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2"/>
  </p:notesMasterIdLst>
  <p:handoutMasterIdLst>
    <p:handoutMasterId r:id="rId53"/>
  </p:handoutMasterIdLst>
  <p:sldIdLst>
    <p:sldId id="1090" r:id="rId2"/>
    <p:sldId id="1089" r:id="rId3"/>
    <p:sldId id="1058" r:id="rId4"/>
    <p:sldId id="1059" r:id="rId5"/>
    <p:sldId id="1060" r:id="rId6"/>
    <p:sldId id="1061" r:id="rId7"/>
    <p:sldId id="1062" r:id="rId8"/>
    <p:sldId id="875" r:id="rId9"/>
    <p:sldId id="1063" r:id="rId10"/>
    <p:sldId id="877" r:id="rId11"/>
    <p:sldId id="1042" r:id="rId12"/>
    <p:sldId id="942" r:id="rId13"/>
    <p:sldId id="1064" r:id="rId14"/>
    <p:sldId id="880" r:id="rId15"/>
    <p:sldId id="905" r:id="rId16"/>
    <p:sldId id="1065" r:id="rId17"/>
    <p:sldId id="1066" r:id="rId18"/>
    <p:sldId id="908" r:id="rId19"/>
    <p:sldId id="1067" r:id="rId20"/>
    <p:sldId id="1044" r:id="rId21"/>
    <p:sldId id="1068" r:id="rId22"/>
    <p:sldId id="1047" r:id="rId23"/>
    <p:sldId id="1048" r:id="rId24"/>
    <p:sldId id="1069" r:id="rId25"/>
    <p:sldId id="1070" r:id="rId26"/>
    <p:sldId id="1071" r:id="rId27"/>
    <p:sldId id="1072" r:id="rId28"/>
    <p:sldId id="1073" r:id="rId29"/>
    <p:sldId id="909" r:id="rId30"/>
    <p:sldId id="1074" r:id="rId31"/>
    <p:sldId id="1075" r:id="rId32"/>
    <p:sldId id="1076" r:id="rId33"/>
    <p:sldId id="1077" r:id="rId34"/>
    <p:sldId id="1078" r:id="rId35"/>
    <p:sldId id="935" r:id="rId36"/>
    <p:sldId id="922" r:id="rId37"/>
    <p:sldId id="1079" r:id="rId38"/>
    <p:sldId id="936" r:id="rId39"/>
    <p:sldId id="1082" r:id="rId40"/>
    <p:sldId id="1083" r:id="rId41"/>
    <p:sldId id="1084" r:id="rId42"/>
    <p:sldId id="1085" r:id="rId43"/>
    <p:sldId id="1086" r:id="rId44"/>
    <p:sldId id="746" r:id="rId45"/>
    <p:sldId id="748" r:id="rId46"/>
    <p:sldId id="947" r:id="rId47"/>
    <p:sldId id="752" r:id="rId48"/>
    <p:sldId id="1087" r:id="rId49"/>
    <p:sldId id="941" r:id="rId50"/>
    <p:sldId id="1056" r:id="rId51"/>
  </p:sldIdLst>
  <p:sldSz cx="10287000" cy="6858000" type="35mm"/>
  <p:notesSz cx="9144000" cy="6858000"/>
  <p:defaultTextStyle>
    <a:defPPr>
      <a:defRPr lang="pt-BR"/>
    </a:defPPr>
    <a:lvl1pPr algn="l" rtl="0" eaLnBrk="0" fontAlgn="base" hangingPunct="0">
      <a:spcBef>
        <a:spcPct val="0"/>
      </a:spcBef>
      <a:spcAft>
        <a:spcPct val="0"/>
      </a:spcAft>
      <a:defRPr kern="1200">
        <a:solidFill>
          <a:srgbClr val="FFFFFF"/>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rgbClr val="FFFFFF"/>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rgbClr val="FFFFFF"/>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rgbClr val="FFFFFF"/>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rgbClr val="FFFFFF"/>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rgbClr val="FFFFFF"/>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rgbClr val="FFFFFF"/>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rgbClr val="FFFFFF"/>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rgbClr val="FFFFFF"/>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572" userDrawn="1">
          <p15:clr>
            <a:srgbClr val="A4A3A4"/>
          </p15:clr>
        </p15:guide>
        <p15:guide id="2" pos="323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FC5FF"/>
    <a:srgbClr val="8ABBF2"/>
    <a:srgbClr val="00B9FF"/>
    <a:srgbClr val="009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31"/>
    <p:restoredTop sz="94617"/>
  </p:normalViewPr>
  <p:slideViewPr>
    <p:cSldViewPr snapToGrid="0">
      <p:cViewPr varScale="1">
        <p:scale>
          <a:sx n="84" d="100"/>
          <a:sy n="84" d="100"/>
        </p:scale>
        <p:origin x="496" y="176"/>
      </p:cViewPr>
      <p:guideLst>
        <p:guide orient="horz" pos="3572"/>
        <p:guide pos="3234"/>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76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64AC232-8ECD-924A-9D6C-E328D2700773}"/>
              </a:ext>
            </a:extLst>
          </p:cNvPr>
          <p:cNvSpPr>
            <a:spLocks noGrp="1" noChangeArrowheads="1"/>
          </p:cNvSpPr>
          <p:nvPr>
            <p:ph type="hdr" sz="quarter"/>
          </p:nvPr>
        </p:nvSpPr>
        <p:spPr bwMode="auto">
          <a:xfrm>
            <a:off x="0" y="0"/>
            <a:ext cx="3962400" cy="3048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eaLnBrk="0" hangingPunct="0">
              <a:defRPr sz="1000" i="1">
                <a:solidFill>
                  <a:schemeClr val="tx1"/>
                </a:solidFill>
                <a:latin typeface="Arial" charset="0"/>
                <a:ea typeface="+mn-ea"/>
                <a:cs typeface="+mn-cs"/>
              </a:defRPr>
            </a:lvl1pPr>
          </a:lstStyle>
          <a:p>
            <a:pPr>
              <a:defRPr/>
            </a:pPr>
            <a:endParaRPr lang="pt-BR"/>
          </a:p>
        </p:txBody>
      </p:sp>
      <p:sp>
        <p:nvSpPr>
          <p:cNvPr id="3075" name="Rectangle 3">
            <a:extLst>
              <a:ext uri="{FF2B5EF4-FFF2-40B4-BE49-F238E27FC236}">
                <a16:creationId xmlns:a16="http://schemas.microsoft.com/office/drawing/2014/main" id="{D9F45BE3-305A-1648-92B6-D14AB224E482}"/>
              </a:ext>
            </a:extLst>
          </p:cNvPr>
          <p:cNvSpPr>
            <a:spLocks noGrp="1" noChangeArrowheads="1"/>
          </p:cNvSpPr>
          <p:nvPr>
            <p:ph type="dt" sz="quarter" idx="1"/>
          </p:nvPr>
        </p:nvSpPr>
        <p:spPr bwMode="auto">
          <a:xfrm>
            <a:off x="5181600" y="0"/>
            <a:ext cx="3962400" cy="3048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eaLnBrk="0" hangingPunct="0">
              <a:defRPr sz="1000" i="1">
                <a:solidFill>
                  <a:schemeClr val="tx1"/>
                </a:solidFill>
                <a:latin typeface="Arial" charset="0"/>
                <a:ea typeface="+mn-ea"/>
                <a:cs typeface="+mn-cs"/>
              </a:defRPr>
            </a:lvl1pPr>
          </a:lstStyle>
          <a:p>
            <a:pPr>
              <a:defRPr/>
            </a:pPr>
            <a:endParaRPr lang="pt-BR"/>
          </a:p>
        </p:txBody>
      </p:sp>
      <p:sp>
        <p:nvSpPr>
          <p:cNvPr id="3076" name="Rectangle 4">
            <a:extLst>
              <a:ext uri="{FF2B5EF4-FFF2-40B4-BE49-F238E27FC236}">
                <a16:creationId xmlns:a16="http://schemas.microsoft.com/office/drawing/2014/main" id="{90ADB448-E3A5-5642-A6F7-5240DF92D31A}"/>
              </a:ext>
            </a:extLst>
          </p:cNvPr>
          <p:cNvSpPr>
            <a:spLocks noGrp="1" noChangeArrowheads="1"/>
          </p:cNvSpPr>
          <p:nvPr>
            <p:ph type="ftr" sz="quarter" idx="2"/>
          </p:nvPr>
        </p:nvSpPr>
        <p:spPr bwMode="auto">
          <a:xfrm>
            <a:off x="0" y="6477000"/>
            <a:ext cx="3962400" cy="3810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eaLnBrk="0" hangingPunct="0">
              <a:defRPr sz="1000" i="1">
                <a:solidFill>
                  <a:schemeClr val="tx1"/>
                </a:solidFill>
                <a:latin typeface="Arial" charset="0"/>
                <a:ea typeface="+mn-ea"/>
                <a:cs typeface="+mn-cs"/>
              </a:defRPr>
            </a:lvl1pPr>
          </a:lstStyle>
          <a:p>
            <a:pPr>
              <a:defRPr/>
            </a:pPr>
            <a:endParaRPr lang="pt-BR"/>
          </a:p>
        </p:txBody>
      </p:sp>
      <p:sp>
        <p:nvSpPr>
          <p:cNvPr id="3077" name="Rectangle 5">
            <a:extLst>
              <a:ext uri="{FF2B5EF4-FFF2-40B4-BE49-F238E27FC236}">
                <a16:creationId xmlns:a16="http://schemas.microsoft.com/office/drawing/2014/main" id="{31ABB4C1-3C4A-9946-A34C-C5F231B6EA38}"/>
              </a:ext>
            </a:extLst>
          </p:cNvPr>
          <p:cNvSpPr>
            <a:spLocks noGrp="1" noChangeArrowheads="1"/>
          </p:cNvSpPr>
          <p:nvPr>
            <p:ph type="sldNum" sz="quarter" idx="3"/>
          </p:nvPr>
        </p:nvSpPr>
        <p:spPr bwMode="auto">
          <a:xfrm>
            <a:off x="5181600" y="6477000"/>
            <a:ext cx="3962400" cy="3810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i="1">
                <a:solidFill>
                  <a:schemeClr val="tx1"/>
                </a:solidFill>
              </a:defRPr>
            </a:lvl1pPr>
          </a:lstStyle>
          <a:p>
            <a:fld id="{E0189ADE-6BF1-6B49-8ABC-39077B7DD537}" type="slidenum">
              <a:rPr lang="pt-BR" altLang="pt-BR"/>
              <a:pPr/>
              <a:t>‹#›</a:t>
            </a:fld>
            <a:endParaRPr lang="pt-BR" altLang="pt-B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E21C10E-72A7-FB4E-A8BC-76965E1C244C}"/>
              </a:ext>
            </a:extLst>
          </p:cNvPr>
          <p:cNvSpPr>
            <a:spLocks noGrp="1" noChangeArrowheads="1"/>
          </p:cNvSpPr>
          <p:nvPr>
            <p:ph type="hdr" sz="quarter"/>
          </p:nvPr>
        </p:nvSpPr>
        <p:spPr bwMode="auto">
          <a:xfrm>
            <a:off x="0" y="0"/>
            <a:ext cx="3962400" cy="3048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defTabSz="762000" eaLnBrk="0" hangingPunct="0">
              <a:defRPr sz="1000" i="1">
                <a:solidFill>
                  <a:schemeClr val="tx1"/>
                </a:solidFill>
                <a:latin typeface="Times New Roman" pitchFamily="18" charset="0"/>
                <a:ea typeface="+mn-ea"/>
                <a:cs typeface="+mn-cs"/>
              </a:defRPr>
            </a:lvl1pPr>
          </a:lstStyle>
          <a:p>
            <a:pPr>
              <a:defRPr/>
            </a:pPr>
            <a:endParaRPr lang="pt-BR"/>
          </a:p>
        </p:txBody>
      </p:sp>
      <p:sp>
        <p:nvSpPr>
          <p:cNvPr id="2051" name="Rectangle 3">
            <a:extLst>
              <a:ext uri="{FF2B5EF4-FFF2-40B4-BE49-F238E27FC236}">
                <a16:creationId xmlns:a16="http://schemas.microsoft.com/office/drawing/2014/main" id="{5E240D68-9181-4849-B367-3DA7F8C7A946}"/>
              </a:ext>
            </a:extLst>
          </p:cNvPr>
          <p:cNvSpPr>
            <a:spLocks noGrp="1" noChangeArrowheads="1"/>
          </p:cNvSpPr>
          <p:nvPr>
            <p:ph type="dt" idx="1"/>
          </p:nvPr>
        </p:nvSpPr>
        <p:spPr bwMode="auto">
          <a:xfrm>
            <a:off x="5181600" y="0"/>
            <a:ext cx="3962400" cy="3048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defTabSz="762000" eaLnBrk="0" hangingPunct="0">
              <a:defRPr sz="1000" i="1">
                <a:solidFill>
                  <a:schemeClr val="tx1"/>
                </a:solidFill>
                <a:latin typeface="Times New Roman" pitchFamily="18" charset="0"/>
                <a:ea typeface="+mn-ea"/>
                <a:cs typeface="+mn-cs"/>
              </a:defRPr>
            </a:lvl1pPr>
          </a:lstStyle>
          <a:p>
            <a:pPr>
              <a:defRPr/>
            </a:pPr>
            <a:endParaRPr lang="pt-BR"/>
          </a:p>
        </p:txBody>
      </p:sp>
      <p:sp>
        <p:nvSpPr>
          <p:cNvPr id="2052" name="Rectangle 4">
            <a:extLst>
              <a:ext uri="{FF2B5EF4-FFF2-40B4-BE49-F238E27FC236}">
                <a16:creationId xmlns:a16="http://schemas.microsoft.com/office/drawing/2014/main" id="{7136B3FE-8103-5F4B-96D4-18F440312F1F}"/>
              </a:ext>
            </a:extLst>
          </p:cNvPr>
          <p:cNvSpPr>
            <a:spLocks noGrp="1" noChangeArrowheads="1"/>
          </p:cNvSpPr>
          <p:nvPr>
            <p:ph type="ftr" sz="quarter" idx="4"/>
          </p:nvPr>
        </p:nvSpPr>
        <p:spPr bwMode="auto">
          <a:xfrm>
            <a:off x="0" y="6477000"/>
            <a:ext cx="3962400" cy="3810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defTabSz="762000" eaLnBrk="0" hangingPunct="0">
              <a:defRPr sz="1000" i="1">
                <a:solidFill>
                  <a:schemeClr val="tx1"/>
                </a:solidFill>
                <a:latin typeface="Times New Roman" pitchFamily="18" charset="0"/>
                <a:ea typeface="+mn-ea"/>
                <a:cs typeface="+mn-cs"/>
              </a:defRPr>
            </a:lvl1pPr>
          </a:lstStyle>
          <a:p>
            <a:pPr>
              <a:defRPr/>
            </a:pPr>
            <a:endParaRPr lang="pt-BR"/>
          </a:p>
        </p:txBody>
      </p:sp>
      <p:sp>
        <p:nvSpPr>
          <p:cNvPr id="2053" name="Rectangle 5">
            <a:extLst>
              <a:ext uri="{FF2B5EF4-FFF2-40B4-BE49-F238E27FC236}">
                <a16:creationId xmlns:a16="http://schemas.microsoft.com/office/drawing/2014/main" id="{7CA5F803-3B13-E74F-9B00-9EDA2E66E891}"/>
              </a:ext>
            </a:extLst>
          </p:cNvPr>
          <p:cNvSpPr>
            <a:spLocks noGrp="1" noChangeArrowheads="1"/>
          </p:cNvSpPr>
          <p:nvPr>
            <p:ph type="sldNum" sz="quarter" idx="5"/>
          </p:nvPr>
        </p:nvSpPr>
        <p:spPr bwMode="auto">
          <a:xfrm>
            <a:off x="5181600" y="6477000"/>
            <a:ext cx="3962400" cy="3810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defTabSz="762000">
              <a:defRPr sz="1000" i="1">
                <a:solidFill>
                  <a:schemeClr val="tx1"/>
                </a:solidFill>
                <a:latin typeface="Times New Roman" panose="02020603050405020304" pitchFamily="18" charset="0"/>
              </a:defRPr>
            </a:lvl1pPr>
          </a:lstStyle>
          <a:p>
            <a:fld id="{19B92DBD-BD81-004A-AA30-1C0105D28B61}" type="slidenum">
              <a:rPr lang="pt-BR" altLang="pt-BR"/>
              <a:pPr/>
              <a:t>‹#›</a:t>
            </a:fld>
            <a:endParaRPr lang="pt-BR" altLang="pt-BR"/>
          </a:p>
        </p:txBody>
      </p:sp>
      <p:sp>
        <p:nvSpPr>
          <p:cNvPr id="2054" name="Rectangle 6">
            <a:extLst>
              <a:ext uri="{FF2B5EF4-FFF2-40B4-BE49-F238E27FC236}">
                <a16:creationId xmlns:a16="http://schemas.microsoft.com/office/drawing/2014/main" id="{9C6D0B03-E395-E04E-A537-2B01EFD5102D}"/>
              </a:ext>
            </a:extLst>
          </p:cNvPr>
          <p:cNvSpPr>
            <a:spLocks noGrp="1" noChangeArrowheads="1"/>
          </p:cNvSpPr>
          <p:nvPr>
            <p:ph type="body" sz="quarter" idx="3"/>
          </p:nvPr>
        </p:nvSpPr>
        <p:spPr bwMode="auto">
          <a:xfrm>
            <a:off x="1219200" y="3257550"/>
            <a:ext cx="6705600" cy="30861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pt-BR" noProof="0"/>
              <a:t>Click to edit Master notes styles</a:t>
            </a:r>
          </a:p>
          <a:p>
            <a:pPr lvl="1"/>
            <a:r>
              <a:rPr lang="pt-BR" noProof="0"/>
              <a:t>Second Level</a:t>
            </a:r>
          </a:p>
          <a:p>
            <a:pPr lvl="2"/>
            <a:r>
              <a:rPr lang="pt-BR" noProof="0"/>
              <a:t>Third Level</a:t>
            </a:r>
          </a:p>
          <a:p>
            <a:pPr lvl="3"/>
            <a:r>
              <a:rPr lang="pt-BR" noProof="0"/>
              <a:t>Fourth Level</a:t>
            </a:r>
          </a:p>
          <a:p>
            <a:pPr lvl="4"/>
            <a:r>
              <a:rPr lang="pt-BR" noProof="0"/>
              <a:t>Fifth Level</a:t>
            </a:r>
          </a:p>
        </p:txBody>
      </p:sp>
      <p:sp>
        <p:nvSpPr>
          <p:cNvPr id="16391" name="Rectangle 7">
            <a:extLst>
              <a:ext uri="{FF2B5EF4-FFF2-40B4-BE49-F238E27FC236}">
                <a16:creationId xmlns:a16="http://schemas.microsoft.com/office/drawing/2014/main" id="{9D58656F-A012-8247-8F43-6AA9C5E432C8}"/>
              </a:ext>
            </a:extLst>
          </p:cNvPr>
          <p:cNvSpPr>
            <a:spLocks noGrp="1" noRot="1" noChangeAspect="1" noChangeArrowheads="1" noTextEdit="1"/>
          </p:cNvSpPr>
          <p:nvPr>
            <p:ph type="sldImg" idx="2"/>
          </p:nvPr>
        </p:nvSpPr>
        <p:spPr bwMode="auto">
          <a:xfrm>
            <a:off x="2644775" y="515938"/>
            <a:ext cx="3854450" cy="25685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image" Target="../media/image53.emf"/></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F0FB175-36A0-3A41-8D0B-0BF72BABCD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fld id="{5C3BE098-D4D7-A241-85AD-58CC6AAD7529}" type="slidenum">
              <a:rPr lang="en-US" altLang="pt-BR" sz="1200">
                <a:solidFill>
                  <a:schemeClr val="tx1"/>
                </a:solidFill>
                <a:latin typeface="Times New Roman" panose="02020603050405020304" pitchFamily="18" charset="0"/>
              </a:rPr>
              <a:pPr/>
              <a:t>3</a:t>
            </a:fld>
            <a:endParaRPr lang="en-US" altLang="pt-BR" sz="1200">
              <a:solidFill>
                <a:schemeClr val="tx1"/>
              </a:solidFill>
              <a:latin typeface="Times New Roman" panose="02020603050405020304" pitchFamily="18" charset="0"/>
            </a:endParaRPr>
          </a:p>
        </p:txBody>
      </p:sp>
      <p:sp>
        <p:nvSpPr>
          <p:cNvPr id="29699" name="Rectangle 2">
            <a:extLst>
              <a:ext uri="{FF2B5EF4-FFF2-40B4-BE49-F238E27FC236}">
                <a16:creationId xmlns:a16="http://schemas.microsoft.com/office/drawing/2014/main" id="{CDE6EDCE-5B72-4248-8FA8-A32313480FF3}"/>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62063514-A394-D246-BCF8-DE5DC8BCD4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a:latin typeface="Arial" panose="020B0604020202020204" pitchFamily="34" charset="0"/>
              </a:rPr>
              <a:t>Entre as medidas de prevenção amplamente recomendadas as MEV aparecem em 1º lugar e entre estas a AF.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BFC119E8-4E21-6C46-8579-56351C9A13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fld id="{1FF41351-2C39-C844-8059-7A66CCF6D0BB}" type="slidenum">
              <a:rPr lang="en-US" altLang="pt-BR" sz="1200">
                <a:solidFill>
                  <a:schemeClr val="tx1"/>
                </a:solidFill>
              </a:rPr>
              <a:pPr/>
              <a:t>13</a:t>
            </a:fld>
            <a:endParaRPr lang="en-US" altLang="pt-BR" sz="1200">
              <a:solidFill>
                <a:schemeClr val="tx1"/>
              </a:solidFill>
            </a:endParaRPr>
          </a:p>
        </p:txBody>
      </p:sp>
      <p:sp>
        <p:nvSpPr>
          <p:cNvPr id="51203" name="Rectangle 2">
            <a:extLst>
              <a:ext uri="{FF2B5EF4-FFF2-40B4-BE49-F238E27FC236}">
                <a16:creationId xmlns:a16="http://schemas.microsoft.com/office/drawing/2014/main" id="{79CA2B3F-2036-EE42-A678-C0CC7D27C14D}"/>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9562A9B0-AB54-2440-8E49-449BE8CC4F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pt-BR">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C16CE97E-9823-9440-BFE5-914F6F5597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fld id="{CF734E86-B816-924D-A40C-45A6F5CC32BF}" type="slidenum">
              <a:rPr lang="en-US" altLang="pt-BR" sz="1200">
                <a:solidFill>
                  <a:schemeClr val="tx1"/>
                </a:solidFill>
              </a:rPr>
              <a:pPr/>
              <a:t>14</a:t>
            </a:fld>
            <a:endParaRPr lang="en-US" altLang="pt-BR" sz="1200">
              <a:solidFill>
                <a:schemeClr val="tx1"/>
              </a:solidFill>
            </a:endParaRPr>
          </a:p>
        </p:txBody>
      </p:sp>
      <p:sp>
        <p:nvSpPr>
          <p:cNvPr id="53251" name="Rectangle 2">
            <a:extLst>
              <a:ext uri="{FF2B5EF4-FFF2-40B4-BE49-F238E27FC236}">
                <a16:creationId xmlns:a16="http://schemas.microsoft.com/office/drawing/2014/main" id="{0A418520-A8C7-9C45-8C66-73615B455CAA}"/>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C5EF4E5C-6A29-2F49-B93E-BC005E1C00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pt-BR">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593445CE-9CC6-124D-921B-FDF607C12F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fld id="{5AC79DFF-1E84-764D-B796-1C9274DCD396}" type="slidenum">
              <a:rPr lang="pt-BR" altLang="pt-BR" sz="1200" smtClean="0">
                <a:solidFill>
                  <a:schemeClr val="tx1"/>
                </a:solidFill>
              </a:rPr>
              <a:pPr/>
              <a:t>22</a:t>
            </a:fld>
            <a:endParaRPr lang="pt-BR" altLang="pt-BR" sz="1200">
              <a:solidFill>
                <a:schemeClr val="tx1"/>
              </a:solidFill>
            </a:endParaRPr>
          </a:p>
        </p:txBody>
      </p:sp>
      <p:sp>
        <p:nvSpPr>
          <p:cNvPr id="64514" name="Rectangle 2">
            <a:extLst>
              <a:ext uri="{FF2B5EF4-FFF2-40B4-BE49-F238E27FC236}">
                <a16:creationId xmlns:a16="http://schemas.microsoft.com/office/drawing/2014/main" id="{AC44CE6A-8737-794E-B22D-A9749FD2562C}"/>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5CA3CF70-5575-5149-8FA7-4D5764AF25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0"/>
              </a:spcBef>
            </a:pPr>
            <a:r>
              <a:rPr lang="pt-BR" altLang="pt-BR" sz="1000">
                <a:latin typeface="Arial" panose="020B0604020202020204" pitchFamily="34" charset="0"/>
              </a:rPr>
              <a:t>WHO recommends a reduction in sodium intake to reduce blood pressure and risk of cardiovascular disease, stroke and coronary heart disease in adults (strong recommendation1 ). WHO recommends a reduction to &lt; 2g sodium per day (&lt; 5g salt/day) for adults </a:t>
            </a:r>
            <a:endParaRPr lang="pt-BR" altLang="pt-BR" sz="1000">
              <a:solidFill>
                <a:srgbClr val="000000"/>
              </a:solidFill>
              <a:latin typeface="Arial" panose="020B0604020202020204" pitchFamily="34" charset="0"/>
            </a:endParaRPr>
          </a:p>
          <a:p>
            <a:pPr>
              <a:lnSpc>
                <a:spcPct val="90000"/>
              </a:lnSpc>
              <a:spcBef>
                <a:spcPct val="0"/>
              </a:spcBef>
            </a:pPr>
            <a:endParaRPr lang="en-US" altLang="pt-BR" sz="1000">
              <a:solidFill>
                <a:srgbClr val="000000"/>
              </a:solidFill>
              <a:latin typeface="Arial" panose="020B0604020202020204" pitchFamily="34" charset="0"/>
            </a:endParaRPr>
          </a:p>
          <a:p>
            <a:pPr>
              <a:lnSpc>
                <a:spcPct val="90000"/>
              </a:lnSpc>
              <a:spcBef>
                <a:spcPct val="0"/>
              </a:spcBef>
            </a:pPr>
            <a:r>
              <a:rPr lang="en-US" altLang="pt-BR" sz="1000">
                <a:solidFill>
                  <a:srgbClr val="000000"/>
                </a:solidFill>
                <a:latin typeface="Arial" panose="020B0604020202020204" pitchFamily="34" charset="0"/>
              </a:rPr>
              <a:t>Figure 1 . Projected Annual Reductions in Cardiovascular Events Given a Dietary Salt Reduction of 3 g per Day in Black Men, Black Women, Nonblack Men, and Nonblack Women, According to Age Group.Panel A shows changes in the incidence of coronary heart disease, Panel B changes in the rates of new and recurrent myocardial infarctions, Panel C changes in the incidence of stroke, and Panel D changes in the rate of death from any cause. The projections are based on a reduction in dietary salt of 3 g per day and on the high estimate for the effect of salt reduction on systolic blood pressure. Total myocardial infarction includes new and recurrent myocardial infarctions. I bars indicate standard errors of the Monte Carlo simulation.</a:t>
            </a:r>
            <a:endParaRPr lang="pt-BR" altLang="pt-BR" sz="1000">
              <a:latin typeface="Arial" panose="020B0604020202020204" pitchFamily="34" charset="0"/>
            </a:endParaRPr>
          </a:p>
        </p:txBody>
      </p:sp>
    </p:spTree>
    <p:extLst>
      <p:ext uri="{BB962C8B-B14F-4D97-AF65-F5344CB8AC3E}">
        <p14:creationId xmlns:p14="http://schemas.microsoft.com/office/powerpoint/2010/main" val="479881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EE2467CA-EDC5-7F46-AD75-4F38ECE35F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fld id="{851607F2-AB83-E845-8C3F-4776D1E27FD9}" type="slidenum">
              <a:rPr lang="en-US" altLang="pt-BR" sz="1200" smtClean="0">
                <a:solidFill>
                  <a:schemeClr val="tx1"/>
                </a:solidFill>
              </a:rPr>
              <a:pPr/>
              <a:t>24</a:t>
            </a:fld>
            <a:endParaRPr lang="en-US" altLang="pt-BR" sz="1200">
              <a:solidFill>
                <a:schemeClr val="tx1"/>
              </a:solidFill>
            </a:endParaRPr>
          </a:p>
        </p:txBody>
      </p:sp>
      <p:sp>
        <p:nvSpPr>
          <p:cNvPr id="67586" name="Rectangle 2">
            <a:extLst>
              <a:ext uri="{FF2B5EF4-FFF2-40B4-BE49-F238E27FC236}">
                <a16:creationId xmlns:a16="http://schemas.microsoft.com/office/drawing/2014/main" id="{31AF4DCA-C3D8-B24B-B46A-DA1AF4E0F11B}"/>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D079D46A-2AA2-5441-96EE-2AF9AD165B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2644629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43C7F9DC-2EE8-F84D-8E4D-5A86714E9D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fld id="{73D9761D-2261-A745-833B-28FC5CD7FFBD}" type="slidenum">
              <a:rPr lang="en-US" altLang="pt-BR" sz="1200" smtClean="0">
                <a:solidFill>
                  <a:schemeClr val="tx1"/>
                </a:solidFill>
              </a:rPr>
              <a:pPr/>
              <a:t>25</a:t>
            </a:fld>
            <a:endParaRPr lang="en-US" altLang="pt-BR" sz="1200">
              <a:solidFill>
                <a:schemeClr val="tx1"/>
              </a:solidFill>
            </a:endParaRPr>
          </a:p>
        </p:txBody>
      </p:sp>
      <p:sp>
        <p:nvSpPr>
          <p:cNvPr id="69634" name="Rectangle 2">
            <a:extLst>
              <a:ext uri="{FF2B5EF4-FFF2-40B4-BE49-F238E27FC236}">
                <a16:creationId xmlns:a16="http://schemas.microsoft.com/office/drawing/2014/main" id="{AB1DCAF3-64B4-014A-9AB2-C2445207DA90}"/>
              </a:ext>
            </a:extLst>
          </p:cNvPr>
          <p:cNvSpPr>
            <a:spLocks noGrp="1" noRot="1" noChangeAspect="1" noChangeArrowheads="1" noTextEdit="1"/>
          </p:cNvSpPr>
          <p:nvPr>
            <p:ph type="sldImg"/>
          </p:nvPr>
        </p:nvSpPr>
        <p:spPr>
          <a:xfrm>
            <a:off x="2644775" y="515938"/>
            <a:ext cx="3854450" cy="2570162"/>
          </a:xfrm>
          <a:ln/>
        </p:spPr>
      </p:sp>
      <p:sp>
        <p:nvSpPr>
          <p:cNvPr id="69635" name="Rectangle 3">
            <a:extLst>
              <a:ext uri="{FF2B5EF4-FFF2-40B4-BE49-F238E27FC236}">
                <a16:creationId xmlns:a16="http://schemas.microsoft.com/office/drawing/2014/main" id="{262AC373-11F8-B64E-A212-3DB6CA5E9E94}"/>
              </a:ext>
            </a:extLst>
          </p:cNvPr>
          <p:cNvSpPr>
            <a:spLocks noGrp="1" noChangeArrowheads="1"/>
          </p:cNvSpPr>
          <p:nvPr>
            <p:ph type="body" idx="1"/>
          </p:nvPr>
        </p:nvSpPr>
        <p:spPr>
          <a:xfrm>
            <a:off x="1162050" y="3348038"/>
            <a:ext cx="721995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sz="1100">
                <a:latin typeface="Arial" panose="020B0604020202020204" pitchFamily="34" charset="0"/>
              </a:rPr>
              <a:t>O slide relaciona algumas intervenções que devem ser consideradas para o tratamento do paciente de alto risco.</a:t>
            </a:r>
            <a:endParaRPr lang="en-US" altLang="pt-BR" sz="1100" baseline="30000">
              <a:latin typeface="Arial" panose="020B0604020202020204" pitchFamily="34" charset="0"/>
            </a:endParaRPr>
          </a:p>
          <a:p>
            <a:pPr eaLnBrk="1" hangingPunct="1"/>
            <a:endParaRPr lang="en-US" altLang="pt-BR" sz="1100" baseline="30000">
              <a:latin typeface="Arial" panose="020B0604020202020204" pitchFamily="34" charset="0"/>
            </a:endParaRPr>
          </a:p>
          <a:p>
            <a:pPr eaLnBrk="1" hangingPunct="1"/>
            <a:endParaRPr lang="en-US" altLang="pt-BR" sz="1100" baseline="30000">
              <a:latin typeface="Arial" panose="020B0604020202020204" pitchFamily="34" charset="0"/>
            </a:endParaRPr>
          </a:p>
          <a:p>
            <a:pPr eaLnBrk="1" hangingPunct="1"/>
            <a:r>
              <a:rPr lang="en-US" altLang="pt-BR" sz="1100" b="1">
                <a:latin typeface="Arial" panose="020B0604020202020204" pitchFamily="34" charset="0"/>
              </a:rPr>
              <a:t>Referências bibliográficas:</a:t>
            </a:r>
          </a:p>
          <a:p>
            <a:pPr eaLnBrk="1" hangingPunct="1"/>
            <a:r>
              <a:rPr lang="en-US" altLang="pt-BR" sz="1100">
                <a:latin typeface="Arial" panose="020B0604020202020204" pitchFamily="34" charset="0"/>
              </a:rPr>
              <a:t>1. British Cardiac Society, British Hyperlipidaemia Association, British Hypertension Society.  Joint British recommendations on prevention of coronary heart disease in clinical practice.  </a:t>
            </a:r>
            <a:r>
              <a:rPr lang="en-US" altLang="pt-BR" sz="1100" i="1">
                <a:latin typeface="Arial" panose="020B0604020202020204" pitchFamily="34" charset="0"/>
              </a:rPr>
              <a:t>Heart</a:t>
            </a:r>
            <a:r>
              <a:rPr lang="en-US" altLang="pt-BR" sz="1100">
                <a:latin typeface="Arial" panose="020B0604020202020204" pitchFamily="34" charset="0"/>
              </a:rPr>
              <a:t> 1998;80(suppl 2):S1–S29.</a:t>
            </a:r>
          </a:p>
          <a:p>
            <a:pPr eaLnBrk="1" hangingPunct="1"/>
            <a:r>
              <a:rPr lang="en-US" altLang="pt-BR" sz="1100">
                <a:latin typeface="Arial" panose="020B0604020202020204" pitchFamily="34" charset="0"/>
              </a:rPr>
              <a:t>2. De Backer G, Ambrosioni E, Borch-Johnsen K et al.  European guidelines on cardiovascular disease prevention in clinical practice.  Third Joint Task Force of European and Other Societies on Cardiovascular Disease Prevention in Clinical Practice.  </a:t>
            </a:r>
            <a:r>
              <a:rPr lang="en-US" altLang="pt-BR" sz="1100" i="1">
                <a:latin typeface="Arial" panose="020B0604020202020204" pitchFamily="34" charset="0"/>
              </a:rPr>
              <a:t>Eur Heart J </a:t>
            </a:r>
            <a:r>
              <a:rPr lang="en-US" altLang="pt-BR" sz="1100">
                <a:latin typeface="Arial" panose="020B0604020202020204" pitchFamily="34" charset="0"/>
              </a:rPr>
              <a:t>2003;24:1601–1610.</a:t>
            </a:r>
          </a:p>
          <a:p>
            <a:pPr eaLnBrk="1" hangingPunct="1"/>
            <a:r>
              <a:rPr lang="en-US" altLang="pt-BR" sz="1100">
                <a:latin typeface="Arial" panose="020B0604020202020204" pitchFamily="34" charset="0"/>
              </a:rPr>
              <a:t>3. Grundy SM.  Primary prevention of coronary heart disease.  </a:t>
            </a:r>
            <a:r>
              <a:rPr lang="en-US" altLang="pt-BR" sz="1100" i="1">
                <a:latin typeface="Arial" panose="020B0604020202020204" pitchFamily="34" charset="0"/>
              </a:rPr>
              <a:t>Circulation</a:t>
            </a:r>
            <a:r>
              <a:rPr lang="en-US" altLang="pt-BR" sz="1100">
                <a:latin typeface="Arial" panose="020B0604020202020204" pitchFamily="34" charset="0"/>
              </a:rPr>
              <a:t> 1999;100:</a:t>
            </a:r>
            <a:br>
              <a:rPr lang="en-US" altLang="pt-BR" sz="1100">
                <a:latin typeface="Arial" panose="020B0604020202020204" pitchFamily="34" charset="0"/>
              </a:rPr>
            </a:br>
            <a:r>
              <a:rPr lang="en-US" altLang="pt-BR" sz="1100">
                <a:latin typeface="Arial" panose="020B0604020202020204" pitchFamily="34" charset="0"/>
              </a:rPr>
              <a:t>988-998.</a:t>
            </a:r>
          </a:p>
          <a:p>
            <a:pPr eaLnBrk="1" hangingPunct="1"/>
            <a:endParaRPr lang="en-US" altLang="pt-BR" sz="1100" baseline="30000">
              <a:latin typeface="Arial" panose="020B0604020202020204" pitchFamily="34" charset="0"/>
            </a:endParaRPr>
          </a:p>
        </p:txBody>
      </p:sp>
    </p:spTree>
    <p:extLst>
      <p:ext uri="{BB962C8B-B14F-4D97-AF65-F5344CB8AC3E}">
        <p14:creationId xmlns:p14="http://schemas.microsoft.com/office/powerpoint/2010/main" val="504824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E67E5422-8564-AE4E-923D-A5FDB1E168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pPr eaLnBrk="1" hangingPunct="1"/>
            <a:fld id="{FA66C128-EC56-E34D-9106-D3B28B586CC8}" type="slidenum">
              <a:rPr lang="pt-BR" altLang="pt-BR">
                <a:solidFill>
                  <a:schemeClr val="tx1"/>
                </a:solidFill>
              </a:rPr>
              <a:pPr eaLnBrk="1" hangingPunct="1"/>
              <a:t>32</a:t>
            </a:fld>
            <a:endParaRPr lang="pt-BR" altLang="pt-BR">
              <a:solidFill>
                <a:schemeClr val="tx1"/>
              </a:solidFill>
            </a:endParaRPr>
          </a:p>
        </p:txBody>
      </p:sp>
      <p:sp>
        <p:nvSpPr>
          <p:cNvPr id="79875" name="Rectangle 2">
            <a:extLst>
              <a:ext uri="{FF2B5EF4-FFF2-40B4-BE49-F238E27FC236}">
                <a16:creationId xmlns:a16="http://schemas.microsoft.com/office/drawing/2014/main" id="{2D3B8F4D-221A-BC4D-8A33-1E29A5C11140}"/>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4113B6B6-1D44-2449-B08F-3BD7A2B15F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b="1">
                <a:latin typeface="Arial" panose="020B0604020202020204" pitchFamily="34" charset="0"/>
              </a:rPr>
              <a:t>Key Message:</a:t>
            </a:r>
          </a:p>
        </p:txBody>
      </p:sp>
    </p:spTree>
    <p:extLst>
      <p:ext uri="{BB962C8B-B14F-4D97-AF65-F5344CB8AC3E}">
        <p14:creationId xmlns:p14="http://schemas.microsoft.com/office/powerpoint/2010/main" val="3444039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D1564C9B-6E5E-1247-BEA8-C4DC8C0D9519}"/>
              </a:ext>
            </a:extLst>
          </p:cNvPr>
          <p:cNvSpPr>
            <a:spLocks noGrp="1" noRot="1" noChangeAspect="1" noChangeArrowheads="1" noTextEdit="1"/>
          </p:cNvSpPr>
          <p:nvPr>
            <p:ph type="sldImg"/>
          </p:nvPr>
        </p:nvSpPr>
        <p:spPr>
          <a:xfrm>
            <a:off x="2808288" y="685800"/>
            <a:ext cx="3527425" cy="2351088"/>
          </a:xfrm>
          <a:solidFill>
            <a:srgbClr val="FFFFFF"/>
          </a:solidFill>
          <a:ln/>
        </p:spPr>
      </p:sp>
      <p:sp>
        <p:nvSpPr>
          <p:cNvPr id="86019" name="Text Box 3">
            <a:extLst>
              <a:ext uri="{FF2B5EF4-FFF2-40B4-BE49-F238E27FC236}">
                <a16:creationId xmlns:a16="http://schemas.microsoft.com/office/drawing/2014/main" id="{E4801023-4BAB-2645-BEB6-4FAC41CEAB4B}"/>
              </a:ext>
            </a:extLst>
          </p:cNvPr>
          <p:cNvSpPr>
            <a:spLocks noGrp="1" noChangeArrowheads="1"/>
          </p:cNvSpPr>
          <p:nvPr>
            <p:ph type="body" idx="1"/>
          </p:nvPr>
        </p:nvSpPr>
        <p:spPr>
          <a:xfrm>
            <a:off x="1395413" y="3265488"/>
            <a:ext cx="6359525" cy="2149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215900" indent="-215900" defTabSz="4572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tLang="pt-BR" sz="1600">
                <a:latin typeface="Arial" panose="020B0604020202020204" pitchFamily="34" charset="0"/>
              </a:rPr>
              <a:t>Figure 4. Event Rates Plotted against LDL Cholesterol Levels during Statin Therapy in Secondary-Prevention Studies. HPS denotes Heart Protection Study,1 CARE Cholesterol and Recurrent Events Trial,10 LIPID Long-term Intervention with Pravastatin in Ischaemic Disease,11 and 4S Scandinavian Simvastatin Survival Study.12 Event rates for HPS, CARE, and LIPID are for death from CHD and nonfatal myocardial infarction. Event rates for 4S and the TNT Study also include resuscitation after cardiac arrest. To convert values for LDL cholesterol to millimoles per liter, multiply by 0.02586.</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496E8FE2-E4D2-F049-B1A0-4562F9B79B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fld id="{DEBEAC4C-5875-E241-AEA2-E7D9B08BE01D}" type="slidenum">
              <a:rPr lang="en-US" altLang="pt-BR">
                <a:solidFill>
                  <a:schemeClr val="tx1"/>
                </a:solidFill>
                <a:latin typeface="Times New Roman" panose="02020603050405020304" pitchFamily="18" charset="0"/>
              </a:rPr>
              <a:pPr/>
              <a:t>39</a:t>
            </a:fld>
            <a:endParaRPr lang="en-US" altLang="pt-BR">
              <a:solidFill>
                <a:schemeClr val="tx1"/>
              </a:solidFill>
              <a:latin typeface="Times New Roman" panose="02020603050405020304" pitchFamily="18" charset="0"/>
            </a:endParaRPr>
          </a:p>
        </p:txBody>
      </p:sp>
      <p:sp>
        <p:nvSpPr>
          <p:cNvPr id="89091" name="Rectangle 2">
            <a:extLst>
              <a:ext uri="{FF2B5EF4-FFF2-40B4-BE49-F238E27FC236}">
                <a16:creationId xmlns:a16="http://schemas.microsoft.com/office/drawing/2014/main" id="{FDB3190C-3B60-144A-8093-C3F6075EB083}"/>
              </a:ext>
            </a:extLst>
          </p:cNvPr>
          <p:cNvSpPr>
            <a:spLocks noGrp="1" noRot="1" noChangeAspect="1" noChangeArrowheads="1" noTextEdit="1"/>
          </p:cNvSpPr>
          <p:nvPr>
            <p:ph type="sldImg"/>
          </p:nvPr>
        </p:nvSpPr>
        <p:spPr>
          <a:xfrm>
            <a:off x="2516188" y="217488"/>
            <a:ext cx="4114800" cy="2743200"/>
          </a:xfrm>
          <a:ln/>
        </p:spPr>
      </p:sp>
      <p:sp>
        <p:nvSpPr>
          <p:cNvPr id="89092" name="Rectangle 3">
            <a:extLst>
              <a:ext uri="{FF2B5EF4-FFF2-40B4-BE49-F238E27FC236}">
                <a16:creationId xmlns:a16="http://schemas.microsoft.com/office/drawing/2014/main" id="{C2189CF2-B722-F141-8D06-E4833A405CF7}"/>
              </a:ext>
            </a:extLst>
          </p:cNvPr>
          <p:cNvSpPr>
            <a:spLocks noGrp="1" noChangeArrowheads="1"/>
          </p:cNvSpPr>
          <p:nvPr>
            <p:ph type="body" idx="1"/>
          </p:nvPr>
        </p:nvSpPr>
        <p:spPr>
          <a:xfrm>
            <a:off x="838200" y="3155950"/>
            <a:ext cx="7580313" cy="3008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pt-BR">
                <a:latin typeface="Arial" panose="020B0604020202020204" pitchFamily="34" charset="0"/>
              </a:rPr>
              <a:t>Secondary endpoint:</a:t>
            </a:r>
          </a:p>
          <a:p>
            <a:pPr>
              <a:buFontTx/>
              <a:buChar char="•"/>
            </a:pPr>
            <a:r>
              <a:rPr lang="en-US" altLang="pt-BR">
                <a:latin typeface="Arial" panose="020B0604020202020204" pitchFamily="34" charset="0"/>
              </a:rPr>
              <a:t>Each component of primary endpoint</a:t>
            </a:r>
          </a:p>
          <a:p>
            <a:pPr>
              <a:buFontTx/>
              <a:buChar char="•"/>
            </a:pPr>
            <a:r>
              <a:rPr lang="en-US" altLang="pt-BR">
                <a:latin typeface="Arial" panose="020B0604020202020204" pitchFamily="34" charset="0"/>
              </a:rPr>
              <a:t>Expanded CVD: Primary endpoint + HF hospitalization and revascularization</a:t>
            </a:r>
          </a:p>
          <a:p>
            <a:pPr>
              <a:buFontTx/>
              <a:buChar char="•"/>
            </a:pPr>
            <a:r>
              <a:rPr lang="en-US" altLang="pt-BR">
                <a:latin typeface="Arial" panose="020B0604020202020204" pitchFamily="34" charset="0"/>
              </a:rPr>
              <a:t>Total mortality</a:t>
            </a:r>
          </a:p>
          <a:p>
            <a:pPr>
              <a:buFontTx/>
              <a:buChar char="•"/>
            </a:pPr>
            <a:r>
              <a:rPr lang="en-US" altLang="pt-BR">
                <a:latin typeface="Arial" panose="020B0604020202020204" pitchFamily="34" charset="0"/>
              </a:rPr>
              <a:t>Microvascular event (nephropathy, neuropathy, retinopathy)</a:t>
            </a:r>
          </a:p>
          <a:p>
            <a:pPr>
              <a:buFontTx/>
              <a:buChar char="•"/>
            </a:pPr>
            <a:r>
              <a:rPr lang="en-US" altLang="pt-BR">
                <a:latin typeface="Arial" panose="020B0604020202020204" pitchFamily="34" charset="0"/>
              </a:rPr>
              <a:t>Eye photo substudy</a:t>
            </a:r>
          </a:p>
          <a:p>
            <a:pPr>
              <a:buFontTx/>
              <a:buChar char="•"/>
            </a:pPr>
            <a:r>
              <a:rPr lang="en-US" altLang="pt-BR">
                <a:latin typeface="Arial" panose="020B0604020202020204" pitchFamily="34" charset="0"/>
              </a:rPr>
              <a:t>HRQL, cost</a:t>
            </a:r>
          </a:p>
          <a:p>
            <a:pPr>
              <a:buFontTx/>
              <a:buChar char="•"/>
            </a:pPr>
            <a:r>
              <a:rPr lang="en-US" altLang="pt-BR">
                <a:latin typeface="Arial" panose="020B0604020202020204" pitchFamily="34" charset="0"/>
              </a:rPr>
              <a:t>MIND: cognition, brain volume</a:t>
            </a:r>
          </a:p>
          <a:p>
            <a:pPr>
              <a:buFontTx/>
              <a:buChar char="•"/>
            </a:pPr>
            <a:r>
              <a:rPr lang="en-US" altLang="pt-BR">
                <a:latin typeface="Arial" panose="020B0604020202020204" pitchFamily="34" charset="0"/>
              </a:rPr>
              <a:t>Falls, fracture, BMD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FDBF3E6F-9917-FF41-B1AD-371BF3E8EB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fld id="{E9DCCCB4-C236-CE4B-BED8-BA6041841B56}" type="slidenum">
              <a:rPr lang="en-US" altLang="pt-BR">
                <a:solidFill>
                  <a:schemeClr val="tx1"/>
                </a:solidFill>
                <a:latin typeface="Times New Roman" panose="02020603050405020304" pitchFamily="18" charset="0"/>
              </a:rPr>
              <a:pPr/>
              <a:t>40</a:t>
            </a:fld>
            <a:endParaRPr lang="en-US" altLang="pt-BR">
              <a:solidFill>
                <a:schemeClr val="tx1"/>
              </a:solidFill>
              <a:latin typeface="Times New Roman" panose="02020603050405020304" pitchFamily="18" charset="0"/>
            </a:endParaRPr>
          </a:p>
        </p:txBody>
      </p:sp>
      <p:sp>
        <p:nvSpPr>
          <p:cNvPr id="91139" name="Rectangle 2">
            <a:extLst>
              <a:ext uri="{FF2B5EF4-FFF2-40B4-BE49-F238E27FC236}">
                <a16:creationId xmlns:a16="http://schemas.microsoft.com/office/drawing/2014/main" id="{8F8C6FAC-B052-2844-8943-3BD0C995C02C}"/>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AE8DF75E-CC7F-B749-9661-E9C3F5AA4049}"/>
              </a:ext>
            </a:extLst>
          </p:cNvPr>
          <p:cNvSpPr>
            <a:spLocks noGrp="1" noChangeArrowheads="1"/>
          </p:cNvSpPr>
          <p:nvPr>
            <p:ph type="body" idx="1"/>
          </p:nvPr>
        </p:nvSpPr>
        <p:spPr>
          <a:xfrm>
            <a:off x="895350" y="3148013"/>
            <a:ext cx="7313613"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pt-BR">
                <a:latin typeface="Arial" panose="020B0604020202020204" pitchFamily="34" charset="0"/>
              </a:rPr>
              <a:t>Subgroup analysis in </a:t>
            </a:r>
            <a:r>
              <a:rPr lang="en-US" altLang="en-US">
                <a:latin typeface="Arial" panose="020B0604020202020204" pitchFamily="34" charset="0"/>
              </a:rPr>
              <a:t>“</a:t>
            </a:r>
            <a:r>
              <a:rPr lang="en-US" altLang="pt-BR">
                <a:latin typeface="Arial" panose="020B0604020202020204" pitchFamily="34" charset="0"/>
              </a:rPr>
              <a:t>notes</a:t>
            </a:r>
            <a:r>
              <a:rPr lang="en-US" altLang="en-US">
                <a:latin typeface="Arial" panose="020B0604020202020204" pitchFamily="34" charset="0"/>
              </a:rPr>
              <a:t>”</a:t>
            </a:r>
            <a:r>
              <a:rPr lang="en-US" altLang="pt-BR">
                <a:latin typeface="Arial" panose="020B0604020202020204" pitchFamily="34" charset="0"/>
              </a:rPr>
              <a:t> view</a:t>
            </a:r>
          </a:p>
          <a:p>
            <a:endParaRPr lang="en-US" altLang="pt-BR">
              <a:latin typeface="Arial" panose="020B0604020202020204" pitchFamily="34" charset="0"/>
            </a:endParaRPr>
          </a:p>
        </p:txBody>
      </p:sp>
      <p:pic>
        <p:nvPicPr>
          <p:cNvPr id="91141" name="Picture 4">
            <a:extLst>
              <a:ext uri="{FF2B5EF4-FFF2-40B4-BE49-F238E27FC236}">
                <a16:creationId xmlns:a16="http://schemas.microsoft.com/office/drawing/2014/main" id="{144D35FA-625B-B343-B2AF-CA9AD8B37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563" y="3316288"/>
            <a:ext cx="5094287"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93ADED2B-2A72-8B46-8FB6-F9FB800C46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fld id="{48954372-BF48-6440-8DDE-6D8F383E26D4}" type="slidenum">
              <a:rPr lang="en-US" altLang="pt-BR">
                <a:solidFill>
                  <a:schemeClr val="tx1"/>
                </a:solidFill>
                <a:latin typeface="Times New Roman" panose="02020603050405020304" pitchFamily="18" charset="0"/>
              </a:rPr>
              <a:pPr/>
              <a:t>41</a:t>
            </a:fld>
            <a:endParaRPr lang="en-US" altLang="pt-BR">
              <a:solidFill>
                <a:schemeClr val="tx1"/>
              </a:solidFill>
              <a:latin typeface="Times New Roman" panose="02020603050405020304" pitchFamily="18" charset="0"/>
            </a:endParaRPr>
          </a:p>
        </p:txBody>
      </p:sp>
      <p:sp>
        <p:nvSpPr>
          <p:cNvPr id="93187" name="Rectangle 2">
            <a:extLst>
              <a:ext uri="{FF2B5EF4-FFF2-40B4-BE49-F238E27FC236}">
                <a16:creationId xmlns:a16="http://schemas.microsoft.com/office/drawing/2014/main" id="{6D77067A-041B-F243-9CBE-A70823EFA010}"/>
              </a:ext>
            </a:extLst>
          </p:cNvPr>
          <p:cNvSpPr>
            <a:spLocks noGrp="1" noRot="1" noChangeAspect="1" noChangeArrowheads="1" noTextEdit="1"/>
          </p:cNvSpPr>
          <p:nvPr>
            <p:ph type="sldImg"/>
          </p:nvPr>
        </p:nvSpPr>
        <p:spPr>
          <a:xfrm>
            <a:off x="2516188" y="217488"/>
            <a:ext cx="4114800" cy="2743200"/>
          </a:xfrm>
          <a:ln/>
        </p:spPr>
      </p:sp>
      <p:pic>
        <p:nvPicPr>
          <p:cNvPr id="93188" name="Picture 3">
            <a:extLst>
              <a:ext uri="{FF2B5EF4-FFF2-40B4-BE49-F238E27FC236}">
                <a16:creationId xmlns:a16="http://schemas.microsoft.com/office/drawing/2014/main" id="{46205B55-FB7F-7348-8D61-EA78548E5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88" y="3203575"/>
            <a:ext cx="5446712"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93189" name="Picture 4">
            <a:extLst>
              <a:ext uri="{FF2B5EF4-FFF2-40B4-BE49-F238E27FC236}">
                <a16:creationId xmlns:a16="http://schemas.microsoft.com/office/drawing/2014/main" id="{1BD7C923-F927-0643-8293-39ABB4A52836}"/>
              </a:ext>
            </a:extLst>
          </p:cNvPr>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1093788" y="4778375"/>
            <a:ext cx="5522912" cy="1697038"/>
          </a:xfrm>
          <a:noFill/>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a:extLst>
              <a:ext uri="{FF2B5EF4-FFF2-40B4-BE49-F238E27FC236}">
                <a16:creationId xmlns:a16="http://schemas.microsoft.com/office/drawing/2014/main" id="{82767B0A-AD51-934D-860E-1DA58DF2FA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fld id="{0606C9DB-BFC0-884A-A974-DC953851E4CA}" type="slidenum">
              <a:rPr lang="pt-BR" altLang="pt-BR">
                <a:solidFill>
                  <a:schemeClr val="tx1"/>
                </a:solidFill>
                <a:latin typeface="Times New Roman" panose="02020603050405020304" pitchFamily="18" charset="0"/>
              </a:rPr>
              <a:pPr/>
              <a:t>4</a:t>
            </a:fld>
            <a:endParaRPr lang="pt-BR" altLang="pt-BR">
              <a:solidFill>
                <a:schemeClr val="tx1"/>
              </a:solidFill>
              <a:latin typeface="Times New Roman" panose="02020603050405020304" pitchFamily="18" charset="0"/>
            </a:endParaRPr>
          </a:p>
        </p:txBody>
      </p:sp>
      <p:sp>
        <p:nvSpPr>
          <p:cNvPr id="31747" name="Rectangle 2">
            <a:extLst>
              <a:ext uri="{FF2B5EF4-FFF2-40B4-BE49-F238E27FC236}">
                <a16:creationId xmlns:a16="http://schemas.microsoft.com/office/drawing/2014/main" id="{7601137B-349F-C74B-B1C6-0FCB8420149C}"/>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37E8CC5F-0B59-0045-92B3-2195C19F57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pt-BR">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C5A0C110-FE61-204C-91C6-B4A3B7A817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fld id="{FB083181-1CFD-D649-8692-5EE587B73983}" type="slidenum">
              <a:rPr lang="en-US" altLang="pt-BR">
                <a:solidFill>
                  <a:schemeClr val="tx1"/>
                </a:solidFill>
                <a:latin typeface="Times New Roman" panose="02020603050405020304" pitchFamily="18" charset="0"/>
              </a:rPr>
              <a:pPr/>
              <a:t>42</a:t>
            </a:fld>
            <a:endParaRPr lang="en-US" altLang="pt-BR">
              <a:solidFill>
                <a:schemeClr val="tx1"/>
              </a:solidFill>
              <a:latin typeface="Times New Roman" panose="02020603050405020304" pitchFamily="18" charset="0"/>
            </a:endParaRPr>
          </a:p>
        </p:txBody>
      </p:sp>
      <p:sp>
        <p:nvSpPr>
          <p:cNvPr id="97283" name="Rectangle 2">
            <a:extLst>
              <a:ext uri="{FF2B5EF4-FFF2-40B4-BE49-F238E27FC236}">
                <a16:creationId xmlns:a16="http://schemas.microsoft.com/office/drawing/2014/main" id="{B22E1A4C-529F-6746-8C69-D7D7BC8CA154}"/>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27241ACB-B66B-984F-A930-17AEDBBE4B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pt-BR">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Espaço Reservado para Imagem de Slide 1">
            <a:extLst>
              <a:ext uri="{FF2B5EF4-FFF2-40B4-BE49-F238E27FC236}">
                <a16:creationId xmlns:a16="http://schemas.microsoft.com/office/drawing/2014/main" id="{9B86DBFF-F538-A948-A2F7-6DCE542D3178}"/>
              </a:ext>
            </a:extLst>
          </p:cNvPr>
          <p:cNvSpPr>
            <a:spLocks noGrp="1" noRot="1" noChangeAspect="1" noChangeArrowheads="1" noTextEdit="1"/>
          </p:cNvSpPr>
          <p:nvPr>
            <p:ph type="sldImg"/>
          </p:nvPr>
        </p:nvSpPr>
        <p:spPr>
          <a:ln/>
        </p:spPr>
      </p:sp>
      <p:sp>
        <p:nvSpPr>
          <p:cNvPr id="3" name="Espaço Reservado para Anotações 2">
            <a:extLst>
              <a:ext uri="{FF2B5EF4-FFF2-40B4-BE49-F238E27FC236}">
                <a16:creationId xmlns:a16="http://schemas.microsoft.com/office/drawing/2014/main" id="{EB2F8E9A-DD85-6D4F-88BA-0730F02C0C88}"/>
              </a:ext>
            </a:extLst>
          </p:cNvPr>
          <p:cNvSpPr>
            <a:spLocks noGrp="1"/>
          </p:cNvSpPr>
          <p:nvPr>
            <p:ph type="body" idx="1"/>
          </p:nvPr>
        </p:nvSpPr>
        <p:spPr/>
        <p:txBody>
          <a:bodyPr>
            <a:normAutofit/>
          </a:bodyPr>
          <a:lstStyle/>
          <a:p>
            <a:pPr eaLnBrk="1" fontAlgn="auto" hangingPunct="1">
              <a:spcBef>
                <a:spcPts val="0"/>
              </a:spcBef>
              <a:spcAft>
                <a:spcPts val="0"/>
              </a:spcAft>
              <a:defRPr/>
            </a:pPr>
            <a:r>
              <a:rPr lang="pt-BR" dirty="0">
                <a:latin typeface="+mn-lt"/>
                <a:ea typeface="+mn-ea"/>
                <a:cs typeface="+mn-cs"/>
              </a:rPr>
              <a:t>mecanismos das associações  entre AM e desfechos a longo prazo não foram completamente elucidados. Entre as explicações para o risco aumentado de doenças </a:t>
            </a:r>
            <a:r>
              <a:rPr lang="pt-BR" dirty="0" err="1">
                <a:latin typeface="+mn-lt"/>
                <a:ea typeface="+mn-ea"/>
                <a:cs typeface="+mn-cs"/>
              </a:rPr>
              <a:t>cardiometabólicas</a:t>
            </a:r>
            <a:r>
              <a:rPr lang="pt-BR" dirty="0">
                <a:latin typeface="+mn-lt"/>
                <a:ea typeface="+mn-ea"/>
                <a:cs typeface="+mn-cs"/>
              </a:rPr>
              <a:t> no adulto, destaca-se a “hipótese do crescimento acelerado” na infância, especialmente se combinada com um baixo peso ao nascer.</a:t>
            </a:r>
            <a:endParaRPr lang="en-US" dirty="0"/>
          </a:p>
        </p:txBody>
      </p:sp>
      <p:sp>
        <p:nvSpPr>
          <p:cNvPr id="107524" name="Espaço Reservado para Número de Slide 3">
            <a:extLst>
              <a:ext uri="{FF2B5EF4-FFF2-40B4-BE49-F238E27FC236}">
                <a16:creationId xmlns:a16="http://schemas.microsoft.com/office/drawing/2014/main" id="{18306BBA-53CE-8446-999A-5A82DB2637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fld id="{13FB6FC1-ED39-1D4E-BF12-F4B52D88CC1F}" type="slidenum">
              <a:rPr lang="en-US" altLang="pt-BR">
                <a:solidFill>
                  <a:schemeClr val="tx1"/>
                </a:solidFill>
                <a:latin typeface="Times New Roman" panose="02020603050405020304" pitchFamily="18" charset="0"/>
              </a:rPr>
              <a:pPr/>
              <a:t>46</a:t>
            </a:fld>
            <a:endParaRPr lang="en-US" altLang="pt-BR">
              <a:solidFill>
                <a:schemeClr val="tx1"/>
              </a:solidFill>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5D1FA4EA-AB08-1C4C-A6D9-9C29FBB87DB7}"/>
              </a:ext>
            </a:extLst>
          </p:cNvPr>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rgbClr val="FFFFFF"/>
                </a:solidFill>
                <a:latin typeface="Arial" panose="020B0604020202020204" pitchFamily="34" charset="0"/>
                <a:ea typeface="MS PGothic" panose="020B0600070205080204" pitchFamily="34" charset="-128"/>
              </a:defRPr>
            </a:lvl1pPr>
            <a:lvl2pPr marL="742950" indent="-285750">
              <a:defRPr>
                <a:solidFill>
                  <a:srgbClr val="FFFFFF"/>
                </a:solidFill>
                <a:latin typeface="Arial" panose="020B0604020202020204" pitchFamily="34" charset="0"/>
                <a:ea typeface="MS PGothic" panose="020B0600070205080204" pitchFamily="34" charset="-128"/>
              </a:defRPr>
            </a:lvl2pPr>
            <a:lvl3pPr marL="1143000" indent="-228600">
              <a:defRPr>
                <a:solidFill>
                  <a:srgbClr val="FFFFFF"/>
                </a:solidFill>
                <a:latin typeface="Arial" panose="020B0604020202020204" pitchFamily="34" charset="0"/>
                <a:ea typeface="MS PGothic" panose="020B0600070205080204" pitchFamily="34" charset="-128"/>
              </a:defRPr>
            </a:lvl3pPr>
            <a:lvl4pPr marL="1600200" indent="-228600">
              <a:defRPr>
                <a:solidFill>
                  <a:srgbClr val="FFFFFF"/>
                </a:solidFill>
                <a:latin typeface="Arial" panose="020B0604020202020204" pitchFamily="34" charset="0"/>
                <a:ea typeface="MS PGothic" panose="020B0600070205080204" pitchFamily="34" charset="-128"/>
              </a:defRPr>
            </a:lvl4pPr>
            <a:lvl5pPr marL="2057400" indent="-228600">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pPr algn="r"/>
            <a:fld id="{5498B136-CD1A-7E41-83B4-8617FB5DD10F}" type="slidenum">
              <a:rPr lang="en-US" altLang="pt-BR" sz="1200">
                <a:solidFill>
                  <a:schemeClr val="tx1"/>
                </a:solidFill>
                <a:latin typeface="Times New Roman" panose="02020603050405020304" pitchFamily="18" charset="0"/>
              </a:rPr>
              <a:pPr algn="r"/>
              <a:t>47</a:t>
            </a:fld>
            <a:endParaRPr lang="en-US" altLang="pt-BR" sz="1200">
              <a:solidFill>
                <a:schemeClr val="tx1"/>
              </a:solidFill>
              <a:latin typeface="Times New Roman" panose="02020603050405020304" pitchFamily="18" charset="0"/>
            </a:endParaRPr>
          </a:p>
        </p:txBody>
      </p:sp>
      <p:sp>
        <p:nvSpPr>
          <p:cNvPr id="109571" name="Rectangle 2">
            <a:extLst>
              <a:ext uri="{FF2B5EF4-FFF2-40B4-BE49-F238E27FC236}">
                <a16:creationId xmlns:a16="http://schemas.microsoft.com/office/drawing/2014/main" id="{B6C08AA9-8048-8E4C-A5E7-439C36D10525}"/>
              </a:ext>
            </a:extLst>
          </p:cNvPr>
          <p:cNvSpPr>
            <a:spLocks noGrp="1" noRot="1" noChangeAspect="1" noChangeArrowheads="1" noTextEdit="1"/>
          </p:cNvSpPr>
          <p:nvPr>
            <p:ph type="sldImg"/>
          </p:nvPr>
        </p:nvSpPr>
        <p:spPr>
          <a:xfrm>
            <a:off x="2641600" y="514350"/>
            <a:ext cx="3860800" cy="2574925"/>
          </a:xfrm>
          <a:ln/>
        </p:spPr>
      </p:sp>
      <p:sp>
        <p:nvSpPr>
          <p:cNvPr id="109572" name="Rectangle 3">
            <a:extLst>
              <a:ext uri="{FF2B5EF4-FFF2-40B4-BE49-F238E27FC236}">
                <a16:creationId xmlns:a16="http://schemas.microsoft.com/office/drawing/2014/main" id="{1C21B46F-D1A1-394C-AD7D-C040260A94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pt-BR"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934847CA-DB22-794D-8683-93D26A8A44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fld id="{3F42853F-117D-004D-B528-3D4B06BD6010}" type="slidenum">
              <a:rPr lang="en-US" altLang="pt-BR" sz="1200">
                <a:solidFill>
                  <a:schemeClr val="tx1"/>
                </a:solidFill>
              </a:rPr>
              <a:pPr/>
              <a:t>5</a:t>
            </a:fld>
            <a:endParaRPr lang="en-US" altLang="pt-BR" sz="1200">
              <a:solidFill>
                <a:schemeClr val="tx1"/>
              </a:solidFill>
            </a:endParaRPr>
          </a:p>
        </p:txBody>
      </p:sp>
      <p:sp>
        <p:nvSpPr>
          <p:cNvPr id="35843" name="Rectangle 2">
            <a:extLst>
              <a:ext uri="{FF2B5EF4-FFF2-40B4-BE49-F238E27FC236}">
                <a16:creationId xmlns:a16="http://schemas.microsoft.com/office/drawing/2014/main" id="{7104ED8C-CA94-BB40-86B9-18C10E1B06EC}"/>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86F37378-1E0B-2543-9D09-6384F75A1E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a:latin typeface="Arial" panose="020B0604020202020204" pitchFamily="34" charset="0"/>
              </a:rPr>
              <a:t>Cereais integrais, oleaginosas e folato, MUFA </a:t>
            </a:r>
            <a:r>
              <a:rPr lang="pt-BR" altLang="pt-BR">
                <a:latin typeface="Arial" panose="020B0604020202020204" pitchFamily="34" charset="0"/>
                <a:sym typeface="Wingdings" pitchFamily="2" charset="2"/>
              </a:rPr>
              <a:t> proteção provável </a:t>
            </a:r>
          </a:p>
          <a:p>
            <a:r>
              <a:rPr lang="pt-BR" altLang="pt-BR">
                <a:latin typeface="Arial" panose="020B0604020202020204" pitchFamily="34" charset="0"/>
              </a:rPr>
              <a:t>colesterol dietético e de café não coado </a:t>
            </a:r>
            <a:r>
              <a:rPr lang="pt-BR" altLang="pt-BR">
                <a:latin typeface="Arial" panose="020B0604020202020204" pitchFamily="34" charset="0"/>
                <a:sym typeface="Wingdings" pitchFamily="2" charset="2"/>
              </a:rPr>
              <a:t> risco provável</a:t>
            </a:r>
          </a:p>
          <a:p>
            <a:endParaRPr lang="pt-BR" altLang="pt-BR">
              <a:latin typeface="Arial" panose="020B0604020202020204" pitchFamily="34" charset="0"/>
            </a:endParaRPr>
          </a:p>
          <a:p>
            <a:r>
              <a:rPr lang="pt-BR" altLang="pt-BR">
                <a:latin typeface="Arial" panose="020B0604020202020204" pitchFamily="34" charset="0"/>
              </a:rPr>
              <a:t>Associações convincentes para o risco reduzido de DCV incluem o consumo de frutas, hortaliças, peixes e óleos de peixes (ácido eicosapentaenóico (EPA) e ácido docosahexaenóico (DHA)), alimentos ricos em ácido linoléico e potássio, assim como a atividade física e baixa/moderada ingestão de álcool. A vitamina E parece não ter relação com o risco de DCV. Já, os ácidos mirístico, palmítico e trans, consumo elevado de sódio e de álcool, o excesso de peso contribuem a um aumento no risco de DCV (World Health Organization, 2003).</a:t>
            </a:r>
          </a:p>
          <a:p>
            <a:r>
              <a:rPr lang="pt-BR" altLang="pt-BR">
                <a:latin typeface="Arial" panose="020B0604020202020204" pitchFamily="34" charset="0"/>
              </a:rPr>
              <a:t>Um nível provável de evidência demonstra um risco reduzido para o ácido linolênico e oléico, polissacarídeos não-amido, cereais integrais, oleaginosas sem adição de sal e folato. Há um aumento provável no risco com elevado consumo de colesterol dietético e de café não coado. As associações possíveis para o risco reduzido incluem o consumo de flavonóides e o consumo de produtos a base de soja e para o risco aumentado incluem os alimentos ricos em ácido láurico, nos suplementos de ß-caroteno e na má nutrição fetal (World Health Organization, 2003).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E7AD4B70-61A0-D844-834A-CB8C2748AE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fld id="{7E70C57D-2FAD-3743-94CE-F7FA2BF1CA05}" type="slidenum">
              <a:rPr lang="en-US" altLang="pt-BR" sz="1200">
                <a:solidFill>
                  <a:schemeClr val="tx1"/>
                </a:solidFill>
              </a:rPr>
              <a:pPr/>
              <a:t>6</a:t>
            </a:fld>
            <a:endParaRPr lang="en-US" altLang="pt-BR" sz="1200">
              <a:solidFill>
                <a:schemeClr val="tx1"/>
              </a:solidFill>
            </a:endParaRPr>
          </a:p>
        </p:txBody>
      </p:sp>
      <p:sp>
        <p:nvSpPr>
          <p:cNvPr id="39939" name="Rectangle 2">
            <a:extLst>
              <a:ext uri="{FF2B5EF4-FFF2-40B4-BE49-F238E27FC236}">
                <a16:creationId xmlns:a16="http://schemas.microsoft.com/office/drawing/2014/main" id="{C5D65C1F-1C2E-834D-BD82-317E881D3779}"/>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F8FA25C1-5B99-654C-A442-F63692DA2D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pt-BR">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R" dirty="0"/>
          </a:p>
        </p:txBody>
      </p:sp>
      <p:sp>
        <p:nvSpPr>
          <p:cNvPr id="4" name="Slide Number Placeholder 3"/>
          <p:cNvSpPr>
            <a:spLocks noGrp="1"/>
          </p:cNvSpPr>
          <p:nvPr>
            <p:ph type="sldNum" sz="quarter" idx="5"/>
          </p:nvPr>
        </p:nvSpPr>
        <p:spPr/>
        <p:txBody>
          <a:bodyPr/>
          <a:lstStyle/>
          <a:p>
            <a:fld id="{19B92DBD-BD81-004A-AA30-1C0105D28B61}" type="slidenum">
              <a:rPr lang="pt-BR" altLang="pt-BR" smtClean="0"/>
              <a:pPr/>
              <a:t>7</a:t>
            </a:fld>
            <a:endParaRPr lang="pt-BR" altLang="pt-BR"/>
          </a:p>
        </p:txBody>
      </p:sp>
    </p:spTree>
    <p:extLst>
      <p:ext uri="{BB962C8B-B14F-4D97-AF65-F5344CB8AC3E}">
        <p14:creationId xmlns:p14="http://schemas.microsoft.com/office/powerpoint/2010/main" val="2746350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2770CF8E-E4C8-284B-8BDF-272799AC94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fld id="{D9FE7094-2C18-D44A-8A28-A670512CDB6D}" type="slidenum">
              <a:rPr lang="en-US" altLang="pt-BR" sz="1200">
                <a:solidFill>
                  <a:schemeClr val="tx1"/>
                </a:solidFill>
              </a:rPr>
              <a:pPr/>
              <a:t>8</a:t>
            </a:fld>
            <a:endParaRPr lang="en-US" altLang="pt-BR" sz="1200">
              <a:solidFill>
                <a:schemeClr val="tx1"/>
              </a:solidFill>
            </a:endParaRPr>
          </a:p>
        </p:txBody>
      </p:sp>
      <p:sp>
        <p:nvSpPr>
          <p:cNvPr id="43011" name="Rectangle 2">
            <a:extLst>
              <a:ext uri="{FF2B5EF4-FFF2-40B4-BE49-F238E27FC236}">
                <a16:creationId xmlns:a16="http://schemas.microsoft.com/office/drawing/2014/main" id="{F4506954-85CA-F244-BB8A-DDB7A8C83654}"/>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BF244627-38A7-5342-9CDC-7D53312C5C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pt-BR">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AAFDBC5A-5FC4-EE4F-A87B-1FCDC04DF1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pPr eaLnBrk="1" hangingPunct="1"/>
            <a:fld id="{F289D503-5F1B-3D4F-9E0A-5D3B2C3A53FA}" type="slidenum">
              <a:rPr lang="en-US" altLang="pt-BR" sz="1200">
                <a:solidFill>
                  <a:schemeClr val="tx1"/>
                </a:solidFill>
              </a:rPr>
              <a:pPr eaLnBrk="1" hangingPunct="1"/>
              <a:t>9</a:t>
            </a:fld>
            <a:endParaRPr lang="en-US" altLang="pt-BR" sz="1200">
              <a:solidFill>
                <a:schemeClr val="tx1"/>
              </a:solidFill>
            </a:endParaRPr>
          </a:p>
        </p:txBody>
      </p:sp>
      <p:sp>
        <p:nvSpPr>
          <p:cNvPr id="45059" name="Rectangle 2">
            <a:extLst>
              <a:ext uri="{FF2B5EF4-FFF2-40B4-BE49-F238E27FC236}">
                <a16:creationId xmlns:a16="http://schemas.microsoft.com/office/drawing/2014/main" id="{AB59FB5D-EF94-D643-A4D1-0A6549FE5C88}"/>
              </a:ext>
            </a:extLst>
          </p:cNvPr>
          <p:cNvSpPr>
            <a:spLocks noGrp="1" noRot="1" noChangeAspect="1" noChangeArrowheads="1" noTextEdit="1"/>
          </p:cNvSpPr>
          <p:nvPr>
            <p:ph type="sldImg"/>
          </p:nvPr>
        </p:nvSpPr>
        <p:spPr>
          <a:xfrm>
            <a:off x="2646363" y="515938"/>
            <a:ext cx="3851275" cy="2568575"/>
          </a:xfrm>
          <a:ln/>
        </p:spPr>
      </p:sp>
      <p:sp>
        <p:nvSpPr>
          <p:cNvPr id="45060" name="Rectangle 3">
            <a:extLst>
              <a:ext uri="{FF2B5EF4-FFF2-40B4-BE49-F238E27FC236}">
                <a16:creationId xmlns:a16="http://schemas.microsoft.com/office/drawing/2014/main" id="{163D7573-615A-324B-9EA7-095B510878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pt-BR">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E239A5B3-7CA2-F244-AAFA-99166D2BF3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fld id="{52021DA4-C78D-2940-B6E0-219B5CC2094F}" type="slidenum">
              <a:rPr lang="en-US" altLang="pt-BR" sz="1200">
                <a:solidFill>
                  <a:schemeClr val="tx1"/>
                </a:solidFill>
              </a:rPr>
              <a:pPr/>
              <a:t>10</a:t>
            </a:fld>
            <a:endParaRPr lang="en-US" altLang="pt-BR" sz="1200">
              <a:solidFill>
                <a:schemeClr val="tx1"/>
              </a:solidFill>
            </a:endParaRPr>
          </a:p>
        </p:txBody>
      </p:sp>
      <p:sp>
        <p:nvSpPr>
          <p:cNvPr id="47107" name="Rectangle 2">
            <a:extLst>
              <a:ext uri="{FF2B5EF4-FFF2-40B4-BE49-F238E27FC236}">
                <a16:creationId xmlns:a16="http://schemas.microsoft.com/office/drawing/2014/main" id="{791C4F8C-9DBB-D245-8D58-AC5712123603}"/>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F0A7E566-E424-534C-990D-A4A8CC4E04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pt-BR">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Espaço Reservado para Imagem de Slide 1">
            <a:extLst>
              <a:ext uri="{FF2B5EF4-FFF2-40B4-BE49-F238E27FC236}">
                <a16:creationId xmlns:a16="http://schemas.microsoft.com/office/drawing/2014/main" id="{44A9D8B9-80B8-1141-9679-57F3DC805BAA}"/>
              </a:ext>
            </a:extLst>
          </p:cNvPr>
          <p:cNvSpPr>
            <a:spLocks noGrp="1" noRot="1" noChangeAspect="1" noChangeArrowheads="1" noTextEdit="1"/>
          </p:cNvSpPr>
          <p:nvPr>
            <p:ph type="sldImg"/>
          </p:nvPr>
        </p:nvSpPr>
        <p:spPr>
          <a:ln/>
        </p:spPr>
      </p:sp>
      <p:sp>
        <p:nvSpPr>
          <p:cNvPr id="50178" name="Espaço Reservado para Anotações 2">
            <a:extLst>
              <a:ext uri="{FF2B5EF4-FFF2-40B4-BE49-F238E27FC236}">
                <a16:creationId xmlns:a16="http://schemas.microsoft.com/office/drawing/2014/main" id="{233E6172-2CA8-E540-967D-2DE811317E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pt-BR" altLang="pt-BR" sz="1400">
                <a:latin typeface="Arial" panose="020B0604020202020204" pitchFamily="34" charset="0"/>
              </a:rPr>
              <a:t>Esta gordura animal exacerba a translocação de LPS para a circulação devido a uma alteração na permeabilidade intestinal (afrouxando as tights junctions e diminuindo o muco protetor) levando a uma endotoxemia metabólica que desencadeia a inflamação e resistência à insulina, um evento-chave no desenvolvimento de várias doenças crônicas não-transmissíveis.</a:t>
            </a:r>
            <a:endParaRPr lang="en-US" altLang="pt-BR" sz="1400">
              <a:latin typeface="Arial" panose="020B0604020202020204" pitchFamily="34" charset="0"/>
            </a:endParaRPr>
          </a:p>
        </p:txBody>
      </p:sp>
      <p:sp>
        <p:nvSpPr>
          <p:cNvPr id="50179" name="Espaço Reservado para Número de Slide 3">
            <a:extLst>
              <a:ext uri="{FF2B5EF4-FFF2-40B4-BE49-F238E27FC236}">
                <a16:creationId xmlns:a16="http://schemas.microsoft.com/office/drawing/2014/main" id="{BCA00EA6-B1CB-B748-8539-7733318883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fld id="{2D6BB332-6816-FE4E-994A-D75C0259E3DC}" type="slidenum">
              <a:rPr lang="pt-BR" altLang="pt-BR" smtClean="0">
                <a:solidFill>
                  <a:schemeClr val="tx1"/>
                </a:solidFill>
                <a:latin typeface="Times New Roman" panose="02020603050405020304" pitchFamily="18" charset="0"/>
              </a:rPr>
              <a:pPr/>
              <a:t>12</a:t>
            </a:fld>
            <a:endParaRPr lang="pt-BR" altLang="pt-BR">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844435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9"/>
            <a:ext cx="8743950" cy="1470025"/>
          </a:xfrm>
        </p:spPr>
        <p:txBody>
          <a:bodyPr/>
          <a:lstStyle/>
          <a:p>
            <a:r>
              <a:rPr lang="en-US"/>
              <a:t>Click to edit Master title style</a:t>
            </a:r>
            <a:endParaRPr lang="pt-B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33" indent="0" algn="ctr">
              <a:buNone/>
              <a:defRPr/>
            </a:lvl2pPr>
            <a:lvl3pPr marL="914469" indent="0" algn="ctr">
              <a:buNone/>
              <a:defRPr/>
            </a:lvl3pPr>
            <a:lvl4pPr marL="1371702" indent="0" algn="ctr">
              <a:buNone/>
              <a:defRPr/>
            </a:lvl4pPr>
            <a:lvl5pPr marL="1828935" indent="0" algn="ctr">
              <a:buNone/>
              <a:defRPr/>
            </a:lvl5pPr>
            <a:lvl6pPr marL="2286169" indent="0" algn="ctr">
              <a:buNone/>
              <a:defRPr/>
            </a:lvl6pPr>
            <a:lvl7pPr marL="2743404" indent="0" algn="ctr">
              <a:buNone/>
              <a:defRPr/>
            </a:lvl7pPr>
            <a:lvl8pPr marL="3200638" indent="0" algn="ctr">
              <a:buNone/>
              <a:defRPr/>
            </a:lvl8pPr>
            <a:lvl9pPr marL="3657872" indent="0" algn="ctr">
              <a:buNone/>
              <a:defRPr/>
            </a:lvl9pPr>
          </a:lstStyle>
          <a:p>
            <a:r>
              <a:rPr lang="en-US"/>
              <a:t>Click to edit Master subtitle style</a:t>
            </a:r>
            <a:endParaRPr lang="pt-BR"/>
          </a:p>
        </p:txBody>
      </p:sp>
      <p:sp>
        <p:nvSpPr>
          <p:cNvPr id="4" name="Rectangle 2">
            <a:extLst>
              <a:ext uri="{FF2B5EF4-FFF2-40B4-BE49-F238E27FC236}">
                <a16:creationId xmlns:a16="http://schemas.microsoft.com/office/drawing/2014/main" id="{55F2DC16-4FF6-AA48-9A46-6AB0DF24B125}"/>
              </a:ext>
            </a:extLst>
          </p:cNvPr>
          <p:cNvSpPr>
            <a:spLocks noGrp="1" noChangeArrowheads="1"/>
          </p:cNvSpPr>
          <p:nvPr>
            <p:ph type="dt" sz="half" idx="10"/>
          </p:nvPr>
        </p:nvSpPr>
        <p:spPr/>
        <p:txBody>
          <a:bodyPr/>
          <a:lstStyle>
            <a:lvl1pPr>
              <a:defRPr/>
            </a:lvl1pPr>
          </a:lstStyle>
          <a:p>
            <a:pPr>
              <a:defRPr/>
            </a:pPr>
            <a:endParaRPr lang="pt-BR"/>
          </a:p>
        </p:txBody>
      </p:sp>
      <p:sp>
        <p:nvSpPr>
          <p:cNvPr id="5" name="Rectangle 3">
            <a:extLst>
              <a:ext uri="{FF2B5EF4-FFF2-40B4-BE49-F238E27FC236}">
                <a16:creationId xmlns:a16="http://schemas.microsoft.com/office/drawing/2014/main" id="{15928460-1E7E-6941-A122-7D78B66FE5CE}"/>
              </a:ext>
            </a:extLst>
          </p:cNvPr>
          <p:cNvSpPr>
            <a:spLocks noGrp="1" noChangeArrowheads="1"/>
          </p:cNvSpPr>
          <p:nvPr>
            <p:ph type="ftr" sz="quarter" idx="11"/>
          </p:nvPr>
        </p:nvSpPr>
        <p:spPr/>
        <p:txBody>
          <a:bodyPr/>
          <a:lstStyle>
            <a:lvl1pPr>
              <a:defRPr/>
            </a:lvl1pPr>
          </a:lstStyle>
          <a:p>
            <a:pPr>
              <a:defRPr/>
            </a:pPr>
            <a:endParaRPr lang="pt-BR"/>
          </a:p>
        </p:txBody>
      </p:sp>
      <p:sp>
        <p:nvSpPr>
          <p:cNvPr id="6" name="Rectangle 4">
            <a:extLst>
              <a:ext uri="{FF2B5EF4-FFF2-40B4-BE49-F238E27FC236}">
                <a16:creationId xmlns:a16="http://schemas.microsoft.com/office/drawing/2014/main" id="{A08F98DD-4B97-B243-9C99-8A8F0DFF7A19}"/>
              </a:ext>
            </a:extLst>
          </p:cNvPr>
          <p:cNvSpPr>
            <a:spLocks noGrp="1" noChangeArrowheads="1"/>
          </p:cNvSpPr>
          <p:nvPr>
            <p:ph type="sldNum" sz="quarter" idx="12"/>
          </p:nvPr>
        </p:nvSpPr>
        <p:spPr/>
        <p:txBody>
          <a:bodyPr/>
          <a:lstStyle>
            <a:lvl1pPr>
              <a:defRPr/>
            </a:lvl1pPr>
          </a:lstStyle>
          <a:p>
            <a:fld id="{F1AFE645-4E1F-D445-B9B5-AEB03F9C9F21}" type="slidenum">
              <a:rPr lang="pt-BR" altLang="pt-BR"/>
              <a:pPr/>
              <a:t>‹#›</a:t>
            </a:fld>
            <a:endParaRPr lang="pt-BR" altLang="pt-BR"/>
          </a:p>
        </p:txBody>
      </p:sp>
    </p:spTree>
    <p:extLst>
      <p:ext uri="{BB962C8B-B14F-4D97-AF65-F5344CB8AC3E}">
        <p14:creationId xmlns:p14="http://schemas.microsoft.com/office/powerpoint/2010/main" val="4196428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Rectangle 2">
            <a:extLst>
              <a:ext uri="{FF2B5EF4-FFF2-40B4-BE49-F238E27FC236}">
                <a16:creationId xmlns:a16="http://schemas.microsoft.com/office/drawing/2014/main" id="{E8C552AB-4BA0-124A-BCD8-181F06CF7C0C}"/>
              </a:ext>
            </a:extLst>
          </p:cNvPr>
          <p:cNvSpPr>
            <a:spLocks noGrp="1" noChangeArrowheads="1"/>
          </p:cNvSpPr>
          <p:nvPr>
            <p:ph type="dt" sz="half" idx="10"/>
          </p:nvPr>
        </p:nvSpPr>
        <p:spPr/>
        <p:txBody>
          <a:bodyPr/>
          <a:lstStyle>
            <a:lvl1pPr>
              <a:defRPr/>
            </a:lvl1pPr>
          </a:lstStyle>
          <a:p>
            <a:pPr>
              <a:defRPr/>
            </a:pPr>
            <a:endParaRPr lang="pt-BR"/>
          </a:p>
        </p:txBody>
      </p:sp>
      <p:sp>
        <p:nvSpPr>
          <p:cNvPr id="5" name="Rectangle 3">
            <a:extLst>
              <a:ext uri="{FF2B5EF4-FFF2-40B4-BE49-F238E27FC236}">
                <a16:creationId xmlns:a16="http://schemas.microsoft.com/office/drawing/2014/main" id="{E6B0158A-0681-ED43-8B07-FF3E4A06DDB1}"/>
              </a:ext>
            </a:extLst>
          </p:cNvPr>
          <p:cNvSpPr>
            <a:spLocks noGrp="1" noChangeArrowheads="1"/>
          </p:cNvSpPr>
          <p:nvPr>
            <p:ph type="ftr" sz="quarter" idx="11"/>
          </p:nvPr>
        </p:nvSpPr>
        <p:spPr/>
        <p:txBody>
          <a:bodyPr/>
          <a:lstStyle>
            <a:lvl1pPr>
              <a:defRPr/>
            </a:lvl1pPr>
          </a:lstStyle>
          <a:p>
            <a:pPr>
              <a:defRPr/>
            </a:pPr>
            <a:endParaRPr lang="pt-BR"/>
          </a:p>
        </p:txBody>
      </p:sp>
      <p:sp>
        <p:nvSpPr>
          <p:cNvPr id="6" name="Rectangle 4">
            <a:extLst>
              <a:ext uri="{FF2B5EF4-FFF2-40B4-BE49-F238E27FC236}">
                <a16:creationId xmlns:a16="http://schemas.microsoft.com/office/drawing/2014/main" id="{E18A2365-E958-3D42-9207-7DC05F62BABD}"/>
              </a:ext>
            </a:extLst>
          </p:cNvPr>
          <p:cNvSpPr>
            <a:spLocks noGrp="1" noChangeArrowheads="1"/>
          </p:cNvSpPr>
          <p:nvPr>
            <p:ph type="sldNum" sz="quarter" idx="12"/>
          </p:nvPr>
        </p:nvSpPr>
        <p:spPr/>
        <p:txBody>
          <a:bodyPr/>
          <a:lstStyle>
            <a:lvl1pPr>
              <a:defRPr/>
            </a:lvl1pPr>
          </a:lstStyle>
          <a:p>
            <a:fld id="{0BCCFE6B-AE64-F046-8443-8B39C9F54BDA}" type="slidenum">
              <a:rPr lang="pt-BR" altLang="pt-BR"/>
              <a:pPr/>
              <a:t>‹#›</a:t>
            </a:fld>
            <a:endParaRPr lang="pt-BR" altLang="pt-BR"/>
          </a:p>
        </p:txBody>
      </p:sp>
    </p:spTree>
    <p:extLst>
      <p:ext uri="{BB962C8B-B14F-4D97-AF65-F5344CB8AC3E}">
        <p14:creationId xmlns:p14="http://schemas.microsoft.com/office/powerpoint/2010/main" val="2167131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1" y="609600"/>
            <a:ext cx="1943100" cy="5486400"/>
          </a:xfrm>
        </p:spPr>
        <p:txBody>
          <a:bodyPr vert="eaVert"/>
          <a:lstStyle/>
          <a:p>
            <a:r>
              <a:rPr lang="en-US"/>
              <a:t>Click to edit Master title style</a:t>
            </a:r>
            <a:endParaRPr lang="pt-BR"/>
          </a:p>
        </p:txBody>
      </p:sp>
      <p:sp>
        <p:nvSpPr>
          <p:cNvPr id="3" name="Vertical Text Placeholder 2"/>
          <p:cNvSpPr>
            <a:spLocks noGrp="1"/>
          </p:cNvSpPr>
          <p:nvPr>
            <p:ph type="body" orient="vert" idx="1"/>
          </p:nvPr>
        </p:nvSpPr>
        <p:spPr>
          <a:xfrm>
            <a:off x="12573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Rectangle 2">
            <a:extLst>
              <a:ext uri="{FF2B5EF4-FFF2-40B4-BE49-F238E27FC236}">
                <a16:creationId xmlns:a16="http://schemas.microsoft.com/office/drawing/2014/main" id="{75CAF82F-DC08-424D-A9A2-53A1EF465A54}"/>
              </a:ext>
            </a:extLst>
          </p:cNvPr>
          <p:cNvSpPr>
            <a:spLocks noGrp="1" noChangeArrowheads="1"/>
          </p:cNvSpPr>
          <p:nvPr>
            <p:ph type="dt" sz="half" idx="10"/>
          </p:nvPr>
        </p:nvSpPr>
        <p:spPr/>
        <p:txBody>
          <a:bodyPr/>
          <a:lstStyle>
            <a:lvl1pPr>
              <a:defRPr/>
            </a:lvl1pPr>
          </a:lstStyle>
          <a:p>
            <a:pPr>
              <a:defRPr/>
            </a:pPr>
            <a:endParaRPr lang="pt-BR"/>
          </a:p>
        </p:txBody>
      </p:sp>
      <p:sp>
        <p:nvSpPr>
          <p:cNvPr id="5" name="Rectangle 3">
            <a:extLst>
              <a:ext uri="{FF2B5EF4-FFF2-40B4-BE49-F238E27FC236}">
                <a16:creationId xmlns:a16="http://schemas.microsoft.com/office/drawing/2014/main" id="{37BE9949-0953-504B-A5D5-58D176E106F8}"/>
              </a:ext>
            </a:extLst>
          </p:cNvPr>
          <p:cNvSpPr>
            <a:spLocks noGrp="1" noChangeArrowheads="1"/>
          </p:cNvSpPr>
          <p:nvPr>
            <p:ph type="ftr" sz="quarter" idx="11"/>
          </p:nvPr>
        </p:nvSpPr>
        <p:spPr/>
        <p:txBody>
          <a:bodyPr/>
          <a:lstStyle>
            <a:lvl1pPr>
              <a:defRPr/>
            </a:lvl1pPr>
          </a:lstStyle>
          <a:p>
            <a:pPr>
              <a:defRPr/>
            </a:pPr>
            <a:endParaRPr lang="pt-BR"/>
          </a:p>
        </p:txBody>
      </p:sp>
      <p:sp>
        <p:nvSpPr>
          <p:cNvPr id="6" name="Rectangle 4">
            <a:extLst>
              <a:ext uri="{FF2B5EF4-FFF2-40B4-BE49-F238E27FC236}">
                <a16:creationId xmlns:a16="http://schemas.microsoft.com/office/drawing/2014/main" id="{1C25EBFD-4272-8246-8662-FB26D5F1723C}"/>
              </a:ext>
            </a:extLst>
          </p:cNvPr>
          <p:cNvSpPr>
            <a:spLocks noGrp="1" noChangeArrowheads="1"/>
          </p:cNvSpPr>
          <p:nvPr>
            <p:ph type="sldNum" sz="quarter" idx="12"/>
          </p:nvPr>
        </p:nvSpPr>
        <p:spPr/>
        <p:txBody>
          <a:bodyPr/>
          <a:lstStyle>
            <a:lvl1pPr>
              <a:defRPr/>
            </a:lvl1pPr>
          </a:lstStyle>
          <a:p>
            <a:fld id="{771EFF9B-8EC3-E54B-99D4-C4828BFCF337}" type="slidenum">
              <a:rPr lang="pt-BR" altLang="pt-BR"/>
              <a:pPr/>
              <a:t>‹#›</a:t>
            </a:fld>
            <a:endParaRPr lang="pt-BR" altLang="pt-BR"/>
          </a:p>
        </p:txBody>
      </p:sp>
    </p:spTree>
    <p:extLst>
      <p:ext uri="{BB962C8B-B14F-4D97-AF65-F5344CB8AC3E}">
        <p14:creationId xmlns:p14="http://schemas.microsoft.com/office/powerpoint/2010/main" val="740891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1" y="609600"/>
            <a:ext cx="7772400" cy="1143000"/>
          </a:xfrm>
        </p:spPr>
        <p:txBody>
          <a:bodyPr/>
          <a:lstStyle/>
          <a:p>
            <a:r>
              <a:rPr lang="en-US"/>
              <a:t>Click to edit Master title style</a:t>
            </a:r>
            <a:endParaRPr lang="pt-BR"/>
          </a:p>
        </p:txBody>
      </p:sp>
      <p:sp>
        <p:nvSpPr>
          <p:cNvPr id="3" name="Text Placeholder 2"/>
          <p:cNvSpPr>
            <a:spLocks noGrp="1"/>
          </p:cNvSpPr>
          <p:nvPr>
            <p:ph type="body" sz="half" idx="1"/>
          </p:nvPr>
        </p:nvSpPr>
        <p:spPr>
          <a:xfrm>
            <a:off x="12573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p:cNvSpPr>
            <a:spLocks noGrp="1"/>
          </p:cNvSpPr>
          <p:nvPr>
            <p:ph sz="half" idx="2"/>
          </p:nvPr>
        </p:nvSpPr>
        <p:spPr>
          <a:xfrm>
            <a:off x="52197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Rectangle 2">
            <a:extLst>
              <a:ext uri="{FF2B5EF4-FFF2-40B4-BE49-F238E27FC236}">
                <a16:creationId xmlns:a16="http://schemas.microsoft.com/office/drawing/2014/main" id="{D73E0A63-6C8C-B841-AC8A-425C9C5FB92A}"/>
              </a:ext>
            </a:extLst>
          </p:cNvPr>
          <p:cNvSpPr>
            <a:spLocks noGrp="1" noChangeArrowheads="1"/>
          </p:cNvSpPr>
          <p:nvPr>
            <p:ph type="dt" sz="half" idx="10"/>
          </p:nvPr>
        </p:nvSpPr>
        <p:spPr/>
        <p:txBody>
          <a:bodyPr/>
          <a:lstStyle>
            <a:lvl1pPr>
              <a:defRPr/>
            </a:lvl1pPr>
          </a:lstStyle>
          <a:p>
            <a:pPr>
              <a:defRPr/>
            </a:pPr>
            <a:endParaRPr lang="pt-BR"/>
          </a:p>
        </p:txBody>
      </p:sp>
      <p:sp>
        <p:nvSpPr>
          <p:cNvPr id="6" name="Rectangle 3">
            <a:extLst>
              <a:ext uri="{FF2B5EF4-FFF2-40B4-BE49-F238E27FC236}">
                <a16:creationId xmlns:a16="http://schemas.microsoft.com/office/drawing/2014/main" id="{AF3AAD6A-6596-2B43-98B5-7EAC9DCC251F}"/>
              </a:ext>
            </a:extLst>
          </p:cNvPr>
          <p:cNvSpPr>
            <a:spLocks noGrp="1" noChangeArrowheads="1"/>
          </p:cNvSpPr>
          <p:nvPr>
            <p:ph type="ftr" sz="quarter" idx="11"/>
          </p:nvPr>
        </p:nvSpPr>
        <p:spPr/>
        <p:txBody>
          <a:bodyPr/>
          <a:lstStyle>
            <a:lvl1pPr>
              <a:defRPr/>
            </a:lvl1pPr>
          </a:lstStyle>
          <a:p>
            <a:pPr>
              <a:defRPr/>
            </a:pPr>
            <a:endParaRPr lang="pt-BR"/>
          </a:p>
        </p:txBody>
      </p:sp>
      <p:sp>
        <p:nvSpPr>
          <p:cNvPr id="7" name="Rectangle 4">
            <a:extLst>
              <a:ext uri="{FF2B5EF4-FFF2-40B4-BE49-F238E27FC236}">
                <a16:creationId xmlns:a16="http://schemas.microsoft.com/office/drawing/2014/main" id="{A2EF96CA-8C7C-E348-B236-7A0B42B4F647}"/>
              </a:ext>
            </a:extLst>
          </p:cNvPr>
          <p:cNvSpPr>
            <a:spLocks noGrp="1" noChangeArrowheads="1"/>
          </p:cNvSpPr>
          <p:nvPr>
            <p:ph type="sldNum" sz="quarter" idx="12"/>
          </p:nvPr>
        </p:nvSpPr>
        <p:spPr/>
        <p:txBody>
          <a:bodyPr/>
          <a:lstStyle>
            <a:lvl1pPr>
              <a:defRPr/>
            </a:lvl1pPr>
          </a:lstStyle>
          <a:p>
            <a:fld id="{6E600424-F7CC-5A4C-92D0-270BAC3EA0F2}" type="slidenum">
              <a:rPr lang="pt-BR" altLang="pt-BR"/>
              <a:pPr/>
              <a:t>‹#›</a:t>
            </a:fld>
            <a:endParaRPr lang="pt-BR" altLang="pt-BR"/>
          </a:p>
        </p:txBody>
      </p:sp>
    </p:spTree>
    <p:extLst>
      <p:ext uri="{BB962C8B-B14F-4D97-AF65-F5344CB8AC3E}">
        <p14:creationId xmlns:p14="http://schemas.microsoft.com/office/powerpoint/2010/main" val="353391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57301" y="609600"/>
            <a:ext cx="7772400" cy="1143000"/>
          </a:xfrm>
        </p:spPr>
        <p:txBody>
          <a:bodyPr/>
          <a:lstStyle/>
          <a:p>
            <a:r>
              <a:rPr lang="en-US"/>
              <a:t>Click to edit Master title style</a:t>
            </a:r>
            <a:endParaRPr lang="pt-BR"/>
          </a:p>
        </p:txBody>
      </p:sp>
      <p:sp>
        <p:nvSpPr>
          <p:cNvPr id="3" name="Chart Placeholder 2"/>
          <p:cNvSpPr>
            <a:spLocks noGrp="1"/>
          </p:cNvSpPr>
          <p:nvPr>
            <p:ph type="chart" idx="1"/>
          </p:nvPr>
        </p:nvSpPr>
        <p:spPr>
          <a:xfrm>
            <a:off x="1257301" y="1981200"/>
            <a:ext cx="7772400" cy="4114800"/>
          </a:xfrm>
        </p:spPr>
        <p:txBody>
          <a:bodyPr/>
          <a:lstStyle/>
          <a:p>
            <a:pPr lvl="0"/>
            <a:endParaRPr lang="pt-BR" noProof="0"/>
          </a:p>
        </p:txBody>
      </p:sp>
      <p:sp>
        <p:nvSpPr>
          <p:cNvPr id="4" name="Rectangle 2">
            <a:extLst>
              <a:ext uri="{FF2B5EF4-FFF2-40B4-BE49-F238E27FC236}">
                <a16:creationId xmlns:a16="http://schemas.microsoft.com/office/drawing/2014/main" id="{EC07D89A-5DF9-D44C-8B49-221FAAAC2E0F}"/>
              </a:ext>
            </a:extLst>
          </p:cNvPr>
          <p:cNvSpPr>
            <a:spLocks noGrp="1" noChangeArrowheads="1"/>
          </p:cNvSpPr>
          <p:nvPr>
            <p:ph type="dt" sz="half" idx="10"/>
          </p:nvPr>
        </p:nvSpPr>
        <p:spPr/>
        <p:txBody>
          <a:bodyPr/>
          <a:lstStyle>
            <a:lvl1pPr>
              <a:defRPr/>
            </a:lvl1pPr>
          </a:lstStyle>
          <a:p>
            <a:pPr>
              <a:defRPr/>
            </a:pPr>
            <a:endParaRPr lang="pt-BR"/>
          </a:p>
        </p:txBody>
      </p:sp>
      <p:sp>
        <p:nvSpPr>
          <p:cNvPr id="5" name="Rectangle 3">
            <a:extLst>
              <a:ext uri="{FF2B5EF4-FFF2-40B4-BE49-F238E27FC236}">
                <a16:creationId xmlns:a16="http://schemas.microsoft.com/office/drawing/2014/main" id="{2BC276F5-840B-034F-8EBA-087E576BD6ED}"/>
              </a:ext>
            </a:extLst>
          </p:cNvPr>
          <p:cNvSpPr>
            <a:spLocks noGrp="1" noChangeArrowheads="1"/>
          </p:cNvSpPr>
          <p:nvPr>
            <p:ph type="ftr" sz="quarter" idx="11"/>
          </p:nvPr>
        </p:nvSpPr>
        <p:spPr/>
        <p:txBody>
          <a:bodyPr/>
          <a:lstStyle>
            <a:lvl1pPr>
              <a:defRPr/>
            </a:lvl1pPr>
          </a:lstStyle>
          <a:p>
            <a:pPr>
              <a:defRPr/>
            </a:pPr>
            <a:endParaRPr lang="pt-BR"/>
          </a:p>
        </p:txBody>
      </p:sp>
      <p:sp>
        <p:nvSpPr>
          <p:cNvPr id="6" name="Rectangle 4">
            <a:extLst>
              <a:ext uri="{FF2B5EF4-FFF2-40B4-BE49-F238E27FC236}">
                <a16:creationId xmlns:a16="http://schemas.microsoft.com/office/drawing/2014/main" id="{BD80AB6E-23DF-3144-A1AF-56D683B812EF}"/>
              </a:ext>
            </a:extLst>
          </p:cNvPr>
          <p:cNvSpPr>
            <a:spLocks noGrp="1" noChangeArrowheads="1"/>
          </p:cNvSpPr>
          <p:nvPr>
            <p:ph type="sldNum" sz="quarter" idx="12"/>
          </p:nvPr>
        </p:nvSpPr>
        <p:spPr/>
        <p:txBody>
          <a:bodyPr/>
          <a:lstStyle>
            <a:lvl1pPr>
              <a:defRPr/>
            </a:lvl1pPr>
          </a:lstStyle>
          <a:p>
            <a:fld id="{8ABF6FC7-9EFE-464A-8D7F-B60E7B396A88}" type="slidenum">
              <a:rPr lang="pt-BR" altLang="pt-BR"/>
              <a:pPr/>
              <a:t>‹#›</a:t>
            </a:fld>
            <a:endParaRPr lang="pt-BR" altLang="pt-BR"/>
          </a:p>
        </p:txBody>
      </p:sp>
    </p:spTree>
    <p:extLst>
      <p:ext uri="{BB962C8B-B14F-4D97-AF65-F5344CB8AC3E}">
        <p14:creationId xmlns:p14="http://schemas.microsoft.com/office/powerpoint/2010/main" val="1804728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1" y="609600"/>
            <a:ext cx="7772400" cy="1143000"/>
          </a:xfrm>
        </p:spPr>
        <p:txBody>
          <a:bodyPr/>
          <a:lstStyle/>
          <a:p>
            <a:r>
              <a:rPr lang="en-US"/>
              <a:t>Click to edit Master title style</a:t>
            </a:r>
            <a:endParaRPr lang="pt-BR"/>
          </a:p>
        </p:txBody>
      </p:sp>
      <p:sp>
        <p:nvSpPr>
          <p:cNvPr id="3" name="Text Placeholder 2"/>
          <p:cNvSpPr>
            <a:spLocks noGrp="1"/>
          </p:cNvSpPr>
          <p:nvPr>
            <p:ph type="body" sz="half" idx="1"/>
          </p:nvPr>
        </p:nvSpPr>
        <p:spPr>
          <a:xfrm>
            <a:off x="12573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p:cNvSpPr>
            <a:spLocks noGrp="1"/>
          </p:cNvSpPr>
          <p:nvPr>
            <p:ph sz="quarter" idx="2"/>
          </p:nvPr>
        </p:nvSpPr>
        <p:spPr>
          <a:xfrm>
            <a:off x="52197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Content Placeholder 4"/>
          <p:cNvSpPr>
            <a:spLocks noGrp="1"/>
          </p:cNvSpPr>
          <p:nvPr>
            <p:ph sz="quarter" idx="3"/>
          </p:nvPr>
        </p:nvSpPr>
        <p:spPr>
          <a:xfrm>
            <a:off x="52197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Rectangle 2">
            <a:extLst>
              <a:ext uri="{FF2B5EF4-FFF2-40B4-BE49-F238E27FC236}">
                <a16:creationId xmlns:a16="http://schemas.microsoft.com/office/drawing/2014/main" id="{CD6116B2-4945-134C-ACEC-3769CD286403}"/>
              </a:ext>
            </a:extLst>
          </p:cNvPr>
          <p:cNvSpPr>
            <a:spLocks noGrp="1" noChangeArrowheads="1"/>
          </p:cNvSpPr>
          <p:nvPr>
            <p:ph type="dt" sz="half" idx="10"/>
          </p:nvPr>
        </p:nvSpPr>
        <p:spPr/>
        <p:txBody>
          <a:bodyPr/>
          <a:lstStyle>
            <a:lvl1pPr>
              <a:defRPr/>
            </a:lvl1pPr>
          </a:lstStyle>
          <a:p>
            <a:pPr>
              <a:defRPr/>
            </a:pPr>
            <a:endParaRPr lang="pt-BR"/>
          </a:p>
        </p:txBody>
      </p:sp>
      <p:sp>
        <p:nvSpPr>
          <p:cNvPr id="7" name="Rectangle 3">
            <a:extLst>
              <a:ext uri="{FF2B5EF4-FFF2-40B4-BE49-F238E27FC236}">
                <a16:creationId xmlns:a16="http://schemas.microsoft.com/office/drawing/2014/main" id="{D3398602-01A8-CA4E-967E-230D863C23B2}"/>
              </a:ext>
            </a:extLst>
          </p:cNvPr>
          <p:cNvSpPr>
            <a:spLocks noGrp="1" noChangeArrowheads="1"/>
          </p:cNvSpPr>
          <p:nvPr>
            <p:ph type="ftr" sz="quarter" idx="11"/>
          </p:nvPr>
        </p:nvSpPr>
        <p:spPr/>
        <p:txBody>
          <a:bodyPr/>
          <a:lstStyle>
            <a:lvl1pPr>
              <a:defRPr/>
            </a:lvl1pPr>
          </a:lstStyle>
          <a:p>
            <a:pPr>
              <a:defRPr/>
            </a:pPr>
            <a:endParaRPr lang="pt-BR"/>
          </a:p>
        </p:txBody>
      </p:sp>
      <p:sp>
        <p:nvSpPr>
          <p:cNvPr id="8" name="Rectangle 4">
            <a:extLst>
              <a:ext uri="{FF2B5EF4-FFF2-40B4-BE49-F238E27FC236}">
                <a16:creationId xmlns:a16="http://schemas.microsoft.com/office/drawing/2014/main" id="{5A1B5744-FB17-AF4F-AB58-0D75A2206387}"/>
              </a:ext>
            </a:extLst>
          </p:cNvPr>
          <p:cNvSpPr>
            <a:spLocks noGrp="1" noChangeArrowheads="1"/>
          </p:cNvSpPr>
          <p:nvPr>
            <p:ph type="sldNum" sz="quarter" idx="12"/>
          </p:nvPr>
        </p:nvSpPr>
        <p:spPr/>
        <p:txBody>
          <a:bodyPr/>
          <a:lstStyle>
            <a:lvl1pPr>
              <a:defRPr/>
            </a:lvl1pPr>
          </a:lstStyle>
          <a:p>
            <a:fld id="{C24B0CC8-3568-7449-86D6-0E36FD10145A}" type="slidenum">
              <a:rPr lang="pt-BR" altLang="pt-BR"/>
              <a:pPr/>
              <a:t>‹#›</a:t>
            </a:fld>
            <a:endParaRPr lang="pt-BR" altLang="pt-BR"/>
          </a:p>
        </p:txBody>
      </p:sp>
    </p:spTree>
    <p:extLst>
      <p:ext uri="{BB962C8B-B14F-4D97-AF65-F5344CB8AC3E}">
        <p14:creationId xmlns:p14="http://schemas.microsoft.com/office/powerpoint/2010/main" val="3769248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Rectangle 2">
            <a:extLst>
              <a:ext uri="{FF2B5EF4-FFF2-40B4-BE49-F238E27FC236}">
                <a16:creationId xmlns:a16="http://schemas.microsoft.com/office/drawing/2014/main" id="{F8DFEDD4-168E-8142-84B6-D3514369DC0E}"/>
              </a:ext>
            </a:extLst>
          </p:cNvPr>
          <p:cNvSpPr>
            <a:spLocks noGrp="1" noChangeArrowheads="1"/>
          </p:cNvSpPr>
          <p:nvPr>
            <p:ph type="dt" sz="half" idx="10"/>
          </p:nvPr>
        </p:nvSpPr>
        <p:spPr/>
        <p:txBody>
          <a:bodyPr/>
          <a:lstStyle>
            <a:lvl1pPr>
              <a:defRPr/>
            </a:lvl1pPr>
          </a:lstStyle>
          <a:p>
            <a:pPr>
              <a:defRPr/>
            </a:pPr>
            <a:endParaRPr lang="pt-BR"/>
          </a:p>
        </p:txBody>
      </p:sp>
      <p:sp>
        <p:nvSpPr>
          <p:cNvPr id="5" name="Rectangle 3">
            <a:extLst>
              <a:ext uri="{FF2B5EF4-FFF2-40B4-BE49-F238E27FC236}">
                <a16:creationId xmlns:a16="http://schemas.microsoft.com/office/drawing/2014/main" id="{29BCB508-D846-BB42-B0C4-DDC714775EC6}"/>
              </a:ext>
            </a:extLst>
          </p:cNvPr>
          <p:cNvSpPr>
            <a:spLocks noGrp="1" noChangeArrowheads="1"/>
          </p:cNvSpPr>
          <p:nvPr>
            <p:ph type="ftr" sz="quarter" idx="11"/>
          </p:nvPr>
        </p:nvSpPr>
        <p:spPr/>
        <p:txBody>
          <a:bodyPr/>
          <a:lstStyle>
            <a:lvl1pPr>
              <a:defRPr/>
            </a:lvl1pPr>
          </a:lstStyle>
          <a:p>
            <a:pPr>
              <a:defRPr/>
            </a:pPr>
            <a:endParaRPr lang="pt-BR"/>
          </a:p>
        </p:txBody>
      </p:sp>
      <p:sp>
        <p:nvSpPr>
          <p:cNvPr id="6" name="Rectangle 4">
            <a:extLst>
              <a:ext uri="{FF2B5EF4-FFF2-40B4-BE49-F238E27FC236}">
                <a16:creationId xmlns:a16="http://schemas.microsoft.com/office/drawing/2014/main" id="{657EBFD9-E9E3-2049-89DC-0364B12BBE97}"/>
              </a:ext>
            </a:extLst>
          </p:cNvPr>
          <p:cNvSpPr>
            <a:spLocks noGrp="1" noChangeArrowheads="1"/>
          </p:cNvSpPr>
          <p:nvPr>
            <p:ph type="sldNum" sz="quarter" idx="12"/>
          </p:nvPr>
        </p:nvSpPr>
        <p:spPr/>
        <p:txBody>
          <a:bodyPr/>
          <a:lstStyle>
            <a:lvl1pPr>
              <a:defRPr/>
            </a:lvl1pPr>
          </a:lstStyle>
          <a:p>
            <a:fld id="{777F8DE4-F128-2446-A62D-284CDAEE2E21}" type="slidenum">
              <a:rPr lang="pt-BR" altLang="pt-BR"/>
              <a:pPr/>
              <a:t>‹#›</a:t>
            </a:fld>
            <a:endParaRPr lang="pt-BR" altLang="pt-BR"/>
          </a:p>
        </p:txBody>
      </p:sp>
    </p:spTree>
    <p:extLst>
      <p:ext uri="{BB962C8B-B14F-4D97-AF65-F5344CB8AC3E}">
        <p14:creationId xmlns:p14="http://schemas.microsoft.com/office/powerpoint/2010/main" val="2901011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4"/>
            <a:ext cx="8743950" cy="1362075"/>
          </a:xfrm>
        </p:spPr>
        <p:txBody>
          <a:bodyPr anchor="t"/>
          <a:lstStyle>
            <a:lvl1pPr algn="l">
              <a:defRPr sz="4000" b="1" cap="all"/>
            </a:lvl1pPr>
          </a:lstStyle>
          <a:p>
            <a:r>
              <a:rPr lang="en-US"/>
              <a:t>Click to edit Master title style</a:t>
            </a:r>
            <a:endParaRPr lang="pt-B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33" indent="0">
              <a:buNone/>
              <a:defRPr sz="1800"/>
            </a:lvl2pPr>
            <a:lvl3pPr marL="914469" indent="0">
              <a:buNone/>
              <a:defRPr sz="1600"/>
            </a:lvl3pPr>
            <a:lvl4pPr marL="1371702" indent="0">
              <a:buNone/>
              <a:defRPr sz="1400"/>
            </a:lvl4pPr>
            <a:lvl5pPr marL="1828935" indent="0">
              <a:buNone/>
              <a:defRPr sz="1400"/>
            </a:lvl5pPr>
            <a:lvl6pPr marL="2286169" indent="0">
              <a:buNone/>
              <a:defRPr sz="1400"/>
            </a:lvl6pPr>
            <a:lvl7pPr marL="2743404" indent="0">
              <a:buNone/>
              <a:defRPr sz="1400"/>
            </a:lvl7pPr>
            <a:lvl8pPr marL="3200638" indent="0">
              <a:buNone/>
              <a:defRPr sz="1400"/>
            </a:lvl8pPr>
            <a:lvl9pPr marL="3657872"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F6EAB3FC-42E6-1D42-979F-3971EBC0B2DC}"/>
              </a:ext>
            </a:extLst>
          </p:cNvPr>
          <p:cNvSpPr>
            <a:spLocks noGrp="1" noChangeArrowheads="1"/>
          </p:cNvSpPr>
          <p:nvPr>
            <p:ph type="dt" sz="half" idx="10"/>
          </p:nvPr>
        </p:nvSpPr>
        <p:spPr/>
        <p:txBody>
          <a:bodyPr/>
          <a:lstStyle>
            <a:lvl1pPr>
              <a:defRPr/>
            </a:lvl1pPr>
          </a:lstStyle>
          <a:p>
            <a:pPr>
              <a:defRPr/>
            </a:pPr>
            <a:endParaRPr lang="pt-BR"/>
          </a:p>
        </p:txBody>
      </p:sp>
      <p:sp>
        <p:nvSpPr>
          <p:cNvPr id="5" name="Rectangle 3">
            <a:extLst>
              <a:ext uri="{FF2B5EF4-FFF2-40B4-BE49-F238E27FC236}">
                <a16:creationId xmlns:a16="http://schemas.microsoft.com/office/drawing/2014/main" id="{5B5E45EF-C6F3-8B41-B716-404BD85F49CD}"/>
              </a:ext>
            </a:extLst>
          </p:cNvPr>
          <p:cNvSpPr>
            <a:spLocks noGrp="1" noChangeArrowheads="1"/>
          </p:cNvSpPr>
          <p:nvPr>
            <p:ph type="ftr" sz="quarter" idx="11"/>
          </p:nvPr>
        </p:nvSpPr>
        <p:spPr/>
        <p:txBody>
          <a:bodyPr/>
          <a:lstStyle>
            <a:lvl1pPr>
              <a:defRPr/>
            </a:lvl1pPr>
          </a:lstStyle>
          <a:p>
            <a:pPr>
              <a:defRPr/>
            </a:pPr>
            <a:endParaRPr lang="pt-BR"/>
          </a:p>
        </p:txBody>
      </p:sp>
      <p:sp>
        <p:nvSpPr>
          <p:cNvPr id="6" name="Rectangle 4">
            <a:extLst>
              <a:ext uri="{FF2B5EF4-FFF2-40B4-BE49-F238E27FC236}">
                <a16:creationId xmlns:a16="http://schemas.microsoft.com/office/drawing/2014/main" id="{081DE0EF-8C3B-C24B-ADDB-52BFAA6EA3D4}"/>
              </a:ext>
            </a:extLst>
          </p:cNvPr>
          <p:cNvSpPr>
            <a:spLocks noGrp="1" noChangeArrowheads="1"/>
          </p:cNvSpPr>
          <p:nvPr>
            <p:ph type="sldNum" sz="quarter" idx="12"/>
          </p:nvPr>
        </p:nvSpPr>
        <p:spPr/>
        <p:txBody>
          <a:bodyPr/>
          <a:lstStyle>
            <a:lvl1pPr>
              <a:defRPr/>
            </a:lvl1pPr>
          </a:lstStyle>
          <a:p>
            <a:fld id="{A1582451-3306-1E4B-A54F-47E865B47B61}" type="slidenum">
              <a:rPr lang="pt-BR" altLang="pt-BR"/>
              <a:pPr/>
              <a:t>‹#›</a:t>
            </a:fld>
            <a:endParaRPr lang="pt-BR" altLang="pt-BR"/>
          </a:p>
        </p:txBody>
      </p:sp>
    </p:spTree>
    <p:extLst>
      <p:ext uri="{BB962C8B-B14F-4D97-AF65-F5344CB8AC3E}">
        <p14:creationId xmlns:p14="http://schemas.microsoft.com/office/powerpoint/2010/main" val="2172859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Content Placeholder 2"/>
          <p:cNvSpPr>
            <a:spLocks noGrp="1"/>
          </p:cNvSpPr>
          <p:nvPr>
            <p:ph sz="half" idx="1"/>
          </p:nvPr>
        </p:nvSpPr>
        <p:spPr>
          <a:xfrm>
            <a:off x="1257300" y="1981200"/>
            <a:ext cx="3810000" cy="4114800"/>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p:cNvSpPr>
            <a:spLocks noGrp="1"/>
          </p:cNvSpPr>
          <p:nvPr>
            <p:ph sz="half" idx="2"/>
          </p:nvPr>
        </p:nvSpPr>
        <p:spPr>
          <a:xfrm>
            <a:off x="5219700" y="1981200"/>
            <a:ext cx="3810000" cy="4114800"/>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Rectangle 2">
            <a:extLst>
              <a:ext uri="{FF2B5EF4-FFF2-40B4-BE49-F238E27FC236}">
                <a16:creationId xmlns:a16="http://schemas.microsoft.com/office/drawing/2014/main" id="{84E39E5A-3E7D-6042-AA57-B64603AB6B08}"/>
              </a:ext>
            </a:extLst>
          </p:cNvPr>
          <p:cNvSpPr>
            <a:spLocks noGrp="1" noChangeArrowheads="1"/>
          </p:cNvSpPr>
          <p:nvPr>
            <p:ph type="dt" sz="half" idx="10"/>
          </p:nvPr>
        </p:nvSpPr>
        <p:spPr/>
        <p:txBody>
          <a:bodyPr/>
          <a:lstStyle>
            <a:lvl1pPr>
              <a:defRPr/>
            </a:lvl1pPr>
          </a:lstStyle>
          <a:p>
            <a:pPr>
              <a:defRPr/>
            </a:pPr>
            <a:endParaRPr lang="pt-BR"/>
          </a:p>
        </p:txBody>
      </p:sp>
      <p:sp>
        <p:nvSpPr>
          <p:cNvPr id="6" name="Rectangle 3">
            <a:extLst>
              <a:ext uri="{FF2B5EF4-FFF2-40B4-BE49-F238E27FC236}">
                <a16:creationId xmlns:a16="http://schemas.microsoft.com/office/drawing/2014/main" id="{B7F72C48-3B55-F149-9568-B005D3610D6B}"/>
              </a:ext>
            </a:extLst>
          </p:cNvPr>
          <p:cNvSpPr>
            <a:spLocks noGrp="1" noChangeArrowheads="1"/>
          </p:cNvSpPr>
          <p:nvPr>
            <p:ph type="ftr" sz="quarter" idx="11"/>
          </p:nvPr>
        </p:nvSpPr>
        <p:spPr/>
        <p:txBody>
          <a:bodyPr/>
          <a:lstStyle>
            <a:lvl1pPr>
              <a:defRPr/>
            </a:lvl1pPr>
          </a:lstStyle>
          <a:p>
            <a:pPr>
              <a:defRPr/>
            </a:pPr>
            <a:endParaRPr lang="pt-BR"/>
          </a:p>
        </p:txBody>
      </p:sp>
      <p:sp>
        <p:nvSpPr>
          <p:cNvPr id="7" name="Rectangle 4">
            <a:extLst>
              <a:ext uri="{FF2B5EF4-FFF2-40B4-BE49-F238E27FC236}">
                <a16:creationId xmlns:a16="http://schemas.microsoft.com/office/drawing/2014/main" id="{554D066E-0B63-9441-8F79-276EB332218E}"/>
              </a:ext>
            </a:extLst>
          </p:cNvPr>
          <p:cNvSpPr>
            <a:spLocks noGrp="1" noChangeArrowheads="1"/>
          </p:cNvSpPr>
          <p:nvPr>
            <p:ph type="sldNum" sz="quarter" idx="12"/>
          </p:nvPr>
        </p:nvSpPr>
        <p:spPr/>
        <p:txBody>
          <a:bodyPr/>
          <a:lstStyle>
            <a:lvl1pPr>
              <a:defRPr/>
            </a:lvl1pPr>
          </a:lstStyle>
          <a:p>
            <a:fld id="{916CF362-1690-ED49-89B2-0C513C5261C8}" type="slidenum">
              <a:rPr lang="pt-BR" altLang="pt-BR"/>
              <a:pPr/>
              <a:t>‹#›</a:t>
            </a:fld>
            <a:endParaRPr lang="pt-BR" altLang="pt-BR"/>
          </a:p>
        </p:txBody>
      </p:sp>
    </p:spTree>
    <p:extLst>
      <p:ext uri="{BB962C8B-B14F-4D97-AF65-F5344CB8AC3E}">
        <p14:creationId xmlns:p14="http://schemas.microsoft.com/office/powerpoint/2010/main" val="1889830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4638"/>
            <a:ext cx="9258300" cy="1143000"/>
          </a:xfrm>
        </p:spPr>
        <p:txBody>
          <a:bodyPr/>
          <a:lstStyle>
            <a:lvl1pPr>
              <a:defRPr/>
            </a:lvl1pPr>
          </a:lstStyle>
          <a:p>
            <a:r>
              <a:rPr lang="en-US"/>
              <a:t>Click to edit Master title style</a:t>
            </a:r>
            <a:endParaRPr lang="pt-BR"/>
          </a:p>
        </p:txBody>
      </p:sp>
      <p:sp>
        <p:nvSpPr>
          <p:cNvPr id="3" name="Text Placeholder 2"/>
          <p:cNvSpPr>
            <a:spLocks noGrp="1"/>
          </p:cNvSpPr>
          <p:nvPr>
            <p:ph type="body" idx="1"/>
          </p:nvPr>
        </p:nvSpPr>
        <p:spPr>
          <a:xfrm>
            <a:off x="514351" y="1535113"/>
            <a:ext cx="4545013" cy="639762"/>
          </a:xfrm>
        </p:spPr>
        <p:txBody>
          <a:bodyPr anchor="b"/>
          <a:lstStyle>
            <a:lvl1pPr marL="0" indent="0">
              <a:buNone/>
              <a:defRPr sz="2400" b="1"/>
            </a:lvl1pPr>
            <a:lvl2pPr marL="457233" indent="0">
              <a:buNone/>
              <a:defRPr sz="2000" b="1"/>
            </a:lvl2pPr>
            <a:lvl3pPr marL="914469" indent="0">
              <a:buNone/>
              <a:defRPr sz="1800" b="1"/>
            </a:lvl3pPr>
            <a:lvl4pPr marL="1371702" indent="0">
              <a:buNone/>
              <a:defRPr sz="1600" b="1"/>
            </a:lvl4pPr>
            <a:lvl5pPr marL="1828935" indent="0">
              <a:buNone/>
              <a:defRPr sz="1600" b="1"/>
            </a:lvl5pPr>
            <a:lvl6pPr marL="2286169" indent="0">
              <a:buNone/>
              <a:defRPr sz="1600" b="1"/>
            </a:lvl6pPr>
            <a:lvl7pPr marL="2743404" indent="0">
              <a:buNone/>
              <a:defRPr sz="1600" b="1"/>
            </a:lvl7pPr>
            <a:lvl8pPr marL="3200638" indent="0">
              <a:buNone/>
              <a:defRPr sz="1600" b="1"/>
            </a:lvl8pPr>
            <a:lvl9pPr marL="3657872"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1"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p:cNvSpPr>
            <a:spLocks noGrp="1"/>
          </p:cNvSpPr>
          <p:nvPr>
            <p:ph type="body" sz="quarter" idx="3"/>
          </p:nvPr>
        </p:nvSpPr>
        <p:spPr>
          <a:xfrm>
            <a:off x="5226051" y="1535113"/>
            <a:ext cx="4546600" cy="639762"/>
          </a:xfrm>
        </p:spPr>
        <p:txBody>
          <a:bodyPr anchor="b"/>
          <a:lstStyle>
            <a:lvl1pPr marL="0" indent="0">
              <a:buNone/>
              <a:defRPr sz="2400" b="1"/>
            </a:lvl1pPr>
            <a:lvl2pPr marL="457233" indent="0">
              <a:buNone/>
              <a:defRPr sz="2000" b="1"/>
            </a:lvl2pPr>
            <a:lvl3pPr marL="914469" indent="0">
              <a:buNone/>
              <a:defRPr sz="1800" b="1"/>
            </a:lvl3pPr>
            <a:lvl4pPr marL="1371702" indent="0">
              <a:buNone/>
              <a:defRPr sz="1600" b="1"/>
            </a:lvl4pPr>
            <a:lvl5pPr marL="1828935" indent="0">
              <a:buNone/>
              <a:defRPr sz="1600" b="1"/>
            </a:lvl5pPr>
            <a:lvl6pPr marL="2286169" indent="0">
              <a:buNone/>
              <a:defRPr sz="1600" b="1"/>
            </a:lvl6pPr>
            <a:lvl7pPr marL="2743404" indent="0">
              <a:buNone/>
              <a:defRPr sz="1600" b="1"/>
            </a:lvl7pPr>
            <a:lvl8pPr marL="3200638" indent="0">
              <a:buNone/>
              <a:defRPr sz="1600" b="1"/>
            </a:lvl8pPr>
            <a:lvl9pPr marL="36578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1"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Rectangle 2">
            <a:extLst>
              <a:ext uri="{FF2B5EF4-FFF2-40B4-BE49-F238E27FC236}">
                <a16:creationId xmlns:a16="http://schemas.microsoft.com/office/drawing/2014/main" id="{AB47A99F-4326-A243-A449-3D8A376803E9}"/>
              </a:ext>
            </a:extLst>
          </p:cNvPr>
          <p:cNvSpPr>
            <a:spLocks noGrp="1" noChangeArrowheads="1"/>
          </p:cNvSpPr>
          <p:nvPr>
            <p:ph type="dt" sz="half" idx="10"/>
          </p:nvPr>
        </p:nvSpPr>
        <p:spPr/>
        <p:txBody>
          <a:bodyPr/>
          <a:lstStyle>
            <a:lvl1pPr>
              <a:defRPr/>
            </a:lvl1pPr>
          </a:lstStyle>
          <a:p>
            <a:pPr>
              <a:defRPr/>
            </a:pPr>
            <a:endParaRPr lang="pt-BR"/>
          </a:p>
        </p:txBody>
      </p:sp>
      <p:sp>
        <p:nvSpPr>
          <p:cNvPr id="8" name="Rectangle 3">
            <a:extLst>
              <a:ext uri="{FF2B5EF4-FFF2-40B4-BE49-F238E27FC236}">
                <a16:creationId xmlns:a16="http://schemas.microsoft.com/office/drawing/2014/main" id="{72471DFD-FFB3-E14D-B2E4-ECB8F2CF6905}"/>
              </a:ext>
            </a:extLst>
          </p:cNvPr>
          <p:cNvSpPr>
            <a:spLocks noGrp="1" noChangeArrowheads="1"/>
          </p:cNvSpPr>
          <p:nvPr>
            <p:ph type="ftr" sz="quarter" idx="11"/>
          </p:nvPr>
        </p:nvSpPr>
        <p:spPr/>
        <p:txBody>
          <a:bodyPr/>
          <a:lstStyle>
            <a:lvl1pPr>
              <a:defRPr/>
            </a:lvl1pPr>
          </a:lstStyle>
          <a:p>
            <a:pPr>
              <a:defRPr/>
            </a:pPr>
            <a:endParaRPr lang="pt-BR"/>
          </a:p>
        </p:txBody>
      </p:sp>
      <p:sp>
        <p:nvSpPr>
          <p:cNvPr id="9" name="Rectangle 4">
            <a:extLst>
              <a:ext uri="{FF2B5EF4-FFF2-40B4-BE49-F238E27FC236}">
                <a16:creationId xmlns:a16="http://schemas.microsoft.com/office/drawing/2014/main" id="{C9F70D2D-45F1-2240-9F4A-36CECBF9D095}"/>
              </a:ext>
            </a:extLst>
          </p:cNvPr>
          <p:cNvSpPr>
            <a:spLocks noGrp="1" noChangeArrowheads="1"/>
          </p:cNvSpPr>
          <p:nvPr>
            <p:ph type="sldNum" sz="quarter" idx="12"/>
          </p:nvPr>
        </p:nvSpPr>
        <p:spPr/>
        <p:txBody>
          <a:bodyPr/>
          <a:lstStyle>
            <a:lvl1pPr>
              <a:defRPr/>
            </a:lvl1pPr>
          </a:lstStyle>
          <a:p>
            <a:fld id="{CE068AB4-AC07-624D-A4E8-968C5DAB1348}" type="slidenum">
              <a:rPr lang="pt-BR" altLang="pt-BR"/>
              <a:pPr/>
              <a:t>‹#›</a:t>
            </a:fld>
            <a:endParaRPr lang="pt-BR" altLang="pt-BR"/>
          </a:p>
        </p:txBody>
      </p:sp>
    </p:spTree>
    <p:extLst>
      <p:ext uri="{BB962C8B-B14F-4D97-AF65-F5344CB8AC3E}">
        <p14:creationId xmlns:p14="http://schemas.microsoft.com/office/powerpoint/2010/main" val="2332339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id="{F2D6B47D-799B-EA42-AC28-DBBB915CD48A}"/>
              </a:ext>
            </a:extLst>
          </p:cNvPr>
          <p:cNvSpPr>
            <a:spLocks noGrp="1" noChangeArrowheads="1"/>
          </p:cNvSpPr>
          <p:nvPr>
            <p:ph type="dt" sz="half" idx="10"/>
          </p:nvPr>
        </p:nvSpPr>
        <p:spPr/>
        <p:txBody>
          <a:bodyPr/>
          <a:lstStyle>
            <a:lvl1pPr>
              <a:defRPr/>
            </a:lvl1pPr>
          </a:lstStyle>
          <a:p>
            <a:pPr>
              <a:defRPr/>
            </a:pPr>
            <a:endParaRPr lang="pt-BR"/>
          </a:p>
        </p:txBody>
      </p:sp>
      <p:sp>
        <p:nvSpPr>
          <p:cNvPr id="4" name="Footer Placeholder 3">
            <a:extLst>
              <a:ext uri="{FF2B5EF4-FFF2-40B4-BE49-F238E27FC236}">
                <a16:creationId xmlns:a16="http://schemas.microsoft.com/office/drawing/2014/main" id="{9DAAB993-3904-CF46-B8B2-AA5A7F5E80A1}"/>
              </a:ext>
            </a:extLst>
          </p:cNvPr>
          <p:cNvSpPr>
            <a:spLocks noGrp="1" noChangeArrowheads="1"/>
          </p:cNvSpPr>
          <p:nvPr>
            <p:ph type="ftr" sz="quarter" idx="11"/>
          </p:nvPr>
        </p:nvSpPr>
        <p:spPr/>
        <p:txBody>
          <a:bodyPr/>
          <a:lstStyle>
            <a:lvl1pPr>
              <a:defRPr/>
            </a:lvl1pPr>
          </a:lstStyle>
          <a:p>
            <a:pPr>
              <a:defRPr/>
            </a:pPr>
            <a:endParaRPr lang="pt-BR"/>
          </a:p>
        </p:txBody>
      </p:sp>
      <p:sp>
        <p:nvSpPr>
          <p:cNvPr id="5" name="Slide Number Placeholder 4">
            <a:extLst>
              <a:ext uri="{FF2B5EF4-FFF2-40B4-BE49-F238E27FC236}">
                <a16:creationId xmlns:a16="http://schemas.microsoft.com/office/drawing/2014/main" id="{6323E7C7-C8F9-2049-A232-DA38AA5CC405}"/>
              </a:ext>
            </a:extLst>
          </p:cNvPr>
          <p:cNvSpPr>
            <a:spLocks noGrp="1" noChangeArrowheads="1"/>
          </p:cNvSpPr>
          <p:nvPr>
            <p:ph type="sldNum" sz="quarter" idx="12"/>
          </p:nvPr>
        </p:nvSpPr>
        <p:spPr/>
        <p:txBody>
          <a:bodyPr/>
          <a:lstStyle>
            <a:lvl1pPr>
              <a:defRPr/>
            </a:lvl1pPr>
          </a:lstStyle>
          <a:p>
            <a:fld id="{75EA5560-9320-CB42-AC1A-0C4FAD46017A}" type="slidenum">
              <a:rPr lang="pt-BR" altLang="pt-BR"/>
              <a:pPr/>
              <a:t>‹#›</a:t>
            </a:fld>
            <a:endParaRPr lang="pt-BR" altLang="pt-BR"/>
          </a:p>
        </p:txBody>
      </p:sp>
    </p:spTree>
    <p:extLst>
      <p:ext uri="{BB962C8B-B14F-4D97-AF65-F5344CB8AC3E}">
        <p14:creationId xmlns:p14="http://schemas.microsoft.com/office/powerpoint/2010/main" val="2324980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BBFCD76-00C9-6047-9A85-B80E389333BA}"/>
              </a:ext>
            </a:extLst>
          </p:cNvPr>
          <p:cNvSpPr>
            <a:spLocks noGrp="1" noChangeArrowheads="1"/>
          </p:cNvSpPr>
          <p:nvPr>
            <p:ph type="dt" sz="half" idx="10"/>
          </p:nvPr>
        </p:nvSpPr>
        <p:spPr/>
        <p:txBody>
          <a:bodyPr/>
          <a:lstStyle>
            <a:lvl1pPr>
              <a:defRPr/>
            </a:lvl1pPr>
          </a:lstStyle>
          <a:p>
            <a:pPr>
              <a:defRPr/>
            </a:pPr>
            <a:endParaRPr lang="pt-BR"/>
          </a:p>
        </p:txBody>
      </p:sp>
      <p:sp>
        <p:nvSpPr>
          <p:cNvPr id="3" name="Rectangle 3">
            <a:extLst>
              <a:ext uri="{FF2B5EF4-FFF2-40B4-BE49-F238E27FC236}">
                <a16:creationId xmlns:a16="http://schemas.microsoft.com/office/drawing/2014/main" id="{529CF836-A1D9-7C4D-9EEA-E7747693F482}"/>
              </a:ext>
            </a:extLst>
          </p:cNvPr>
          <p:cNvSpPr>
            <a:spLocks noGrp="1" noChangeArrowheads="1"/>
          </p:cNvSpPr>
          <p:nvPr>
            <p:ph type="ftr" sz="quarter" idx="11"/>
          </p:nvPr>
        </p:nvSpPr>
        <p:spPr/>
        <p:txBody>
          <a:bodyPr/>
          <a:lstStyle>
            <a:lvl1pPr>
              <a:defRPr/>
            </a:lvl1pPr>
          </a:lstStyle>
          <a:p>
            <a:pPr>
              <a:defRPr/>
            </a:pPr>
            <a:endParaRPr lang="pt-BR"/>
          </a:p>
        </p:txBody>
      </p:sp>
      <p:sp>
        <p:nvSpPr>
          <p:cNvPr id="4" name="Rectangle 4">
            <a:extLst>
              <a:ext uri="{FF2B5EF4-FFF2-40B4-BE49-F238E27FC236}">
                <a16:creationId xmlns:a16="http://schemas.microsoft.com/office/drawing/2014/main" id="{6E399E04-6AB4-A147-87E2-2EB4DA1E7CFF}"/>
              </a:ext>
            </a:extLst>
          </p:cNvPr>
          <p:cNvSpPr>
            <a:spLocks noGrp="1" noChangeArrowheads="1"/>
          </p:cNvSpPr>
          <p:nvPr>
            <p:ph type="sldNum" sz="quarter" idx="12"/>
          </p:nvPr>
        </p:nvSpPr>
        <p:spPr/>
        <p:txBody>
          <a:bodyPr/>
          <a:lstStyle>
            <a:lvl1pPr>
              <a:defRPr/>
            </a:lvl1pPr>
          </a:lstStyle>
          <a:p>
            <a:fld id="{ACDA8CCC-61DA-A649-B073-513E3913D770}" type="slidenum">
              <a:rPr lang="pt-BR" altLang="pt-BR"/>
              <a:pPr/>
              <a:t>‹#›</a:t>
            </a:fld>
            <a:endParaRPr lang="pt-BR" altLang="pt-BR"/>
          </a:p>
        </p:txBody>
      </p:sp>
    </p:spTree>
    <p:extLst>
      <p:ext uri="{BB962C8B-B14F-4D97-AF65-F5344CB8AC3E}">
        <p14:creationId xmlns:p14="http://schemas.microsoft.com/office/powerpoint/2010/main" val="787661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nchor="b"/>
          <a:lstStyle>
            <a:lvl1pPr algn="l">
              <a:defRPr sz="2000" b="1"/>
            </a:lvl1pPr>
          </a:lstStyle>
          <a:p>
            <a:r>
              <a:rPr lang="en-US"/>
              <a:t>Click to edit Master title style</a:t>
            </a:r>
            <a:endParaRPr lang="pt-BR"/>
          </a:p>
        </p:txBody>
      </p:sp>
      <p:sp>
        <p:nvSpPr>
          <p:cNvPr id="3" name="Content Placeholder 2"/>
          <p:cNvSpPr>
            <a:spLocks noGrp="1"/>
          </p:cNvSpPr>
          <p:nvPr>
            <p:ph idx="1"/>
          </p:nvPr>
        </p:nvSpPr>
        <p:spPr>
          <a:xfrm>
            <a:off x="4022726" y="273054"/>
            <a:ext cx="5749925" cy="5853113"/>
          </a:xfrm>
        </p:spPr>
        <p:txBody>
          <a:bodyPr/>
          <a:lstStyle>
            <a:lvl1pPr>
              <a:defRPr sz="32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p:cNvSpPr>
            <a:spLocks noGrp="1"/>
          </p:cNvSpPr>
          <p:nvPr>
            <p:ph type="body" sz="half" idx="2"/>
          </p:nvPr>
        </p:nvSpPr>
        <p:spPr>
          <a:xfrm>
            <a:off x="514351" y="1435103"/>
            <a:ext cx="3384550" cy="4691063"/>
          </a:xfrm>
        </p:spPr>
        <p:txBody>
          <a:bodyPr/>
          <a:lstStyle>
            <a:lvl1pPr marL="0" indent="0">
              <a:buNone/>
              <a:defRPr sz="1400"/>
            </a:lvl1pPr>
            <a:lvl2pPr marL="457233" indent="0">
              <a:buNone/>
              <a:defRPr sz="1200"/>
            </a:lvl2pPr>
            <a:lvl3pPr marL="914469" indent="0">
              <a:buNone/>
              <a:defRPr sz="1000"/>
            </a:lvl3pPr>
            <a:lvl4pPr marL="1371702" indent="0">
              <a:buNone/>
              <a:defRPr sz="900"/>
            </a:lvl4pPr>
            <a:lvl5pPr marL="1828935" indent="0">
              <a:buNone/>
              <a:defRPr sz="900"/>
            </a:lvl5pPr>
            <a:lvl6pPr marL="2286169" indent="0">
              <a:buNone/>
              <a:defRPr sz="900"/>
            </a:lvl6pPr>
            <a:lvl7pPr marL="2743404" indent="0">
              <a:buNone/>
              <a:defRPr sz="900"/>
            </a:lvl7pPr>
            <a:lvl8pPr marL="3200638" indent="0">
              <a:buNone/>
              <a:defRPr sz="900"/>
            </a:lvl8pPr>
            <a:lvl9pPr marL="3657872"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9CDE88CB-2A5E-5D48-AA87-F4399D5FA8B1}"/>
              </a:ext>
            </a:extLst>
          </p:cNvPr>
          <p:cNvSpPr>
            <a:spLocks noGrp="1" noChangeArrowheads="1"/>
          </p:cNvSpPr>
          <p:nvPr>
            <p:ph type="dt" sz="half" idx="10"/>
          </p:nvPr>
        </p:nvSpPr>
        <p:spPr/>
        <p:txBody>
          <a:bodyPr/>
          <a:lstStyle>
            <a:lvl1pPr>
              <a:defRPr/>
            </a:lvl1pPr>
          </a:lstStyle>
          <a:p>
            <a:pPr>
              <a:defRPr/>
            </a:pPr>
            <a:endParaRPr lang="pt-BR"/>
          </a:p>
        </p:txBody>
      </p:sp>
      <p:sp>
        <p:nvSpPr>
          <p:cNvPr id="6" name="Rectangle 3">
            <a:extLst>
              <a:ext uri="{FF2B5EF4-FFF2-40B4-BE49-F238E27FC236}">
                <a16:creationId xmlns:a16="http://schemas.microsoft.com/office/drawing/2014/main" id="{6BB2E964-C081-484A-B24A-8BC83657E9F7}"/>
              </a:ext>
            </a:extLst>
          </p:cNvPr>
          <p:cNvSpPr>
            <a:spLocks noGrp="1" noChangeArrowheads="1"/>
          </p:cNvSpPr>
          <p:nvPr>
            <p:ph type="ftr" sz="quarter" idx="11"/>
          </p:nvPr>
        </p:nvSpPr>
        <p:spPr/>
        <p:txBody>
          <a:bodyPr/>
          <a:lstStyle>
            <a:lvl1pPr>
              <a:defRPr/>
            </a:lvl1pPr>
          </a:lstStyle>
          <a:p>
            <a:pPr>
              <a:defRPr/>
            </a:pPr>
            <a:endParaRPr lang="pt-BR"/>
          </a:p>
        </p:txBody>
      </p:sp>
      <p:sp>
        <p:nvSpPr>
          <p:cNvPr id="7" name="Rectangle 4">
            <a:extLst>
              <a:ext uri="{FF2B5EF4-FFF2-40B4-BE49-F238E27FC236}">
                <a16:creationId xmlns:a16="http://schemas.microsoft.com/office/drawing/2014/main" id="{DEAA9883-66F8-404A-97B2-1FEE4A86ABCA}"/>
              </a:ext>
            </a:extLst>
          </p:cNvPr>
          <p:cNvSpPr>
            <a:spLocks noGrp="1" noChangeArrowheads="1"/>
          </p:cNvSpPr>
          <p:nvPr>
            <p:ph type="sldNum" sz="quarter" idx="12"/>
          </p:nvPr>
        </p:nvSpPr>
        <p:spPr/>
        <p:txBody>
          <a:bodyPr/>
          <a:lstStyle>
            <a:lvl1pPr>
              <a:defRPr/>
            </a:lvl1pPr>
          </a:lstStyle>
          <a:p>
            <a:fld id="{2B3CFF8E-5DDB-B241-B962-8DFBF9B1EF22}" type="slidenum">
              <a:rPr lang="pt-BR" altLang="pt-BR"/>
              <a:pPr/>
              <a:t>‹#›</a:t>
            </a:fld>
            <a:endParaRPr lang="pt-BR" altLang="pt-BR"/>
          </a:p>
        </p:txBody>
      </p:sp>
    </p:spTree>
    <p:extLst>
      <p:ext uri="{BB962C8B-B14F-4D97-AF65-F5344CB8AC3E}">
        <p14:creationId xmlns:p14="http://schemas.microsoft.com/office/powerpoint/2010/main" val="4023014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6" y="4800600"/>
            <a:ext cx="6172200" cy="566738"/>
          </a:xfrm>
        </p:spPr>
        <p:txBody>
          <a:bodyPr anchor="b"/>
          <a:lstStyle>
            <a:lvl1pPr algn="l">
              <a:defRPr sz="2000" b="1"/>
            </a:lvl1pPr>
          </a:lstStyle>
          <a:p>
            <a:r>
              <a:rPr lang="en-US"/>
              <a:t>Click to edit Master title style</a:t>
            </a:r>
            <a:endParaRPr lang="pt-BR"/>
          </a:p>
        </p:txBody>
      </p:sp>
      <p:sp>
        <p:nvSpPr>
          <p:cNvPr id="3" name="Picture Placeholder 2"/>
          <p:cNvSpPr>
            <a:spLocks noGrp="1"/>
          </p:cNvSpPr>
          <p:nvPr>
            <p:ph type="pic" idx="1"/>
          </p:nvPr>
        </p:nvSpPr>
        <p:spPr>
          <a:xfrm>
            <a:off x="2016126" y="612775"/>
            <a:ext cx="6172200" cy="4114800"/>
          </a:xfrm>
        </p:spPr>
        <p:txBody>
          <a:bodyPr/>
          <a:lstStyle>
            <a:lvl1pPr marL="0" indent="0">
              <a:buNone/>
              <a:defRPr sz="3201"/>
            </a:lvl1pPr>
            <a:lvl2pPr marL="457233" indent="0">
              <a:buNone/>
              <a:defRPr sz="2801"/>
            </a:lvl2pPr>
            <a:lvl3pPr marL="914469" indent="0">
              <a:buNone/>
              <a:defRPr sz="2400"/>
            </a:lvl3pPr>
            <a:lvl4pPr marL="1371702" indent="0">
              <a:buNone/>
              <a:defRPr sz="2000"/>
            </a:lvl4pPr>
            <a:lvl5pPr marL="1828935" indent="0">
              <a:buNone/>
              <a:defRPr sz="2000"/>
            </a:lvl5pPr>
            <a:lvl6pPr marL="2286169" indent="0">
              <a:buNone/>
              <a:defRPr sz="2000"/>
            </a:lvl6pPr>
            <a:lvl7pPr marL="2743404" indent="0">
              <a:buNone/>
              <a:defRPr sz="2000"/>
            </a:lvl7pPr>
            <a:lvl8pPr marL="3200638" indent="0">
              <a:buNone/>
              <a:defRPr sz="2000"/>
            </a:lvl8pPr>
            <a:lvl9pPr marL="3657872" indent="0">
              <a:buNone/>
              <a:defRPr sz="2000"/>
            </a:lvl9pPr>
          </a:lstStyle>
          <a:p>
            <a:pPr lvl="0"/>
            <a:endParaRPr lang="pt-BR" noProof="0"/>
          </a:p>
        </p:txBody>
      </p:sp>
      <p:sp>
        <p:nvSpPr>
          <p:cNvPr id="4" name="Text Placeholder 3"/>
          <p:cNvSpPr>
            <a:spLocks noGrp="1"/>
          </p:cNvSpPr>
          <p:nvPr>
            <p:ph type="body" sz="half" idx="2"/>
          </p:nvPr>
        </p:nvSpPr>
        <p:spPr>
          <a:xfrm>
            <a:off x="2016126" y="5367338"/>
            <a:ext cx="6172200" cy="804862"/>
          </a:xfrm>
        </p:spPr>
        <p:txBody>
          <a:bodyPr/>
          <a:lstStyle>
            <a:lvl1pPr marL="0" indent="0">
              <a:buNone/>
              <a:defRPr sz="1400"/>
            </a:lvl1pPr>
            <a:lvl2pPr marL="457233" indent="0">
              <a:buNone/>
              <a:defRPr sz="1200"/>
            </a:lvl2pPr>
            <a:lvl3pPr marL="914469" indent="0">
              <a:buNone/>
              <a:defRPr sz="1000"/>
            </a:lvl3pPr>
            <a:lvl4pPr marL="1371702" indent="0">
              <a:buNone/>
              <a:defRPr sz="900"/>
            </a:lvl4pPr>
            <a:lvl5pPr marL="1828935" indent="0">
              <a:buNone/>
              <a:defRPr sz="900"/>
            </a:lvl5pPr>
            <a:lvl6pPr marL="2286169" indent="0">
              <a:buNone/>
              <a:defRPr sz="900"/>
            </a:lvl6pPr>
            <a:lvl7pPr marL="2743404" indent="0">
              <a:buNone/>
              <a:defRPr sz="900"/>
            </a:lvl7pPr>
            <a:lvl8pPr marL="3200638" indent="0">
              <a:buNone/>
              <a:defRPr sz="900"/>
            </a:lvl8pPr>
            <a:lvl9pPr marL="3657872"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1DE7671C-58D2-F84E-BB47-DC9B26427DC0}"/>
              </a:ext>
            </a:extLst>
          </p:cNvPr>
          <p:cNvSpPr>
            <a:spLocks noGrp="1" noChangeArrowheads="1"/>
          </p:cNvSpPr>
          <p:nvPr>
            <p:ph type="dt" sz="half" idx="10"/>
          </p:nvPr>
        </p:nvSpPr>
        <p:spPr/>
        <p:txBody>
          <a:bodyPr/>
          <a:lstStyle>
            <a:lvl1pPr>
              <a:defRPr/>
            </a:lvl1pPr>
          </a:lstStyle>
          <a:p>
            <a:pPr>
              <a:defRPr/>
            </a:pPr>
            <a:endParaRPr lang="pt-BR"/>
          </a:p>
        </p:txBody>
      </p:sp>
      <p:sp>
        <p:nvSpPr>
          <p:cNvPr id="6" name="Rectangle 3">
            <a:extLst>
              <a:ext uri="{FF2B5EF4-FFF2-40B4-BE49-F238E27FC236}">
                <a16:creationId xmlns:a16="http://schemas.microsoft.com/office/drawing/2014/main" id="{99539BDD-2DF3-814E-8C5F-F6F4F98ABE7E}"/>
              </a:ext>
            </a:extLst>
          </p:cNvPr>
          <p:cNvSpPr>
            <a:spLocks noGrp="1" noChangeArrowheads="1"/>
          </p:cNvSpPr>
          <p:nvPr>
            <p:ph type="ftr" sz="quarter" idx="11"/>
          </p:nvPr>
        </p:nvSpPr>
        <p:spPr/>
        <p:txBody>
          <a:bodyPr/>
          <a:lstStyle>
            <a:lvl1pPr>
              <a:defRPr/>
            </a:lvl1pPr>
          </a:lstStyle>
          <a:p>
            <a:pPr>
              <a:defRPr/>
            </a:pPr>
            <a:endParaRPr lang="pt-BR"/>
          </a:p>
        </p:txBody>
      </p:sp>
      <p:sp>
        <p:nvSpPr>
          <p:cNvPr id="7" name="Rectangle 4">
            <a:extLst>
              <a:ext uri="{FF2B5EF4-FFF2-40B4-BE49-F238E27FC236}">
                <a16:creationId xmlns:a16="http://schemas.microsoft.com/office/drawing/2014/main" id="{96EEB373-D102-F447-96C8-147BA046B1C8}"/>
              </a:ext>
            </a:extLst>
          </p:cNvPr>
          <p:cNvSpPr>
            <a:spLocks noGrp="1" noChangeArrowheads="1"/>
          </p:cNvSpPr>
          <p:nvPr>
            <p:ph type="sldNum" sz="quarter" idx="12"/>
          </p:nvPr>
        </p:nvSpPr>
        <p:spPr/>
        <p:txBody>
          <a:bodyPr/>
          <a:lstStyle>
            <a:lvl1pPr>
              <a:defRPr/>
            </a:lvl1pPr>
          </a:lstStyle>
          <a:p>
            <a:fld id="{2B9BB2DF-6362-0143-8553-88F6BE4FDC49}" type="slidenum">
              <a:rPr lang="pt-BR" altLang="pt-BR"/>
              <a:pPr/>
              <a:t>‹#›</a:t>
            </a:fld>
            <a:endParaRPr lang="pt-BR" altLang="pt-BR"/>
          </a:p>
        </p:txBody>
      </p:sp>
    </p:spTree>
    <p:extLst>
      <p:ext uri="{BB962C8B-B14F-4D97-AF65-F5344CB8AC3E}">
        <p14:creationId xmlns:p14="http://schemas.microsoft.com/office/powerpoint/2010/main" val="3648039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2254A"/>
            </a:gs>
            <a:gs pos="50000">
              <a:srgbClr val="12254A"/>
            </a:gs>
            <a:gs pos="100000">
              <a:srgbClr val="00279F"/>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4462594-0F12-4045-B957-76F7CB175ACF}"/>
              </a:ext>
            </a:extLst>
          </p:cNvPr>
          <p:cNvSpPr>
            <a:spLocks noGrp="1" noChangeArrowheads="1"/>
          </p:cNvSpPr>
          <p:nvPr>
            <p:ph type="dt" sz="half" idx="2"/>
          </p:nvPr>
        </p:nvSpPr>
        <p:spPr bwMode="auto">
          <a:xfrm>
            <a:off x="800101" y="6248400"/>
            <a:ext cx="2133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chemeClr val="tx1"/>
                </a:solidFill>
                <a:latin typeface="Times New Roman" pitchFamily="18" charset="0"/>
                <a:ea typeface="+mn-ea"/>
                <a:cs typeface="+mn-cs"/>
              </a:defRPr>
            </a:lvl1pPr>
          </a:lstStyle>
          <a:p>
            <a:pPr>
              <a:defRPr/>
            </a:pPr>
            <a:endParaRPr lang="pt-BR"/>
          </a:p>
        </p:txBody>
      </p:sp>
      <p:sp>
        <p:nvSpPr>
          <p:cNvPr id="1027" name="Rectangle 3">
            <a:extLst>
              <a:ext uri="{FF2B5EF4-FFF2-40B4-BE49-F238E27FC236}">
                <a16:creationId xmlns:a16="http://schemas.microsoft.com/office/drawing/2014/main" id="{1E0ACE75-1BF8-0F46-B39F-BE1EF20E1ED1}"/>
              </a:ext>
            </a:extLst>
          </p:cNvPr>
          <p:cNvSpPr>
            <a:spLocks noGrp="1" noChangeArrowheads="1"/>
          </p:cNvSpPr>
          <p:nvPr>
            <p:ph type="ftr" sz="quarter" idx="3"/>
          </p:nvPr>
        </p:nvSpPr>
        <p:spPr bwMode="auto">
          <a:xfrm>
            <a:off x="3543301" y="6248400"/>
            <a:ext cx="32004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chemeClr val="tx1"/>
                </a:solidFill>
                <a:latin typeface="Times New Roman" pitchFamily="18" charset="0"/>
                <a:ea typeface="+mn-ea"/>
                <a:cs typeface="+mn-cs"/>
              </a:defRPr>
            </a:lvl1pPr>
          </a:lstStyle>
          <a:p>
            <a:pPr>
              <a:defRPr/>
            </a:pPr>
            <a:endParaRPr lang="pt-BR"/>
          </a:p>
        </p:txBody>
      </p:sp>
      <p:sp>
        <p:nvSpPr>
          <p:cNvPr id="1028" name="Rectangle 4">
            <a:extLst>
              <a:ext uri="{FF2B5EF4-FFF2-40B4-BE49-F238E27FC236}">
                <a16:creationId xmlns:a16="http://schemas.microsoft.com/office/drawing/2014/main" id="{075CD73C-6EC2-9940-9FAA-CB4629EC010F}"/>
              </a:ext>
            </a:extLst>
          </p:cNvPr>
          <p:cNvSpPr>
            <a:spLocks noGrp="1" noChangeArrowheads="1"/>
          </p:cNvSpPr>
          <p:nvPr>
            <p:ph type="sldNum" sz="quarter" idx="4"/>
          </p:nvPr>
        </p:nvSpPr>
        <p:spPr bwMode="auto">
          <a:xfrm>
            <a:off x="7353300" y="6248400"/>
            <a:ext cx="2133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tx1"/>
                </a:solidFill>
                <a:latin typeface="Times New Roman" panose="02020603050405020304" pitchFamily="18" charset="0"/>
              </a:defRPr>
            </a:lvl1pPr>
          </a:lstStyle>
          <a:p>
            <a:fld id="{62378F3F-0BA7-0A45-9A5D-A356FE32FD93}" type="slidenum">
              <a:rPr lang="pt-BR" altLang="pt-BR"/>
              <a:pPr/>
              <a:t>‹#›</a:t>
            </a:fld>
            <a:endParaRPr lang="pt-BR" altLang="pt-BR"/>
          </a:p>
        </p:txBody>
      </p:sp>
      <p:grpSp>
        <p:nvGrpSpPr>
          <p:cNvPr id="1029" name="Group 9">
            <a:extLst>
              <a:ext uri="{FF2B5EF4-FFF2-40B4-BE49-F238E27FC236}">
                <a16:creationId xmlns:a16="http://schemas.microsoft.com/office/drawing/2014/main" id="{B4819BB3-49CE-8942-B8A6-8643D36A225E}"/>
              </a:ext>
            </a:extLst>
          </p:cNvPr>
          <p:cNvGrpSpPr>
            <a:grpSpLocks/>
          </p:cNvGrpSpPr>
          <p:nvPr/>
        </p:nvGrpSpPr>
        <p:grpSpPr bwMode="auto">
          <a:xfrm>
            <a:off x="120651" y="107950"/>
            <a:ext cx="10045700" cy="6642100"/>
            <a:chOff x="76" y="68"/>
            <a:chExt cx="6328" cy="4184"/>
          </a:xfrm>
        </p:grpSpPr>
        <p:sp>
          <p:nvSpPr>
            <p:cNvPr id="1032" name="Rectangle 5">
              <a:extLst>
                <a:ext uri="{FF2B5EF4-FFF2-40B4-BE49-F238E27FC236}">
                  <a16:creationId xmlns:a16="http://schemas.microsoft.com/office/drawing/2014/main" id="{6B55A54A-524B-374F-BD36-50E81E192E07}"/>
                </a:ext>
              </a:extLst>
            </p:cNvPr>
            <p:cNvSpPr>
              <a:spLocks noChangeArrowheads="1"/>
            </p:cNvSpPr>
            <p:nvPr/>
          </p:nvSpPr>
          <p:spPr bwMode="auto">
            <a:xfrm>
              <a:off x="76" y="68"/>
              <a:ext cx="6328" cy="4184"/>
            </a:xfrm>
            <a:prstGeom prst="rect">
              <a:avLst/>
            </a:prstGeom>
            <a:gradFill rotWithShape="0">
              <a:gsLst>
                <a:gs pos="0">
                  <a:srgbClr val="3352B2"/>
                </a:gs>
                <a:gs pos="50000">
                  <a:srgbClr val="00279F"/>
                </a:gs>
                <a:gs pos="100000">
                  <a:srgbClr val="3352B2"/>
                </a:gs>
              </a:gsLst>
              <a:lin ang="5400000" scaled="1"/>
            </a:gradFill>
            <a:ln w="12700">
              <a:solidFill>
                <a:schemeClr val="folHlink"/>
              </a:solidFill>
              <a:miter lim="800000"/>
              <a:headEnd/>
              <a:tailEnd/>
            </a:ln>
          </p:spPr>
          <p:txBody>
            <a:bodyPr wrap="none" anchor="ctr"/>
            <a:lstStyle>
              <a:lvl1pPr>
                <a:defRPr>
                  <a:solidFill>
                    <a:srgbClr val="FFFFFF"/>
                  </a:solidFill>
                  <a:latin typeface="Arial" charset="0"/>
                </a:defRPr>
              </a:lvl1pPr>
              <a:lvl2pPr marL="742950" indent="-285750">
                <a:defRPr>
                  <a:solidFill>
                    <a:srgbClr val="FFFFFF"/>
                  </a:solidFill>
                  <a:latin typeface="Arial" charset="0"/>
                </a:defRPr>
              </a:lvl2pPr>
              <a:lvl3pPr marL="1143000" indent="-228600">
                <a:defRPr>
                  <a:solidFill>
                    <a:srgbClr val="FFFFFF"/>
                  </a:solidFill>
                  <a:latin typeface="Arial" charset="0"/>
                </a:defRPr>
              </a:lvl3pPr>
              <a:lvl4pPr marL="1600200" indent="-228600">
                <a:defRPr>
                  <a:solidFill>
                    <a:srgbClr val="FFFFFF"/>
                  </a:solidFill>
                  <a:latin typeface="Arial" charset="0"/>
                </a:defRPr>
              </a:lvl4pPr>
              <a:lvl5pPr marL="2057400" indent="-228600">
                <a:defRPr>
                  <a:solidFill>
                    <a:srgbClr val="FFFFFF"/>
                  </a:solidFill>
                  <a:latin typeface="Arial" charset="0"/>
                </a:defRPr>
              </a:lvl5pPr>
              <a:lvl6pPr marL="2514600" indent="-228600" eaLnBrk="0" fontAlgn="base" hangingPunct="0">
                <a:spcBef>
                  <a:spcPct val="0"/>
                </a:spcBef>
                <a:spcAft>
                  <a:spcPct val="0"/>
                </a:spcAft>
                <a:defRPr>
                  <a:solidFill>
                    <a:srgbClr val="FFFFFF"/>
                  </a:solidFill>
                  <a:latin typeface="Arial" charset="0"/>
                </a:defRPr>
              </a:lvl6pPr>
              <a:lvl7pPr marL="2971800" indent="-228600" eaLnBrk="0" fontAlgn="base" hangingPunct="0">
                <a:spcBef>
                  <a:spcPct val="0"/>
                </a:spcBef>
                <a:spcAft>
                  <a:spcPct val="0"/>
                </a:spcAft>
                <a:defRPr>
                  <a:solidFill>
                    <a:srgbClr val="FFFFFF"/>
                  </a:solidFill>
                  <a:latin typeface="Arial" charset="0"/>
                </a:defRPr>
              </a:lvl7pPr>
              <a:lvl8pPr marL="3429000" indent="-228600" eaLnBrk="0" fontAlgn="base" hangingPunct="0">
                <a:spcBef>
                  <a:spcPct val="0"/>
                </a:spcBef>
                <a:spcAft>
                  <a:spcPct val="0"/>
                </a:spcAft>
                <a:defRPr>
                  <a:solidFill>
                    <a:srgbClr val="FFFFFF"/>
                  </a:solidFill>
                  <a:latin typeface="Arial" charset="0"/>
                </a:defRPr>
              </a:lvl8pPr>
              <a:lvl9pPr marL="3886200" indent="-228600" eaLnBrk="0" fontAlgn="base" hangingPunct="0">
                <a:spcBef>
                  <a:spcPct val="0"/>
                </a:spcBef>
                <a:spcAft>
                  <a:spcPct val="0"/>
                </a:spcAft>
                <a:defRPr>
                  <a:solidFill>
                    <a:srgbClr val="FFFFFF"/>
                  </a:solidFill>
                  <a:latin typeface="Arial" charset="0"/>
                </a:defRPr>
              </a:lvl9pPr>
            </a:lstStyle>
            <a:p>
              <a:pPr>
                <a:defRPr/>
              </a:pPr>
              <a:endParaRPr lang="pt-BR" altLang="pt-BR">
                <a:ea typeface="+mn-ea"/>
              </a:endParaRPr>
            </a:p>
          </p:txBody>
        </p:sp>
        <p:sp>
          <p:nvSpPr>
            <p:cNvPr id="1033" name="Rectangle 6">
              <a:extLst>
                <a:ext uri="{FF2B5EF4-FFF2-40B4-BE49-F238E27FC236}">
                  <a16:creationId xmlns:a16="http://schemas.microsoft.com/office/drawing/2014/main" id="{D89261C6-BC43-744A-81BA-258460A1E500}"/>
                </a:ext>
              </a:extLst>
            </p:cNvPr>
            <p:cNvSpPr>
              <a:spLocks noChangeArrowheads="1"/>
            </p:cNvSpPr>
            <p:nvPr/>
          </p:nvSpPr>
          <p:spPr bwMode="auto">
            <a:xfrm>
              <a:off x="169" y="140"/>
              <a:ext cx="6154" cy="4036"/>
            </a:xfrm>
            <a:prstGeom prst="rect">
              <a:avLst/>
            </a:prstGeom>
            <a:gradFill rotWithShape="0">
              <a:gsLst>
                <a:gs pos="0">
                  <a:srgbClr val="00279F"/>
                </a:gs>
                <a:gs pos="50000">
                  <a:srgbClr val="4C67BC"/>
                </a:gs>
                <a:gs pos="100000">
                  <a:srgbClr val="00279F"/>
                </a:gs>
              </a:gsLst>
              <a:lin ang="5400000" scaled="1"/>
            </a:gradFill>
            <a:ln w="12700">
              <a:solidFill>
                <a:schemeClr val="folHlink"/>
              </a:solidFill>
              <a:miter lim="800000"/>
              <a:headEnd/>
              <a:tailEnd/>
            </a:ln>
          </p:spPr>
          <p:txBody>
            <a:bodyPr wrap="none" anchor="ctr"/>
            <a:lstStyle>
              <a:lvl1pPr>
                <a:defRPr>
                  <a:solidFill>
                    <a:srgbClr val="FFFFFF"/>
                  </a:solidFill>
                  <a:latin typeface="Arial" charset="0"/>
                </a:defRPr>
              </a:lvl1pPr>
              <a:lvl2pPr marL="742950" indent="-285750">
                <a:defRPr>
                  <a:solidFill>
                    <a:srgbClr val="FFFFFF"/>
                  </a:solidFill>
                  <a:latin typeface="Arial" charset="0"/>
                </a:defRPr>
              </a:lvl2pPr>
              <a:lvl3pPr marL="1143000" indent="-228600">
                <a:defRPr>
                  <a:solidFill>
                    <a:srgbClr val="FFFFFF"/>
                  </a:solidFill>
                  <a:latin typeface="Arial" charset="0"/>
                </a:defRPr>
              </a:lvl3pPr>
              <a:lvl4pPr marL="1600200" indent="-228600">
                <a:defRPr>
                  <a:solidFill>
                    <a:srgbClr val="FFFFFF"/>
                  </a:solidFill>
                  <a:latin typeface="Arial" charset="0"/>
                </a:defRPr>
              </a:lvl4pPr>
              <a:lvl5pPr marL="2057400" indent="-228600">
                <a:defRPr>
                  <a:solidFill>
                    <a:srgbClr val="FFFFFF"/>
                  </a:solidFill>
                  <a:latin typeface="Arial" charset="0"/>
                </a:defRPr>
              </a:lvl5pPr>
              <a:lvl6pPr marL="2514600" indent="-228600" eaLnBrk="0" fontAlgn="base" hangingPunct="0">
                <a:spcBef>
                  <a:spcPct val="0"/>
                </a:spcBef>
                <a:spcAft>
                  <a:spcPct val="0"/>
                </a:spcAft>
                <a:defRPr>
                  <a:solidFill>
                    <a:srgbClr val="FFFFFF"/>
                  </a:solidFill>
                  <a:latin typeface="Arial" charset="0"/>
                </a:defRPr>
              </a:lvl6pPr>
              <a:lvl7pPr marL="2971800" indent="-228600" eaLnBrk="0" fontAlgn="base" hangingPunct="0">
                <a:spcBef>
                  <a:spcPct val="0"/>
                </a:spcBef>
                <a:spcAft>
                  <a:spcPct val="0"/>
                </a:spcAft>
                <a:defRPr>
                  <a:solidFill>
                    <a:srgbClr val="FFFFFF"/>
                  </a:solidFill>
                  <a:latin typeface="Arial" charset="0"/>
                </a:defRPr>
              </a:lvl7pPr>
              <a:lvl8pPr marL="3429000" indent="-228600" eaLnBrk="0" fontAlgn="base" hangingPunct="0">
                <a:spcBef>
                  <a:spcPct val="0"/>
                </a:spcBef>
                <a:spcAft>
                  <a:spcPct val="0"/>
                </a:spcAft>
                <a:defRPr>
                  <a:solidFill>
                    <a:srgbClr val="FFFFFF"/>
                  </a:solidFill>
                  <a:latin typeface="Arial" charset="0"/>
                </a:defRPr>
              </a:lvl8pPr>
              <a:lvl9pPr marL="3886200" indent="-228600" eaLnBrk="0" fontAlgn="base" hangingPunct="0">
                <a:spcBef>
                  <a:spcPct val="0"/>
                </a:spcBef>
                <a:spcAft>
                  <a:spcPct val="0"/>
                </a:spcAft>
                <a:defRPr>
                  <a:solidFill>
                    <a:srgbClr val="FFFFFF"/>
                  </a:solidFill>
                  <a:latin typeface="Arial" charset="0"/>
                </a:defRPr>
              </a:lvl9pPr>
            </a:lstStyle>
            <a:p>
              <a:pPr>
                <a:defRPr/>
              </a:pPr>
              <a:endParaRPr lang="pt-BR" altLang="pt-BR">
                <a:ea typeface="+mn-ea"/>
              </a:endParaRPr>
            </a:p>
          </p:txBody>
        </p:sp>
        <p:sp>
          <p:nvSpPr>
            <p:cNvPr id="1034" name="Rectangle 7">
              <a:extLst>
                <a:ext uri="{FF2B5EF4-FFF2-40B4-BE49-F238E27FC236}">
                  <a16:creationId xmlns:a16="http://schemas.microsoft.com/office/drawing/2014/main" id="{0BBCE26A-2EA0-B64E-8CB5-1E9249157DC0}"/>
                </a:ext>
              </a:extLst>
            </p:cNvPr>
            <p:cNvSpPr>
              <a:spLocks noChangeArrowheads="1"/>
            </p:cNvSpPr>
            <p:nvPr/>
          </p:nvSpPr>
          <p:spPr bwMode="auto">
            <a:xfrm>
              <a:off x="214" y="188"/>
              <a:ext cx="6051" cy="3944"/>
            </a:xfrm>
            <a:prstGeom prst="rect">
              <a:avLst/>
            </a:prstGeom>
            <a:gradFill rotWithShape="0">
              <a:gsLst>
                <a:gs pos="0">
                  <a:srgbClr val="4C67BC"/>
                </a:gs>
                <a:gs pos="50000">
                  <a:srgbClr val="00279F"/>
                </a:gs>
                <a:gs pos="100000">
                  <a:srgbClr val="4C67BC"/>
                </a:gs>
              </a:gsLst>
              <a:lin ang="5400000" scaled="1"/>
            </a:gradFill>
            <a:ln w="12700">
              <a:solidFill>
                <a:schemeClr val="folHlink"/>
              </a:solidFill>
              <a:miter lim="800000"/>
              <a:headEnd/>
              <a:tailEnd/>
            </a:ln>
          </p:spPr>
          <p:txBody>
            <a:bodyPr wrap="none" anchor="ctr"/>
            <a:lstStyle>
              <a:lvl1pPr>
                <a:defRPr>
                  <a:solidFill>
                    <a:srgbClr val="FFFFFF"/>
                  </a:solidFill>
                  <a:latin typeface="Arial" charset="0"/>
                </a:defRPr>
              </a:lvl1pPr>
              <a:lvl2pPr marL="742950" indent="-285750">
                <a:defRPr>
                  <a:solidFill>
                    <a:srgbClr val="FFFFFF"/>
                  </a:solidFill>
                  <a:latin typeface="Arial" charset="0"/>
                </a:defRPr>
              </a:lvl2pPr>
              <a:lvl3pPr marL="1143000" indent="-228600">
                <a:defRPr>
                  <a:solidFill>
                    <a:srgbClr val="FFFFFF"/>
                  </a:solidFill>
                  <a:latin typeface="Arial" charset="0"/>
                </a:defRPr>
              </a:lvl3pPr>
              <a:lvl4pPr marL="1600200" indent="-228600">
                <a:defRPr>
                  <a:solidFill>
                    <a:srgbClr val="FFFFFF"/>
                  </a:solidFill>
                  <a:latin typeface="Arial" charset="0"/>
                </a:defRPr>
              </a:lvl4pPr>
              <a:lvl5pPr marL="2057400" indent="-228600">
                <a:defRPr>
                  <a:solidFill>
                    <a:srgbClr val="FFFFFF"/>
                  </a:solidFill>
                  <a:latin typeface="Arial" charset="0"/>
                </a:defRPr>
              </a:lvl5pPr>
              <a:lvl6pPr marL="2514600" indent="-228600" eaLnBrk="0" fontAlgn="base" hangingPunct="0">
                <a:spcBef>
                  <a:spcPct val="0"/>
                </a:spcBef>
                <a:spcAft>
                  <a:spcPct val="0"/>
                </a:spcAft>
                <a:defRPr>
                  <a:solidFill>
                    <a:srgbClr val="FFFFFF"/>
                  </a:solidFill>
                  <a:latin typeface="Arial" charset="0"/>
                </a:defRPr>
              </a:lvl6pPr>
              <a:lvl7pPr marL="2971800" indent="-228600" eaLnBrk="0" fontAlgn="base" hangingPunct="0">
                <a:spcBef>
                  <a:spcPct val="0"/>
                </a:spcBef>
                <a:spcAft>
                  <a:spcPct val="0"/>
                </a:spcAft>
                <a:defRPr>
                  <a:solidFill>
                    <a:srgbClr val="FFFFFF"/>
                  </a:solidFill>
                  <a:latin typeface="Arial" charset="0"/>
                </a:defRPr>
              </a:lvl7pPr>
              <a:lvl8pPr marL="3429000" indent="-228600" eaLnBrk="0" fontAlgn="base" hangingPunct="0">
                <a:spcBef>
                  <a:spcPct val="0"/>
                </a:spcBef>
                <a:spcAft>
                  <a:spcPct val="0"/>
                </a:spcAft>
                <a:defRPr>
                  <a:solidFill>
                    <a:srgbClr val="FFFFFF"/>
                  </a:solidFill>
                  <a:latin typeface="Arial" charset="0"/>
                </a:defRPr>
              </a:lvl8pPr>
              <a:lvl9pPr marL="3886200" indent="-228600" eaLnBrk="0" fontAlgn="base" hangingPunct="0">
                <a:spcBef>
                  <a:spcPct val="0"/>
                </a:spcBef>
                <a:spcAft>
                  <a:spcPct val="0"/>
                </a:spcAft>
                <a:defRPr>
                  <a:solidFill>
                    <a:srgbClr val="FFFFFF"/>
                  </a:solidFill>
                  <a:latin typeface="Arial" charset="0"/>
                </a:defRPr>
              </a:lvl9pPr>
            </a:lstStyle>
            <a:p>
              <a:pPr>
                <a:defRPr/>
              </a:pPr>
              <a:endParaRPr lang="pt-BR" altLang="pt-BR">
                <a:ea typeface="+mn-ea"/>
              </a:endParaRPr>
            </a:p>
          </p:txBody>
        </p:sp>
        <p:sp>
          <p:nvSpPr>
            <p:cNvPr id="1035" name="Rectangle 8">
              <a:extLst>
                <a:ext uri="{FF2B5EF4-FFF2-40B4-BE49-F238E27FC236}">
                  <a16:creationId xmlns:a16="http://schemas.microsoft.com/office/drawing/2014/main" id="{57C4C8D5-E761-964B-8616-75EB4B142442}"/>
                </a:ext>
              </a:extLst>
            </p:cNvPr>
            <p:cNvSpPr>
              <a:spLocks noChangeArrowheads="1"/>
            </p:cNvSpPr>
            <p:nvPr/>
          </p:nvSpPr>
          <p:spPr bwMode="auto">
            <a:xfrm>
              <a:off x="306" y="272"/>
              <a:ext cx="5869" cy="3776"/>
            </a:xfrm>
            <a:prstGeom prst="rect">
              <a:avLst/>
            </a:prstGeom>
            <a:gradFill rotWithShape="0">
              <a:gsLst>
                <a:gs pos="0">
                  <a:srgbClr val="000C2F"/>
                </a:gs>
                <a:gs pos="100000">
                  <a:srgbClr val="00279F"/>
                </a:gs>
              </a:gsLst>
              <a:lin ang="5400000" scaled="1"/>
            </a:gradFill>
            <a:ln w="12700">
              <a:solidFill>
                <a:schemeClr val="folHlink"/>
              </a:solidFill>
              <a:miter lim="800000"/>
              <a:headEnd/>
              <a:tailEnd/>
            </a:ln>
          </p:spPr>
          <p:txBody>
            <a:bodyPr wrap="none" anchor="ctr"/>
            <a:lstStyle>
              <a:lvl1pPr>
                <a:defRPr>
                  <a:solidFill>
                    <a:srgbClr val="FFFFFF"/>
                  </a:solidFill>
                  <a:latin typeface="Arial" charset="0"/>
                </a:defRPr>
              </a:lvl1pPr>
              <a:lvl2pPr marL="742950" indent="-285750">
                <a:defRPr>
                  <a:solidFill>
                    <a:srgbClr val="FFFFFF"/>
                  </a:solidFill>
                  <a:latin typeface="Arial" charset="0"/>
                </a:defRPr>
              </a:lvl2pPr>
              <a:lvl3pPr marL="1143000" indent="-228600">
                <a:defRPr>
                  <a:solidFill>
                    <a:srgbClr val="FFFFFF"/>
                  </a:solidFill>
                  <a:latin typeface="Arial" charset="0"/>
                </a:defRPr>
              </a:lvl3pPr>
              <a:lvl4pPr marL="1600200" indent="-228600">
                <a:defRPr>
                  <a:solidFill>
                    <a:srgbClr val="FFFFFF"/>
                  </a:solidFill>
                  <a:latin typeface="Arial" charset="0"/>
                </a:defRPr>
              </a:lvl4pPr>
              <a:lvl5pPr marL="2057400" indent="-228600">
                <a:defRPr>
                  <a:solidFill>
                    <a:srgbClr val="FFFFFF"/>
                  </a:solidFill>
                  <a:latin typeface="Arial" charset="0"/>
                </a:defRPr>
              </a:lvl5pPr>
              <a:lvl6pPr marL="2514600" indent="-228600" eaLnBrk="0" fontAlgn="base" hangingPunct="0">
                <a:spcBef>
                  <a:spcPct val="0"/>
                </a:spcBef>
                <a:spcAft>
                  <a:spcPct val="0"/>
                </a:spcAft>
                <a:defRPr>
                  <a:solidFill>
                    <a:srgbClr val="FFFFFF"/>
                  </a:solidFill>
                  <a:latin typeface="Arial" charset="0"/>
                </a:defRPr>
              </a:lvl6pPr>
              <a:lvl7pPr marL="2971800" indent="-228600" eaLnBrk="0" fontAlgn="base" hangingPunct="0">
                <a:spcBef>
                  <a:spcPct val="0"/>
                </a:spcBef>
                <a:spcAft>
                  <a:spcPct val="0"/>
                </a:spcAft>
                <a:defRPr>
                  <a:solidFill>
                    <a:srgbClr val="FFFFFF"/>
                  </a:solidFill>
                  <a:latin typeface="Arial" charset="0"/>
                </a:defRPr>
              </a:lvl7pPr>
              <a:lvl8pPr marL="3429000" indent="-228600" eaLnBrk="0" fontAlgn="base" hangingPunct="0">
                <a:spcBef>
                  <a:spcPct val="0"/>
                </a:spcBef>
                <a:spcAft>
                  <a:spcPct val="0"/>
                </a:spcAft>
                <a:defRPr>
                  <a:solidFill>
                    <a:srgbClr val="FFFFFF"/>
                  </a:solidFill>
                  <a:latin typeface="Arial" charset="0"/>
                </a:defRPr>
              </a:lvl8pPr>
              <a:lvl9pPr marL="3886200" indent="-228600" eaLnBrk="0" fontAlgn="base" hangingPunct="0">
                <a:spcBef>
                  <a:spcPct val="0"/>
                </a:spcBef>
                <a:spcAft>
                  <a:spcPct val="0"/>
                </a:spcAft>
                <a:defRPr>
                  <a:solidFill>
                    <a:srgbClr val="FFFFFF"/>
                  </a:solidFill>
                  <a:latin typeface="Arial" charset="0"/>
                </a:defRPr>
              </a:lvl9pPr>
            </a:lstStyle>
            <a:p>
              <a:pPr>
                <a:defRPr/>
              </a:pPr>
              <a:endParaRPr lang="pt-BR" altLang="pt-BR">
                <a:ea typeface="+mn-ea"/>
              </a:endParaRPr>
            </a:p>
          </p:txBody>
        </p:sp>
      </p:grpSp>
      <p:sp>
        <p:nvSpPr>
          <p:cNvPr id="1030" name="Rectangle 10">
            <a:extLst>
              <a:ext uri="{FF2B5EF4-FFF2-40B4-BE49-F238E27FC236}">
                <a16:creationId xmlns:a16="http://schemas.microsoft.com/office/drawing/2014/main" id="{BF550E37-FE9B-F64B-AC58-6DCA7B8EF2DC}"/>
              </a:ext>
            </a:extLst>
          </p:cNvPr>
          <p:cNvSpPr>
            <a:spLocks noGrp="1" noChangeArrowheads="1"/>
          </p:cNvSpPr>
          <p:nvPr>
            <p:ph type="title"/>
          </p:nvPr>
        </p:nvSpPr>
        <p:spPr bwMode="auto">
          <a:xfrm>
            <a:off x="1257301"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pt-BR" altLang="pt-BR"/>
              <a:t>Click to edit Master title style</a:t>
            </a:r>
          </a:p>
        </p:txBody>
      </p:sp>
      <p:sp>
        <p:nvSpPr>
          <p:cNvPr id="1031" name="Rectangle 11">
            <a:extLst>
              <a:ext uri="{FF2B5EF4-FFF2-40B4-BE49-F238E27FC236}">
                <a16:creationId xmlns:a16="http://schemas.microsoft.com/office/drawing/2014/main" id="{D83B1739-7346-534F-888A-32DADD9CF0BD}"/>
              </a:ext>
            </a:extLst>
          </p:cNvPr>
          <p:cNvSpPr>
            <a:spLocks noGrp="1" noChangeArrowheads="1"/>
          </p:cNvSpPr>
          <p:nvPr>
            <p:ph type="body" idx="1"/>
          </p:nvPr>
        </p:nvSpPr>
        <p:spPr bwMode="auto">
          <a:xfrm>
            <a:off x="1257301"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pt-BR" altLang="pt-BR"/>
              <a:t>Click to edit Master text styles</a:t>
            </a:r>
          </a:p>
          <a:p>
            <a:pPr lvl="1"/>
            <a:r>
              <a:rPr lang="pt-BR" altLang="pt-BR"/>
              <a:t>Second Level</a:t>
            </a:r>
          </a:p>
          <a:p>
            <a:pPr lvl="2"/>
            <a:r>
              <a:rPr lang="pt-BR" altLang="pt-BR"/>
              <a:t>Third Level</a:t>
            </a:r>
          </a:p>
          <a:p>
            <a:pPr lvl="3"/>
            <a:r>
              <a:rPr lang="pt-BR" altLang="pt-BR"/>
              <a:t>Fourth Level</a:t>
            </a:r>
          </a:p>
          <a:p>
            <a:pPr lvl="4"/>
            <a:r>
              <a:rPr lang="pt-BR" altLang="pt-BR"/>
              <a:t>Fifth Level</a:t>
            </a:r>
          </a:p>
        </p:txBody>
      </p:sp>
    </p:spTree>
  </p:cSld>
  <p:clrMap bg1="dk2" tx1="lt1" bg2="dk1" tx2="lt2" accent1="accent1" accent2="accent2" accent3="accent3" accent4="accent4" accent5="accent5" accent6="accent6" hlink="hlink" folHlink="folHlink"/>
  <p:sldLayoutIdLst>
    <p:sldLayoutId id="2147485267" r:id="rId1"/>
    <p:sldLayoutId id="2147485268" r:id="rId2"/>
    <p:sldLayoutId id="2147485269" r:id="rId3"/>
    <p:sldLayoutId id="2147485270" r:id="rId4"/>
    <p:sldLayoutId id="2147485271" r:id="rId5"/>
    <p:sldLayoutId id="2147485272" r:id="rId6"/>
    <p:sldLayoutId id="2147485273" r:id="rId7"/>
    <p:sldLayoutId id="2147485274" r:id="rId8"/>
    <p:sldLayoutId id="2147485275" r:id="rId9"/>
    <p:sldLayoutId id="2147485276" r:id="rId10"/>
    <p:sldLayoutId id="2147485277" r:id="rId11"/>
    <p:sldLayoutId id="2147485278" r:id="rId12"/>
    <p:sldLayoutId id="2147485279" r:id="rId13"/>
    <p:sldLayoutId id="2147485280" r:id="rId14"/>
  </p:sldLayoutIdLst>
  <p:txStyles>
    <p:titleStyle>
      <a:lvl1pPr algn="ctr" rtl="0" eaLnBrk="0" fontAlgn="base" hangingPunct="0">
        <a:spcBef>
          <a:spcPct val="0"/>
        </a:spcBef>
        <a:spcAft>
          <a:spcPct val="0"/>
        </a:spcAft>
        <a:defRPr sz="4400">
          <a:solidFill>
            <a:schemeClr val="tx2"/>
          </a:solidFill>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5pPr>
      <a:lvl6pPr marL="457233" algn="ctr" rtl="0" eaLnBrk="0" fontAlgn="base" hangingPunct="0">
        <a:spcBef>
          <a:spcPct val="0"/>
        </a:spcBef>
        <a:spcAft>
          <a:spcPct val="0"/>
        </a:spcAft>
        <a:defRPr sz="4400">
          <a:solidFill>
            <a:schemeClr val="tx2"/>
          </a:solidFill>
          <a:latin typeface="Arial" charset="0"/>
        </a:defRPr>
      </a:lvl6pPr>
      <a:lvl7pPr marL="914469" algn="ctr" rtl="0" eaLnBrk="0" fontAlgn="base" hangingPunct="0">
        <a:spcBef>
          <a:spcPct val="0"/>
        </a:spcBef>
        <a:spcAft>
          <a:spcPct val="0"/>
        </a:spcAft>
        <a:defRPr sz="4400">
          <a:solidFill>
            <a:schemeClr val="tx2"/>
          </a:solidFill>
          <a:latin typeface="Arial" charset="0"/>
        </a:defRPr>
      </a:lvl7pPr>
      <a:lvl8pPr marL="1371702" algn="ctr" rtl="0" eaLnBrk="0" fontAlgn="base" hangingPunct="0">
        <a:spcBef>
          <a:spcPct val="0"/>
        </a:spcBef>
        <a:spcAft>
          <a:spcPct val="0"/>
        </a:spcAft>
        <a:defRPr sz="4400">
          <a:solidFill>
            <a:schemeClr val="tx2"/>
          </a:solidFill>
          <a:latin typeface="Arial" charset="0"/>
        </a:defRPr>
      </a:lvl8pPr>
      <a:lvl9pPr marL="1828935" algn="ctr" rtl="0" eaLnBrk="0" fontAlgn="base" hangingPunct="0">
        <a:spcBef>
          <a:spcPct val="0"/>
        </a:spcBef>
        <a:spcAft>
          <a:spcPct val="0"/>
        </a:spcAft>
        <a:defRPr sz="4400">
          <a:solidFill>
            <a:schemeClr val="tx2"/>
          </a:solidFill>
          <a:latin typeface="Arial" charset="0"/>
        </a:defRPr>
      </a:lvl9pPr>
    </p:titleStyle>
    <p:bodyStyle>
      <a:lvl1pPr marL="342926" indent="-342926" algn="l" rtl="0" eaLnBrk="0" fontAlgn="base" hangingPunct="0">
        <a:spcBef>
          <a:spcPct val="20000"/>
        </a:spcBef>
        <a:spcAft>
          <a:spcPct val="0"/>
        </a:spcAft>
        <a:buClr>
          <a:schemeClr val="accent1"/>
        </a:buClr>
        <a:buSzPct val="75000"/>
        <a:buFont typeface="Monotype Sorts" pitchFamily="2" charset="2"/>
        <a:buChar char="l"/>
        <a:defRPr sz="3201">
          <a:solidFill>
            <a:schemeClr val="tx1"/>
          </a:solidFill>
          <a:latin typeface="+mn-lt"/>
          <a:ea typeface="ＭＳ Ｐゴシック" panose="020B0600070205080204" pitchFamily="34" charset="-128"/>
          <a:cs typeface="ＭＳ Ｐゴシック" charset="0"/>
        </a:defRPr>
      </a:lvl1pPr>
      <a:lvl2pPr marL="743005" indent="-285771" algn="l" rtl="0" eaLnBrk="0" fontAlgn="base" hangingPunct="0">
        <a:spcBef>
          <a:spcPct val="20000"/>
        </a:spcBef>
        <a:spcAft>
          <a:spcPct val="0"/>
        </a:spcAft>
        <a:buClr>
          <a:schemeClr val="accent1"/>
        </a:buClr>
        <a:buSzPct val="100000"/>
        <a:buChar char="–"/>
        <a:defRPr sz="2801">
          <a:solidFill>
            <a:schemeClr val="tx1"/>
          </a:solidFill>
          <a:latin typeface="+mn-lt"/>
          <a:ea typeface="ＭＳ Ｐゴシック" panose="020B0600070205080204" pitchFamily="34" charset="-128"/>
        </a:defRPr>
      </a:lvl2pPr>
      <a:lvl3pPr marL="1143085" indent="-228618" algn="l" rtl="0" eaLnBrk="0" fontAlgn="base" hangingPunct="0">
        <a:spcBef>
          <a:spcPct val="20000"/>
        </a:spcBef>
        <a:spcAft>
          <a:spcPct val="0"/>
        </a:spcAft>
        <a:buClr>
          <a:schemeClr val="accent2"/>
        </a:buClr>
        <a:buSzPct val="100000"/>
        <a:buChar char="•"/>
        <a:defRPr sz="2400">
          <a:solidFill>
            <a:schemeClr val="tx1"/>
          </a:solidFill>
          <a:latin typeface="+mn-lt"/>
          <a:ea typeface="ＭＳ Ｐゴシック" panose="020B0600070205080204" pitchFamily="34" charset="-128"/>
        </a:defRPr>
      </a:lvl3pPr>
      <a:lvl4pPr marL="1600318" indent="-228618" algn="l" rtl="0" eaLnBrk="0" fontAlgn="base" hangingPunct="0">
        <a:spcBef>
          <a:spcPct val="20000"/>
        </a:spcBef>
        <a:spcAft>
          <a:spcPct val="0"/>
        </a:spcAft>
        <a:buClr>
          <a:schemeClr val="accent2"/>
        </a:buClr>
        <a:buSzPct val="100000"/>
        <a:buChar char="–"/>
        <a:defRPr sz="2000">
          <a:solidFill>
            <a:schemeClr val="tx1"/>
          </a:solidFill>
          <a:latin typeface="+mn-lt"/>
          <a:ea typeface="ＭＳ Ｐゴシック" panose="020B0600070205080204" pitchFamily="34" charset="-128"/>
        </a:defRPr>
      </a:lvl4pPr>
      <a:lvl5pPr marL="2057552" indent="-228618" algn="l" rtl="0" eaLnBrk="0" fontAlgn="base" hangingPunct="0">
        <a:spcBef>
          <a:spcPct val="20000"/>
        </a:spcBef>
        <a:spcAft>
          <a:spcPct val="0"/>
        </a:spcAft>
        <a:buClr>
          <a:schemeClr val="accent1"/>
        </a:buClr>
        <a:buSzPct val="100000"/>
        <a:buChar char="–"/>
        <a:defRPr sz="2000">
          <a:solidFill>
            <a:schemeClr val="tx1"/>
          </a:solidFill>
          <a:latin typeface="+mn-lt"/>
          <a:ea typeface="ＭＳ Ｐゴシック" panose="020B0600070205080204" pitchFamily="34" charset="-128"/>
        </a:defRPr>
      </a:lvl5pPr>
      <a:lvl6pPr marL="2514787" indent="-228618" algn="l" rtl="0" eaLnBrk="0" fontAlgn="base" hangingPunct="0">
        <a:spcBef>
          <a:spcPct val="20000"/>
        </a:spcBef>
        <a:spcAft>
          <a:spcPct val="0"/>
        </a:spcAft>
        <a:buClr>
          <a:schemeClr val="accent1"/>
        </a:buClr>
        <a:buSzPct val="100000"/>
        <a:buChar char="–"/>
        <a:defRPr sz="2000">
          <a:solidFill>
            <a:schemeClr val="tx1"/>
          </a:solidFill>
          <a:latin typeface="+mn-lt"/>
        </a:defRPr>
      </a:lvl6pPr>
      <a:lvl7pPr marL="2972020" indent="-228618" algn="l" rtl="0" eaLnBrk="0" fontAlgn="base" hangingPunct="0">
        <a:spcBef>
          <a:spcPct val="20000"/>
        </a:spcBef>
        <a:spcAft>
          <a:spcPct val="0"/>
        </a:spcAft>
        <a:buClr>
          <a:schemeClr val="accent1"/>
        </a:buClr>
        <a:buSzPct val="100000"/>
        <a:buChar char="–"/>
        <a:defRPr sz="2000">
          <a:solidFill>
            <a:schemeClr val="tx1"/>
          </a:solidFill>
          <a:latin typeface="+mn-lt"/>
        </a:defRPr>
      </a:lvl7pPr>
      <a:lvl8pPr marL="3429255" indent="-228618" algn="l" rtl="0" eaLnBrk="0" fontAlgn="base" hangingPunct="0">
        <a:spcBef>
          <a:spcPct val="20000"/>
        </a:spcBef>
        <a:spcAft>
          <a:spcPct val="0"/>
        </a:spcAft>
        <a:buClr>
          <a:schemeClr val="accent1"/>
        </a:buClr>
        <a:buSzPct val="100000"/>
        <a:buChar char="–"/>
        <a:defRPr sz="2000">
          <a:solidFill>
            <a:schemeClr val="tx1"/>
          </a:solidFill>
          <a:latin typeface="+mn-lt"/>
        </a:defRPr>
      </a:lvl8pPr>
      <a:lvl9pPr marL="3886489" indent="-228618" algn="l" rtl="0" eaLnBrk="0" fontAlgn="base" hangingPunct="0">
        <a:spcBef>
          <a:spcPct val="20000"/>
        </a:spcBef>
        <a:spcAft>
          <a:spcPct val="0"/>
        </a:spcAft>
        <a:buClr>
          <a:schemeClr val="accent1"/>
        </a:buClr>
        <a:buSzPct val="100000"/>
        <a:buChar char="–"/>
        <a:defRPr sz="2000">
          <a:solidFill>
            <a:schemeClr val="tx1"/>
          </a:solidFill>
          <a:latin typeface="+mn-lt"/>
        </a:defRPr>
      </a:lvl9pPr>
    </p:bodyStyle>
    <p:otherStyle>
      <a:defPPr>
        <a:defRPr lang="pt-BR"/>
      </a:defPPr>
      <a:lvl1pPr marL="0" algn="l" defTabSz="914469" rtl="0" eaLnBrk="1" latinLnBrk="0" hangingPunct="1">
        <a:defRPr sz="1800" kern="1200">
          <a:solidFill>
            <a:schemeClr val="tx1"/>
          </a:solidFill>
          <a:latin typeface="+mn-lt"/>
          <a:ea typeface="+mn-ea"/>
          <a:cs typeface="+mn-cs"/>
        </a:defRPr>
      </a:lvl1pPr>
      <a:lvl2pPr marL="457233" algn="l" defTabSz="914469" rtl="0" eaLnBrk="1" latinLnBrk="0" hangingPunct="1">
        <a:defRPr sz="1800" kern="1200">
          <a:solidFill>
            <a:schemeClr val="tx1"/>
          </a:solidFill>
          <a:latin typeface="+mn-lt"/>
          <a:ea typeface="+mn-ea"/>
          <a:cs typeface="+mn-cs"/>
        </a:defRPr>
      </a:lvl2pPr>
      <a:lvl3pPr marL="914469" algn="l" defTabSz="914469" rtl="0" eaLnBrk="1" latinLnBrk="0" hangingPunct="1">
        <a:defRPr sz="1800" kern="1200">
          <a:solidFill>
            <a:schemeClr val="tx1"/>
          </a:solidFill>
          <a:latin typeface="+mn-lt"/>
          <a:ea typeface="+mn-ea"/>
          <a:cs typeface="+mn-cs"/>
        </a:defRPr>
      </a:lvl3pPr>
      <a:lvl4pPr marL="1371702" algn="l" defTabSz="914469" rtl="0" eaLnBrk="1" latinLnBrk="0" hangingPunct="1">
        <a:defRPr sz="1800" kern="1200">
          <a:solidFill>
            <a:schemeClr val="tx1"/>
          </a:solidFill>
          <a:latin typeface="+mn-lt"/>
          <a:ea typeface="+mn-ea"/>
          <a:cs typeface="+mn-cs"/>
        </a:defRPr>
      </a:lvl4pPr>
      <a:lvl5pPr marL="1828935" algn="l" defTabSz="914469" rtl="0" eaLnBrk="1" latinLnBrk="0" hangingPunct="1">
        <a:defRPr sz="1800" kern="1200">
          <a:solidFill>
            <a:schemeClr val="tx1"/>
          </a:solidFill>
          <a:latin typeface="+mn-lt"/>
          <a:ea typeface="+mn-ea"/>
          <a:cs typeface="+mn-cs"/>
        </a:defRPr>
      </a:lvl5pPr>
      <a:lvl6pPr marL="2286169" algn="l" defTabSz="914469" rtl="0" eaLnBrk="1" latinLnBrk="0" hangingPunct="1">
        <a:defRPr sz="1800" kern="1200">
          <a:solidFill>
            <a:schemeClr val="tx1"/>
          </a:solidFill>
          <a:latin typeface="+mn-lt"/>
          <a:ea typeface="+mn-ea"/>
          <a:cs typeface="+mn-cs"/>
        </a:defRPr>
      </a:lvl6pPr>
      <a:lvl7pPr marL="2743404" algn="l" defTabSz="914469" rtl="0" eaLnBrk="1" latinLnBrk="0" hangingPunct="1">
        <a:defRPr sz="1800" kern="1200">
          <a:solidFill>
            <a:schemeClr val="tx1"/>
          </a:solidFill>
          <a:latin typeface="+mn-lt"/>
          <a:ea typeface="+mn-ea"/>
          <a:cs typeface="+mn-cs"/>
        </a:defRPr>
      </a:lvl7pPr>
      <a:lvl8pPr marL="3200638" algn="l" defTabSz="914469" rtl="0" eaLnBrk="1" latinLnBrk="0" hangingPunct="1">
        <a:defRPr sz="1800" kern="1200">
          <a:solidFill>
            <a:schemeClr val="tx1"/>
          </a:solidFill>
          <a:latin typeface="+mn-lt"/>
          <a:ea typeface="+mn-ea"/>
          <a:cs typeface="+mn-cs"/>
        </a:defRPr>
      </a:lvl8pPr>
      <a:lvl9pPr marL="3657872" algn="l" defTabSz="91446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audio" Target="../media/media1.m4a"/><Relationship Id="rId7" Type="http://schemas.openxmlformats.org/officeDocument/2006/relationships/image" Target="../media/image3.png"/><Relationship Id="rId12" Type="http://schemas.openxmlformats.org/officeDocument/2006/relationships/image" Target="../media/image8.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9.png"/><Relationship Id="rId2" Type="http://schemas.microsoft.com/office/2007/relationships/media" Target="../media/media12.m4a"/><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9.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9.png"/><Relationship Id="rId4" Type="http://schemas.openxmlformats.org/officeDocument/2006/relationships/image" Target="../media/image26.tif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7.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9.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9.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9.png"/><Relationship Id="rId5" Type="http://schemas.openxmlformats.org/officeDocument/2006/relationships/image" Target="../media/image36.jpeg"/><Relationship Id="rId4"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9.pn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9.png"/><Relationship Id="rId5" Type="http://schemas.openxmlformats.org/officeDocument/2006/relationships/image" Target="../media/image38.tiff"/><Relationship Id="rId4"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9.png"/><Relationship Id="rId5" Type="http://schemas.openxmlformats.org/officeDocument/2006/relationships/image" Target="../media/image39.png"/><Relationship Id="rId4"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9.pn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9.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notesSlide" Target="../notesSlides/notesSlide1.xml"/><Relationship Id="rId4"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9.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9.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9.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9.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9.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7" Type="http://schemas.openxmlformats.org/officeDocument/2006/relationships/image" Target="../media/image9.png"/><Relationship Id="rId2" Type="http://schemas.microsoft.com/office/2007/relationships/media" Target="../media/media36.m4a"/><Relationship Id="rId1" Type="http://schemas.openxmlformats.org/officeDocument/2006/relationships/vmlDrawing" Target="../drawings/vmlDrawing2.vml"/><Relationship Id="rId6" Type="http://schemas.openxmlformats.org/officeDocument/2006/relationships/image" Target="../media/image48.emf"/><Relationship Id="rId5" Type="http://schemas.openxmlformats.org/officeDocument/2006/relationships/oleObject" Target="../embeddings/oleObject3.bin"/><Relationship Id="rId4"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9.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12.jpe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40.m4a"/><Relationship Id="rId7" Type="http://schemas.openxmlformats.org/officeDocument/2006/relationships/oleObject" Target="../embeddings/oleObject4.bin"/><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audio" Target="../media/media40.m4a"/><Relationship Id="rId9"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4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42.m4a"/><Relationship Id="rId7" Type="http://schemas.openxmlformats.org/officeDocument/2006/relationships/image" Target="../media/image55.png"/><Relationship Id="rId2" Type="http://schemas.microsoft.com/office/2007/relationships/media" Target="../media/media42.m4a"/><Relationship Id="rId1" Type="http://schemas.openxmlformats.org/officeDocument/2006/relationships/tags" Target="../tags/tag7.xml"/><Relationship Id="rId6" Type="http://schemas.openxmlformats.org/officeDocument/2006/relationships/image" Target="../media/image54.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9.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9.png"/><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9.png"/><Relationship Id="rId5" Type="http://schemas.openxmlformats.org/officeDocument/2006/relationships/image" Target="../media/image58.png"/><Relationship Id="rId4" Type="http://schemas.openxmlformats.org/officeDocument/2006/relationships/notesSlide" Target="../notesSlides/notesSlide21.xml"/></Relationships>
</file>

<file path=ppt/slides/_rels/slide4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61.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notesSlide" Target="../notesSlides/notesSlide2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audio" Target="../media/media5.m4a"/><Relationship Id="rId7" Type="http://schemas.openxmlformats.org/officeDocument/2006/relationships/image" Target="../media/image14.jpe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notesSlide" Target="../notesSlides/notesSlide3.xml"/><Relationship Id="rId10" Type="http://schemas.openxmlformats.org/officeDocument/2006/relationships/image" Target="../media/image9.png"/><Relationship Id="rId4" Type="http://schemas.openxmlformats.org/officeDocument/2006/relationships/slideLayout" Target="../slideLayouts/slideLayout4.xml"/><Relationship Id="rId9"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65.png"/><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audio" Target="../media/media6.m4a"/><Relationship Id="rId7" Type="http://schemas.openxmlformats.org/officeDocument/2006/relationships/image" Target="../media/image17.emf"/><Relationship Id="rId2" Type="http://schemas.microsoft.com/office/2007/relationships/media" Target="../media/media6.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4.xml"/><Relationship Id="rId10"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2" name="Agrupar 441">
            <a:extLst>
              <a:ext uri="{FF2B5EF4-FFF2-40B4-BE49-F238E27FC236}">
                <a16:creationId xmlns:a16="http://schemas.microsoft.com/office/drawing/2014/main" id="{D963EC0E-DE71-EA40-A2D5-2833D4ED16E9}"/>
              </a:ext>
            </a:extLst>
          </p:cNvPr>
          <p:cNvGrpSpPr>
            <a:grpSpLocks/>
          </p:cNvGrpSpPr>
          <p:nvPr/>
        </p:nvGrpSpPr>
        <p:grpSpPr bwMode="auto">
          <a:xfrm>
            <a:off x="1094013" y="3203893"/>
            <a:ext cx="8045669" cy="3227520"/>
            <a:chOff x="1295400" y="3021516"/>
            <a:chExt cx="8045420" cy="3226884"/>
          </a:xfrm>
        </p:grpSpPr>
        <p:grpSp>
          <p:nvGrpSpPr>
            <p:cNvPr id="23556" name="Grupo 13">
              <a:extLst>
                <a:ext uri="{FF2B5EF4-FFF2-40B4-BE49-F238E27FC236}">
                  <a16:creationId xmlns:a16="http://schemas.microsoft.com/office/drawing/2014/main" id="{FF641F98-EE78-9545-8B0D-8DD6CB9CDBEE}"/>
                </a:ext>
              </a:extLst>
            </p:cNvPr>
            <p:cNvGrpSpPr>
              <a:grpSpLocks/>
            </p:cNvGrpSpPr>
            <p:nvPr/>
          </p:nvGrpSpPr>
          <p:grpSpPr bwMode="auto">
            <a:xfrm>
              <a:off x="3502546" y="3021516"/>
              <a:ext cx="1495729" cy="1462022"/>
              <a:chOff x="609600" y="3657600"/>
              <a:chExt cx="2590800" cy="2590800"/>
            </a:xfrm>
          </p:grpSpPr>
          <p:sp>
            <p:nvSpPr>
              <p:cNvPr id="5" name="Elipse 14">
                <a:extLst>
                  <a:ext uri="{FF2B5EF4-FFF2-40B4-BE49-F238E27FC236}">
                    <a16:creationId xmlns:a16="http://schemas.microsoft.com/office/drawing/2014/main" id="{EB56E775-DB42-EF4C-BF8D-D48A8F55EBE6}"/>
                  </a:ext>
                </a:extLst>
              </p:cNvPr>
              <p:cNvSpPr>
                <a:spLocks noChangeArrowheads="1"/>
              </p:cNvSpPr>
              <p:nvPr/>
            </p:nvSpPr>
            <p:spPr bwMode="auto">
              <a:xfrm>
                <a:off x="608959" y="3657600"/>
                <a:ext cx="2590194" cy="2590405"/>
              </a:xfrm>
              <a:prstGeom prst="ellipse">
                <a:avLst/>
              </a:prstGeom>
              <a:blipFill dpi="0" rotWithShape="1">
                <a:blip r:embed="rId5"/>
                <a:srcRect/>
                <a:stretch>
                  <a:fillRect/>
                </a:stretch>
              </a:blipFill>
              <a:ln>
                <a:noFill/>
              </a:ln>
            </p:spPr>
            <p:txBody>
              <a:bodyPr anchor="ctr"/>
              <a:lstStyle/>
              <a:p>
                <a:pPr algn="ctr" eaLnBrk="1" hangingPunct="1">
                  <a:buFont typeface="Symbol" pitchFamily="18" charset="2"/>
                  <a:buChar char="¨"/>
                  <a:defRPr/>
                </a:pPr>
                <a:endParaRPr lang="pt-BR" dirty="0">
                  <a:solidFill>
                    <a:schemeClr val="lt1"/>
                  </a:solidFill>
                  <a:latin typeface="+mn-lt"/>
                  <a:ea typeface="+mn-ea"/>
                </a:endParaRPr>
              </a:p>
            </p:txBody>
          </p:sp>
          <p:sp>
            <p:nvSpPr>
              <p:cNvPr id="6" name="Freeform 22">
                <a:extLst>
                  <a:ext uri="{FF2B5EF4-FFF2-40B4-BE49-F238E27FC236}">
                    <a16:creationId xmlns:a16="http://schemas.microsoft.com/office/drawing/2014/main" id="{13AB61AB-0428-CC4C-B304-AEAE6C9217CD}"/>
                  </a:ext>
                </a:extLst>
              </p:cNvPr>
              <p:cNvSpPr>
                <a:spLocks/>
              </p:cNvSpPr>
              <p:nvPr/>
            </p:nvSpPr>
            <p:spPr bwMode="gray">
              <a:xfrm rot="10800000">
                <a:off x="1233136" y="5660172"/>
                <a:ext cx="1341841" cy="525956"/>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chemeClr val="accent1">
                      <a:gamma/>
                      <a:tint val="0"/>
                      <a:invGamma/>
                      <a:alpha val="80000"/>
                    </a:schemeClr>
                  </a:gs>
                  <a:gs pos="100000">
                    <a:schemeClr val="bg1">
                      <a:alpha val="4000"/>
                    </a:schemeClr>
                  </a:gs>
                </a:gsLst>
                <a:lin ang="5400000" scaled="1"/>
              </a:gradFill>
              <a:ln w="0">
                <a:noFill/>
                <a:prstDash val="solid"/>
                <a:round/>
                <a:headEnd/>
                <a:tailEnd/>
              </a:ln>
              <a:effectLst/>
            </p:spPr>
            <p:txBody>
              <a:bodyPr/>
              <a:lstStyle/>
              <a:p>
                <a:pPr eaLnBrk="1" hangingPunct="1">
                  <a:buFont typeface="Symbol" pitchFamily="18" charset="2"/>
                  <a:buChar char="¨"/>
                  <a:defRPr/>
                </a:pPr>
                <a:endParaRPr lang="pt-BR">
                  <a:latin typeface="Arial" charset="0"/>
                  <a:ea typeface="+mn-ea"/>
                </a:endParaRPr>
              </a:p>
            </p:txBody>
          </p:sp>
          <p:sp>
            <p:nvSpPr>
              <p:cNvPr id="7" name="Elipse 16">
                <a:extLst>
                  <a:ext uri="{FF2B5EF4-FFF2-40B4-BE49-F238E27FC236}">
                    <a16:creationId xmlns:a16="http://schemas.microsoft.com/office/drawing/2014/main" id="{17EFF2A3-B8D2-0947-8DB0-0D40592DBE3C}"/>
                  </a:ext>
                </a:extLst>
              </p:cNvPr>
              <p:cNvSpPr/>
              <p:nvPr/>
            </p:nvSpPr>
            <p:spPr>
              <a:xfrm>
                <a:off x="1065405" y="3719477"/>
                <a:ext cx="1652555" cy="1077225"/>
              </a:xfrm>
              <a:prstGeom prst="ellipse">
                <a:avLst/>
              </a:prstGeom>
              <a:gradFill flip="none" rotWithShape="1">
                <a:gsLst>
                  <a:gs pos="0">
                    <a:schemeClr val="bg1">
                      <a:alpha val="93000"/>
                    </a:schemeClr>
                  </a:gs>
                  <a:gs pos="84000">
                    <a:schemeClr val="bg1">
                      <a:shade val="67500"/>
                      <a:satMod val="115000"/>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Symbol" pitchFamily="18" charset="2"/>
                  <a:buChar char="¨"/>
                  <a:defRPr/>
                </a:pPr>
                <a:endParaRPr lang="pt-BR" dirty="0"/>
              </a:p>
            </p:txBody>
          </p:sp>
        </p:grpSp>
        <p:pic>
          <p:nvPicPr>
            <p:cNvPr id="23557" name="Picture 4">
              <a:extLst>
                <a:ext uri="{FF2B5EF4-FFF2-40B4-BE49-F238E27FC236}">
                  <a16:creationId xmlns:a16="http://schemas.microsoft.com/office/drawing/2014/main" id="{60583B34-D3CD-204B-A8A8-B799A75CB9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6416" y="3337593"/>
              <a:ext cx="1524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3" descr="http://i0.statig.com.br/fw/a9/e9/qq/a9e9qqpl10ntaqg6xd5fwthnp.jpg">
              <a:extLst>
                <a:ext uri="{FF2B5EF4-FFF2-40B4-BE49-F238E27FC236}">
                  <a16:creationId xmlns:a16="http://schemas.microsoft.com/office/drawing/2014/main" id="{69CAA941-9B9A-E34B-BD45-26D2E18DF7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3263900"/>
              <a:ext cx="15367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4">
              <a:extLst>
                <a:ext uri="{FF2B5EF4-FFF2-40B4-BE49-F238E27FC236}">
                  <a16:creationId xmlns:a16="http://schemas.microsoft.com/office/drawing/2014/main" id="{9FF69EB8-9FEC-5A4C-8E97-A968C214B4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4660900"/>
              <a:ext cx="20955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Imagem 2">
              <a:extLst>
                <a:ext uri="{FF2B5EF4-FFF2-40B4-BE49-F238E27FC236}">
                  <a16:creationId xmlns:a16="http://schemas.microsoft.com/office/drawing/2014/main" id="{912C6A59-F8CB-9F4D-A304-A32E1FDE6D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200" y="4432300"/>
              <a:ext cx="19177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Imagem 3">
              <a:extLst>
                <a:ext uri="{FF2B5EF4-FFF2-40B4-BE49-F238E27FC236}">
                  <a16:creationId xmlns:a16="http://schemas.microsoft.com/office/drawing/2014/main" id="{3BBD8D03-7F11-7A41-ABD0-4681810BED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58645" y="4660900"/>
              <a:ext cx="23368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62" name="Group 426">
              <a:extLst>
                <a:ext uri="{FF2B5EF4-FFF2-40B4-BE49-F238E27FC236}">
                  <a16:creationId xmlns:a16="http://schemas.microsoft.com/office/drawing/2014/main" id="{C61AA053-62A7-634B-8A9C-A142619A6953}"/>
                </a:ext>
              </a:extLst>
            </p:cNvPr>
            <p:cNvGrpSpPr>
              <a:grpSpLocks/>
            </p:cNvGrpSpPr>
            <p:nvPr/>
          </p:nvGrpSpPr>
          <p:grpSpPr bwMode="auto">
            <a:xfrm>
              <a:off x="8077006" y="3090797"/>
              <a:ext cx="1263814" cy="1242237"/>
              <a:chOff x="4468" y="1979"/>
              <a:chExt cx="1180" cy="1179"/>
            </a:xfrm>
          </p:grpSpPr>
          <p:grpSp>
            <p:nvGrpSpPr>
              <p:cNvPr id="23563" name="Group 7">
                <a:extLst>
                  <a:ext uri="{FF2B5EF4-FFF2-40B4-BE49-F238E27FC236}">
                    <a16:creationId xmlns:a16="http://schemas.microsoft.com/office/drawing/2014/main" id="{808715DD-97F2-C24C-9C53-79130906E7F2}"/>
                  </a:ext>
                </a:extLst>
              </p:cNvPr>
              <p:cNvGrpSpPr>
                <a:grpSpLocks/>
              </p:cNvGrpSpPr>
              <p:nvPr/>
            </p:nvGrpSpPr>
            <p:grpSpPr bwMode="auto">
              <a:xfrm>
                <a:off x="4468" y="1979"/>
                <a:ext cx="1180" cy="1179"/>
                <a:chOff x="432" y="1361"/>
                <a:chExt cx="2154" cy="2153"/>
              </a:xfrm>
            </p:grpSpPr>
            <p:sp>
              <p:nvSpPr>
                <p:cNvPr id="23567" name="Oval 8">
                  <a:extLst>
                    <a:ext uri="{FF2B5EF4-FFF2-40B4-BE49-F238E27FC236}">
                      <a16:creationId xmlns:a16="http://schemas.microsoft.com/office/drawing/2014/main" id="{75FE0B56-62FD-E447-9B7F-FF3298B83644}"/>
                    </a:ext>
                  </a:extLst>
                </p:cNvPr>
                <p:cNvSpPr>
                  <a:spLocks noChangeAspect="1" noChangeArrowheads="1"/>
                </p:cNvSpPr>
                <p:nvPr/>
              </p:nvSpPr>
              <p:spPr bwMode="auto">
                <a:xfrm>
                  <a:off x="432" y="1361"/>
                  <a:ext cx="2153" cy="2153"/>
                </a:xfrm>
                <a:prstGeom prst="ellipse">
                  <a:avLst/>
                </a:prstGeom>
                <a:solidFill>
                  <a:srgbClr val="AB3972"/>
                </a:solidFill>
                <a:ln w="50800">
                  <a:solidFill>
                    <a:srgbClr val="75274E"/>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68" name="Oval 9">
                  <a:extLst>
                    <a:ext uri="{FF2B5EF4-FFF2-40B4-BE49-F238E27FC236}">
                      <a16:creationId xmlns:a16="http://schemas.microsoft.com/office/drawing/2014/main" id="{D6894017-3BE3-E248-9D63-C06A66192957}"/>
                    </a:ext>
                  </a:extLst>
                </p:cNvPr>
                <p:cNvSpPr>
                  <a:spLocks noChangeAspect="1" noChangeArrowheads="1"/>
                </p:cNvSpPr>
                <p:nvPr/>
              </p:nvSpPr>
              <p:spPr bwMode="auto">
                <a:xfrm>
                  <a:off x="815" y="1731"/>
                  <a:ext cx="1400" cy="1400"/>
                </a:xfrm>
                <a:prstGeom prst="ellipse">
                  <a:avLst/>
                </a:prstGeom>
                <a:gradFill rotWithShape="0">
                  <a:gsLst>
                    <a:gs pos="0">
                      <a:srgbClr val="FF99CC"/>
                    </a:gs>
                    <a:gs pos="100000">
                      <a:srgbClr val="C1749A"/>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69" name="AutoShape 10">
                  <a:extLst>
                    <a:ext uri="{FF2B5EF4-FFF2-40B4-BE49-F238E27FC236}">
                      <a16:creationId xmlns:a16="http://schemas.microsoft.com/office/drawing/2014/main" id="{68474CED-EA27-FB4E-9301-EDC1B371814E}"/>
                    </a:ext>
                  </a:extLst>
                </p:cNvPr>
                <p:cNvSpPr>
                  <a:spLocks noChangeAspect="1" noChangeArrowheads="1"/>
                </p:cNvSpPr>
                <p:nvPr/>
              </p:nvSpPr>
              <p:spPr bwMode="auto">
                <a:xfrm rot="-5073598">
                  <a:off x="650" y="2294"/>
                  <a:ext cx="262" cy="92"/>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70" name="AutoShape 11">
                  <a:extLst>
                    <a:ext uri="{FF2B5EF4-FFF2-40B4-BE49-F238E27FC236}">
                      <a16:creationId xmlns:a16="http://schemas.microsoft.com/office/drawing/2014/main" id="{BDB6AB47-8DB8-C541-9404-E0E1DDBC738A}"/>
                    </a:ext>
                  </a:extLst>
                </p:cNvPr>
                <p:cNvSpPr>
                  <a:spLocks noChangeAspect="1" noChangeArrowheads="1"/>
                </p:cNvSpPr>
                <p:nvPr/>
              </p:nvSpPr>
              <p:spPr bwMode="auto">
                <a:xfrm rot="-3204357">
                  <a:off x="785" y="1923"/>
                  <a:ext cx="262" cy="93"/>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71" name="AutoShape 12">
                  <a:extLst>
                    <a:ext uri="{FF2B5EF4-FFF2-40B4-BE49-F238E27FC236}">
                      <a16:creationId xmlns:a16="http://schemas.microsoft.com/office/drawing/2014/main" id="{8AB5E047-F7D9-D146-A47B-B86E99B6532E}"/>
                    </a:ext>
                  </a:extLst>
                </p:cNvPr>
                <p:cNvSpPr>
                  <a:spLocks noChangeAspect="1" noChangeArrowheads="1"/>
                </p:cNvSpPr>
                <p:nvPr/>
              </p:nvSpPr>
              <p:spPr bwMode="auto">
                <a:xfrm rot="9573181">
                  <a:off x="1105" y="1697"/>
                  <a:ext cx="262" cy="93"/>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72" name="AutoShape 13">
                  <a:extLst>
                    <a:ext uri="{FF2B5EF4-FFF2-40B4-BE49-F238E27FC236}">
                      <a16:creationId xmlns:a16="http://schemas.microsoft.com/office/drawing/2014/main" id="{D8CFF5F5-6F6C-7347-9015-A9530A23ED24}"/>
                    </a:ext>
                  </a:extLst>
                </p:cNvPr>
                <p:cNvSpPr>
                  <a:spLocks noChangeAspect="1" noChangeArrowheads="1"/>
                </p:cNvSpPr>
                <p:nvPr/>
              </p:nvSpPr>
              <p:spPr bwMode="auto">
                <a:xfrm rot="990524">
                  <a:off x="1550" y="1649"/>
                  <a:ext cx="262" cy="93"/>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573" name="Group 14">
                  <a:extLst>
                    <a:ext uri="{FF2B5EF4-FFF2-40B4-BE49-F238E27FC236}">
                      <a16:creationId xmlns:a16="http://schemas.microsoft.com/office/drawing/2014/main" id="{4AAB2D49-8D54-8C40-A250-977E92A1681B}"/>
                    </a:ext>
                  </a:extLst>
                </p:cNvPr>
                <p:cNvGrpSpPr>
                  <a:grpSpLocks noChangeAspect="1"/>
                </p:cNvGrpSpPr>
                <p:nvPr/>
              </p:nvGrpSpPr>
              <p:grpSpPr bwMode="auto">
                <a:xfrm rot="450404">
                  <a:off x="904" y="2942"/>
                  <a:ext cx="262" cy="93"/>
                  <a:chOff x="2170" y="3024"/>
                  <a:chExt cx="374" cy="132"/>
                </a:xfrm>
              </p:grpSpPr>
              <p:sp>
                <p:nvSpPr>
                  <p:cNvPr id="23980" name="AutoShape 15">
                    <a:extLst>
                      <a:ext uri="{FF2B5EF4-FFF2-40B4-BE49-F238E27FC236}">
                        <a16:creationId xmlns:a16="http://schemas.microsoft.com/office/drawing/2014/main" id="{381E074B-4E8A-7540-9660-003A37A8AC20}"/>
                      </a:ext>
                    </a:extLst>
                  </p:cNvPr>
                  <p:cNvSpPr>
                    <a:spLocks noChangeAspect="1" noChangeArrowheads="1"/>
                  </p:cNvSpPr>
                  <p:nvPr/>
                </p:nvSpPr>
                <p:spPr bwMode="auto">
                  <a:xfrm rot="-8918523">
                    <a:off x="2170" y="3024"/>
                    <a:ext cx="374" cy="132"/>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81" name="Oval 16">
                    <a:extLst>
                      <a:ext uri="{FF2B5EF4-FFF2-40B4-BE49-F238E27FC236}">
                        <a16:creationId xmlns:a16="http://schemas.microsoft.com/office/drawing/2014/main" id="{A0937A76-1E00-DB48-94CD-65FDCAA8D3C2}"/>
                      </a:ext>
                    </a:extLst>
                  </p:cNvPr>
                  <p:cNvSpPr>
                    <a:spLocks noChangeAspect="1" noChangeArrowheads="1"/>
                  </p:cNvSpPr>
                  <p:nvPr/>
                </p:nvSpPr>
                <p:spPr bwMode="auto">
                  <a:xfrm rot="1608495">
                    <a:off x="2291" y="3051"/>
                    <a:ext cx="106" cy="5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nvGrpSpPr>
                <p:cNvPr id="23574" name="Group 17">
                  <a:extLst>
                    <a:ext uri="{FF2B5EF4-FFF2-40B4-BE49-F238E27FC236}">
                      <a16:creationId xmlns:a16="http://schemas.microsoft.com/office/drawing/2014/main" id="{81D8B280-8A11-9147-ADB5-28C57201A3E4}"/>
                    </a:ext>
                  </a:extLst>
                </p:cNvPr>
                <p:cNvGrpSpPr>
                  <a:grpSpLocks noChangeAspect="1"/>
                </p:cNvGrpSpPr>
                <p:nvPr/>
              </p:nvGrpSpPr>
              <p:grpSpPr bwMode="auto">
                <a:xfrm rot="1042071">
                  <a:off x="1248" y="3119"/>
                  <a:ext cx="262" cy="92"/>
                  <a:chOff x="2792" y="3132"/>
                  <a:chExt cx="374" cy="132"/>
                </a:xfrm>
              </p:grpSpPr>
              <p:sp>
                <p:nvSpPr>
                  <p:cNvPr id="23978" name="AutoShape 18">
                    <a:extLst>
                      <a:ext uri="{FF2B5EF4-FFF2-40B4-BE49-F238E27FC236}">
                        <a16:creationId xmlns:a16="http://schemas.microsoft.com/office/drawing/2014/main" id="{05DE7E27-5870-3C4E-8936-696021C3B3BE}"/>
                      </a:ext>
                    </a:extLst>
                  </p:cNvPr>
                  <p:cNvSpPr>
                    <a:spLocks noChangeAspect="1" noChangeArrowheads="1"/>
                  </p:cNvSpPr>
                  <p:nvPr/>
                </p:nvSpPr>
                <p:spPr bwMode="auto">
                  <a:xfrm rot="-421978">
                    <a:off x="2792" y="3132"/>
                    <a:ext cx="374" cy="132"/>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79" name="Oval 19">
                    <a:extLst>
                      <a:ext uri="{FF2B5EF4-FFF2-40B4-BE49-F238E27FC236}">
                        <a16:creationId xmlns:a16="http://schemas.microsoft.com/office/drawing/2014/main" id="{1BC7E979-EF14-3F4B-B12E-47D0FA4E235E}"/>
                      </a:ext>
                    </a:extLst>
                  </p:cNvPr>
                  <p:cNvSpPr>
                    <a:spLocks noChangeAspect="1" noChangeArrowheads="1"/>
                  </p:cNvSpPr>
                  <p:nvPr/>
                </p:nvSpPr>
                <p:spPr bwMode="auto">
                  <a:xfrm rot="-836973">
                    <a:off x="2928" y="3168"/>
                    <a:ext cx="106" cy="5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nvGrpSpPr>
                <p:cNvPr id="23575" name="Group 20">
                  <a:extLst>
                    <a:ext uri="{FF2B5EF4-FFF2-40B4-BE49-F238E27FC236}">
                      <a16:creationId xmlns:a16="http://schemas.microsoft.com/office/drawing/2014/main" id="{9B76721A-6C61-B64A-82CF-5893CD926898}"/>
                    </a:ext>
                  </a:extLst>
                </p:cNvPr>
                <p:cNvGrpSpPr>
                  <a:grpSpLocks noChangeAspect="1"/>
                </p:cNvGrpSpPr>
                <p:nvPr/>
              </p:nvGrpSpPr>
              <p:grpSpPr bwMode="auto">
                <a:xfrm rot="303112">
                  <a:off x="770" y="2572"/>
                  <a:ext cx="92" cy="262"/>
                  <a:chOff x="1870" y="2412"/>
                  <a:chExt cx="132" cy="374"/>
                </a:xfrm>
              </p:grpSpPr>
              <p:sp>
                <p:nvSpPr>
                  <p:cNvPr id="23976" name="AutoShape 21">
                    <a:extLst>
                      <a:ext uri="{FF2B5EF4-FFF2-40B4-BE49-F238E27FC236}">
                        <a16:creationId xmlns:a16="http://schemas.microsoft.com/office/drawing/2014/main" id="{A46ED5D2-F2CC-8E4D-BA61-FA990AC610C8}"/>
                      </a:ext>
                    </a:extLst>
                  </p:cNvPr>
                  <p:cNvSpPr>
                    <a:spLocks noChangeAspect="1" noChangeArrowheads="1"/>
                  </p:cNvSpPr>
                  <p:nvPr/>
                </p:nvSpPr>
                <p:spPr bwMode="auto">
                  <a:xfrm rot="-6967350">
                    <a:off x="1749" y="2533"/>
                    <a:ext cx="374" cy="132"/>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77" name="Oval 22">
                    <a:extLst>
                      <a:ext uri="{FF2B5EF4-FFF2-40B4-BE49-F238E27FC236}">
                        <a16:creationId xmlns:a16="http://schemas.microsoft.com/office/drawing/2014/main" id="{B132CECD-9471-EF47-B207-D3E19071BA1E}"/>
                      </a:ext>
                    </a:extLst>
                  </p:cNvPr>
                  <p:cNvSpPr>
                    <a:spLocks noChangeAspect="1" noChangeArrowheads="1"/>
                  </p:cNvSpPr>
                  <p:nvPr/>
                </p:nvSpPr>
                <p:spPr bwMode="auto">
                  <a:xfrm rot="4094369">
                    <a:off x="1872" y="2544"/>
                    <a:ext cx="106" cy="5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sp>
              <p:nvSpPr>
                <p:cNvPr id="23576" name="Oval 23">
                  <a:extLst>
                    <a:ext uri="{FF2B5EF4-FFF2-40B4-BE49-F238E27FC236}">
                      <a16:creationId xmlns:a16="http://schemas.microsoft.com/office/drawing/2014/main" id="{B6D6BE20-B1A3-374E-BA13-C11C6377B140}"/>
                    </a:ext>
                  </a:extLst>
                </p:cNvPr>
                <p:cNvSpPr>
                  <a:spLocks noChangeAspect="1" noChangeArrowheads="1"/>
                </p:cNvSpPr>
                <p:nvPr/>
              </p:nvSpPr>
              <p:spPr bwMode="auto">
                <a:xfrm rot="5377805">
                  <a:off x="746" y="2303"/>
                  <a:ext cx="74" cy="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77" name="Oval 24">
                  <a:extLst>
                    <a:ext uri="{FF2B5EF4-FFF2-40B4-BE49-F238E27FC236}">
                      <a16:creationId xmlns:a16="http://schemas.microsoft.com/office/drawing/2014/main" id="{6C4929A9-6216-F04A-AD42-DC6F4F6340A6}"/>
                    </a:ext>
                  </a:extLst>
                </p:cNvPr>
                <p:cNvSpPr>
                  <a:spLocks noChangeAspect="1" noChangeArrowheads="1"/>
                </p:cNvSpPr>
                <p:nvPr/>
              </p:nvSpPr>
              <p:spPr bwMode="auto">
                <a:xfrm rot="-2703996">
                  <a:off x="888" y="1949"/>
                  <a:ext cx="74" cy="4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78" name="Oval 25">
                  <a:extLst>
                    <a:ext uri="{FF2B5EF4-FFF2-40B4-BE49-F238E27FC236}">
                      <a16:creationId xmlns:a16="http://schemas.microsoft.com/office/drawing/2014/main" id="{58E2C245-7BA6-204B-9953-7E9B4337C059}"/>
                    </a:ext>
                  </a:extLst>
                </p:cNvPr>
                <p:cNvSpPr>
                  <a:spLocks noChangeAspect="1" noChangeArrowheads="1"/>
                </p:cNvSpPr>
                <p:nvPr/>
              </p:nvSpPr>
              <p:spPr bwMode="auto">
                <a:xfrm rot="-734693">
                  <a:off x="1207" y="1724"/>
                  <a:ext cx="74" cy="4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79" name="Oval 26">
                  <a:extLst>
                    <a:ext uri="{FF2B5EF4-FFF2-40B4-BE49-F238E27FC236}">
                      <a16:creationId xmlns:a16="http://schemas.microsoft.com/office/drawing/2014/main" id="{FCFF9C45-9675-B34D-9DBE-AA1ED6447941}"/>
                    </a:ext>
                  </a:extLst>
                </p:cNvPr>
                <p:cNvSpPr>
                  <a:spLocks noChangeAspect="1" noChangeArrowheads="1"/>
                </p:cNvSpPr>
                <p:nvPr/>
              </p:nvSpPr>
              <p:spPr bwMode="auto">
                <a:xfrm rot="1608495">
                  <a:off x="1637" y="1678"/>
                  <a:ext cx="75" cy="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580" name="Group 27">
                  <a:extLst>
                    <a:ext uri="{FF2B5EF4-FFF2-40B4-BE49-F238E27FC236}">
                      <a16:creationId xmlns:a16="http://schemas.microsoft.com/office/drawing/2014/main" id="{2E904D9F-A9BE-5241-B3DE-A4CA40268000}"/>
                    </a:ext>
                  </a:extLst>
                </p:cNvPr>
                <p:cNvGrpSpPr>
                  <a:grpSpLocks noChangeAspect="1"/>
                </p:cNvGrpSpPr>
                <p:nvPr/>
              </p:nvGrpSpPr>
              <p:grpSpPr bwMode="auto">
                <a:xfrm rot="-400638">
                  <a:off x="1577" y="3110"/>
                  <a:ext cx="262" cy="93"/>
                  <a:chOff x="2792" y="3132"/>
                  <a:chExt cx="374" cy="132"/>
                </a:xfrm>
              </p:grpSpPr>
              <p:sp>
                <p:nvSpPr>
                  <p:cNvPr id="23974" name="AutoShape 28">
                    <a:extLst>
                      <a:ext uri="{FF2B5EF4-FFF2-40B4-BE49-F238E27FC236}">
                        <a16:creationId xmlns:a16="http://schemas.microsoft.com/office/drawing/2014/main" id="{26386555-32DD-B547-B17E-16C73991A607}"/>
                      </a:ext>
                    </a:extLst>
                  </p:cNvPr>
                  <p:cNvSpPr>
                    <a:spLocks noChangeAspect="1" noChangeArrowheads="1"/>
                  </p:cNvSpPr>
                  <p:nvPr/>
                </p:nvSpPr>
                <p:spPr bwMode="auto">
                  <a:xfrm rot="-421978">
                    <a:off x="2792" y="3132"/>
                    <a:ext cx="374" cy="132"/>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75" name="Oval 29">
                    <a:extLst>
                      <a:ext uri="{FF2B5EF4-FFF2-40B4-BE49-F238E27FC236}">
                        <a16:creationId xmlns:a16="http://schemas.microsoft.com/office/drawing/2014/main" id="{263D3830-3AAA-6F43-A0B9-E7D926C3572D}"/>
                      </a:ext>
                    </a:extLst>
                  </p:cNvPr>
                  <p:cNvSpPr>
                    <a:spLocks noChangeAspect="1" noChangeArrowheads="1"/>
                  </p:cNvSpPr>
                  <p:nvPr/>
                </p:nvSpPr>
                <p:spPr bwMode="auto">
                  <a:xfrm rot="-836973">
                    <a:off x="2928" y="3168"/>
                    <a:ext cx="106" cy="5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nvGrpSpPr>
                <p:cNvPr id="23581" name="Group 30">
                  <a:extLst>
                    <a:ext uri="{FF2B5EF4-FFF2-40B4-BE49-F238E27FC236}">
                      <a16:creationId xmlns:a16="http://schemas.microsoft.com/office/drawing/2014/main" id="{F0ABBBE5-E104-9445-B4BB-E122D8E80B64}"/>
                    </a:ext>
                  </a:extLst>
                </p:cNvPr>
                <p:cNvGrpSpPr>
                  <a:grpSpLocks noChangeAspect="1"/>
                </p:cNvGrpSpPr>
                <p:nvPr/>
              </p:nvGrpSpPr>
              <p:grpSpPr bwMode="auto">
                <a:xfrm>
                  <a:off x="871" y="1765"/>
                  <a:ext cx="1278" cy="1331"/>
                  <a:chOff x="1968" y="1200"/>
                  <a:chExt cx="1824" cy="1899"/>
                </a:xfrm>
              </p:grpSpPr>
              <p:grpSp>
                <p:nvGrpSpPr>
                  <p:cNvPr id="23810" name="Group 31">
                    <a:extLst>
                      <a:ext uri="{FF2B5EF4-FFF2-40B4-BE49-F238E27FC236}">
                        <a16:creationId xmlns:a16="http://schemas.microsoft.com/office/drawing/2014/main" id="{766995DD-EAAB-1640-A883-21548171899B}"/>
                      </a:ext>
                    </a:extLst>
                  </p:cNvPr>
                  <p:cNvGrpSpPr>
                    <a:grpSpLocks noChangeAspect="1"/>
                  </p:cNvGrpSpPr>
                  <p:nvPr/>
                </p:nvGrpSpPr>
                <p:grpSpPr bwMode="auto">
                  <a:xfrm>
                    <a:off x="1968" y="1200"/>
                    <a:ext cx="891" cy="987"/>
                    <a:chOff x="1968" y="1200"/>
                    <a:chExt cx="891" cy="987"/>
                  </a:xfrm>
                </p:grpSpPr>
                <p:sp>
                  <p:nvSpPr>
                    <p:cNvPr id="23934" name="Oval 32">
                      <a:extLst>
                        <a:ext uri="{FF2B5EF4-FFF2-40B4-BE49-F238E27FC236}">
                          <a16:creationId xmlns:a16="http://schemas.microsoft.com/office/drawing/2014/main" id="{B718CC0A-FC7B-164F-8421-FF6CB4A1B956}"/>
                        </a:ext>
                      </a:extLst>
                    </p:cNvPr>
                    <p:cNvSpPr>
                      <a:spLocks noChangeAspect="1" noChangeArrowheads="1"/>
                    </p:cNvSpPr>
                    <p:nvPr/>
                  </p:nvSpPr>
                  <p:spPr bwMode="auto">
                    <a:xfrm>
                      <a:off x="2160"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35" name="Oval 33">
                      <a:extLst>
                        <a:ext uri="{FF2B5EF4-FFF2-40B4-BE49-F238E27FC236}">
                          <a16:creationId xmlns:a16="http://schemas.microsoft.com/office/drawing/2014/main" id="{7B68E5D8-7A6D-9C47-B628-9DD105C561EB}"/>
                        </a:ext>
                      </a:extLst>
                    </p:cNvPr>
                    <p:cNvSpPr>
                      <a:spLocks noChangeAspect="1" noChangeArrowheads="1"/>
                    </p:cNvSpPr>
                    <p:nvPr/>
                  </p:nvSpPr>
                  <p:spPr bwMode="auto">
                    <a:xfrm>
                      <a:off x="2352"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36" name="Oval 34">
                      <a:extLst>
                        <a:ext uri="{FF2B5EF4-FFF2-40B4-BE49-F238E27FC236}">
                          <a16:creationId xmlns:a16="http://schemas.microsoft.com/office/drawing/2014/main" id="{BA4D68A5-B4C8-5D4E-A965-837C3ABCB8FD}"/>
                        </a:ext>
                      </a:extLst>
                    </p:cNvPr>
                    <p:cNvSpPr>
                      <a:spLocks noChangeAspect="1" noChangeArrowheads="1"/>
                    </p:cNvSpPr>
                    <p:nvPr/>
                  </p:nvSpPr>
                  <p:spPr bwMode="auto">
                    <a:xfrm>
                      <a:off x="2112"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37" name="Oval 35">
                      <a:extLst>
                        <a:ext uri="{FF2B5EF4-FFF2-40B4-BE49-F238E27FC236}">
                          <a16:creationId xmlns:a16="http://schemas.microsoft.com/office/drawing/2014/main" id="{35EFEF10-480F-0446-B40D-23D14F0EE354}"/>
                        </a:ext>
                      </a:extLst>
                    </p:cNvPr>
                    <p:cNvSpPr>
                      <a:spLocks noChangeAspect="1" noChangeArrowheads="1"/>
                    </p:cNvSpPr>
                    <p:nvPr/>
                  </p:nvSpPr>
                  <p:spPr bwMode="auto">
                    <a:xfrm>
                      <a:off x="2208"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38" name="Oval 36">
                      <a:extLst>
                        <a:ext uri="{FF2B5EF4-FFF2-40B4-BE49-F238E27FC236}">
                          <a16:creationId xmlns:a16="http://schemas.microsoft.com/office/drawing/2014/main" id="{55FC445B-DD1B-D242-8FF7-175BA96C9AC6}"/>
                        </a:ext>
                      </a:extLst>
                    </p:cNvPr>
                    <p:cNvSpPr>
                      <a:spLocks noChangeAspect="1" noChangeArrowheads="1"/>
                    </p:cNvSpPr>
                    <p:nvPr/>
                  </p:nvSpPr>
                  <p:spPr bwMode="auto">
                    <a:xfrm>
                      <a:off x="2544"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39" name="Oval 37">
                      <a:extLst>
                        <a:ext uri="{FF2B5EF4-FFF2-40B4-BE49-F238E27FC236}">
                          <a16:creationId xmlns:a16="http://schemas.microsoft.com/office/drawing/2014/main" id="{5B36ACBE-D831-CF43-B963-A9D4CD29B94C}"/>
                        </a:ext>
                      </a:extLst>
                    </p:cNvPr>
                    <p:cNvSpPr>
                      <a:spLocks noChangeAspect="1" noChangeArrowheads="1"/>
                    </p:cNvSpPr>
                    <p:nvPr/>
                  </p:nvSpPr>
                  <p:spPr bwMode="auto">
                    <a:xfrm>
                      <a:off x="2448"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40" name="Oval 38">
                      <a:extLst>
                        <a:ext uri="{FF2B5EF4-FFF2-40B4-BE49-F238E27FC236}">
                          <a16:creationId xmlns:a16="http://schemas.microsoft.com/office/drawing/2014/main" id="{85F561E6-C089-4C4C-96B6-C4831CE8DF99}"/>
                        </a:ext>
                      </a:extLst>
                    </p:cNvPr>
                    <p:cNvSpPr>
                      <a:spLocks noChangeAspect="1" noChangeArrowheads="1"/>
                    </p:cNvSpPr>
                    <p:nvPr/>
                  </p:nvSpPr>
                  <p:spPr bwMode="auto">
                    <a:xfrm>
                      <a:off x="2256"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41" name="Oval 39">
                      <a:extLst>
                        <a:ext uri="{FF2B5EF4-FFF2-40B4-BE49-F238E27FC236}">
                          <a16:creationId xmlns:a16="http://schemas.microsoft.com/office/drawing/2014/main" id="{70C36746-FF29-1241-B14E-97D5F7F319DB}"/>
                        </a:ext>
                      </a:extLst>
                    </p:cNvPr>
                    <p:cNvSpPr>
                      <a:spLocks noChangeAspect="1" noChangeArrowheads="1"/>
                    </p:cNvSpPr>
                    <p:nvPr/>
                  </p:nvSpPr>
                  <p:spPr bwMode="auto">
                    <a:xfrm>
                      <a:off x="2448" y="163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42" name="Oval 40">
                      <a:extLst>
                        <a:ext uri="{FF2B5EF4-FFF2-40B4-BE49-F238E27FC236}">
                          <a16:creationId xmlns:a16="http://schemas.microsoft.com/office/drawing/2014/main" id="{C5D13F42-E11A-8243-804F-A2AE66E571F5}"/>
                        </a:ext>
                      </a:extLst>
                    </p:cNvPr>
                    <p:cNvSpPr>
                      <a:spLocks noChangeAspect="1" noChangeArrowheads="1"/>
                    </p:cNvSpPr>
                    <p:nvPr/>
                  </p:nvSpPr>
                  <p:spPr bwMode="auto">
                    <a:xfrm>
                      <a:off x="2256"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43" name="Oval 41">
                      <a:extLst>
                        <a:ext uri="{FF2B5EF4-FFF2-40B4-BE49-F238E27FC236}">
                          <a16:creationId xmlns:a16="http://schemas.microsoft.com/office/drawing/2014/main" id="{92938F47-CC29-7745-8861-E181D5C89A9E}"/>
                        </a:ext>
                      </a:extLst>
                    </p:cNvPr>
                    <p:cNvSpPr>
                      <a:spLocks noChangeAspect="1" noChangeArrowheads="1"/>
                    </p:cNvSpPr>
                    <p:nvPr/>
                  </p:nvSpPr>
                  <p:spPr bwMode="auto">
                    <a:xfrm>
                      <a:off x="2256"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44" name="Oval 42">
                      <a:extLst>
                        <a:ext uri="{FF2B5EF4-FFF2-40B4-BE49-F238E27FC236}">
                          <a16:creationId xmlns:a16="http://schemas.microsoft.com/office/drawing/2014/main" id="{EC8FBE38-BB10-2C42-B058-A51F6A708B56}"/>
                        </a:ext>
                      </a:extLst>
                    </p:cNvPr>
                    <p:cNvSpPr>
                      <a:spLocks noChangeAspect="1" noChangeArrowheads="1"/>
                    </p:cNvSpPr>
                    <p:nvPr/>
                  </p:nvSpPr>
                  <p:spPr bwMode="auto">
                    <a:xfrm>
                      <a:off x="2352"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45" name="Oval 43">
                      <a:extLst>
                        <a:ext uri="{FF2B5EF4-FFF2-40B4-BE49-F238E27FC236}">
                          <a16:creationId xmlns:a16="http://schemas.microsoft.com/office/drawing/2014/main" id="{9F38A040-1D19-F046-AD49-80306B3B92DA}"/>
                        </a:ext>
                      </a:extLst>
                    </p:cNvPr>
                    <p:cNvSpPr>
                      <a:spLocks noChangeAspect="1" noChangeArrowheads="1"/>
                    </p:cNvSpPr>
                    <p:nvPr/>
                  </p:nvSpPr>
                  <p:spPr bwMode="auto">
                    <a:xfrm>
                      <a:off x="2352"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46" name="Oval 44">
                      <a:extLst>
                        <a:ext uri="{FF2B5EF4-FFF2-40B4-BE49-F238E27FC236}">
                          <a16:creationId xmlns:a16="http://schemas.microsoft.com/office/drawing/2014/main" id="{6CB9745A-B4EB-3A4E-BF0F-03B83D3F0FA6}"/>
                        </a:ext>
                      </a:extLst>
                    </p:cNvPr>
                    <p:cNvSpPr>
                      <a:spLocks noChangeAspect="1" noChangeArrowheads="1"/>
                    </p:cNvSpPr>
                    <p:nvPr/>
                  </p:nvSpPr>
                  <p:spPr bwMode="auto">
                    <a:xfrm>
                      <a:off x="2400" y="129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47" name="Oval 45">
                      <a:extLst>
                        <a:ext uri="{FF2B5EF4-FFF2-40B4-BE49-F238E27FC236}">
                          <a16:creationId xmlns:a16="http://schemas.microsoft.com/office/drawing/2014/main" id="{5D35D3C4-0A48-5D4C-840B-5B0A26EBD866}"/>
                        </a:ext>
                      </a:extLst>
                    </p:cNvPr>
                    <p:cNvSpPr>
                      <a:spLocks noChangeAspect="1" noChangeArrowheads="1"/>
                    </p:cNvSpPr>
                    <p:nvPr/>
                  </p:nvSpPr>
                  <p:spPr bwMode="auto">
                    <a:xfrm>
                      <a:off x="2064"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48" name="Oval 46">
                      <a:extLst>
                        <a:ext uri="{FF2B5EF4-FFF2-40B4-BE49-F238E27FC236}">
                          <a16:creationId xmlns:a16="http://schemas.microsoft.com/office/drawing/2014/main" id="{DB0FB390-9835-AD42-A7BD-E5E229384059}"/>
                        </a:ext>
                      </a:extLst>
                    </p:cNvPr>
                    <p:cNvSpPr>
                      <a:spLocks noChangeAspect="1" noChangeArrowheads="1"/>
                    </p:cNvSpPr>
                    <p:nvPr/>
                  </p:nvSpPr>
                  <p:spPr bwMode="auto">
                    <a:xfrm>
                      <a:off x="2208"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49" name="Oval 47">
                      <a:extLst>
                        <a:ext uri="{FF2B5EF4-FFF2-40B4-BE49-F238E27FC236}">
                          <a16:creationId xmlns:a16="http://schemas.microsoft.com/office/drawing/2014/main" id="{5DA0FF09-8EF5-6340-A751-B2F4B0051B00}"/>
                        </a:ext>
                      </a:extLst>
                    </p:cNvPr>
                    <p:cNvSpPr>
                      <a:spLocks noChangeAspect="1" noChangeArrowheads="1"/>
                    </p:cNvSpPr>
                    <p:nvPr/>
                  </p:nvSpPr>
                  <p:spPr bwMode="auto">
                    <a:xfrm>
                      <a:off x="2208"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50" name="Oval 48">
                      <a:extLst>
                        <a:ext uri="{FF2B5EF4-FFF2-40B4-BE49-F238E27FC236}">
                          <a16:creationId xmlns:a16="http://schemas.microsoft.com/office/drawing/2014/main" id="{2C8DD60F-52CE-C043-8C72-D33A40322CFF}"/>
                        </a:ext>
                      </a:extLst>
                    </p:cNvPr>
                    <p:cNvSpPr>
                      <a:spLocks noChangeAspect="1" noChangeArrowheads="1"/>
                    </p:cNvSpPr>
                    <p:nvPr/>
                  </p:nvSpPr>
                  <p:spPr bwMode="auto">
                    <a:xfrm>
                      <a:off x="2304"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51" name="Oval 49">
                      <a:extLst>
                        <a:ext uri="{FF2B5EF4-FFF2-40B4-BE49-F238E27FC236}">
                          <a16:creationId xmlns:a16="http://schemas.microsoft.com/office/drawing/2014/main" id="{1C870345-4334-C140-8307-9883A97E9DFD}"/>
                        </a:ext>
                      </a:extLst>
                    </p:cNvPr>
                    <p:cNvSpPr>
                      <a:spLocks noChangeAspect="1" noChangeArrowheads="1"/>
                    </p:cNvSpPr>
                    <p:nvPr/>
                  </p:nvSpPr>
                  <p:spPr bwMode="auto">
                    <a:xfrm>
                      <a:off x="2112"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52" name="Oval 50">
                      <a:extLst>
                        <a:ext uri="{FF2B5EF4-FFF2-40B4-BE49-F238E27FC236}">
                          <a16:creationId xmlns:a16="http://schemas.microsoft.com/office/drawing/2014/main" id="{0F2FA7F4-DF68-5E47-BC17-B4A04CCDA00A}"/>
                        </a:ext>
                      </a:extLst>
                    </p:cNvPr>
                    <p:cNvSpPr>
                      <a:spLocks noChangeAspect="1" noChangeArrowheads="1"/>
                    </p:cNvSpPr>
                    <p:nvPr/>
                  </p:nvSpPr>
                  <p:spPr bwMode="auto">
                    <a:xfrm>
                      <a:off x="2016" y="192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53" name="Oval 51">
                      <a:extLst>
                        <a:ext uri="{FF2B5EF4-FFF2-40B4-BE49-F238E27FC236}">
                          <a16:creationId xmlns:a16="http://schemas.microsoft.com/office/drawing/2014/main" id="{D4082CC0-D8A4-A04B-B447-73980D56E6BD}"/>
                        </a:ext>
                      </a:extLst>
                    </p:cNvPr>
                    <p:cNvSpPr>
                      <a:spLocks noChangeAspect="1" noChangeArrowheads="1"/>
                    </p:cNvSpPr>
                    <p:nvPr/>
                  </p:nvSpPr>
                  <p:spPr bwMode="auto">
                    <a:xfrm>
                      <a:off x="2688" y="1488"/>
                      <a:ext cx="144" cy="144"/>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54" name="Oval 52">
                      <a:extLst>
                        <a:ext uri="{FF2B5EF4-FFF2-40B4-BE49-F238E27FC236}">
                          <a16:creationId xmlns:a16="http://schemas.microsoft.com/office/drawing/2014/main" id="{BF27048B-8938-BC4B-B944-2F7C916BDF20}"/>
                        </a:ext>
                      </a:extLst>
                    </p:cNvPr>
                    <p:cNvSpPr>
                      <a:spLocks noChangeAspect="1" noChangeArrowheads="1"/>
                    </p:cNvSpPr>
                    <p:nvPr/>
                  </p:nvSpPr>
                  <p:spPr bwMode="auto">
                    <a:xfrm>
                      <a:off x="2496" y="1824"/>
                      <a:ext cx="144" cy="144"/>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55" name="Oval 53">
                      <a:extLst>
                        <a:ext uri="{FF2B5EF4-FFF2-40B4-BE49-F238E27FC236}">
                          <a16:creationId xmlns:a16="http://schemas.microsoft.com/office/drawing/2014/main" id="{1B4774D6-40DB-4D47-8A7C-7E982065D7BD}"/>
                        </a:ext>
                      </a:extLst>
                    </p:cNvPr>
                    <p:cNvSpPr>
                      <a:spLocks noChangeAspect="1" noChangeArrowheads="1"/>
                    </p:cNvSpPr>
                    <p:nvPr/>
                  </p:nvSpPr>
                  <p:spPr bwMode="auto">
                    <a:xfrm>
                      <a:off x="2640" y="129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56" name="Oval 54">
                      <a:extLst>
                        <a:ext uri="{FF2B5EF4-FFF2-40B4-BE49-F238E27FC236}">
                          <a16:creationId xmlns:a16="http://schemas.microsoft.com/office/drawing/2014/main" id="{6F8D3354-85BC-6A43-B760-4201E7EFC6C3}"/>
                        </a:ext>
                      </a:extLst>
                    </p:cNvPr>
                    <p:cNvSpPr>
                      <a:spLocks noChangeAspect="1" noChangeArrowheads="1"/>
                    </p:cNvSpPr>
                    <p:nvPr/>
                  </p:nvSpPr>
                  <p:spPr bwMode="auto">
                    <a:xfrm>
                      <a:off x="1968"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57" name="Oval 55">
                      <a:extLst>
                        <a:ext uri="{FF2B5EF4-FFF2-40B4-BE49-F238E27FC236}">
                          <a16:creationId xmlns:a16="http://schemas.microsoft.com/office/drawing/2014/main" id="{2C679817-53B8-324D-ABC8-2FEE73D29CA9}"/>
                        </a:ext>
                      </a:extLst>
                    </p:cNvPr>
                    <p:cNvSpPr>
                      <a:spLocks noChangeAspect="1" noChangeArrowheads="1"/>
                    </p:cNvSpPr>
                    <p:nvPr/>
                  </p:nvSpPr>
                  <p:spPr bwMode="auto">
                    <a:xfrm>
                      <a:off x="2544" y="172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58" name="Oval 56">
                      <a:extLst>
                        <a:ext uri="{FF2B5EF4-FFF2-40B4-BE49-F238E27FC236}">
                          <a16:creationId xmlns:a16="http://schemas.microsoft.com/office/drawing/2014/main" id="{F7412788-3894-C641-9511-D89C09B2D834}"/>
                        </a:ext>
                      </a:extLst>
                    </p:cNvPr>
                    <p:cNvSpPr>
                      <a:spLocks noChangeAspect="1" noChangeArrowheads="1"/>
                    </p:cNvSpPr>
                    <p:nvPr/>
                  </p:nvSpPr>
                  <p:spPr bwMode="auto">
                    <a:xfrm>
                      <a:off x="2160"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59" name="Oval 57">
                      <a:extLst>
                        <a:ext uri="{FF2B5EF4-FFF2-40B4-BE49-F238E27FC236}">
                          <a16:creationId xmlns:a16="http://schemas.microsoft.com/office/drawing/2014/main" id="{14547A3F-E197-F441-AD12-CC8DEACFA7FD}"/>
                        </a:ext>
                      </a:extLst>
                    </p:cNvPr>
                    <p:cNvSpPr>
                      <a:spLocks noChangeAspect="1" noChangeArrowheads="1"/>
                    </p:cNvSpPr>
                    <p:nvPr/>
                  </p:nvSpPr>
                  <p:spPr bwMode="auto">
                    <a:xfrm>
                      <a:off x="2016"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60" name="Oval 58">
                      <a:extLst>
                        <a:ext uri="{FF2B5EF4-FFF2-40B4-BE49-F238E27FC236}">
                          <a16:creationId xmlns:a16="http://schemas.microsoft.com/office/drawing/2014/main" id="{30B20D54-9FE4-3A42-A73A-63579D4BDA78}"/>
                        </a:ext>
                      </a:extLst>
                    </p:cNvPr>
                    <p:cNvSpPr>
                      <a:spLocks noChangeAspect="1" noChangeArrowheads="1"/>
                    </p:cNvSpPr>
                    <p:nvPr/>
                  </p:nvSpPr>
                  <p:spPr bwMode="auto">
                    <a:xfrm>
                      <a:off x="2688"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61" name="Oval 59">
                      <a:extLst>
                        <a:ext uri="{FF2B5EF4-FFF2-40B4-BE49-F238E27FC236}">
                          <a16:creationId xmlns:a16="http://schemas.microsoft.com/office/drawing/2014/main" id="{92544FA6-9EBA-F14A-8846-DF6A6FCF2B4C}"/>
                        </a:ext>
                      </a:extLst>
                    </p:cNvPr>
                    <p:cNvSpPr>
                      <a:spLocks noChangeAspect="1" noChangeArrowheads="1"/>
                    </p:cNvSpPr>
                    <p:nvPr/>
                  </p:nvSpPr>
                  <p:spPr bwMode="auto">
                    <a:xfrm>
                      <a:off x="2496" y="201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62" name="Oval 60">
                      <a:extLst>
                        <a:ext uri="{FF2B5EF4-FFF2-40B4-BE49-F238E27FC236}">
                          <a16:creationId xmlns:a16="http://schemas.microsoft.com/office/drawing/2014/main" id="{DB40C3AD-AEE4-0D46-A652-259C68B56F24}"/>
                        </a:ext>
                      </a:extLst>
                    </p:cNvPr>
                    <p:cNvSpPr>
                      <a:spLocks noChangeAspect="1" noChangeArrowheads="1"/>
                    </p:cNvSpPr>
                    <p:nvPr/>
                  </p:nvSpPr>
                  <p:spPr bwMode="auto">
                    <a:xfrm>
                      <a:off x="2400" y="21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63" name="Oval 61">
                      <a:extLst>
                        <a:ext uri="{FF2B5EF4-FFF2-40B4-BE49-F238E27FC236}">
                          <a16:creationId xmlns:a16="http://schemas.microsoft.com/office/drawing/2014/main" id="{9F648E76-BD19-4A4A-BC58-B63A40DCD1F5}"/>
                        </a:ext>
                      </a:extLst>
                    </p:cNvPr>
                    <p:cNvSpPr>
                      <a:spLocks noChangeAspect="1" noChangeArrowheads="1"/>
                    </p:cNvSpPr>
                    <p:nvPr/>
                  </p:nvSpPr>
                  <p:spPr bwMode="auto">
                    <a:xfrm>
                      <a:off x="2640"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64" name="Oval 62">
                      <a:extLst>
                        <a:ext uri="{FF2B5EF4-FFF2-40B4-BE49-F238E27FC236}">
                          <a16:creationId xmlns:a16="http://schemas.microsoft.com/office/drawing/2014/main" id="{ADF99DE3-B442-9344-B3FA-8CA38C3A8A72}"/>
                        </a:ext>
                      </a:extLst>
                    </p:cNvPr>
                    <p:cNvSpPr>
                      <a:spLocks noChangeAspect="1" noChangeArrowheads="1"/>
                    </p:cNvSpPr>
                    <p:nvPr/>
                  </p:nvSpPr>
                  <p:spPr bwMode="auto">
                    <a:xfrm>
                      <a:off x="2736" y="192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65" name="Oval 63">
                      <a:extLst>
                        <a:ext uri="{FF2B5EF4-FFF2-40B4-BE49-F238E27FC236}">
                          <a16:creationId xmlns:a16="http://schemas.microsoft.com/office/drawing/2014/main" id="{BB72D30E-02C7-C841-8CBC-5F7922A7817D}"/>
                        </a:ext>
                      </a:extLst>
                    </p:cNvPr>
                    <p:cNvSpPr>
                      <a:spLocks noChangeAspect="1" noChangeArrowheads="1"/>
                    </p:cNvSpPr>
                    <p:nvPr/>
                  </p:nvSpPr>
                  <p:spPr bwMode="auto">
                    <a:xfrm>
                      <a:off x="2592" y="201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66" name="Oval 64">
                      <a:extLst>
                        <a:ext uri="{FF2B5EF4-FFF2-40B4-BE49-F238E27FC236}">
                          <a16:creationId xmlns:a16="http://schemas.microsoft.com/office/drawing/2014/main" id="{6C74068D-7803-554F-951C-DC1320C44AFE}"/>
                        </a:ext>
                      </a:extLst>
                    </p:cNvPr>
                    <p:cNvSpPr>
                      <a:spLocks noChangeAspect="1" noChangeArrowheads="1"/>
                    </p:cNvSpPr>
                    <p:nvPr/>
                  </p:nvSpPr>
                  <p:spPr bwMode="auto">
                    <a:xfrm>
                      <a:off x="2784"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67" name="Oval 65">
                      <a:extLst>
                        <a:ext uri="{FF2B5EF4-FFF2-40B4-BE49-F238E27FC236}">
                          <a16:creationId xmlns:a16="http://schemas.microsoft.com/office/drawing/2014/main" id="{E53EFB49-91CF-4B4B-B4A2-54302A8456BA}"/>
                        </a:ext>
                      </a:extLst>
                    </p:cNvPr>
                    <p:cNvSpPr>
                      <a:spLocks noChangeAspect="1" noChangeArrowheads="1"/>
                    </p:cNvSpPr>
                    <p:nvPr/>
                  </p:nvSpPr>
                  <p:spPr bwMode="auto">
                    <a:xfrm>
                      <a:off x="2784"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68" name="Oval 66">
                      <a:extLst>
                        <a:ext uri="{FF2B5EF4-FFF2-40B4-BE49-F238E27FC236}">
                          <a16:creationId xmlns:a16="http://schemas.microsoft.com/office/drawing/2014/main" id="{41E110D7-9FF6-DA49-803E-1F2134006533}"/>
                        </a:ext>
                      </a:extLst>
                    </p:cNvPr>
                    <p:cNvSpPr>
                      <a:spLocks noChangeAspect="1" noChangeArrowheads="1"/>
                    </p:cNvSpPr>
                    <p:nvPr/>
                  </p:nvSpPr>
                  <p:spPr bwMode="auto">
                    <a:xfrm>
                      <a:off x="2688"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69" name="Oval 67">
                      <a:extLst>
                        <a:ext uri="{FF2B5EF4-FFF2-40B4-BE49-F238E27FC236}">
                          <a16:creationId xmlns:a16="http://schemas.microsoft.com/office/drawing/2014/main" id="{57247E1B-43D8-5C4E-9E88-A31B0AEA9B77}"/>
                        </a:ext>
                      </a:extLst>
                    </p:cNvPr>
                    <p:cNvSpPr>
                      <a:spLocks noChangeAspect="1" noChangeArrowheads="1"/>
                    </p:cNvSpPr>
                    <p:nvPr/>
                  </p:nvSpPr>
                  <p:spPr bwMode="auto">
                    <a:xfrm>
                      <a:off x="2784"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70" name="Oval 68">
                      <a:extLst>
                        <a:ext uri="{FF2B5EF4-FFF2-40B4-BE49-F238E27FC236}">
                          <a16:creationId xmlns:a16="http://schemas.microsoft.com/office/drawing/2014/main" id="{A1D0F9D7-9B7A-9B4C-96FF-864881DB19D0}"/>
                        </a:ext>
                      </a:extLst>
                    </p:cNvPr>
                    <p:cNvSpPr>
                      <a:spLocks noChangeAspect="1" noChangeArrowheads="1"/>
                    </p:cNvSpPr>
                    <p:nvPr/>
                  </p:nvSpPr>
                  <p:spPr bwMode="auto">
                    <a:xfrm>
                      <a:off x="2544" y="124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71" name="Oval 69">
                      <a:extLst>
                        <a:ext uri="{FF2B5EF4-FFF2-40B4-BE49-F238E27FC236}">
                          <a16:creationId xmlns:a16="http://schemas.microsoft.com/office/drawing/2014/main" id="{C7ED4283-E736-D643-829A-C013EA20D1CC}"/>
                        </a:ext>
                      </a:extLst>
                    </p:cNvPr>
                    <p:cNvSpPr>
                      <a:spLocks noChangeAspect="1" noChangeArrowheads="1"/>
                    </p:cNvSpPr>
                    <p:nvPr/>
                  </p:nvSpPr>
                  <p:spPr bwMode="auto">
                    <a:xfrm>
                      <a:off x="2544"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72" name="Oval 70">
                      <a:extLst>
                        <a:ext uri="{FF2B5EF4-FFF2-40B4-BE49-F238E27FC236}">
                          <a16:creationId xmlns:a16="http://schemas.microsoft.com/office/drawing/2014/main" id="{09D103A2-39F4-C841-9859-12A38E83C04A}"/>
                        </a:ext>
                      </a:extLst>
                    </p:cNvPr>
                    <p:cNvSpPr>
                      <a:spLocks noChangeAspect="1" noChangeArrowheads="1"/>
                    </p:cNvSpPr>
                    <p:nvPr/>
                  </p:nvSpPr>
                  <p:spPr bwMode="auto">
                    <a:xfrm>
                      <a:off x="2448" y="139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73" name="Oval 71">
                      <a:extLst>
                        <a:ext uri="{FF2B5EF4-FFF2-40B4-BE49-F238E27FC236}">
                          <a16:creationId xmlns:a16="http://schemas.microsoft.com/office/drawing/2014/main" id="{3C504FBE-CECF-CF4E-8FDC-0A3967317A83}"/>
                        </a:ext>
                      </a:extLst>
                    </p:cNvPr>
                    <p:cNvSpPr>
                      <a:spLocks noChangeAspect="1" noChangeArrowheads="1"/>
                    </p:cNvSpPr>
                    <p:nvPr/>
                  </p:nvSpPr>
                  <p:spPr bwMode="auto">
                    <a:xfrm>
                      <a:off x="2256" y="21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nvGrpSpPr>
                  <p:cNvPr id="23811" name="Group 72">
                    <a:extLst>
                      <a:ext uri="{FF2B5EF4-FFF2-40B4-BE49-F238E27FC236}">
                        <a16:creationId xmlns:a16="http://schemas.microsoft.com/office/drawing/2014/main" id="{CB8148B1-FFD8-DF4F-8AB6-63849D6461F2}"/>
                      </a:ext>
                    </a:extLst>
                  </p:cNvPr>
                  <p:cNvGrpSpPr>
                    <a:grpSpLocks noChangeAspect="1"/>
                  </p:cNvGrpSpPr>
                  <p:nvPr/>
                </p:nvGrpSpPr>
                <p:grpSpPr bwMode="auto">
                  <a:xfrm flipH="1">
                    <a:off x="2901" y="1200"/>
                    <a:ext cx="891" cy="987"/>
                    <a:chOff x="1968" y="1200"/>
                    <a:chExt cx="891" cy="987"/>
                  </a:xfrm>
                </p:grpSpPr>
                <p:sp>
                  <p:nvSpPr>
                    <p:cNvPr id="23894" name="Oval 73">
                      <a:extLst>
                        <a:ext uri="{FF2B5EF4-FFF2-40B4-BE49-F238E27FC236}">
                          <a16:creationId xmlns:a16="http://schemas.microsoft.com/office/drawing/2014/main" id="{E6A0286A-A72C-7441-8E39-A5D61EE7420B}"/>
                        </a:ext>
                      </a:extLst>
                    </p:cNvPr>
                    <p:cNvSpPr>
                      <a:spLocks noChangeAspect="1" noChangeArrowheads="1"/>
                    </p:cNvSpPr>
                    <p:nvPr/>
                  </p:nvSpPr>
                  <p:spPr bwMode="auto">
                    <a:xfrm>
                      <a:off x="2160"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95" name="Oval 74">
                      <a:extLst>
                        <a:ext uri="{FF2B5EF4-FFF2-40B4-BE49-F238E27FC236}">
                          <a16:creationId xmlns:a16="http://schemas.microsoft.com/office/drawing/2014/main" id="{15C959B8-2B60-FA49-9BFB-E396F5DEF590}"/>
                        </a:ext>
                      </a:extLst>
                    </p:cNvPr>
                    <p:cNvSpPr>
                      <a:spLocks noChangeAspect="1" noChangeArrowheads="1"/>
                    </p:cNvSpPr>
                    <p:nvPr/>
                  </p:nvSpPr>
                  <p:spPr bwMode="auto">
                    <a:xfrm>
                      <a:off x="2352"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96" name="Oval 75">
                      <a:extLst>
                        <a:ext uri="{FF2B5EF4-FFF2-40B4-BE49-F238E27FC236}">
                          <a16:creationId xmlns:a16="http://schemas.microsoft.com/office/drawing/2014/main" id="{669B16BA-B6D2-DB47-9F8D-BF80D3477766}"/>
                        </a:ext>
                      </a:extLst>
                    </p:cNvPr>
                    <p:cNvSpPr>
                      <a:spLocks noChangeAspect="1" noChangeArrowheads="1"/>
                    </p:cNvSpPr>
                    <p:nvPr/>
                  </p:nvSpPr>
                  <p:spPr bwMode="auto">
                    <a:xfrm>
                      <a:off x="2112"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97" name="Oval 76">
                      <a:extLst>
                        <a:ext uri="{FF2B5EF4-FFF2-40B4-BE49-F238E27FC236}">
                          <a16:creationId xmlns:a16="http://schemas.microsoft.com/office/drawing/2014/main" id="{A880FD9A-66E4-6E4D-B6FB-F86730D540CC}"/>
                        </a:ext>
                      </a:extLst>
                    </p:cNvPr>
                    <p:cNvSpPr>
                      <a:spLocks noChangeAspect="1" noChangeArrowheads="1"/>
                    </p:cNvSpPr>
                    <p:nvPr/>
                  </p:nvSpPr>
                  <p:spPr bwMode="auto">
                    <a:xfrm>
                      <a:off x="2208"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98" name="Oval 77">
                      <a:extLst>
                        <a:ext uri="{FF2B5EF4-FFF2-40B4-BE49-F238E27FC236}">
                          <a16:creationId xmlns:a16="http://schemas.microsoft.com/office/drawing/2014/main" id="{F0A58D37-7B04-D546-9EF9-58243A3F5126}"/>
                        </a:ext>
                      </a:extLst>
                    </p:cNvPr>
                    <p:cNvSpPr>
                      <a:spLocks noChangeAspect="1" noChangeArrowheads="1"/>
                    </p:cNvSpPr>
                    <p:nvPr/>
                  </p:nvSpPr>
                  <p:spPr bwMode="auto">
                    <a:xfrm>
                      <a:off x="2544"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99" name="Oval 78">
                      <a:extLst>
                        <a:ext uri="{FF2B5EF4-FFF2-40B4-BE49-F238E27FC236}">
                          <a16:creationId xmlns:a16="http://schemas.microsoft.com/office/drawing/2014/main" id="{C106F0DA-B201-A341-9332-D41A8145F9DA}"/>
                        </a:ext>
                      </a:extLst>
                    </p:cNvPr>
                    <p:cNvSpPr>
                      <a:spLocks noChangeAspect="1" noChangeArrowheads="1"/>
                    </p:cNvSpPr>
                    <p:nvPr/>
                  </p:nvSpPr>
                  <p:spPr bwMode="auto">
                    <a:xfrm>
                      <a:off x="2448"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00" name="Oval 79">
                      <a:extLst>
                        <a:ext uri="{FF2B5EF4-FFF2-40B4-BE49-F238E27FC236}">
                          <a16:creationId xmlns:a16="http://schemas.microsoft.com/office/drawing/2014/main" id="{38268068-757B-1848-BF32-69777FC1CCD5}"/>
                        </a:ext>
                      </a:extLst>
                    </p:cNvPr>
                    <p:cNvSpPr>
                      <a:spLocks noChangeAspect="1" noChangeArrowheads="1"/>
                    </p:cNvSpPr>
                    <p:nvPr/>
                  </p:nvSpPr>
                  <p:spPr bwMode="auto">
                    <a:xfrm>
                      <a:off x="2256"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01" name="Oval 80">
                      <a:extLst>
                        <a:ext uri="{FF2B5EF4-FFF2-40B4-BE49-F238E27FC236}">
                          <a16:creationId xmlns:a16="http://schemas.microsoft.com/office/drawing/2014/main" id="{0131A074-1F49-6B43-8B03-5BE31F1D8E8F}"/>
                        </a:ext>
                      </a:extLst>
                    </p:cNvPr>
                    <p:cNvSpPr>
                      <a:spLocks noChangeAspect="1" noChangeArrowheads="1"/>
                    </p:cNvSpPr>
                    <p:nvPr/>
                  </p:nvSpPr>
                  <p:spPr bwMode="auto">
                    <a:xfrm>
                      <a:off x="2448" y="163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02" name="Oval 81">
                      <a:extLst>
                        <a:ext uri="{FF2B5EF4-FFF2-40B4-BE49-F238E27FC236}">
                          <a16:creationId xmlns:a16="http://schemas.microsoft.com/office/drawing/2014/main" id="{B37D1085-4A86-184C-929F-3EB682FE4319}"/>
                        </a:ext>
                      </a:extLst>
                    </p:cNvPr>
                    <p:cNvSpPr>
                      <a:spLocks noChangeAspect="1" noChangeArrowheads="1"/>
                    </p:cNvSpPr>
                    <p:nvPr/>
                  </p:nvSpPr>
                  <p:spPr bwMode="auto">
                    <a:xfrm>
                      <a:off x="2256"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03" name="Oval 82">
                      <a:extLst>
                        <a:ext uri="{FF2B5EF4-FFF2-40B4-BE49-F238E27FC236}">
                          <a16:creationId xmlns:a16="http://schemas.microsoft.com/office/drawing/2014/main" id="{00A2B0D6-CA7C-C442-B974-0FBE074FC0BF}"/>
                        </a:ext>
                      </a:extLst>
                    </p:cNvPr>
                    <p:cNvSpPr>
                      <a:spLocks noChangeAspect="1" noChangeArrowheads="1"/>
                    </p:cNvSpPr>
                    <p:nvPr/>
                  </p:nvSpPr>
                  <p:spPr bwMode="auto">
                    <a:xfrm>
                      <a:off x="2256"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04" name="Oval 83">
                      <a:extLst>
                        <a:ext uri="{FF2B5EF4-FFF2-40B4-BE49-F238E27FC236}">
                          <a16:creationId xmlns:a16="http://schemas.microsoft.com/office/drawing/2014/main" id="{4EC8F2EE-8EBE-C545-A609-E7D3BF9418E3}"/>
                        </a:ext>
                      </a:extLst>
                    </p:cNvPr>
                    <p:cNvSpPr>
                      <a:spLocks noChangeAspect="1" noChangeArrowheads="1"/>
                    </p:cNvSpPr>
                    <p:nvPr/>
                  </p:nvSpPr>
                  <p:spPr bwMode="auto">
                    <a:xfrm>
                      <a:off x="2352"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05" name="Oval 84">
                      <a:extLst>
                        <a:ext uri="{FF2B5EF4-FFF2-40B4-BE49-F238E27FC236}">
                          <a16:creationId xmlns:a16="http://schemas.microsoft.com/office/drawing/2014/main" id="{51D31BD6-FC22-234E-9EDB-85E9E99F1B91}"/>
                        </a:ext>
                      </a:extLst>
                    </p:cNvPr>
                    <p:cNvSpPr>
                      <a:spLocks noChangeAspect="1" noChangeArrowheads="1"/>
                    </p:cNvSpPr>
                    <p:nvPr/>
                  </p:nvSpPr>
                  <p:spPr bwMode="auto">
                    <a:xfrm>
                      <a:off x="2352"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06" name="Oval 85">
                      <a:extLst>
                        <a:ext uri="{FF2B5EF4-FFF2-40B4-BE49-F238E27FC236}">
                          <a16:creationId xmlns:a16="http://schemas.microsoft.com/office/drawing/2014/main" id="{F87B5CD2-8C63-8240-A99B-7A763232D441}"/>
                        </a:ext>
                      </a:extLst>
                    </p:cNvPr>
                    <p:cNvSpPr>
                      <a:spLocks noChangeAspect="1" noChangeArrowheads="1"/>
                    </p:cNvSpPr>
                    <p:nvPr/>
                  </p:nvSpPr>
                  <p:spPr bwMode="auto">
                    <a:xfrm>
                      <a:off x="2400" y="129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07" name="Oval 86">
                      <a:extLst>
                        <a:ext uri="{FF2B5EF4-FFF2-40B4-BE49-F238E27FC236}">
                          <a16:creationId xmlns:a16="http://schemas.microsoft.com/office/drawing/2014/main" id="{7BA0B5F3-C432-5F4C-A2B2-1379B80B4A99}"/>
                        </a:ext>
                      </a:extLst>
                    </p:cNvPr>
                    <p:cNvSpPr>
                      <a:spLocks noChangeAspect="1" noChangeArrowheads="1"/>
                    </p:cNvSpPr>
                    <p:nvPr/>
                  </p:nvSpPr>
                  <p:spPr bwMode="auto">
                    <a:xfrm>
                      <a:off x="2064"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08" name="Oval 87">
                      <a:extLst>
                        <a:ext uri="{FF2B5EF4-FFF2-40B4-BE49-F238E27FC236}">
                          <a16:creationId xmlns:a16="http://schemas.microsoft.com/office/drawing/2014/main" id="{CBBFCC57-0B40-BC4F-820B-A075E93F99DC}"/>
                        </a:ext>
                      </a:extLst>
                    </p:cNvPr>
                    <p:cNvSpPr>
                      <a:spLocks noChangeAspect="1" noChangeArrowheads="1"/>
                    </p:cNvSpPr>
                    <p:nvPr/>
                  </p:nvSpPr>
                  <p:spPr bwMode="auto">
                    <a:xfrm>
                      <a:off x="2208"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09" name="Oval 88">
                      <a:extLst>
                        <a:ext uri="{FF2B5EF4-FFF2-40B4-BE49-F238E27FC236}">
                          <a16:creationId xmlns:a16="http://schemas.microsoft.com/office/drawing/2014/main" id="{635EA9B1-7189-9948-B055-53EE5AB90832}"/>
                        </a:ext>
                      </a:extLst>
                    </p:cNvPr>
                    <p:cNvSpPr>
                      <a:spLocks noChangeAspect="1" noChangeArrowheads="1"/>
                    </p:cNvSpPr>
                    <p:nvPr/>
                  </p:nvSpPr>
                  <p:spPr bwMode="auto">
                    <a:xfrm>
                      <a:off x="2208"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10" name="Oval 89">
                      <a:extLst>
                        <a:ext uri="{FF2B5EF4-FFF2-40B4-BE49-F238E27FC236}">
                          <a16:creationId xmlns:a16="http://schemas.microsoft.com/office/drawing/2014/main" id="{9F9A2C06-7815-994B-B995-D21658A7A96A}"/>
                        </a:ext>
                      </a:extLst>
                    </p:cNvPr>
                    <p:cNvSpPr>
                      <a:spLocks noChangeAspect="1" noChangeArrowheads="1"/>
                    </p:cNvSpPr>
                    <p:nvPr/>
                  </p:nvSpPr>
                  <p:spPr bwMode="auto">
                    <a:xfrm>
                      <a:off x="2304"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11" name="Oval 90">
                      <a:extLst>
                        <a:ext uri="{FF2B5EF4-FFF2-40B4-BE49-F238E27FC236}">
                          <a16:creationId xmlns:a16="http://schemas.microsoft.com/office/drawing/2014/main" id="{AEFAE37B-976D-F14E-8B61-251DB16E8251}"/>
                        </a:ext>
                      </a:extLst>
                    </p:cNvPr>
                    <p:cNvSpPr>
                      <a:spLocks noChangeAspect="1" noChangeArrowheads="1"/>
                    </p:cNvSpPr>
                    <p:nvPr/>
                  </p:nvSpPr>
                  <p:spPr bwMode="auto">
                    <a:xfrm>
                      <a:off x="2112"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12" name="Oval 91">
                      <a:extLst>
                        <a:ext uri="{FF2B5EF4-FFF2-40B4-BE49-F238E27FC236}">
                          <a16:creationId xmlns:a16="http://schemas.microsoft.com/office/drawing/2014/main" id="{B04EDAE2-4BC7-A74E-B601-D7F2A9BC098D}"/>
                        </a:ext>
                      </a:extLst>
                    </p:cNvPr>
                    <p:cNvSpPr>
                      <a:spLocks noChangeAspect="1" noChangeArrowheads="1"/>
                    </p:cNvSpPr>
                    <p:nvPr/>
                  </p:nvSpPr>
                  <p:spPr bwMode="auto">
                    <a:xfrm>
                      <a:off x="2016" y="192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13" name="Oval 92">
                      <a:extLst>
                        <a:ext uri="{FF2B5EF4-FFF2-40B4-BE49-F238E27FC236}">
                          <a16:creationId xmlns:a16="http://schemas.microsoft.com/office/drawing/2014/main" id="{7CDDB812-E65E-0747-85FE-DB47C6A60535}"/>
                        </a:ext>
                      </a:extLst>
                    </p:cNvPr>
                    <p:cNvSpPr>
                      <a:spLocks noChangeAspect="1" noChangeArrowheads="1"/>
                    </p:cNvSpPr>
                    <p:nvPr/>
                  </p:nvSpPr>
                  <p:spPr bwMode="auto">
                    <a:xfrm>
                      <a:off x="2688" y="1488"/>
                      <a:ext cx="144" cy="144"/>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14" name="Oval 93">
                      <a:extLst>
                        <a:ext uri="{FF2B5EF4-FFF2-40B4-BE49-F238E27FC236}">
                          <a16:creationId xmlns:a16="http://schemas.microsoft.com/office/drawing/2014/main" id="{486DB1BC-A1C7-8F4C-9DDA-B7F7324F50FD}"/>
                        </a:ext>
                      </a:extLst>
                    </p:cNvPr>
                    <p:cNvSpPr>
                      <a:spLocks noChangeAspect="1" noChangeArrowheads="1"/>
                    </p:cNvSpPr>
                    <p:nvPr/>
                  </p:nvSpPr>
                  <p:spPr bwMode="auto">
                    <a:xfrm>
                      <a:off x="2496" y="1824"/>
                      <a:ext cx="144" cy="144"/>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15" name="Oval 94">
                      <a:extLst>
                        <a:ext uri="{FF2B5EF4-FFF2-40B4-BE49-F238E27FC236}">
                          <a16:creationId xmlns:a16="http://schemas.microsoft.com/office/drawing/2014/main" id="{2F01774F-9299-8948-83C0-DB6FDC551B47}"/>
                        </a:ext>
                      </a:extLst>
                    </p:cNvPr>
                    <p:cNvSpPr>
                      <a:spLocks noChangeAspect="1" noChangeArrowheads="1"/>
                    </p:cNvSpPr>
                    <p:nvPr/>
                  </p:nvSpPr>
                  <p:spPr bwMode="auto">
                    <a:xfrm>
                      <a:off x="2640" y="129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16" name="Oval 95">
                      <a:extLst>
                        <a:ext uri="{FF2B5EF4-FFF2-40B4-BE49-F238E27FC236}">
                          <a16:creationId xmlns:a16="http://schemas.microsoft.com/office/drawing/2014/main" id="{C66143D8-91C1-B541-A25A-C5422590C8FC}"/>
                        </a:ext>
                      </a:extLst>
                    </p:cNvPr>
                    <p:cNvSpPr>
                      <a:spLocks noChangeAspect="1" noChangeArrowheads="1"/>
                    </p:cNvSpPr>
                    <p:nvPr/>
                  </p:nvSpPr>
                  <p:spPr bwMode="auto">
                    <a:xfrm>
                      <a:off x="1968"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17" name="Oval 96">
                      <a:extLst>
                        <a:ext uri="{FF2B5EF4-FFF2-40B4-BE49-F238E27FC236}">
                          <a16:creationId xmlns:a16="http://schemas.microsoft.com/office/drawing/2014/main" id="{8617EDDB-128B-E842-9BEC-3B449A135AB6}"/>
                        </a:ext>
                      </a:extLst>
                    </p:cNvPr>
                    <p:cNvSpPr>
                      <a:spLocks noChangeAspect="1" noChangeArrowheads="1"/>
                    </p:cNvSpPr>
                    <p:nvPr/>
                  </p:nvSpPr>
                  <p:spPr bwMode="auto">
                    <a:xfrm>
                      <a:off x="2544" y="172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18" name="Oval 97">
                      <a:extLst>
                        <a:ext uri="{FF2B5EF4-FFF2-40B4-BE49-F238E27FC236}">
                          <a16:creationId xmlns:a16="http://schemas.microsoft.com/office/drawing/2014/main" id="{CF3C54A2-0CD4-B54C-BBEF-564E159EC513}"/>
                        </a:ext>
                      </a:extLst>
                    </p:cNvPr>
                    <p:cNvSpPr>
                      <a:spLocks noChangeAspect="1" noChangeArrowheads="1"/>
                    </p:cNvSpPr>
                    <p:nvPr/>
                  </p:nvSpPr>
                  <p:spPr bwMode="auto">
                    <a:xfrm>
                      <a:off x="2160"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19" name="Oval 98">
                      <a:extLst>
                        <a:ext uri="{FF2B5EF4-FFF2-40B4-BE49-F238E27FC236}">
                          <a16:creationId xmlns:a16="http://schemas.microsoft.com/office/drawing/2014/main" id="{7C7F9C2F-3E55-5046-B7D1-B63E4CE9AF0E}"/>
                        </a:ext>
                      </a:extLst>
                    </p:cNvPr>
                    <p:cNvSpPr>
                      <a:spLocks noChangeAspect="1" noChangeArrowheads="1"/>
                    </p:cNvSpPr>
                    <p:nvPr/>
                  </p:nvSpPr>
                  <p:spPr bwMode="auto">
                    <a:xfrm>
                      <a:off x="2016"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20" name="Oval 99">
                      <a:extLst>
                        <a:ext uri="{FF2B5EF4-FFF2-40B4-BE49-F238E27FC236}">
                          <a16:creationId xmlns:a16="http://schemas.microsoft.com/office/drawing/2014/main" id="{384F140C-EFD2-DF4F-A404-7ED386E957BB}"/>
                        </a:ext>
                      </a:extLst>
                    </p:cNvPr>
                    <p:cNvSpPr>
                      <a:spLocks noChangeAspect="1" noChangeArrowheads="1"/>
                    </p:cNvSpPr>
                    <p:nvPr/>
                  </p:nvSpPr>
                  <p:spPr bwMode="auto">
                    <a:xfrm>
                      <a:off x="2688"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21" name="Oval 100">
                      <a:extLst>
                        <a:ext uri="{FF2B5EF4-FFF2-40B4-BE49-F238E27FC236}">
                          <a16:creationId xmlns:a16="http://schemas.microsoft.com/office/drawing/2014/main" id="{61BE5975-91A4-CA48-91D9-D857EF59B3AF}"/>
                        </a:ext>
                      </a:extLst>
                    </p:cNvPr>
                    <p:cNvSpPr>
                      <a:spLocks noChangeAspect="1" noChangeArrowheads="1"/>
                    </p:cNvSpPr>
                    <p:nvPr/>
                  </p:nvSpPr>
                  <p:spPr bwMode="auto">
                    <a:xfrm>
                      <a:off x="2496" y="201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22" name="Oval 101">
                      <a:extLst>
                        <a:ext uri="{FF2B5EF4-FFF2-40B4-BE49-F238E27FC236}">
                          <a16:creationId xmlns:a16="http://schemas.microsoft.com/office/drawing/2014/main" id="{C4328966-25B3-BD46-9B31-88ECA7468FD9}"/>
                        </a:ext>
                      </a:extLst>
                    </p:cNvPr>
                    <p:cNvSpPr>
                      <a:spLocks noChangeAspect="1" noChangeArrowheads="1"/>
                    </p:cNvSpPr>
                    <p:nvPr/>
                  </p:nvSpPr>
                  <p:spPr bwMode="auto">
                    <a:xfrm>
                      <a:off x="2400" y="21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23" name="Oval 102">
                      <a:extLst>
                        <a:ext uri="{FF2B5EF4-FFF2-40B4-BE49-F238E27FC236}">
                          <a16:creationId xmlns:a16="http://schemas.microsoft.com/office/drawing/2014/main" id="{BC5CD961-6463-A949-9915-6615E369AECD}"/>
                        </a:ext>
                      </a:extLst>
                    </p:cNvPr>
                    <p:cNvSpPr>
                      <a:spLocks noChangeAspect="1" noChangeArrowheads="1"/>
                    </p:cNvSpPr>
                    <p:nvPr/>
                  </p:nvSpPr>
                  <p:spPr bwMode="auto">
                    <a:xfrm>
                      <a:off x="2640"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24" name="Oval 103">
                      <a:extLst>
                        <a:ext uri="{FF2B5EF4-FFF2-40B4-BE49-F238E27FC236}">
                          <a16:creationId xmlns:a16="http://schemas.microsoft.com/office/drawing/2014/main" id="{AA123D98-CFF3-D544-85C7-809F68EE5820}"/>
                        </a:ext>
                      </a:extLst>
                    </p:cNvPr>
                    <p:cNvSpPr>
                      <a:spLocks noChangeAspect="1" noChangeArrowheads="1"/>
                    </p:cNvSpPr>
                    <p:nvPr/>
                  </p:nvSpPr>
                  <p:spPr bwMode="auto">
                    <a:xfrm>
                      <a:off x="2736" y="192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25" name="Oval 104">
                      <a:extLst>
                        <a:ext uri="{FF2B5EF4-FFF2-40B4-BE49-F238E27FC236}">
                          <a16:creationId xmlns:a16="http://schemas.microsoft.com/office/drawing/2014/main" id="{A7E2D4BC-780E-A24F-93CC-5AC0171172C5}"/>
                        </a:ext>
                      </a:extLst>
                    </p:cNvPr>
                    <p:cNvSpPr>
                      <a:spLocks noChangeAspect="1" noChangeArrowheads="1"/>
                    </p:cNvSpPr>
                    <p:nvPr/>
                  </p:nvSpPr>
                  <p:spPr bwMode="auto">
                    <a:xfrm>
                      <a:off x="2592" y="201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26" name="Oval 105">
                      <a:extLst>
                        <a:ext uri="{FF2B5EF4-FFF2-40B4-BE49-F238E27FC236}">
                          <a16:creationId xmlns:a16="http://schemas.microsoft.com/office/drawing/2014/main" id="{627E56A1-5361-274C-9980-8BA996AA4EAA}"/>
                        </a:ext>
                      </a:extLst>
                    </p:cNvPr>
                    <p:cNvSpPr>
                      <a:spLocks noChangeAspect="1" noChangeArrowheads="1"/>
                    </p:cNvSpPr>
                    <p:nvPr/>
                  </p:nvSpPr>
                  <p:spPr bwMode="auto">
                    <a:xfrm>
                      <a:off x="2784"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27" name="Oval 106">
                      <a:extLst>
                        <a:ext uri="{FF2B5EF4-FFF2-40B4-BE49-F238E27FC236}">
                          <a16:creationId xmlns:a16="http://schemas.microsoft.com/office/drawing/2014/main" id="{3A37D5A5-4217-BE47-B01C-7A6043EEA5F8}"/>
                        </a:ext>
                      </a:extLst>
                    </p:cNvPr>
                    <p:cNvSpPr>
                      <a:spLocks noChangeAspect="1" noChangeArrowheads="1"/>
                    </p:cNvSpPr>
                    <p:nvPr/>
                  </p:nvSpPr>
                  <p:spPr bwMode="auto">
                    <a:xfrm>
                      <a:off x="2784"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28" name="Oval 107">
                      <a:extLst>
                        <a:ext uri="{FF2B5EF4-FFF2-40B4-BE49-F238E27FC236}">
                          <a16:creationId xmlns:a16="http://schemas.microsoft.com/office/drawing/2014/main" id="{99A13066-E5A4-9048-833D-AF1929BE1673}"/>
                        </a:ext>
                      </a:extLst>
                    </p:cNvPr>
                    <p:cNvSpPr>
                      <a:spLocks noChangeAspect="1" noChangeArrowheads="1"/>
                    </p:cNvSpPr>
                    <p:nvPr/>
                  </p:nvSpPr>
                  <p:spPr bwMode="auto">
                    <a:xfrm>
                      <a:off x="2688"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29" name="Oval 108">
                      <a:extLst>
                        <a:ext uri="{FF2B5EF4-FFF2-40B4-BE49-F238E27FC236}">
                          <a16:creationId xmlns:a16="http://schemas.microsoft.com/office/drawing/2014/main" id="{877BB477-0980-A240-A4A5-335470E6E83F}"/>
                        </a:ext>
                      </a:extLst>
                    </p:cNvPr>
                    <p:cNvSpPr>
                      <a:spLocks noChangeAspect="1" noChangeArrowheads="1"/>
                    </p:cNvSpPr>
                    <p:nvPr/>
                  </p:nvSpPr>
                  <p:spPr bwMode="auto">
                    <a:xfrm>
                      <a:off x="2784"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30" name="Oval 109">
                      <a:extLst>
                        <a:ext uri="{FF2B5EF4-FFF2-40B4-BE49-F238E27FC236}">
                          <a16:creationId xmlns:a16="http://schemas.microsoft.com/office/drawing/2014/main" id="{1E838EFD-10F5-A34A-A100-E5DBE739727B}"/>
                        </a:ext>
                      </a:extLst>
                    </p:cNvPr>
                    <p:cNvSpPr>
                      <a:spLocks noChangeAspect="1" noChangeArrowheads="1"/>
                    </p:cNvSpPr>
                    <p:nvPr/>
                  </p:nvSpPr>
                  <p:spPr bwMode="auto">
                    <a:xfrm>
                      <a:off x="2544" y="124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31" name="Oval 110">
                      <a:extLst>
                        <a:ext uri="{FF2B5EF4-FFF2-40B4-BE49-F238E27FC236}">
                          <a16:creationId xmlns:a16="http://schemas.microsoft.com/office/drawing/2014/main" id="{FC836E1D-6BBB-5642-AB4B-3CA58306823E}"/>
                        </a:ext>
                      </a:extLst>
                    </p:cNvPr>
                    <p:cNvSpPr>
                      <a:spLocks noChangeAspect="1" noChangeArrowheads="1"/>
                    </p:cNvSpPr>
                    <p:nvPr/>
                  </p:nvSpPr>
                  <p:spPr bwMode="auto">
                    <a:xfrm>
                      <a:off x="2544"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32" name="Oval 111">
                      <a:extLst>
                        <a:ext uri="{FF2B5EF4-FFF2-40B4-BE49-F238E27FC236}">
                          <a16:creationId xmlns:a16="http://schemas.microsoft.com/office/drawing/2014/main" id="{E92581AB-6ADA-A64C-8897-C23B212F251B}"/>
                        </a:ext>
                      </a:extLst>
                    </p:cNvPr>
                    <p:cNvSpPr>
                      <a:spLocks noChangeAspect="1" noChangeArrowheads="1"/>
                    </p:cNvSpPr>
                    <p:nvPr/>
                  </p:nvSpPr>
                  <p:spPr bwMode="auto">
                    <a:xfrm>
                      <a:off x="2448" y="139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33" name="Oval 112">
                      <a:extLst>
                        <a:ext uri="{FF2B5EF4-FFF2-40B4-BE49-F238E27FC236}">
                          <a16:creationId xmlns:a16="http://schemas.microsoft.com/office/drawing/2014/main" id="{57379602-BC6F-ED46-863E-B8C13FF00883}"/>
                        </a:ext>
                      </a:extLst>
                    </p:cNvPr>
                    <p:cNvSpPr>
                      <a:spLocks noChangeAspect="1" noChangeArrowheads="1"/>
                    </p:cNvSpPr>
                    <p:nvPr/>
                  </p:nvSpPr>
                  <p:spPr bwMode="auto">
                    <a:xfrm>
                      <a:off x="2256" y="21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nvGrpSpPr>
                  <p:cNvPr id="23812" name="Group 113">
                    <a:extLst>
                      <a:ext uri="{FF2B5EF4-FFF2-40B4-BE49-F238E27FC236}">
                        <a16:creationId xmlns:a16="http://schemas.microsoft.com/office/drawing/2014/main" id="{E54DD15A-E725-0D4F-9FD8-64322F86A865}"/>
                      </a:ext>
                    </a:extLst>
                  </p:cNvPr>
                  <p:cNvGrpSpPr>
                    <a:grpSpLocks noChangeAspect="1"/>
                  </p:cNvGrpSpPr>
                  <p:nvPr/>
                </p:nvGrpSpPr>
                <p:grpSpPr bwMode="auto">
                  <a:xfrm flipH="1" flipV="1">
                    <a:off x="2901" y="2112"/>
                    <a:ext cx="891" cy="987"/>
                    <a:chOff x="1968" y="1200"/>
                    <a:chExt cx="891" cy="987"/>
                  </a:xfrm>
                </p:grpSpPr>
                <p:sp>
                  <p:nvSpPr>
                    <p:cNvPr id="23854" name="Oval 114">
                      <a:extLst>
                        <a:ext uri="{FF2B5EF4-FFF2-40B4-BE49-F238E27FC236}">
                          <a16:creationId xmlns:a16="http://schemas.microsoft.com/office/drawing/2014/main" id="{BC4B249C-2E95-BF46-99DC-17B898BA0A4F}"/>
                        </a:ext>
                      </a:extLst>
                    </p:cNvPr>
                    <p:cNvSpPr>
                      <a:spLocks noChangeAspect="1" noChangeArrowheads="1"/>
                    </p:cNvSpPr>
                    <p:nvPr/>
                  </p:nvSpPr>
                  <p:spPr bwMode="auto">
                    <a:xfrm>
                      <a:off x="2160"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55" name="Oval 115">
                      <a:extLst>
                        <a:ext uri="{FF2B5EF4-FFF2-40B4-BE49-F238E27FC236}">
                          <a16:creationId xmlns:a16="http://schemas.microsoft.com/office/drawing/2014/main" id="{3E6A00F8-152F-E946-B58F-40982795EA25}"/>
                        </a:ext>
                      </a:extLst>
                    </p:cNvPr>
                    <p:cNvSpPr>
                      <a:spLocks noChangeAspect="1" noChangeArrowheads="1"/>
                    </p:cNvSpPr>
                    <p:nvPr/>
                  </p:nvSpPr>
                  <p:spPr bwMode="auto">
                    <a:xfrm>
                      <a:off x="2352"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56" name="Oval 116">
                      <a:extLst>
                        <a:ext uri="{FF2B5EF4-FFF2-40B4-BE49-F238E27FC236}">
                          <a16:creationId xmlns:a16="http://schemas.microsoft.com/office/drawing/2014/main" id="{B285A6C1-0C12-3343-BF4A-A624E3B94D76}"/>
                        </a:ext>
                      </a:extLst>
                    </p:cNvPr>
                    <p:cNvSpPr>
                      <a:spLocks noChangeAspect="1" noChangeArrowheads="1"/>
                    </p:cNvSpPr>
                    <p:nvPr/>
                  </p:nvSpPr>
                  <p:spPr bwMode="auto">
                    <a:xfrm>
                      <a:off x="2112"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57" name="Oval 117">
                      <a:extLst>
                        <a:ext uri="{FF2B5EF4-FFF2-40B4-BE49-F238E27FC236}">
                          <a16:creationId xmlns:a16="http://schemas.microsoft.com/office/drawing/2014/main" id="{DF5DB6D3-E794-9442-8ABB-470E494CC002}"/>
                        </a:ext>
                      </a:extLst>
                    </p:cNvPr>
                    <p:cNvSpPr>
                      <a:spLocks noChangeAspect="1" noChangeArrowheads="1"/>
                    </p:cNvSpPr>
                    <p:nvPr/>
                  </p:nvSpPr>
                  <p:spPr bwMode="auto">
                    <a:xfrm>
                      <a:off x="2208"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58" name="Oval 118">
                      <a:extLst>
                        <a:ext uri="{FF2B5EF4-FFF2-40B4-BE49-F238E27FC236}">
                          <a16:creationId xmlns:a16="http://schemas.microsoft.com/office/drawing/2014/main" id="{2EE76AFA-29EC-E346-9734-D1C626AF63F8}"/>
                        </a:ext>
                      </a:extLst>
                    </p:cNvPr>
                    <p:cNvSpPr>
                      <a:spLocks noChangeAspect="1" noChangeArrowheads="1"/>
                    </p:cNvSpPr>
                    <p:nvPr/>
                  </p:nvSpPr>
                  <p:spPr bwMode="auto">
                    <a:xfrm>
                      <a:off x="2544"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59" name="Oval 119">
                      <a:extLst>
                        <a:ext uri="{FF2B5EF4-FFF2-40B4-BE49-F238E27FC236}">
                          <a16:creationId xmlns:a16="http://schemas.microsoft.com/office/drawing/2014/main" id="{BC4D3A3B-D584-6241-8931-61B634BF027E}"/>
                        </a:ext>
                      </a:extLst>
                    </p:cNvPr>
                    <p:cNvSpPr>
                      <a:spLocks noChangeAspect="1" noChangeArrowheads="1"/>
                    </p:cNvSpPr>
                    <p:nvPr/>
                  </p:nvSpPr>
                  <p:spPr bwMode="auto">
                    <a:xfrm>
                      <a:off x="2448"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60" name="Oval 120">
                      <a:extLst>
                        <a:ext uri="{FF2B5EF4-FFF2-40B4-BE49-F238E27FC236}">
                          <a16:creationId xmlns:a16="http://schemas.microsoft.com/office/drawing/2014/main" id="{45D8C48C-9846-5A4A-A90C-FD1A41E3167D}"/>
                        </a:ext>
                      </a:extLst>
                    </p:cNvPr>
                    <p:cNvSpPr>
                      <a:spLocks noChangeAspect="1" noChangeArrowheads="1"/>
                    </p:cNvSpPr>
                    <p:nvPr/>
                  </p:nvSpPr>
                  <p:spPr bwMode="auto">
                    <a:xfrm>
                      <a:off x="2256"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61" name="Oval 121">
                      <a:extLst>
                        <a:ext uri="{FF2B5EF4-FFF2-40B4-BE49-F238E27FC236}">
                          <a16:creationId xmlns:a16="http://schemas.microsoft.com/office/drawing/2014/main" id="{77CD9DF0-77CA-8A4A-A524-363D9113B9C0}"/>
                        </a:ext>
                      </a:extLst>
                    </p:cNvPr>
                    <p:cNvSpPr>
                      <a:spLocks noChangeAspect="1" noChangeArrowheads="1"/>
                    </p:cNvSpPr>
                    <p:nvPr/>
                  </p:nvSpPr>
                  <p:spPr bwMode="auto">
                    <a:xfrm>
                      <a:off x="2448" y="163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62" name="Oval 122">
                      <a:extLst>
                        <a:ext uri="{FF2B5EF4-FFF2-40B4-BE49-F238E27FC236}">
                          <a16:creationId xmlns:a16="http://schemas.microsoft.com/office/drawing/2014/main" id="{D0480BEA-32E2-634E-BEA5-289F438A689E}"/>
                        </a:ext>
                      </a:extLst>
                    </p:cNvPr>
                    <p:cNvSpPr>
                      <a:spLocks noChangeAspect="1" noChangeArrowheads="1"/>
                    </p:cNvSpPr>
                    <p:nvPr/>
                  </p:nvSpPr>
                  <p:spPr bwMode="auto">
                    <a:xfrm>
                      <a:off x="2256"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63" name="Oval 123">
                      <a:extLst>
                        <a:ext uri="{FF2B5EF4-FFF2-40B4-BE49-F238E27FC236}">
                          <a16:creationId xmlns:a16="http://schemas.microsoft.com/office/drawing/2014/main" id="{DD8F74E5-0160-3F41-8011-D874376F0581}"/>
                        </a:ext>
                      </a:extLst>
                    </p:cNvPr>
                    <p:cNvSpPr>
                      <a:spLocks noChangeAspect="1" noChangeArrowheads="1"/>
                    </p:cNvSpPr>
                    <p:nvPr/>
                  </p:nvSpPr>
                  <p:spPr bwMode="auto">
                    <a:xfrm>
                      <a:off x="2256"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64" name="Oval 124">
                      <a:extLst>
                        <a:ext uri="{FF2B5EF4-FFF2-40B4-BE49-F238E27FC236}">
                          <a16:creationId xmlns:a16="http://schemas.microsoft.com/office/drawing/2014/main" id="{20DAD64C-FC11-4A4C-81B1-4544A9DC683A}"/>
                        </a:ext>
                      </a:extLst>
                    </p:cNvPr>
                    <p:cNvSpPr>
                      <a:spLocks noChangeAspect="1" noChangeArrowheads="1"/>
                    </p:cNvSpPr>
                    <p:nvPr/>
                  </p:nvSpPr>
                  <p:spPr bwMode="auto">
                    <a:xfrm>
                      <a:off x="2352"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65" name="Oval 125">
                      <a:extLst>
                        <a:ext uri="{FF2B5EF4-FFF2-40B4-BE49-F238E27FC236}">
                          <a16:creationId xmlns:a16="http://schemas.microsoft.com/office/drawing/2014/main" id="{D3A6B38D-B8DC-254F-89CC-C84D52DD3A1E}"/>
                        </a:ext>
                      </a:extLst>
                    </p:cNvPr>
                    <p:cNvSpPr>
                      <a:spLocks noChangeAspect="1" noChangeArrowheads="1"/>
                    </p:cNvSpPr>
                    <p:nvPr/>
                  </p:nvSpPr>
                  <p:spPr bwMode="auto">
                    <a:xfrm>
                      <a:off x="2352"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66" name="Oval 126">
                      <a:extLst>
                        <a:ext uri="{FF2B5EF4-FFF2-40B4-BE49-F238E27FC236}">
                          <a16:creationId xmlns:a16="http://schemas.microsoft.com/office/drawing/2014/main" id="{49F10823-1BF8-9D40-8EB9-536E269E3071}"/>
                        </a:ext>
                      </a:extLst>
                    </p:cNvPr>
                    <p:cNvSpPr>
                      <a:spLocks noChangeAspect="1" noChangeArrowheads="1"/>
                    </p:cNvSpPr>
                    <p:nvPr/>
                  </p:nvSpPr>
                  <p:spPr bwMode="auto">
                    <a:xfrm>
                      <a:off x="2400" y="129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67" name="Oval 127">
                      <a:extLst>
                        <a:ext uri="{FF2B5EF4-FFF2-40B4-BE49-F238E27FC236}">
                          <a16:creationId xmlns:a16="http://schemas.microsoft.com/office/drawing/2014/main" id="{E8CB40E4-AC1F-C645-B7F4-843CF9A4B8FB}"/>
                        </a:ext>
                      </a:extLst>
                    </p:cNvPr>
                    <p:cNvSpPr>
                      <a:spLocks noChangeAspect="1" noChangeArrowheads="1"/>
                    </p:cNvSpPr>
                    <p:nvPr/>
                  </p:nvSpPr>
                  <p:spPr bwMode="auto">
                    <a:xfrm>
                      <a:off x="2064"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68" name="Oval 128">
                      <a:extLst>
                        <a:ext uri="{FF2B5EF4-FFF2-40B4-BE49-F238E27FC236}">
                          <a16:creationId xmlns:a16="http://schemas.microsoft.com/office/drawing/2014/main" id="{7A5F5947-BE80-BE4F-B357-C43A33493CA1}"/>
                        </a:ext>
                      </a:extLst>
                    </p:cNvPr>
                    <p:cNvSpPr>
                      <a:spLocks noChangeAspect="1" noChangeArrowheads="1"/>
                    </p:cNvSpPr>
                    <p:nvPr/>
                  </p:nvSpPr>
                  <p:spPr bwMode="auto">
                    <a:xfrm>
                      <a:off x="2208"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69" name="Oval 129">
                      <a:extLst>
                        <a:ext uri="{FF2B5EF4-FFF2-40B4-BE49-F238E27FC236}">
                          <a16:creationId xmlns:a16="http://schemas.microsoft.com/office/drawing/2014/main" id="{30EEFAAE-4EA1-3B45-ABE9-D9233DA1ED1E}"/>
                        </a:ext>
                      </a:extLst>
                    </p:cNvPr>
                    <p:cNvSpPr>
                      <a:spLocks noChangeAspect="1" noChangeArrowheads="1"/>
                    </p:cNvSpPr>
                    <p:nvPr/>
                  </p:nvSpPr>
                  <p:spPr bwMode="auto">
                    <a:xfrm>
                      <a:off x="2208"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70" name="Oval 130">
                      <a:extLst>
                        <a:ext uri="{FF2B5EF4-FFF2-40B4-BE49-F238E27FC236}">
                          <a16:creationId xmlns:a16="http://schemas.microsoft.com/office/drawing/2014/main" id="{E2ACB579-675D-9B4E-9955-1F868595C476}"/>
                        </a:ext>
                      </a:extLst>
                    </p:cNvPr>
                    <p:cNvSpPr>
                      <a:spLocks noChangeAspect="1" noChangeArrowheads="1"/>
                    </p:cNvSpPr>
                    <p:nvPr/>
                  </p:nvSpPr>
                  <p:spPr bwMode="auto">
                    <a:xfrm>
                      <a:off x="2304"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71" name="Oval 131">
                      <a:extLst>
                        <a:ext uri="{FF2B5EF4-FFF2-40B4-BE49-F238E27FC236}">
                          <a16:creationId xmlns:a16="http://schemas.microsoft.com/office/drawing/2014/main" id="{BAFDD961-C70A-6444-91D3-F5FE0955893A}"/>
                        </a:ext>
                      </a:extLst>
                    </p:cNvPr>
                    <p:cNvSpPr>
                      <a:spLocks noChangeAspect="1" noChangeArrowheads="1"/>
                    </p:cNvSpPr>
                    <p:nvPr/>
                  </p:nvSpPr>
                  <p:spPr bwMode="auto">
                    <a:xfrm>
                      <a:off x="2112"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72" name="Oval 132">
                      <a:extLst>
                        <a:ext uri="{FF2B5EF4-FFF2-40B4-BE49-F238E27FC236}">
                          <a16:creationId xmlns:a16="http://schemas.microsoft.com/office/drawing/2014/main" id="{0196CD90-AEC1-9F46-9A0F-404309058769}"/>
                        </a:ext>
                      </a:extLst>
                    </p:cNvPr>
                    <p:cNvSpPr>
                      <a:spLocks noChangeAspect="1" noChangeArrowheads="1"/>
                    </p:cNvSpPr>
                    <p:nvPr/>
                  </p:nvSpPr>
                  <p:spPr bwMode="auto">
                    <a:xfrm>
                      <a:off x="2016" y="192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73" name="Oval 133">
                      <a:extLst>
                        <a:ext uri="{FF2B5EF4-FFF2-40B4-BE49-F238E27FC236}">
                          <a16:creationId xmlns:a16="http://schemas.microsoft.com/office/drawing/2014/main" id="{0D2AA2A1-B9DF-5C44-B524-BBB5D4C1BAF9}"/>
                        </a:ext>
                      </a:extLst>
                    </p:cNvPr>
                    <p:cNvSpPr>
                      <a:spLocks noChangeAspect="1" noChangeArrowheads="1"/>
                    </p:cNvSpPr>
                    <p:nvPr/>
                  </p:nvSpPr>
                  <p:spPr bwMode="auto">
                    <a:xfrm>
                      <a:off x="2688" y="1488"/>
                      <a:ext cx="144" cy="144"/>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74" name="Oval 134">
                      <a:extLst>
                        <a:ext uri="{FF2B5EF4-FFF2-40B4-BE49-F238E27FC236}">
                          <a16:creationId xmlns:a16="http://schemas.microsoft.com/office/drawing/2014/main" id="{BE67D489-1D93-E44D-A5F6-8A47719B2224}"/>
                        </a:ext>
                      </a:extLst>
                    </p:cNvPr>
                    <p:cNvSpPr>
                      <a:spLocks noChangeAspect="1" noChangeArrowheads="1"/>
                    </p:cNvSpPr>
                    <p:nvPr/>
                  </p:nvSpPr>
                  <p:spPr bwMode="auto">
                    <a:xfrm>
                      <a:off x="2496" y="1824"/>
                      <a:ext cx="144" cy="144"/>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75" name="Oval 135">
                      <a:extLst>
                        <a:ext uri="{FF2B5EF4-FFF2-40B4-BE49-F238E27FC236}">
                          <a16:creationId xmlns:a16="http://schemas.microsoft.com/office/drawing/2014/main" id="{7CA7405A-857B-7146-828C-0B76E38CD993}"/>
                        </a:ext>
                      </a:extLst>
                    </p:cNvPr>
                    <p:cNvSpPr>
                      <a:spLocks noChangeAspect="1" noChangeArrowheads="1"/>
                    </p:cNvSpPr>
                    <p:nvPr/>
                  </p:nvSpPr>
                  <p:spPr bwMode="auto">
                    <a:xfrm>
                      <a:off x="2640" y="129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76" name="Oval 136">
                      <a:extLst>
                        <a:ext uri="{FF2B5EF4-FFF2-40B4-BE49-F238E27FC236}">
                          <a16:creationId xmlns:a16="http://schemas.microsoft.com/office/drawing/2014/main" id="{18F27DBE-E030-0045-9CEE-38477B6B0CAC}"/>
                        </a:ext>
                      </a:extLst>
                    </p:cNvPr>
                    <p:cNvSpPr>
                      <a:spLocks noChangeAspect="1" noChangeArrowheads="1"/>
                    </p:cNvSpPr>
                    <p:nvPr/>
                  </p:nvSpPr>
                  <p:spPr bwMode="auto">
                    <a:xfrm>
                      <a:off x="1968"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77" name="Oval 137">
                      <a:extLst>
                        <a:ext uri="{FF2B5EF4-FFF2-40B4-BE49-F238E27FC236}">
                          <a16:creationId xmlns:a16="http://schemas.microsoft.com/office/drawing/2014/main" id="{C835D32E-8157-A942-8975-9EA911C3F333}"/>
                        </a:ext>
                      </a:extLst>
                    </p:cNvPr>
                    <p:cNvSpPr>
                      <a:spLocks noChangeAspect="1" noChangeArrowheads="1"/>
                    </p:cNvSpPr>
                    <p:nvPr/>
                  </p:nvSpPr>
                  <p:spPr bwMode="auto">
                    <a:xfrm>
                      <a:off x="2544" y="172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78" name="Oval 138">
                      <a:extLst>
                        <a:ext uri="{FF2B5EF4-FFF2-40B4-BE49-F238E27FC236}">
                          <a16:creationId xmlns:a16="http://schemas.microsoft.com/office/drawing/2014/main" id="{424F8BA2-88E1-9F4D-BAAF-E95462B467B9}"/>
                        </a:ext>
                      </a:extLst>
                    </p:cNvPr>
                    <p:cNvSpPr>
                      <a:spLocks noChangeAspect="1" noChangeArrowheads="1"/>
                    </p:cNvSpPr>
                    <p:nvPr/>
                  </p:nvSpPr>
                  <p:spPr bwMode="auto">
                    <a:xfrm>
                      <a:off x="2160"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79" name="Oval 139">
                      <a:extLst>
                        <a:ext uri="{FF2B5EF4-FFF2-40B4-BE49-F238E27FC236}">
                          <a16:creationId xmlns:a16="http://schemas.microsoft.com/office/drawing/2014/main" id="{77B3EEA6-B4A9-FC46-A9E3-DD0340543FAC}"/>
                        </a:ext>
                      </a:extLst>
                    </p:cNvPr>
                    <p:cNvSpPr>
                      <a:spLocks noChangeAspect="1" noChangeArrowheads="1"/>
                    </p:cNvSpPr>
                    <p:nvPr/>
                  </p:nvSpPr>
                  <p:spPr bwMode="auto">
                    <a:xfrm>
                      <a:off x="2016"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80" name="Oval 140">
                      <a:extLst>
                        <a:ext uri="{FF2B5EF4-FFF2-40B4-BE49-F238E27FC236}">
                          <a16:creationId xmlns:a16="http://schemas.microsoft.com/office/drawing/2014/main" id="{716DE515-48FB-E345-BA10-A0747BE40F1E}"/>
                        </a:ext>
                      </a:extLst>
                    </p:cNvPr>
                    <p:cNvSpPr>
                      <a:spLocks noChangeAspect="1" noChangeArrowheads="1"/>
                    </p:cNvSpPr>
                    <p:nvPr/>
                  </p:nvSpPr>
                  <p:spPr bwMode="auto">
                    <a:xfrm>
                      <a:off x="2688"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81" name="Oval 141">
                      <a:extLst>
                        <a:ext uri="{FF2B5EF4-FFF2-40B4-BE49-F238E27FC236}">
                          <a16:creationId xmlns:a16="http://schemas.microsoft.com/office/drawing/2014/main" id="{E2632A29-E5E8-0543-B73E-FACD563BB84C}"/>
                        </a:ext>
                      </a:extLst>
                    </p:cNvPr>
                    <p:cNvSpPr>
                      <a:spLocks noChangeAspect="1" noChangeArrowheads="1"/>
                    </p:cNvSpPr>
                    <p:nvPr/>
                  </p:nvSpPr>
                  <p:spPr bwMode="auto">
                    <a:xfrm>
                      <a:off x="2496" y="201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82" name="Oval 142">
                      <a:extLst>
                        <a:ext uri="{FF2B5EF4-FFF2-40B4-BE49-F238E27FC236}">
                          <a16:creationId xmlns:a16="http://schemas.microsoft.com/office/drawing/2014/main" id="{E81D8942-F480-D645-BA89-AC9E39808724}"/>
                        </a:ext>
                      </a:extLst>
                    </p:cNvPr>
                    <p:cNvSpPr>
                      <a:spLocks noChangeAspect="1" noChangeArrowheads="1"/>
                    </p:cNvSpPr>
                    <p:nvPr/>
                  </p:nvSpPr>
                  <p:spPr bwMode="auto">
                    <a:xfrm>
                      <a:off x="2400" y="21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83" name="Oval 143">
                      <a:extLst>
                        <a:ext uri="{FF2B5EF4-FFF2-40B4-BE49-F238E27FC236}">
                          <a16:creationId xmlns:a16="http://schemas.microsoft.com/office/drawing/2014/main" id="{D0D3AB57-36C0-3C4A-BD3B-C0700111753B}"/>
                        </a:ext>
                      </a:extLst>
                    </p:cNvPr>
                    <p:cNvSpPr>
                      <a:spLocks noChangeAspect="1" noChangeArrowheads="1"/>
                    </p:cNvSpPr>
                    <p:nvPr/>
                  </p:nvSpPr>
                  <p:spPr bwMode="auto">
                    <a:xfrm>
                      <a:off x="2640"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84" name="Oval 144">
                      <a:extLst>
                        <a:ext uri="{FF2B5EF4-FFF2-40B4-BE49-F238E27FC236}">
                          <a16:creationId xmlns:a16="http://schemas.microsoft.com/office/drawing/2014/main" id="{0910FC65-DDC4-FA41-AD6D-DD313B22A1A5}"/>
                        </a:ext>
                      </a:extLst>
                    </p:cNvPr>
                    <p:cNvSpPr>
                      <a:spLocks noChangeAspect="1" noChangeArrowheads="1"/>
                    </p:cNvSpPr>
                    <p:nvPr/>
                  </p:nvSpPr>
                  <p:spPr bwMode="auto">
                    <a:xfrm>
                      <a:off x="2736" y="192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85" name="Oval 145">
                      <a:extLst>
                        <a:ext uri="{FF2B5EF4-FFF2-40B4-BE49-F238E27FC236}">
                          <a16:creationId xmlns:a16="http://schemas.microsoft.com/office/drawing/2014/main" id="{4B399FFB-E187-F346-893D-FF753C369FD4}"/>
                        </a:ext>
                      </a:extLst>
                    </p:cNvPr>
                    <p:cNvSpPr>
                      <a:spLocks noChangeAspect="1" noChangeArrowheads="1"/>
                    </p:cNvSpPr>
                    <p:nvPr/>
                  </p:nvSpPr>
                  <p:spPr bwMode="auto">
                    <a:xfrm>
                      <a:off x="2592" y="201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86" name="Oval 146">
                      <a:extLst>
                        <a:ext uri="{FF2B5EF4-FFF2-40B4-BE49-F238E27FC236}">
                          <a16:creationId xmlns:a16="http://schemas.microsoft.com/office/drawing/2014/main" id="{BAACCA3E-756B-854E-9F76-98459AE1EDD8}"/>
                        </a:ext>
                      </a:extLst>
                    </p:cNvPr>
                    <p:cNvSpPr>
                      <a:spLocks noChangeAspect="1" noChangeArrowheads="1"/>
                    </p:cNvSpPr>
                    <p:nvPr/>
                  </p:nvSpPr>
                  <p:spPr bwMode="auto">
                    <a:xfrm>
                      <a:off x="2784"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87" name="Oval 147">
                      <a:extLst>
                        <a:ext uri="{FF2B5EF4-FFF2-40B4-BE49-F238E27FC236}">
                          <a16:creationId xmlns:a16="http://schemas.microsoft.com/office/drawing/2014/main" id="{84B5313E-2C1D-9346-B3D5-FAFA0B9C0111}"/>
                        </a:ext>
                      </a:extLst>
                    </p:cNvPr>
                    <p:cNvSpPr>
                      <a:spLocks noChangeAspect="1" noChangeArrowheads="1"/>
                    </p:cNvSpPr>
                    <p:nvPr/>
                  </p:nvSpPr>
                  <p:spPr bwMode="auto">
                    <a:xfrm>
                      <a:off x="2784"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88" name="Oval 148">
                      <a:extLst>
                        <a:ext uri="{FF2B5EF4-FFF2-40B4-BE49-F238E27FC236}">
                          <a16:creationId xmlns:a16="http://schemas.microsoft.com/office/drawing/2014/main" id="{8E4215D4-CBB4-3340-8916-0CBE0A082C1C}"/>
                        </a:ext>
                      </a:extLst>
                    </p:cNvPr>
                    <p:cNvSpPr>
                      <a:spLocks noChangeAspect="1" noChangeArrowheads="1"/>
                    </p:cNvSpPr>
                    <p:nvPr/>
                  </p:nvSpPr>
                  <p:spPr bwMode="auto">
                    <a:xfrm>
                      <a:off x="2688"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89" name="Oval 149">
                      <a:extLst>
                        <a:ext uri="{FF2B5EF4-FFF2-40B4-BE49-F238E27FC236}">
                          <a16:creationId xmlns:a16="http://schemas.microsoft.com/office/drawing/2014/main" id="{0EBB6962-72D9-194E-AFAB-36B056AD84AE}"/>
                        </a:ext>
                      </a:extLst>
                    </p:cNvPr>
                    <p:cNvSpPr>
                      <a:spLocks noChangeAspect="1" noChangeArrowheads="1"/>
                    </p:cNvSpPr>
                    <p:nvPr/>
                  </p:nvSpPr>
                  <p:spPr bwMode="auto">
                    <a:xfrm>
                      <a:off x="2784"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90" name="Oval 150">
                      <a:extLst>
                        <a:ext uri="{FF2B5EF4-FFF2-40B4-BE49-F238E27FC236}">
                          <a16:creationId xmlns:a16="http://schemas.microsoft.com/office/drawing/2014/main" id="{C159C7ED-E505-C544-A5D9-B7080893FBEA}"/>
                        </a:ext>
                      </a:extLst>
                    </p:cNvPr>
                    <p:cNvSpPr>
                      <a:spLocks noChangeAspect="1" noChangeArrowheads="1"/>
                    </p:cNvSpPr>
                    <p:nvPr/>
                  </p:nvSpPr>
                  <p:spPr bwMode="auto">
                    <a:xfrm>
                      <a:off x="2544" y="124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91" name="Oval 151">
                      <a:extLst>
                        <a:ext uri="{FF2B5EF4-FFF2-40B4-BE49-F238E27FC236}">
                          <a16:creationId xmlns:a16="http://schemas.microsoft.com/office/drawing/2014/main" id="{4275668C-CBD0-DD44-90F4-C7A4FDC680E7}"/>
                        </a:ext>
                      </a:extLst>
                    </p:cNvPr>
                    <p:cNvSpPr>
                      <a:spLocks noChangeAspect="1" noChangeArrowheads="1"/>
                    </p:cNvSpPr>
                    <p:nvPr/>
                  </p:nvSpPr>
                  <p:spPr bwMode="auto">
                    <a:xfrm>
                      <a:off x="2544"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92" name="Oval 152">
                      <a:extLst>
                        <a:ext uri="{FF2B5EF4-FFF2-40B4-BE49-F238E27FC236}">
                          <a16:creationId xmlns:a16="http://schemas.microsoft.com/office/drawing/2014/main" id="{CF46C8FA-3F16-A542-91F9-622C195F0FAB}"/>
                        </a:ext>
                      </a:extLst>
                    </p:cNvPr>
                    <p:cNvSpPr>
                      <a:spLocks noChangeAspect="1" noChangeArrowheads="1"/>
                    </p:cNvSpPr>
                    <p:nvPr/>
                  </p:nvSpPr>
                  <p:spPr bwMode="auto">
                    <a:xfrm>
                      <a:off x="2448" y="139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93" name="Oval 153">
                      <a:extLst>
                        <a:ext uri="{FF2B5EF4-FFF2-40B4-BE49-F238E27FC236}">
                          <a16:creationId xmlns:a16="http://schemas.microsoft.com/office/drawing/2014/main" id="{CF769556-DC28-BB48-9603-00D91028BE62}"/>
                        </a:ext>
                      </a:extLst>
                    </p:cNvPr>
                    <p:cNvSpPr>
                      <a:spLocks noChangeAspect="1" noChangeArrowheads="1"/>
                    </p:cNvSpPr>
                    <p:nvPr/>
                  </p:nvSpPr>
                  <p:spPr bwMode="auto">
                    <a:xfrm>
                      <a:off x="2256" y="21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nvGrpSpPr>
                  <p:cNvPr id="23813" name="Group 154">
                    <a:extLst>
                      <a:ext uri="{FF2B5EF4-FFF2-40B4-BE49-F238E27FC236}">
                        <a16:creationId xmlns:a16="http://schemas.microsoft.com/office/drawing/2014/main" id="{B51A78BB-5326-564D-B522-966F388A5CF8}"/>
                      </a:ext>
                    </a:extLst>
                  </p:cNvPr>
                  <p:cNvGrpSpPr>
                    <a:grpSpLocks noChangeAspect="1"/>
                  </p:cNvGrpSpPr>
                  <p:nvPr/>
                </p:nvGrpSpPr>
                <p:grpSpPr bwMode="auto">
                  <a:xfrm flipV="1">
                    <a:off x="1968" y="2037"/>
                    <a:ext cx="891" cy="987"/>
                    <a:chOff x="1968" y="1200"/>
                    <a:chExt cx="891" cy="987"/>
                  </a:xfrm>
                </p:grpSpPr>
                <p:sp>
                  <p:nvSpPr>
                    <p:cNvPr id="23814" name="Oval 155">
                      <a:extLst>
                        <a:ext uri="{FF2B5EF4-FFF2-40B4-BE49-F238E27FC236}">
                          <a16:creationId xmlns:a16="http://schemas.microsoft.com/office/drawing/2014/main" id="{3E8F9D37-A6E7-5B4B-9B1C-48A048169040}"/>
                        </a:ext>
                      </a:extLst>
                    </p:cNvPr>
                    <p:cNvSpPr>
                      <a:spLocks noChangeAspect="1" noChangeArrowheads="1"/>
                    </p:cNvSpPr>
                    <p:nvPr/>
                  </p:nvSpPr>
                  <p:spPr bwMode="auto">
                    <a:xfrm>
                      <a:off x="2160"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15" name="Oval 156">
                      <a:extLst>
                        <a:ext uri="{FF2B5EF4-FFF2-40B4-BE49-F238E27FC236}">
                          <a16:creationId xmlns:a16="http://schemas.microsoft.com/office/drawing/2014/main" id="{47320622-3746-1148-B496-F4ED165886E4}"/>
                        </a:ext>
                      </a:extLst>
                    </p:cNvPr>
                    <p:cNvSpPr>
                      <a:spLocks noChangeAspect="1" noChangeArrowheads="1"/>
                    </p:cNvSpPr>
                    <p:nvPr/>
                  </p:nvSpPr>
                  <p:spPr bwMode="auto">
                    <a:xfrm>
                      <a:off x="2352"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16" name="Oval 157">
                      <a:extLst>
                        <a:ext uri="{FF2B5EF4-FFF2-40B4-BE49-F238E27FC236}">
                          <a16:creationId xmlns:a16="http://schemas.microsoft.com/office/drawing/2014/main" id="{4FCCB752-4F1F-E440-BC18-BC4B926BBCB1}"/>
                        </a:ext>
                      </a:extLst>
                    </p:cNvPr>
                    <p:cNvSpPr>
                      <a:spLocks noChangeAspect="1" noChangeArrowheads="1"/>
                    </p:cNvSpPr>
                    <p:nvPr/>
                  </p:nvSpPr>
                  <p:spPr bwMode="auto">
                    <a:xfrm>
                      <a:off x="2112"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17" name="Oval 158">
                      <a:extLst>
                        <a:ext uri="{FF2B5EF4-FFF2-40B4-BE49-F238E27FC236}">
                          <a16:creationId xmlns:a16="http://schemas.microsoft.com/office/drawing/2014/main" id="{DECF8B58-ACD0-7443-B262-5F526C5FF9A1}"/>
                        </a:ext>
                      </a:extLst>
                    </p:cNvPr>
                    <p:cNvSpPr>
                      <a:spLocks noChangeAspect="1" noChangeArrowheads="1"/>
                    </p:cNvSpPr>
                    <p:nvPr/>
                  </p:nvSpPr>
                  <p:spPr bwMode="auto">
                    <a:xfrm>
                      <a:off x="2208"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18" name="Oval 159">
                      <a:extLst>
                        <a:ext uri="{FF2B5EF4-FFF2-40B4-BE49-F238E27FC236}">
                          <a16:creationId xmlns:a16="http://schemas.microsoft.com/office/drawing/2014/main" id="{26226939-E53C-0D44-8A42-B3F7DFF3F24A}"/>
                        </a:ext>
                      </a:extLst>
                    </p:cNvPr>
                    <p:cNvSpPr>
                      <a:spLocks noChangeAspect="1" noChangeArrowheads="1"/>
                    </p:cNvSpPr>
                    <p:nvPr/>
                  </p:nvSpPr>
                  <p:spPr bwMode="auto">
                    <a:xfrm>
                      <a:off x="2544"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19" name="Oval 160">
                      <a:extLst>
                        <a:ext uri="{FF2B5EF4-FFF2-40B4-BE49-F238E27FC236}">
                          <a16:creationId xmlns:a16="http://schemas.microsoft.com/office/drawing/2014/main" id="{9D257A7B-66AE-994C-B903-4EF794C3C293}"/>
                        </a:ext>
                      </a:extLst>
                    </p:cNvPr>
                    <p:cNvSpPr>
                      <a:spLocks noChangeAspect="1" noChangeArrowheads="1"/>
                    </p:cNvSpPr>
                    <p:nvPr/>
                  </p:nvSpPr>
                  <p:spPr bwMode="auto">
                    <a:xfrm>
                      <a:off x="2448"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20" name="Oval 161">
                      <a:extLst>
                        <a:ext uri="{FF2B5EF4-FFF2-40B4-BE49-F238E27FC236}">
                          <a16:creationId xmlns:a16="http://schemas.microsoft.com/office/drawing/2014/main" id="{74863979-C43C-574B-B323-295347C8A3B6}"/>
                        </a:ext>
                      </a:extLst>
                    </p:cNvPr>
                    <p:cNvSpPr>
                      <a:spLocks noChangeAspect="1" noChangeArrowheads="1"/>
                    </p:cNvSpPr>
                    <p:nvPr/>
                  </p:nvSpPr>
                  <p:spPr bwMode="auto">
                    <a:xfrm>
                      <a:off x="2256"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21" name="Oval 162">
                      <a:extLst>
                        <a:ext uri="{FF2B5EF4-FFF2-40B4-BE49-F238E27FC236}">
                          <a16:creationId xmlns:a16="http://schemas.microsoft.com/office/drawing/2014/main" id="{0D11B751-9276-AD46-B06E-B4F2F1993606}"/>
                        </a:ext>
                      </a:extLst>
                    </p:cNvPr>
                    <p:cNvSpPr>
                      <a:spLocks noChangeAspect="1" noChangeArrowheads="1"/>
                    </p:cNvSpPr>
                    <p:nvPr/>
                  </p:nvSpPr>
                  <p:spPr bwMode="auto">
                    <a:xfrm>
                      <a:off x="2448" y="163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22" name="Oval 163">
                      <a:extLst>
                        <a:ext uri="{FF2B5EF4-FFF2-40B4-BE49-F238E27FC236}">
                          <a16:creationId xmlns:a16="http://schemas.microsoft.com/office/drawing/2014/main" id="{744EC6B0-D420-7145-95B0-48E7FD8380FD}"/>
                        </a:ext>
                      </a:extLst>
                    </p:cNvPr>
                    <p:cNvSpPr>
                      <a:spLocks noChangeAspect="1" noChangeArrowheads="1"/>
                    </p:cNvSpPr>
                    <p:nvPr/>
                  </p:nvSpPr>
                  <p:spPr bwMode="auto">
                    <a:xfrm>
                      <a:off x="2256"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23" name="Oval 164">
                      <a:extLst>
                        <a:ext uri="{FF2B5EF4-FFF2-40B4-BE49-F238E27FC236}">
                          <a16:creationId xmlns:a16="http://schemas.microsoft.com/office/drawing/2014/main" id="{445E2AA8-ABD7-AA40-B809-FBE3F7FB383B}"/>
                        </a:ext>
                      </a:extLst>
                    </p:cNvPr>
                    <p:cNvSpPr>
                      <a:spLocks noChangeAspect="1" noChangeArrowheads="1"/>
                    </p:cNvSpPr>
                    <p:nvPr/>
                  </p:nvSpPr>
                  <p:spPr bwMode="auto">
                    <a:xfrm>
                      <a:off x="2256"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24" name="Oval 165">
                      <a:extLst>
                        <a:ext uri="{FF2B5EF4-FFF2-40B4-BE49-F238E27FC236}">
                          <a16:creationId xmlns:a16="http://schemas.microsoft.com/office/drawing/2014/main" id="{A7344249-7B36-E046-8662-9F5C540DB2E4}"/>
                        </a:ext>
                      </a:extLst>
                    </p:cNvPr>
                    <p:cNvSpPr>
                      <a:spLocks noChangeAspect="1" noChangeArrowheads="1"/>
                    </p:cNvSpPr>
                    <p:nvPr/>
                  </p:nvSpPr>
                  <p:spPr bwMode="auto">
                    <a:xfrm>
                      <a:off x="2352"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25" name="Oval 166">
                      <a:extLst>
                        <a:ext uri="{FF2B5EF4-FFF2-40B4-BE49-F238E27FC236}">
                          <a16:creationId xmlns:a16="http://schemas.microsoft.com/office/drawing/2014/main" id="{943DE587-A8CA-014A-BDDC-6A111BEA66DF}"/>
                        </a:ext>
                      </a:extLst>
                    </p:cNvPr>
                    <p:cNvSpPr>
                      <a:spLocks noChangeAspect="1" noChangeArrowheads="1"/>
                    </p:cNvSpPr>
                    <p:nvPr/>
                  </p:nvSpPr>
                  <p:spPr bwMode="auto">
                    <a:xfrm>
                      <a:off x="2352"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26" name="Oval 167">
                      <a:extLst>
                        <a:ext uri="{FF2B5EF4-FFF2-40B4-BE49-F238E27FC236}">
                          <a16:creationId xmlns:a16="http://schemas.microsoft.com/office/drawing/2014/main" id="{728ECA6A-ADA0-6946-A1A7-B61487451CF8}"/>
                        </a:ext>
                      </a:extLst>
                    </p:cNvPr>
                    <p:cNvSpPr>
                      <a:spLocks noChangeAspect="1" noChangeArrowheads="1"/>
                    </p:cNvSpPr>
                    <p:nvPr/>
                  </p:nvSpPr>
                  <p:spPr bwMode="auto">
                    <a:xfrm>
                      <a:off x="2400" y="129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27" name="Oval 168">
                      <a:extLst>
                        <a:ext uri="{FF2B5EF4-FFF2-40B4-BE49-F238E27FC236}">
                          <a16:creationId xmlns:a16="http://schemas.microsoft.com/office/drawing/2014/main" id="{C8220AE7-2163-F742-B2C4-F46023FF16DE}"/>
                        </a:ext>
                      </a:extLst>
                    </p:cNvPr>
                    <p:cNvSpPr>
                      <a:spLocks noChangeAspect="1" noChangeArrowheads="1"/>
                    </p:cNvSpPr>
                    <p:nvPr/>
                  </p:nvSpPr>
                  <p:spPr bwMode="auto">
                    <a:xfrm>
                      <a:off x="2064"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28" name="Oval 169">
                      <a:extLst>
                        <a:ext uri="{FF2B5EF4-FFF2-40B4-BE49-F238E27FC236}">
                          <a16:creationId xmlns:a16="http://schemas.microsoft.com/office/drawing/2014/main" id="{DDEE20F2-7AA2-0348-919C-F01C06968D2C}"/>
                        </a:ext>
                      </a:extLst>
                    </p:cNvPr>
                    <p:cNvSpPr>
                      <a:spLocks noChangeAspect="1" noChangeArrowheads="1"/>
                    </p:cNvSpPr>
                    <p:nvPr/>
                  </p:nvSpPr>
                  <p:spPr bwMode="auto">
                    <a:xfrm>
                      <a:off x="2208"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29" name="Oval 170">
                      <a:extLst>
                        <a:ext uri="{FF2B5EF4-FFF2-40B4-BE49-F238E27FC236}">
                          <a16:creationId xmlns:a16="http://schemas.microsoft.com/office/drawing/2014/main" id="{8061C62E-C55A-B045-A5C6-1D3B16D6BF54}"/>
                        </a:ext>
                      </a:extLst>
                    </p:cNvPr>
                    <p:cNvSpPr>
                      <a:spLocks noChangeAspect="1" noChangeArrowheads="1"/>
                    </p:cNvSpPr>
                    <p:nvPr/>
                  </p:nvSpPr>
                  <p:spPr bwMode="auto">
                    <a:xfrm>
                      <a:off x="2208"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30" name="Oval 171">
                      <a:extLst>
                        <a:ext uri="{FF2B5EF4-FFF2-40B4-BE49-F238E27FC236}">
                          <a16:creationId xmlns:a16="http://schemas.microsoft.com/office/drawing/2014/main" id="{02104804-331B-D745-A107-01393556D855}"/>
                        </a:ext>
                      </a:extLst>
                    </p:cNvPr>
                    <p:cNvSpPr>
                      <a:spLocks noChangeAspect="1" noChangeArrowheads="1"/>
                    </p:cNvSpPr>
                    <p:nvPr/>
                  </p:nvSpPr>
                  <p:spPr bwMode="auto">
                    <a:xfrm>
                      <a:off x="2304"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31" name="Oval 172">
                      <a:extLst>
                        <a:ext uri="{FF2B5EF4-FFF2-40B4-BE49-F238E27FC236}">
                          <a16:creationId xmlns:a16="http://schemas.microsoft.com/office/drawing/2014/main" id="{97F988D7-CCD9-E84C-9137-6888DD3C970D}"/>
                        </a:ext>
                      </a:extLst>
                    </p:cNvPr>
                    <p:cNvSpPr>
                      <a:spLocks noChangeAspect="1" noChangeArrowheads="1"/>
                    </p:cNvSpPr>
                    <p:nvPr/>
                  </p:nvSpPr>
                  <p:spPr bwMode="auto">
                    <a:xfrm>
                      <a:off x="2112"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32" name="Oval 173">
                      <a:extLst>
                        <a:ext uri="{FF2B5EF4-FFF2-40B4-BE49-F238E27FC236}">
                          <a16:creationId xmlns:a16="http://schemas.microsoft.com/office/drawing/2014/main" id="{EF07AEA5-1EC7-4140-8E5E-B3E4FA4303FE}"/>
                        </a:ext>
                      </a:extLst>
                    </p:cNvPr>
                    <p:cNvSpPr>
                      <a:spLocks noChangeAspect="1" noChangeArrowheads="1"/>
                    </p:cNvSpPr>
                    <p:nvPr/>
                  </p:nvSpPr>
                  <p:spPr bwMode="auto">
                    <a:xfrm>
                      <a:off x="2016" y="192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33" name="Oval 174">
                      <a:extLst>
                        <a:ext uri="{FF2B5EF4-FFF2-40B4-BE49-F238E27FC236}">
                          <a16:creationId xmlns:a16="http://schemas.microsoft.com/office/drawing/2014/main" id="{FD8E8D64-82EF-BC4F-AD4A-56D724D5594A}"/>
                        </a:ext>
                      </a:extLst>
                    </p:cNvPr>
                    <p:cNvSpPr>
                      <a:spLocks noChangeAspect="1" noChangeArrowheads="1"/>
                    </p:cNvSpPr>
                    <p:nvPr/>
                  </p:nvSpPr>
                  <p:spPr bwMode="auto">
                    <a:xfrm>
                      <a:off x="2688" y="1488"/>
                      <a:ext cx="144" cy="144"/>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34" name="Oval 175">
                      <a:extLst>
                        <a:ext uri="{FF2B5EF4-FFF2-40B4-BE49-F238E27FC236}">
                          <a16:creationId xmlns:a16="http://schemas.microsoft.com/office/drawing/2014/main" id="{985CFE63-2F6B-8D41-93A1-FA264F12457D}"/>
                        </a:ext>
                      </a:extLst>
                    </p:cNvPr>
                    <p:cNvSpPr>
                      <a:spLocks noChangeAspect="1" noChangeArrowheads="1"/>
                    </p:cNvSpPr>
                    <p:nvPr/>
                  </p:nvSpPr>
                  <p:spPr bwMode="auto">
                    <a:xfrm>
                      <a:off x="2496" y="1824"/>
                      <a:ext cx="144" cy="144"/>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35" name="Oval 176">
                      <a:extLst>
                        <a:ext uri="{FF2B5EF4-FFF2-40B4-BE49-F238E27FC236}">
                          <a16:creationId xmlns:a16="http://schemas.microsoft.com/office/drawing/2014/main" id="{B476D20C-7BE1-0349-8321-1CAF44E73F8D}"/>
                        </a:ext>
                      </a:extLst>
                    </p:cNvPr>
                    <p:cNvSpPr>
                      <a:spLocks noChangeAspect="1" noChangeArrowheads="1"/>
                    </p:cNvSpPr>
                    <p:nvPr/>
                  </p:nvSpPr>
                  <p:spPr bwMode="auto">
                    <a:xfrm>
                      <a:off x="2640" y="129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36" name="Oval 177">
                      <a:extLst>
                        <a:ext uri="{FF2B5EF4-FFF2-40B4-BE49-F238E27FC236}">
                          <a16:creationId xmlns:a16="http://schemas.microsoft.com/office/drawing/2014/main" id="{5C15E0BA-4E23-304D-A037-C106526258C3}"/>
                        </a:ext>
                      </a:extLst>
                    </p:cNvPr>
                    <p:cNvSpPr>
                      <a:spLocks noChangeAspect="1" noChangeArrowheads="1"/>
                    </p:cNvSpPr>
                    <p:nvPr/>
                  </p:nvSpPr>
                  <p:spPr bwMode="auto">
                    <a:xfrm>
                      <a:off x="1968"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37" name="Oval 178">
                      <a:extLst>
                        <a:ext uri="{FF2B5EF4-FFF2-40B4-BE49-F238E27FC236}">
                          <a16:creationId xmlns:a16="http://schemas.microsoft.com/office/drawing/2014/main" id="{C0885E56-C5E9-D64E-AD9B-958835999A24}"/>
                        </a:ext>
                      </a:extLst>
                    </p:cNvPr>
                    <p:cNvSpPr>
                      <a:spLocks noChangeAspect="1" noChangeArrowheads="1"/>
                    </p:cNvSpPr>
                    <p:nvPr/>
                  </p:nvSpPr>
                  <p:spPr bwMode="auto">
                    <a:xfrm>
                      <a:off x="2544" y="172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38" name="Oval 179">
                      <a:extLst>
                        <a:ext uri="{FF2B5EF4-FFF2-40B4-BE49-F238E27FC236}">
                          <a16:creationId xmlns:a16="http://schemas.microsoft.com/office/drawing/2014/main" id="{8268E3AB-8815-294B-9ACA-6C7BCA1EFFE3}"/>
                        </a:ext>
                      </a:extLst>
                    </p:cNvPr>
                    <p:cNvSpPr>
                      <a:spLocks noChangeAspect="1" noChangeArrowheads="1"/>
                    </p:cNvSpPr>
                    <p:nvPr/>
                  </p:nvSpPr>
                  <p:spPr bwMode="auto">
                    <a:xfrm>
                      <a:off x="2160"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39" name="Oval 180">
                      <a:extLst>
                        <a:ext uri="{FF2B5EF4-FFF2-40B4-BE49-F238E27FC236}">
                          <a16:creationId xmlns:a16="http://schemas.microsoft.com/office/drawing/2014/main" id="{F1507ECB-5AB0-CB45-A66C-0F3EC0650E92}"/>
                        </a:ext>
                      </a:extLst>
                    </p:cNvPr>
                    <p:cNvSpPr>
                      <a:spLocks noChangeAspect="1" noChangeArrowheads="1"/>
                    </p:cNvSpPr>
                    <p:nvPr/>
                  </p:nvSpPr>
                  <p:spPr bwMode="auto">
                    <a:xfrm>
                      <a:off x="2016"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40" name="Oval 181">
                      <a:extLst>
                        <a:ext uri="{FF2B5EF4-FFF2-40B4-BE49-F238E27FC236}">
                          <a16:creationId xmlns:a16="http://schemas.microsoft.com/office/drawing/2014/main" id="{926E0CA3-2398-4B48-9B69-40C0888BBE7A}"/>
                        </a:ext>
                      </a:extLst>
                    </p:cNvPr>
                    <p:cNvSpPr>
                      <a:spLocks noChangeAspect="1" noChangeArrowheads="1"/>
                    </p:cNvSpPr>
                    <p:nvPr/>
                  </p:nvSpPr>
                  <p:spPr bwMode="auto">
                    <a:xfrm>
                      <a:off x="2688"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41" name="Oval 182">
                      <a:extLst>
                        <a:ext uri="{FF2B5EF4-FFF2-40B4-BE49-F238E27FC236}">
                          <a16:creationId xmlns:a16="http://schemas.microsoft.com/office/drawing/2014/main" id="{3250A348-4271-AF43-BE67-0D6D3FFC786A}"/>
                        </a:ext>
                      </a:extLst>
                    </p:cNvPr>
                    <p:cNvSpPr>
                      <a:spLocks noChangeAspect="1" noChangeArrowheads="1"/>
                    </p:cNvSpPr>
                    <p:nvPr/>
                  </p:nvSpPr>
                  <p:spPr bwMode="auto">
                    <a:xfrm>
                      <a:off x="2496" y="201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42" name="Oval 183">
                      <a:extLst>
                        <a:ext uri="{FF2B5EF4-FFF2-40B4-BE49-F238E27FC236}">
                          <a16:creationId xmlns:a16="http://schemas.microsoft.com/office/drawing/2014/main" id="{CE60160D-DF20-D24D-8E83-21E5AA4BE70C}"/>
                        </a:ext>
                      </a:extLst>
                    </p:cNvPr>
                    <p:cNvSpPr>
                      <a:spLocks noChangeAspect="1" noChangeArrowheads="1"/>
                    </p:cNvSpPr>
                    <p:nvPr/>
                  </p:nvSpPr>
                  <p:spPr bwMode="auto">
                    <a:xfrm>
                      <a:off x="2400" y="21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43" name="Oval 184">
                      <a:extLst>
                        <a:ext uri="{FF2B5EF4-FFF2-40B4-BE49-F238E27FC236}">
                          <a16:creationId xmlns:a16="http://schemas.microsoft.com/office/drawing/2014/main" id="{06BA3DA3-F4CF-8C47-98DD-129DF5C9C563}"/>
                        </a:ext>
                      </a:extLst>
                    </p:cNvPr>
                    <p:cNvSpPr>
                      <a:spLocks noChangeAspect="1" noChangeArrowheads="1"/>
                    </p:cNvSpPr>
                    <p:nvPr/>
                  </p:nvSpPr>
                  <p:spPr bwMode="auto">
                    <a:xfrm>
                      <a:off x="2640"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44" name="Oval 185">
                      <a:extLst>
                        <a:ext uri="{FF2B5EF4-FFF2-40B4-BE49-F238E27FC236}">
                          <a16:creationId xmlns:a16="http://schemas.microsoft.com/office/drawing/2014/main" id="{64B86421-7F19-334D-9FED-7C57E70791C8}"/>
                        </a:ext>
                      </a:extLst>
                    </p:cNvPr>
                    <p:cNvSpPr>
                      <a:spLocks noChangeAspect="1" noChangeArrowheads="1"/>
                    </p:cNvSpPr>
                    <p:nvPr/>
                  </p:nvSpPr>
                  <p:spPr bwMode="auto">
                    <a:xfrm>
                      <a:off x="2736" y="192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45" name="Oval 186">
                      <a:extLst>
                        <a:ext uri="{FF2B5EF4-FFF2-40B4-BE49-F238E27FC236}">
                          <a16:creationId xmlns:a16="http://schemas.microsoft.com/office/drawing/2014/main" id="{2E635328-2815-7E40-BE1D-9595439F754D}"/>
                        </a:ext>
                      </a:extLst>
                    </p:cNvPr>
                    <p:cNvSpPr>
                      <a:spLocks noChangeAspect="1" noChangeArrowheads="1"/>
                    </p:cNvSpPr>
                    <p:nvPr/>
                  </p:nvSpPr>
                  <p:spPr bwMode="auto">
                    <a:xfrm>
                      <a:off x="2592" y="201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46" name="Oval 187">
                      <a:extLst>
                        <a:ext uri="{FF2B5EF4-FFF2-40B4-BE49-F238E27FC236}">
                          <a16:creationId xmlns:a16="http://schemas.microsoft.com/office/drawing/2014/main" id="{50E439F9-3B70-F041-BC4C-A8751D62777A}"/>
                        </a:ext>
                      </a:extLst>
                    </p:cNvPr>
                    <p:cNvSpPr>
                      <a:spLocks noChangeAspect="1" noChangeArrowheads="1"/>
                    </p:cNvSpPr>
                    <p:nvPr/>
                  </p:nvSpPr>
                  <p:spPr bwMode="auto">
                    <a:xfrm>
                      <a:off x="2784"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47" name="Oval 188">
                      <a:extLst>
                        <a:ext uri="{FF2B5EF4-FFF2-40B4-BE49-F238E27FC236}">
                          <a16:creationId xmlns:a16="http://schemas.microsoft.com/office/drawing/2014/main" id="{79417F1F-EF60-A24A-B28F-6B35E64A8262}"/>
                        </a:ext>
                      </a:extLst>
                    </p:cNvPr>
                    <p:cNvSpPr>
                      <a:spLocks noChangeAspect="1" noChangeArrowheads="1"/>
                    </p:cNvSpPr>
                    <p:nvPr/>
                  </p:nvSpPr>
                  <p:spPr bwMode="auto">
                    <a:xfrm>
                      <a:off x="2784"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48" name="Oval 189">
                      <a:extLst>
                        <a:ext uri="{FF2B5EF4-FFF2-40B4-BE49-F238E27FC236}">
                          <a16:creationId xmlns:a16="http://schemas.microsoft.com/office/drawing/2014/main" id="{237A5F67-085F-974C-8762-20D866CB171F}"/>
                        </a:ext>
                      </a:extLst>
                    </p:cNvPr>
                    <p:cNvSpPr>
                      <a:spLocks noChangeAspect="1" noChangeArrowheads="1"/>
                    </p:cNvSpPr>
                    <p:nvPr/>
                  </p:nvSpPr>
                  <p:spPr bwMode="auto">
                    <a:xfrm>
                      <a:off x="2688"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49" name="Oval 190">
                      <a:extLst>
                        <a:ext uri="{FF2B5EF4-FFF2-40B4-BE49-F238E27FC236}">
                          <a16:creationId xmlns:a16="http://schemas.microsoft.com/office/drawing/2014/main" id="{63902786-9252-7B48-83B1-01EB39938B92}"/>
                        </a:ext>
                      </a:extLst>
                    </p:cNvPr>
                    <p:cNvSpPr>
                      <a:spLocks noChangeAspect="1" noChangeArrowheads="1"/>
                    </p:cNvSpPr>
                    <p:nvPr/>
                  </p:nvSpPr>
                  <p:spPr bwMode="auto">
                    <a:xfrm>
                      <a:off x="2784"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50" name="Oval 191">
                      <a:extLst>
                        <a:ext uri="{FF2B5EF4-FFF2-40B4-BE49-F238E27FC236}">
                          <a16:creationId xmlns:a16="http://schemas.microsoft.com/office/drawing/2014/main" id="{78FD0D07-0301-FF4F-B5FB-8D86A6E74897}"/>
                        </a:ext>
                      </a:extLst>
                    </p:cNvPr>
                    <p:cNvSpPr>
                      <a:spLocks noChangeAspect="1" noChangeArrowheads="1"/>
                    </p:cNvSpPr>
                    <p:nvPr/>
                  </p:nvSpPr>
                  <p:spPr bwMode="auto">
                    <a:xfrm>
                      <a:off x="2544" y="124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51" name="Oval 192">
                      <a:extLst>
                        <a:ext uri="{FF2B5EF4-FFF2-40B4-BE49-F238E27FC236}">
                          <a16:creationId xmlns:a16="http://schemas.microsoft.com/office/drawing/2014/main" id="{BD6CEDCB-A0FF-484D-848D-341B132AF8ED}"/>
                        </a:ext>
                      </a:extLst>
                    </p:cNvPr>
                    <p:cNvSpPr>
                      <a:spLocks noChangeAspect="1" noChangeArrowheads="1"/>
                    </p:cNvSpPr>
                    <p:nvPr/>
                  </p:nvSpPr>
                  <p:spPr bwMode="auto">
                    <a:xfrm>
                      <a:off x="2544"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52" name="Oval 193">
                      <a:extLst>
                        <a:ext uri="{FF2B5EF4-FFF2-40B4-BE49-F238E27FC236}">
                          <a16:creationId xmlns:a16="http://schemas.microsoft.com/office/drawing/2014/main" id="{921E0CFD-DF15-BB4C-A290-5450FC3A9090}"/>
                        </a:ext>
                      </a:extLst>
                    </p:cNvPr>
                    <p:cNvSpPr>
                      <a:spLocks noChangeAspect="1" noChangeArrowheads="1"/>
                    </p:cNvSpPr>
                    <p:nvPr/>
                  </p:nvSpPr>
                  <p:spPr bwMode="auto">
                    <a:xfrm>
                      <a:off x="2448" y="139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53" name="Oval 194">
                      <a:extLst>
                        <a:ext uri="{FF2B5EF4-FFF2-40B4-BE49-F238E27FC236}">
                          <a16:creationId xmlns:a16="http://schemas.microsoft.com/office/drawing/2014/main" id="{78A397A3-FB12-6544-86C8-F38CBE8291B2}"/>
                        </a:ext>
                      </a:extLst>
                    </p:cNvPr>
                    <p:cNvSpPr>
                      <a:spLocks noChangeAspect="1" noChangeArrowheads="1"/>
                    </p:cNvSpPr>
                    <p:nvPr/>
                  </p:nvSpPr>
                  <p:spPr bwMode="auto">
                    <a:xfrm>
                      <a:off x="2256" y="21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grpSp>
              <p:nvGrpSpPr>
                <p:cNvPr id="23582" name="Group 195">
                  <a:extLst>
                    <a:ext uri="{FF2B5EF4-FFF2-40B4-BE49-F238E27FC236}">
                      <a16:creationId xmlns:a16="http://schemas.microsoft.com/office/drawing/2014/main" id="{4E564C2C-BF54-2C40-BDD2-0D18C07C2A60}"/>
                    </a:ext>
                  </a:extLst>
                </p:cNvPr>
                <p:cNvGrpSpPr>
                  <a:grpSpLocks noChangeAspect="1"/>
                </p:cNvGrpSpPr>
                <p:nvPr/>
              </p:nvGrpSpPr>
              <p:grpSpPr bwMode="auto">
                <a:xfrm>
                  <a:off x="534" y="1395"/>
                  <a:ext cx="2052" cy="2052"/>
                  <a:chOff x="1488" y="672"/>
                  <a:chExt cx="2928" cy="2928"/>
                </a:xfrm>
              </p:grpSpPr>
              <p:grpSp>
                <p:nvGrpSpPr>
                  <p:cNvPr id="23591" name="Group 196">
                    <a:extLst>
                      <a:ext uri="{FF2B5EF4-FFF2-40B4-BE49-F238E27FC236}">
                        <a16:creationId xmlns:a16="http://schemas.microsoft.com/office/drawing/2014/main" id="{7B7D8DDB-21CE-F74C-BCB7-3EDAB3F7A047}"/>
                      </a:ext>
                    </a:extLst>
                  </p:cNvPr>
                  <p:cNvGrpSpPr>
                    <a:grpSpLocks noChangeAspect="1"/>
                  </p:cNvGrpSpPr>
                  <p:nvPr/>
                </p:nvGrpSpPr>
                <p:grpSpPr bwMode="auto">
                  <a:xfrm flipV="1">
                    <a:off x="1488" y="2208"/>
                    <a:ext cx="1275" cy="1371"/>
                    <a:chOff x="1488" y="837"/>
                    <a:chExt cx="1275" cy="1371"/>
                  </a:xfrm>
                </p:grpSpPr>
                <p:sp>
                  <p:nvSpPr>
                    <p:cNvPr id="23762" name="Oval 197">
                      <a:extLst>
                        <a:ext uri="{FF2B5EF4-FFF2-40B4-BE49-F238E27FC236}">
                          <a16:creationId xmlns:a16="http://schemas.microsoft.com/office/drawing/2014/main" id="{709A9094-9DEA-1B4E-B0CA-7363CD37BE77}"/>
                        </a:ext>
                      </a:extLst>
                    </p:cNvPr>
                    <p:cNvSpPr>
                      <a:spLocks noChangeAspect="1" noChangeArrowheads="1"/>
                    </p:cNvSpPr>
                    <p:nvPr/>
                  </p:nvSpPr>
                  <p:spPr bwMode="auto">
                    <a:xfrm>
                      <a:off x="1728"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763" name="Group 198">
                      <a:extLst>
                        <a:ext uri="{FF2B5EF4-FFF2-40B4-BE49-F238E27FC236}">
                          <a16:creationId xmlns:a16="http://schemas.microsoft.com/office/drawing/2014/main" id="{D78644E1-6ADA-0849-927E-532735DEAED9}"/>
                        </a:ext>
                      </a:extLst>
                    </p:cNvPr>
                    <p:cNvGrpSpPr>
                      <a:grpSpLocks noChangeAspect="1"/>
                    </p:cNvGrpSpPr>
                    <p:nvPr/>
                  </p:nvGrpSpPr>
                  <p:grpSpPr bwMode="auto">
                    <a:xfrm>
                      <a:off x="1488" y="837"/>
                      <a:ext cx="1275" cy="1371"/>
                      <a:chOff x="1488" y="837"/>
                      <a:chExt cx="1275" cy="1371"/>
                    </a:xfrm>
                  </p:grpSpPr>
                  <p:sp>
                    <p:nvSpPr>
                      <p:cNvPr id="23764" name="Oval 199">
                        <a:extLst>
                          <a:ext uri="{FF2B5EF4-FFF2-40B4-BE49-F238E27FC236}">
                            <a16:creationId xmlns:a16="http://schemas.microsoft.com/office/drawing/2014/main" id="{B29241D8-890D-D64B-9842-41C07AA508F5}"/>
                          </a:ext>
                        </a:extLst>
                      </p:cNvPr>
                      <p:cNvSpPr>
                        <a:spLocks noChangeAspect="1" noChangeArrowheads="1"/>
                      </p:cNvSpPr>
                      <p:nvPr/>
                    </p:nvSpPr>
                    <p:spPr bwMode="auto">
                      <a:xfrm>
                        <a:off x="1680" y="172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65" name="Oval 200">
                        <a:extLst>
                          <a:ext uri="{FF2B5EF4-FFF2-40B4-BE49-F238E27FC236}">
                            <a16:creationId xmlns:a16="http://schemas.microsoft.com/office/drawing/2014/main" id="{F50B0ED9-AD86-6547-9C4C-CF79C62BDD5C}"/>
                          </a:ext>
                        </a:extLst>
                      </p:cNvPr>
                      <p:cNvSpPr>
                        <a:spLocks noChangeAspect="1" noChangeArrowheads="1"/>
                      </p:cNvSpPr>
                      <p:nvPr/>
                    </p:nvSpPr>
                    <p:spPr bwMode="auto">
                      <a:xfrm>
                        <a:off x="1605"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66" name="Oval 201">
                        <a:extLst>
                          <a:ext uri="{FF2B5EF4-FFF2-40B4-BE49-F238E27FC236}">
                            <a16:creationId xmlns:a16="http://schemas.microsoft.com/office/drawing/2014/main" id="{BEF27DD7-D1F0-2C46-B599-4A73B67861BC}"/>
                          </a:ext>
                        </a:extLst>
                      </p:cNvPr>
                      <p:cNvSpPr>
                        <a:spLocks noChangeAspect="1" noChangeArrowheads="1"/>
                      </p:cNvSpPr>
                      <p:nvPr/>
                    </p:nvSpPr>
                    <p:spPr bwMode="auto">
                      <a:xfrm>
                        <a:off x="1680"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67" name="Oval 202">
                        <a:extLst>
                          <a:ext uri="{FF2B5EF4-FFF2-40B4-BE49-F238E27FC236}">
                            <a16:creationId xmlns:a16="http://schemas.microsoft.com/office/drawing/2014/main" id="{A2C9D0EA-C9D0-1E4F-9AEF-4E347760D5C3}"/>
                          </a:ext>
                        </a:extLst>
                      </p:cNvPr>
                      <p:cNvSpPr>
                        <a:spLocks noChangeAspect="1" noChangeArrowheads="1"/>
                      </p:cNvSpPr>
                      <p:nvPr/>
                    </p:nvSpPr>
                    <p:spPr bwMode="auto">
                      <a:xfrm>
                        <a:off x="1584" y="191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768" name="Group 203">
                        <a:extLst>
                          <a:ext uri="{FF2B5EF4-FFF2-40B4-BE49-F238E27FC236}">
                            <a16:creationId xmlns:a16="http://schemas.microsoft.com/office/drawing/2014/main" id="{3F5F9150-41F0-7A4A-A66A-816B19675E54}"/>
                          </a:ext>
                        </a:extLst>
                      </p:cNvPr>
                      <p:cNvGrpSpPr>
                        <a:grpSpLocks noChangeAspect="1"/>
                      </p:cNvGrpSpPr>
                      <p:nvPr/>
                    </p:nvGrpSpPr>
                    <p:grpSpPr bwMode="auto">
                      <a:xfrm>
                        <a:off x="1488" y="837"/>
                        <a:ext cx="1275" cy="1371"/>
                        <a:chOff x="1488" y="837"/>
                        <a:chExt cx="1275" cy="1371"/>
                      </a:xfrm>
                    </p:grpSpPr>
                    <p:sp>
                      <p:nvSpPr>
                        <p:cNvPr id="23769" name="Oval 204">
                          <a:extLst>
                            <a:ext uri="{FF2B5EF4-FFF2-40B4-BE49-F238E27FC236}">
                              <a16:creationId xmlns:a16="http://schemas.microsoft.com/office/drawing/2014/main" id="{958923F8-5146-B94A-9EC4-3AB21589A354}"/>
                            </a:ext>
                          </a:extLst>
                        </p:cNvPr>
                        <p:cNvSpPr>
                          <a:spLocks noChangeAspect="1" noChangeArrowheads="1"/>
                        </p:cNvSpPr>
                        <p:nvPr/>
                      </p:nvSpPr>
                      <p:spPr bwMode="auto">
                        <a:xfrm>
                          <a:off x="1680"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70" name="Oval 205">
                          <a:extLst>
                            <a:ext uri="{FF2B5EF4-FFF2-40B4-BE49-F238E27FC236}">
                              <a16:creationId xmlns:a16="http://schemas.microsoft.com/office/drawing/2014/main" id="{AB968A7C-9262-9143-A5D3-CCF5A6A3E498}"/>
                            </a:ext>
                          </a:extLst>
                        </p:cNvPr>
                        <p:cNvSpPr>
                          <a:spLocks noChangeAspect="1" noChangeArrowheads="1"/>
                        </p:cNvSpPr>
                        <p:nvPr/>
                      </p:nvSpPr>
                      <p:spPr bwMode="auto">
                        <a:xfrm>
                          <a:off x="1536"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71" name="Oval 206">
                          <a:extLst>
                            <a:ext uri="{FF2B5EF4-FFF2-40B4-BE49-F238E27FC236}">
                              <a16:creationId xmlns:a16="http://schemas.microsoft.com/office/drawing/2014/main" id="{F729FB41-9E89-D244-8FE0-9CC836C9D300}"/>
                            </a:ext>
                          </a:extLst>
                        </p:cNvPr>
                        <p:cNvSpPr>
                          <a:spLocks noChangeAspect="1" noChangeArrowheads="1"/>
                        </p:cNvSpPr>
                        <p:nvPr/>
                      </p:nvSpPr>
                      <p:spPr bwMode="auto">
                        <a:xfrm>
                          <a:off x="1536" y="201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72" name="Oval 207">
                          <a:extLst>
                            <a:ext uri="{FF2B5EF4-FFF2-40B4-BE49-F238E27FC236}">
                              <a16:creationId xmlns:a16="http://schemas.microsoft.com/office/drawing/2014/main" id="{5703D30A-C95B-AF48-92B4-6491B58DF2D8}"/>
                            </a:ext>
                          </a:extLst>
                        </p:cNvPr>
                        <p:cNvSpPr>
                          <a:spLocks noChangeAspect="1" noChangeArrowheads="1"/>
                        </p:cNvSpPr>
                        <p:nvPr/>
                      </p:nvSpPr>
                      <p:spPr bwMode="auto">
                        <a:xfrm>
                          <a:off x="1632" y="198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73" name="Oval 208">
                          <a:extLst>
                            <a:ext uri="{FF2B5EF4-FFF2-40B4-BE49-F238E27FC236}">
                              <a16:creationId xmlns:a16="http://schemas.microsoft.com/office/drawing/2014/main" id="{9F9943A4-7EDB-0A47-B37C-CF3FDF7E8E42}"/>
                            </a:ext>
                          </a:extLst>
                        </p:cNvPr>
                        <p:cNvSpPr>
                          <a:spLocks noChangeAspect="1" noChangeArrowheads="1"/>
                        </p:cNvSpPr>
                        <p:nvPr/>
                      </p:nvSpPr>
                      <p:spPr bwMode="auto">
                        <a:xfrm>
                          <a:off x="1557" y="2085"/>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774" name="Group 209">
                          <a:extLst>
                            <a:ext uri="{FF2B5EF4-FFF2-40B4-BE49-F238E27FC236}">
                              <a16:creationId xmlns:a16="http://schemas.microsoft.com/office/drawing/2014/main" id="{2DEC623A-E2F5-E447-9E8B-0E25F49EFA09}"/>
                            </a:ext>
                          </a:extLst>
                        </p:cNvPr>
                        <p:cNvGrpSpPr>
                          <a:grpSpLocks noChangeAspect="1"/>
                        </p:cNvGrpSpPr>
                        <p:nvPr/>
                      </p:nvGrpSpPr>
                      <p:grpSpPr bwMode="auto">
                        <a:xfrm>
                          <a:off x="1488" y="837"/>
                          <a:ext cx="1275" cy="1371"/>
                          <a:chOff x="1488" y="837"/>
                          <a:chExt cx="1275" cy="1371"/>
                        </a:xfrm>
                      </p:grpSpPr>
                      <p:sp>
                        <p:nvSpPr>
                          <p:cNvPr id="23775" name="Oval 210">
                            <a:extLst>
                              <a:ext uri="{FF2B5EF4-FFF2-40B4-BE49-F238E27FC236}">
                                <a16:creationId xmlns:a16="http://schemas.microsoft.com/office/drawing/2014/main" id="{0FA06B84-8ADD-8844-BFFE-B2448848FE4A}"/>
                              </a:ext>
                            </a:extLst>
                          </p:cNvPr>
                          <p:cNvSpPr>
                            <a:spLocks noChangeAspect="1" noChangeArrowheads="1"/>
                          </p:cNvSpPr>
                          <p:nvPr/>
                        </p:nvSpPr>
                        <p:spPr bwMode="auto">
                          <a:xfrm>
                            <a:off x="1776"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76" name="Oval 211">
                            <a:extLst>
                              <a:ext uri="{FF2B5EF4-FFF2-40B4-BE49-F238E27FC236}">
                                <a16:creationId xmlns:a16="http://schemas.microsoft.com/office/drawing/2014/main" id="{C38F991D-6216-3C4F-9816-A72238635379}"/>
                              </a:ext>
                            </a:extLst>
                          </p:cNvPr>
                          <p:cNvSpPr>
                            <a:spLocks noChangeAspect="1" noChangeArrowheads="1"/>
                          </p:cNvSpPr>
                          <p:nvPr/>
                        </p:nvSpPr>
                        <p:spPr bwMode="auto">
                          <a:xfrm>
                            <a:off x="1584" y="174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77" name="Oval 212">
                            <a:extLst>
                              <a:ext uri="{FF2B5EF4-FFF2-40B4-BE49-F238E27FC236}">
                                <a16:creationId xmlns:a16="http://schemas.microsoft.com/office/drawing/2014/main" id="{FA3AD1A3-9BF0-1144-AC66-24B730626AB2}"/>
                              </a:ext>
                            </a:extLst>
                          </p:cNvPr>
                          <p:cNvSpPr>
                            <a:spLocks noChangeAspect="1" noChangeArrowheads="1"/>
                          </p:cNvSpPr>
                          <p:nvPr/>
                        </p:nvSpPr>
                        <p:spPr bwMode="auto">
                          <a:xfrm>
                            <a:off x="1632" y="165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78" name="Oval 213">
                            <a:extLst>
                              <a:ext uri="{FF2B5EF4-FFF2-40B4-BE49-F238E27FC236}">
                                <a16:creationId xmlns:a16="http://schemas.microsoft.com/office/drawing/2014/main" id="{F2202C97-FAC1-F94D-893B-532F437220A1}"/>
                              </a:ext>
                            </a:extLst>
                          </p:cNvPr>
                          <p:cNvSpPr>
                            <a:spLocks noChangeAspect="1" noChangeArrowheads="1"/>
                          </p:cNvSpPr>
                          <p:nvPr/>
                        </p:nvSpPr>
                        <p:spPr bwMode="auto">
                          <a:xfrm>
                            <a:off x="1728"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79" name="Oval 214">
                            <a:extLst>
                              <a:ext uri="{FF2B5EF4-FFF2-40B4-BE49-F238E27FC236}">
                                <a16:creationId xmlns:a16="http://schemas.microsoft.com/office/drawing/2014/main" id="{FAE0CBB1-065B-9947-B655-0CD249C09A74}"/>
                              </a:ext>
                            </a:extLst>
                          </p:cNvPr>
                          <p:cNvSpPr>
                            <a:spLocks noChangeAspect="1" noChangeArrowheads="1"/>
                          </p:cNvSpPr>
                          <p:nvPr/>
                        </p:nvSpPr>
                        <p:spPr bwMode="auto">
                          <a:xfrm>
                            <a:off x="1728" y="139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80" name="Oval 215">
                            <a:extLst>
                              <a:ext uri="{FF2B5EF4-FFF2-40B4-BE49-F238E27FC236}">
                                <a16:creationId xmlns:a16="http://schemas.microsoft.com/office/drawing/2014/main" id="{F24C8A82-2C3C-D84D-A55A-AD31881721BA}"/>
                              </a:ext>
                            </a:extLst>
                          </p:cNvPr>
                          <p:cNvSpPr>
                            <a:spLocks noChangeAspect="1" noChangeArrowheads="1"/>
                          </p:cNvSpPr>
                          <p:nvPr/>
                        </p:nvSpPr>
                        <p:spPr bwMode="auto">
                          <a:xfrm>
                            <a:off x="1680"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81" name="Oval 216">
                            <a:extLst>
                              <a:ext uri="{FF2B5EF4-FFF2-40B4-BE49-F238E27FC236}">
                                <a16:creationId xmlns:a16="http://schemas.microsoft.com/office/drawing/2014/main" id="{AED241E6-C60B-3D4E-983C-2AA534D0897C}"/>
                              </a:ext>
                            </a:extLst>
                          </p:cNvPr>
                          <p:cNvSpPr>
                            <a:spLocks noChangeAspect="1" noChangeArrowheads="1"/>
                          </p:cNvSpPr>
                          <p:nvPr/>
                        </p:nvSpPr>
                        <p:spPr bwMode="auto">
                          <a:xfrm>
                            <a:off x="1776"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82" name="Oval 217">
                            <a:extLst>
                              <a:ext uri="{FF2B5EF4-FFF2-40B4-BE49-F238E27FC236}">
                                <a16:creationId xmlns:a16="http://schemas.microsoft.com/office/drawing/2014/main" id="{EC4D749C-12B6-7C48-8861-E4D3164354C2}"/>
                              </a:ext>
                            </a:extLst>
                          </p:cNvPr>
                          <p:cNvSpPr>
                            <a:spLocks noChangeAspect="1" noChangeArrowheads="1"/>
                          </p:cNvSpPr>
                          <p:nvPr/>
                        </p:nvSpPr>
                        <p:spPr bwMode="auto">
                          <a:xfrm>
                            <a:off x="1845" y="126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83" name="Oval 218">
                            <a:extLst>
                              <a:ext uri="{FF2B5EF4-FFF2-40B4-BE49-F238E27FC236}">
                                <a16:creationId xmlns:a16="http://schemas.microsoft.com/office/drawing/2014/main" id="{5335B8F9-DE26-BF4D-AC99-701175AC737D}"/>
                              </a:ext>
                            </a:extLst>
                          </p:cNvPr>
                          <p:cNvSpPr>
                            <a:spLocks noChangeAspect="1" noChangeArrowheads="1"/>
                          </p:cNvSpPr>
                          <p:nvPr/>
                        </p:nvSpPr>
                        <p:spPr bwMode="auto">
                          <a:xfrm>
                            <a:off x="1893" y="117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84" name="Oval 219">
                            <a:extLst>
                              <a:ext uri="{FF2B5EF4-FFF2-40B4-BE49-F238E27FC236}">
                                <a16:creationId xmlns:a16="http://schemas.microsoft.com/office/drawing/2014/main" id="{84AB4194-1724-5A4E-BD26-2237C40FA2CA}"/>
                              </a:ext>
                            </a:extLst>
                          </p:cNvPr>
                          <p:cNvSpPr>
                            <a:spLocks noChangeAspect="1" noChangeArrowheads="1"/>
                          </p:cNvSpPr>
                          <p:nvPr/>
                        </p:nvSpPr>
                        <p:spPr bwMode="auto">
                          <a:xfrm>
                            <a:off x="1824" y="163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85" name="Oval 220">
                            <a:extLst>
                              <a:ext uri="{FF2B5EF4-FFF2-40B4-BE49-F238E27FC236}">
                                <a16:creationId xmlns:a16="http://schemas.microsoft.com/office/drawing/2014/main" id="{E34DC245-CA8B-5C4E-83A6-1FA9726644C6}"/>
                              </a:ext>
                            </a:extLst>
                          </p:cNvPr>
                          <p:cNvSpPr>
                            <a:spLocks noChangeAspect="1" noChangeArrowheads="1"/>
                          </p:cNvSpPr>
                          <p:nvPr/>
                        </p:nvSpPr>
                        <p:spPr bwMode="auto">
                          <a:xfrm>
                            <a:off x="1941" y="124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86" name="Oval 221">
                            <a:extLst>
                              <a:ext uri="{FF2B5EF4-FFF2-40B4-BE49-F238E27FC236}">
                                <a16:creationId xmlns:a16="http://schemas.microsoft.com/office/drawing/2014/main" id="{F5592062-D24F-6849-8ABD-D11446F63956}"/>
                              </a:ext>
                            </a:extLst>
                          </p:cNvPr>
                          <p:cNvSpPr>
                            <a:spLocks noChangeAspect="1" noChangeArrowheads="1"/>
                          </p:cNvSpPr>
                          <p:nvPr/>
                        </p:nvSpPr>
                        <p:spPr bwMode="auto">
                          <a:xfrm>
                            <a:off x="1824"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87" name="Oval 222">
                            <a:extLst>
                              <a:ext uri="{FF2B5EF4-FFF2-40B4-BE49-F238E27FC236}">
                                <a16:creationId xmlns:a16="http://schemas.microsoft.com/office/drawing/2014/main" id="{57BA6964-91F8-B147-98BF-11DAAAC36880}"/>
                              </a:ext>
                            </a:extLst>
                          </p:cNvPr>
                          <p:cNvSpPr>
                            <a:spLocks noChangeAspect="1" noChangeArrowheads="1"/>
                          </p:cNvSpPr>
                          <p:nvPr/>
                        </p:nvSpPr>
                        <p:spPr bwMode="auto">
                          <a:xfrm>
                            <a:off x="1866"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88" name="Oval 223">
                            <a:extLst>
                              <a:ext uri="{FF2B5EF4-FFF2-40B4-BE49-F238E27FC236}">
                                <a16:creationId xmlns:a16="http://schemas.microsoft.com/office/drawing/2014/main" id="{C9C0B78D-61B7-D549-B31A-66660ED9BB38}"/>
                              </a:ext>
                            </a:extLst>
                          </p:cNvPr>
                          <p:cNvSpPr>
                            <a:spLocks noChangeAspect="1" noChangeArrowheads="1"/>
                          </p:cNvSpPr>
                          <p:nvPr/>
                        </p:nvSpPr>
                        <p:spPr bwMode="auto">
                          <a:xfrm>
                            <a:off x="1584"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89" name="Oval 224">
                            <a:extLst>
                              <a:ext uri="{FF2B5EF4-FFF2-40B4-BE49-F238E27FC236}">
                                <a16:creationId xmlns:a16="http://schemas.microsoft.com/office/drawing/2014/main" id="{2C31CF61-1157-4B4E-A19F-F0C1149A4ADD}"/>
                              </a:ext>
                            </a:extLst>
                          </p:cNvPr>
                          <p:cNvSpPr>
                            <a:spLocks noChangeAspect="1" noChangeArrowheads="1"/>
                          </p:cNvSpPr>
                          <p:nvPr/>
                        </p:nvSpPr>
                        <p:spPr bwMode="auto">
                          <a:xfrm>
                            <a:off x="1632" y="21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90" name="Oval 225">
                            <a:extLst>
                              <a:ext uri="{FF2B5EF4-FFF2-40B4-BE49-F238E27FC236}">
                                <a16:creationId xmlns:a16="http://schemas.microsoft.com/office/drawing/2014/main" id="{F8C6E4E3-1E5F-3741-B799-DFB3AA343500}"/>
                              </a:ext>
                            </a:extLst>
                          </p:cNvPr>
                          <p:cNvSpPr>
                            <a:spLocks noChangeAspect="1" noChangeArrowheads="1"/>
                          </p:cNvSpPr>
                          <p:nvPr/>
                        </p:nvSpPr>
                        <p:spPr bwMode="auto">
                          <a:xfrm>
                            <a:off x="1488" y="21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791" name="Group 226">
                            <a:extLst>
                              <a:ext uri="{FF2B5EF4-FFF2-40B4-BE49-F238E27FC236}">
                                <a16:creationId xmlns:a16="http://schemas.microsoft.com/office/drawing/2014/main" id="{91DF418E-9F72-0140-8A39-FB1ED71479BF}"/>
                              </a:ext>
                            </a:extLst>
                          </p:cNvPr>
                          <p:cNvGrpSpPr>
                            <a:grpSpLocks noChangeAspect="1"/>
                          </p:cNvGrpSpPr>
                          <p:nvPr/>
                        </p:nvGrpSpPr>
                        <p:grpSpPr bwMode="auto">
                          <a:xfrm>
                            <a:off x="1989" y="837"/>
                            <a:ext cx="774" cy="438"/>
                            <a:chOff x="1989" y="837"/>
                            <a:chExt cx="774" cy="438"/>
                          </a:xfrm>
                        </p:grpSpPr>
                        <p:sp>
                          <p:nvSpPr>
                            <p:cNvPr id="23792" name="Oval 227">
                              <a:extLst>
                                <a:ext uri="{FF2B5EF4-FFF2-40B4-BE49-F238E27FC236}">
                                  <a16:creationId xmlns:a16="http://schemas.microsoft.com/office/drawing/2014/main" id="{DA6AD8EF-D815-6941-8D0E-6E70B24D6E11}"/>
                                </a:ext>
                              </a:extLst>
                            </p:cNvPr>
                            <p:cNvSpPr>
                              <a:spLocks noChangeAspect="1" noChangeArrowheads="1"/>
                            </p:cNvSpPr>
                            <p:nvPr/>
                          </p:nvSpPr>
                          <p:spPr bwMode="auto">
                            <a:xfrm>
                              <a:off x="2106" y="115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793" name="Group 228">
                              <a:extLst>
                                <a:ext uri="{FF2B5EF4-FFF2-40B4-BE49-F238E27FC236}">
                                  <a16:creationId xmlns:a16="http://schemas.microsoft.com/office/drawing/2014/main" id="{D9B2AAAC-BD4F-9A4D-A0BD-E85C6921D44E}"/>
                                </a:ext>
                              </a:extLst>
                            </p:cNvPr>
                            <p:cNvGrpSpPr>
                              <a:grpSpLocks noChangeAspect="1"/>
                            </p:cNvGrpSpPr>
                            <p:nvPr/>
                          </p:nvGrpSpPr>
                          <p:grpSpPr bwMode="auto">
                            <a:xfrm>
                              <a:off x="1989" y="837"/>
                              <a:ext cx="774" cy="438"/>
                              <a:chOff x="1989" y="837"/>
                              <a:chExt cx="774" cy="438"/>
                            </a:xfrm>
                          </p:grpSpPr>
                          <p:sp>
                            <p:nvSpPr>
                              <p:cNvPr id="23794" name="Oval 229">
                                <a:extLst>
                                  <a:ext uri="{FF2B5EF4-FFF2-40B4-BE49-F238E27FC236}">
                                    <a16:creationId xmlns:a16="http://schemas.microsoft.com/office/drawing/2014/main" id="{EF61EDEA-B354-7E40-A4BD-F0FAFA13A009}"/>
                                  </a:ext>
                                </a:extLst>
                              </p:cNvPr>
                              <p:cNvSpPr>
                                <a:spLocks noChangeAspect="1" noChangeArrowheads="1"/>
                              </p:cNvSpPr>
                              <p:nvPr/>
                            </p:nvSpPr>
                            <p:spPr bwMode="auto">
                              <a:xfrm>
                                <a:off x="2277"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95" name="Oval 230">
                                <a:extLst>
                                  <a:ext uri="{FF2B5EF4-FFF2-40B4-BE49-F238E27FC236}">
                                    <a16:creationId xmlns:a16="http://schemas.microsoft.com/office/drawing/2014/main" id="{DF9FF79A-F539-FD4E-BED4-1D41CD51DE38}"/>
                                  </a:ext>
                                </a:extLst>
                              </p:cNvPr>
                              <p:cNvSpPr>
                                <a:spLocks noChangeAspect="1" noChangeArrowheads="1"/>
                              </p:cNvSpPr>
                              <p:nvPr/>
                            </p:nvSpPr>
                            <p:spPr bwMode="auto">
                              <a:xfrm>
                                <a:off x="2229"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96" name="Oval 231">
                                <a:extLst>
                                  <a:ext uri="{FF2B5EF4-FFF2-40B4-BE49-F238E27FC236}">
                                    <a16:creationId xmlns:a16="http://schemas.microsoft.com/office/drawing/2014/main" id="{37159B66-6D14-D14E-9B64-7B114E6D2EAD}"/>
                                  </a:ext>
                                </a:extLst>
                              </p:cNvPr>
                              <p:cNvSpPr>
                                <a:spLocks noChangeAspect="1" noChangeArrowheads="1"/>
                              </p:cNvSpPr>
                              <p:nvPr/>
                            </p:nvSpPr>
                            <p:spPr bwMode="auto">
                              <a:xfrm>
                                <a:off x="2085" y="1077"/>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97" name="Oval 232">
                                <a:extLst>
                                  <a:ext uri="{FF2B5EF4-FFF2-40B4-BE49-F238E27FC236}">
                                    <a16:creationId xmlns:a16="http://schemas.microsoft.com/office/drawing/2014/main" id="{F1F42BD4-ABE4-FE46-A057-98D094199331}"/>
                                  </a:ext>
                                </a:extLst>
                              </p:cNvPr>
                              <p:cNvSpPr>
                                <a:spLocks noChangeAspect="1" noChangeArrowheads="1"/>
                              </p:cNvSpPr>
                              <p:nvPr/>
                            </p:nvSpPr>
                            <p:spPr bwMode="auto">
                              <a:xfrm>
                                <a:off x="2133" y="981"/>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98" name="Oval 233">
                                <a:extLst>
                                  <a:ext uri="{FF2B5EF4-FFF2-40B4-BE49-F238E27FC236}">
                                    <a16:creationId xmlns:a16="http://schemas.microsoft.com/office/drawing/2014/main" id="{E8D6EB95-FA94-AD4A-91EA-3E08B28BCDC5}"/>
                                  </a:ext>
                                </a:extLst>
                              </p:cNvPr>
                              <p:cNvSpPr>
                                <a:spLocks noChangeAspect="1" noChangeArrowheads="1"/>
                              </p:cNvSpPr>
                              <p:nvPr/>
                            </p:nvSpPr>
                            <p:spPr bwMode="auto">
                              <a:xfrm>
                                <a:off x="2181"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99" name="Oval 234">
                                <a:extLst>
                                  <a:ext uri="{FF2B5EF4-FFF2-40B4-BE49-F238E27FC236}">
                                    <a16:creationId xmlns:a16="http://schemas.microsoft.com/office/drawing/2014/main" id="{874C5A81-568B-A54E-B179-B1F2DCBC1EE9}"/>
                                  </a:ext>
                                </a:extLst>
                              </p:cNvPr>
                              <p:cNvSpPr>
                                <a:spLocks noChangeAspect="1" noChangeArrowheads="1"/>
                              </p:cNvSpPr>
                              <p:nvPr/>
                            </p:nvSpPr>
                            <p:spPr bwMode="auto">
                              <a:xfrm>
                                <a:off x="2181" y="105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00" name="Oval 235">
                                <a:extLst>
                                  <a:ext uri="{FF2B5EF4-FFF2-40B4-BE49-F238E27FC236}">
                                    <a16:creationId xmlns:a16="http://schemas.microsoft.com/office/drawing/2014/main" id="{2ACD971A-EB0C-8C43-A5A9-64160B0D9CDE}"/>
                                  </a:ext>
                                </a:extLst>
                              </p:cNvPr>
                              <p:cNvSpPr>
                                <a:spLocks noChangeAspect="1" noChangeArrowheads="1"/>
                              </p:cNvSpPr>
                              <p:nvPr/>
                            </p:nvSpPr>
                            <p:spPr bwMode="auto">
                              <a:xfrm>
                                <a:off x="2037"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01" name="Oval 236">
                                <a:extLst>
                                  <a:ext uri="{FF2B5EF4-FFF2-40B4-BE49-F238E27FC236}">
                                    <a16:creationId xmlns:a16="http://schemas.microsoft.com/office/drawing/2014/main" id="{934A40E4-CC56-0940-B30A-C85113111360}"/>
                                  </a:ext>
                                </a:extLst>
                              </p:cNvPr>
                              <p:cNvSpPr>
                                <a:spLocks noChangeAspect="1" noChangeArrowheads="1"/>
                              </p:cNvSpPr>
                              <p:nvPr/>
                            </p:nvSpPr>
                            <p:spPr bwMode="auto">
                              <a:xfrm>
                                <a:off x="1989" y="110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02" name="Oval 237">
                                <a:extLst>
                                  <a:ext uri="{FF2B5EF4-FFF2-40B4-BE49-F238E27FC236}">
                                    <a16:creationId xmlns:a16="http://schemas.microsoft.com/office/drawing/2014/main" id="{CC84C39E-A56A-3141-80F9-F0DC34FFF3E1}"/>
                                  </a:ext>
                                </a:extLst>
                              </p:cNvPr>
                              <p:cNvSpPr>
                                <a:spLocks noChangeAspect="1" noChangeArrowheads="1"/>
                              </p:cNvSpPr>
                              <p:nvPr/>
                            </p:nvSpPr>
                            <p:spPr bwMode="auto">
                              <a:xfrm>
                                <a:off x="2256" y="110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03" name="Oval 238">
                                <a:extLst>
                                  <a:ext uri="{FF2B5EF4-FFF2-40B4-BE49-F238E27FC236}">
                                    <a16:creationId xmlns:a16="http://schemas.microsoft.com/office/drawing/2014/main" id="{C637D330-DD8B-4A49-94E9-85DA6587FEB2}"/>
                                  </a:ext>
                                </a:extLst>
                              </p:cNvPr>
                              <p:cNvSpPr>
                                <a:spLocks noChangeAspect="1" noChangeArrowheads="1"/>
                              </p:cNvSpPr>
                              <p:nvPr/>
                            </p:nvSpPr>
                            <p:spPr bwMode="auto">
                              <a:xfrm>
                                <a:off x="2352" y="9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04" name="Oval 239">
                                <a:extLst>
                                  <a:ext uri="{FF2B5EF4-FFF2-40B4-BE49-F238E27FC236}">
                                    <a16:creationId xmlns:a16="http://schemas.microsoft.com/office/drawing/2014/main" id="{B9847E33-C750-A247-8A5A-4841621D50BA}"/>
                                  </a:ext>
                                </a:extLst>
                              </p:cNvPr>
                              <p:cNvSpPr>
                                <a:spLocks noChangeAspect="1" noChangeArrowheads="1"/>
                              </p:cNvSpPr>
                              <p:nvPr/>
                            </p:nvSpPr>
                            <p:spPr bwMode="auto">
                              <a:xfrm>
                                <a:off x="2565" y="837"/>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05" name="Oval 240">
                                <a:extLst>
                                  <a:ext uri="{FF2B5EF4-FFF2-40B4-BE49-F238E27FC236}">
                                    <a16:creationId xmlns:a16="http://schemas.microsoft.com/office/drawing/2014/main" id="{9FD20614-DA55-2C4E-8500-2E6641D5130B}"/>
                                  </a:ext>
                                </a:extLst>
                              </p:cNvPr>
                              <p:cNvSpPr>
                                <a:spLocks noChangeAspect="1" noChangeArrowheads="1"/>
                              </p:cNvSpPr>
                              <p:nvPr/>
                            </p:nvSpPr>
                            <p:spPr bwMode="auto">
                              <a:xfrm>
                                <a:off x="2688"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06" name="Oval 241">
                                <a:extLst>
                                  <a:ext uri="{FF2B5EF4-FFF2-40B4-BE49-F238E27FC236}">
                                    <a16:creationId xmlns:a16="http://schemas.microsoft.com/office/drawing/2014/main" id="{E8C79ACF-281C-6F43-B86A-A440D94449F3}"/>
                                  </a:ext>
                                </a:extLst>
                              </p:cNvPr>
                              <p:cNvSpPr>
                                <a:spLocks noChangeAspect="1" noChangeArrowheads="1"/>
                              </p:cNvSpPr>
                              <p:nvPr/>
                            </p:nvSpPr>
                            <p:spPr bwMode="auto">
                              <a:xfrm>
                                <a:off x="2448"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07" name="Oval 242">
                                <a:extLst>
                                  <a:ext uri="{FF2B5EF4-FFF2-40B4-BE49-F238E27FC236}">
                                    <a16:creationId xmlns:a16="http://schemas.microsoft.com/office/drawing/2014/main" id="{623A1AE2-9BB2-FB49-8321-DA842D5777F9}"/>
                                  </a:ext>
                                </a:extLst>
                              </p:cNvPr>
                              <p:cNvSpPr>
                                <a:spLocks noChangeAspect="1" noChangeArrowheads="1"/>
                              </p:cNvSpPr>
                              <p:nvPr/>
                            </p:nvSpPr>
                            <p:spPr bwMode="auto">
                              <a:xfrm>
                                <a:off x="2688"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08" name="Oval 243">
                                <a:extLst>
                                  <a:ext uri="{FF2B5EF4-FFF2-40B4-BE49-F238E27FC236}">
                                    <a16:creationId xmlns:a16="http://schemas.microsoft.com/office/drawing/2014/main" id="{20312208-FA92-EE43-8D90-220A6993BC9F}"/>
                                  </a:ext>
                                </a:extLst>
                              </p:cNvPr>
                              <p:cNvSpPr>
                                <a:spLocks noChangeAspect="1" noChangeArrowheads="1"/>
                              </p:cNvSpPr>
                              <p:nvPr/>
                            </p:nvSpPr>
                            <p:spPr bwMode="auto">
                              <a:xfrm>
                                <a:off x="2517" y="9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09" name="Oval 244">
                                <a:extLst>
                                  <a:ext uri="{FF2B5EF4-FFF2-40B4-BE49-F238E27FC236}">
                                    <a16:creationId xmlns:a16="http://schemas.microsoft.com/office/drawing/2014/main" id="{17164E73-06AE-5E40-85CE-7C0863827582}"/>
                                  </a:ext>
                                </a:extLst>
                              </p:cNvPr>
                              <p:cNvSpPr>
                                <a:spLocks noChangeAspect="1" noChangeArrowheads="1"/>
                              </p:cNvSpPr>
                              <p:nvPr/>
                            </p:nvSpPr>
                            <p:spPr bwMode="auto">
                              <a:xfrm>
                                <a:off x="2586"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grpSp>
                  </p:grpSp>
                </p:grpSp>
              </p:grpSp>
              <p:grpSp>
                <p:nvGrpSpPr>
                  <p:cNvPr id="23592" name="Group 245">
                    <a:extLst>
                      <a:ext uri="{FF2B5EF4-FFF2-40B4-BE49-F238E27FC236}">
                        <a16:creationId xmlns:a16="http://schemas.microsoft.com/office/drawing/2014/main" id="{7D1EA335-2E81-3441-A16B-A16E0B7C80BF}"/>
                      </a:ext>
                    </a:extLst>
                  </p:cNvPr>
                  <p:cNvGrpSpPr>
                    <a:grpSpLocks noChangeAspect="1"/>
                  </p:cNvGrpSpPr>
                  <p:nvPr/>
                </p:nvGrpSpPr>
                <p:grpSpPr bwMode="auto">
                  <a:xfrm rot="21226975" flipH="1">
                    <a:off x="2928" y="672"/>
                    <a:ext cx="1275" cy="1371"/>
                    <a:chOff x="1488" y="837"/>
                    <a:chExt cx="1275" cy="1371"/>
                  </a:xfrm>
                </p:grpSpPr>
                <p:sp>
                  <p:nvSpPr>
                    <p:cNvPr id="23714" name="Oval 246">
                      <a:extLst>
                        <a:ext uri="{FF2B5EF4-FFF2-40B4-BE49-F238E27FC236}">
                          <a16:creationId xmlns:a16="http://schemas.microsoft.com/office/drawing/2014/main" id="{FDD3DFAB-3ED9-EA48-BB3F-5B2735B378C9}"/>
                        </a:ext>
                      </a:extLst>
                    </p:cNvPr>
                    <p:cNvSpPr>
                      <a:spLocks noChangeAspect="1" noChangeArrowheads="1"/>
                    </p:cNvSpPr>
                    <p:nvPr/>
                  </p:nvSpPr>
                  <p:spPr bwMode="auto">
                    <a:xfrm>
                      <a:off x="1728"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715" name="Group 247">
                      <a:extLst>
                        <a:ext uri="{FF2B5EF4-FFF2-40B4-BE49-F238E27FC236}">
                          <a16:creationId xmlns:a16="http://schemas.microsoft.com/office/drawing/2014/main" id="{2CE08A0D-A766-BD4C-9A38-1BC4C11C0794}"/>
                        </a:ext>
                      </a:extLst>
                    </p:cNvPr>
                    <p:cNvGrpSpPr>
                      <a:grpSpLocks noChangeAspect="1"/>
                    </p:cNvGrpSpPr>
                    <p:nvPr/>
                  </p:nvGrpSpPr>
                  <p:grpSpPr bwMode="auto">
                    <a:xfrm>
                      <a:off x="1488" y="837"/>
                      <a:ext cx="1275" cy="1371"/>
                      <a:chOff x="1488" y="837"/>
                      <a:chExt cx="1275" cy="1371"/>
                    </a:xfrm>
                  </p:grpSpPr>
                  <p:sp>
                    <p:nvSpPr>
                      <p:cNvPr id="23716" name="Oval 248">
                        <a:extLst>
                          <a:ext uri="{FF2B5EF4-FFF2-40B4-BE49-F238E27FC236}">
                            <a16:creationId xmlns:a16="http://schemas.microsoft.com/office/drawing/2014/main" id="{AE21562B-3863-6443-8ABD-37D300826438}"/>
                          </a:ext>
                        </a:extLst>
                      </p:cNvPr>
                      <p:cNvSpPr>
                        <a:spLocks noChangeAspect="1" noChangeArrowheads="1"/>
                      </p:cNvSpPr>
                      <p:nvPr/>
                    </p:nvSpPr>
                    <p:spPr bwMode="auto">
                      <a:xfrm>
                        <a:off x="1680" y="172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17" name="Oval 249">
                        <a:extLst>
                          <a:ext uri="{FF2B5EF4-FFF2-40B4-BE49-F238E27FC236}">
                            <a16:creationId xmlns:a16="http://schemas.microsoft.com/office/drawing/2014/main" id="{1A66E685-6137-F342-A83F-FE725ED0C1EB}"/>
                          </a:ext>
                        </a:extLst>
                      </p:cNvPr>
                      <p:cNvSpPr>
                        <a:spLocks noChangeAspect="1" noChangeArrowheads="1"/>
                      </p:cNvSpPr>
                      <p:nvPr/>
                    </p:nvSpPr>
                    <p:spPr bwMode="auto">
                      <a:xfrm>
                        <a:off x="1605"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18" name="Oval 250">
                        <a:extLst>
                          <a:ext uri="{FF2B5EF4-FFF2-40B4-BE49-F238E27FC236}">
                            <a16:creationId xmlns:a16="http://schemas.microsoft.com/office/drawing/2014/main" id="{A7030C81-AF23-714C-A387-32F61C46498C}"/>
                          </a:ext>
                        </a:extLst>
                      </p:cNvPr>
                      <p:cNvSpPr>
                        <a:spLocks noChangeAspect="1" noChangeArrowheads="1"/>
                      </p:cNvSpPr>
                      <p:nvPr/>
                    </p:nvSpPr>
                    <p:spPr bwMode="auto">
                      <a:xfrm>
                        <a:off x="1680"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19" name="Oval 251">
                        <a:extLst>
                          <a:ext uri="{FF2B5EF4-FFF2-40B4-BE49-F238E27FC236}">
                            <a16:creationId xmlns:a16="http://schemas.microsoft.com/office/drawing/2014/main" id="{FB2C3B5B-7638-6F4B-833E-9EA2FF4CD3BA}"/>
                          </a:ext>
                        </a:extLst>
                      </p:cNvPr>
                      <p:cNvSpPr>
                        <a:spLocks noChangeAspect="1" noChangeArrowheads="1"/>
                      </p:cNvSpPr>
                      <p:nvPr/>
                    </p:nvSpPr>
                    <p:spPr bwMode="auto">
                      <a:xfrm>
                        <a:off x="1584" y="191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720" name="Group 252">
                        <a:extLst>
                          <a:ext uri="{FF2B5EF4-FFF2-40B4-BE49-F238E27FC236}">
                            <a16:creationId xmlns:a16="http://schemas.microsoft.com/office/drawing/2014/main" id="{C6B72674-065E-C849-B177-FCC2DA7D5029}"/>
                          </a:ext>
                        </a:extLst>
                      </p:cNvPr>
                      <p:cNvGrpSpPr>
                        <a:grpSpLocks noChangeAspect="1"/>
                      </p:cNvGrpSpPr>
                      <p:nvPr/>
                    </p:nvGrpSpPr>
                    <p:grpSpPr bwMode="auto">
                      <a:xfrm>
                        <a:off x="1488" y="837"/>
                        <a:ext cx="1275" cy="1371"/>
                        <a:chOff x="1488" y="837"/>
                        <a:chExt cx="1275" cy="1371"/>
                      </a:xfrm>
                    </p:grpSpPr>
                    <p:sp>
                      <p:nvSpPr>
                        <p:cNvPr id="23721" name="Oval 253">
                          <a:extLst>
                            <a:ext uri="{FF2B5EF4-FFF2-40B4-BE49-F238E27FC236}">
                              <a16:creationId xmlns:a16="http://schemas.microsoft.com/office/drawing/2014/main" id="{CDC99442-411C-4C45-9049-7015490864C1}"/>
                            </a:ext>
                          </a:extLst>
                        </p:cNvPr>
                        <p:cNvSpPr>
                          <a:spLocks noChangeAspect="1" noChangeArrowheads="1"/>
                        </p:cNvSpPr>
                        <p:nvPr/>
                      </p:nvSpPr>
                      <p:spPr bwMode="auto">
                        <a:xfrm>
                          <a:off x="1680"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22" name="Oval 254">
                          <a:extLst>
                            <a:ext uri="{FF2B5EF4-FFF2-40B4-BE49-F238E27FC236}">
                              <a16:creationId xmlns:a16="http://schemas.microsoft.com/office/drawing/2014/main" id="{65034DEB-0306-6448-AB8E-CA09AF7EEF0D}"/>
                            </a:ext>
                          </a:extLst>
                        </p:cNvPr>
                        <p:cNvSpPr>
                          <a:spLocks noChangeAspect="1" noChangeArrowheads="1"/>
                        </p:cNvSpPr>
                        <p:nvPr/>
                      </p:nvSpPr>
                      <p:spPr bwMode="auto">
                        <a:xfrm>
                          <a:off x="1536"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23" name="Oval 255">
                          <a:extLst>
                            <a:ext uri="{FF2B5EF4-FFF2-40B4-BE49-F238E27FC236}">
                              <a16:creationId xmlns:a16="http://schemas.microsoft.com/office/drawing/2014/main" id="{41AAB3F4-C54E-5B40-9AF0-90497730EA6F}"/>
                            </a:ext>
                          </a:extLst>
                        </p:cNvPr>
                        <p:cNvSpPr>
                          <a:spLocks noChangeAspect="1" noChangeArrowheads="1"/>
                        </p:cNvSpPr>
                        <p:nvPr/>
                      </p:nvSpPr>
                      <p:spPr bwMode="auto">
                        <a:xfrm>
                          <a:off x="1536" y="201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24" name="Oval 256">
                          <a:extLst>
                            <a:ext uri="{FF2B5EF4-FFF2-40B4-BE49-F238E27FC236}">
                              <a16:creationId xmlns:a16="http://schemas.microsoft.com/office/drawing/2014/main" id="{7168563D-C39D-C744-9587-9E5D3ABE471D}"/>
                            </a:ext>
                          </a:extLst>
                        </p:cNvPr>
                        <p:cNvSpPr>
                          <a:spLocks noChangeAspect="1" noChangeArrowheads="1"/>
                        </p:cNvSpPr>
                        <p:nvPr/>
                      </p:nvSpPr>
                      <p:spPr bwMode="auto">
                        <a:xfrm>
                          <a:off x="1632" y="198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25" name="Oval 257">
                          <a:extLst>
                            <a:ext uri="{FF2B5EF4-FFF2-40B4-BE49-F238E27FC236}">
                              <a16:creationId xmlns:a16="http://schemas.microsoft.com/office/drawing/2014/main" id="{D5E3E14C-708C-374B-A5E6-8E7C151E14F2}"/>
                            </a:ext>
                          </a:extLst>
                        </p:cNvPr>
                        <p:cNvSpPr>
                          <a:spLocks noChangeAspect="1" noChangeArrowheads="1"/>
                        </p:cNvSpPr>
                        <p:nvPr/>
                      </p:nvSpPr>
                      <p:spPr bwMode="auto">
                        <a:xfrm>
                          <a:off x="1557" y="2085"/>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726" name="Group 258">
                          <a:extLst>
                            <a:ext uri="{FF2B5EF4-FFF2-40B4-BE49-F238E27FC236}">
                              <a16:creationId xmlns:a16="http://schemas.microsoft.com/office/drawing/2014/main" id="{11F4C626-7EF2-EE4C-9E01-CD29D353C902}"/>
                            </a:ext>
                          </a:extLst>
                        </p:cNvPr>
                        <p:cNvGrpSpPr>
                          <a:grpSpLocks noChangeAspect="1"/>
                        </p:cNvGrpSpPr>
                        <p:nvPr/>
                      </p:nvGrpSpPr>
                      <p:grpSpPr bwMode="auto">
                        <a:xfrm>
                          <a:off x="1488" y="837"/>
                          <a:ext cx="1275" cy="1371"/>
                          <a:chOff x="1488" y="837"/>
                          <a:chExt cx="1275" cy="1371"/>
                        </a:xfrm>
                      </p:grpSpPr>
                      <p:sp>
                        <p:nvSpPr>
                          <p:cNvPr id="23727" name="Oval 259">
                            <a:extLst>
                              <a:ext uri="{FF2B5EF4-FFF2-40B4-BE49-F238E27FC236}">
                                <a16:creationId xmlns:a16="http://schemas.microsoft.com/office/drawing/2014/main" id="{C7A9AE05-61EF-7644-8E12-C4B1E88F9E16}"/>
                              </a:ext>
                            </a:extLst>
                          </p:cNvPr>
                          <p:cNvSpPr>
                            <a:spLocks noChangeAspect="1" noChangeArrowheads="1"/>
                          </p:cNvSpPr>
                          <p:nvPr/>
                        </p:nvSpPr>
                        <p:spPr bwMode="auto">
                          <a:xfrm>
                            <a:off x="1776"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28" name="Oval 260">
                            <a:extLst>
                              <a:ext uri="{FF2B5EF4-FFF2-40B4-BE49-F238E27FC236}">
                                <a16:creationId xmlns:a16="http://schemas.microsoft.com/office/drawing/2014/main" id="{AEDBF8A7-A506-D644-962C-9405F2FFAA62}"/>
                              </a:ext>
                            </a:extLst>
                          </p:cNvPr>
                          <p:cNvSpPr>
                            <a:spLocks noChangeAspect="1" noChangeArrowheads="1"/>
                          </p:cNvSpPr>
                          <p:nvPr/>
                        </p:nvSpPr>
                        <p:spPr bwMode="auto">
                          <a:xfrm>
                            <a:off x="1584" y="174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29" name="Oval 261">
                            <a:extLst>
                              <a:ext uri="{FF2B5EF4-FFF2-40B4-BE49-F238E27FC236}">
                                <a16:creationId xmlns:a16="http://schemas.microsoft.com/office/drawing/2014/main" id="{B52655E4-96E8-7C46-9D99-19589BA6A9AB}"/>
                              </a:ext>
                            </a:extLst>
                          </p:cNvPr>
                          <p:cNvSpPr>
                            <a:spLocks noChangeAspect="1" noChangeArrowheads="1"/>
                          </p:cNvSpPr>
                          <p:nvPr/>
                        </p:nvSpPr>
                        <p:spPr bwMode="auto">
                          <a:xfrm>
                            <a:off x="1632" y="165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30" name="Oval 262">
                            <a:extLst>
                              <a:ext uri="{FF2B5EF4-FFF2-40B4-BE49-F238E27FC236}">
                                <a16:creationId xmlns:a16="http://schemas.microsoft.com/office/drawing/2014/main" id="{B26D9676-1E80-D441-A35D-D1AB30F1CC5B}"/>
                              </a:ext>
                            </a:extLst>
                          </p:cNvPr>
                          <p:cNvSpPr>
                            <a:spLocks noChangeAspect="1" noChangeArrowheads="1"/>
                          </p:cNvSpPr>
                          <p:nvPr/>
                        </p:nvSpPr>
                        <p:spPr bwMode="auto">
                          <a:xfrm>
                            <a:off x="1728"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31" name="Oval 263">
                            <a:extLst>
                              <a:ext uri="{FF2B5EF4-FFF2-40B4-BE49-F238E27FC236}">
                                <a16:creationId xmlns:a16="http://schemas.microsoft.com/office/drawing/2014/main" id="{D211DE39-8E27-DE4D-86E0-92FBE94D5B02}"/>
                              </a:ext>
                            </a:extLst>
                          </p:cNvPr>
                          <p:cNvSpPr>
                            <a:spLocks noChangeAspect="1" noChangeArrowheads="1"/>
                          </p:cNvSpPr>
                          <p:nvPr/>
                        </p:nvSpPr>
                        <p:spPr bwMode="auto">
                          <a:xfrm>
                            <a:off x="1728" y="139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32" name="Oval 264">
                            <a:extLst>
                              <a:ext uri="{FF2B5EF4-FFF2-40B4-BE49-F238E27FC236}">
                                <a16:creationId xmlns:a16="http://schemas.microsoft.com/office/drawing/2014/main" id="{E8951454-E447-444D-9FEE-DA595E1FB6CC}"/>
                              </a:ext>
                            </a:extLst>
                          </p:cNvPr>
                          <p:cNvSpPr>
                            <a:spLocks noChangeAspect="1" noChangeArrowheads="1"/>
                          </p:cNvSpPr>
                          <p:nvPr/>
                        </p:nvSpPr>
                        <p:spPr bwMode="auto">
                          <a:xfrm>
                            <a:off x="1680"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33" name="Oval 265">
                            <a:extLst>
                              <a:ext uri="{FF2B5EF4-FFF2-40B4-BE49-F238E27FC236}">
                                <a16:creationId xmlns:a16="http://schemas.microsoft.com/office/drawing/2014/main" id="{1595F07D-5CA6-954F-8F83-1AE97CEAE8E3}"/>
                              </a:ext>
                            </a:extLst>
                          </p:cNvPr>
                          <p:cNvSpPr>
                            <a:spLocks noChangeAspect="1" noChangeArrowheads="1"/>
                          </p:cNvSpPr>
                          <p:nvPr/>
                        </p:nvSpPr>
                        <p:spPr bwMode="auto">
                          <a:xfrm>
                            <a:off x="1776"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34" name="Oval 266">
                            <a:extLst>
                              <a:ext uri="{FF2B5EF4-FFF2-40B4-BE49-F238E27FC236}">
                                <a16:creationId xmlns:a16="http://schemas.microsoft.com/office/drawing/2014/main" id="{44968C31-C183-6F43-8CDF-F1B08F44149A}"/>
                              </a:ext>
                            </a:extLst>
                          </p:cNvPr>
                          <p:cNvSpPr>
                            <a:spLocks noChangeAspect="1" noChangeArrowheads="1"/>
                          </p:cNvSpPr>
                          <p:nvPr/>
                        </p:nvSpPr>
                        <p:spPr bwMode="auto">
                          <a:xfrm>
                            <a:off x="1845" y="126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35" name="Oval 267">
                            <a:extLst>
                              <a:ext uri="{FF2B5EF4-FFF2-40B4-BE49-F238E27FC236}">
                                <a16:creationId xmlns:a16="http://schemas.microsoft.com/office/drawing/2014/main" id="{E8812CB9-ABA7-EA4E-BF4A-26A22266916C}"/>
                              </a:ext>
                            </a:extLst>
                          </p:cNvPr>
                          <p:cNvSpPr>
                            <a:spLocks noChangeAspect="1" noChangeArrowheads="1"/>
                          </p:cNvSpPr>
                          <p:nvPr/>
                        </p:nvSpPr>
                        <p:spPr bwMode="auto">
                          <a:xfrm>
                            <a:off x="1893" y="117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36" name="Oval 268">
                            <a:extLst>
                              <a:ext uri="{FF2B5EF4-FFF2-40B4-BE49-F238E27FC236}">
                                <a16:creationId xmlns:a16="http://schemas.microsoft.com/office/drawing/2014/main" id="{0CFECABD-9A5B-A640-9DA5-86B740FBD583}"/>
                              </a:ext>
                            </a:extLst>
                          </p:cNvPr>
                          <p:cNvSpPr>
                            <a:spLocks noChangeAspect="1" noChangeArrowheads="1"/>
                          </p:cNvSpPr>
                          <p:nvPr/>
                        </p:nvSpPr>
                        <p:spPr bwMode="auto">
                          <a:xfrm>
                            <a:off x="1824" y="163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37" name="Oval 269">
                            <a:extLst>
                              <a:ext uri="{FF2B5EF4-FFF2-40B4-BE49-F238E27FC236}">
                                <a16:creationId xmlns:a16="http://schemas.microsoft.com/office/drawing/2014/main" id="{BF660049-57AB-E646-9F94-06F909E5B4AC}"/>
                              </a:ext>
                            </a:extLst>
                          </p:cNvPr>
                          <p:cNvSpPr>
                            <a:spLocks noChangeAspect="1" noChangeArrowheads="1"/>
                          </p:cNvSpPr>
                          <p:nvPr/>
                        </p:nvSpPr>
                        <p:spPr bwMode="auto">
                          <a:xfrm>
                            <a:off x="1941" y="124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38" name="Oval 270">
                            <a:extLst>
                              <a:ext uri="{FF2B5EF4-FFF2-40B4-BE49-F238E27FC236}">
                                <a16:creationId xmlns:a16="http://schemas.microsoft.com/office/drawing/2014/main" id="{8E4D8307-E023-584D-84E8-80F8E97F021D}"/>
                              </a:ext>
                            </a:extLst>
                          </p:cNvPr>
                          <p:cNvSpPr>
                            <a:spLocks noChangeAspect="1" noChangeArrowheads="1"/>
                          </p:cNvSpPr>
                          <p:nvPr/>
                        </p:nvSpPr>
                        <p:spPr bwMode="auto">
                          <a:xfrm>
                            <a:off x="1824"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39" name="Oval 271">
                            <a:extLst>
                              <a:ext uri="{FF2B5EF4-FFF2-40B4-BE49-F238E27FC236}">
                                <a16:creationId xmlns:a16="http://schemas.microsoft.com/office/drawing/2014/main" id="{E4471B82-C1B8-7948-A4BE-2F9EF432CD4F}"/>
                              </a:ext>
                            </a:extLst>
                          </p:cNvPr>
                          <p:cNvSpPr>
                            <a:spLocks noChangeAspect="1" noChangeArrowheads="1"/>
                          </p:cNvSpPr>
                          <p:nvPr/>
                        </p:nvSpPr>
                        <p:spPr bwMode="auto">
                          <a:xfrm>
                            <a:off x="1866"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40" name="Oval 272">
                            <a:extLst>
                              <a:ext uri="{FF2B5EF4-FFF2-40B4-BE49-F238E27FC236}">
                                <a16:creationId xmlns:a16="http://schemas.microsoft.com/office/drawing/2014/main" id="{F3B67DA2-7ED5-7440-AA2F-3E0F4D91FE1C}"/>
                              </a:ext>
                            </a:extLst>
                          </p:cNvPr>
                          <p:cNvSpPr>
                            <a:spLocks noChangeAspect="1" noChangeArrowheads="1"/>
                          </p:cNvSpPr>
                          <p:nvPr/>
                        </p:nvSpPr>
                        <p:spPr bwMode="auto">
                          <a:xfrm>
                            <a:off x="1584"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41" name="Oval 273">
                            <a:extLst>
                              <a:ext uri="{FF2B5EF4-FFF2-40B4-BE49-F238E27FC236}">
                                <a16:creationId xmlns:a16="http://schemas.microsoft.com/office/drawing/2014/main" id="{6E4F2BA5-12E6-354B-B104-FA7F8AB7C072}"/>
                              </a:ext>
                            </a:extLst>
                          </p:cNvPr>
                          <p:cNvSpPr>
                            <a:spLocks noChangeAspect="1" noChangeArrowheads="1"/>
                          </p:cNvSpPr>
                          <p:nvPr/>
                        </p:nvSpPr>
                        <p:spPr bwMode="auto">
                          <a:xfrm>
                            <a:off x="1632" y="21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42" name="Oval 274">
                            <a:extLst>
                              <a:ext uri="{FF2B5EF4-FFF2-40B4-BE49-F238E27FC236}">
                                <a16:creationId xmlns:a16="http://schemas.microsoft.com/office/drawing/2014/main" id="{D7772932-C130-4E4A-A44C-E0D8ACF58EAC}"/>
                              </a:ext>
                            </a:extLst>
                          </p:cNvPr>
                          <p:cNvSpPr>
                            <a:spLocks noChangeAspect="1" noChangeArrowheads="1"/>
                          </p:cNvSpPr>
                          <p:nvPr/>
                        </p:nvSpPr>
                        <p:spPr bwMode="auto">
                          <a:xfrm>
                            <a:off x="1488" y="21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743" name="Group 275">
                            <a:extLst>
                              <a:ext uri="{FF2B5EF4-FFF2-40B4-BE49-F238E27FC236}">
                                <a16:creationId xmlns:a16="http://schemas.microsoft.com/office/drawing/2014/main" id="{F5B3B663-0BDC-E341-AC8A-CA7268A27E14}"/>
                              </a:ext>
                            </a:extLst>
                          </p:cNvPr>
                          <p:cNvGrpSpPr>
                            <a:grpSpLocks noChangeAspect="1"/>
                          </p:cNvGrpSpPr>
                          <p:nvPr/>
                        </p:nvGrpSpPr>
                        <p:grpSpPr bwMode="auto">
                          <a:xfrm>
                            <a:off x="1989" y="837"/>
                            <a:ext cx="774" cy="438"/>
                            <a:chOff x="1989" y="837"/>
                            <a:chExt cx="774" cy="438"/>
                          </a:xfrm>
                        </p:grpSpPr>
                        <p:sp>
                          <p:nvSpPr>
                            <p:cNvPr id="23744" name="Oval 276">
                              <a:extLst>
                                <a:ext uri="{FF2B5EF4-FFF2-40B4-BE49-F238E27FC236}">
                                  <a16:creationId xmlns:a16="http://schemas.microsoft.com/office/drawing/2014/main" id="{7E122ACF-8B49-DC4A-8AFE-6645574AB384}"/>
                                </a:ext>
                              </a:extLst>
                            </p:cNvPr>
                            <p:cNvSpPr>
                              <a:spLocks noChangeAspect="1" noChangeArrowheads="1"/>
                            </p:cNvSpPr>
                            <p:nvPr/>
                          </p:nvSpPr>
                          <p:spPr bwMode="auto">
                            <a:xfrm>
                              <a:off x="2106" y="115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745" name="Group 277">
                              <a:extLst>
                                <a:ext uri="{FF2B5EF4-FFF2-40B4-BE49-F238E27FC236}">
                                  <a16:creationId xmlns:a16="http://schemas.microsoft.com/office/drawing/2014/main" id="{4A6BCB09-4632-7747-84B4-2EA1F1B6DF63}"/>
                                </a:ext>
                              </a:extLst>
                            </p:cNvPr>
                            <p:cNvGrpSpPr>
                              <a:grpSpLocks noChangeAspect="1"/>
                            </p:cNvGrpSpPr>
                            <p:nvPr/>
                          </p:nvGrpSpPr>
                          <p:grpSpPr bwMode="auto">
                            <a:xfrm>
                              <a:off x="1989" y="837"/>
                              <a:ext cx="774" cy="438"/>
                              <a:chOff x="1989" y="837"/>
                              <a:chExt cx="774" cy="438"/>
                            </a:xfrm>
                          </p:grpSpPr>
                          <p:sp>
                            <p:nvSpPr>
                              <p:cNvPr id="23746" name="Oval 278">
                                <a:extLst>
                                  <a:ext uri="{FF2B5EF4-FFF2-40B4-BE49-F238E27FC236}">
                                    <a16:creationId xmlns:a16="http://schemas.microsoft.com/office/drawing/2014/main" id="{29CD5A92-03F7-194C-879B-08B5DD87BCC9}"/>
                                  </a:ext>
                                </a:extLst>
                              </p:cNvPr>
                              <p:cNvSpPr>
                                <a:spLocks noChangeAspect="1" noChangeArrowheads="1"/>
                              </p:cNvSpPr>
                              <p:nvPr/>
                            </p:nvSpPr>
                            <p:spPr bwMode="auto">
                              <a:xfrm>
                                <a:off x="2277"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47" name="Oval 279">
                                <a:extLst>
                                  <a:ext uri="{FF2B5EF4-FFF2-40B4-BE49-F238E27FC236}">
                                    <a16:creationId xmlns:a16="http://schemas.microsoft.com/office/drawing/2014/main" id="{0594EEC2-9FC7-C044-A6A4-223A8A1F4675}"/>
                                  </a:ext>
                                </a:extLst>
                              </p:cNvPr>
                              <p:cNvSpPr>
                                <a:spLocks noChangeAspect="1" noChangeArrowheads="1"/>
                              </p:cNvSpPr>
                              <p:nvPr/>
                            </p:nvSpPr>
                            <p:spPr bwMode="auto">
                              <a:xfrm>
                                <a:off x="2229"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48" name="Oval 280">
                                <a:extLst>
                                  <a:ext uri="{FF2B5EF4-FFF2-40B4-BE49-F238E27FC236}">
                                    <a16:creationId xmlns:a16="http://schemas.microsoft.com/office/drawing/2014/main" id="{D862755F-AE0A-B04A-AA32-55C1E9C84754}"/>
                                  </a:ext>
                                </a:extLst>
                              </p:cNvPr>
                              <p:cNvSpPr>
                                <a:spLocks noChangeAspect="1" noChangeArrowheads="1"/>
                              </p:cNvSpPr>
                              <p:nvPr/>
                            </p:nvSpPr>
                            <p:spPr bwMode="auto">
                              <a:xfrm>
                                <a:off x="2085" y="1077"/>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49" name="Oval 281">
                                <a:extLst>
                                  <a:ext uri="{FF2B5EF4-FFF2-40B4-BE49-F238E27FC236}">
                                    <a16:creationId xmlns:a16="http://schemas.microsoft.com/office/drawing/2014/main" id="{B6142DDA-6B98-594E-844D-7B253645197F}"/>
                                  </a:ext>
                                </a:extLst>
                              </p:cNvPr>
                              <p:cNvSpPr>
                                <a:spLocks noChangeAspect="1" noChangeArrowheads="1"/>
                              </p:cNvSpPr>
                              <p:nvPr/>
                            </p:nvSpPr>
                            <p:spPr bwMode="auto">
                              <a:xfrm>
                                <a:off x="2133" y="981"/>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50" name="Oval 282">
                                <a:extLst>
                                  <a:ext uri="{FF2B5EF4-FFF2-40B4-BE49-F238E27FC236}">
                                    <a16:creationId xmlns:a16="http://schemas.microsoft.com/office/drawing/2014/main" id="{9290998C-50F3-AE47-A911-088BA0F25C07}"/>
                                  </a:ext>
                                </a:extLst>
                              </p:cNvPr>
                              <p:cNvSpPr>
                                <a:spLocks noChangeAspect="1" noChangeArrowheads="1"/>
                              </p:cNvSpPr>
                              <p:nvPr/>
                            </p:nvSpPr>
                            <p:spPr bwMode="auto">
                              <a:xfrm>
                                <a:off x="2181"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51" name="Oval 283">
                                <a:extLst>
                                  <a:ext uri="{FF2B5EF4-FFF2-40B4-BE49-F238E27FC236}">
                                    <a16:creationId xmlns:a16="http://schemas.microsoft.com/office/drawing/2014/main" id="{BC7CE7D0-7BA8-1C42-9FC5-794B980F379E}"/>
                                  </a:ext>
                                </a:extLst>
                              </p:cNvPr>
                              <p:cNvSpPr>
                                <a:spLocks noChangeAspect="1" noChangeArrowheads="1"/>
                              </p:cNvSpPr>
                              <p:nvPr/>
                            </p:nvSpPr>
                            <p:spPr bwMode="auto">
                              <a:xfrm>
                                <a:off x="2181" y="105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52" name="Oval 284">
                                <a:extLst>
                                  <a:ext uri="{FF2B5EF4-FFF2-40B4-BE49-F238E27FC236}">
                                    <a16:creationId xmlns:a16="http://schemas.microsoft.com/office/drawing/2014/main" id="{ACE33625-D088-8F4A-8258-C5C84D629B62}"/>
                                  </a:ext>
                                </a:extLst>
                              </p:cNvPr>
                              <p:cNvSpPr>
                                <a:spLocks noChangeAspect="1" noChangeArrowheads="1"/>
                              </p:cNvSpPr>
                              <p:nvPr/>
                            </p:nvSpPr>
                            <p:spPr bwMode="auto">
                              <a:xfrm>
                                <a:off x="2037"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53" name="Oval 285">
                                <a:extLst>
                                  <a:ext uri="{FF2B5EF4-FFF2-40B4-BE49-F238E27FC236}">
                                    <a16:creationId xmlns:a16="http://schemas.microsoft.com/office/drawing/2014/main" id="{E4CC8C3A-15D7-B945-8308-7A362A03A4B5}"/>
                                  </a:ext>
                                </a:extLst>
                              </p:cNvPr>
                              <p:cNvSpPr>
                                <a:spLocks noChangeAspect="1" noChangeArrowheads="1"/>
                              </p:cNvSpPr>
                              <p:nvPr/>
                            </p:nvSpPr>
                            <p:spPr bwMode="auto">
                              <a:xfrm>
                                <a:off x="1989" y="110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54" name="Oval 286">
                                <a:extLst>
                                  <a:ext uri="{FF2B5EF4-FFF2-40B4-BE49-F238E27FC236}">
                                    <a16:creationId xmlns:a16="http://schemas.microsoft.com/office/drawing/2014/main" id="{78EC6EBE-375A-C145-9739-7701B5A4F860}"/>
                                  </a:ext>
                                </a:extLst>
                              </p:cNvPr>
                              <p:cNvSpPr>
                                <a:spLocks noChangeAspect="1" noChangeArrowheads="1"/>
                              </p:cNvSpPr>
                              <p:nvPr/>
                            </p:nvSpPr>
                            <p:spPr bwMode="auto">
                              <a:xfrm>
                                <a:off x="2256" y="110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55" name="Oval 287">
                                <a:extLst>
                                  <a:ext uri="{FF2B5EF4-FFF2-40B4-BE49-F238E27FC236}">
                                    <a16:creationId xmlns:a16="http://schemas.microsoft.com/office/drawing/2014/main" id="{75066F26-5681-9941-ADB4-400F73B26DDF}"/>
                                  </a:ext>
                                </a:extLst>
                              </p:cNvPr>
                              <p:cNvSpPr>
                                <a:spLocks noChangeAspect="1" noChangeArrowheads="1"/>
                              </p:cNvSpPr>
                              <p:nvPr/>
                            </p:nvSpPr>
                            <p:spPr bwMode="auto">
                              <a:xfrm>
                                <a:off x="2352" y="9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56" name="Oval 288">
                                <a:extLst>
                                  <a:ext uri="{FF2B5EF4-FFF2-40B4-BE49-F238E27FC236}">
                                    <a16:creationId xmlns:a16="http://schemas.microsoft.com/office/drawing/2014/main" id="{5014A195-ADD8-EC48-9470-FC4D7D16E5C6}"/>
                                  </a:ext>
                                </a:extLst>
                              </p:cNvPr>
                              <p:cNvSpPr>
                                <a:spLocks noChangeAspect="1" noChangeArrowheads="1"/>
                              </p:cNvSpPr>
                              <p:nvPr/>
                            </p:nvSpPr>
                            <p:spPr bwMode="auto">
                              <a:xfrm>
                                <a:off x="2565" y="837"/>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57" name="Oval 289">
                                <a:extLst>
                                  <a:ext uri="{FF2B5EF4-FFF2-40B4-BE49-F238E27FC236}">
                                    <a16:creationId xmlns:a16="http://schemas.microsoft.com/office/drawing/2014/main" id="{73F3E29D-68F0-884D-961E-6F36CDED2410}"/>
                                  </a:ext>
                                </a:extLst>
                              </p:cNvPr>
                              <p:cNvSpPr>
                                <a:spLocks noChangeAspect="1" noChangeArrowheads="1"/>
                              </p:cNvSpPr>
                              <p:nvPr/>
                            </p:nvSpPr>
                            <p:spPr bwMode="auto">
                              <a:xfrm>
                                <a:off x="2688"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58" name="Oval 290">
                                <a:extLst>
                                  <a:ext uri="{FF2B5EF4-FFF2-40B4-BE49-F238E27FC236}">
                                    <a16:creationId xmlns:a16="http://schemas.microsoft.com/office/drawing/2014/main" id="{06E71509-857E-E440-B789-3DC6970C2F00}"/>
                                  </a:ext>
                                </a:extLst>
                              </p:cNvPr>
                              <p:cNvSpPr>
                                <a:spLocks noChangeAspect="1" noChangeArrowheads="1"/>
                              </p:cNvSpPr>
                              <p:nvPr/>
                            </p:nvSpPr>
                            <p:spPr bwMode="auto">
                              <a:xfrm>
                                <a:off x="2448"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59" name="Oval 291">
                                <a:extLst>
                                  <a:ext uri="{FF2B5EF4-FFF2-40B4-BE49-F238E27FC236}">
                                    <a16:creationId xmlns:a16="http://schemas.microsoft.com/office/drawing/2014/main" id="{9C9982DD-ED20-4D42-9A76-5953053FDD78}"/>
                                  </a:ext>
                                </a:extLst>
                              </p:cNvPr>
                              <p:cNvSpPr>
                                <a:spLocks noChangeAspect="1" noChangeArrowheads="1"/>
                              </p:cNvSpPr>
                              <p:nvPr/>
                            </p:nvSpPr>
                            <p:spPr bwMode="auto">
                              <a:xfrm>
                                <a:off x="2688"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60" name="Oval 292">
                                <a:extLst>
                                  <a:ext uri="{FF2B5EF4-FFF2-40B4-BE49-F238E27FC236}">
                                    <a16:creationId xmlns:a16="http://schemas.microsoft.com/office/drawing/2014/main" id="{26A1845A-0F96-2842-B3F4-5B2A1E921A28}"/>
                                  </a:ext>
                                </a:extLst>
                              </p:cNvPr>
                              <p:cNvSpPr>
                                <a:spLocks noChangeAspect="1" noChangeArrowheads="1"/>
                              </p:cNvSpPr>
                              <p:nvPr/>
                            </p:nvSpPr>
                            <p:spPr bwMode="auto">
                              <a:xfrm>
                                <a:off x="2517" y="9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61" name="Oval 293">
                                <a:extLst>
                                  <a:ext uri="{FF2B5EF4-FFF2-40B4-BE49-F238E27FC236}">
                                    <a16:creationId xmlns:a16="http://schemas.microsoft.com/office/drawing/2014/main" id="{441FDDEE-CD97-7744-BB2A-D3101478C8B7}"/>
                                  </a:ext>
                                </a:extLst>
                              </p:cNvPr>
                              <p:cNvSpPr>
                                <a:spLocks noChangeAspect="1" noChangeArrowheads="1"/>
                              </p:cNvSpPr>
                              <p:nvPr/>
                            </p:nvSpPr>
                            <p:spPr bwMode="auto">
                              <a:xfrm>
                                <a:off x="2586"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grpSp>
                  </p:grpSp>
                </p:grpSp>
              </p:grpSp>
              <p:grpSp>
                <p:nvGrpSpPr>
                  <p:cNvPr id="23593" name="Group 294">
                    <a:extLst>
                      <a:ext uri="{FF2B5EF4-FFF2-40B4-BE49-F238E27FC236}">
                        <a16:creationId xmlns:a16="http://schemas.microsoft.com/office/drawing/2014/main" id="{A2387861-81AB-3947-97E9-77E300BFD015}"/>
                      </a:ext>
                    </a:extLst>
                  </p:cNvPr>
                  <p:cNvGrpSpPr>
                    <a:grpSpLocks noChangeAspect="1"/>
                  </p:cNvGrpSpPr>
                  <p:nvPr/>
                </p:nvGrpSpPr>
                <p:grpSpPr bwMode="auto">
                  <a:xfrm rot="-580168" flipH="1" flipV="1">
                    <a:off x="3141" y="2037"/>
                    <a:ext cx="1275" cy="1371"/>
                    <a:chOff x="1488" y="837"/>
                    <a:chExt cx="1275" cy="1371"/>
                  </a:xfrm>
                </p:grpSpPr>
                <p:sp>
                  <p:nvSpPr>
                    <p:cNvPr id="23666" name="Oval 295">
                      <a:extLst>
                        <a:ext uri="{FF2B5EF4-FFF2-40B4-BE49-F238E27FC236}">
                          <a16:creationId xmlns:a16="http://schemas.microsoft.com/office/drawing/2014/main" id="{C686AB65-455E-FC46-9785-7F977E630FBD}"/>
                        </a:ext>
                      </a:extLst>
                    </p:cNvPr>
                    <p:cNvSpPr>
                      <a:spLocks noChangeAspect="1" noChangeArrowheads="1"/>
                    </p:cNvSpPr>
                    <p:nvPr/>
                  </p:nvSpPr>
                  <p:spPr bwMode="auto">
                    <a:xfrm>
                      <a:off x="1728"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667" name="Group 296">
                      <a:extLst>
                        <a:ext uri="{FF2B5EF4-FFF2-40B4-BE49-F238E27FC236}">
                          <a16:creationId xmlns:a16="http://schemas.microsoft.com/office/drawing/2014/main" id="{DDDC6EAC-1619-B344-9727-530D35EE7684}"/>
                        </a:ext>
                      </a:extLst>
                    </p:cNvPr>
                    <p:cNvGrpSpPr>
                      <a:grpSpLocks noChangeAspect="1"/>
                    </p:cNvGrpSpPr>
                    <p:nvPr/>
                  </p:nvGrpSpPr>
                  <p:grpSpPr bwMode="auto">
                    <a:xfrm>
                      <a:off x="1488" y="837"/>
                      <a:ext cx="1275" cy="1371"/>
                      <a:chOff x="1488" y="837"/>
                      <a:chExt cx="1275" cy="1371"/>
                    </a:xfrm>
                  </p:grpSpPr>
                  <p:sp>
                    <p:nvSpPr>
                      <p:cNvPr id="23668" name="Oval 297">
                        <a:extLst>
                          <a:ext uri="{FF2B5EF4-FFF2-40B4-BE49-F238E27FC236}">
                            <a16:creationId xmlns:a16="http://schemas.microsoft.com/office/drawing/2014/main" id="{C3B0B8FF-9B3A-FB44-BC74-22020E493FF1}"/>
                          </a:ext>
                        </a:extLst>
                      </p:cNvPr>
                      <p:cNvSpPr>
                        <a:spLocks noChangeAspect="1" noChangeArrowheads="1"/>
                      </p:cNvSpPr>
                      <p:nvPr/>
                    </p:nvSpPr>
                    <p:spPr bwMode="auto">
                      <a:xfrm>
                        <a:off x="1680" y="172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69" name="Oval 298">
                        <a:extLst>
                          <a:ext uri="{FF2B5EF4-FFF2-40B4-BE49-F238E27FC236}">
                            <a16:creationId xmlns:a16="http://schemas.microsoft.com/office/drawing/2014/main" id="{1F10CD58-4F52-AE4A-B5CC-9FB6880F4734}"/>
                          </a:ext>
                        </a:extLst>
                      </p:cNvPr>
                      <p:cNvSpPr>
                        <a:spLocks noChangeAspect="1" noChangeArrowheads="1"/>
                      </p:cNvSpPr>
                      <p:nvPr/>
                    </p:nvSpPr>
                    <p:spPr bwMode="auto">
                      <a:xfrm>
                        <a:off x="1605"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70" name="Oval 299">
                        <a:extLst>
                          <a:ext uri="{FF2B5EF4-FFF2-40B4-BE49-F238E27FC236}">
                            <a16:creationId xmlns:a16="http://schemas.microsoft.com/office/drawing/2014/main" id="{7A96A81A-7DBA-9B41-BDEB-12038EA53CDE}"/>
                          </a:ext>
                        </a:extLst>
                      </p:cNvPr>
                      <p:cNvSpPr>
                        <a:spLocks noChangeAspect="1" noChangeArrowheads="1"/>
                      </p:cNvSpPr>
                      <p:nvPr/>
                    </p:nvSpPr>
                    <p:spPr bwMode="auto">
                      <a:xfrm>
                        <a:off x="1680"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71" name="Oval 300">
                        <a:extLst>
                          <a:ext uri="{FF2B5EF4-FFF2-40B4-BE49-F238E27FC236}">
                            <a16:creationId xmlns:a16="http://schemas.microsoft.com/office/drawing/2014/main" id="{B17B31F6-DB80-AE47-A95F-4FCC4AD8A3E5}"/>
                          </a:ext>
                        </a:extLst>
                      </p:cNvPr>
                      <p:cNvSpPr>
                        <a:spLocks noChangeAspect="1" noChangeArrowheads="1"/>
                      </p:cNvSpPr>
                      <p:nvPr/>
                    </p:nvSpPr>
                    <p:spPr bwMode="auto">
                      <a:xfrm>
                        <a:off x="1584" y="191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672" name="Group 301">
                        <a:extLst>
                          <a:ext uri="{FF2B5EF4-FFF2-40B4-BE49-F238E27FC236}">
                            <a16:creationId xmlns:a16="http://schemas.microsoft.com/office/drawing/2014/main" id="{567779D9-B603-EA44-A5EA-CFBF0B11F66A}"/>
                          </a:ext>
                        </a:extLst>
                      </p:cNvPr>
                      <p:cNvGrpSpPr>
                        <a:grpSpLocks noChangeAspect="1"/>
                      </p:cNvGrpSpPr>
                      <p:nvPr/>
                    </p:nvGrpSpPr>
                    <p:grpSpPr bwMode="auto">
                      <a:xfrm>
                        <a:off x="1488" y="837"/>
                        <a:ext cx="1275" cy="1371"/>
                        <a:chOff x="1488" y="837"/>
                        <a:chExt cx="1275" cy="1371"/>
                      </a:xfrm>
                    </p:grpSpPr>
                    <p:sp>
                      <p:nvSpPr>
                        <p:cNvPr id="23673" name="Oval 302">
                          <a:extLst>
                            <a:ext uri="{FF2B5EF4-FFF2-40B4-BE49-F238E27FC236}">
                              <a16:creationId xmlns:a16="http://schemas.microsoft.com/office/drawing/2014/main" id="{C1C40F0E-5F69-5948-A6A7-A8FA76DFC30B}"/>
                            </a:ext>
                          </a:extLst>
                        </p:cNvPr>
                        <p:cNvSpPr>
                          <a:spLocks noChangeAspect="1" noChangeArrowheads="1"/>
                        </p:cNvSpPr>
                        <p:nvPr/>
                      </p:nvSpPr>
                      <p:spPr bwMode="auto">
                        <a:xfrm>
                          <a:off x="1680"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74" name="Oval 303">
                          <a:extLst>
                            <a:ext uri="{FF2B5EF4-FFF2-40B4-BE49-F238E27FC236}">
                              <a16:creationId xmlns:a16="http://schemas.microsoft.com/office/drawing/2014/main" id="{F7B8F248-A5F8-054B-BD22-72A90BE659D2}"/>
                            </a:ext>
                          </a:extLst>
                        </p:cNvPr>
                        <p:cNvSpPr>
                          <a:spLocks noChangeAspect="1" noChangeArrowheads="1"/>
                        </p:cNvSpPr>
                        <p:nvPr/>
                      </p:nvSpPr>
                      <p:spPr bwMode="auto">
                        <a:xfrm>
                          <a:off x="1536"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75" name="Oval 304">
                          <a:extLst>
                            <a:ext uri="{FF2B5EF4-FFF2-40B4-BE49-F238E27FC236}">
                              <a16:creationId xmlns:a16="http://schemas.microsoft.com/office/drawing/2014/main" id="{CA735CC8-851B-CA4C-B05C-0AD716B8184A}"/>
                            </a:ext>
                          </a:extLst>
                        </p:cNvPr>
                        <p:cNvSpPr>
                          <a:spLocks noChangeAspect="1" noChangeArrowheads="1"/>
                        </p:cNvSpPr>
                        <p:nvPr/>
                      </p:nvSpPr>
                      <p:spPr bwMode="auto">
                        <a:xfrm>
                          <a:off x="1536" y="201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76" name="Oval 305">
                          <a:extLst>
                            <a:ext uri="{FF2B5EF4-FFF2-40B4-BE49-F238E27FC236}">
                              <a16:creationId xmlns:a16="http://schemas.microsoft.com/office/drawing/2014/main" id="{BE0F3AC3-2175-1E40-8171-83D9F2D5CB32}"/>
                            </a:ext>
                          </a:extLst>
                        </p:cNvPr>
                        <p:cNvSpPr>
                          <a:spLocks noChangeAspect="1" noChangeArrowheads="1"/>
                        </p:cNvSpPr>
                        <p:nvPr/>
                      </p:nvSpPr>
                      <p:spPr bwMode="auto">
                        <a:xfrm>
                          <a:off x="1632" y="198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77" name="Oval 306">
                          <a:extLst>
                            <a:ext uri="{FF2B5EF4-FFF2-40B4-BE49-F238E27FC236}">
                              <a16:creationId xmlns:a16="http://schemas.microsoft.com/office/drawing/2014/main" id="{AEFEF620-7F9D-5146-AA36-E8C89474EB9E}"/>
                            </a:ext>
                          </a:extLst>
                        </p:cNvPr>
                        <p:cNvSpPr>
                          <a:spLocks noChangeAspect="1" noChangeArrowheads="1"/>
                        </p:cNvSpPr>
                        <p:nvPr/>
                      </p:nvSpPr>
                      <p:spPr bwMode="auto">
                        <a:xfrm>
                          <a:off x="1557" y="2085"/>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678" name="Group 307">
                          <a:extLst>
                            <a:ext uri="{FF2B5EF4-FFF2-40B4-BE49-F238E27FC236}">
                              <a16:creationId xmlns:a16="http://schemas.microsoft.com/office/drawing/2014/main" id="{A91C572C-CB96-FE41-9BD3-70F7B33D3DC2}"/>
                            </a:ext>
                          </a:extLst>
                        </p:cNvPr>
                        <p:cNvGrpSpPr>
                          <a:grpSpLocks noChangeAspect="1"/>
                        </p:cNvGrpSpPr>
                        <p:nvPr/>
                      </p:nvGrpSpPr>
                      <p:grpSpPr bwMode="auto">
                        <a:xfrm>
                          <a:off x="1488" y="837"/>
                          <a:ext cx="1275" cy="1371"/>
                          <a:chOff x="1488" y="837"/>
                          <a:chExt cx="1275" cy="1371"/>
                        </a:xfrm>
                      </p:grpSpPr>
                      <p:sp>
                        <p:nvSpPr>
                          <p:cNvPr id="23679" name="Oval 308">
                            <a:extLst>
                              <a:ext uri="{FF2B5EF4-FFF2-40B4-BE49-F238E27FC236}">
                                <a16:creationId xmlns:a16="http://schemas.microsoft.com/office/drawing/2014/main" id="{5F7BA150-AFA2-7E42-914D-0B1CCE290DB3}"/>
                              </a:ext>
                            </a:extLst>
                          </p:cNvPr>
                          <p:cNvSpPr>
                            <a:spLocks noChangeAspect="1" noChangeArrowheads="1"/>
                          </p:cNvSpPr>
                          <p:nvPr/>
                        </p:nvSpPr>
                        <p:spPr bwMode="auto">
                          <a:xfrm>
                            <a:off x="1776"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80" name="Oval 309">
                            <a:extLst>
                              <a:ext uri="{FF2B5EF4-FFF2-40B4-BE49-F238E27FC236}">
                                <a16:creationId xmlns:a16="http://schemas.microsoft.com/office/drawing/2014/main" id="{63D3FBFF-B82C-E74C-87A5-01CEB9C7AB37}"/>
                              </a:ext>
                            </a:extLst>
                          </p:cNvPr>
                          <p:cNvSpPr>
                            <a:spLocks noChangeAspect="1" noChangeArrowheads="1"/>
                          </p:cNvSpPr>
                          <p:nvPr/>
                        </p:nvSpPr>
                        <p:spPr bwMode="auto">
                          <a:xfrm>
                            <a:off x="1584" y="174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81" name="Oval 310">
                            <a:extLst>
                              <a:ext uri="{FF2B5EF4-FFF2-40B4-BE49-F238E27FC236}">
                                <a16:creationId xmlns:a16="http://schemas.microsoft.com/office/drawing/2014/main" id="{85A4E13F-0F4C-C64C-A170-63DF07FAA947}"/>
                              </a:ext>
                            </a:extLst>
                          </p:cNvPr>
                          <p:cNvSpPr>
                            <a:spLocks noChangeAspect="1" noChangeArrowheads="1"/>
                          </p:cNvSpPr>
                          <p:nvPr/>
                        </p:nvSpPr>
                        <p:spPr bwMode="auto">
                          <a:xfrm>
                            <a:off x="1632" y="165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82" name="Oval 311">
                            <a:extLst>
                              <a:ext uri="{FF2B5EF4-FFF2-40B4-BE49-F238E27FC236}">
                                <a16:creationId xmlns:a16="http://schemas.microsoft.com/office/drawing/2014/main" id="{AAD19754-E0BA-8544-BDB6-C733BA3CE590}"/>
                              </a:ext>
                            </a:extLst>
                          </p:cNvPr>
                          <p:cNvSpPr>
                            <a:spLocks noChangeAspect="1" noChangeArrowheads="1"/>
                          </p:cNvSpPr>
                          <p:nvPr/>
                        </p:nvSpPr>
                        <p:spPr bwMode="auto">
                          <a:xfrm>
                            <a:off x="1728"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83" name="Oval 312">
                            <a:extLst>
                              <a:ext uri="{FF2B5EF4-FFF2-40B4-BE49-F238E27FC236}">
                                <a16:creationId xmlns:a16="http://schemas.microsoft.com/office/drawing/2014/main" id="{1D80E79B-D034-964E-97F2-F0C8EBBE2B1E}"/>
                              </a:ext>
                            </a:extLst>
                          </p:cNvPr>
                          <p:cNvSpPr>
                            <a:spLocks noChangeAspect="1" noChangeArrowheads="1"/>
                          </p:cNvSpPr>
                          <p:nvPr/>
                        </p:nvSpPr>
                        <p:spPr bwMode="auto">
                          <a:xfrm>
                            <a:off x="1728" y="139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84" name="Oval 313">
                            <a:extLst>
                              <a:ext uri="{FF2B5EF4-FFF2-40B4-BE49-F238E27FC236}">
                                <a16:creationId xmlns:a16="http://schemas.microsoft.com/office/drawing/2014/main" id="{D09EC670-0B7A-2543-8FEB-D4B5927E6C6F}"/>
                              </a:ext>
                            </a:extLst>
                          </p:cNvPr>
                          <p:cNvSpPr>
                            <a:spLocks noChangeAspect="1" noChangeArrowheads="1"/>
                          </p:cNvSpPr>
                          <p:nvPr/>
                        </p:nvSpPr>
                        <p:spPr bwMode="auto">
                          <a:xfrm>
                            <a:off x="1680"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85" name="Oval 314">
                            <a:extLst>
                              <a:ext uri="{FF2B5EF4-FFF2-40B4-BE49-F238E27FC236}">
                                <a16:creationId xmlns:a16="http://schemas.microsoft.com/office/drawing/2014/main" id="{5AA18F7E-5DA8-524F-943B-1FEAD0560CED}"/>
                              </a:ext>
                            </a:extLst>
                          </p:cNvPr>
                          <p:cNvSpPr>
                            <a:spLocks noChangeAspect="1" noChangeArrowheads="1"/>
                          </p:cNvSpPr>
                          <p:nvPr/>
                        </p:nvSpPr>
                        <p:spPr bwMode="auto">
                          <a:xfrm>
                            <a:off x="1776"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86" name="Oval 315">
                            <a:extLst>
                              <a:ext uri="{FF2B5EF4-FFF2-40B4-BE49-F238E27FC236}">
                                <a16:creationId xmlns:a16="http://schemas.microsoft.com/office/drawing/2014/main" id="{73D3FF06-854F-EA4C-9353-0CB821068E42}"/>
                              </a:ext>
                            </a:extLst>
                          </p:cNvPr>
                          <p:cNvSpPr>
                            <a:spLocks noChangeAspect="1" noChangeArrowheads="1"/>
                          </p:cNvSpPr>
                          <p:nvPr/>
                        </p:nvSpPr>
                        <p:spPr bwMode="auto">
                          <a:xfrm>
                            <a:off x="1845" y="126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87" name="Oval 316">
                            <a:extLst>
                              <a:ext uri="{FF2B5EF4-FFF2-40B4-BE49-F238E27FC236}">
                                <a16:creationId xmlns:a16="http://schemas.microsoft.com/office/drawing/2014/main" id="{B15AB98D-D85F-EF45-B8E1-E566F438DEC4}"/>
                              </a:ext>
                            </a:extLst>
                          </p:cNvPr>
                          <p:cNvSpPr>
                            <a:spLocks noChangeAspect="1" noChangeArrowheads="1"/>
                          </p:cNvSpPr>
                          <p:nvPr/>
                        </p:nvSpPr>
                        <p:spPr bwMode="auto">
                          <a:xfrm>
                            <a:off x="1893" y="117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88" name="Oval 317">
                            <a:extLst>
                              <a:ext uri="{FF2B5EF4-FFF2-40B4-BE49-F238E27FC236}">
                                <a16:creationId xmlns:a16="http://schemas.microsoft.com/office/drawing/2014/main" id="{D75CD5C8-89A5-4543-B0A0-D978708DC1CE}"/>
                              </a:ext>
                            </a:extLst>
                          </p:cNvPr>
                          <p:cNvSpPr>
                            <a:spLocks noChangeAspect="1" noChangeArrowheads="1"/>
                          </p:cNvSpPr>
                          <p:nvPr/>
                        </p:nvSpPr>
                        <p:spPr bwMode="auto">
                          <a:xfrm>
                            <a:off x="1824" y="163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89" name="Oval 318">
                            <a:extLst>
                              <a:ext uri="{FF2B5EF4-FFF2-40B4-BE49-F238E27FC236}">
                                <a16:creationId xmlns:a16="http://schemas.microsoft.com/office/drawing/2014/main" id="{210BB664-96B0-074E-B61F-1EC9E07F5B5B}"/>
                              </a:ext>
                            </a:extLst>
                          </p:cNvPr>
                          <p:cNvSpPr>
                            <a:spLocks noChangeAspect="1" noChangeArrowheads="1"/>
                          </p:cNvSpPr>
                          <p:nvPr/>
                        </p:nvSpPr>
                        <p:spPr bwMode="auto">
                          <a:xfrm>
                            <a:off x="1941" y="124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90" name="Oval 319">
                            <a:extLst>
                              <a:ext uri="{FF2B5EF4-FFF2-40B4-BE49-F238E27FC236}">
                                <a16:creationId xmlns:a16="http://schemas.microsoft.com/office/drawing/2014/main" id="{0DB51721-F326-4840-A7F0-047E0FB12E84}"/>
                              </a:ext>
                            </a:extLst>
                          </p:cNvPr>
                          <p:cNvSpPr>
                            <a:spLocks noChangeAspect="1" noChangeArrowheads="1"/>
                          </p:cNvSpPr>
                          <p:nvPr/>
                        </p:nvSpPr>
                        <p:spPr bwMode="auto">
                          <a:xfrm>
                            <a:off x="1824"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91" name="Oval 320">
                            <a:extLst>
                              <a:ext uri="{FF2B5EF4-FFF2-40B4-BE49-F238E27FC236}">
                                <a16:creationId xmlns:a16="http://schemas.microsoft.com/office/drawing/2014/main" id="{56B625B6-AB75-C640-9BAB-C6F0ACDB2DB9}"/>
                              </a:ext>
                            </a:extLst>
                          </p:cNvPr>
                          <p:cNvSpPr>
                            <a:spLocks noChangeAspect="1" noChangeArrowheads="1"/>
                          </p:cNvSpPr>
                          <p:nvPr/>
                        </p:nvSpPr>
                        <p:spPr bwMode="auto">
                          <a:xfrm>
                            <a:off x="1866"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92" name="Oval 321">
                            <a:extLst>
                              <a:ext uri="{FF2B5EF4-FFF2-40B4-BE49-F238E27FC236}">
                                <a16:creationId xmlns:a16="http://schemas.microsoft.com/office/drawing/2014/main" id="{D263A107-D980-044E-BFD2-B388DE18FE75}"/>
                              </a:ext>
                            </a:extLst>
                          </p:cNvPr>
                          <p:cNvSpPr>
                            <a:spLocks noChangeAspect="1" noChangeArrowheads="1"/>
                          </p:cNvSpPr>
                          <p:nvPr/>
                        </p:nvSpPr>
                        <p:spPr bwMode="auto">
                          <a:xfrm>
                            <a:off x="1584"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93" name="Oval 322">
                            <a:extLst>
                              <a:ext uri="{FF2B5EF4-FFF2-40B4-BE49-F238E27FC236}">
                                <a16:creationId xmlns:a16="http://schemas.microsoft.com/office/drawing/2014/main" id="{711AEDCB-8541-854A-950F-979D158F38A1}"/>
                              </a:ext>
                            </a:extLst>
                          </p:cNvPr>
                          <p:cNvSpPr>
                            <a:spLocks noChangeAspect="1" noChangeArrowheads="1"/>
                          </p:cNvSpPr>
                          <p:nvPr/>
                        </p:nvSpPr>
                        <p:spPr bwMode="auto">
                          <a:xfrm>
                            <a:off x="1632" y="21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94" name="Oval 323">
                            <a:extLst>
                              <a:ext uri="{FF2B5EF4-FFF2-40B4-BE49-F238E27FC236}">
                                <a16:creationId xmlns:a16="http://schemas.microsoft.com/office/drawing/2014/main" id="{05EB698A-AA64-F74C-9B45-BEE648F238B9}"/>
                              </a:ext>
                            </a:extLst>
                          </p:cNvPr>
                          <p:cNvSpPr>
                            <a:spLocks noChangeAspect="1" noChangeArrowheads="1"/>
                          </p:cNvSpPr>
                          <p:nvPr/>
                        </p:nvSpPr>
                        <p:spPr bwMode="auto">
                          <a:xfrm>
                            <a:off x="1488" y="21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695" name="Group 324">
                            <a:extLst>
                              <a:ext uri="{FF2B5EF4-FFF2-40B4-BE49-F238E27FC236}">
                                <a16:creationId xmlns:a16="http://schemas.microsoft.com/office/drawing/2014/main" id="{5E4A9016-96CE-9F4B-9E44-02F30C393474}"/>
                              </a:ext>
                            </a:extLst>
                          </p:cNvPr>
                          <p:cNvGrpSpPr>
                            <a:grpSpLocks noChangeAspect="1"/>
                          </p:cNvGrpSpPr>
                          <p:nvPr/>
                        </p:nvGrpSpPr>
                        <p:grpSpPr bwMode="auto">
                          <a:xfrm>
                            <a:off x="1989" y="837"/>
                            <a:ext cx="774" cy="438"/>
                            <a:chOff x="1989" y="837"/>
                            <a:chExt cx="774" cy="438"/>
                          </a:xfrm>
                        </p:grpSpPr>
                        <p:sp>
                          <p:nvSpPr>
                            <p:cNvPr id="23696" name="Oval 325">
                              <a:extLst>
                                <a:ext uri="{FF2B5EF4-FFF2-40B4-BE49-F238E27FC236}">
                                  <a16:creationId xmlns:a16="http://schemas.microsoft.com/office/drawing/2014/main" id="{900F4D62-C1D0-7B42-B482-67E4C591DDB4}"/>
                                </a:ext>
                              </a:extLst>
                            </p:cNvPr>
                            <p:cNvSpPr>
                              <a:spLocks noChangeAspect="1" noChangeArrowheads="1"/>
                            </p:cNvSpPr>
                            <p:nvPr/>
                          </p:nvSpPr>
                          <p:spPr bwMode="auto">
                            <a:xfrm>
                              <a:off x="2106" y="115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697" name="Group 326">
                              <a:extLst>
                                <a:ext uri="{FF2B5EF4-FFF2-40B4-BE49-F238E27FC236}">
                                  <a16:creationId xmlns:a16="http://schemas.microsoft.com/office/drawing/2014/main" id="{2ED7F132-646F-C74E-9844-2F06B4F9C800}"/>
                                </a:ext>
                              </a:extLst>
                            </p:cNvPr>
                            <p:cNvGrpSpPr>
                              <a:grpSpLocks noChangeAspect="1"/>
                            </p:cNvGrpSpPr>
                            <p:nvPr/>
                          </p:nvGrpSpPr>
                          <p:grpSpPr bwMode="auto">
                            <a:xfrm>
                              <a:off x="1989" y="837"/>
                              <a:ext cx="774" cy="438"/>
                              <a:chOff x="1989" y="837"/>
                              <a:chExt cx="774" cy="438"/>
                            </a:xfrm>
                          </p:grpSpPr>
                          <p:sp>
                            <p:nvSpPr>
                              <p:cNvPr id="23698" name="Oval 327">
                                <a:extLst>
                                  <a:ext uri="{FF2B5EF4-FFF2-40B4-BE49-F238E27FC236}">
                                    <a16:creationId xmlns:a16="http://schemas.microsoft.com/office/drawing/2014/main" id="{5508CFC1-CB56-0744-83B0-37B9B62C02C3}"/>
                                  </a:ext>
                                </a:extLst>
                              </p:cNvPr>
                              <p:cNvSpPr>
                                <a:spLocks noChangeAspect="1" noChangeArrowheads="1"/>
                              </p:cNvSpPr>
                              <p:nvPr/>
                            </p:nvSpPr>
                            <p:spPr bwMode="auto">
                              <a:xfrm>
                                <a:off x="2277"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99" name="Oval 328">
                                <a:extLst>
                                  <a:ext uri="{FF2B5EF4-FFF2-40B4-BE49-F238E27FC236}">
                                    <a16:creationId xmlns:a16="http://schemas.microsoft.com/office/drawing/2014/main" id="{37325F0E-3FA0-5540-ABDC-93F5B09DBC40}"/>
                                  </a:ext>
                                </a:extLst>
                              </p:cNvPr>
                              <p:cNvSpPr>
                                <a:spLocks noChangeAspect="1" noChangeArrowheads="1"/>
                              </p:cNvSpPr>
                              <p:nvPr/>
                            </p:nvSpPr>
                            <p:spPr bwMode="auto">
                              <a:xfrm>
                                <a:off x="2229"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00" name="Oval 329">
                                <a:extLst>
                                  <a:ext uri="{FF2B5EF4-FFF2-40B4-BE49-F238E27FC236}">
                                    <a16:creationId xmlns:a16="http://schemas.microsoft.com/office/drawing/2014/main" id="{38964453-DEF0-704C-AFB6-F4F7A94FF46E}"/>
                                  </a:ext>
                                </a:extLst>
                              </p:cNvPr>
                              <p:cNvSpPr>
                                <a:spLocks noChangeAspect="1" noChangeArrowheads="1"/>
                              </p:cNvSpPr>
                              <p:nvPr/>
                            </p:nvSpPr>
                            <p:spPr bwMode="auto">
                              <a:xfrm>
                                <a:off x="2085" y="1077"/>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01" name="Oval 330">
                                <a:extLst>
                                  <a:ext uri="{FF2B5EF4-FFF2-40B4-BE49-F238E27FC236}">
                                    <a16:creationId xmlns:a16="http://schemas.microsoft.com/office/drawing/2014/main" id="{43BDDB1F-5C31-F54F-BD53-2A0E638EDA61}"/>
                                  </a:ext>
                                </a:extLst>
                              </p:cNvPr>
                              <p:cNvSpPr>
                                <a:spLocks noChangeAspect="1" noChangeArrowheads="1"/>
                              </p:cNvSpPr>
                              <p:nvPr/>
                            </p:nvSpPr>
                            <p:spPr bwMode="auto">
                              <a:xfrm>
                                <a:off x="2133" y="981"/>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02" name="Oval 331">
                                <a:extLst>
                                  <a:ext uri="{FF2B5EF4-FFF2-40B4-BE49-F238E27FC236}">
                                    <a16:creationId xmlns:a16="http://schemas.microsoft.com/office/drawing/2014/main" id="{FD6ABEE7-503B-3C42-B873-2487E93F1947}"/>
                                  </a:ext>
                                </a:extLst>
                              </p:cNvPr>
                              <p:cNvSpPr>
                                <a:spLocks noChangeAspect="1" noChangeArrowheads="1"/>
                              </p:cNvSpPr>
                              <p:nvPr/>
                            </p:nvSpPr>
                            <p:spPr bwMode="auto">
                              <a:xfrm>
                                <a:off x="2181"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03" name="Oval 332">
                                <a:extLst>
                                  <a:ext uri="{FF2B5EF4-FFF2-40B4-BE49-F238E27FC236}">
                                    <a16:creationId xmlns:a16="http://schemas.microsoft.com/office/drawing/2014/main" id="{41FF831E-71B6-214F-868A-B8739C3A01E6}"/>
                                  </a:ext>
                                </a:extLst>
                              </p:cNvPr>
                              <p:cNvSpPr>
                                <a:spLocks noChangeAspect="1" noChangeArrowheads="1"/>
                              </p:cNvSpPr>
                              <p:nvPr/>
                            </p:nvSpPr>
                            <p:spPr bwMode="auto">
                              <a:xfrm>
                                <a:off x="2181" y="105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04" name="Oval 333">
                                <a:extLst>
                                  <a:ext uri="{FF2B5EF4-FFF2-40B4-BE49-F238E27FC236}">
                                    <a16:creationId xmlns:a16="http://schemas.microsoft.com/office/drawing/2014/main" id="{8C8287C1-18C0-DD44-991F-9E1C4495093E}"/>
                                  </a:ext>
                                </a:extLst>
                              </p:cNvPr>
                              <p:cNvSpPr>
                                <a:spLocks noChangeAspect="1" noChangeArrowheads="1"/>
                              </p:cNvSpPr>
                              <p:nvPr/>
                            </p:nvSpPr>
                            <p:spPr bwMode="auto">
                              <a:xfrm>
                                <a:off x="2037"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05" name="Oval 334">
                                <a:extLst>
                                  <a:ext uri="{FF2B5EF4-FFF2-40B4-BE49-F238E27FC236}">
                                    <a16:creationId xmlns:a16="http://schemas.microsoft.com/office/drawing/2014/main" id="{6A069EDB-A23B-1746-BBE7-F187FC595EE0}"/>
                                  </a:ext>
                                </a:extLst>
                              </p:cNvPr>
                              <p:cNvSpPr>
                                <a:spLocks noChangeAspect="1" noChangeArrowheads="1"/>
                              </p:cNvSpPr>
                              <p:nvPr/>
                            </p:nvSpPr>
                            <p:spPr bwMode="auto">
                              <a:xfrm>
                                <a:off x="1989" y="110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06" name="Oval 335">
                                <a:extLst>
                                  <a:ext uri="{FF2B5EF4-FFF2-40B4-BE49-F238E27FC236}">
                                    <a16:creationId xmlns:a16="http://schemas.microsoft.com/office/drawing/2014/main" id="{CF2D09DE-E1E0-254D-93BD-2F0A02D6E293}"/>
                                  </a:ext>
                                </a:extLst>
                              </p:cNvPr>
                              <p:cNvSpPr>
                                <a:spLocks noChangeAspect="1" noChangeArrowheads="1"/>
                              </p:cNvSpPr>
                              <p:nvPr/>
                            </p:nvSpPr>
                            <p:spPr bwMode="auto">
                              <a:xfrm>
                                <a:off x="2256" y="110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07" name="Oval 336">
                                <a:extLst>
                                  <a:ext uri="{FF2B5EF4-FFF2-40B4-BE49-F238E27FC236}">
                                    <a16:creationId xmlns:a16="http://schemas.microsoft.com/office/drawing/2014/main" id="{83B62144-4F9C-4D47-B04A-8CBA39746BDB}"/>
                                  </a:ext>
                                </a:extLst>
                              </p:cNvPr>
                              <p:cNvSpPr>
                                <a:spLocks noChangeAspect="1" noChangeArrowheads="1"/>
                              </p:cNvSpPr>
                              <p:nvPr/>
                            </p:nvSpPr>
                            <p:spPr bwMode="auto">
                              <a:xfrm>
                                <a:off x="2352" y="9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08" name="Oval 337">
                                <a:extLst>
                                  <a:ext uri="{FF2B5EF4-FFF2-40B4-BE49-F238E27FC236}">
                                    <a16:creationId xmlns:a16="http://schemas.microsoft.com/office/drawing/2014/main" id="{9C87A172-3655-B949-BBF2-A5FDAC4A868C}"/>
                                  </a:ext>
                                </a:extLst>
                              </p:cNvPr>
                              <p:cNvSpPr>
                                <a:spLocks noChangeAspect="1" noChangeArrowheads="1"/>
                              </p:cNvSpPr>
                              <p:nvPr/>
                            </p:nvSpPr>
                            <p:spPr bwMode="auto">
                              <a:xfrm>
                                <a:off x="2565" y="837"/>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09" name="Oval 338">
                                <a:extLst>
                                  <a:ext uri="{FF2B5EF4-FFF2-40B4-BE49-F238E27FC236}">
                                    <a16:creationId xmlns:a16="http://schemas.microsoft.com/office/drawing/2014/main" id="{1439BBE9-D196-854C-940F-6DBA9C1F0610}"/>
                                  </a:ext>
                                </a:extLst>
                              </p:cNvPr>
                              <p:cNvSpPr>
                                <a:spLocks noChangeAspect="1" noChangeArrowheads="1"/>
                              </p:cNvSpPr>
                              <p:nvPr/>
                            </p:nvSpPr>
                            <p:spPr bwMode="auto">
                              <a:xfrm>
                                <a:off x="2688"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10" name="Oval 339">
                                <a:extLst>
                                  <a:ext uri="{FF2B5EF4-FFF2-40B4-BE49-F238E27FC236}">
                                    <a16:creationId xmlns:a16="http://schemas.microsoft.com/office/drawing/2014/main" id="{3A621CEE-23C1-6E44-B91D-1B0273684B06}"/>
                                  </a:ext>
                                </a:extLst>
                              </p:cNvPr>
                              <p:cNvSpPr>
                                <a:spLocks noChangeAspect="1" noChangeArrowheads="1"/>
                              </p:cNvSpPr>
                              <p:nvPr/>
                            </p:nvSpPr>
                            <p:spPr bwMode="auto">
                              <a:xfrm>
                                <a:off x="2448"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11" name="Oval 340">
                                <a:extLst>
                                  <a:ext uri="{FF2B5EF4-FFF2-40B4-BE49-F238E27FC236}">
                                    <a16:creationId xmlns:a16="http://schemas.microsoft.com/office/drawing/2014/main" id="{ADA88F95-F4AD-9F42-8BE1-2BEF80472E42}"/>
                                  </a:ext>
                                </a:extLst>
                              </p:cNvPr>
                              <p:cNvSpPr>
                                <a:spLocks noChangeAspect="1" noChangeArrowheads="1"/>
                              </p:cNvSpPr>
                              <p:nvPr/>
                            </p:nvSpPr>
                            <p:spPr bwMode="auto">
                              <a:xfrm>
                                <a:off x="2688"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12" name="Oval 341">
                                <a:extLst>
                                  <a:ext uri="{FF2B5EF4-FFF2-40B4-BE49-F238E27FC236}">
                                    <a16:creationId xmlns:a16="http://schemas.microsoft.com/office/drawing/2014/main" id="{66ED4522-BBDB-EF43-8027-384033D5152E}"/>
                                  </a:ext>
                                </a:extLst>
                              </p:cNvPr>
                              <p:cNvSpPr>
                                <a:spLocks noChangeAspect="1" noChangeArrowheads="1"/>
                              </p:cNvSpPr>
                              <p:nvPr/>
                            </p:nvSpPr>
                            <p:spPr bwMode="auto">
                              <a:xfrm>
                                <a:off x="2517" y="9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13" name="Oval 342">
                                <a:extLst>
                                  <a:ext uri="{FF2B5EF4-FFF2-40B4-BE49-F238E27FC236}">
                                    <a16:creationId xmlns:a16="http://schemas.microsoft.com/office/drawing/2014/main" id="{E8B42EE5-C7B2-EA40-B14A-AB0491FD3BA6}"/>
                                  </a:ext>
                                </a:extLst>
                              </p:cNvPr>
                              <p:cNvSpPr>
                                <a:spLocks noChangeAspect="1" noChangeArrowheads="1"/>
                              </p:cNvSpPr>
                              <p:nvPr/>
                            </p:nvSpPr>
                            <p:spPr bwMode="auto">
                              <a:xfrm>
                                <a:off x="2586"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grpSp>
                  </p:grpSp>
                </p:grpSp>
              </p:grpSp>
              <p:grpSp>
                <p:nvGrpSpPr>
                  <p:cNvPr id="23594" name="Group 343">
                    <a:extLst>
                      <a:ext uri="{FF2B5EF4-FFF2-40B4-BE49-F238E27FC236}">
                        <a16:creationId xmlns:a16="http://schemas.microsoft.com/office/drawing/2014/main" id="{10CDD6B0-E586-274E-8812-908A5B4AB655}"/>
                      </a:ext>
                    </a:extLst>
                  </p:cNvPr>
                  <p:cNvGrpSpPr>
                    <a:grpSpLocks noChangeAspect="1"/>
                  </p:cNvGrpSpPr>
                  <p:nvPr/>
                </p:nvGrpSpPr>
                <p:grpSpPr bwMode="auto">
                  <a:xfrm>
                    <a:off x="1488" y="768"/>
                    <a:ext cx="2496" cy="2832"/>
                    <a:chOff x="1488" y="768"/>
                    <a:chExt cx="2496" cy="2832"/>
                  </a:xfrm>
                </p:grpSpPr>
                <p:grpSp>
                  <p:nvGrpSpPr>
                    <p:cNvPr id="23595" name="Group 344">
                      <a:extLst>
                        <a:ext uri="{FF2B5EF4-FFF2-40B4-BE49-F238E27FC236}">
                          <a16:creationId xmlns:a16="http://schemas.microsoft.com/office/drawing/2014/main" id="{591CF5B7-BAC9-E64A-A53E-F5D4BD0B5FA0}"/>
                        </a:ext>
                      </a:extLst>
                    </p:cNvPr>
                    <p:cNvGrpSpPr>
                      <a:grpSpLocks noChangeAspect="1"/>
                    </p:cNvGrpSpPr>
                    <p:nvPr/>
                  </p:nvGrpSpPr>
                  <p:grpSpPr bwMode="auto">
                    <a:xfrm>
                      <a:off x="1488" y="768"/>
                      <a:ext cx="2496" cy="2400"/>
                      <a:chOff x="1488" y="768"/>
                      <a:chExt cx="2496" cy="2400"/>
                    </a:xfrm>
                  </p:grpSpPr>
                  <p:sp>
                    <p:nvSpPr>
                      <p:cNvPr id="23604" name="Oval 345">
                        <a:extLst>
                          <a:ext uri="{FF2B5EF4-FFF2-40B4-BE49-F238E27FC236}">
                            <a16:creationId xmlns:a16="http://schemas.microsoft.com/office/drawing/2014/main" id="{AEECB6A9-C89C-E048-B80D-A7D1FE5FE6C6}"/>
                          </a:ext>
                        </a:extLst>
                      </p:cNvPr>
                      <p:cNvSpPr>
                        <a:spLocks noChangeAspect="1" noChangeArrowheads="1"/>
                      </p:cNvSpPr>
                      <p:nvPr/>
                    </p:nvSpPr>
                    <p:spPr bwMode="auto">
                      <a:xfrm>
                        <a:off x="2784"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05" name="Oval 346">
                        <a:extLst>
                          <a:ext uri="{FF2B5EF4-FFF2-40B4-BE49-F238E27FC236}">
                            <a16:creationId xmlns:a16="http://schemas.microsoft.com/office/drawing/2014/main" id="{E6EAA505-2141-CB40-962E-DB7D541E3D95}"/>
                          </a:ext>
                        </a:extLst>
                      </p:cNvPr>
                      <p:cNvSpPr>
                        <a:spLocks noChangeAspect="1" noChangeArrowheads="1"/>
                      </p:cNvSpPr>
                      <p:nvPr/>
                    </p:nvSpPr>
                    <p:spPr bwMode="auto">
                      <a:xfrm>
                        <a:off x="2853" y="102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06" name="Oval 347">
                        <a:extLst>
                          <a:ext uri="{FF2B5EF4-FFF2-40B4-BE49-F238E27FC236}">
                            <a16:creationId xmlns:a16="http://schemas.microsoft.com/office/drawing/2014/main" id="{A34195EC-145D-4643-80FF-BC7EC9740184}"/>
                          </a:ext>
                        </a:extLst>
                      </p:cNvPr>
                      <p:cNvSpPr>
                        <a:spLocks noChangeAspect="1" noChangeArrowheads="1"/>
                      </p:cNvSpPr>
                      <p:nvPr/>
                    </p:nvSpPr>
                    <p:spPr bwMode="auto">
                      <a:xfrm>
                        <a:off x="2784" y="7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607" name="Group 348">
                        <a:extLst>
                          <a:ext uri="{FF2B5EF4-FFF2-40B4-BE49-F238E27FC236}">
                            <a16:creationId xmlns:a16="http://schemas.microsoft.com/office/drawing/2014/main" id="{EB3EEEA3-9531-B044-9479-F829E1D14C81}"/>
                          </a:ext>
                        </a:extLst>
                      </p:cNvPr>
                      <p:cNvGrpSpPr>
                        <a:grpSpLocks noChangeAspect="1"/>
                      </p:cNvGrpSpPr>
                      <p:nvPr/>
                    </p:nvGrpSpPr>
                    <p:grpSpPr bwMode="auto">
                      <a:xfrm>
                        <a:off x="1488" y="789"/>
                        <a:ext cx="2496" cy="2379"/>
                        <a:chOff x="1488" y="789"/>
                        <a:chExt cx="2496" cy="2379"/>
                      </a:xfrm>
                    </p:grpSpPr>
                    <p:grpSp>
                      <p:nvGrpSpPr>
                        <p:cNvPr id="23608" name="Group 349">
                          <a:extLst>
                            <a:ext uri="{FF2B5EF4-FFF2-40B4-BE49-F238E27FC236}">
                              <a16:creationId xmlns:a16="http://schemas.microsoft.com/office/drawing/2014/main" id="{63AF5215-017F-3A4F-9480-686C465D399D}"/>
                            </a:ext>
                          </a:extLst>
                        </p:cNvPr>
                        <p:cNvGrpSpPr>
                          <a:grpSpLocks noChangeAspect="1"/>
                        </p:cNvGrpSpPr>
                        <p:nvPr/>
                      </p:nvGrpSpPr>
                      <p:grpSpPr bwMode="auto">
                        <a:xfrm>
                          <a:off x="1488" y="789"/>
                          <a:ext cx="1275" cy="1371"/>
                          <a:chOff x="1488" y="789"/>
                          <a:chExt cx="1275" cy="1371"/>
                        </a:xfrm>
                      </p:grpSpPr>
                      <p:grpSp>
                        <p:nvGrpSpPr>
                          <p:cNvPr id="23615" name="Group 350">
                            <a:extLst>
                              <a:ext uri="{FF2B5EF4-FFF2-40B4-BE49-F238E27FC236}">
                                <a16:creationId xmlns:a16="http://schemas.microsoft.com/office/drawing/2014/main" id="{081754AC-4D89-0540-B2ED-646036F95B19}"/>
                              </a:ext>
                            </a:extLst>
                          </p:cNvPr>
                          <p:cNvGrpSpPr>
                            <a:grpSpLocks noChangeAspect="1"/>
                          </p:cNvGrpSpPr>
                          <p:nvPr/>
                        </p:nvGrpSpPr>
                        <p:grpSpPr bwMode="auto">
                          <a:xfrm>
                            <a:off x="1488" y="789"/>
                            <a:ext cx="1275" cy="1371"/>
                            <a:chOff x="1488" y="837"/>
                            <a:chExt cx="1275" cy="1371"/>
                          </a:xfrm>
                        </p:grpSpPr>
                        <p:sp>
                          <p:nvSpPr>
                            <p:cNvPr id="23618" name="Oval 351">
                              <a:extLst>
                                <a:ext uri="{FF2B5EF4-FFF2-40B4-BE49-F238E27FC236}">
                                  <a16:creationId xmlns:a16="http://schemas.microsoft.com/office/drawing/2014/main" id="{475B350F-EA1B-E046-8547-921EA061052B}"/>
                                </a:ext>
                              </a:extLst>
                            </p:cNvPr>
                            <p:cNvSpPr>
                              <a:spLocks noChangeAspect="1" noChangeArrowheads="1"/>
                            </p:cNvSpPr>
                            <p:nvPr/>
                          </p:nvSpPr>
                          <p:spPr bwMode="auto">
                            <a:xfrm>
                              <a:off x="1728"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619" name="Group 352">
                              <a:extLst>
                                <a:ext uri="{FF2B5EF4-FFF2-40B4-BE49-F238E27FC236}">
                                  <a16:creationId xmlns:a16="http://schemas.microsoft.com/office/drawing/2014/main" id="{1852DBBC-AE66-3B46-B2CB-F23CFF554305}"/>
                                </a:ext>
                              </a:extLst>
                            </p:cNvPr>
                            <p:cNvGrpSpPr>
                              <a:grpSpLocks noChangeAspect="1"/>
                            </p:cNvGrpSpPr>
                            <p:nvPr/>
                          </p:nvGrpSpPr>
                          <p:grpSpPr bwMode="auto">
                            <a:xfrm>
                              <a:off x="1488" y="837"/>
                              <a:ext cx="1275" cy="1371"/>
                              <a:chOff x="1488" y="837"/>
                              <a:chExt cx="1275" cy="1371"/>
                            </a:xfrm>
                          </p:grpSpPr>
                          <p:sp>
                            <p:nvSpPr>
                              <p:cNvPr id="23620" name="Oval 353">
                                <a:extLst>
                                  <a:ext uri="{FF2B5EF4-FFF2-40B4-BE49-F238E27FC236}">
                                    <a16:creationId xmlns:a16="http://schemas.microsoft.com/office/drawing/2014/main" id="{B6E1FD81-4D09-3742-B49F-51B5CD19EECC}"/>
                                  </a:ext>
                                </a:extLst>
                              </p:cNvPr>
                              <p:cNvSpPr>
                                <a:spLocks noChangeAspect="1" noChangeArrowheads="1"/>
                              </p:cNvSpPr>
                              <p:nvPr/>
                            </p:nvSpPr>
                            <p:spPr bwMode="auto">
                              <a:xfrm>
                                <a:off x="1680" y="172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21" name="Oval 354">
                                <a:extLst>
                                  <a:ext uri="{FF2B5EF4-FFF2-40B4-BE49-F238E27FC236}">
                                    <a16:creationId xmlns:a16="http://schemas.microsoft.com/office/drawing/2014/main" id="{4952D7D4-BDF3-3541-A831-F7B4829934F9}"/>
                                  </a:ext>
                                </a:extLst>
                              </p:cNvPr>
                              <p:cNvSpPr>
                                <a:spLocks noChangeAspect="1" noChangeArrowheads="1"/>
                              </p:cNvSpPr>
                              <p:nvPr/>
                            </p:nvSpPr>
                            <p:spPr bwMode="auto">
                              <a:xfrm>
                                <a:off x="1605"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22" name="Oval 355">
                                <a:extLst>
                                  <a:ext uri="{FF2B5EF4-FFF2-40B4-BE49-F238E27FC236}">
                                    <a16:creationId xmlns:a16="http://schemas.microsoft.com/office/drawing/2014/main" id="{998D4543-51D8-B444-8B65-EFBC6AC23526}"/>
                                  </a:ext>
                                </a:extLst>
                              </p:cNvPr>
                              <p:cNvSpPr>
                                <a:spLocks noChangeAspect="1" noChangeArrowheads="1"/>
                              </p:cNvSpPr>
                              <p:nvPr/>
                            </p:nvSpPr>
                            <p:spPr bwMode="auto">
                              <a:xfrm>
                                <a:off x="1680"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23" name="Oval 356">
                                <a:extLst>
                                  <a:ext uri="{FF2B5EF4-FFF2-40B4-BE49-F238E27FC236}">
                                    <a16:creationId xmlns:a16="http://schemas.microsoft.com/office/drawing/2014/main" id="{E26B7EB5-C7CA-D94E-A57F-F48C5BD29F2D}"/>
                                  </a:ext>
                                </a:extLst>
                              </p:cNvPr>
                              <p:cNvSpPr>
                                <a:spLocks noChangeAspect="1" noChangeArrowheads="1"/>
                              </p:cNvSpPr>
                              <p:nvPr/>
                            </p:nvSpPr>
                            <p:spPr bwMode="auto">
                              <a:xfrm>
                                <a:off x="1584" y="191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624" name="Group 357">
                                <a:extLst>
                                  <a:ext uri="{FF2B5EF4-FFF2-40B4-BE49-F238E27FC236}">
                                    <a16:creationId xmlns:a16="http://schemas.microsoft.com/office/drawing/2014/main" id="{E036D0D1-8684-8D48-B784-7A6A5279BC78}"/>
                                  </a:ext>
                                </a:extLst>
                              </p:cNvPr>
                              <p:cNvGrpSpPr>
                                <a:grpSpLocks noChangeAspect="1"/>
                              </p:cNvGrpSpPr>
                              <p:nvPr/>
                            </p:nvGrpSpPr>
                            <p:grpSpPr bwMode="auto">
                              <a:xfrm>
                                <a:off x="1488" y="837"/>
                                <a:ext cx="1275" cy="1371"/>
                                <a:chOff x="1488" y="837"/>
                                <a:chExt cx="1275" cy="1371"/>
                              </a:xfrm>
                            </p:grpSpPr>
                            <p:sp>
                              <p:nvSpPr>
                                <p:cNvPr id="23625" name="Oval 358">
                                  <a:extLst>
                                    <a:ext uri="{FF2B5EF4-FFF2-40B4-BE49-F238E27FC236}">
                                      <a16:creationId xmlns:a16="http://schemas.microsoft.com/office/drawing/2014/main" id="{2FCE347B-B22B-E542-A688-A962F8032099}"/>
                                    </a:ext>
                                  </a:extLst>
                                </p:cNvPr>
                                <p:cNvSpPr>
                                  <a:spLocks noChangeAspect="1" noChangeArrowheads="1"/>
                                </p:cNvSpPr>
                                <p:nvPr/>
                              </p:nvSpPr>
                              <p:spPr bwMode="auto">
                                <a:xfrm>
                                  <a:off x="1680"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26" name="Oval 359">
                                  <a:extLst>
                                    <a:ext uri="{FF2B5EF4-FFF2-40B4-BE49-F238E27FC236}">
                                      <a16:creationId xmlns:a16="http://schemas.microsoft.com/office/drawing/2014/main" id="{E7038799-307C-3847-AC1E-11925C92B9DA}"/>
                                    </a:ext>
                                  </a:extLst>
                                </p:cNvPr>
                                <p:cNvSpPr>
                                  <a:spLocks noChangeAspect="1" noChangeArrowheads="1"/>
                                </p:cNvSpPr>
                                <p:nvPr/>
                              </p:nvSpPr>
                              <p:spPr bwMode="auto">
                                <a:xfrm>
                                  <a:off x="1536"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27" name="Oval 360">
                                  <a:extLst>
                                    <a:ext uri="{FF2B5EF4-FFF2-40B4-BE49-F238E27FC236}">
                                      <a16:creationId xmlns:a16="http://schemas.microsoft.com/office/drawing/2014/main" id="{9371B1D1-704F-EB49-981C-A3C8E64DFA93}"/>
                                    </a:ext>
                                  </a:extLst>
                                </p:cNvPr>
                                <p:cNvSpPr>
                                  <a:spLocks noChangeAspect="1" noChangeArrowheads="1"/>
                                </p:cNvSpPr>
                                <p:nvPr/>
                              </p:nvSpPr>
                              <p:spPr bwMode="auto">
                                <a:xfrm>
                                  <a:off x="1536" y="201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28" name="Oval 361">
                                  <a:extLst>
                                    <a:ext uri="{FF2B5EF4-FFF2-40B4-BE49-F238E27FC236}">
                                      <a16:creationId xmlns:a16="http://schemas.microsoft.com/office/drawing/2014/main" id="{2348F5C4-A11F-D744-85EF-191EA4F4F66C}"/>
                                    </a:ext>
                                  </a:extLst>
                                </p:cNvPr>
                                <p:cNvSpPr>
                                  <a:spLocks noChangeAspect="1" noChangeArrowheads="1"/>
                                </p:cNvSpPr>
                                <p:nvPr/>
                              </p:nvSpPr>
                              <p:spPr bwMode="auto">
                                <a:xfrm>
                                  <a:off x="1632" y="198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29" name="Oval 362">
                                  <a:extLst>
                                    <a:ext uri="{FF2B5EF4-FFF2-40B4-BE49-F238E27FC236}">
                                      <a16:creationId xmlns:a16="http://schemas.microsoft.com/office/drawing/2014/main" id="{7517BB27-9E83-364C-B160-ADFABFC9FDD7}"/>
                                    </a:ext>
                                  </a:extLst>
                                </p:cNvPr>
                                <p:cNvSpPr>
                                  <a:spLocks noChangeAspect="1" noChangeArrowheads="1"/>
                                </p:cNvSpPr>
                                <p:nvPr/>
                              </p:nvSpPr>
                              <p:spPr bwMode="auto">
                                <a:xfrm>
                                  <a:off x="1557" y="2085"/>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630" name="Group 363">
                                  <a:extLst>
                                    <a:ext uri="{FF2B5EF4-FFF2-40B4-BE49-F238E27FC236}">
                                      <a16:creationId xmlns:a16="http://schemas.microsoft.com/office/drawing/2014/main" id="{9A44958F-79DB-5B46-A42F-6F31676EA2F5}"/>
                                    </a:ext>
                                  </a:extLst>
                                </p:cNvPr>
                                <p:cNvGrpSpPr>
                                  <a:grpSpLocks noChangeAspect="1"/>
                                </p:cNvGrpSpPr>
                                <p:nvPr/>
                              </p:nvGrpSpPr>
                              <p:grpSpPr bwMode="auto">
                                <a:xfrm>
                                  <a:off x="1488" y="837"/>
                                  <a:ext cx="1275" cy="1371"/>
                                  <a:chOff x="1488" y="837"/>
                                  <a:chExt cx="1275" cy="1371"/>
                                </a:xfrm>
                              </p:grpSpPr>
                              <p:sp>
                                <p:nvSpPr>
                                  <p:cNvPr id="23631" name="Oval 364">
                                    <a:extLst>
                                      <a:ext uri="{FF2B5EF4-FFF2-40B4-BE49-F238E27FC236}">
                                        <a16:creationId xmlns:a16="http://schemas.microsoft.com/office/drawing/2014/main" id="{13D45BD8-E148-0946-8620-D49AB1565E7A}"/>
                                      </a:ext>
                                    </a:extLst>
                                  </p:cNvPr>
                                  <p:cNvSpPr>
                                    <a:spLocks noChangeAspect="1" noChangeArrowheads="1"/>
                                  </p:cNvSpPr>
                                  <p:nvPr/>
                                </p:nvSpPr>
                                <p:spPr bwMode="auto">
                                  <a:xfrm>
                                    <a:off x="1776"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32" name="Oval 365">
                                    <a:extLst>
                                      <a:ext uri="{FF2B5EF4-FFF2-40B4-BE49-F238E27FC236}">
                                        <a16:creationId xmlns:a16="http://schemas.microsoft.com/office/drawing/2014/main" id="{8195CE80-FB06-0447-9656-78D3E64E3BEF}"/>
                                      </a:ext>
                                    </a:extLst>
                                  </p:cNvPr>
                                  <p:cNvSpPr>
                                    <a:spLocks noChangeAspect="1" noChangeArrowheads="1"/>
                                  </p:cNvSpPr>
                                  <p:nvPr/>
                                </p:nvSpPr>
                                <p:spPr bwMode="auto">
                                  <a:xfrm>
                                    <a:off x="1584" y="174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33" name="Oval 366">
                                    <a:extLst>
                                      <a:ext uri="{FF2B5EF4-FFF2-40B4-BE49-F238E27FC236}">
                                        <a16:creationId xmlns:a16="http://schemas.microsoft.com/office/drawing/2014/main" id="{969D94AE-27BC-4847-A844-DF655FA20740}"/>
                                      </a:ext>
                                    </a:extLst>
                                  </p:cNvPr>
                                  <p:cNvSpPr>
                                    <a:spLocks noChangeAspect="1" noChangeArrowheads="1"/>
                                  </p:cNvSpPr>
                                  <p:nvPr/>
                                </p:nvSpPr>
                                <p:spPr bwMode="auto">
                                  <a:xfrm>
                                    <a:off x="1632" y="165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34" name="Oval 367">
                                    <a:extLst>
                                      <a:ext uri="{FF2B5EF4-FFF2-40B4-BE49-F238E27FC236}">
                                        <a16:creationId xmlns:a16="http://schemas.microsoft.com/office/drawing/2014/main" id="{4451E2B2-8F96-4D42-8CF6-E79CA66CF8AE}"/>
                                      </a:ext>
                                    </a:extLst>
                                  </p:cNvPr>
                                  <p:cNvSpPr>
                                    <a:spLocks noChangeAspect="1" noChangeArrowheads="1"/>
                                  </p:cNvSpPr>
                                  <p:nvPr/>
                                </p:nvSpPr>
                                <p:spPr bwMode="auto">
                                  <a:xfrm>
                                    <a:off x="1728"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35" name="Oval 368">
                                    <a:extLst>
                                      <a:ext uri="{FF2B5EF4-FFF2-40B4-BE49-F238E27FC236}">
                                        <a16:creationId xmlns:a16="http://schemas.microsoft.com/office/drawing/2014/main" id="{2E6622E9-7162-1047-8E8B-7F32514B0F8F}"/>
                                      </a:ext>
                                    </a:extLst>
                                  </p:cNvPr>
                                  <p:cNvSpPr>
                                    <a:spLocks noChangeAspect="1" noChangeArrowheads="1"/>
                                  </p:cNvSpPr>
                                  <p:nvPr/>
                                </p:nvSpPr>
                                <p:spPr bwMode="auto">
                                  <a:xfrm>
                                    <a:off x="1728" y="139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36" name="Oval 369">
                                    <a:extLst>
                                      <a:ext uri="{FF2B5EF4-FFF2-40B4-BE49-F238E27FC236}">
                                        <a16:creationId xmlns:a16="http://schemas.microsoft.com/office/drawing/2014/main" id="{FE44671E-B014-8442-8709-C56379203B84}"/>
                                      </a:ext>
                                    </a:extLst>
                                  </p:cNvPr>
                                  <p:cNvSpPr>
                                    <a:spLocks noChangeAspect="1" noChangeArrowheads="1"/>
                                  </p:cNvSpPr>
                                  <p:nvPr/>
                                </p:nvSpPr>
                                <p:spPr bwMode="auto">
                                  <a:xfrm>
                                    <a:off x="1680"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37" name="Oval 370">
                                    <a:extLst>
                                      <a:ext uri="{FF2B5EF4-FFF2-40B4-BE49-F238E27FC236}">
                                        <a16:creationId xmlns:a16="http://schemas.microsoft.com/office/drawing/2014/main" id="{280F7729-97E9-BA46-A3B3-D4C98810A260}"/>
                                      </a:ext>
                                    </a:extLst>
                                  </p:cNvPr>
                                  <p:cNvSpPr>
                                    <a:spLocks noChangeAspect="1" noChangeArrowheads="1"/>
                                  </p:cNvSpPr>
                                  <p:nvPr/>
                                </p:nvSpPr>
                                <p:spPr bwMode="auto">
                                  <a:xfrm>
                                    <a:off x="1776"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38" name="Oval 371">
                                    <a:extLst>
                                      <a:ext uri="{FF2B5EF4-FFF2-40B4-BE49-F238E27FC236}">
                                        <a16:creationId xmlns:a16="http://schemas.microsoft.com/office/drawing/2014/main" id="{9AA94791-5D68-2C48-9DD8-75D23E1E6B58}"/>
                                      </a:ext>
                                    </a:extLst>
                                  </p:cNvPr>
                                  <p:cNvSpPr>
                                    <a:spLocks noChangeAspect="1" noChangeArrowheads="1"/>
                                  </p:cNvSpPr>
                                  <p:nvPr/>
                                </p:nvSpPr>
                                <p:spPr bwMode="auto">
                                  <a:xfrm>
                                    <a:off x="1845" y="126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39" name="Oval 372">
                                    <a:extLst>
                                      <a:ext uri="{FF2B5EF4-FFF2-40B4-BE49-F238E27FC236}">
                                        <a16:creationId xmlns:a16="http://schemas.microsoft.com/office/drawing/2014/main" id="{DB91DB33-0AE0-594A-A39A-AAB8D1AE61B9}"/>
                                      </a:ext>
                                    </a:extLst>
                                  </p:cNvPr>
                                  <p:cNvSpPr>
                                    <a:spLocks noChangeAspect="1" noChangeArrowheads="1"/>
                                  </p:cNvSpPr>
                                  <p:nvPr/>
                                </p:nvSpPr>
                                <p:spPr bwMode="auto">
                                  <a:xfrm>
                                    <a:off x="1893" y="117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40" name="Oval 373">
                                    <a:extLst>
                                      <a:ext uri="{FF2B5EF4-FFF2-40B4-BE49-F238E27FC236}">
                                        <a16:creationId xmlns:a16="http://schemas.microsoft.com/office/drawing/2014/main" id="{738B87BE-5A12-8E4F-90FE-6A5FACA08BD8}"/>
                                      </a:ext>
                                    </a:extLst>
                                  </p:cNvPr>
                                  <p:cNvSpPr>
                                    <a:spLocks noChangeAspect="1" noChangeArrowheads="1"/>
                                  </p:cNvSpPr>
                                  <p:nvPr/>
                                </p:nvSpPr>
                                <p:spPr bwMode="auto">
                                  <a:xfrm>
                                    <a:off x="1824" y="163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41" name="Oval 374">
                                    <a:extLst>
                                      <a:ext uri="{FF2B5EF4-FFF2-40B4-BE49-F238E27FC236}">
                                        <a16:creationId xmlns:a16="http://schemas.microsoft.com/office/drawing/2014/main" id="{3431995C-4409-EF44-9467-1D805293D838}"/>
                                      </a:ext>
                                    </a:extLst>
                                  </p:cNvPr>
                                  <p:cNvSpPr>
                                    <a:spLocks noChangeAspect="1" noChangeArrowheads="1"/>
                                  </p:cNvSpPr>
                                  <p:nvPr/>
                                </p:nvSpPr>
                                <p:spPr bwMode="auto">
                                  <a:xfrm>
                                    <a:off x="1941" y="124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42" name="Oval 375">
                                    <a:extLst>
                                      <a:ext uri="{FF2B5EF4-FFF2-40B4-BE49-F238E27FC236}">
                                        <a16:creationId xmlns:a16="http://schemas.microsoft.com/office/drawing/2014/main" id="{BE75E4EC-306B-234F-A4F5-9C23C584F1A0}"/>
                                      </a:ext>
                                    </a:extLst>
                                  </p:cNvPr>
                                  <p:cNvSpPr>
                                    <a:spLocks noChangeAspect="1" noChangeArrowheads="1"/>
                                  </p:cNvSpPr>
                                  <p:nvPr/>
                                </p:nvSpPr>
                                <p:spPr bwMode="auto">
                                  <a:xfrm>
                                    <a:off x="1824"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43" name="Oval 376">
                                    <a:extLst>
                                      <a:ext uri="{FF2B5EF4-FFF2-40B4-BE49-F238E27FC236}">
                                        <a16:creationId xmlns:a16="http://schemas.microsoft.com/office/drawing/2014/main" id="{AF7C5C42-0F97-5B47-8DEF-B5B589BA0DFD}"/>
                                      </a:ext>
                                    </a:extLst>
                                  </p:cNvPr>
                                  <p:cNvSpPr>
                                    <a:spLocks noChangeAspect="1" noChangeArrowheads="1"/>
                                  </p:cNvSpPr>
                                  <p:nvPr/>
                                </p:nvSpPr>
                                <p:spPr bwMode="auto">
                                  <a:xfrm>
                                    <a:off x="1866"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44" name="Oval 377">
                                    <a:extLst>
                                      <a:ext uri="{FF2B5EF4-FFF2-40B4-BE49-F238E27FC236}">
                                        <a16:creationId xmlns:a16="http://schemas.microsoft.com/office/drawing/2014/main" id="{CE5BD90B-7F52-7141-81BF-1C9FC28BD810}"/>
                                      </a:ext>
                                    </a:extLst>
                                  </p:cNvPr>
                                  <p:cNvSpPr>
                                    <a:spLocks noChangeAspect="1" noChangeArrowheads="1"/>
                                  </p:cNvSpPr>
                                  <p:nvPr/>
                                </p:nvSpPr>
                                <p:spPr bwMode="auto">
                                  <a:xfrm>
                                    <a:off x="1584"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45" name="Oval 378">
                                    <a:extLst>
                                      <a:ext uri="{FF2B5EF4-FFF2-40B4-BE49-F238E27FC236}">
                                        <a16:creationId xmlns:a16="http://schemas.microsoft.com/office/drawing/2014/main" id="{CD864962-BA44-134D-BE0B-067BCAD42189}"/>
                                      </a:ext>
                                    </a:extLst>
                                  </p:cNvPr>
                                  <p:cNvSpPr>
                                    <a:spLocks noChangeAspect="1" noChangeArrowheads="1"/>
                                  </p:cNvSpPr>
                                  <p:nvPr/>
                                </p:nvSpPr>
                                <p:spPr bwMode="auto">
                                  <a:xfrm>
                                    <a:off x="1632" y="21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46" name="Oval 379">
                                    <a:extLst>
                                      <a:ext uri="{FF2B5EF4-FFF2-40B4-BE49-F238E27FC236}">
                                        <a16:creationId xmlns:a16="http://schemas.microsoft.com/office/drawing/2014/main" id="{796E7B3E-468E-3A4E-AB8A-83CAC4698A33}"/>
                                      </a:ext>
                                    </a:extLst>
                                  </p:cNvPr>
                                  <p:cNvSpPr>
                                    <a:spLocks noChangeAspect="1" noChangeArrowheads="1"/>
                                  </p:cNvSpPr>
                                  <p:nvPr/>
                                </p:nvSpPr>
                                <p:spPr bwMode="auto">
                                  <a:xfrm>
                                    <a:off x="1488" y="21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647" name="Group 380">
                                    <a:extLst>
                                      <a:ext uri="{FF2B5EF4-FFF2-40B4-BE49-F238E27FC236}">
                                        <a16:creationId xmlns:a16="http://schemas.microsoft.com/office/drawing/2014/main" id="{459241EE-A9DA-9849-A791-0C4FC60A4A28}"/>
                                      </a:ext>
                                    </a:extLst>
                                  </p:cNvPr>
                                  <p:cNvGrpSpPr>
                                    <a:grpSpLocks noChangeAspect="1"/>
                                  </p:cNvGrpSpPr>
                                  <p:nvPr/>
                                </p:nvGrpSpPr>
                                <p:grpSpPr bwMode="auto">
                                  <a:xfrm>
                                    <a:off x="1989" y="837"/>
                                    <a:ext cx="774" cy="438"/>
                                    <a:chOff x="1989" y="837"/>
                                    <a:chExt cx="774" cy="438"/>
                                  </a:xfrm>
                                </p:grpSpPr>
                                <p:sp>
                                  <p:nvSpPr>
                                    <p:cNvPr id="23648" name="Oval 381">
                                      <a:extLst>
                                        <a:ext uri="{FF2B5EF4-FFF2-40B4-BE49-F238E27FC236}">
                                          <a16:creationId xmlns:a16="http://schemas.microsoft.com/office/drawing/2014/main" id="{3E4D20CD-4BC0-A243-8CDD-DE678B7B2444}"/>
                                        </a:ext>
                                      </a:extLst>
                                    </p:cNvPr>
                                    <p:cNvSpPr>
                                      <a:spLocks noChangeAspect="1" noChangeArrowheads="1"/>
                                    </p:cNvSpPr>
                                    <p:nvPr/>
                                  </p:nvSpPr>
                                  <p:spPr bwMode="auto">
                                    <a:xfrm>
                                      <a:off x="2106" y="115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649" name="Group 382">
                                      <a:extLst>
                                        <a:ext uri="{FF2B5EF4-FFF2-40B4-BE49-F238E27FC236}">
                                          <a16:creationId xmlns:a16="http://schemas.microsoft.com/office/drawing/2014/main" id="{AD87D1E6-F7BE-E745-9103-FDBA2FF872DB}"/>
                                        </a:ext>
                                      </a:extLst>
                                    </p:cNvPr>
                                    <p:cNvGrpSpPr>
                                      <a:grpSpLocks noChangeAspect="1"/>
                                    </p:cNvGrpSpPr>
                                    <p:nvPr/>
                                  </p:nvGrpSpPr>
                                  <p:grpSpPr bwMode="auto">
                                    <a:xfrm>
                                      <a:off x="1989" y="837"/>
                                      <a:ext cx="774" cy="438"/>
                                      <a:chOff x="1989" y="837"/>
                                      <a:chExt cx="774" cy="438"/>
                                    </a:xfrm>
                                  </p:grpSpPr>
                                  <p:sp>
                                    <p:nvSpPr>
                                      <p:cNvPr id="23650" name="Oval 383">
                                        <a:extLst>
                                          <a:ext uri="{FF2B5EF4-FFF2-40B4-BE49-F238E27FC236}">
                                            <a16:creationId xmlns:a16="http://schemas.microsoft.com/office/drawing/2014/main" id="{0CB18550-EB24-4746-8E53-E80D76A19029}"/>
                                          </a:ext>
                                        </a:extLst>
                                      </p:cNvPr>
                                      <p:cNvSpPr>
                                        <a:spLocks noChangeAspect="1" noChangeArrowheads="1"/>
                                      </p:cNvSpPr>
                                      <p:nvPr/>
                                    </p:nvSpPr>
                                    <p:spPr bwMode="auto">
                                      <a:xfrm>
                                        <a:off x="2277"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51" name="Oval 384">
                                        <a:extLst>
                                          <a:ext uri="{FF2B5EF4-FFF2-40B4-BE49-F238E27FC236}">
                                            <a16:creationId xmlns:a16="http://schemas.microsoft.com/office/drawing/2014/main" id="{BE2402A6-33ED-BD46-96F2-1AD1F45E4B6E}"/>
                                          </a:ext>
                                        </a:extLst>
                                      </p:cNvPr>
                                      <p:cNvSpPr>
                                        <a:spLocks noChangeAspect="1" noChangeArrowheads="1"/>
                                      </p:cNvSpPr>
                                      <p:nvPr/>
                                    </p:nvSpPr>
                                    <p:spPr bwMode="auto">
                                      <a:xfrm>
                                        <a:off x="2229"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52" name="Oval 385">
                                        <a:extLst>
                                          <a:ext uri="{FF2B5EF4-FFF2-40B4-BE49-F238E27FC236}">
                                            <a16:creationId xmlns:a16="http://schemas.microsoft.com/office/drawing/2014/main" id="{A613F4D0-B380-6640-861A-A05E2DD28A41}"/>
                                          </a:ext>
                                        </a:extLst>
                                      </p:cNvPr>
                                      <p:cNvSpPr>
                                        <a:spLocks noChangeAspect="1" noChangeArrowheads="1"/>
                                      </p:cNvSpPr>
                                      <p:nvPr/>
                                    </p:nvSpPr>
                                    <p:spPr bwMode="auto">
                                      <a:xfrm>
                                        <a:off x="2085" y="1077"/>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53" name="Oval 386">
                                        <a:extLst>
                                          <a:ext uri="{FF2B5EF4-FFF2-40B4-BE49-F238E27FC236}">
                                            <a16:creationId xmlns:a16="http://schemas.microsoft.com/office/drawing/2014/main" id="{D87E3069-126C-1344-84ED-C3F396A1DB88}"/>
                                          </a:ext>
                                        </a:extLst>
                                      </p:cNvPr>
                                      <p:cNvSpPr>
                                        <a:spLocks noChangeAspect="1" noChangeArrowheads="1"/>
                                      </p:cNvSpPr>
                                      <p:nvPr/>
                                    </p:nvSpPr>
                                    <p:spPr bwMode="auto">
                                      <a:xfrm>
                                        <a:off x="2133" y="981"/>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54" name="Oval 387">
                                        <a:extLst>
                                          <a:ext uri="{FF2B5EF4-FFF2-40B4-BE49-F238E27FC236}">
                                            <a16:creationId xmlns:a16="http://schemas.microsoft.com/office/drawing/2014/main" id="{875B57CF-632F-4347-A010-8F4DAC442820}"/>
                                          </a:ext>
                                        </a:extLst>
                                      </p:cNvPr>
                                      <p:cNvSpPr>
                                        <a:spLocks noChangeAspect="1" noChangeArrowheads="1"/>
                                      </p:cNvSpPr>
                                      <p:nvPr/>
                                    </p:nvSpPr>
                                    <p:spPr bwMode="auto">
                                      <a:xfrm>
                                        <a:off x="2181"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55" name="Oval 388">
                                        <a:extLst>
                                          <a:ext uri="{FF2B5EF4-FFF2-40B4-BE49-F238E27FC236}">
                                            <a16:creationId xmlns:a16="http://schemas.microsoft.com/office/drawing/2014/main" id="{2D6AA237-7260-C249-AC41-70E01BBBBA2B}"/>
                                          </a:ext>
                                        </a:extLst>
                                      </p:cNvPr>
                                      <p:cNvSpPr>
                                        <a:spLocks noChangeAspect="1" noChangeArrowheads="1"/>
                                      </p:cNvSpPr>
                                      <p:nvPr/>
                                    </p:nvSpPr>
                                    <p:spPr bwMode="auto">
                                      <a:xfrm>
                                        <a:off x="2181" y="105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56" name="Oval 389">
                                        <a:extLst>
                                          <a:ext uri="{FF2B5EF4-FFF2-40B4-BE49-F238E27FC236}">
                                            <a16:creationId xmlns:a16="http://schemas.microsoft.com/office/drawing/2014/main" id="{1A21A096-5B0B-B645-B552-ED054BCD2D0B}"/>
                                          </a:ext>
                                        </a:extLst>
                                      </p:cNvPr>
                                      <p:cNvSpPr>
                                        <a:spLocks noChangeAspect="1" noChangeArrowheads="1"/>
                                      </p:cNvSpPr>
                                      <p:nvPr/>
                                    </p:nvSpPr>
                                    <p:spPr bwMode="auto">
                                      <a:xfrm>
                                        <a:off x="2037"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57" name="Oval 390">
                                        <a:extLst>
                                          <a:ext uri="{FF2B5EF4-FFF2-40B4-BE49-F238E27FC236}">
                                            <a16:creationId xmlns:a16="http://schemas.microsoft.com/office/drawing/2014/main" id="{F5812E72-DD27-D342-AB66-5A7AFBC764E1}"/>
                                          </a:ext>
                                        </a:extLst>
                                      </p:cNvPr>
                                      <p:cNvSpPr>
                                        <a:spLocks noChangeAspect="1" noChangeArrowheads="1"/>
                                      </p:cNvSpPr>
                                      <p:nvPr/>
                                    </p:nvSpPr>
                                    <p:spPr bwMode="auto">
                                      <a:xfrm>
                                        <a:off x="1989" y="110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58" name="Oval 391">
                                        <a:extLst>
                                          <a:ext uri="{FF2B5EF4-FFF2-40B4-BE49-F238E27FC236}">
                                            <a16:creationId xmlns:a16="http://schemas.microsoft.com/office/drawing/2014/main" id="{52988906-150D-A44F-B0BC-E38A5EA1C915}"/>
                                          </a:ext>
                                        </a:extLst>
                                      </p:cNvPr>
                                      <p:cNvSpPr>
                                        <a:spLocks noChangeAspect="1" noChangeArrowheads="1"/>
                                      </p:cNvSpPr>
                                      <p:nvPr/>
                                    </p:nvSpPr>
                                    <p:spPr bwMode="auto">
                                      <a:xfrm>
                                        <a:off x="2256" y="110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59" name="Oval 392">
                                        <a:extLst>
                                          <a:ext uri="{FF2B5EF4-FFF2-40B4-BE49-F238E27FC236}">
                                            <a16:creationId xmlns:a16="http://schemas.microsoft.com/office/drawing/2014/main" id="{97AAC736-E067-7C45-AD44-82E27ED5B822}"/>
                                          </a:ext>
                                        </a:extLst>
                                      </p:cNvPr>
                                      <p:cNvSpPr>
                                        <a:spLocks noChangeAspect="1" noChangeArrowheads="1"/>
                                      </p:cNvSpPr>
                                      <p:nvPr/>
                                    </p:nvSpPr>
                                    <p:spPr bwMode="auto">
                                      <a:xfrm>
                                        <a:off x="2352" y="9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60" name="Oval 393">
                                        <a:extLst>
                                          <a:ext uri="{FF2B5EF4-FFF2-40B4-BE49-F238E27FC236}">
                                            <a16:creationId xmlns:a16="http://schemas.microsoft.com/office/drawing/2014/main" id="{AAAB3E8A-DBB2-D045-9FEB-B0695ACE04ED}"/>
                                          </a:ext>
                                        </a:extLst>
                                      </p:cNvPr>
                                      <p:cNvSpPr>
                                        <a:spLocks noChangeAspect="1" noChangeArrowheads="1"/>
                                      </p:cNvSpPr>
                                      <p:nvPr/>
                                    </p:nvSpPr>
                                    <p:spPr bwMode="auto">
                                      <a:xfrm>
                                        <a:off x="2565" y="837"/>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61" name="Oval 394">
                                        <a:extLst>
                                          <a:ext uri="{FF2B5EF4-FFF2-40B4-BE49-F238E27FC236}">
                                            <a16:creationId xmlns:a16="http://schemas.microsoft.com/office/drawing/2014/main" id="{3F238FF3-22DA-9644-92F1-CD1629E53F48}"/>
                                          </a:ext>
                                        </a:extLst>
                                      </p:cNvPr>
                                      <p:cNvSpPr>
                                        <a:spLocks noChangeAspect="1" noChangeArrowheads="1"/>
                                      </p:cNvSpPr>
                                      <p:nvPr/>
                                    </p:nvSpPr>
                                    <p:spPr bwMode="auto">
                                      <a:xfrm>
                                        <a:off x="2688"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62" name="Oval 395">
                                        <a:extLst>
                                          <a:ext uri="{FF2B5EF4-FFF2-40B4-BE49-F238E27FC236}">
                                            <a16:creationId xmlns:a16="http://schemas.microsoft.com/office/drawing/2014/main" id="{2F78A904-E994-BA4B-80EA-632AE5A6ED16}"/>
                                          </a:ext>
                                        </a:extLst>
                                      </p:cNvPr>
                                      <p:cNvSpPr>
                                        <a:spLocks noChangeAspect="1" noChangeArrowheads="1"/>
                                      </p:cNvSpPr>
                                      <p:nvPr/>
                                    </p:nvSpPr>
                                    <p:spPr bwMode="auto">
                                      <a:xfrm>
                                        <a:off x="2448"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63" name="Oval 396">
                                        <a:extLst>
                                          <a:ext uri="{FF2B5EF4-FFF2-40B4-BE49-F238E27FC236}">
                                            <a16:creationId xmlns:a16="http://schemas.microsoft.com/office/drawing/2014/main" id="{E7C2A948-333F-F54C-97F6-6C1790959C97}"/>
                                          </a:ext>
                                        </a:extLst>
                                      </p:cNvPr>
                                      <p:cNvSpPr>
                                        <a:spLocks noChangeAspect="1" noChangeArrowheads="1"/>
                                      </p:cNvSpPr>
                                      <p:nvPr/>
                                    </p:nvSpPr>
                                    <p:spPr bwMode="auto">
                                      <a:xfrm>
                                        <a:off x="2688"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64" name="Oval 397">
                                        <a:extLst>
                                          <a:ext uri="{FF2B5EF4-FFF2-40B4-BE49-F238E27FC236}">
                                            <a16:creationId xmlns:a16="http://schemas.microsoft.com/office/drawing/2014/main" id="{DCA5E4E8-2AE0-D948-8A63-ED69595AD982}"/>
                                          </a:ext>
                                        </a:extLst>
                                      </p:cNvPr>
                                      <p:cNvSpPr>
                                        <a:spLocks noChangeAspect="1" noChangeArrowheads="1"/>
                                      </p:cNvSpPr>
                                      <p:nvPr/>
                                    </p:nvSpPr>
                                    <p:spPr bwMode="auto">
                                      <a:xfrm>
                                        <a:off x="2517" y="9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65" name="Oval 398">
                                        <a:extLst>
                                          <a:ext uri="{FF2B5EF4-FFF2-40B4-BE49-F238E27FC236}">
                                            <a16:creationId xmlns:a16="http://schemas.microsoft.com/office/drawing/2014/main" id="{C536615C-4ADB-D74F-ACD0-807F07B26504}"/>
                                          </a:ext>
                                        </a:extLst>
                                      </p:cNvPr>
                                      <p:cNvSpPr>
                                        <a:spLocks noChangeAspect="1" noChangeArrowheads="1"/>
                                      </p:cNvSpPr>
                                      <p:nvPr/>
                                    </p:nvSpPr>
                                    <p:spPr bwMode="auto">
                                      <a:xfrm>
                                        <a:off x="2586"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grpSp>
                          </p:grpSp>
                        </p:grpSp>
                      </p:grpSp>
                      <p:sp>
                        <p:nvSpPr>
                          <p:cNvPr id="23616" name="Arc 399">
                            <a:extLst>
                              <a:ext uri="{FF2B5EF4-FFF2-40B4-BE49-F238E27FC236}">
                                <a16:creationId xmlns:a16="http://schemas.microsoft.com/office/drawing/2014/main" id="{4E83FD1F-171D-B047-BE61-D9E20A9C3958}"/>
                              </a:ext>
                            </a:extLst>
                          </p:cNvPr>
                          <p:cNvSpPr>
                            <a:spLocks noChangeAspect="1"/>
                          </p:cNvSpPr>
                          <p:nvPr/>
                        </p:nvSpPr>
                        <p:spPr bwMode="auto">
                          <a:xfrm rot="10785790">
                            <a:off x="2016" y="1218"/>
                            <a:ext cx="256" cy="210"/>
                          </a:xfrm>
                          <a:custGeom>
                            <a:avLst/>
                            <a:gdLst>
                              <a:gd name="T0" fmla="*/ 0 w 21443"/>
                              <a:gd name="T1" fmla="*/ 0 h 19930"/>
                              <a:gd name="T2" fmla="*/ 0 w 21443"/>
                              <a:gd name="T3" fmla="*/ 0 h 19930"/>
                              <a:gd name="T4" fmla="*/ 0 w 21443"/>
                              <a:gd name="T5" fmla="*/ 0 h 19930"/>
                              <a:gd name="T6" fmla="*/ 0 60000 65536"/>
                              <a:gd name="T7" fmla="*/ 0 60000 65536"/>
                              <a:gd name="T8" fmla="*/ 0 60000 65536"/>
                              <a:gd name="T9" fmla="*/ 0 w 21443"/>
                              <a:gd name="T10" fmla="*/ 0 h 19930"/>
                              <a:gd name="T11" fmla="*/ 21443 w 21443"/>
                              <a:gd name="T12" fmla="*/ 19930 h 19930"/>
                            </a:gdLst>
                            <a:ahLst/>
                            <a:cxnLst>
                              <a:cxn ang="T6">
                                <a:pos x="T0" y="T1"/>
                              </a:cxn>
                              <a:cxn ang="T7">
                                <a:pos x="T2" y="T3"/>
                              </a:cxn>
                              <a:cxn ang="T8">
                                <a:pos x="T4" y="T5"/>
                              </a:cxn>
                            </a:cxnLst>
                            <a:rect l="T9" t="T10" r="T11" b="T12"/>
                            <a:pathLst>
                              <a:path w="21443" h="19930" fill="none" extrusionOk="0">
                                <a:moveTo>
                                  <a:pt x="13115" y="19930"/>
                                </a:moveTo>
                                <a:cubicBezTo>
                                  <a:pt x="5943" y="16933"/>
                                  <a:pt x="934" y="10313"/>
                                  <a:pt x="-1" y="2597"/>
                                </a:cubicBezTo>
                              </a:path>
                              <a:path w="21443" h="19930" stroke="0" extrusionOk="0">
                                <a:moveTo>
                                  <a:pt x="13115" y="19930"/>
                                </a:moveTo>
                                <a:cubicBezTo>
                                  <a:pt x="5943" y="16933"/>
                                  <a:pt x="934" y="10313"/>
                                  <a:pt x="-1" y="2597"/>
                                </a:cubicBezTo>
                                <a:lnTo>
                                  <a:pt x="21443" y="0"/>
                                </a:lnTo>
                                <a:lnTo>
                                  <a:pt x="13115" y="19930"/>
                                </a:lnTo>
                                <a:close/>
                              </a:path>
                            </a:pathLst>
                          </a:custGeom>
                          <a:noFill/>
                          <a:ln w="381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BR"/>
                          </a:p>
                        </p:txBody>
                      </p:sp>
                      <p:sp>
                        <p:nvSpPr>
                          <p:cNvPr id="23617" name="Arc 400">
                            <a:extLst>
                              <a:ext uri="{FF2B5EF4-FFF2-40B4-BE49-F238E27FC236}">
                                <a16:creationId xmlns:a16="http://schemas.microsoft.com/office/drawing/2014/main" id="{1495D782-BAA3-B042-96E6-AB412CD215F8}"/>
                              </a:ext>
                            </a:extLst>
                          </p:cNvPr>
                          <p:cNvSpPr>
                            <a:spLocks noChangeAspect="1"/>
                          </p:cNvSpPr>
                          <p:nvPr/>
                        </p:nvSpPr>
                        <p:spPr bwMode="auto">
                          <a:xfrm rot="10785790">
                            <a:off x="1871" y="1728"/>
                            <a:ext cx="209" cy="227"/>
                          </a:xfrm>
                          <a:custGeom>
                            <a:avLst/>
                            <a:gdLst>
                              <a:gd name="T0" fmla="*/ 0 w 17478"/>
                              <a:gd name="T1" fmla="*/ 0 h 21515"/>
                              <a:gd name="T2" fmla="*/ 0 w 17478"/>
                              <a:gd name="T3" fmla="*/ 0 h 21515"/>
                              <a:gd name="T4" fmla="*/ 0 w 17478"/>
                              <a:gd name="T5" fmla="*/ 0 h 21515"/>
                              <a:gd name="T6" fmla="*/ 0 60000 65536"/>
                              <a:gd name="T7" fmla="*/ 0 60000 65536"/>
                              <a:gd name="T8" fmla="*/ 0 60000 65536"/>
                              <a:gd name="T9" fmla="*/ 0 w 17478"/>
                              <a:gd name="T10" fmla="*/ 0 h 21515"/>
                              <a:gd name="T11" fmla="*/ 17478 w 17478"/>
                              <a:gd name="T12" fmla="*/ 21515 h 21515"/>
                            </a:gdLst>
                            <a:ahLst/>
                            <a:cxnLst>
                              <a:cxn ang="T6">
                                <a:pos x="T0" y="T1"/>
                              </a:cxn>
                              <a:cxn ang="T7">
                                <a:pos x="T2" y="T3"/>
                              </a:cxn>
                              <a:cxn ang="T8">
                                <a:pos x="T4" y="T5"/>
                              </a:cxn>
                            </a:cxnLst>
                            <a:rect l="T9" t="T10" r="T11" b="T12"/>
                            <a:pathLst>
                              <a:path w="17478" h="21515" fill="none" extrusionOk="0">
                                <a:moveTo>
                                  <a:pt x="15567" y="21515"/>
                                </a:moveTo>
                                <a:cubicBezTo>
                                  <a:pt x="9347" y="20963"/>
                                  <a:pt x="3669" y="17745"/>
                                  <a:pt x="0" y="12691"/>
                                </a:cubicBezTo>
                              </a:path>
                              <a:path w="17478" h="21515" stroke="0" extrusionOk="0">
                                <a:moveTo>
                                  <a:pt x="15567" y="21515"/>
                                </a:moveTo>
                                <a:cubicBezTo>
                                  <a:pt x="9347" y="20963"/>
                                  <a:pt x="3669" y="17745"/>
                                  <a:pt x="0" y="12691"/>
                                </a:cubicBezTo>
                                <a:lnTo>
                                  <a:pt x="17478" y="0"/>
                                </a:lnTo>
                                <a:lnTo>
                                  <a:pt x="15567" y="21515"/>
                                </a:lnTo>
                                <a:close/>
                              </a:path>
                            </a:pathLst>
                          </a:custGeom>
                          <a:noFill/>
                          <a:ln w="381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BR"/>
                          </a:p>
                        </p:txBody>
                      </p:sp>
                    </p:grpSp>
                    <p:sp>
                      <p:nvSpPr>
                        <p:cNvPr id="23609" name="Arc 401">
                          <a:extLst>
                            <a:ext uri="{FF2B5EF4-FFF2-40B4-BE49-F238E27FC236}">
                              <a16:creationId xmlns:a16="http://schemas.microsoft.com/office/drawing/2014/main" id="{C7221CB7-4ECC-D44F-B4AF-B07A56F8A3AC}"/>
                            </a:ext>
                          </a:extLst>
                        </p:cNvPr>
                        <p:cNvSpPr>
                          <a:spLocks noChangeAspect="1"/>
                        </p:cNvSpPr>
                        <p:nvPr/>
                      </p:nvSpPr>
                      <p:spPr bwMode="auto">
                        <a:xfrm rot="10814210" flipV="1">
                          <a:off x="2240" y="2958"/>
                          <a:ext cx="256" cy="210"/>
                        </a:xfrm>
                        <a:custGeom>
                          <a:avLst/>
                          <a:gdLst>
                            <a:gd name="T0" fmla="*/ 0 w 21443"/>
                            <a:gd name="T1" fmla="*/ 0 h 19930"/>
                            <a:gd name="T2" fmla="*/ 0 w 21443"/>
                            <a:gd name="T3" fmla="*/ 0 h 19930"/>
                            <a:gd name="T4" fmla="*/ 0 w 21443"/>
                            <a:gd name="T5" fmla="*/ 0 h 19930"/>
                            <a:gd name="T6" fmla="*/ 0 60000 65536"/>
                            <a:gd name="T7" fmla="*/ 0 60000 65536"/>
                            <a:gd name="T8" fmla="*/ 0 60000 65536"/>
                            <a:gd name="T9" fmla="*/ 0 w 21443"/>
                            <a:gd name="T10" fmla="*/ 0 h 19930"/>
                            <a:gd name="T11" fmla="*/ 21443 w 21443"/>
                            <a:gd name="T12" fmla="*/ 19930 h 19930"/>
                          </a:gdLst>
                          <a:ahLst/>
                          <a:cxnLst>
                            <a:cxn ang="T6">
                              <a:pos x="T0" y="T1"/>
                            </a:cxn>
                            <a:cxn ang="T7">
                              <a:pos x="T2" y="T3"/>
                            </a:cxn>
                            <a:cxn ang="T8">
                              <a:pos x="T4" y="T5"/>
                            </a:cxn>
                          </a:cxnLst>
                          <a:rect l="T9" t="T10" r="T11" b="T12"/>
                          <a:pathLst>
                            <a:path w="21443" h="19930" fill="none" extrusionOk="0">
                              <a:moveTo>
                                <a:pt x="13115" y="19930"/>
                              </a:moveTo>
                              <a:cubicBezTo>
                                <a:pt x="5943" y="16933"/>
                                <a:pt x="934" y="10313"/>
                                <a:pt x="-1" y="2597"/>
                              </a:cubicBezTo>
                            </a:path>
                            <a:path w="21443" h="19930" stroke="0" extrusionOk="0">
                              <a:moveTo>
                                <a:pt x="13115" y="19930"/>
                              </a:moveTo>
                              <a:cubicBezTo>
                                <a:pt x="5943" y="16933"/>
                                <a:pt x="934" y="10313"/>
                                <a:pt x="-1" y="2597"/>
                              </a:cubicBezTo>
                              <a:lnTo>
                                <a:pt x="21443" y="0"/>
                              </a:lnTo>
                              <a:lnTo>
                                <a:pt x="13115" y="19930"/>
                              </a:lnTo>
                              <a:close/>
                            </a:path>
                          </a:pathLst>
                        </a:custGeom>
                        <a:noFill/>
                        <a:ln w="381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BR"/>
                        </a:p>
                      </p:txBody>
                    </p:sp>
                    <p:sp>
                      <p:nvSpPr>
                        <p:cNvPr id="23610" name="Arc 402">
                          <a:extLst>
                            <a:ext uri="{FF2B5EF4-FFF2-40B4-BE49-F238E27FC236}">
                              <a16:creationId xmlns:a16="http://schemas.microsoft.com/office/drawing/2014/main" id="{ED7B1F5F-0675-BD47-9790-6A28B4CD91E7}"/>
                            </a:ext>
                          </a:extLst>
                        </p:cNvPr>
                        <p:cNvSpPr>
                          <a:spLocks noChangeAspect="1"/>
                        </p:cNvSpPr>
                        <p:nvPr/>
                      </p:nvSpPr>
                      <p:spPr bwMode="auto">
                        <a:xfrm rot="10814210" flipV="1">
                          <a:off x="1871" y="2605"/>
                          <a:ext cx="251" cy="227"/>
                        </a:xfrm>
                        <a:custGeom>
                          <a:avLst/>
                          <a:gdLst>
                            <a:gd name="T0" fmla="*/ 0 w 20967"/>
                            <a:gd name="T1" fmla="*/ 0 h 21515"/>
                            <a:gd name="T2" fmla="*/ 0 w 20967"/>
                            <a:gd name="T3" fmla="*/ 0 h 21515"/>
                            <a:gd name="T4" fmla="*/ 0 w 20967"/>
                            <a:gd name="T5" fmla="*/ 0 h 21515"/>
                            <a:gd name="T6" fmla="*/ 0 60000 65536"/>
                            <a:gd name="T7" fmla="*/ 0 60000 65536"/>
                            <a:gd name="T8" fmla="*/ 0 60000 65536"/>
                            <a:gd name="T9" fmla="*/ 0 w 20967"/>
                            <a:gd name="T10" fmla="*/ 0 h 21515"/>
                            <a:gd name="T11" fmla="*/ 20967 w 20967"/>
                            <a:gd name="T12" fmla="*/ 21515 h 21515"/>
                          </a:gdLst>
                          <a:ahLst/>
                          <a:cxnLst>
                            <a:cxn ang="T6">
                              <a:pos x="T0" y="T1"/>
                            </a:cxn>
                            <a:cxn ang="T7">
                              <a:pos x="T2" y="T3"/>
                            </a:cxn>
                            <a:cxn ang="T8">
                              <a:pos x="T4" y="T5"/>
                            </a:cxn>
                          </a:cxnLst>
                          <a:rect l="T9" t="T10" r="T11" b="T12"/>
                          <a:pathLst>
                            <a:path w="20967" h="21515" fill="none" extrusionOk="0">
                              <a:moveTo>
                                <a:pt x="19056" y="21515"/>
                              </a:moveTo>
                              <a:cubicBezTo>
                                <a:pt x="9871" y="20699"/>
                                <a:pt x="2217" y="14143"/>
                                <a:pt x="0" y="5192"/>
                              </a:cubicBezTo>
                            </a:path>
                            <a:path w="20967" h="21515" stroke="0" extrusionOk="0">
                              <a:moveTo>
                                <a:pt x="19056" y="21515"/>
                              </a:moveTo>
                              <a:cubicBezTo>
                                <a:pt x="9871" y="20699"/>
                                <a:pt x="2217" y="14143"/>
                                <a:pt x="0" y="5192"/>
                              </a:cubicBezTo>
                              <a:lnTo>
                                <a:pt x="20967" y="0"/>
                              </a:lnTo>
                              <a:lnTo>
                                <a:pt x="19056" y="21515"/>
                              </a:lnTo>
                              <a:close/>
                            </a:path>
                          </a:pathLst>
                        </a:custGeom>
                        <a:noFill/>
                        <a:ln w="381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BR"/>
                        </a:p>
                      </p:txBody>
                    </p:sp>
                    <p:sp>
                      <p:nvSpPr>
                        <p:cNvPr id="23611" name="Arc 403">
                          <a:extLst>
                            <a:ext uri="{FF2B5EF4-FFF2-40B4-BE49-F238E27FC236}">
                              <a16:creationId xmlns:a16="http://schemas.microsoft.com/office/drawing/2014/main" id="{5E3397D2-7461-A843-9A76-5FB04F45582D}"/>
                            </a:ext>
                          </a:extLst>
                        </p:cNvPr>
                        <p:cNvSpPr>
                          <a:spLocks noChangeAspect="1"/>
                        </p:cNvSpPr>
                        <p:nvPr/>
                      </p:nvSpPr>
                      <p:spPr bwMode="auto">
                        <a:xfrm rot="9470487" flipH="1">
                          <a:off x="3344" y="1104"/>
                          <a:ext cx="256" cy="210"/>
                        </a:xfrm>
                        <a:custGeom>
                          <a:avLst/>
                          <a:gdLst>
                            <a:gd name="T0" fmla="*/ 0 w 21443"/>
                            <a:gd name="T1" fmla="*/ 0 h 19930"/>
                            <a:gd name="T2" fmla="*/ 0 w 21443"/>
                            <a:gd name="T3" fmla="*/ 0 h 19930"/>
                            <a:gd name="T4" fmla="*/ 0 w 21443"/>
                            <a:gd name="T5" fmla="*/ 0 h 19930"/>
                            <a:gd name="T6" fmla="*/ 0 60000 65536"/>
                            <a:gd name="T7" fmla="*/ 0 60000 65536"/>
                            <a:gd name="T8" fmla="*/ 0 60000 65536"/>
                            <a:gd name="T9" fmla="*/ 0 w 21443"/>
                            <a:gd name="T10" fmla="*/ 0 h 19930"/>
                            <a:gd name="T11" fmla="*/ 21443 w 21443"/>
                            <a:gd name="T12" fmla="*/ 19930 h 19930"/>
                          </a:gdLst>
                          <a:ahLst/>
                          <a:cxnLst>
                            <a:cxn ang="T6">
                              <a:pos x="T0" y="T1"/>
                            </a:cxn>
                            <a:cxn ang="T7">
                              <a:pos x="T2" y="T3"/>
                            </a:cxn>
                            <a:cxn ang="T8">
                              <a:pos x="T4" y="T5"/>
                            </a:cxn>
                          </a:cxnLst>
                          <a:rect l="T9" t="T10" r="T11" b="T12"/>
                          <a:pathLst>
                            <a:path w="21443" h="19930" fill="none" extrusionOk="0">
                              <a:moveTo>
                                <a:pt x="13115" y="19930"/>
                              </a:moveTo>
                              <a:cubicBezTo>
                                <a:pt x="5943" y="16933"/>
                                <a:pt x="934" y="10313"/>
                                <a:pt x="-1" y="2597"/>
                              </a:cubicBezTo>
                            </a:path>
                            <a:path w="21443" h="19930" stroke="0" extrusionOk="0">
                              <a:moveTo>
                                <a:pt x="13115" y="19930"/>
                              </a:moveTo>
                              <a:cubicBezTo>
                                <a:pt x="5943" y="16933"/>
                                <a:pt x="934" y="10313"/>
                                <a:pt x="-1" y="2597"/>
                              </a:cubicBezTo>
                              <a:lnTo>
                                <a:pt x="21443" y="0"/>
                              </a:lnTo>
                              <a:lnTo>
                                <a:pt x="13115" y="19930"/>
                              </a:lnTo>
                              <a:close/>
                            </a:path>
                          </a:pathLst>
                        </a:custGeom>
                        <a:noFill/>
                        <a:ln w="381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BR"/>
                        </a:p>
                      </p:txBody>
                    </p:sp>
                    <p:sp>
                      <p:nvSpPr>
                        <p:cNvPr id="23612" name="Arc 404">
                          <a:extLst>
                            <a:ext uri="{FF2B5EF4-FFF2-40B4-BE49-F238E27FC236}">
                              <a16:creationId xmlns:a16="http://schemas.microsoft.com/office/drawing/2014/main" id="{CFE1BB4A-35E9-8149-8BF5-0638E233D050}"/>
                            </a:ext>
                          </a:extLst>
                        </p:cNvPr>
                        <p:cNvSpPr>
                          <a:spLocks noChangeAspect="1"/>
                        </p:cNvSpPr>
                        <p:nvPr/>
                      </p:nvSpPr>
                      <p:spPr bwMode="auto">
                        <a:xfrm rot="10441185" flipH="1">
                          <a:off x="3727" y="1584"/>
                          <a:ext cx="209" cy="227"/>
                        </a:xfrm>
                        <a:custGeom>
                          <a:avLst/>
                          <a:gdLst>
                            <a:gd name="T0" fmla="*/ 0 w 17478"/>
                            <a:gd name="T1" fmla="*/ 0 h 21515"/>
                            <a:gd name="T2" fmla="*/ 0 w 17478"/>
                            <a:gd name="T3" fmla="*/ 0 h 21515"/>
                            <a:gd name="T4" fmla="*/ 0 w 17478"/>
                            <a:gd name="T5" fmla="*/ 0 h 21515"/>
                            <a:gd name="T6" fmla="*/ 0 60000 65536"/>
                            <a:gd name="T7" fmla="*/ 0 60000 65536"/>
                            <a:gd name="T8" fmla="*/ 0 60000 65536"/>
                            <a:gd name="T9" fmla="*/ 0 w 17478"/>
                            <a:gd name="T10" fmla="*/ 0 h 21515"/>
                            <a:gd name="T11" fmla="*/ 17478 w 17478"/>
                            <a:gd name="T12" fmla="*/ 21515 h 21515"/>
                          </a:gdLst>
                          <a:ahLst/>
                          <a:cxnLst>
                            <a:cxn ang="T6">
                              <a:pos x="T0" y="T1"/>
                            </a:cxn>
                            <a:cxn ang="T7">
                              <a:pos x="T2" y="T3"/>
                            </a:cxn>
                            <a:cxn ang="T8">
                              <a:pos x="T4" y="T5"/>
                            </a:cxn>
                          </a:cxnLst>
                          <a:rect l="T9" t="T10" r="T11" b="T12"/>
                          <a:pathLst>
                            <a:path w="17478" h="21515" fill="none" extrusionOk="0">
                              <a:moveTo>
                                <a:pt x="15567" y="21515"/>
                              </a:moveTo>
                              <a:cubicBezTo>
                                <a:pt x="9347" y="20963"/>
                                <a:pt x="3669" y="17745"/>
                                <a:pt x="0" y="12691"/>
                              </a:cubicBezTo>
                            </a:path>
                            <a:path w="17478" h="21515" stroke="0" extrusionOk="0">
                              <a:moveTo>
                                <a:pt x="15567" y="21515"/>
                              </a:moveTo>
                              <a:cubicBezTo>
                                <a:pt x="9347" y="20963"/>
                                <a:pt x="3669" y="17745"/>
                                <a:pt x="0" y="12691"/>
                              </a:cubicBezTo>
                              <a:lnTo>
                                <a:pt x="17478" y="0"/>
                              </a:lnTo>
                              <a:lnTo>
                                <a:pt x="15567" y="21515"/>
                              </a:lnTo>
                              <a:close/>
                            </a:path>
                          </a:pathLst>
                        </a:custGeom>
                        <a:noFill/>
                        <a:ln w="381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BR"/>
                        </a:p>
                      </p:txBody>
                    </p:sp>
                    <p:sp>
                      <p:nvSpPr>
                        <p:cNvPr id="23613" name="Arc 405">
                          <a:extLst>
                            <a:ext uri="{FF2B5EF4-FFF2-40B4-BE49-F238E27FC236}">
                              <a16:creationId xmlns:a16="http://schemas.microsoft.com/office/drawing/2014/main" id="{128100CB-9A87-CF44-BCFB-8B810B2978D5}"/>
                            </a:ext>
                          </a:extLst>
                        </p:cNvPr>
                        <p:cNvSpPr>
                          <a:spLocks noChangeAspect="1"/>
                        </p:cNvSpPr>
                        <p:nvPr/>
                      </p:nvSpPr>
                      <p:spPr bwMode="auto">
                        <a:xfrm rot="10205622" flipH="1" flipV="1">
                          <a:off x="3344" y="2958"/>
                          <a:ext cx="256" cy="210"/>
                        </a:xfrm>
                        <a:custGeom>
                          <a:avLst/>
                          <a:gdLst>
                            <a:gd name="T0" fmla="*/ 0 w 21443"/>
                            <a:gd name="T1" fmla="*/ 0 h 19930"/>
                            <a:gd name="T2" fmla="*/ 0 w 21443"/>
                            <a:gd name="T3" fmla="*/ 0 h 19930"/>
                            <a:gd name="T4" fmla="*/ 0 w 21443"/>
                            <a:gd name="T5" fmla="*/ 0 h 19930"/>
                            <a:gd name="T6" fmla="*/ 0 60000 65536"/>
                            <a:gd name="T7" fmla="*/ 0 60000 65536"/>
                            <a:gd name="T8" fmla="*/ 0 60000 65536"/>
                            <a:gd name="T9" fmla="*/ 0 w 21443"/>
                            <a:gd name="T10" fmla="*/ 0 h 19930"/>
                            <a:gd name="T11" fmla="*/ 21443 w 21443"/>
                            <a:gd name="T12" fmla="*/ 19930 h 19930"/>
                          </a:gdLst>
                          <a:ahLst/>
                          <a:cxnLst>
                            <a:cxn ang="T6">
                              <a:pos x="T0" y="T1"/>
                            </a:cxn>
                            <a:cxn ang="T7">
                              <a:pos x="T2" y="T3"/>
                            </a:cxn>
                            <a:cxn ang="T8">
                              <a:pos x="T4" y="T5"/>
                            </a:cxn>
                          </a:cxnLst>
                          <a:rect l="T9" t="T10" r="T11" b="T12"/>
                          <a:pathLst>
                            <a:path w="21443" h="19930" fill="none" extrusionOk="0">
                              <a:moveTo>
                                <a:pt x="13115" y="19930"/>
                              </a:moveTo>
                              <a:cubicBezTo>
                                <a:pt x="5943" y="16933"/>
                                <a:pt x="934" y="10313"/>
                                <a:pt x="-1" y="2597"/>
                              </a:cubicBezTo>
                            </a:path>
                            <a:path w="21443" h="19930" stroke="0" extrusionOk="0">
                              <a:moveTo>
                                <a:pt x="13115" y="19930"/>
                              </a:moveTo>
                              <a:cubicBezTo>
                                <a:pt x="5943" y="16933"/>
                                <a:pt x="934" y="10313"/>
                                <a:pt x="-1" y="2597"/>
                              </a:cubicBezTo>
                              <a:lnTo>
                                <a:pt x="21443" y="0"/>
                              </a:lnTo>
                              <a:lnTo>
                                <a:pt x="13115" y="19930"/>
                              </a:lnTo>
                              <a:close/>
                            </a:path>
                          </a:pathLst>
                        </a:custGeom>
                        <a:noFill/>
                        <a:ln w="381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BR"/>
                        </a:p>
                      </p:txBody>
                    </p:sp>
                    <p:sp>
                      <p:nvSpPr>
                        <p:cNvPr id="23614" name="Arc 406">
                          <a:extLst>
                            <a:ext uri="{FF2B5EF4-FFF2-40B4-BE49-F238E27FC236}">
                              <a16:creationId xmlns:a16="http://schemas.microsoft.com/office/drawing/2014/main" id="{BEEB729E-82F4-FB4A-8A76-DF0B4570D3D6}"/>
                            </a:ext>
                          </a:extLst>
                        </p:cNvPr>
                        <p:cNvSpPr>
                          <a:spLocks noChangeAspect="1"/>
                        </p:cNvSpPr>
                        <p:nvPr/>
                      </p:nvSpPr>
                      <p:spPr bwMode="auto">
                        <a:xfrm rot="-9704482" flipH="1" flipV="1">
                          <a:off x="3775" y="2557"/>
                          <a:ext cx="209" cy="227"/>
                        </a:xfrm>
                        <a:custGeom>
                          <a:avLst/>
                          <a:gdLst>
                            <a:gd name="T0" fmla="*/ 0 w 17478"/>
                            <a:gd name="T1" fmla="*/ 0 h 21515"/>
                            <a:gd name="T2" fmla="*/ 0 w 17478"/>
                            <a:gd name="T3" fmla="*/ 0 h 21515"/>
                            <a:gd name="T4" fmla="*/ 0 w 17478"/>
                            <a:gd name="T5" fmla="*/ 0 h 21515"/>
                            <a:gd name="T6" fmla="*/ 0 60000 65536"/>
                            <a:gd name="T7" fmla="*/ 0 60000 65536"/>
                            <a:gd name="T8" fmla="*/ 0 60000 65536"/>
                            <a:gd name="T9" fmla="*/ 0 w 17478"/>
                            <a:gd name="T10" fmla="*/ 0 h 21515"/>
                            <a:gd name="T11" fmla="*/ 17478 w 17478"/>
                            <a:gd name="T12" fmla="*/ 21515 h 21515"/>
                          </a:gdLst>
                          <a:ahLst/>
                          <a:cxnLst>
                            <a:cxn ang="T6">
                              <a:pos x="T0" y="T1"/>
                            </a:cxn>
                            <a:cxn ang="T7">
                              <a:pos x="T2" y="T3"/>
                            </a:cxn>
                            <a:cxn ang="T8">
                              <a:pos x="T4" y="T5"/>
                            </a:cxn>
                          </a:cxnLst>
                          <a:rect l="T9" t="T10" r="T11" b="T12"/>
                          <a:pathLst>
                            <a:path w="17478" h="21515" fill="none" extrusionOk="0">
                              <a:moveTo>
                                <a:pt x="15567" y="21515"/>
                              </a:moveTo>
                              <a:cubicBezTo>
                                <a:pt x="9347" y="20963"/>
                                <a:pt x="3669" y="17745"/>
                                <a:pt x="0" y="12691"/>
                              </a:cubicBezTo>
                            </a:path>
                            <a:path w="17478" h="21515" stroke="0" extrusionOk="0">
                              <a:moveTo>
                                <a:pt x="15567" y="21515"/>
                              </a:moveTo>
                              <a:cubicBezTo>
                                <a:pt x="9347" y="20963"/>
                                <a:pt x="3669" y="17745"/>
                                <a:pt x="0" y="12691"/>
                              </a:cubicBezTo>
                              <a:lnTo>
                                <a:pt x="17478" y="0"/>
                              </a:lnTo>
                              <a:lnTo>
                                <a:pt x="15567" y="21515"/>
                              </a:lnTo>
                              <a:close/>
                            </a:path>
                          </a:pathLst>
                        </a:custGeom>
                        <a:noFill/>
                        <a:ln w="381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BR"/>
                        </a:p>
                      </p:txBody>
                    </p:sp>
                  </p:grpSp>
                </p:grpSp>
                <p:sp>
                  <p:nvSpPr>
                    <p:cNvPr id="23596" name="Oval 407">
                      <a:extLst>
                        <a:ext uri="{FF2B5EF4-FFF2-40B4-BE49-F238E27FC236}">
                          <a16:creationId xmlns:a16="http://schemas.microsoft.com/office/drawing/2014/main" id="{74C428C9-FEA8-904E-AF30-C74C7D1A4CAD}"/>
                        </a:ext>
                      </a:extLst>
                    </p:cNvPr>
                    <p:cNvSpPr>
                      <a:spLocks noChangeAspect="1" noChangeArrowheads="1"/>
                    </p:cNvSpPr>
                    <p:nvPr/>
                  </p:nvSpPr>
                  <p:spPr bwMode="auto">
                    <a:xfrm>
                      <a:off x="2949" y="33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97" name="Oval 408">
                      <a:extLst>
                        <a:ext uri="{FF2B5EF4-FFF2-40B4-BE49-F238E27FC236}">
                          <a16:creationId xmlns:a16="http://schemas.microsoft.com/office/drawing/2014/main" id="{22DF5070-28A9-DB41-BF5C-368CDD543F6C}"/>
                        </a:ext>
                      </a:extLst>
                    </p:cNvPr>
                    <p:cNvSpPr>
                      <a:spLocks noChangeAspect="1" noChangeArrowheads="1"/>
                    </p:cNvSpPr>
                    <p:nvPr/>
                  </p:nvSpPr>
                  <p:spPr bwMode="auto">
                    <a:xfrm>
                      <a:off x="3045" y="342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98" name="Oval 409">
                      <a:extLst>
                        <a:ext uri="{FF2B5EF4-FFF2-40B4-BE49-F238E27FC236}">
                          <a16:creationId xmlns:a16="http://schemas.microsoft.com/office/drawing/2014/main" id="{5B09AFDD-0127-A348-813D-9114ADCEE7EB}"/>
                        </a:ext>
                      </a:extLst>
                    </p:cNvPr>
                    <p:cNvSpPr>
                      <a:spLocks noChangeAspect="1" noChangeArrowheads="1"/>
                    </p:cNvSpPr>
                    <p:nvPr/>
                  </p:nvSpPr>
                  <p:spPr bwMode="auto">
                    <a:xfrm>
                      <a:off x="3141" y="33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99" name="Oval 410">
                      <a:extLst>
                        <a:ext uri="{FF2B5EF4-FFF2-40B4-BE49-F238E27FC236}">
                          <a16:creationId xmlns:a16="http://schemas.microsoft.com/office/drawing/2014/main" id="{C65E727C-4104-5449-9AB1-A67B3084358F}"/>
                        </a:ext>
                      </a:extLst>
                    </p:cNvPr>
                    <p:cNvSpPr>
                      <a:spLocks noChangeAspect="1" noChangeArrowheads="1"/>
                    </p:cNvSpPr>
                    <p:nvPr/>
                  </p:nvSpPr>
                  <p:spPr bwMode="auto">
                    <a:xfrm>
                      <a:off x="3141" y="345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00" name="Oval 411">
                      <a:extLst>
                        <a:ext uri="{FF2B5EF4-FFF2-40B4-BE49-F238E27FC236}">
                          <a16:creationId xmlns:a16="http://schemas.microsoft.com/office/drawing/2014/main" id="{87E5EB76-CB41-0F4A-8BA8-656716F51505}"/>
                        </a:ext>
                      </a:extLst>
                    </p:cNvPr>
                    <p:cNvSpPr>
                      <a:spLocks noChangeAspect="1" noChangeArrowheads="1"/>
                    </p:cNvSpPr>
                    <p:nvPr/>
                  </p:nvSpPr>
                  <p:spPr bwMode="auto">
                    <a:xfrm>
                      <a:off x="2784" y="3525"/>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01" name="Oval 412">
                      <a:extLst>
                        <a:ext uri="{FF2B5EF4-FFF2-40B4-BE49-F238E27FC236}">
                          <a16:creationId xmlns:a16="http://schemas.microsoft.com/office/drawing/2014/main" id="{009BC536-871D-954D-A3BC-A8459329C18C}"/>
                        </a:ext>
                      </a:extLst>
                    </p:cNvPr>
                    <p:cNvSpPr>
                      <a:spLocks noChangeAspect="1" noChangeArrowheads="1"/>
                    </p:cNvSpPr>
                    <p:nvPr/>
                  </p:nvSpPr>
                  <p:spPr bwMode="auto">
                    <a:xfrm>
                      <a:off x="2928" y="34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02" name="Oval 413">
                      <a:extLst>
                        <a:ext uri="{FF2B5EF4-FFF2-40B4-BE49-F238E27FC236}">
                          <a16:creationId xmlns:a16="http://schemas.microsoft.com/office/drawing/2014/main" id="{A747CEC7-ADCD-BC4F-B4D6-9D4374533168}"/>
                        </a:ext>
                      </a:extLst>
                    </p:cNvPr>
                    <p:cNvSpPr>
                      <a:spLocks noChangeAspect="1" noChangeArrowheads="1"/>
                    </p:cNvSpPr>
                    <p:nvPr/>
                  </p:nvSpPr>
                  <p:spPr bwMode="auto">
                    <a:xfrm>
                      <a:off x="2928" y="3525"/>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03" name="Oval 414">
                      <a:extLst>
                        <a:ext uri="{FF2B5EF4-FFF2-40B4-BE49-F238E27FC236}">
                          <a16:creationId xmlns:a16="http://schemas.microsoft.com/office/drawing/2014/main" id="{8E3A296C-E53D-DE41-9B93-63E70F00B2E6}"/>
                        </a:ext>
                      </a:extLst>
                    </p:cNvPr>
                    <p:cNvSpPr>
                      <a:spLocks noChangeAspect="1" noChangeArrowheads="1"/>
                    </p:cNvSpPr>
                    <p:nvPr/>
                  </p:nvSpPr>
                  <p:spPr bwMode="auto">
                    <a:xfrm>
                      <a:off x="2784" y="33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sp>
              <p:nvSpPr>
                <p:cNvPr id="23583" name="AutoShape 415">
                  <a:extLst>
                    <a:ext uri="{FF2B5EF4-FFF2-40B4-BE49-F238E27FC236}">
                      <a16:creationId xmlns:a16="http://schemas.microsoft.com/office/drawing/2014/main" id="{84BBEA5D-16C9-8C4C-8F08-B3FC72B0D2DB}"/>
                    </a:ext>
                  </a:extLst>
                </p:cNvPr>
                <p:cNvSpPr>
                  <a:spLocks noChangeAspect="1" noChangeArrowheads="1"/>
                </p:cNvSpPr>
                <p:nvPr/>
              </p:nvSpPr>
              <p:spPr bwMode="auto">
                <a:xfrm rot="-2570969">
                  <a:off x="1886" y="2917"/>
                  <a:ext cx="262" cy="92"/>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84" name="Oval 416">
                  <a:extLst>
                    <a:ext uri="{FF2B5EF4-FFF2-40B4-BE49-F238E27FC236}">
                      <a16:creationId xmlns:a16="http://schemas.microsoft.com/office/drawing/2014/main" id="{2FF8B9AB-DFC3-C146-AC03-F5391DC6B39F}"/>
                    </a:ext>
                  </a:extLst>
                </p:cNvPr>
                <p:cNvSpPr>
                  <a:spLocks noChangeAspect="1" noChangeArrowheads="1"/>
                </p:cNvSpPr>
                <p:nvPr/>
              </p:nvSpPr>
              <p:spPr bwMode="auto">
                <a:xfrm rot="-2013984">
                  <a:off x="1982" y="2942"/>
                  <a:ext cx="74" cy="4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85" name="AutoShape 417">
                  <a:extLst>
                    <a:ext uri="{FF2B5EF4-FFF2-40B4-BE49-F238E27FC236}">
                      <a16:creationId xmlns:a16="http://schemas.microsoft.com/office/drawing/2014/main" id="{4B982A92-7F35-BB44-B2F2-E1F37229A899}"/>
                    </a:ext>
                  </a:extLst>
                </p:cNvPr>
                <p:cNvSpPr>
                  <a:spLocks noChangeAspect="1" noChangeArrowheads="1"/>
                </p:cNvSpPr>
                <p:nvPr/>
              </p:nvSpPr>
              <p:spPr bwMode="auto">
                <a:xfrm rot="6251493">
                  <a:off x="2115" y="2573"/>
                  <a:ext cx="262" cy="93"/>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86" name="Oval 418">
                  <a:extLst>
                    <a:ext uri="{FF2B5EF4-FFF2-40B4-BE49-F238E27FC236}">
                      <a16:creationId xmlns:a16="http://schemas.microsoft.com/office/drawing/2014/main" id="{B496E1E7-785E-004C-A727-9736F40757F0}"/>
                    </a:ext>
                  </a:extLst>
                </p:cNvPr>
                <p:cNvSpPr>
                  <a:spLocks noChangeAspect="1" noChangeArrowheads="1"/>
                </p:cNvSpPr>
                <p:nvPr/>
              </p:nvSpPr>
              <p:spPr bwMode="auto">
                <a:xfrm rot="-3484818">
                  <a:off x="2208" y="2605"/>
                  <a:ext cx="75" cy="4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87" name="AutoShape 419">
                  <a:extLst>
                    <a:ext uri="{FF2B5EF4-FFF2-40B4-BE49-F238E27FC236}">
                      <a16:creationId xmlns:a16="http://schemas.microsoft.com/office/drawing/2014/main" id="{1EB53E7A-A60A-2147-B4E0-D6115FF42958}"/>
                    </a:ext>
                  </a:extLst>
                </p:cNvPr>
                <p:cNvSpPr>
                  <a:spLocks noChangeAspect="1" noChangeArrowheads="1"/>
                </p:cNvSpPr>
                <p:nvPr/>
              </p:nvSpPr>
              <p:spPr bwMode="auto">
                <a:xfrm rot="4382252">
                  <a:off x="2098" y="2180"/>
                  <a:ext cx="262" cy="92"/>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88" name="Oval 420">
                  <a:extLst>
                    <a:ext uri="{FF2B5EF4-FFF2-40B4-BE49-F238E27FC236}">
                      <a16:creationId xmlns:a16="http://schemas.microsoft.com/office/drawing/2014/main" id="{1D7AE508-29EC-C94B-BEE4-FE7FA915D191}"/>
                    </a:ext>
                  </a:extLst>
                </p:cNvPr>
                <p:cNvSpPr>
                  <a:spLocks noChangeAspect="1" noChangeArrowheads="1"/>
                </p:cNvSpPr>
                <p:nvPr/>
              </p:nvSpPr>
              <p:spPr bwMode="auto">
                <a:xfrm rot="5030547">
                  <a:off x="2194" y="2201"/>
                  <a:ext cx="74" cy="4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89" name="AutoShape 421">
                  <a:extLst>
                    <a:ext uri="{FF2B5EF4-FFF2-40B4-BE49-F238E27FC236}">
                      <a16:creationId xmlns:a16="http://schemas.microsoft.com/office/drawing/2014/main" id="{E7821579-D0C7-6B45-B4FB-AC93C1FA9CBA}"/>
                    </a:ext>
                  </a:extLst>
                </p:cNvPr>
                <p:cNvSpPr>
                  <a:spLocks noChangeAspect="1" noChangeArrowheads="1"/>
                </p:cNvSpPr>
                <p:nvPr/>
              </p:nvSpPr>
              <p:spPr bwMode="auto">
                <a:xfrm rot="2488499">
                  <a:off x="1881" y="1830"/>
                  <a:ext cx="263" cy="93"/>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90" name="Oval 422">
                  <a:extLst>
                    <a:ext uri="{FF2B5EF4-FFF2-40B4-BE49-F238E27FC236}">
                      <a16:creationId xmlns:a16="http://schemas.microsoft.com/office/drawing/2014/main" id="{5174C1B5-1B13-6046-8DD3-4C9EC6319361}"/>
                    </a:ext>
                  </a:extLst>
                </p:cNvPr>
                <p:cNvSpPr>
                  <a:spLocks noChangeAspect="1" noChangeArrowheads="1"/>
                </p:cNvSpPr>
                <p:nvPr/>
              </p:nvSpPr>
              <p:spPr bwMode="auto">
                <a:xfrm rot="1608495">
                  <a:off x="1982" y="1865"/>
                  <a:ext cx="74" cy="4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sp>
            <p:nvSpPr>
              <p:cNvPr id="24" name="Text Box 423">
                <a:extLst>
                  <a:ext uri="{FF2B5EF4-FFF2-40B4-BE49-F238E27FC236}">
                    <a16:creationId xmlns:a16="http://schemas.microsoft.com/office/drawing/2014/main" id="{8900FA30-CF32-D54B-A496-B509E52BB87C}"/>
                  </a:ext>
                </a:extLst>
              </p:cNvPr>
              <p:cNvSpPr txBox="1">
                <a:spLocks noChangeArrowheads="1"/>
              </p:cNvSpPr>
              <p:nvPr/>
            </p:nvSpPr>
            <p:spPr bwMode="auto">
              <a:xfrm>
                <a:off x="5177" y="2324"/>
                <a:ext cx="218" cy="155"/>
              </a:xfrm>
              <a:prstGeom prst="rect">
                <a:avLst/>
              </a:prstGeom>
              <a:noFill/>
              <a:ln w="9525">
                <a:noFill/>
                <a:miter lim="800000"/>
                <a:headEnd/>
                <a:tailEnd/>
              </a:ln>
              <a:effectLst/>
            </p:spPr>
            <p:txBody>
              <a:bodyPr wrap="none">
                <a:spAutoFit/>
              </a:bodyPr>
              <a:lstStyle/>
              <a:p>
                <a:pPr>
                  <a:defRPr/>
                </a:pPr>
                <a:r>
                  <a:rPr lang="pt-BR" sz="1000" dirty="0">
                    <a:solidFill>
                      <a:schemeClr val="bg2"/>
                    </a:solidFill>
                    <a:effectLst>
                      <a:outerShdw blurRad="38100" dist="38100" dir="2700000" algn="tl">
                        <a:srgbClr val="000000"/>
                      </a:outerShdw>
                    </a:effectLst>
                    <a:latin typeface="Arial Narrow" pitchFamily="34" charset="0"/>
                    <a:ea typeface="+mn-ea"/>
                  </a:rPr>
                  <a:t>LDL</a:t>
                </a:r>
                <a:endParaRPr lang="en-US" sz="1000" dirty="0">
                  <a:solidFill>
                    <a:schemeClr val="bg2"/>
                  </a:solidFill>
                  <a:effectLst>
                    <a:outerShdw blurRad="38100" dist="38100" dir="2700000" algn="tl">
                      <a:srgbClr val="000000"/>
                    </a:outerShdw>
                  </a:effectLst>
                  <a:latin typeface="Arial Narrow" pitchFamily="34" charset="0"/>
                  <a:ea typeface="+mn-ea"/>
                </a:endParaRPr>
              </a:p>
            </p:txBody>
          </p:sp>
          <p:sp>
            <p:nvSpPr>
              <p:cNvPr id="23565" name="WordArt 424">
                <a:extLst>
                  <a:ext uri="{FF2B5EF4-FFF2-40B4-BE49-F238E27FC236}">
                    <a16:creationId xmlns:a16="http://schemas.microsoft.com/office/drawing/2014/main" id="{0ACD45E6-904C-1E4E-8AFA-BFFEDA3516CB}"/>
                  </a:ext>
                </a:extLst>
              </p:cNvPr>
              <p:cNvSpPr>
                <a:spLocks noChangeArrowheads="1" noChangeShapeType="1" noTextEdit="1"/>
              </p:cNvSpPr>
              <p:nvPr/>
            </p:nvSpPr>
            <p:spPr bwMode="auto">
              <a:xfrm rot="-171103">
                <a:off x="4876" y="2116"/>
                <a:ext cx="318" cy="180"/>
              </a:xfrm>
              <a:prstGeom prst="rect">
                <a:avLst/>
              </a:prstGeom>
            </p:spPr>
            <p:txBody>
              <a:bodyPr spcFirstLastPara="1" wrap="none" fromWordArt="1">
                <a:prstTxWarp prst="textArchUp">
                  <a:avLst>
                    <a:gd name="adj" fmla="val 10800004"/>
                  </a:avLst>
                </a:prstTxWarp>
              </a:bodyPr>
              <a:lstStyle/>
              <a:p>
                <a:pPr algn="ctr"/>
                <a:r>
                  <a:rPr lang="en-US" sz="800" kern="10">
                    <a:ln w="9525">
                      <a:solidFill>
                        <a:srgbClr val="000000"/>
                      </a:solidFill>
                      <a:round/>
                      <a:headEnd/>
                      <a:tailEnd/>
                    </a:ln>
                    <a:solidFill>
                      <a:srgbClr val="000000"/>
                    </a:solidFill>
                    <a:latin typeface="Arial Narrow" panose="020B0604020202020204" pitchFamily="34" charset="0"/>
                    <a:cs typeface="Arial Narrow" panose="020B0604020202020204" pitchFamily="34" charset="0"/>
                  </a:rPr>
                  <a:t>endotélio</a:t>
                </a:r>
                <a:endParaRPr lang="en-BR" sz="800" kern="10">
                  <a:ln w="9525">
                    <a:solidFill>
                      <a:srgbClr val="000000"/>
                    </a:solidFill>
                    <a:round/>
                    <a:headEnd/>
                    <a:tailEnd/>
                  </a:ln>
                  <a:solidFill>
                    <a:srgbClr val="000000"/>
                  </a:solidFill>
                  <a:latin typeface="Arial Narrow" panose="020B0604020202020204" pitchFamily="34" charset="0"/>
                  <a:cs typeface="Arial Narrow" panose="020B0604020202020204" pitchFamily="34" charset="0"/>
                </a:endParaRPr>
              </a:p>
            </p:txBody>
          </p:sp>
          <p:sp>
            <p:nvSpPr>
              <p:cNvPr id="26" name="Text Box 425">
                <a:extLst>
                  <a:ext uri="{FF2B5EF4-FFF2-40B4-BE49-F238E27FC236}">
                    <a16:creationId xmlns:a16="http://schemas.microsoft.com/office/drawing/2014/main" id="{8394B40C-8929-6E45-84C7-753B2825C2ED}"/>
                  </a:ext>
                </a:extLst>
              </p:cNvPr>
              <p:cNvSpPr txBox="1">
                <a:spLocks noChangeArrowheads="1"/>
              </p:cNvSpPr>
              <p:nvPr/>
            </p:nvSpPr>
            <p:spPr bwMode="auto">
              <a:xfrm>
                <a:off x="4830" y="2749"/>
                <a:ext cx="218" cy="155"/>
              </a:xfrm>
              <a:prstGeom prst="rect">
                <a:avLst/>
              </a:prstGeom>
              <a:noFill/>
              <a:ln w="9525">
                <a:noFill/>
                <a:miter lim="800000"/>
                <a:headEnd/>
                <a:tailEnd/>
              </a:ln>
              <a:effectLst/>
            </p:spPr>
            <p:txBody>
              <a:bodyPr wrap="none">
                <a:spAutoFit/>
              </a:bodyPr>
              <a:lstStyle/>
              <a:p>
                <a:pPr>
                  <a:defRPr/>
                </a:pPr>
                <a:r>
                  <a:rPr lang="pt-BR" sz="1000" dirty="0">
                    <a:solidFill>
                      <a:srgbClr val="000000"/>
                    </a:solidFill>
                    <a:effectLst>
                      <a:outerShdw blurRad="38100" dist="38100" dir="2700000" algn="tl">
                        <a:srgbClr val="000000"/>
                      </a:outerShdw>
                    </a:effectLst>
                    <a:latin typeface="Arial Narrow" pitchFamily="34" charset="0"/>
                    <a:ea typeface="+mn-ea"/>
                  </a:rPr>
                  <a:t>LDL</a:t>
                </a:r>
                <a:endParaRPr lang="en-US" sz="1000" dirty="0">
                  <a:solidFill>
                    <a:srgbClr val="000000"/>
                  </a:solidFill>
                  <a:effectLst>
                    <a:outerShdw blurRad="38100" dist="38100" dir="2700000" algn="tl">
                      <a:srgbClr val="000000"/>
                    </a:outerShdw>
                  </a:effectLst>
                  <a:latin typeface="Arial Narrow" pitchFamily="34" charset="0"/>
                  <a:ea typeface="+mn-ea"/>
                </a:endParaRPr>
              </a:p>
            </p:txBody>
          </p:sp>
        </p:grpSp>
      </p:grpSp>
      <p:sp>
        <p:nvSpPr>
          <p:cNvPr id="435" name="Título 1">
            <a:extLst>
              <a:ext uri="{FF2B5EF4-FFF2-40B4-BE49-F238E27FC236}">
                <a16:creationId xmlns:a16="http://schemas.microsoft.com/office/drawing/2014/main" id="{50231AFE-259F-C34A-A433-95D79366D12A}"/>
              </a:ext>
            </a:extLst>
          </p:cNvPr>
          <p:cNvSpPr>
            <a:spLocks noGrp="1" noChangeArrowheads="1"/>
          </p:cNvSpPr>
          <p:nvPr>
            <p:ph type="title"/>
          </p:nvPr>
        </p:nvSpPr>
        <p:spPr>
          <a:xfrm>
            <a:off x="964790" y="187186"/>
            <a:ext cx="7952347" cy="1372137"/>
          </a:xfrm>
        </p:spPr>
        <p:txBody>
          <a:bodyPr/>
          <a:lstStyle/>
          <a:p>
            <a:pPr algn="l"/>
            <a:r>
              <a:rPr lang="pt-BR" altLang="pt-BR" sz="2400" b="1" i="1" dirty="0">
                <a:solidFill>
                  <a:srgbClr val="8FC5FF"/>
                </a:solidFill>
              </a:rPr>
              <a:t>DCV (exceto em 2020) é apontada como a primeira causa de mortalidade das populações</a:t>
            </a:r>
          </a:p>
        </p:txBody>
      </p:sp>
      <p:sp>
        <p:nvSpPr>
          <p:cNvPr id="436" name="Título 1">
            <a:extLst>
              <a:ext uri="{FF2B5EF4-FFF2-40B4-BE49-F238E27FC236}">
                <a16:creationId xmlns:a16="http://schemas.microsoft.com/office/drawing/2014/main" id="{D7E16CDC-3A41-FC45-BD7C-39F1B8C4522F}"/>
              </a:ext>
            </a:extLst>
          </p:cNvPr>
          <p:cNvSpPr txBox="1">
            <a:spLocks noChangeArrowheads="1"/>
          </p:cNvSpPr>
          <p:nvPr/>
        </p:nvSpPr>
        <p:spPr bwMode="auto">
          <a:xfrm>
            <a:off x="316447" y="2161545"/>
            <a:ext cx="9654105" cy="88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a:defRPr sz="3100" b="1" i="1">
                <a:solidFill>
                  <a:schemeClr val="tx1"/>
                </a:solidFill>
                <a:latin typeface="+mj-lt"/>
                <a:cs typeface="ＭＳ Ｐゴシック" charset="0"/>
              </a:defRPr>
            </a:lvl1pPr>
            <a:lvl2pPr algn="ctr">
              <a:defRPr sz="4400">
                <a:solidFill>
                  <a:schemeClr val="tx2"/>
                </a:solidFill>
                <a:latin typeface="Arial" charset="0"/>
                <a:cs typeface="ＭＳ Ｐゴシック" charset="0"/>
              </a:defRPr>
            </a:lvl2pPr>
            <a:lvl3pPr algn="ctr">
              <a:defRPr sz="4400">
                <a:solidFill>
                  <a:schemeClr val="tx2"/>
                </a:solidFill>
                <a:latin typeface="Arial" charset="0"/>
                <a:cs typeface="ＭＳ Ｐゴシック" charset="0"/>
              </a:defRPr>
            </a:lvl3pPr>
            <a:lvl4pPr algn="ctr">
              <a:defRPr sz="4400">
                <a:solidFill>
                  <a:schemeClr val="tx2"/>
                </a:solidFill>
                <a:latin typeface="Arial" charset="0"/>
                <a:cs typeface="ＭＳ Ｐゴシック" charset="0"/>
              </a:defRPr>
            </a:lvl4pPr>
            <a:lvl5pPr algn="ctr">
              <a:defRPr sz="4400">
                <a:solidFill>
                  <a:schemeClr val="tx2"/>
                </a:solidFill>
                <a:latin typeface="Arial" charset="0"/>
                <a:cs typeface="ＭＳ Ｐゴシック" charset="0"/>
              </a:defRPr>
            </a:lvl5pPr>
            <a:lvl6pPr marL="457233" algn="ctr" eaLnBrk="0" fontAlgn="base" hangingPunct="0">
              <a:spcBef>
                <a:spcPct val="0"/>
              </a:spcBef>
              <a:spcAft>
                <a:spcPct val="0"/>
              </a:spcAft>
              <a:defRPr sz="4400">
                <a:solidFill>
                  <a:schemeClr val="tx2"/>
                </a:solidFill>
                <a:latin typeface="Arial" charset="0"/>
              </a:defRPr>
            </a:lvl6pPr>
            <a:lvl7pPr marL="914469" algn="ctr" eaLnBrk="0" fontAlgn="base" hangingPunct="0">
              <a:spcBef>
                <a:spcPct val="0"/>
              </a:spcBef>
              <a:spcAft>
                <a:spcPct val="0"/>
              </a:spcAft>
              <a:defRPr sz="4400">
                <a:solidFill>
                  <a:schemeClr val="tx2"/>
                </a:solidFill>
                <a:latin typeface="Arial" charset="0"/>
              </a:defRPr>
            </a:lvl7pPr>
            <a:lvl8pPr marL="1371702" algn="ctr" eaLnBrk="0" fontAlgn="base" hangingPunct="0">
              <a:spcBef>
                <a:spcPct val="0"/>
              </a:spcBef>
              <a:spcAft>
                <a:spcPct val="0"/>
              </a:spcAft>
              <a:defRPr sz="4400">
                <a:solidFill>
                  <a:schemeClr val="tx2"/>
                </a:solidFill>
                <a:latin typeface="Arial" charset="0"/>
              </a:defRPr>
            </a:lvl8pPr>
            <a:lvl9pPr marL="1828935" algn="ctr" eaLnBrk="0" fontAlgn="base" hangingPunct="0">
              <a:spcBef>
                <a:spcPct val="0"/>
              </a:spcBef>
              <a:spcAft>
                <a:spcPct val="0"/>
              </a:spcAft>
              <a:defRPr sz="4400">
                <a:solidFill>
                  <a:schemeClr val="tx2"/>
                </a:solidFill>
                <a:latin typeface="Arial" charset="0"/>
              </a:defRPr>
            </a:lvl9pPr>
          </a:lstStyle>
          <a:p>
            <a:r>
              <a:rPr lang="pt-BR" altLang="pt-BR" dirty="0"/>
              <a:t>Cite fatores de risco CV nos quais pode-se intervir</a:t>
            </a:r>
          </a:p>
        </p:txBody>
      </p:sp>
      <p:grpSp>
        <p:nvGrpSpPr>
          <p:cNvPr id="8" name="Group 7">
            <a:extLst>
              <a:ext uri="{FF2B5EF4-FFF2-40B4-BE49-F238E27FC236}">
                <a16:creationId xmlns:a16="http://schemas.microsoft.com/office/drawing/2014/main" id="{24BEC896-AC7E-2449-B43B-029B88E73442}"/>
              </a:ext>
            </a:extLst>
          </p:cNvPr>
          <p:cNvGrpSpPr/>
          <p:nvPr/>
        </p:nvGrpSpPr>
        <p:grpSpPr>
          <a:xfrm>
            <a:off x="7750423" y="-25450"/>
            <a:ext cx="2299600" cy="2237756"/>
            <a:chOff x="8006455" y="-25450"/>
            <a:chExt cx="2299600" cy="2237756"/>
          </a:xfrm>
        </p:grpSpPr>
        <p:pic>
          <p:nvPicPr>
            <p:cNvPr id="437" name="Picture 9">
              <a:extLst>
                <a:ext uri="{FF2B5EF4-FFF2-40B4-BE49-F238E27FC236}">
                  <a16:creationId xmlns:a16="http://schemas.microsoft.com/office/drawing/2014/main" id="{B94F3C88-73C7-824C-BB55-290D664B32BB}"/>
                </a:ext>
              </a:extLst>
            </p:cNvPr>
            <p:cNvPicPr>
              <a:picLocks noChangeAspect="1" noChangeArrowheads="1"/>
            </p:cNvPicPr>
            <p:nvPr/>
          </p:nvPicPr>
          <p:blipFill>
            <a:blip r:embed="rId11">
              <a:clrChange>
                <a:clrFrom>
                  <a:srgbClr val="003466"/>
                </a:clrFrom>
                <a:clrTo>
                  <a:srgbClr val="003466">
                    <a:alpha val="0"/>
                  </a:srgbClr>
                </a:clrTo>
              </a:clrChange>
            </a:blip>
            <a:srcRect/>
            <a:stretch>
              <a:fillRect/>
            </a:stretch>
          </p:blipFill>
          <p:spPr bwMode="auto">
            <a:xfrm>
              <a:off x="8842997" y="-25450"/>
              <a:ext cx="1463058" cy="2237756"/>
            </a:xfrm>
            <a:prstGeom prst="rect">
              <a:avLst/>
            </a:prstGeom>
            <a:noFill/>
            <a:ln>
              <a:noFill/>
            </a:ln>
            <a:effectLst>
              <a:outerShdw blurRad="152400" sx="102000" sy="102000" algn="ctr" rotWithShape="0">
                <a:srgbClr val="808080">
                  <a:alpha val="39998"/>
                </a:srgbClr>
              </a:outerShdw>
            </a:effectLst>
          </p:spPr>
        </p:pic>
        <p:pic>
          <p:nvPicPr>
            <p:cNvPr id="2" name="Picture 1">
              <a:extLst>
                <a:ext uri="{FF2B5EF4-FFF2-40B4-BE49-F238E27FC236}">
                  <a16:creationId xmlns:a16="http://schemas.microsoft.com/office/drawing/2014/main" id="{8AB78D3F-772D-AF48-934A-B4B3FCDF93B0}"/>
                </a:ext>
              </a:extLst>
            </p:cNvPr>
            <p:cNvPicPr>
              <a:picLocks noChangeAspect="1"/>
            </p:cNvPicPr>
            <p:nvPr/>
          </p:nvPicPr>
          <p:blipFill>
            <a:blip r:embed="rId12"/>
            <a:stretch>
              <a:fillRect/>
            </a:stretch>
          </p:blipFill>
          <p:spPr>
            <a:xfrm>
              <a:off x="8006455" y="875614"/>
              <a:ext cx="766810" cy="866211"/>
            </a:xfrm>
            <a:prstGeom prst="rect">
              <a:avLst/>
            </a:prstGeom>
            <a:effectLst>
              <a:softEdge rad="50800"/>
            </a:effectLst>
          </p:spPr>
        </p:pic>
        <p:sp>
          <p:nvSpPr>
            <p:cNvPr id="4" name="Cross 3">
              <a:extLst>
                <a:ext uri="{FF2B5EF4-FFF2-40B4-BE49-F238E27FC236}">
                  <a16:creationId xmlns:a16="http://schemas.microsoft.com/office/drawing/2014/main" id="{CBF4ED3C-6C78-F84D-8310-70048253BBCF}"/>
                </a:ext>
              </a:extLst>
            </p:cNvPr>
            <p:cNvSpPr/>
            <p:nvPr/>
          </p:nvSpPr>
          <p:spPr bwMode="auto">
            <a:xfrm rot="2711183">
              <a:off x="8756761" y="1157417"/>
              <a:ext cx="319966" cy="338353"/>
            </a:xfrm>
            <a:prstGeom prst="plus">
              <a:avLst>
                <a:gd name="adj" fmla="val 40058"/>
              </a:avLst>
            </a:prstGeom>
            <a:solidFill>
              <a:schemeClr val="accent2"/>
            </a:solidFill>
            <a:ln w="12700" cap="flat" cmpd="sng" algn="ctr">
              <a:solidFill>
                <a:schemeClr val="accent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BR" sz="1800" b="0" i="0" u="none" strike="noStrike" cap="none" normalizeH="0" baseline="0">
                <a:ln>
                  <a:noFill/>
                </a:ln>
                <a:solidFill>
                  <a:srgbClr val="FFFFFF"/>
                </a:solidFill>
                <a:effectLst/>
                <a:latin typeface="Arial" charset="0"/>
              </a:endParaRPr>
            </a:p>
          </p:txBody>
        </p:sp>
      </p:grpSp>
      <p:pic>
        <p:nvPicPr>
          <p:cNvPr id="11" name="Audio 10">
            <a:hlinkClick r:id="" action="ppaction://media"/>
            <a:extLst>
              <a:ext uri="{FF2B5EF4-FFF2-40B4-BE49-F238E27FC236}">
                <a16:creationId xmlns:a16="http://schemas.microsoft.com/office/drawing/2014/main" id="{B572555A-6BBE-DF46-AEF0-44C152FCA010}"/>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258300" y="5829300"/>
            <a:ext cx="812800" cy="812800"/>
          </a:xfrm>
          <a:prstGeom prst="rect">
            <a:avLst/>
          </a:prstGeom>
        </p:spPr>
      </p:pic>
    </p:spTree>
    <p:custDataLst>
      <p:tags r:id="rId1"/>
    </p:custDataLst>
    <p:extLst>
      <p:ext uri="{BB962C8B-B14F-4D97-AF65-F5344CB8AC3E}">
        <p14:creationId xmlns:p14="http://schemas.microsoft.com/office/powerpoint/2010/main" val="302430258"/>
      </p:ext>
    </p:extLst>
  </p:cSld>
  <p:clrMapOvr>
    <a:masterClrMapping/>
  </p:clrMapOvr>
  <mc:AlternateContent xmlns:mc="http://schemas.openxmlformats.org/markup-compatibility/2006">
    <mc:Choice xmlns:p14="http://schemas.microsoft.com/office/powerpoint/2010/main" Requires="p14">
      <p:transition spd="slow" p14:dur="2000" advTm="14488"/>
    </mc:Choice>
    <mc:Fallback>
      <p:transition spd="slow" advTm="14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10" presetClass="entr" presetSubtype="0" fill="hold" nodeType="afterEffect">
                                  <p:stCondLst>
                                    <p:cond delay="7000"/>
                                  </p:stCondLst>
                                  <p:childTnLst>
                                    <p:set>
                                      <p:cBhvr>
                                        <p:cTn id="9" dur="1" fill="hold">
                                          <p:stCondLst>
                                            <p:cond delay="0"/>
                                          </p:stCondLst>
                                        </p:cTn>
                                        <p:tgtEl>
                                          <p:spTgt spid="442"/>
                                        </p:tgtEl>
                                        <p:attrNameLst>
                                          <p:attrName>style.visibility</p:attrName>
                                        </p:attrNameLst>
                                      </p:cBhvr>
                                      <p:to>
                                        <p:strVal val="visible"/>
                                      </p:to>
                                    </p:set>
                                    <p:animEffect transition="in" filter="fade">
                                      <p:cBhvr>
                                        <p:cTn id="10" dur="5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a:extLst>
              <a:ext uri="{FF2B5EF4-FFF2-40B4-BE49-F238E27FC236}">
                <a16:creationId xmlns:a16="http://schemas.microsoft.com/office/drawing/2014/main" id="{218FF704-FE68-194B-8A34-A933A2069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153" y="890588"/>
            <a:ext cx="6723063" cy="57785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655365" name="Text Box 5">
            <a:extLst>
              <a:ext uri="{FF2B5EF4-FFF2-40B4-BE49-F238E27FC236}">
                <a16:creationId xmlns:a16="http://schemas.microsoft.com/office/drawing/2014/main" id="{1E7B97DD-161E-894F-810A-085E894EB4F0}"/>
              </a:ext>
            </a:extLst>
          </p:cNvPr>
          <p:cNvSpPr txBox="1">
            <a:spLocks noChangeArrowheads="1"/>
          </p:cNvSpPr>
          <p:nvPr/>
        </p:nvSpPr>
        <p:spPr bwMode="auto">
          <a:xfrm>
            <a:off x="1320440" y="296863"/>
            <a:ext cx="7920758" cy="553998"/>
          </a:xfrm>
          <a:prstGeom prst="rect">
            <a:avLst/>
          </a:prstGeom>
          <a:noFill/>
          <a:ln w="9525">
            <a:noFill/>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3000" b="1" dirty="0">
                <a:solidFill>
                  <a:schemeClr val="tx2">
                    <a:lumMod val="40000"/>
                    <a:lumOff val="60000"/>
                  </a:schemeClr>
                </a:solidFill>
                <a:effectLst>
                  <a:outerShdw blurRad="38100" dist="38100" dir="2700000" algn="tl">
                    <a:srgbClr val="000000"/>
                  </a:outerShdw>
                </a:effectLst>
              </a:rPr>
              <a:t>Intervenção dietética previne eventos CV?</a:t>
            </a:r>
            <a:endParaRPr lang="en-US" altLang="pt-BR" sz="3000" b="1" dirty="0">
              <a:solidFill>
                <a:schemeClr val="tx2">
                  <a:lumMod val="40000"/>
                  <a:lumOff val="60000"/>
                </a:schemeClr>
              </a:solidFill>
              <a:effectLst>
                <a:outerShdw blurRad="38100" dist="38100" dir="2700000" algn="tl">
                  <a:srgbClr val="000000"/>
                </a:outerShdw>
              </a:effectLst>
            </a:endParaRPr>
          </a:p>
        </p:txBody>
      </p:sp>
      <p:sp>
        <p:nvSpPr>
          <p:cNvPr id="655366" name="Text Box 6">
            <a:extLst>
              <a:ext uri="{FF2B5EF4-FFF2-40B4-BE49-F238E27FC236}">
                <a16:creationId xmlns:a16="http://schemas.microsoft.com/office/drawing/2014/main" id="{352C8323-4740-7348-AC46-BC5D478D86CE}"/>
              </a:ext>
            </a:extLst>
          </p:cNvPr>
          <p:cNvSpPr txBox="1">
            <a:spLocks noChangeArrowheads="1"/>
          </p:cNvSpPr>
          <p:nvPr/>
        </p:nvSpPr>
        <p:spPr bwMode="auto">
          <a:xfrm>
            <a:off x="7654925" y="6308725"/>
            <a:ext cx="2208213" cy="338138"/>
          </a:xfrm>
          <a:prstGeom prst="rect">
            <a:avLst/>
          </a:prstGeom>
          <a:noFill/>
          <a:ln w="9525">
            <a:noFill/>
            <a:miter lim="800000"/>
            <a:headEnd/>
            <a:tailEnd/>
          </a:ln>
          <a:effectLst/>
        </p:spPr>
        <p:txBody>
          <a:bodyPr wrap="none">
            <a:spAutoFit/>
          </a:bodyPr>
          <a:lstStyle/>
          <a:p>
            <a:pPr eaLnBrk="1" hangingPunct="1">
              <a:defRPr/>
            </a:pPr>
            <a:r>
              <a:rPr lang="pt-BR" sz="1600" b="1" i="1" dirty="0">
                <a:solidFill>
                  <a:srgbClr val="BDFFFF"/>
                </a:solidFill>
                <a:effectLst>
                  <a:outerShdw blurRad="38100" dist="38100" dir="2700000" algn="tl">
                    <a:srgbClr val="000000"/>
                  </a:outerShdw>
                </a:effectLst>
                <a:latin typeface="Arial Narrow" pitchFamily="34" charset="0"/>
                <a:ea typeface="+mn-ea"/>
                <a:cs typeface="Arial" pitchFamily="34" charset="0"/>
              </a:rPr>
              <a:t>Howard et al. JAMA 2006</a:t>
            </a:r>
            <a:endParaRPr lang="en-US" sz="1600" b="1" i="1" dirty="0">
              <a:solidFill>
                <a:srgbClr val="BDFFFF"/>
              </a:solidFill>
              <a:effectLst>
                <a:outerShdw blurRad="38100" dist="38100" dir="2700000" algn="tl">
                  <a:srgbClr val="000000"/>
                </a:outerShdw>
              </a:effectLst>
              <a:latin typeface="Arial Narrow" pitchFamily="34" charset="0"/>
              <a:ea typeface="+mn-ea"/>
              <a:cs typeface="Arial" pitchFamily="34" charset="0"/>
            </a:endParaRPr>
          </a:p>
        </p:txBody>
      </p:sp>
      <p:sp>
        <p:nvSpPr>
          <p:cNvPr id="655367" name="Text Box 7">
            <a:extLst>
              <a:ext uri="{FF2B5EF4-FFF2-40B4-BE49-F238E27FC236}">
                <a16:creationId xmlns:a16="http://schemas.microsoft.com/office/drawing/2014/main" id="{0CE6946B-F3E8-264E-B2A6-2C46F40B14EC}"/>
              </a:ext>
            </a:extLst>
          </p:cNvPr>
          <p:cNvSpPr txBox="1">
            <a:spLocks noChangeArrowheads="1"/>
          </p:cNvSpPr>
          <p:nvPr/>
        </p:nvSpPr>
        <p:spPr bwMode="auto">
          <a:xfrm>
            <a:off x="7208838" y="2486459"/>
            <a:ext cx="2876550" cy="2308225"/>
          </a:xfrm>
          <a:prstGeom prst="rect">
            <a:avLst/>
          </a:prstGeom>
          <a:noFill/>
          <a:ln w="9525">
            <a:solidFill>
              <a:schemeClr val="folHlink"/>
            </a:solidFill>
            <a:miter lim="800000"/>
            <a:headEnd/>
            <a:tailEnd/>
          </a:ln>
          <a:effectLst/>
        </p:spPr>
        <p:txBody>
          <a:bodyPr>
            <a:spAutoFit/>
          </a:bodyPr>
          <a:lstStyle>
            <a:lvl1pPr>
              <a:spcBef>
                <a:spcPct val="20000"/>
              </a:spcBef>
              <a:buClr>
                <a:schemeClr val="accent1"/>
              </a:buClr>
              <a:buSzPct val="75000"/>
              <a:buFont typeface="Monotype Sorts" pitchFamily="1"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Char char="-"/>
              <a:defRPr/>
            </a:pPr>
            <a:r>
              <a:rPr lang="pt-BR" altLang="pt-BR" sz="1800" b="1">
                <a:solidFill>
                  <a:srgbClr val="FFFFFF"/>
                </a:solidFill>
                <a:effectLst>
                  <a:outerShdw blurRad="38100" dist="38100" dir="2700000" algn="tl">
                    <a:srgbClr val="000000"/>
                  </a:outerShdw>
                </a:effectLst>
                <a:latin typeface="Arial Narrow" panose="020B0606020202030204" pitchFamily="34" charset="0"/>
              </a:rPr>
              <a:t>ECA com &gt;48000 </a:t>
            </a:r>
            <a:r>
              <a:rPr lang="pt-BR" altLang="pt-BR" sz="1800" b="1">
                <a:solidFill>
                  <a:srgbClr val="FFFFFF"/>
                </a:solidFill>
                <a:effectLst>
                  <a:outerShdw blurRad="38100" dist="38100" dir="2700000" algn="tl">
                    <a:srgbClr val="000000"/>
                  </a:outerShdw>
                </a:effectLst>
              </a:rPr>
              <a:t>♀</a:t>
            </a:r>
            <a:r>
              <a:rPr lang="pt-BR" altLang="pt-BR" sz="1800" b="1">
                <a:solidFill>
                  <a:srgbClr val="FFFFFF"/>
                </a:solidFill>
              </a:rPr>
              <a:t> </a:t>
            </a:r>
            <a:r>
              <a:rPr lang="pt-BR" altLang="pt-BR" sz="1800" b="1">
                <a:solidFill>
                  <a:srgbClr val="FFFFFF"/>
                </a:solidFill>
                <a:effectLst>
                  <a:outerShdw blurRad="38100" dist="38100" dir="2700000" algn="tl">
                    <a:srgbClr val="000000"/>
                  </a:outerShdw>
                </a:effectLst>
                <a:latin typeface="Arial Narrow" panose="020B0606020202030204" pitchFamily="34" charset="0"/>
              </a:rPr>
              <a:t>pós-menopausa sem DCV</a:t>
            </a:r>
          </a:p>
          <a:p>
            <a:pPr eaLnBrk="1" hangingPunct="1">
              <a:spcBef>
                <a:spcPct val="0"/>
              </a:spcBef>
              <a:buClrTx/>
              <a:buSzTx/>
              <a:buFontTx/>
              <a:buChar char="-"/>
              <a:defRPr/>
            </a:pPr>
            <a:r>
              <a:rPr lang="pt-BR" altLang="pt-BR" sz="1800" b="1">
                <a:solidFill>
                  <a:srgbClr val="FFFFFF"/>
                </a:solidFill>
                <a:effectLst>
                  <a:outerShdw blurRad="38100" dist="38100" dir="2700000" algn="tl">
                    <a:srgbClr val="000000"/>
                  </a:outerShdw>
                </a:effectLst>
                <a:latin typeface="Arial Narrow" panose="020B0606020202030204" pitchFamily="34" charset="0"/>
              </a:rPr>
              <a:t>Intervenção: </a:t>
            </a:r>
            <a:r>
              <a:rPr lang="pt-BR" altLang="pt-BR" sz="1800" b="1">
                <a:solidFill>
                  <a:srgbClr val="FFFFFF"/>
                </a:solidFill>
                <a:effectLst>
                  <a:outerShdw blurRad="38100" dist="38100" dir="2700000" algn="tl">
                    <a:srgbClr val="000000"/>
                  </a:outerShdw>
                </a:effectLst>
                <a:latin typeface="Arial Narrow" panose="020B0606020202030204" pitchFamily="34" charset="0"/>
                <a:sym typeface="Symbol" panose="05050102010706020507" pitchFamily="18" charset="2"/>
              </a:rPr>
              <a:t>gordura = 20% do VCT e  FLV</a:t>
            </a:r>
          </a:p>
          <a:p>
            <a:pPr eaLnBrk="1" hangingPunct="1">
              <a:spcBef>
                <a:spcPct val="0"/>
              </a:spcBef>
              <a:buClrTx/>
              <a:buSzTx/>
              <a:buFontTx/>
              <a:buChar char="-"/>
              <a:defRPr/>
            </a:pPr>
            <a:r>
              <a:rPr lang="pt-BR" altLang="pt-BR" sz="1800" b="1">
                <a:solidFill>
                  <a:srgbClr val="FFFFFF"/>
                </a:solidFill>
                <a:effectLst>
                  <a:outerShdw blurRad="38100" dist="38100" dir="2700000" algn="tl">
                    <a:srgbClr val="000000"/>
                  </a:outerShdw>
                </a:effectLst>
                <a:latin typeface="Arial Narrow" panose="020B0606020202030204" pitchFamily="34" charset="0"/>
                <a:sym typeface="Symbol" panose="05050102010706020507" pitchFamily="18" charset="2"/>
              </a:rPr>
              <a:t>Seguimento de 8 anos</a:t>
            </a:r>
          </a:p>
          <a:p>
            <a:pPr eaLnBrk="1" hangingPunct="1">
              <a:spcBef>
                <a:spcPct val="0"/>
              </a:spcBef>
              <a:buClrTx/>
              <a:buSzTx/>
              <a:buFontTx/>
              <a:buNone/>
              <a:defRPr/>
            </a:pPr>
            <a:endParaRPr lang="pt-BR" altLang="pt-BR" sz="1800" b="1">
              <a:solidFill>
                <a:srgbClr val="FFFFFF"/>
              </a:solidFill>
              <a:effectLst>
                <a:outerShdw blurRad="38100" dist="38100" dir="2700000" algn="tl">
                  <a:srgbClr val="000000"/>
                </a:outerShdw>
              </a:effectLst>
              <a:latin typeface="Arial Narrow" panose="020B0606020202030204" pitchFamily="34" charset="0"/>
              <a:sym typeface="Symbol" panose="05050102010706020507" pitchFamily="18" charset="2"/>
            </a:endParaRPr>
          </a:p>
          <a:p>
            <a:pPr algn="ctr" eaLnBrk="1" hangingPunct="1">
              <a:spcBef>
                <a:spcPct val="0"/>
              </a:spcBef>
              <a:buClrTx/>
              <a:buSzTx/>
              <a:buFontTx/>
              <a:buNone/>
              <a:defRPr/>
            </a:pPr>
            <a:r>
              <a:rPr lang="pt-BR" altLang="pt-BR" sz="1800" b="1" u="sng">
                <a:solidFill>
                  <a:srgbClr val="FFFF6D"/>
                </a:solidFill>
                <a:effectLst>
                  <a:outerShdw blurRad="38100" dist="38100" dir="2700000" algn="tl">
                    <a:srgbClr val="000000"/>
                  </a:outerShdw>
                </a:effectLst>
                <a:latin typeface="Arial Narrow" panose="020B0606020202030204" pitchFamily="34" charset="0"/>
                <a:sym typeface="Symbol" panose="05050102010706020507" pitchFamily="18" charset="2"/>
              </a:rPr>
              <a:t>NÃO</a:t>
            </a:r>
            <a:r>
              <a:rPr lang="pt-BR" altLang="pt-BR" sz="1800" b="1">
                <a:solidFill>
                  <a:srgbClr val="FFFF6D"/>
                </a:solidFill>
                <a:effectLst>
                  <a:outerShdw blurRad="38100" dist="38100" dir="2700000" algn="tl">
                    <a:srgbClr val="000000"/>
                  </a:outerShdw>
                </a:effectLst>
                <a:latin typeface="Arial Narrow" panose="020B0606020202030204" pitchFamily="34" charset="0"/>
                <a:sym typeface="Symbol" panose="05050102010706020507" pitchFamily="18" charset="2"/>
              </a:rPr>
              <a:t> reduziu IAM, AVC ou eventos CV combinados</a:t>
            </a:r>
          </a:p>
        </p:txBody>
      </p:sp>
      <p:sp>
        <p:nvSpPr>
          <p:cNvPr id="6" name="Rectangle 5">
            <a:extLst>
              <a:ext uri="{FF2B5EF4-FFF2-40B4-BE49-F238E27FC236}">
                <a16:creationId xmlns:a16="http://schemas.microsoft.com/office/drawing/2014/main" id="{431469E2-0121-954A-946C-00BF534794DB}"/>
              </a:ext>
            </a:extLst>
          </p:cNvPr>
          <p:cNvSpPr/>
          <p:nvPr/>
        </p:nvSpPr>
        <p:spPr>
          <a:xfrm>
            <a:off x="5995922" y="1211602"/>
            <a:ext cx="4033555" cy="461665"/>
          </a:xfrm>
          <a:prstGeom prst="rect">
            <a:avLst/>
          </a:prstGeom>
        </p:spPr>
        <p:txBody>
          <a:bodyPr wrap="square">
            <a:spAutoFit/>
          </a:bodyPr>
          <a:lstStyle/>
          <a:p>
            <a:pPr algn="ctr" eaLnBrk="1" hangingPunct="1">
              <a:defRPr/>
            </a:pPr>
            <a:r>
              <a:rPr lang="pt-BR" sz="2400" b="1" dirty="0">
                <a:solidFill>
                  <a:srgbClr val="FFFF66"/>
                </a:solidFill>
                <a:effectLst>
                  <a:outerShdw blurRad="38100" dist="38100" dir="2700000" algn="tl">
                    <a:srgbClr val="000000"/>
                  </a:outerShdw>
                </a:effectLst>
                <a:latin typeface="Tahoma" pitchFamily="34" charset="0"/>
                <a:ea typeface="+mn-ea"/>
                <a:cs typeface="Arial" pitchFamily="34" charset="0"/>
              </a:rPr>
              <a:t>WHI - </a:t>
            </a:r>
            <a:r>
              <a:rPr lang="pt-BR" b="1" i="1" dirty="0" err="1">
                <a:solidFill>
                  <a:srgbClr val="FFFF66"/>
                </a:solidFill>
                <a:effectLst>
                  <a:outerShdw blurRad="38100" dist="38100" dir="2700000" algn="tl">
                    <a:srgbClr val="000000"/>
                  </a:outerShdw>
                </a:effectLst>
                <a:latin typeface="Tahoma" pitchFamily="34" charset="0"/>
                <a:ea typeface="+mn-ea"/>
                <a:cs typeface="Arial" pitchFamily="34" charset="0"/>
              </a:rPr>
              <a:t>Women</a:t>
            </a:r>
            <a:r>
              <a:rPr lang="pt-BR" b="1" i="1" dirty="0">
                <a:solidFill>
                  <a:srgbClr val="FFFF66"/>
                </a:solidFill>
                <a:effectLst>
                  <a:outerShdw blurRad="38100" dist="38100" dir="2700000" algn="tl">
                    <a:srgbClr val="000000"/>
                  </a:outerShdw>
                </a:effectLst>
                <a:latin typeface="Tahoma" pitchFamily="34" charset="0"/>
                <a:ea typeface="+mn-ea"/>
                <a:cs typeface="Arial" pitchFamily="34" charset="0"/>
              </a:rPr>
              <a:t> Health </a:t>
            </a:r>
            <a:r>
              <a:rPr lang="pt-BR" b="1" i="1" dirty="0" err="1">
                <a:solidFill>
                  <a:srgbClr val="FFFF66"/>
                </a:solidFill>
                <a:effectLst>
                  <a:outerShdw blurRad="38100" dist="38100" dir="2700000" algn="tl">
                    <a:srgbClr val="000000"/>
                  </a:outerShdw>
                </a:effectLst>
                <a:latin typeface="Tahoma" pitchFamily="34" charset="0"/>
                <a:ea typeface="+mn-ea"/>
                <a:cs typeface="Arial" pitchFamily="34" charset="0"/>
              </a:rPr>
              <a:t>Initiative</a:t>
            </a:r>
            <a:endParaRPr lang="pt-BR" b="1" i="1" dirty="0">
              <a:latin typeface="Arial" charset="0"/>
              <a:ea typeface="+mn-ea"/>
              <a:cs typeface="Arial" pitchFamily="34" charset="0"/>
            </a:endParaRPr>
          </a:p>
        </p:txBody>
      </p:sp>
      <p:cxnSp>
        <p:nvCxnSpPr>
          <p:cNvPr id="4" name="Conector Reto 3">
            <a:extLst>
              <a:ext uri="{FF2B5EF4-FFF2-40B4-BE49-F238E27FC236}">
                <a16:creationId xmlns:a16="http://schemas.microsoft.com/office/drawing/2014/main" id="{73E63780-583B-914F-A05C-7F604D4BC44B}"/>
              </a:ext>
            </a:extLst>
          </p:cNvPr>
          <p:cNvCxnSpPr>
            <a:cxnSpLocks/>
          </p:cNvCxnSpPr>
          <p:nvPr/>
        </p:nvCxnSpPr>
        <p:spPr bwMode="auto">
          <a:xfrm>
            <a:off x="3432132" y="1052186"/>
            <a:ext cx="726509" cy="0"/>
          </a:xfrm>
          <a:prstGeom prst="line">
            <a:avLst/>
          </a:prstGeom>
          <a:solidFill>
            <a:schemeClr val="accent1"/>
          </a:solidFill>
          <a:ln w="38100" cap="flat" cmpd="sng" algn="ctr">
            <a:solidFill>
              <a:srgbClr val="C00000"/>
            </a:solidFill>
            <a:prstDash val="solid"/>
            <a:round/>
            <a:headEnd type="none" w="sm" len="sm"/>
            <a:tailEnd type="none" w="sm" len="sm"/>
          </a:ln>
          <a:effectLst/>
        </p:spPr>
      </p:cxnSp>
      <p:cxnSp>
        <p:nvCxnSpPr>
          <p:cNvPr id="10" name="Conector Reto 9">
            <a:extLst>
              <a:ext uri="{FF2B5EF4-FFF2-40B4-BE49-F238E27FC236}">
                <a16:creationId xmlns:a16="http://schemas.microsoft.com/office/drawing/2014/main" id="{C471C310-5915-EB4C-9436-DE8FC479B5F5}"/>
              </a:ext>
            </a:extLst>
          </p:cNvPr>
          <p:cNvCxnSpPr>
            <a:cxnSpLocks/>
          </p:cNvCxnSpPr>
          <p:nvPr/>
        </p:nvCxnSpPr>
        <p:spPr bwMode="auto">
          <a:xfrm>
            <a:off x="3056351" y="4085572"/>
            <a:ext cx="1415441" cy="0"/>
          </a:xfrm>
          <a:prstGeom prst="line">
            <a:avLst/>
          </a:prstGeom>
          <a:solidFill>
            <a:schemeClr val="accent1"/>
          </a:solidFill>
          <a:ln w="38100" cap="flat" cmpd="sng" algn="ctr">
            <a:solidFill>
              <a:srgbClr val="00B050"/>
            </a:solidFill>
            <a:prstDash val="solid"/>
            <a:round/>
            <a:headEnd type="none" w="sm" len="sm"/>
            <a:tailEnd type="none" w="sm" len="sm"/>
          </a:ln>
          <a:effectLst/>
        </p:spPr>
      </p:cxnSp>
      <p:pic>
        <p:nvPicPr>
          <p:cNvPr id="11" name="Áudio 10">
            <a:hlinkClick r:id="" action="ppaction://media"/>
            <a:extLst>
              <a:ext uri="{FF2B5EF4-FFF2-40B4-BE49-F238E27FC236}">
                <a16:creationId xmlns:a16="http://schemas.microsoft.com/office/drawing/2014/main" id="{417902DD-1A88-E143-A502-44587151B1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329"/>
    </mc:Choice>
    <mc:Fallback xmlns="">
      <p:transition spd="slow" advTm="49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1"/>
                            </p:stCondLst>
                            <p:childTnLst>
                              <p:par>
                                <p:cTn id="8" presetID="9" presetClass="entr" presetSubtype="0" fill="hold" nodeType="afterEffect">
                                  <p:stCondLst>
                                    <p:cond delay="3500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par>
                          <p:cTn id="11" fill="hold">
                            <p:stCondLst>
                              <p:cond delay="35501"/>
                            </p:stCondLst>
                            <p:childTnLst>
                              <p:par>
                                <p:cTn id="12" presetID="9" presetClass="entr" presetSubtype="0" fill="hold" nodeType="afterEffect">
                                  <p:stCondLst>
                                    <p:cond delay="500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5F8689EB-E589-5C41-85B6-9F0E845A6244}"/>
              </a:ext>
            </a:extLst>
          </p:cNvPr>
          <p:cNvSpPr>
            <a:spLocks noGrp="1" noChangeArrowheads="1"/>
          </p:cNvSpPr>
          <p:nvPr>
            <p:ph type="title"/>
          </p:nvPr>
        </p:nvSpPr>
        <p:spPr>
          <a:xfrm>
            <a:off x="447675" y="1049338"/>
            <a:ext cx="7616825" cy="1143000"/>
          </a:xfrm>
        </p:spPr>
        <p:txBody>
          <a:bodyPr/>
          <a:lstStyle/>
          <a:p>
            <a:pPr algn="l"/>
            <a:r>
              <a:rPr lang="pt-BR" altLang="pt-BR" sz="3000" b="1" dirty="0">
                <a:solidFill>
                  <a:schemeClr val="tx2">
                    <a:lumMod val="40000"/>
                    <a:lumOff val="60000"/>
                  </a:schemeClr>
                </a:solidFill>
              </a:rPr>
              <a:t>Por que a restrição dietética de gorduras não trouxe benefícios </a:t>
            </a:r>
            <a:r>
              <a:rPr lang="pt-BR" altLang="pt-BR" sz="4800" b="1" dirty="0">
                <a:solidFill>
                  <a:schemeClr val="tx2">
                    <a:lumMod val="40000"/>
                    <a:lumOff val="60000"/>
                  </a:schemeClr>
                </a:solidFill>
              </a:rPr>
              <a:t>?</a:t>
            </a:r>
          </a:p>
        </p:txBody>
      </p:sp>
      <p:sp>
        <p:nvSpPr>
          <p:cNvPr id="4" name="Rectangle 3">
            <a:extLst>
              <a:ext uri="{FF2B5EF4-FFF2-40B4-BE49-F238E27FC236}">
                <a16:creationId xmlns:a16="http://schemas.microsoft.com/office/drawing/2014/main" id="{F4C00FC8-DCCC-A548-A8AE-F5794E101D3D}"/>
              </a:ext>
            </a:extLst>
          </p:cNvPr>
          <p:cNvSpPr/>
          <p:nvPr/>
        </p:nvSpPr>
        <p:spPr>
          <a:xfrm>
            <a:off x="2387600" y="4665663"/>
            <a:ext cx="7137400" cy="654475"/>
          </a:xfrm>
          <a:prstGeom prst="rect">
            <a:avLst/>
          </a:prstGeom>
        </p:spPr>
        <p:txBody>
          <a:bodyPr>
            <a:spAutoFit/>
          </a:bodyPr>
          <a:lstStyle/>
          <a:p>
            <a:pPr>
              <a:lnSpc>
                <a:spcPct val="110000"/>
              </a:lnSpc>
              <a:defRPr/>
            </a:pPr>
            <a:r>
              <a:rPr lang="en-US" altLang="pt-BR" sz="2800" b="1" i="1" dirty="0">
                <a:solidFill>
                  <a:schemeClr val="tx1"/>
                </a:solidFill>
                <a:latin typeface="+mj-lt"/>
              </a:rPr>
              <a:t>O </a:t>
            </a:r>
            <a:r>
              <a:rPr lang="en-US" altLang="pt-BR" sz="2800" b="1" i="1" dirty="0" err="1">
                <a:solidFill>
                  <a:schemeClr val="tx1"/>
                </a:solidFill>
                <a:latin typeface="+mj-lt"/>
              </a:rPr>
              <a:t>tipo</a:t>
            </a:r>
            <a:r>
              <a:rPr lang="en-US" altLang="pt-BR" sz="2800" b="1" i="1" dirty="0">
                <a:solidFill>
                  <a:schemeClr val="tx1"/>
                </a:solidFill>
                <a:latin typeface="+mj-lt"/>
              </a:rPr>
              <a:t> de </a:t>
            </a:r>
            <a:r>
              <a:rPr lang="en-US" altLang="pt-BR" sz="2800" b="1" i="1" dirty="0" err="1">
                <a:solidFill>
                  <a:schemeClr val="tx1"/>
                </a:solidFill>
                <a:latin typeface="+mj-lt"/>
              </a:rPr>
              <a:t>ácidos</a:t>
            </a:r>
            <a:r>
              <a:rPr lang="en-US" altLang="pt-BR" sz="2800" b="1" i="1" dirty="0">
                <a:solidFill>
                  <a:schemeClr val="tx1"/>
                </a:solidFill>
                <a:latin typeface="+mj-lt"/>
              </a:rPr>
              <a:t> </a:t>
            </a:r>
            <a:r>
              <a:rPr lang="en-US" altLang="pt-BR" sz="2800" b="1" i="1" dirty="0" err="1">
                <a:solidFill>
                  <a:schemeClr val="tx1"/>
                </a:solidFill>
                <a:latin typeface="+mj-lt"/>
              </a:rPr>
              <a:t>graxos</a:t>
            </a:r>
            <a:r>
              <a:rPr lang="en-US" altLang="pt-BR" sz="2800" b="1" i="1" dirty="0">
                <a:solidFill>
                  <a:schemeClr val="tx1"/>
                </a:solidFill>
                <a:latin typeface="+mj-lt"/>
              </a:rPr>
              <a:t> </a:t>
            </a:r>
            <a:r>
              <a:rPr lang="en-US" altLang="pt-BR" sz="2800" b="1" i="1" dirty="0" err="1">
                <a:solidFill>
                  <a:schemeClr val="tx1"/>
                </a:solidFill>
                <a:latin typeface="+mj-lt"/>
              </a:rPr>
              <a:t>tem</a:t>
            </a:r>
            <a:r>
              <a:rPr lang="en-US" altLang="pt-BR" sz="2800" b="1" i="1" dirty="0">
                <a:solidFill>
                  <a:schemeClr val="tx1"/>
                </a:solidFill>
                <a:latin typeface="+mj-lt"/>
              </a:rPr>
              <a:t> </a:t>
            </a:r>
            <a:r>
              <a:rPr lang="en-US" altLang="pt-BR" sz="2800" b="1" i="1" dirty="0" err="1">
                <a:solidFill>
                  <a:schemeClr val="tx1"/>
                </a:solidFill>
                <a:latin typeface="+mj-lt"/>
              </a:rPr>
              <a:t>relevância</a:t>
            </a:r>
            <a:r>
              <a:rPr lang="en-US" altLang="pt-BR" sz="2800" b="1" i="1" dirty="0">
                <a:solidFill>
                  <a:schemeClr val="tx1"/>
                </a:solidFill>
                <a:latin typeface="+mj-lt"/>
              </a:rPr>
              <a:t> </a:t>
            </a:r>
            <a:r>
              <a:rPr lang="en-US" altLang="pt-BR" sz="3600" b="1" i="1" dirty="0">
                <a:solidFill>
                  <a:schemeClr val="tx1"/>
                </a:solidFill>
                <a:latin typeface="+mj-lt"/>
              </a:rPr>
              <a:t>!</a:t>
            </a:r>
            <a:r>
              <a:rPr lang="en-US" altLang="pt-BR" sz="2800" b="1" i="1" dirty="0">
                <a:solidFill>
                  <a:schemeClr val="tx1"/>
                </a:solidFill>
                <a:latin typeface="+mj-lt"/>
              </a:rPr>
              <a:t> </a:t>
            </a:r>
            <a:endParaRPr lang="en-US" altLang="pt-BR" sz="2800" b="1" i="1" dirty="0">
              <a:solidFill>
                <a:schemeClr val="tx1"/>
              </a:solidFill>
              <a:latin typeface="+mj-lt"/>
              <a:sym typeface="Symbol" panose="05050102010706020507" pitchFamily="18" charset="2"/>
            </a:endParaRPr>
          </a:p>
        </p:txBody>
      </p:sp>
      <p:pic>
        <p:nvPicPr>
          <p:cNvPr id="5" name="Áudio 4">
            <a:hlinkClick r:id="" action="ppaction://media"/>
            <a:extLst>
              <a:ext uri="{FF2B5EF4-FFF2-40B4-BE49-F238E27FC236}">
                <a16:creationId xmlns:a16="http://schemas.microsoft.com/office/drawing/2014/main" id="{FCE66609-B618-A845-BCD8-2A1D54F2B7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58300" y="5829300"/>
            <a:ext cx="812800" cy="812800"/>
          </a:xfrm>
          <a:prstGeom prst="rect">
            <a:avLst/>
          </a:prstGeom>
        </p:spPr>
      </p:pic>
    </p:spTree>
    <p:extLst>
      <p:ext uri="{BB962C8B-B14F-4D97-AF65-F5344CB8AC3E}">
        <p14:creationId xmlns:p14="http://schemas.microsoft.com/office/powerpoint/2010/main" val="3737041741"/>
      </p:ext>
    </p:extLst>
  </p:cSld>
  <p:clrMapOvr>
    <a:masterClrMapping/>
  </p:clrMapOvr>
  <mc:AlternateContent xmlns:mc="http://schemas.openxmlformats.org/markup-compatibility/2006" xmlns:p14="http://schemas.microsoft.com/office/powerpoint/2010/main">
    <mc:Choice Requires="p14">
      <p:transition spd="slow" p14:dur="2000" advTm="15074"/>
    </mc:Choice>
    <mc:Fallback xmlns="">
      <p:transition spd="slow" advTm="15074"/>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upo 18">
            <a:extLst>
              <a:ext uri="{FF2B5EF4-FFF2-40B4-BE49-F238E27FC236}">
                <a16:creationId xmlns:a16="http://schemas.microsoft.com/office/drawing/2014/main" id="{693FCAA9-C26A-0C49-A8EE-D4B5242BDDDA}"/>
              </a:ext>
            </a:extLst>
          </p:cNvPr>
          <p:cNvGrpSpPr>
            <a:grpSpLocks/>
          </p:cNvGrpSpPr>
          <p:nvPr/>
        </p:nvGrpSpPr>
        <p:grpSpPr bwMode="auto">
          <a:xfrm>
            <a:off x="117475" y="719138"/>
            <a:ext cx="9164638" cy="3948112"/>
            <a:chOff x="294996" y="489425"/>
            <a:chExt cx="8146240" cy="3949044"/>
          </a:xfrm>
        </p:grpSpPr>
        <p:sp>
          <p:nvSpPr>
            <p:cNvPr id="7" name="Forma 6">
              <a:extLst>
                <a:ext uri="{FF2B5EF4-FFF2-40B4-BE49-F238E27FC236}">
                  <a16:creationId xmlns:a16="http://schemas.microsoft.com/office/drawing/2014/main" id="{1D84295C-3CE9-1445-A02A-05C680F7AAAD}"/>
                </a:ext>
              </a:extLst>
            </p:cNvPr>
            <p:cNvSpPr/>
            <p:nvPr/>
          </p:nvSpPr>
          <p:spPr bwMode="auto">
            <a:xfrm>
              <a:off x="393773" y="489425"/>
              <a:ext cx="8047463" cy="3949044"/>
            </a:xfrm>
            <a:prstGeom prst="swooshArrow">
              <a:avLst>
                <a:gd name="adj1" fmla="val 25000"/>
                <a:gd name="adj2" fmla="val 26091"/>
              </a:avLst>
            </a:prstGeom>
            <a:solidFill>
              <a:schemeClr val="accent5">
                <a:lumMod val="10000"/>
              </a:schemeClr>
            </a:solidFill>
            <a:ln>
              <a:solidFill>
                <a:schemeClr val="accent5">
                  <a:lumMod val="75000"/>
                </a:schemeClr>
              </a:solidFill>
            </a:ln>
          </p:spPr>
          <p:style>
            <a:lnRef idx="0">
              <a:schemeClr val="dk1">
                <a:hueOff val="0"/>
                <a:satOff val="0"/>
                <a:lumOff val="0"/>
                <a:alphaOff val="0"/>
              </a:schemeClr>
            </a:lnRef>
            <a:fillRef idx="1">
              <a:schemeClr val="accent5">
                <a:tint val="55000"/>
                <a:hueOff val="0"/>
                <a:satOff val="0"/>
                <a:lumOff val="0"/>
                <a:alphaOff val="0"/>
              </a:schemeClr>
            </a:fillRef>
            <a:effectRef idx="0">
              <a:schemeClr val="accent5">
                <a:tint val="55000"/>
                <a:hueOff val="0"/>
                <a:satOff val="0"/>
                <a:lumOff val="0"/>
                <a:alphaOff val="0"/>
              </a:schemeClr>
            </a:effectRef>
            <a:fontRef idx="minor">
              <a:schemeClr val="dk1">
                <a:hueOff val="0"/>
                <a:satOff val="0"/>
                <a:lumOff val="0"/>
                <a:alphaOff val="0"/>
              </a:schemeClr>
            </a:fontRef>
          </p:style>
        </p:sp>
        <p:sp>
          <p:nvSpPr>
            <p:cNvPr id="9" name="Forma livre 8">
              <a:extLst>
                <a:ext uri="{FF2B5EF4-FFF2-40B4-BE49-F238E27FC236}">
                  <a16:creationId xmlns:a16="http://schemas.microsoft.com/office/drawing/2014/main" id="{BD673A4D-65F2-264B-B095-6B89ED391B14}"/>
                </a:ext>
              </a:extLst>
            </p:cNvPr>
            <p:cNvSpPr/>
            <p:nvPr/>
          </p:nvSpPr>
          <p:spPr bwMode="auto">
            <a:xfrm>
              <a:off x="294996" y="3796968"/>
              <a:ext cx="1587480" cy="574811"/>
            </a:xfrm>
            <a:custGeom>
              <a:avLst/>
              <a:gdLst>
                <a:gd name="connsiteX0" fmla="*/ 0 w 1400859"/>
                <a:gd name="connsiteY0" fmla="*/ 0 h 901292"/>
                <a:gd name="connsiteX1" fmla="*/ 1400859 w 1400859"/>
                <a:gd name="connsiteY1" fmla="*/ 0 h 901292"/>
                <a:gd name="connsiteX2" fmla="*/ 1400859 w 1400859"/>
                <a:gd name="connsiteY2" fmla="*/ 901292 h 901292"/>
                <a:gd name="connsiteX3" fmla="*/ 0 w 1400859"/>
                <a:gd name="connsiteY3" fmla="*/ 901292 h 901292"/>
                <a:gd name="connsiteX4" fmla="*/ 0 w 1400859"/>
                <a:gd name="connsiteY4" fmla="*/ 0 h 901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859" h="901292">
                  <a:moveTo>
                    <a:pt x="0" y="0"/>
                  </a:moveTo>
                  <a:lnTo>
                    <a:pt x="1400859" y="0"/>
                  </a:lnTo>
                  <a:lnTo>
                    <a:pt x="1400859" y="901292"/>
                  </a:lnTo>
                  <a:lnTo>
                    <a:pt x="0" y="90129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97442" tIns="0" rIns="0" bIns="0" spcCol="1270"/>
            <a:lstStyle/>
            <a:p>
              <a:pPr algn="ctr" defTabSz="711200" fontAlgn="auto">
                <a:lnSpc>
                  <a:spcPct val="90000"/>
                </a:lnSpc>
                <a:spcAft>
                  <a:spcPts val="0"/>
                </a:spcAft>
                <a:defRPr/>
              </a:pPr>
              <a:r>
                <a:rPr lang="pt-BR" b="1" dirty="0"/>
                <a:t>Dieta   </a:t>
              </a:r>
            </a:p>
            <a:p>
              <a:pPr algn="ctr" defTabSz="711200" fontAlgn="auto">
                <a:lnSpc>
                  <a:spcPct val="90000"/>
                </a:lnSpc>
                <a:spcAft>
                  <a:spcPts val="0"/>
                </a:spcAft>
                <a:defRPr/>
              </a:pPr>
              <a:r>
                <a:rPr lang="pt-BR" sz="1700" b="1" dirty="0">
                  <a:sym typeface="Symbol" panose="05050102010706020507" pitchFamily="18" charset="2"/>
                </a:rPr>
                <a:t></a:t>
              </a:r>
              <a:r>
                <a:rPr lang="pt-BR" sz="1700" b="1" dirty="0"/>
                <a:t>AG saturados</a:t>
              </a:r>
            </a:p>
          </p:txBody>
        </p:sp>
        <p:sp>
          <p:nvSpPr>
            <p:cNvPr id="11" name="Forma livre 10">
              <a:extLst>
                <a:ext uri="{FF2B5EF4-FFF2-40B4-BE49-F238E27FC236}">
                  <a16:creationId xmlns:a16="http://schemas.microsoft.com/office/drawing/2014/main" id="{8EAEEF69-1B49-1242-AE80-C539062F2FA5}"/>
                </a:ext>
              </a:extLst>
            </p:cNvPr>
            <p:cNvSpPr/>
            <p:nvPr/>
          </p:nvSpPr>
          <p:spPr bwMode="auto">
            <a:xfrm>
              <a:off x="1797810" y="2587007"/>
              <a:ext cx="1432259" cy="940022"/>
            </a:xfrm>
            <a:custGeom>
              <a:avLst/>
              <a:gdLst>
                <a:gd name="connsiteX0" fmla="*/ 0 w 1183224"/>
                <a:gd name="connsiteY0" fmla="*/ 0 h 1085701"/>
                <a:gd name="connsiteX1" fmla="*/ 1183224 w 1183224"/>
                <a:gd name="connsiteY1" fmla="*/ 0 h 1085701"/>
                <a:gd name="connsiteX2" fmla="*/ 1183224 w 1183224"/>
                <a:gd name="connsiteY2" fmla="*/ 1085701 h 1085701"/>
                <a:gd name="connsiteX3" fmla="*/ 0 w 1183224"/>
                <a:gd name="connsiteY3" fmla="*/ 1085701 h 1085701"/>
                <a:gd name="connsiteX4" fmla="*/ 0 w 1183224"/>
                <a:gd name="connsiteY4" fmla="*/ 0 h 1085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224" h="1085701">
                  <a:moveTo>
                    <a:pt x="0" y="0"/>
                  </a:moveTo>
                  <a:lnTo>
                    <a:pt x="1183224" y="0"/>
                  </a:lnTo>
                  <a:lnTo>
                    <a:pt x="1183224" y="1085701"/>
                  </a:lnTo>
                  <a:lnTo>
                    <a:pt x="0" y="10857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52518" tIns="0" rIns="0" bIns="0" spcCol="1270"/>
            <a:lstStyle/>
            <a:p>
              <a:pPr defTabSz="755650" fontAlgn="auto">
                <a:lnSpc>
                  <a:spcPct val="90000"/>
                </a:lnSpc>
                <a:spcAft>
                  <a:spcPct val="35000"/>
                </a:spcAft>
                <a:defRPr/>
              </a:pPr>
              <a:r>
                <a:rPr lang="pt-BR" b="1" dirty="0" err="1"/>
                <a:t>Disbiose</a:t>
              </a:r>
              <a:r>
                <a:rPr lang="pt-BR" b="1" dirty="0"/>
                <a:t> intestinal</a:t>
              </a:r>
            </a:p>
          </p:txBody>
        </p:sp>
        <p:sp>
          <p:nvSpPr>
            <p:cNvPr id="13" name="Forma livre 12">
              <a:extLst>
                <a:ext uri="{FF2B5EF4-FFF2-40B4-BE49-F238E27FC236}">
                  <a16:creationId xmlns:a16="http://schemas.microsoft.com/office/drawing/2014/main" id="{07E453D8-0DF1-DF43-BFE7-C1F81D4937F2}"/>
                </a:ext>
              </a:extLst>
            </p:cNvPr>
            <p:cNvSpPr/>
            <p:nvPr/>
          </p:nvSpPr>
          <p:spPr bwMode="auto">
            <a:xfrm>
              <a:off x="3127060" y="2020136"/>
              <a:ext cx="1264339" cy="558932"/>
            </a:xfrm>
            <a:custGeom>
              <a:avLst/>
              <a:gdLst>
                <a:gd name="connsiteX0" fmla="*/ 0 w 1722508"/>
                <a:gd name="connsiteY0" fmla="*/ 0 h 1512266"/>
                <a:gd name="connsiteX1" fmla="*/ 1722508 w 1722508"/>
                <a:gd name="connsiteY1" fmla="*/ 0 h 1512266"/>
                <a:gd name="connsiteX2" fmla="*/ 1722508 w 1722508"/>
                <a:gd name="connsiteY2" fmla="*/ 1512266 h 1512266"/>
                <a:gd name="connsiteX3" fmla="*/ 0 w 1722508"/>
                <a:gd name="connsiteY3" fmla="*/ 1512266 h 1512266"/>
                <a:gd name="connsiteX4" fmla="*/ 0 w 1722508"/>
                <a:gd name="connsiteY4" fmla="*/ 0 h 1512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508" h="1512266">
                  <a:moveTo>
                    <a:pt x="0" y="0"/>
                  </a:moveTo>
                  <a:lnTo>
                    <a:pt x="1722508" y="0"/>
                  </a:lnTo>
                  <a:lnTo>
                    <a:pt x="1722508" y="1512266"/>
                  </a:lnTo>
                  <a:lnTo>
                    <a:pt x="0" y="15122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03358" tIns="0" rIns="0" bIns="0"/>
            <a:lstStyle>
              <a:lvl1pPr defTabSz="755650">
                <a:defRPr sz="2400">
                  <a:solidFill>
                    <a:srgbClr val="FFFFFF"/>
                  </a:solidFill>
                  <a:latin typeface="Arial" panose="020B0604020202020204" pitchFamily="34" charset="0"/>
                  <a:ea typeface="MS PGothic" panose="020B0600070205080204" pitchFamily="34" charset="-128"/>
                </a:defRPr>
              </a:lvl1pPr>
              <a:lvl2pPr marL="742950" indent="-285750" defTabSz="755650">
                <a:defRPr sz="2400">
                  <a:solidFill>
                    <a:srgbClr val="FFFFFF"/>
                  </a:solidFill>
                  <a:latin typeface="Arial" panose="020B0604020202020204" pitchFamily="34" charset="0"/>
                  <a:ea typeface="MS PGothic" panose="020B0600070205080204" pitchFamily="34" charset="-128"/>
                </a:defRPr>
              </a:lvl2pPr>
              <a:lvl3pPr marL="1143000" indent="-228600" defTabSz="755650">
                <a:defRPr sz="2400">
                  <a:solidFill>
                    <a:srgbClr val="FFFFFF"/>
                  </a:solidFill>
                  <a:latin typeface="Arial" panose="020B0604020202020204" pitchFamily="34" charset="0"/>
                  <a:ea typeface="MS PGothic" panose="020B0600070205080204" pitchFamily="34" charset="-128"/>
                </a:defRPr>
              </a:lvl3pPr>
              <a:lvl4pPr marL="1600200" indent="-228600" defTabSz="755650">
                <a:defRPr sz="2400">
                  <a:solidFill>
                    <a:srgbClr val="FFFFFF"/>
                  </a:solidFill>
                  <a:latin typeface="Arial" panose="020B0604020202020204" pitchFamily="34" charset="0"/>
                  <a:ea typeface="MS PGothic" panose="020B0600070205080204" pitchFamily="34" charset="-128"/>
                </a:defRPr>
              </a:lvl4pPr>
              <a:lvl5pPr marL="2057400" indent="-228600" defTabSz="755650">
                <a:defRPr sz="2400">
                  <a:solidFill>
                    <a:srgbClr val="FFFFFF"/>
                  </a:solidFill>
                  <a:latin typeface="Arial" panose="020B0604020202020204" pitchFamily="34" charset="0"/>
                  <a:ea typeface="MS PGothic" panose="020B0600070205080204" pitchFamily="34" charset="-128"/>
                </a:defRPr>
              </a:lvl5pPr>
              <a:lvl6pPr marL="2514600" indent="-228600" defTabSz="75565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defTabSz="75565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defTabSz="75565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defTabSz="75565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nSpc>
                  <a:spcPct val="90000"/>
                </a:lnSpc>
                <a:spcAft>
                  <a:spcPct val="35000"/>
                </a:spcAft>
                <a:defRPr/>
              </a:pPr>
              <a:r>
                <a:rPr lang="pt-BR" altLang="pt-BR" sz="1800" b="1" dirty="0"/>
                <a:t>Alteração  f. barreira</a:t>
              </a:r>
            </a:p>
          </p:txBody>
        </p:sp>
        <p:sp>
          <p:nvSpPr>
            <p:cNvPr id="15" name="Forma livre 14">
              <a:extLst>
                <a:ext uri="{FF2B5EF4-FFF2-40B4-BE49-F238E27FC236}">
                  <a16:creationId xmlns:a16="http://schemas.microsoft.com/office/drawing/2014/main" id="{E264BF8D-7F4A-BC4F-8B6A-E7DD1A7611C2}"/>
                </a:ext>
              </a:extLst>
            </p:cNvPr>
            <p:cNvSpPr/>
            <p:nvPr/>
          </p:nvSpPr>
          <p:spPr bwMode="auto">
            <a:xfrm>
              <a:off x="4453487" y="1478670"/>
              <a:ext cx="1624168" cy="816168"/>
            </a:xfrm>
            <a:custGeom>
              <a:avLst/>
              <a:gdLst>
                <a:gd name="connsiteX0" fmla="*/ 0 w 1599088"/>
                <a:gd name="connsiteY0" fmla="*/ 0 h 2412534"/>
                <a:gd name="connsiteX1" fmla="*/ 1599088 w 1599088"/>
                <a:gd name="connsiteY1" fmla="*/ 0 h 2412534"/>
                <a:gd name="connsiteX2" fmla="*/ 1599088 w 1599088"/>
                <a:gd name="connsiteY2" fmla="*/ 2412534 h 2412534"/>
                <a:gd name="connsiteX3" fmla="*/ 0 w 1599088"/>
                <a:gd name="connsiteY3" fmla="*/ 2412534 h 2412534"/>
                <a:gd name="connsiteX4" fmla="*/ 0 w 1599088"/>
                <a:gd name="connsiteY4" fmla="*/ 0 h 241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088" h="2412534">
                  <a:moveTo>
                    <a:pt x="0" y="0"/>
                  </a:moveTo>
                  <a:lnTo>
                    <a:pt x="1599088" y="0"/>
                  </a:lnTo>
                  <a:lnTo>
                    <a:pt x="1599088" y="2412534"/>
                  </a:lnTo>
                  <a:lnTo>
                    <a:pt x="0" y="24125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62670" tIns="0" rIns="0" bIns="0"/>
            <a:lstStyle>
              <a:lvl1pPr defTabSz="755650">
                <a:spcBef>
                  <a:spcPct val="20000"/>
                </a:spcBef>
                <a:buClr>
                  <a:schemeClr val="accent1"/>
                </a:buClr>
                <a:buSzPct val="75000"/>
                <a:buFont typeface="Monotype Sorts" pitchFamily="1" charset="2"/>
                <a:buChar char="l"/>
                <a:defRPr sz="3200">
                  <a:solidFill>
                    <a:schemeClr val="tx1"/>
                  </a:solidFill>
                  <a:latin typeface="Arial" panose="020B0604020202020204" pitchFamily="34" charset="0"/>
                  <a:ea typeface="MS PGothic" panose="020B0600070205080204" pitchFamily="34" charset="-128"/>
                </a:defRPr>
              </a:lvl1pPr>
              <a:lvl2pPr marL="742950" indent="-285750" defTabSz="7556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defTabSz="75565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defTabSz="75565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defTabSz="75565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defTabSz="75565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defTabSz="75565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defTabSz="75565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defTabSz="75565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lgn="ctr">
                <a:lnSpc>
                  <a:spcPct val="90000"/>
                </a:lnSpc>
                <a:spcBef>
                  <a:spcPct val="0"/>
                </a:spcBef>
                <a:spcAft>
                  <a:spcPct val="35000"/>
                </a:spcAft>
                <a:buClrTx/>
                <a:buSzTx/>
                <a:buFontTx/>
                <a:buNone/>
                <a:defRPr/>
              </a:pPr>
              <a:r>
                <a:rPr lang="pt-BR" altLang="pt-BR" sz="1800" b="1">
                  <a:solidFill>
                    <a:srgbClr val="FFFFFF"/>
                  </a:solidFill>
                </a:rPr>
                <a:t>Endotoxemia metabólica (</a:t>
              </a:r>
              <a:r>
                <a:rPr lang="pt-BR" altLang="pt-BR" sz="1800" b="1">
                  <a:solidFill>
                    <a:srgbClr val="FFFFFF"/>
                  </a:solidFill>
                  <a:latin typeface="Century Gothic" panose="020B0502020202020204" pitchFamily="34" charset="0"/>
                </a:rPr>
                <a:t>↑LPS</a:t>
              </a:r>
              <a:r>
                <a:rPr lang="pt-BR" altLang="pt-BR" sz="1800" b="1">
                  <a:solidFill>
                    <a:srgbClr val="FFFFFF"/>
                  </a:solidFill>
                </a:rPr>
                <a:t>)</a:t>
              </a:r>
            </a:p>
          </p:txBody>
        </p:sp>
        <p:sp>
          <p:nvSpPr>
            <p:cNvPr id="17" name="Forma livre 16">
              <a:extLst>
                <a:ext uri="{FF2B5EF4-FFF2-40B4-BE49-F238E27FC236}">
                  <a16:creationId xmlns:a16="http://schemas.microsoft.com/office/drawing/2014/main" id="{08130051-CD05-C145-BF0D-9B7EDA007729}"/>
                </a:ext>
              </a:extLst>
            </p:cNvPr>
            <p:cNvSpPr/>
            <p:nvPr/>
          </p:nvSpPr>
          <p:spPr bwMode="auto">
            <a:xfrm>
              <a:off x="6331652" y="1142041"/>
              <a:ext cx="1377227" cy="763768"/>
            </a:xfrm>
            <a:custGeom>
              <a:avLst/>
              <a:gdLst>
                <a:gd name="connsiteX0" fmla="*/ 0 w 2001307"/>
                <a:gd name="connsiteY0" fmla="*/ 0 h 2211707"/>
                <a:gd name="connsiteX1" fmla="*/ 2001307 w 2001307"/>
                <a:gd name="connsiteY1" fmla="*/ 0 h 2211707"/>
                <a:gd name="connsiteX2" fmla="*/ 2001307 w 2001307"/>
                <a:gd name="connsiteY2" fmla="*/ 2211707 h 2211707"/>
                <a:gd name="connsiteX3" fmla="*/ 0 w 2001307"/>
                <a:gd name="connsiteY3" fmla="*/ 2211707 h 2211707"/>
                <a:gd name="connsiteX4" fmla="*/ 0 w 2001307"/>
                <a:gd name="connsiteY4" fmla="*/ 0 h 221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07" h="2211707">
                  <a:moveTo>
                    <a:pt x="0" y="0"/>
                  </a:moveTo>
                  <a:lnTo>
                    <a:pt x="2001307" y="0"/>
                  </a:lnTo>
                  <a:lnTo>
                    <a:pt x="2001307" y="2211707"/>
                  </a:lnTo>
                  <a:lnTo>
                    <a:pt x="0" y="2211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34693" tIns="0" rIns="0" bIns="0"/>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800" b="1" dirty="0"/>
                <a:t>Inflamação subclínica sistêmica</a:t>
              </a:r>
            </a:p>
            <a:p>
              <a:pPr>
                <a:defRPr/>
              </a:pPr>
              <a:endParaRPr lang="pt-BR" altLang="pt-BR" sz="1800" b="1" dirty="0"/>
            </a:p>
          </p:txBody>
        </p:sp>
      </p:grpSp>
      <p:sp>
        <p:nvSpPr>
          <p:cNvPr id="7172" name="Título 1">
            <a:extLst>
              <a:ext uri="{FF2B5EF4-FFF2-40B4-BE49-F238E27FC236}">
                <a16:creationId xmlns:a16="http://schemas.microsoft.com/office/drawing/2014/main" id="{7D1A6C50-7ACD-1443-99C0-3C60C5E88098}"/>
              </a:ext>
            </a:extLst>
          </p:cNvPr>
          <p:cNvSpPr txBox="1">
            <a:spLocks/>
          </p:cNvSpPr>
          <p:nvPr/>
        </p:nvSpPr>
        <p:spPr bwMode="auto">
          <a:xfrm>
            <a:off x="117475" y="271463"/>
            <a:ext cx="7643813" cy="928687"/>
          </a:xfrm>
          <a:prstGeom prst="rect">
            <a:avLst/>
          </a:prstGeom>
          <a:noFill/>
          <a:ln>
            <a:noFill/>
          </a:ln>
        </p:spPr>
        <p:txBody>
          <a:bodyPr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3000" b="1" dirty="0">
                <a:solidFill>
                  <a:schemeClr val="tx2">
                    <a:lumMod val="40000"/>
                    <a:lumOff val="60000"/>
                  </a:schemeClr>
                </a:solidFill>
                <a:effectLst>
                  <a:outerShdw blurRad="38100" dist="38100" dir="2700000" algn="tl">
                    <a:srgbClr val="000000"/>
                  </a:outerShdw>
                </a:effectLst>
                <a:latin typeface="Arial" charset="0"/>
                <a:ea typeface="ＭＳ Ｐゴシック" charset="0"/>
                <a:cs typeface="Tahoma" charset="0"/>
              </a:rPr>
              <a:t>Dieta rica em gordura saturada induz </a:t>
            </a:r>
            <a:r>
              <a:rPr lang="pt-BR" altLang="pt-BR" sz="3000" b="1" dirty="0" err="1">
                <a:solidFill>
                  <a:schemeClr val="tx2">
                    <a:lumMod val="40000"/>
                    <a:lumOff val="60000"/>
                  </a:schemeClr>
                </a:solidFill>
                <a:effectLst>
                  <a:outerShdw blurRad="38100" dist="38100" dir="2700000" algn="tl">
                    <a:srgbClr val="000000"/>
                  </a:outerShdw>
                </a:effectLst>
                <a:latin typeface="Arial" charset="0"/>
                <a:ea typeface="ＭＳ Ｐゴシック" charset="0"/>
                <a:cs typeface="Tahoma" charset="0"/>
              </a:rPr>
              <a:t>endotoxemia</a:t>
            </a:r>
            <a:r>
              <a:rPr lang="pt-BR" altLang="pt-BR" sz="3000" b="1" dirty="0">
                <a:solidFill>
                  <a:schemeClr val="tx2">
                    <a:lumMod val="40000"/>
                    <a:lumOff val="60000"/>
                  </a:schemeClr>
                </a:solidFill>
                <a:effectLst>
                  <a:outerShdw blurRad="38100" dist="38100" dir="2700000" algn="tl">
                    <a:srgbClr val="000000"/>
                  </a:outerShdw>
                </a:effectLst>
                <a:latin typeface="Arial" charset="0"/>
                <a:ea typeface="ＭＳ Ｐゴシック" charset="0"/>
                <a:cs typeface="Tahoma" charset="0"/>
              </a:rPr>
              <a:t>, inflamação e RI</a:t>
            </a:r>
          </a:p>
        </p:txBody>
      </p:sp>
      <p:sp>
        <p:nvSpPr>
          <p:cNvPr id="49155" name="Espaço Reservado para Conteúdo 2">
            <a:extLst>
              <a:ext uri="{FF2B5EF4-FFF2-40B4-BE49-F238E27FC236}">
                <a16:creationId xmlns:a16="http://schemas.microsoft.com/office/drawing/2014/main" id="{2713D15D-7CBB-154D-AB8B-43A485157924}"/>
              </a:ext>
            </a:extLst>
          </p:cNvPr>
          <p:cNvSpPr>
            <a:spLocks noGrp="1" noChangeArrowheads="1"/>
          </p:cNvSpPr>
          <p:nvPr>
            <p:ph idx="1"/>
          </p:nvPr>
        </p:nvSpPr>
        <p:spPr>
          <a:xfrm>
            <a:off x="1893888" y="3328988"/>
            <a:ext cx="2376487" cy="677862"/>
          </a:xfrm>
        </p:spPr>
        <p:txBody>
          <a:bodyPr/>
          <a:lstStyle/>
          <a:p>
            <a:pPr marL="271463" lvl="1" indent="-184150" eaLnBrk="1" hangingPunct="1">
              <a:spcBef>
                <a:spcPct val="0"/>
              </a:spcBef>
              <a:buSzPct val="80000"/>
              <a:buFont typeface="Wingdings" pitchFamily="2" charset="2"/>
              <a:buChar char="Ø"/>
            </a:pPr>
            <a:r>
              <a:rPr lang="pt-BR" altLang="pt-BR" sz="1600" b="1">
                <a:sym typeface="Symbol" pitchFamily="2" charset="2"/>
              </a:rPr>
              <a:t></a:t>
            </a:r>
            <a:r>
              <a:rPr lang="pt-BR" altLang="pt-BR" sz="1600" b="1"/>
              <a:t> Bact gram</a:t>
            </a:r>
            <a:r>
              <a:rPr lang="pt-BR" altLang="pt-BR" sz="1600" b="1">
                <a:sym typeface="Symbol" pitchFamily="2" charset="2"/>
              </a:rPr>
              <a:t>-</a:t>
            </a:r>
            <a:r>
              <a:rPr lang="pt-BR" altLang="pt-BR" sz="1600" b="1"/>
              <a:t> </a:t>
            </a:r>
          </a:p>
          <a:p>
            <a:pPr marL="271463" lvl="1" indent="-184150" eaLnBrk="1" hangingPunct="1">
              <a:spcBef>
                <a:spcPct val="0"/>
              </a:spcBef>
              <a:buSzPct val="80000"/>
              <a:buFont typeface="Wingdings" pitchFamily="2" charset="2"/>
              <a:buChar char="Ø"/>
            </a:pPr>
            <a:r>
              <a:rPr lang="pt-BR" altLang="pt-BR" sz="1600" b="1">
                <a:sym typeface="Symbol" pitchFamily="2" charset="2"/>
              </a:rPr>
              <a:t> </a:t>
            </a:r>
            <a:r>
              <a:rPr lang="pt-BR" altLang="pt-BR" sz="1600" b="1"/>
              <a:t>Bact benéficas</a:t>
            </a:r>
          </a:p>
        </p:txBody>
      </p:sp>
      <p:sp>
        <p:nvSpPr>
          <p:cNvPr id="6" name="Retângulo 5">
            <a:extLst>
              <a:ext uri="{FF2B5EF4-FFF2-40B4-BE49-F238E27FC236}">
                <a16:creationId xmlns:a16="http://schemas.microsoft.com/office/drawing/2014/main" id="{C008A93F-AD05-9C45-BAC5-0FCD55579401}"/>
              </a:ext>
            </a:extLst>
          </p:cNvPr>
          <p:cNvSpPr>
            <a:spLocks noChangeArrowheads="1"/>
          </p:cNvSpPr>
          <p:nvPr/>
        </p:nvSpPr>
        <p:spPr bwMode="auto">
          <a:xfrm>
            <a:off x="8510588" y="1316038"/>
            <a:ext cx="1776412" cy="614362"/>
          </a:xfrm>
          <a:prstGeom prst="rect">
            <a:avLst/>
          </a:prstGeom>
          <a:noFill/>
          <a:ln>
            <a:noFill/>
          </a:ln>
        </p:spPr>
        <p:txBody>
          <a:bodyPr>
            <a:spAutoFit/>
          </a:bodyPr>
          <a:lstStyle>
            <a:lvl1pPr>
              <a:spcBef>
                <a:spcPct val="20000"/>
              </a:spcBef>
              <a:buClr>
                <a:schemeClr val="accent1"/>
              </a:buClr>
              <a:buSzPct val="75000"/>
              <a:buFont typeface="Monotype Sorts" pitchFamily="1"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defRPr/>
            </a:pPr>
            <a:r>
              <a:rPr lang="pt-BR" altLang="pt-BR" sz="1700" b="1" dirty="0">
                <a:solidFill>
                  <a:schemeClr val="tx2">
                    <a:lumMod val="40000"/>
                    <a:lumOff val="60000"/>
                  </a:schemeClr>
                </a:solidFill>
                <a:effectLst>
                  <a:outerShdw blurRad="38100" dist="38100" dir="2700000" algn="tl">
                    <a:srgbClr val="000000">
                      <a:alpha val="43137"/>
                    </a:srgbClr>
                  </a:outerShdw>
                </a:effectLst>
              </a:rPr>
              <a:t>RESISTÊNCIA À INSULINA</a:t>
            </a:r>
          </a:p>
        </p:txBody>
      </p:sp>
      <p:grpSp>
        <p:nvGrpSpPr>
          <p:cNvPr id="22" name="Agrupar 29">
            <a:extLst>
              <a:ext uri="{FF2B5EF4-FFF2-40B4-BE49-F238E27FC236}">
                <a16:creationId xmlns:a16="http://schemas.microsoft.com/office/drawing/2014/main" id="{CFC73BA9-91A1-4B42-B3B9-AFC19490109E}"/>
              </a:ext>
            </a:extLst>
          </p:cNvPr>
          <p:cNvGrpSpPr>
            <a:grpSpLocks/>
          </p:cNvGrpSpPr>
          <p:nvPr/>
        </p:nvGrpSpPr>
        <p:grpSpPr bwMode="auto">
          <a:xfrm>
            <a:off x="4133850" y="3859213"/>
            <a:ext cx="3171825" cy="2593975"/>
            <a:chOff x="465191" y="1274427"/>
            <a:chExt cx="3169513" cy="2596135"/>
          </a:xfrm>
        </p:grpSpPr>
        <p:pic>
          <p:nvPicPr>
            <p:cNvPr id="49178" name="Picture 16" descr="Captura de Tela 2015-08-02 às 22.05.04.png">
              <a:extLst>
                <a:ext uri="{FF2B5EF4-FFF2-40B4-BE49-F238E27FC236}">
                  <a16:creationId xmlns:a16="http://schemas.microsoft.com/office/drawing/2014/main" id="{0820EEBB-6F00-7B43-96A0-7D3028561E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191" y="1326743"/>
              <a:ext cx="3169513" cy="254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CaixaDeTexto 32">
              <a:extLst>
                <a:ext uri="{FF2B5EF4-FFF2-40B4-BE49-F238E27FC236}">
                  <a16:creationId xmlns:a16="http://schemas.microsoft.com/office/drawing/2014/main" id="{E67C95AF-AAFE-7741-997E-CBDF91FEEF31}"/>
                </a:ext>
              </a:extLst>
            </p:cNvPr>
            <p:cNvSpPr txBox="1"/>
            <p:nvPr/>
          </p:nvSpPr>
          <p:spPr>
            <a:xfrm>
              <a:off x="604789" y="1384055"/>
              <a:ext cx="469557" cy="308231"/>
            </a:xfrm>
            <a:prstGeom prst="rect">
              <a:avLst/>
            </a:prstGeom>
            <a:noFill/>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1400" b="1" dirty="0">
                  <a:solidFill>
                    <a:srgbClr val="002060"/>
                  </a:solidFill>
                  <a:effectLst>
                    <a:outerShdw blurRad="38100" dist="38100" dir="2700000" algn="tl">
                      <a:srgbClr val="000000"/>
                    </a:outerShdw>
                  </a:effectLst>
                  <a:latin typeface="Arial Narrow" panose="020B0606020202030204" pitchFamily="34" charset="0"/>
                </a:rPr>
                <a:t>LPS</a:t>
              </a:r>
            </a:p>
          </p:txBody>
        </p:sp>
        <p:sp>
          <p:nvSpPr>
            <p:cNvPr id="26" name="CaixaDeTexto 33">
              <a:extLst>
                <a:ext uri="{FF2B5EF4-FFF2-40B4-BE49-F238E27FC236}">
                  <a16:creationId xmlns:a16="http://schemas.microsoft.com/office/drawing/2014/main" id="{6EF6588F-AEEC-EF42-B250-9F6D4AFA7159}"/>
                </a:ext>
              </a:extLst>
            </p:cNvPr>
            <p:cNvSpPr txBox="1"/>
            <p:nvPr/>
          </p:nvSpPr>
          <p:spPr>
            <a:xfrm>
              <a:off x="1424929" y="1274427"/>
              <a:ext cx="710682" cy="324120"/>
            </a:xfrm>
            <a:prstGeom prst="rect">
              <a:avLst/>
            </a:prstGeom>
            <a:noFill/>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1500" b="1" dirty="0">
                  <a:solidFill>
                    <a:srgbClr val="002C14"/>
                  </a:solidFill>
                  <a:effectLst>
                    <a:outerShdw blurRad="38100" dist="38100" dir="2700000" algn="tl">
                      <a:srgbClr val="FFFFFF"/>
                    </a:outerShdw>
                  </a:effectLst>
                  <a:latin typeface="Arial Narrow" panose="020B0606020202030204" pitchFamily="34" charset="0"/>
                </a:rPr>
                <a:t>AG Sat</a:t>
              </a:r>
            </a:p>
          </p:txBody>
        </p:sp>
        <p:sp>
          <p:nvSpPr>
            <p:cNvPr id="27" name="CaixaDeTexto 34">
              <a:extLst>
                <a:ext uri="{FF2B5EF4-FFF2-40B4-BE49-F238E27FC236}">
                  <a16:creationId xmlns:a16="http://schemas.microsoft.com/office/drawing/2014/main" id="{CF376C68-E42B-8A4A-8CE7-BA6D852BF1C0}"/>
                </a:ext>
              </a:extLst>
            </p:cNvPr>
            <p:cNvSpPr txBox="1"/>
            <p:nvPr/>
          </p:nvSpPr>
          <p:spPr>
            <a:xfrm>
              <a:off x="2582959" y="1364989"/>
              <a:ext cx="506043" cy="276455"/>
            </a:xfrm>
            <a:prstGeom prst="rect">
              <a:avLst/>
            </a:prstGeom>
            <a:noFill/>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1200" b="1">
                  <a:solidFill>
                    <a:srgbClr val="A80000"/>
                  </a:solidFill>
                  <a:effectLst>
                    <a:outerShdw blurRad="38100" dist="38100" dir="2700000" algn="tl">
                      <a:srgbClr val="000000"/>
                    </a:outerShdw>
                  </a:effectLst>
                  <a:latin typeface="Arial Narrow" panose="020B0606020202030204" pitchFamily="34" charset="0"/>
                </a:rPr>
                <a:t>TNF</a:t>
              </a:r>
              <a:r>
                <a:rPr lang="el-GR" altLang="pt-BR" sz="1200" b="1">
                  <a:solidFill>
                    <a:srgbClr val="A80000"/>
                  </a:solidFill>
                  <a:effectLst>
                    <a:outerShdw blurRad="38100" dist="38100" dir="2700000" algn="tl">
                      <a:srgbClr val="000000"/>
                    </a:outerShdw>
                  </a:effectLst>
                  <a:latin typeface="Arial Narrow" panose="020B0606020202030204" pitchFamily="34" charset="0"/>
                </a:rPr>
                <a:t>α</a:t>
              </a:r>
              <a:endParaRPr lang="pt-BR" altLang="pt-BR" sz="1200" b="1">
                <a:solidFill>
                  <a:srgbClr val="A80000"/>
                </a:solidFill>
                <a:effectLst>
                  <a:outerShdw blurRad="38100" dist="38100" dir="2700000" algn="tl">
                    <a:srgbClr val="000000"/>
                  </a:outerShdw>
                </a:effectLst>
                <a:latin typeface="Arial Narrow" panose="020B0606020202030204" pitchFamily="34" charset="0"/>
              </a:endParaRPr>
            </a:p>
          </p:txBody>
        </p:sp>
      </p:grpSp>
      <p:grpSp>
        <p:nvGrpSpPr>
          <p:cNvPr id="29" name="Agrupar 9217">
            <a:extLst>
              <a:ext uri="{FF2B5EF4-FFF2-40B4-BE49-F238E27FC236}">
                <a16:creationId xmlns:a16="http://schemas.microsoft.com/office/drawing/2014/main" id="{A730B468-C3CB-CD4E-974A-B09F54C8537B}"/>
              </a:ext>
            </a:extLst>
          </p:cNvPr>
          <p:cNvGrpSpPr>
            <a:grpSpLocks/>
          </p:cNvGrpSpPr>
          <p:nvPr/>
        </p:nvGrpSpPr>
        <p:grpSpPr bwMode="auto">
          <a:xfrm>
            <a:off x="7031038" y="4122738"/>
            <a:ext cx="2638425" cy="1563687"/>
            <a:chOff x="3563888" y="4274031"/>
            <a:chExt cx="2638267" cy="1562799"/>
          </a:xfrm>
        </p:grpSpPr>
        <p:grpSp>
          <p:nvGrpSpPr>
            <p:cNvPr id="49165" name="Agrupar 30">
              <a:extLst>
                <a:ext uri="{FF2B5EF4-FFF2-40B4-BE49-F238E27FC236}">
                  <a16:creationId xmlns:a16="http://schemas.microsoft.com/office/drawing/2014/main" id="{15E807D6-B0F5-4E4A-BE52-3854108B4481}"/>
                </a:ext>
              </a:extLst>
            </p:cNvPr>
            <p:cNvGrpSpPr>
              <a:grpSpLocks/>
            </p:cNvGrpSpPr>
            <p:nvPr/>
          </p:nvGrpSpPr>
          <p:grpSpPr bwMode="auto">
            <a:xfrm>
              <a:off x="4133837" y="4274031"/>
              <a:ext cx="2068318" cy="1562799"/>
              <a:chOff x="1572496" y="3885414"/>
              <a:chExt cx="2068676" cy="1565119"/>
            </a:xfrm>
          </p:grpSpPr>
          <p:sp>
            <p:nvSpPr>
              <p:cNvPr id="43" name="TextBox 11">
                <a:extLst>
                  <a:ext uri="{FF2B5EF4-FFF2-40B4-BE49-F238E27FC236}">
                    <a16:creationId xmlns:a16="http://schemas.microsoft.com/office/drawing/2014/main" id="{432CE8B3-5A33-A849-B1B4-16045B1C11D6}"/>
                  </a:ext>
                </a:extLst>
              </p:cNvPr>
              <p:cNvSpPr txBox="1">
                <a:spLocks noChangeArrowheads="1"/>
              </p:cNvSpPr>
              <p:nvPr/>
            </p:nvSpPr>
            <p:spPr bwMode="auto">
              <a:xfrm>
                <a:off x="1572425" y="5112086"/>
                <a:ext cx="2068747" cy="338447"/>
              </a:xfrm>
              <a:prstGeom prst="rect">
                <a:avLst/>
              </a:prstGeom>
              <a:solidFill>
                <a:schemeClr val="accent6">
                  <a:lumMod val="20000"/>
                  <a:lumOff val="80000"/>
                </a:schemeClr>
              </a:solidFill>
              <a:ln>
                <a:noFill/>
              </a:ln>
            </p:spPr>
            <p:txBody>
              <a:bodyPr>
                <a:spAutoFit/>
              </a:bodyPr>
              <a:lstStyle>
                <a:defPPr>
                  <a:defRPr lang="pt-BR"/>
                </a:defPPr>
                <a:lvl1pPr algn="ctr" eaLnBrk="1" hangingPunct="1">
                  <a:defRPr sz="1600" b="1">
                    <a:solidFill>
                      <a:schemeClr val="bg2"/>
                    </a:solidFill>
                    <a:latin typeface="Arial Narrow" panose="020B0606020202030204"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defRPr/>
                </a:pPr>
                <a:r>
                  <a:rPr lang="en-US" altLang="pt-BR" dirty="0">
                    <a:sym typeface="Symbol" panose="05050102010706020507" pitchFamily="18" charset="2"/>
                  </a:rPr>
                  <a:t> </a:t>
                </a:r>
                <a:r>
                  <a:rPr lang="en-US" altLang="pt-BR" dirty="0" err="1">
                    <a:sym typeface="Symbol" panose="05050102010706020507" pitchFamily="18" charset="2"/>
                  </a:rPr>
                  <a:t>sinalização</a:t>
                </a:r>
                <a:r>
                  <a:rPr lang="en-US" altLang="pt-BR" dirty="0">
                    <a:sym typeface="Symbol" panose="05050102010706020507" pitchFamily="18" charset="2"/>
                  </a:rPr>
                  <a:t> </a:t>
                </a:r>
                <a:r>
                  <a:rPr lang="en-US" altLang="pt-BR" dirty="0" err="1"/>
                  <a:t>insulínica</a:t>
                </a:r>
                <a:endParaRPr lang="en-US" altLang="pt-BR" dirty="0"/>
              </a:p>
            </p:txBody>
          </p:sp>
          <p:sp>
            <p:nvSpPr>
              <p:cNvPr id="48" name="TextBox 11">
                <a:extLst>
                  <a:ext uri="{FF2B5EF4-FFF2-40B4-BE49-F238E27FC236}">
                    <a16:creationId xmlns:a16="http://schemas.microsoft.com/office/drawing/2014/main" id="{862B2A63-DBB2-004F-9630-6CB8A6876E31}"/>
                  </a:ext>
                </a:extLst>
              </p:cNvPr>
              <p:cNvSpPr txBox="1">
                <a:spLocks noChangeArrowheads="1"/>
              </p:cNvSpPr>
              <p:nvPr/>
            </p:nvSpPr>
            <p:spPr bwMode="auto">
              <a:xfrm>
                <a:off x="1921715" y="3885414"/>
                <a:ext cx="1255855" cy="584735"/>
              </a:xfrm>
              <a:prstGeom prst="rect">
                <a:avLst/>
              </a:prstGeom>
              <a:solidFill>
                <a:schemeClr val="accent6">
                  <a:lumMod val="20000"/>
                  <a:lumOff val="80000"/>
                </a:schemeClr>
              </a:solid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en-US" altLang="pt-BR" sz="1600" b="1" dirty="0" err="1">
                    <a:solidFill>
                      <a:schemeClr val="bg2"/>
                    </a:solidFill>
                    <a:latin typeface="Arial Narrow" panose="020B0606020202030204" pitchFamily="34" charset="0"/>
                  </a:rPr>
                  <a:t>Citocinas</a:t>
                </a:r>
                <a:r>
                  <a:rPr lang="en-US" altLang="pt-BR" sz="1600" b="1" dirty="0">
                    <a:solidFill>
                      <a:schemeClr val="bg2"/>
                    </a:solidFill>
                    <a:latin typeface="Arial Narrow" panose="020B0606020202030204" pitchFamily="34" charset="0"/>
                  </a:rPr>
                  <a:t> </a:t>
                </a:r>
                <a:r>
                  <a:rPr lang="en-US" altLang="pt-BR" sz="1600" b="1" dirty="0" err="1">
                    <a:solidFill>
                      <a:schemeClr val="bg2"/>
                    </a:solidFill>
                    <a:latin typeface="Arial Narrow" panose="020B0606020202030204" pitchFamily="34" charset="0"/>
                  </a:rPr>
                  <a:t>inflamatórias</a:t>
                </a:r>
                <a:endParaRPr lang="en-US" altLang="pt-BR" sz="1600" b="1" dirty="0">
                  <a:solidFill>
                    <a:schemeClr val="bg2"/>
                  </a:solidFill>
                  <a:latin typeface="Arial Narrow" panose="020B0606020202030204" pitchFamily="34" charset="0"/>
                </a:endParaRPr>
              </a:p>
            </p:txBody>
          </p:sp>
        </p:grpSp>
        <p:sp>
          <p:nvSpPr>
            <p:cNvPr id="33" name="Seta: para Baixo 1">
              <a:extLst>
                <a:ext uri="{FF2B5EF4-FFF2-40B4-BE49-F238E27FC236}">
                  <a16:creationId xmlns:a16="http://schemas.microsoft.com/office/drawing/2014/main" id="{12353CA0-1FC5-AE40-9634-A44B66EE8507}"/>
                </a:ext>
              </a:extLst>
            </p:cNvPr>
            <p:cNvSpPr/>
            <p:nvPr/>
          </p:nvSpPr>
          <p:spPr>
            <a:xfrm>
              <a:off x="4990965" y="4962615"/>
              <a:ext cx="233349" cy="431555"/>
            </a:xfrm>
            <a:prstGeom prst="downArrow">
              <a:avLst/>
            </a:prstGeom>
            <a:solidFill>
              <a:schemeClr val="accent6">
                <a:lumMod val="20000"/>
                <a:lumOff val="80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nvGrpSpPr>
            <p:cNvPr id="49167" name="Agrupar 9216">
              <a:extLst>
                <a:ext uri="{FF2B5EF4-FFF2-40B4-BE49-F238E27FC236}">
                  <a16:creationId xmlns:a16="http://schemas.microsoft.com/office/drawing/2014/main" id="{23D9975E-CC2E-A740-B358-6639222BC1BE}"/>
                </a:ext>
              </a:extLst>
            </p:cNvPr>
            <p:cNvGrpSpPr>
              <a:grpSpLocks/>
            </p:cNvGrpSpPr>
            <p:nvPr/>
          </p:nvGrpSpPr>
          <p:grpSpPr bwMode="auto">
            <a:xfrm>
              <a:off x="3563888" y="5379971"/>
              <a:ext cx="468138" cy="198119"/>
              <a:chOff x="5364088" y="5953471"/>
              <a:chExt cx="468138" cy="198119"/>
            </a:xfrm>
          </p:grpSpPr>
          <p:grpSp>
            <p:nvGrpSpPr>
              <p:cNvPr id="49168" name="Agrupar 12">
                <a:extLst>
                  <a:ext uri="{FF2B5EF4-FFF2-40B4-BE49-F238E27FC236}">
                    <a16:creationId xmlns:a16="http://schemas.microsoft.com/office/drawing/2014/main" id="{B900FA2A-586D-6F46-AB0D-E9E6D57D1CC5}"/>
                  </a:ext>
                </a:extLst>
              </p:cNvPr>
              <p:cNvGrpSpPr>
                <a:grpSpLocks/>
              </p:cNvGrpSpPr>
              <p:nvPr/>
            </p:nvGrpSpPr>
            <p:grpSpPr bwMode="auto">
              <a:xfrm>
                <a:off x="5364088" y="5953471"/>
                <a:ext cx="407852" cy="198119"/>
                <a:chOff x="5364088" y="5953471"/>
                <a:chExt cx="407852" cy="198119"/>
              </a:xfrm>
            </p:grpSpPr>
            <p:grpSp>
              <p:nvGrpSpPr>
                <p:cNvPr id="49170" name="Agrupar 11">
                  <a:extLst>
                    <a:ext uri="{FF2B5EF4-FFF2-40B4-BE49-F238E27FC236}">
                      <a16:creationId xmlns:a16="http://schemas.microsoft.com/office/drawing/2014/main" id="{118C5C6D-E919-BF4D-AC39-049AAA92EC24}"/>
                    </a:ext>
                  </a:extLst>
                </p:cNvPr>
                <p:cNvGrpSpPr>
                  <a:grpSpLocks/>
                </p:cNvGrpSpPr>
                <p:nvPr/>
              </p:nvGrpSpPr>
              <p:grpSpPr bwMode="auto">
                <a:xfrm rot="5400000">
                  <a:off x="5409231" y="5908328"/>
                  <a:ext cx="198119" cy="288405"/>
                  <a:chOff x="5440658" y="5867747"/>
                  <a:chExt cx="198119" cy="369566"/>
                </a:xfrm>
              </p:grpSpPr>
              <p:sp>
                <p:nvSpPr>
                  <p:cNvPr id="41" name="Retângulo 9">
                    <a:extLst>
                      <a:ext uri="{FF2B5EF4-FFF2-40B4-BE49-F238E27FC236}">
                        <a16:creationId xmlns:a16="http://schemas.microsoft.com/office/drawing/2014/main" id="{0A63D20B-451D-8B4B-B4D6-48CA3B472E40}"/>
                      </a:ext>
                    </a:extLst>
                  </p:cNvPr>
                  <p:cNvSpPr/>
                  <p:nvPr/>
                </p:nvSpPr>
                <p:spPr>
                  <a:xfrm>
                    <a:off x="5424711" y="5887443"/>
                    <a:ext cx="46012" cy="370211"/>
                  </a:xfrm>
                  <a:prstGeom prst="rect">
                    <a:avLst/>
                  </a:prstGeom>
                  <a:solidFill>
                    <a:schemeClr val="accent3"/>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2" name="Retângulo 40">
                    <a:extLst>
                      <a:ext uri="{FF2B5EF4-FFF2-40B4-BE49-F238E27FC236}">
                        <a16:creationId xmlns:a16="http://schemas.microsoft.com/office/drawing/2014/main" id="{2938A9BF-BF9C-D244-97BA-3A33EA33B62B}"/>
                      </a:ext>
                    </a:extLst>
                  </p:cNvPr>
                  <p:cNvSpPr/>
                  <p:nvPr/>
                </p:nvSpPr>
                <p:spPr>
                  <a:xfrm>
                    <a:off x="5577024" y="5887443"/>
                    <a:ext cx="46012" cy="370211"/>
                  </a:xfrm>
                  <a:prstGeom prst="rect">
                    <a:avLst/>
                  </a:prstGeom>
                  <a:solidFill>
                    <a:schemeClr val="accent3"/>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grpSp>
              <p:nvGrpSpPr>
                <p:cNvPr id="49171" name="Agrupar 10">
                  <a:extLst>
                    <a:ext uri="{FF2B5EF4-FFF2-40B4-BE49-F238E27FC236}">
                      <a16:creationId xmlns:a16="http://schemas.microsoft.com/office/drawing/2014/main" id="{F4F3CFAB-9894-3849-98FC-5D2A9EBB3CD7}"/>
                    </a:ext>
                  </a:extLst>
                </p:cNvPr>
                <p:cNvGrpSpPr>
                  <a:grpSpLocks/>
                </p:cNvGrpSpPr>
                <p:nvPr/>
              </p:nvGrpSpPr>
              <p:grpSpPr bwMode="auto">
                <a:xfrm rot="5400000">
                  <a:off x="5602583" y="5938803"/>
                  <a:ext cx="105922" cy="232793"/>
                  <a:chOff x="5745458" y="6309320"/>
                  <a:chExt cx="105922" cy="232793"/>
                </a:xfrm>
              </p:grpSpPr>
              <p:sp>
                <p:nvSpPr>
                  <p:cNvPr id="39" name="Retângulo 42">
                    <a:extLst>
                      <a:ext uri="{FF2B5EF4-FFF2-40B4-BE49-F238E27FC236}">
                        <a16:creationId xmlns:a16="http://schemas.microsoft.com/office/drawing/2014/main" id="{2DEE7922-4007-C940-A3E1-2E0BBB15E0AC}"/>
                      </a:ext>
                    </a:extLst>
                  </p:cNvPr>
                  <p:cNvSpPr/>
                  <p:nvPr/>
                </p:nvSpPr>
                <p:spPr>
                  <a:xfrm>
                    <a:off x="5729929" y="6325084"/>
                    <a:ext cx="46011" cy="233348"/>
                  </a:xfrm>
                  <a:prstGeom prst="rect">
                    <a:avLst/>
                  </a:prstGeom>
                  <a:solidFill>
                    <a:schemeClr val="accent3"/>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0" name="Retângulo 44">
                    <a:extLst>
                      <a:ext uri="{FF2B5EF4-FFF2-40B4-BE49-F238E27FC236}">
                        <a16:creationId xmlns:a16="http://schemas.microsoft.com/office/drawing/2014/main" id="{AA78360F-10D4-7849-8F0C-83956CA59202}"/>
                      </a:ext>
                    </a:extLst>
                  </p:cNvPr>
                  <p:cNvSpPr/>
                  <p:nvPr/>
                </p:nvSpPr>
                <p:spPr>
                  <a:xfrm>
                    <a:off x="5790220" y="6325084"/>
                    <a:ext cx="46011" cy="233348"/>
                  </a:xfrm>
                  <a:prstGeom prst="rect">
                    <a:avLst/>
                  </a:prstGeom>
                  <a:solidFill>
                    <a:schemeClr val="accent3"/>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grpSp>
          <p:sp>
            <p:nvSpPr>
              <p:cNvPr id="36" name="Elipse 9215">
                <a:extLst>
                  <a:ext uri="{FF2B5EF4-FFF2-40B4-BE49-F238E27FC236}">
                    <a16:creationId xmlns:a16="http://schemas.microsoft.com/office/drawing/2014/main" id="{F6D21BB6-0235-D34D-8873-C59E384CC2DC}"/>
                  </a:ext>
                </a:extLst>
              </p:cNvPr>
              <p:cNvSpPr/>
              <p:nvPr/>
            </p:nvSpPr>
            <p:spPr>
              <a:xfrm>
                <a:off x="5724428" y="6007334"/>
                <a:ext cx="107944" cy="85676"/>
              </a:xfrm>
              <a:prstGeom prst="ellipse">
                <a:avLst/>
              </a:prstGeom>
              <a:solidFill>
                <a:srgbClr val="C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grpSp>
      <p:grpSp>
        <p:nvGrpSpPr>
          <p:cNvPr id="50" name="Agrupar 9226">
            <a:extLst>
              <a:ext uri="{FF2B5EF4-FFF2-40B4-BE49-F238E27FC236}">
                <a16:creationId xmlns:a16="http://schemas.microsoft.com/office/drawing/2014/main" id="{20CC3F84-678D-1B4F-A885-EB434E2A54BF}"/>
              </a:ext>
            </a:extLst>
          </p:cNvPr>
          <p:cNvGrpSpPr>
            <a:grpSpLocks/>
          </p:cNvGrpSpPr>
          <p:nvPr/>
        </p:nvGrpSpPr>
        <p:grpSpPr bwMode="auto">
          <a:xfrm rot="885316">
            <a:off x="6746875" y="4910138"/>
            <a:ext cx="628650" cy="714375"/>
            <a:chOff x="5118128" y="5951657"/>
            <a:chExt cx="450549" cy="388722"/>
          </a:xfrm>
        </p:grpSpPr>
        <p:cxnSp>
          <p:nvCxnSpPr>
            <p:cNvPr id="51" name="Conector reto 9219">
              <a:extLst>
                <a:ext uri="{FF2B5EF4-FFF2-40B4-BE49-F238E27FC236}">
                  <a16:creationId xmlns:a16="http://schemas.microsoft.com/office/drawing/2014/main" id="{353E0B84-9764-1E46-A368-AE9D064B8C19}"/>
                </a:ext>
              </a:extLst>
            </p:cNvPr>
            <p:cNvCxnSpPr>
              <a:cxnSpLocks/>
            </p:cNvCxnSpPr>
            <p:nvPr/>
          </p:nvCxnSpPr>
          <p:spPr>
            <a:xfrm rot="20714684">
              <a:off x="5310517" y="5950330"/>
              <a:ext cx="168387" cy="38872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Conector reto 9222">
              <a:extLst>
                <a:ext uri="{FF2B5EF4-FFF2-40B4-BE49-F238E27FC236}">
                  <a16:creationId xmlns:a16="http://schemas.microsoft.com/office/drawing/2014/main" id="{9C177664-ECA5-224C-9844-E9486B7B4F2F}"/>
                </a:ext>
              </a:extLst>
            </p:cNvPr>
            <p:cNvCxnSpPr>
              <a:cxnSpLocks/>
            </p:cNvCxnSpPr>
            <p:nvPr/>
          </p:nvCxnSpPr>
          <p:spPr>
            <a:xfrm flipH="1">
              <a:off x="5117784" y="6158593"/>
              <a:ext cx="45054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EC09DB4-7A81-C441-A61C-369C36BBC56C}"/>
              </a:ext>
            </a:extLst>
          </p:cNvPr>
          <p:cNvGrpSpPr>
            <a:grpSpLocks/>
          </p:cNvGrpSpPr>
          <p:nvPr/>
        </p:nvGrpSpPr>
        <p:grpSpPr bwMode="auto">
          <a:xfrm>
            <a:off x="8388350" y="5888038"/>
            <a:ext cx="1211263" cy="627062"/>
            <a:chOff x="8439704" y="5977634"/>
            <a:chExt cx="1210948" cy="626366"/>
          </a:xfrm>
        </p:grpSpPr>
        <p:sp>
          <p:nvSpPr>
            <p:cNvPr id="8" name="Heart 7">
              <a:extLst>
                <a:ext uri="{FF2B5EF4-FFF2-40B4-BE49-F238E27FC236}">
                  <a16:creationId xmlns:a16="http://schemas.microsoft.com/office/drawing/2014/main" id="{6E33F8F9-96F3-1140-B898-5D0C456D13D8}"/>
                </a:ext>
              </a:extLst>
            </p:cNvPr>
            <p:cNvSpPr/>
            <p:nvPr/>
          </p:nvSpPr>
          <p:spPr bwMode="auto">
            <a:xfrm>
              <a:off x="8692051" y="5977634"/>
              <a:ext cx="706253" cy="626366"/>
            </a:xfrm>
            <a:prstGeom prst="heart">
              <a:avLst/>
            </a:prstGeom>
            <a:solidFill>
              <a:schemeClr val="accent6">
                <a:lumMod val="20000"/>
                <a:lumOff val="80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BR"/>
            </a:p>
          </p:txBody>
        </p:sp>
        <p:sp>
          <p:nvSpPr>
            <p:cNvPr id="55" name="Retângulo 5">
              <a:extLst>
                <a:ext uri="{FF2B5EF4-FFF2-40B4-BE49-F238E27FC236}">
                  <a16:creationId xmlns:a16="http://schemas.microsoft.com/office/drawing/2014/main" id="{513A75E1-4951-2244-80FF-A4B1B852FBB1}"/>
                </a:ext>
              </a:extLst>
            </p:cNvPr>
            <p:cNvSpPr>
              <a:spLocks noChangeArrowheads="1"/>
            </p:cNvSpPr>
            <p:nvPr/>
          </p:nvSpPr>
          <p:spPr bwMode="auto">
            <a:xfrm>
              <a:off x="8439704" y="6099735"/>
              <a:ext cx="1210948" cy="353620"/>
            </a:xfrm>
            <a:prstGeom prst="rect">
              <a:avLst/>
            </a:prstGeom>
            <a:noFill/>
            <a:ln>
              <a:noFill/>
            </a:ln>
          </p:spPr>
          <p:txBody>
            <a:bodyPr>
              <a:spAutoFit/>
            </a:bodyPr>
            <a:lstStyle>
              <a:lvl1pPr>
                <a:spcBef>
                  <a:spcPct val="20000"/>
                </a:spcBef>
                <a:buClr>
                  <a:schemeClr val="accent1"/>
                </a:buClr>
                <a:buSzPct val="75000"/>
                <a:buFont typeface="Monotype Sorts" pitchFamily="1"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defRPr/>
              </a:pPr>
              <a:r>
                <a:rPr lang="pt-BR" altLang="pt-BR" sz="1700" b="1" dirty="0">
                  <a:solidFill>
                    <a:schemeClr val="bg2"/>
                  </a:solidFill>
                  <a:effectLst>
                    <a:outerShdw blurRad="38100" dist="38100" dir="2700000" algn="tl">
                      <a:srgbClr val="000000">
                        <a:alpha val="43137"/>
                      </a:srgbClr>
                    </a:outerShdw>
                  </a:effectLst>
                </a:rPr>
                <a:t>SM </a:t>
              </a:r>
            </a:p>
          </p:txBody>
        </p:sp>
      </p:grpSp>
      <p:pic>
        <p:nvPicPr>
          <p:cNvPr id="2" name="Áudio 1">
            <a:hlinkClick r:id="" action="ppaction://media"/>
            <a:extLst>
              <a:ext uri="{FF2B5EF4-FFF2-40B4-BE49-F238E27FC236}">
                <a16:creationId xmlns:a16="http://schemas.microsoft.com/office/drawing/2014/main" id="{0F4397E5-993C-EF4B-BFB9-BE4BD6083DC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58300" y="5829300"/>
            <a:ext cx="812800" cy="812800"/>
          </a:xfrm>
          <a:prstGeom prst="rect">
            <a:avLst/>
          </a:prstGeom>
        </p:spPr>
      </p:pic>
    </p:spTree>
    <p:custDataLst>
      <p:tags r:id="rId1"/>
    </p:custDataLst>
    <p:extLst>
      <p:ext uri="{BB962C8B-B14F-4D97-AF65-F5344CB8AC3E}">
        <p14:creationId xmlns:p14="http://schemas.microsoft.com/office/powerpoint/2010/main" val="2640188343"/>
      </p:ext>
    </p:extLst>
  </p:cSld>
  <p:clrMapOvr>
    <a:masterClrMapping/>
  </p:clrMapOvr>
  <mc:AlternateContent xmlns:mc="http://schemas.openxmlformats.org/markup-compatibility/2006" xmlns:p14="http://schemas.microsoft.com/office/powerpoint/2010/main">
    <mc:Choice Requires="p14">
      <p:transition spd="slow" p14:dur="2000" advTm="100469"/>
    </mc:Choice>
    <mc:Fallback xmlns="">
      <p:transition spd="slow" advTm="100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nodeType="withGroup">
                            <p:stCondLst>
                              <p:cond delay="0"/>
                            </p:stCondLst>
                            <p:childTnLst>
                              <p:par>
                                <p:cTn id="8" presetID="10" presetClass="entr" presetSubtype="0" fill="hold" grpId="0" nodeType="afterEffect">
                                  <p:stCondLst>
                                    <p:cond delay="60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nodeType="afterGroup">
                            <p:stCondLst>
                              <p:cond delay="60500"/>
                            </p:stCondLst>
                            <p:childTnLst>
                              <p:par>
                                <p:cTn id="12" presetID="10"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par>
                          <p:cTn id="15" fill="hold" nodeType="afterGroup">
                            <p:stCondLst>
                              <p:cond delay="61000"/>
                            </p:stCondLst>
                            <p:childTnLst>
                              <p:par>
                                <p:cTn id="16" presetID="10" presetClass="entr" presetSubtype="0" fill="hold" nodeType="afterEffect">
                                  <p:stCondLst>
                                    <p:cond delay="25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par>
                          <p:cTn id="19" fill="hold" nodeType="afterGroup">
                            <p:stCondLst>
                              <p:cond delay="61750"/>
                            </p:stCondLst>
                            <p:childTnLst>
                              <p:par>
                                <p:cTn id="20" presetID="6" presetClass="entr" presetSubtype="16" fill="hold" nodeType="afterEffect">
                                  <p:stCondLst>
                                    <p:cond delay="750"/>
                                  </p:stCondLst>
                                  <p:childTnLst>
                                    <p:set>
                                      <p:cBhvr>
                                        <p:cTn id="21" dur="1" fill="hold">
                                          <p:stCondLst>
                                            <p:cond delay="0"/>
                                          </p:stCondLst>
                                        </p:cTn>
                                        <p:tgtEl>
                                          <p:spTgt spid="50"/>
                                        </p:tgtEl>
                                        <p:attrNameLst>
                                          <p:attrName>style.visibility</p:attrName>
                                        </p:attrNameLst>
                                      </p:cBhvr>
                                      <p:to>
                                        <p:strVal val="visible"/>
                                      </p:to>
                                    </p:set>
                                    <p:animEffect transition="in" filter="circle(in)">
                                      <p:cBhvr>
                                        <p:cTn id="22" dur="1500"/>
                                        <p:tgtEl>
                                          <p:spTgt spid="50"/>
                                        </p:tgtEl>
                                      </p:cBhvr>
                                    </p:animEffect>
                                  </p:childTnLst>
                                </p:cTn>
                              </p:par>
                              <p:par>
                                <p:cTn id="23" presetID="9" presetClass="entr" presetSubtype="0" fill="hold" nodeType="withEffect">
                                  <p:stCondLst>
                                    <p:cond delay="75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
            <a:extLst>
              <a:ext uri="{FF2B5EF4-FFF2-40B4-BE49-F238E27FC236}">
                <a16:creationId xmlns:a16="http://schemas.microsoft.com/office/drawing/2014/main" id="{38B26420-411C-E945-9574-7F16758105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7138" y="1898650"/>
            <a:ext cx="5114925"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8370" name="Text Box 2">
            <a:extLst>
              <a:ext uri="{FF2B5EF4-FFF2-40B4-BE49-F238E27FC236}">
                <a16:creationId xmlns:a16="http://schemas.microsoft.com/office/drawing/2014/main" id="{A6389C51-8E18-554C-A566-EA46F107F43C}"/>
              </a:ext>
            </a:extLst>
          </p:cNvPr>
          <p:cNvSpPr txBox="1">
            <a:spLocks noChangeArrowheads="1"/>
          </p:cNvSpPr>
          <p:nvPr/>
        </p:nvSpPr>
        <p:spPr bwMode="auto">
          <a:xfrm>
            <a:off x="895350" y="431800"/>
            <a:ext cx="8496300" cy="1223963"/>
          </a:xfrm>
          <a:prstGeom prst="rect">
            <a:avLst/>
          </a:prstGeom>
          <a:noFill/>
          <a:ln w="38100" algn="ctr">
            <a:noFill/>
            <a:miter lim="800000"/>
            <a:headEnd/>
            <a:tailEnd/>
          </a:ln>
          <a:effectLst/>
        </p:spPr>
        <p:txBody>
          <a:bodyPr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0000"/>
              </a:lnSpc>
              <a:defRPr/>
            </a:pPr>
            <a:r>
              <a:rPr lang="pt-BR" altLang="pt-BR" sz="3200" b="1" dirty="0">
                <a:solidFill>
                  <a:schemeClr val="tx2">
                    <a:lumMod val="40000"/>
                    <a:lumOff val="60000"/>
                  </a:schemeClr>
                </a:solidFill>
                <a:effectLst>
                  <a:outerShdw blurRad="38100" dist="38100" dir="2700000" algn="tl">
                    <a:srgbClr val="000000"/>
                  </a:outerShdw>
                </a:effectLst>
                <a:latin typeface="+mn-lt"/>
                <a:cs typeface="Tahoma" panose="020B0604030504040204" pitchFamily="34" charset="0"/>
              </a:rPr>
              <a:t>E a Dieta Mediterrânea</a:t>
            </a:r>
            <a:r>
              <a:rPr lang="pt-BR" altLang="pt-BR" sz="2800" b="1" dirty="0">
                <a:solidFill>
                  <a:schemeClr val="tx2">
                    <a:lumMod val="40000"/>
                    <a:lumOff val="60000"/>
                  </a:schemeClr>
                </a:solidFill>
                <a:effectLst>
                  <a:outerShdw blurRad="38100" dist="38100" dir="2700000" algn="tl">
                    <a:srgbClr val="000000"/>
                  </a:outerShdw>
                </a:effectLst>
                <a:latin typeface="+mn-lt"/>
                <a:cs typeface="Tahoma" panose="020B0604030504040204" pitchFamily="34" charset="0"/>
              </a:rPr>
              <a:t>*</a:t>
            </a:r>
            <a:r>
              <a:rPr lang="pt-BR" altLang="pt-BR" sz="3200" b="1" dirty="0">
                <a:solidFill>
                  <a:schemeClr val="tx2">
                    <a:lumMod val="40000"/>
                    <a:lumOff val="60000"/>
                  </a:schemeClr>
                </a:solidFill>
                <a:effectLst>
                  <a:outerShdw blurRad="38100" dist="38100" dir="2700000" algn="tl">
                    <a:srgbClr val="000000"/>
                  </a:outerShdw>
                </a:effectLst>
                <a:latin typeface="+mn-lt"/>
                <a:cs typeface="Tahoma" panose="020B0604030504040204" pitchFamily="34" charset="0"/>
              </a:rPr>
              <a:t> seria adequada para proteção CV? </a:t>
            </a:r>
            <a:endParaRPr lang="en-US" altLang="pt-BR" sz="3200" b="1" dirty="0">
              <a:solidFill>
                <a:schemeClr val="tx2">
                  <a:lumMod val="40000"/>
                  <a:lumOff val="60000"/>
                </a:schemeClr>
              </a:solidFill>
              <a:effectLst>
                <a:outerShdw blurRad="38100" dist="38100" dir="2700000" algn="tl">
                  <a:srgbClr val="000000"/>
                </a:outerShdw>
              </a:effectLst>
              <a:latin typeface="+mn-lt"/>
              <a:cs typeface="Tahoma" panose="020B0604030504040204" pitchFamily="34" charset="0"/>
            </a:endParaRPr>
          </a:p>
        </p:txBody>
      </p:sp>
      <p:sp>
        <p:nvSpPr>
          <p:cNvPr id="698371" name="Text Box 3">
            <a:extLst>
              <a:ext uri="{FF2B5EF4-FFF2-40B4-BE49-F238E27FC236}">
                <a16:creationId xmlns:a16="http://schemas.microsoft.com/office/drawing/2014/main" id="{3B471CA4-47A6-1B47-808A-24CED0B048D7}"/>
              </a:ext>
            </a:extLst>
          </p:cNvPr>
          <p:cNvSpPr txBox="1">
            <a:spLocks noChangeArrowheads="1"/>
          </p:cNvSpPr>
          <p:nvPr/>
        </p:nvSpPr>
        <p:spPr bwMode="auto">
          <a:xfrm>
            <a:off x="179388" y="4747526"/>
            <a:ext cx="4964112" cy="1698927"/>
          </a:xfrm>
          <a:prstGeom prst="rect">
            <a:avLst/>
          </a:prstGeom>
          <a:noFill/>
          <a:ln w="9525">
            <a:no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lnSpc>
                <a:spcPct val="90000"/>
              </a:lnSpc>
              <a:defRPr/>
            </a:pPr>
            <a:r>
              <a:rPr lang="pt-BR" altLang="pt-BR" sz="1800" b="1" dirty="0">
                <a:solidFill>
                  <a:schemeClr val="tx1"/>
                </a:solidFill>
                <a:effectLst>
                  <a:outerShdw blurRad="38100" dist="38100" dir="2700000" algn="tl">
                    <a:srgbClr val="000000"/>
                  </a:outerShdw>
                </a:effectLst>
                <a:latin typeface="Arial Narrow" panose="020B0606020202030204" pitchFamily="34" charset="0"/>
              </a:rPr>
              <a:t>*Padrão alimentar típico do Mediterrâneo onde registra-se a menor mortalidade CV comparada a outras populações</a:t>
            </a:r>
          </a:p>
          <a:p>
            <a:pPr eaLnBrk="1" hangingPunct="1">
              <a:lnSpc>
                <a:spcPct val="90000"/>
              </a:lnSpc>
              <a:defRPr/>
            </a:pPr>
            <a:endParaRPr lang="pt-BR" altLang="pt-BR" sz="800" b="1" dirty="0">
              <a:solidFill>
                <a:schemeClr val="tx1"/>
              </a:solidFill>
              <a:effectLst>
                <a:outerShdw blurRad="38100" dist="38100" dir="2700000" algn="tl">
                  <a:srgbClr val="000000"/>
                </a:outerShdw>
              </a:effectLst>
              <a:latin typeface="Arial Narrow" panose="020B0606020202030204" pitchFamily="34" charset="0"/>
            </a:endParaRPr>
          </a:p>
          <a:p>
            <a:pPr eaLnBrk="1" hangingPunct="1">
              <a:lnSpc>
                <a:spcPct val="90000"/>
              </a:lnSpc>
              <a:defRPr/>
            </a:pPr>
            <a:r>
              <a:rPr lang="pt-BR" altLang="pt-BR" sz="1800" b="1" dirty="0">
                <a:solidFill>
                  <a:schemeClr val="tx1"/>
                </a:solidFill>
                <a:effectLst>
                  <a:outerShdw blurRad="38100" dist="38100" dir="2700000" algn="tl">
                    <a:srgbClr val="000000"/>
                  </a:outerShdw>
                </a:effectLst>
                <a:latin typeface="Arial Narrow" panose="020B0606020202030204" pitchFamily="34" charset="0"/>
              </a:rPr>
              <a:t>Rica em azeite de oliva </a:t>
            </a:r>
            <a:r>
              <a:rPr lang="pt-BR" altLang="pt-BR" sz="1600" b="1" dirty="0">
                <a:solidFill>
                  <a:schemeClr val="tx1"/>
                </a:solidFill>
                <a:effectLst>
                  <a:outerShdw blurRad="38100" dist="38100" dir="2700000" algn="tl">
                    <a:srgbClr val="000000"/>
                  </a:outerShdw>
                </a:effectLst>
                <a:latin typeface="Arial Narrow" panose="020B0606020202030204" pitchFamily="34" charset="0"/>
              </a:rPr>
              <a:t>(MUFA</a:t>
            </a:r>
            <a:r>
              <a:rPr lang="pt-BR" altLang="pt-BR" sz="1800" b="1" dirty="0">
                <a:solidFill>
                  <a:schemeClr val="tx1"/>
                </a:solidFill>
                <a:effectLst>
                  <a:outerShdw blurRad="38100" dist="38100" dir="2700000" algn="tl">
                    <a:srgbClr val="000000"/>
                  </a:outerShdw>
                </a:effectLst>
                <a:latin typeface="Arial Narrow" panose="020B0606020202030204" pitchFamily="34" charset="0"/>
              </a:rPr>
              <a:t>), nozes </a:t>
            </a:r>
            <a:r>
              <a:rPr lang="pt-BR" altLang="pt-BR" sz="1600" b="1" dirty="0">
                <a:solidFill>
                  <a:schemeClr val="tx1"/>
                </a:solidFill>
                <a:effectLst>
                  <a:outerShdw blurRad="38100" dist="38100" dir="2700000" algn="tl">
                    <a:srgbClr val="000000"/>
                  </a:outerShdw>
                </a:effectLst>
                <a:latin typeface="Arial Narrow" panose="020B0606020202030204" pitchFamily="34" charset="0"/>
              </a:rPr>
              <a:t>(PUFA), </a:t>
            </a:r>
            <a:r>
              <a:rPr lang="pt-BR" altLang="pt-BR" sz="1800" b="1" dirty="0">
                <a:solidFill>
                  <a:schemeClr val="tx1"/>
                </a:solidFill>
                <a:effectLst>
                  <a:outerShdw blurRad="38100" dist="38100" dir="2700000" algn="tl">
                    <a:srgbClr val="000000"/>
                  </a:outerShdw>
                </a:effectLst>
                <a:latin typeface="Arial Narrow" panose="020B0606020202030204" pitchFamily="34" charset="0"/>
              </a:rPr>
              <a:t>fibras, compostos fenólicos, considerada </a:t>
            </a:r>
            <a:r>
              <a:rPr lang="pt-BR" altLang="pt-BR" sz="1800" b="1" i="1" dirty="0">
                <a:solidFill>
                  <a:schemeClr val="tx1"/>
                </a:solidFill>
                <a:effectLst>
                  <a:outerShdw blurRad="38100" dist="38100" dir="2700000" algn="tl">
                    <a:srgbClr val="000000"/>
                  </a:outerShdw>
                </a:effectLst>
                <a:latin typeface="Arial Narrow" panose="020B0606020202030204" pitchFamily="34" charset="0"/>
              </a:rPr>
              <a:t>high-</a:t>
            </a:r>
            <a:r>
              <a:rPr lang="pt-BR" altLang="pt-BR" sz="1800" b="1" i="1" dirty="0" err="1">
                <a:solidFill>
                  <a:schemeClr val="tx1"/>
                </a:solidFill>
                <a:effectLst>
                  <a:outerShdw blurRad="38100" dist="38100" dir="2700000" algn="tl">
                    <a:srgbClr val="000000"/>
                  </a:outerShdw>
                </a:effectLst>
                <a:latin typeface="Arial Narrow" panose="020B0606020202030204" pitchFamily="34" charset="0"/>
              </a:rPr>
              <a:t>fat</a:t>
            </a:r>
            <a:r>
              <a:rPr lang="pt-BR" altLang="pt-BR" sz="1800" b="1" i="1" dirty="0">
                <a:solidFill>
                  <a:schemeClr val="tx1"/>
                </a:solidFill>
                <a:effectLst>
                  <a:outerShdw blurRad="38100" dist="38100" dir="2700000" algn="tl">
                    <a:srgbClr val="000000"/>
                  </a:outerShdw>
                </a:effectLst>
                <a:latin typeface="Arial Narrow" panose="020B0606020202030204" pitchFamily="34" charset="0"/>
              </a:rPr>
              <a:t> </a:t>
            </a:r>
            <a:r>
              <a:rPr lang="pt-BR" altLang="pt-BR" sz="1800" b="1" dirty="0">
                <a:solidFill>
                  <a:schemeClr val="tx1"/>
                </a:solidFill>
                <a:effectLst>
                  <a:outerShdw blurRad="38100" dist="38100" dir="2700000" algn="tl">
                    <a:srgbClr val="000000"/>
                  </a:outerShdw>
                </a:effectLst>
                <a:latin typeface="Arial Narrow" panose="020B0606020202030204" pitchFamily="34" charset="0"/>
              </a:rPr>
              <a:t>mas às custas de AG insaturados</a:t>
            </a:r>
            <a:endParaRPr lang="en-US" altLang="pt-BR" sz="1800" b="1" dirty="0">
              <a:solidFill>
                <a:schemeClr val="tx1"/>
              </a:solidFill>
              <a:effectLst>
                <a:outerShdw blurRad="38100" dist="38100" dir="2700000" algn="tl">
                  <a:srgbClr val="000000"/>
                </a:outerShdw>
              </a:effectLst>
              <a:latin typeface="Arial Narrow" panose="020B0606020202030204" pitchFamily="34" charset="0"/>
            </a:endParaRPr>
          </a:p>
        </p:txBody>
      </p:sp>
      <p:pic>
        <p:nvPicPr>
          <p:cNvPr id="2" name="Áudio 1">
            <a:hlinkClick r:id="" action="ppaction://media"/>
            <a:extLst>
              <a:ext uri="{FF2B5EF4-FFF2-40B4-BE49-F238E27FC236}">
                <a16:creationId xmlns:a16="http://schemas.microsoft.com/office/drawing/2014/main" id="{45A1D5AB-DAEA-114B-B843-C4A8EA8442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109"/>
    </mc:Choice>
    <mc:Fallback xmlns="">
      <p:transition spd="slow" advTm="44109"/>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9" presetClass="entr" presetSubtype="0" fill="hold" grpId="0" nodeType="withEffect">
                                  <p:stCondLst>
                                    <p:cond delay="0"/>
                                  </p:stCondLst>
                                  <p:childTnLst>
                                    <p:set>
                                      <p:cBhvr>
                                        <p:cTn id="8" dur="1" fill="hold">
                                          <p:stCondLst>
                                            <p:cond delay="0"/>
                                          </p:stCondLst>
                                        </p:cTn>
                                        <p:tgtEl>
                                          <p:spTgt spid="698371"/>
                                        </p:tgtEl>
                                        <p:attrNameLst>
                                          <p:attrName>style.visibility</p:attrName>
                                        </p:attrNameLst>
                                      </p:cBhvr>
                                      <p:to>
                                        <p:strVal val="visible"/>
                                      </p:to>
                                    </p:set>
                                    <p:animEffect transition="in" filter="dissolve">
                                      <p:cBhvr>
                                        <p:cTn id="9" dur="500"/>
                                        <p:tgtEl>
                                          <p:spTgt spid="69837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69837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Text Box 2">
            <a:extLst>
              <a:ext uri="{FF2B5EF4-FFF2-40B4-BE49-F238E27FC236}">
                <a16:creationId xmlns:a16="http://schemas.microsoft.com/office/drawing/2014/main" id="{97ACA1B8-EC93-6641-81A9-21CA522199D9}"/>
              </a:ext>
            </a:extLst>
          </p:cNvPr>
          <p:cNvSpPr txBox="1">
            <a:spLocks noChangeArrowheads="1"/>
          </p:cNvSpPr>
          <p:nvPr/>
        </p:nvSpPr>
        <p:spPr bwMode="auto">
          <a:xfrm>
            <a:off x="269875" y="142875"/>
            <a:ext cx="9547225" cy="955675"/>
          </a:xfrm>
          <a:prstGeom prst="rect">
            <a:avLst/>
          </a:prstGeom>
          <a:noFill/>
          <a:ln w="38100" algn="ctr">
            <a:noFill/>
            <a:miter lim="800000"/>
            <a:headEnd/>
            <a:tailEnd/>
          </a:ln>
          <a:effectLst/>
        </p:spPr>
        <p:txBody>
          <a:bodyPr anchor="ct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a:defRPr sz="2000">
                <a:solidFill>
                  <a:schemeClr val="tx1"/>
                </a:solidFill>
                <a:latin typeface="Arial" charset="0"/>
                <a:ea typeface="ＭＳ Ｐゴシック" charset="0"/>
              </a:defRPr>
            </a:lvl6pPr>
            <a:lvl7pPr>
              <a:defRPr sz="2000">
                <a:solidFill>
                  <a:schemeClr val="tx1"/>
                </a:solidFill>
                <a:latin typeface="Arial" charset="0"/>
                <a:ea typeface="ＭＳ Ｐゴシック" charset="0"/>
              </a:defRPr>
            </a:lvl7pPr>
            <a:lvl8pPr>
              <a:defRPr sz="2000">
                <a:solidFill>
                  <a:schemeClr val="tx1"/>
                </a:solidFill>
                <a:latin typeface="Arial" charset="0"/>
                <a:ea typeface="ＭＳ Ｐゴシック" charset="0"/>
              </a:defRPr>
            </a:lvl8pPr>
            <a:lvl9pPr>
              <a:defRPr sz="2000">
                <a:solidFill>
                  <a:schemeClr val="tx1"/>
                </a:solidFill>
                <a:latin typeface="Arial" charset="0"/>
                <a:ea typeface="ＭＳ Ｐゴシック" charset="0"/>
              </a:defRPr>
            </a:lvl9pPr>
          </a:lstStyle>
          <a:p>
            <a:pPr algn="ctr" eaLnBrk="1" hangingPunct="1">
              <a:defRPr/>
            </a:pPr>
            <a:r>
              <a:rPr lang="pt-BR" sz="2900" b="1" dirty="0">
                <a:solidFill>
                  <a:schemeClr val="tx2">
                    <a:lumMod val="40000"/>
                    <a:lumOff val="60000"/>
                  </a:schemeClr>
                </a:solidFill>
                <a:effectLst>
                  <a:outerShdw blurRad="38100" dist="38100" dir="2700000" algn="tl">
                    <a:srgbClr val="000000"/>
                  </a:outerShdw>
                </a:effectLst>
                <a:cs typeface="Tahoma" charset="0"/>
              </a:rPr>
              <a:t>Efeitos da dieta mediterrânea em fatores de risco CV</a:t>
            </a:r>
            <a:endParaRPr lang="en-US" sz="2900" b="1" dirty="0">
              <a:solidFill>
                <a:schemeClr val="tx2">
                  <a:lumMod val="40000"/>
                  <a:lumOff val="60000"/>
                </a:schemeClr>
              </a:solidFill>
              <a:effectLst>
                <a:outerShdw blurRad="38100" dist="38100" dir="2700000" algn="tl">
                  <a:srgbClr val="000000"/>
                </a:outerShdw>
              </a:effectLst>
              <a:cs typeface="Tahoma" charset="0"/>
            </a:endParaRPr>
          </a:p>
        </p:txBody>
      </p:sp>
      <p:grpSp>
        <p:nvGrpSpPr>
          <p:cNvPr id="3" name="Group 5">
            <a:extLst>
              <a:ext uri="{FF2B5EF4-FFF2-40B4-BE49-F238E27FC236}">
                <a16:creationId xmlns:a16="http://schemas.microsoft.com/office/drawing/2014/main" id="{4C210F6F-BD59-7645-8671-B349679F9517}"/>
              </a:ext>
            </a:extLst>
          </p:cNvPr>
          <p:cNvGrpSpPr>
            <a:grpSpLocks/>
          </p:cNvGrpSpPr>
          <p:nvPr/>
        </p:nvGrpSpPr>
        <p:grpSpPr bwMode="auto">
          <a:xfrm>
            <a:off x="269875" y="1252538"/>
            <a:ext cx="9901238" cy="5440362"/>
            <a:chOff x="239713" y="1381123"/>
            <a:chExt cx="8801100" cy="5440272"/>
          </a:xfrm>
        </p:grpSpPr>
        <p:sp>
          <p:nvSpPr>
            <p:cNvPr id="7" name="Text Box 3">
              <a:extLst>
                <a:ext uri="{FF2B5EF4-FFF2-40B4-BE49-F238E27FC236}">
                  <a16:creationId xmlns:a16="http://schemas.microsoft.com/office/drawing/2014/main" id="{EE2C1203-F089-2C4E-9768-727489B0051F}"/>
                </a:ext>
              </a:extLst>
            </p:cNvPr>
            <p:cNvSpPr txBox="1">
              <a:spLocks noChangeArrowheads="1"/>
            </p:cNvSpPr>
            <p:nvPr/>
          </p:nvSpPr>
          <p:spPr bwMode="auto">
            <a:xfrm>
              <a:off x="6840890" y="6500725"/>
              <a:ext cx="2199923" cy="320670"/>
            </a:xfrm>
            <a:prstGeom prst="rect">
              <a:avLst/>
            </a:prstGeom>
            <a:noFill/>
            <a:ln w="9525" algn="ctr">
              <a:noFill/>
              <a:miter lim="800000"/>
              <a:headEnd/>
              <a:tailEnd/>
            </a:ln>
            <a:effectLst/>
          </p:spPr>
          <p:txBody>
            <a:bodyPr>
              <a:spAutoFit/>
            </a:bodyPr>
            <a:lstStyle/>
            <a:p>
              <a:pPr eaLnBrk="1" hangingPunct="1">
                <a:spcBef>
                  <a:spcPct val="50000"/>
                </a:spcBef>
                <a:defRPr/>
              </a:pPr>
              <a:r>
                <a:rPr lang="pt-BR" sz="1500" b="1" i="1" dirty="0" err="1">
                  <a:solidFill>
                    <a:srgbClr val="99CCFF"/>
                  </a:solidFill>
                  <a:effectLst>
                    <a:outerShdw blurRad="38100" dist="38100" dir="2700000" algn="tl">
                      <a:srgbClr val="000000"/>
                    </a:outerShdw>
                  </a:effectLst>
                  <a:latin typeface="Arial Narrow" pitchFamily="34" charset="0"/>
                  <a:ea typeface="+mn-ea"/>
                  <a:cs typeface="Times New Roman" pitchFamily="18" charset="0"/>
                </a:rPr>
                <a:t>Esposito</a:t>
              </a:r>
              <a:r>
                <a:rPr lang="pt-BR" sz="1500" b="1" i="1" dirty="0">
                  <a:solidFill>
                    <a:srgbClr val="99CCFF"/>
                  </a:solidFill>
                  <a:effectLst>
                    <a:outerShdw blurRad="38100" dist="38100" dir="2700000" algn="tl">
                      <a:srgbClr val="000000"/>
                    </a:outerShdw>
                  </a:effectLst>
                  <a:latin typeface="Arial Narrow" pitchFamily="34" charset="0"/>
                  <a:ea typeface="+mn-ea"/>
                  <a:cs typeface="Times New Roman" pitchFamily="18" charset="0"/>
                </a:rPr>
                <a:t> </a:t>
              </a:r>
              <a:r>
                <a:rPr lang="pt-BR" sz="1500" b="1" i="1" dirty="0" err="1">
                  <a:solidFill>
                    <a:srgbClr val="99CCFF"/>
                  </a:solidFill>
                  <a:effectLst>
                    <a:outerShdw blurRad="38100" dist="38100" dir="2700000" algn="tl">
                      <a:srgbClr val="000000"/>
                    </a:outerShdw>
                  </a:effectLst>
                  <a:latin typeface="Arial Narrow" pitchFamily="34" charset="0"/>
                  <a:ea typeface="+mn-ea"/>
                  <a:cs typeface="Times New Roman" pitchFamily="18" charset="0"/>
                </a:rPr>
                <a:t>et</a:t>
              </a:r>
              <a:r>
                <a:rPr lang="pt-BR" sz="1500" b="1" i="1" dirty="0">
                  <a:solidFill>
                    <a:srgbClr val="99CCFF"/>
                  </a:solidFill>
                  <a:effectLst>
                    <a:outerShdw blurRad="38100" dist="38100" dir="2700000" algn="tl">
                      <a:srgbClr val="000000"/>
                    </a:outerShdw>
                  </a:effectLst>
                  <a:latin typeface="Arial Narrow" pitchFamily="34" charset="0"/>
                  <a:ea typeface="+mn-ea"/>
                  <a:cs typeface="Times New Roman" pitchFamily="18" charset="0"/>
                </a:rPr>
                <a:t> al. JAMA 2004</a:t>
              </a:r>
              <a:endParaRPr lang="en-US" sz="1500" b="1" i="1" dirty="0">
                <a:solidFill>
                  <a:srgbClr val="99CCFF"/>
                </a:solidFill>
                <a:effectLst>
                  <a:outerShdw blurRad="38100" dist="38100" dir="2700000" algn="tl">
                    <a:srgbClr val="000000"/>
                  </a:outerShdw>
                </a:effectLst>
                <a:latin typeface="Arial Narrow" pitchFamily="34" charset="0"/>
                <a:ea typeface="+mn-ea"/>
                <a:cs typeface="Times New Roman" pitchFamily="18" charset="0"/>
              </a:endParaRPr>
            </a:p>
          </p:txBody>
        </p:sp>
        <p:grpSp>
          <p:nvGrpSpPr>
            <p:cNvPr id="52229" name="Group 4">
              <a:extLst>
                <a:ext uri="{FF2B5EF4-FFF2-40B4-BE49-F238E27FC236}">
                  <a16:creationId xmlns:a16="http://schemas.microsoft.com/office/drawing/2014/main" id="{1B4E76E0-F0C6-FC41-9A65-1323AA23FFBE}"/>
                </a:ext>
              </a:extLst>
            </p:cNvPr>
            <p:cNvGrpSpPr>
              <a:grpSpLocks/>
            </p:cNvGrpSpPr>
            <p:nvPr/>
          </p:nvGrpSpPr>
          <p:grpSpPr bwMode="auto">
            <a:xfrm>
              <a:off x="239713" y="1381123"/>
              <a:ext cx="8602668" cy="5084766"/>
              <a:chOff x="151" y="870"/>
              <a:chExt cx="5419" cy="3203"/>
            </a:xfrm>
          </p:grpSpPr>
          <p:sp>
            <p:nvSpPr>
              <p:cNvPr id="9" name="Rectangle 5">
                <a:extLst>
                  <a:ext uri="{FF2B5EF4-FFF2-40B4-BE49-F238E27FC236}">
                    <a16:creationId xmlns:a16="http://schemas.microsoft.com/office/drawing/2014/main" id="{F7700315-D01B-1846-BFAD-004667E5C08A}"/>
                  </a:ext>
                </a:extLst>
              </p:cNvPr>
              <p:cNvSpPr>
                <a:spLocks noChangeArrowheads="1"/>
              </p:cNvSpPr>
              <p:nvPr/>
            </p:nvSpPr>
            <p:spPr bwMode="auto">
              <a:xfrm>
                <a:off x="2129" y="2049"/>
                <a:ext cx="620" cy="353"/>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10" name="Rectangle 6">
                <a:extLst>
                  <a:ext uri="{FF2B5EF4-FFF2-40B4-BE49-F238E27FC236}">
                    <a16:creationId xmlns:a16="http://schemas.microsoft.com/office/drawing/2014/main" id="{6D905C44-0C0B-724B-9363-A81BDC89AC67}"/>
                  </a:ext>
                </a:extLst>
              </p:cNvPr>
              <p:cNvSpPr>
                <a:spLocks noChangeArrowheads="1"/>
              </p:cNvSpPr>
              <p:nvPr/>
            </p:nvSpPr>
            <p:spPr bwMode="auto">
              <a:xfrm>
                <a:off x="2129" y="3513"/>
                <a:ext cx="620" cy="280"/>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11" name="Rectangle 7">
                <a:extLst>
                  <a:ext uri="{FF2B5EF4-FFF2-40B4-BE49-F238E27FC236}">
                    <a16:creationId xmlns:a16="http://schemas.microsoft.com/office/drawing/2014/main" id="{E8E73490-95FF-5F4E-9D69-144828E14421}"/>
                  </a:ext>
                </a:extLst>
              </p:cNvPr>
              <p:cNvSpPr>
                <a:spLocks noChangeArrowheads="1"/>
              </p:cNvSpPr>
              <p:nvPr/>
            </p:nvSpPr>
            <p:spPr bwMode="auto">
              <a:xfrm>
                <a:off x="1604" y="3513"/>
                <a:ext cx="524" cy="280"/>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12" name="Rectangle 8">
                <a:extLst>
                  <a:ext uri="{FF2B5EF4-FFF2-40B4-BE49-F238E27FC236}">
                    <a16:creationId xmlns:a16="http://schemas.microsoft.com/office/drawing/2014/main" id="{786D6F70-B643-494C-9CCA-A17856E21249}"/>
                  </a:ext>
                </a:extLst>
              </p:cNvPr>
              <p:cNvSpPr>
                <a:spLocks noChangeArrowheads="1"/>
              </p:cNvSpPr>
              <p:nvPr/>
            </p:nvSpPr>
            <p:spPr bwMode="auto">
              <a:xfrm>
                <a:off x="1116" y="3513"/>
                <a:ext cx="488" cy="280"/>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1,7</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13" name="Rectangle 9">
                <a:extLst>
                  <a:ext uri="{FF2B5EF4-FFF2-40B4-BE49-F238E27FC236}">
                    <a16:creationId xmlns:a16="http://schemas.microsoft.com/office/drawing/2014/main" id="{52FBEEAB-21C4-1B40-8ED3-6362BF1E019F}"/>
                  </a:ext>
                </a:extLst>
              </p:cNvPr>
              <p:cNvSpPr>
                <a:spLocks noChangeArrowheads="1"/>
              </p:cNvSpPr>
              <p:nvPr/>
            </p:nvSpPr>
            <p:spPr bwMode="auto">
              <a:xfrm>
                <a:off x="2129" y="3110"/>
                <a:ext cx="620" cy="403"/>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&lt;,001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14" name="Rectangle 10">
                <a:extLst>
                  <a:ext uri="{FF2B5EF4-FFF2-40B4-BE49-F238E27FC236}">
                    <a16:creationId xmlns:a16="http://schemas.microsoft.com/office/drawing/2014/main" id="{CF61DAB3-B475-9540-A147-E3F3A8A5F7E2}"/>
                  </a:ext>
                </a:extLst>
              </p:cNvPr>
              <p:cNvSpPr>
                <a:spLocks noChangeArrowheads="1"/>
              </p:cNvSpPr>
              <p:nvPr/>
            </p:nvSpPr>
            <p:spPr bwMode="auto">
              <a:xfrm>
                <a:off x="1604" y="3110"/>
                <a:ext cx="524" cy="403"/>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+1,9</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15" name="Rectangle 11">
                <a:extLst>
                  <a:ext uri="{FF2B5EF4-FFF2-40B4-BE49-F238E27FC236}">
                    <a16:creationId xmlns:a16="http://schemas.microsoft.com/office/drawing/2014/main" id="{D813C84F-BFB8-7B4E-971A-F2019BCDFE0A}"/>
                  </a:ext>
                </a:extLst>
              </p:cNvPr>
              <p:cNvSpPr>
                <a:spLocks noChangeArrowheads="1"/>
              </p:cNvSpPr>
              <p:nvPr/>
            </p:nvSpPr>
            <p:spPr bwMode="auto">
              <a:xfrm>
                <a:off x="1116" y="3110"/>
                <a:ext cx="488" cy="403"/>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7,9</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16" name="Rectangle 12">
                <a:extLst>
                  <a:ext uri="{FF2B5EF4-FFF2-40B4-BE49-F238E27FC236}">
                    <a16:creationId xmlns:a16="http://schemas.microsoft.com/office/drawing/2014/main" id="{77BE6DF4-9DF6-264C-84FC-039C024C4918}"/>
                  </a:ext>
                </a:extLst>
              </p:cNvPr>
              <p:cNvSpPr>
                <a:spLocks noChangeArrowheads="1"/>
              </p:cNvSpPr>
              <p:nvPr/>
            </p:nvSpPr>
            <p:spPr bwMode="auto">
              <a:xfrm>
                <a:off x="2129" y="2756"/>
                <a:ext cx="620" cy="354"/>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&lt;,001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17" name="Rectangle 13">
                <a:extLst>
                  <a:ext uri="{FF2B5EF4-FFF2-40B4-BE49-F238E27FC236}">
                    <a16:creationId xmlns:a16="http://schemas.microsoft.com/office/drawing/2014/main" id="{8D1BF229-2B2A-1443-B947-E5F3D2F603B4}"/>
                  </a:ext>
                </a:extLst>
              </p:cNvPr>
              <p:cNvSpPr>
                <a:spLocks noChangeArrowheads="1"/>
              </p:cNvSpPr>
              <p:nvPr/>
            </p:nvSpPr>
            <p:spPr bwMode="auto">
              <a:xfrm>
                <a:off x="1604" y="2756"/>
                <a:ext cx="524" cy="354"/>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-4</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18" name="Rectangle 14">
                <a:extLst>
                  <a:ext uri="{FF2B5EF4-FFF2-40B4-BE49-F238E27FC236}">
                    <a16:creationId xmlns:a16="http://schemas.microsoft.com/office/drawing/2014/main" id="{A39AF1B8-45D8-F540-B591-3FF193E90718}"/>
                  </a:ext>
                </a:extLst>
              </p:cNvPr>
              <p:cNvSpPr>
                <a:spLocks noChangeArrowheads="1"/>
              </p:cNvSpPr>
              <p:nvPr/>
            </p:nvSpPr>
            <p:spPr bwMode="auto">
              <a:xfrm>
                <a:off x="1116" y="2756"/>
                <a:ext cx="488" cy="354"/>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130</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19" name="Rectangle 15">
                <a:extLst>
                  <a:ext uri="{FF2B5EF4-FFF2-40B4-BE49-F238E27FC236}">
                    <a16:creationId xmlns:a16="http://schemas.microsoft.com/office/drawing/2014/main" id="{89BA868A-9B3B-4E47-B7B7-A6845DDD8E71}"/>
                  </a:ext>
                </a:extLst>
              </p:cNvPr>
              <p:cNvSpPr>
                <a:spLocks noChangeArrowheads="1"/>
              </p:cNvSpPr>
              <p:nvPr/>
            </p:nvSpPr>
            <p:spPr bwMode="auto">
              <a:xfrm>
                <a:off x="2129" y="2402"/>
                <a:ext cx="620" cy="354"/>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20" name="Rectangle 16">
                <a:extLst>
                  <a:ext uri="{FF2B5EF4-FFF2-40B4-BE49-F238E27FC236}">
                    <a16:creationId xmlns:a16="http://schemas.microsoft.com/office/drawing/2014/main" id="{1C151FE3-540F-8A49-9A9C-E034367F53CB}"/>
                  </a:ext>
                </a:extLst>
              </p:cNvPr>
              <p:cNvSpPr>
                <a:spLocks noChangeArrowheads="1"/>
              </p:cNvSpPr>
              <p:nvPr/>
            </p:nvSpPr>
            <p:spPr bwMode="auto">
              <a:xfrm>
                <a:off x="1604" y="2402"/>
                <a:ext cx="524" cy="354"/>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-18</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21" name="Rectangle 17">
                <a:extLst>
                  <a:ext uri="{FF2B5EF4-FFF2-40B4-BE49-F238E27FC236}">
                    <a16:creationId xmlns:a16="http://schemas.microsoft.com/office/drawing/2014/main" id="{7AA13B25-B01A-7947-9A56-4D3160AB6F2E}"/>
                  </a:ext>
                </a:extLst>
              </p:cNvPr>
              <p:cNvSpPr>
                <a:spLocks noChangeArrowheads="1"/>
              </p:cNvSpPr>
              <p:nvPr/>
            </p:nvSpPr>
            <p:spPr bwMode="auto">
              <a:xfrm>
                <a:off x="1116" y="2402"/>
                <a:ext cx="488" cy="354"/>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150</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22" name="Rectangle 18">
                <a:extLst>
                  <a:ext uri="{FF2B5EF4-FFF2-40B4-BE49-F238E27FC236}">
                    <a16:creationId xmlns:a16="http://schemas.microsoft.com/office/drawing/2014/main" id="{9C6A38E8-033E-DB4E-8AAF-1CF0C08BA60F}"/>
                  </a:ext>
                </a:extLst>
              </p:cNvPr>
              <p:cNvSpPr>
                <a:spLocks noChangeArrowheads="1"/>
              </p:cNvSpPr>
              <p:nvPr/>
            </p:nvSpPr>
            <p:spPr bwMode="auto">
              <a:xfrm>
                <a:off x="1604" y="2049"/>
                <a:ext cx="524" cy="353"/>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+4</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23" name="Rectangle 19">
                <a:extLst>
                  <a:ext uri="{FF2B5EF4-FFF2-40B4-BE49-F238E27FC236}">
                    <a16:creationId xmlns:a16="http://schemas.microsoft.com/office/drawing/2014/main" id="{D4418BBB-14FE-F34D-941D-D381FF9A3082}"/>
                  </a:ext>
                </a:extLst>
              </p:cNvPr>
              <p:cNvSpPr>
                <a:spLocks noChangeArrowheads="1"/>
              </p:cNvSpPr>
              <p:nvPr/>
            </p:nvSpPr>
            <p:spPr bwMode="auto">
              <a:xfrm>
                <a:off x="1116" y="2049"/>
                <a:ext cx="488" cy="353"/>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45</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24" name="Rectangle 20">
                <a:extLst>
                  <a:ext uri="{FF2B5EF4-FFF2-40B4-BE49-F238E27FC236}">
                    <a16:creationId xmlns:a16="http://schemas.microsoft.com/office/drawing/2014/main" id="{A9890618-FEC5-DD4B-98AF-4E0AAA36D501}"/>
                  </a:ext>
                </a:extLst>
              </p:cNvPr>
              <p:cNvSpPr>
                <a:spLocks noChangeArrowheads="1"/>
              </p:cNvSpPr>
              <p:nvPr/>
            </p:nvSpPr>
            <p:spPr bwMode="auto">
              <a:xfrm>
                <a:off x="2129" y="1694"/>
                <a:ext cx="620" cy="355"/>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&lt;,001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25" name="Rectangle 21">
                <a:extLst>
                  <a:ext uri="{FF2B5EF4-FFF2-40B4-BE49-F238E27FC236}">
                    <a16:creationId xmlns:a16="http://schemas.microsoft.com/office/drawing/2014/main" id="{43349522-9670-FC45-86D8-33144B363BBD}"/>
                  </a:ext>
                </a:extLst>
              </p:cNvPr>
              <p:cNvSpPr>
                <a:spLocks noChangeArrowheads="1"/>
              </p:cNvSpPr>
              <p:nvPr/>
            </p:nvSpPr>
            <p:spPr bwMode="auto">
              <a:xfrm>
                <a:off x="1604" y="1694"/>
                <a:ext cx="524" cy="355"/>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-1,2</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26" name="Rectangle 22">
                <a:extLst>
                  <a:ext uri="{FF2B5EF4-FFF2-40B4-BE49-F238E27FC236}">
                    <a16:creationId xmlns:a16="http://schemas.microsoft.com/office/drawing/2014/main" id="{FD985281-A70B-F24C-BA02-1BE068D561D3}"/>
                  </a:ext>
                </a:extLst>
              </p:cNvPr>
              <p:cNvSpPr>
                <a:spLocks noChangeArrowheads="1"/>
              </p:cNvSpPr>
              <p:nvPr/>
            </p:nvSpPr>
            <p:spPr bwMode="auto">
              <a:xfrm>
                <a:off x="1116" y="1694"/>
                <a:ext cx="488" cy="355"/>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2,5</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27" name="Rectangle 23">
                <a:extLst>
                  <a:ext uri="{FF2B5EF4-FFF2-40B4-BE49-F238E27FC236}">
                    <a16:creationId xmlns:a16="http://schemas.microsoft.com/office/drawing/2014/main" id="{5BD464B3-B71F-E248-B221-0D54D029D6AE}"/>
                  </a:ext>
                </a:extLst>
              </p:cNvPr>
              <p:cNvSpPr>
                <a:spLocks noChangeArrowheads="1"/>
              </p:cNvSpPr>
              <p:nvPr/>
            </p:nvSpPr>
            <p:spPr bwMode="auto">
              <a:xfrm>
                <a:off x="2129" y="1340"/>
                <a:ext cx="620" cy="354"/>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&lt;,001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28" name="Rectangle 24">
                <a:extLst>
                  <a:ext uri="{FF2B5EF4-FFF2-40B4-BE49-F238E27FC236}">
                    <a16:creationId xmlns:a16="http://schemas.microsoft.com/office/drawing/2014/main" id="{93B2DB57-26C6-F14A-AC44-223126D753E9}"/>
                  </a:ext>
                </a:extLst>
              </p:cNvPr>
              <p:cNvSpPr>
                <a:spLocks noChangeArrowheads="1"/>
              </p:cNvSpPr>
              <p:nvPr/>
            </p:nvSpPr>
            <p:spPr bwMode="auto">
              <a:xfrm>
                <a:off x="1604" y="1340"/>
                <a:ext cx="524" cy="354"/>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-1,2</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29" name="Rectangle 25">
                <a:extLst>
                  <a:ext uri="{FF2B5EF4-FFF2-40B4-BE49-F238E27FC236}">
                    <a16:creationId xmlns:a16="http://schemas.microsoft.com/office/drawing/2014/main" id="{12F2FE67-914F-E049-8859-0FB89F6E76C7}"/>
                  </a:ext>
                </a:extLst>
              </p:cNvPr>
              <p:cNvSpPr>
                <a:spLocks noChangeArrowheads="1"/>
              </p:cNvSpPr>
              <p:nvPr/>
            </p:nvSpPr>
            <p:spPr bwMode="auto">
              <a:xfrm>
                <a:off x="1116" y="1340"/>
                <a:ext cx="488" cy="354"/>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26,7</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30" name="Text Box 26">
                <a:extLst>
                  <a:ext uri="{FF2B5EF4-FFF2-40B4-BE49-F238E27FC236}">
                    <a16:creationId xmlns:a16="http://schemas.microsoft.com/office/drawing/2014/main" id="{350FA76D-09EF-1248-997B-CD06BF9EC411}"/>
                  </a:ext>
                </a:extLst>
              </p:cNvPr>
              <p:cNvSpPr txBox="1">
                <a:spLocks noChangeArrowheads="1"/>
              </p:cNvSpPr>
              <p:nvPr/>
            </p:nvSpPr>
            <p:spPr bwMode="auto">
              <a:xfrm>
                <a:off x="1041" y="870"/>
                <a:ext cx="1452" cy="233"/>
              </a:xfrm>
              <a:prstGeom prst="rect">
                <a:avLst/>
              </a:prstGeom>
              <a:noFill/>
              <a:ln w="25400">
                <a:noFill/>
                <a:miter lim="800000"/>
                <a:headEnd/>
                <a:tailEnd/>
              </a:ln>
              <a:effectLst/>
            </p:spPr>
            <p:txBody>
              <a:bodyPr wrap="none">
                <a:spAutoFit/>
              </a:bodyPr>
              <a:lstStyle/>
              <a:p>
                <a:pPr eaLnBrk="1" hangingPunct="1">
                  <a:defRPr/>
                </a:pPr>
                <a:r>
                  <a:rPr lang="pt-BR" b="1" dirty="0">
                    <a:solidFill>
                      <a:schemeClr val="tx2">
                        <a:lumMod val="40000"/>
                        <a:lumOff val="60000"/>
                      </a:schemeClr>
                    </a:solidFill>
                    <a:effectLst>
                      <a:outerShdw blurRad="38100" dist="38100" dir="2700000" algn="tl">
                        <a:srgbClr val="000000"/>
                      </a:outerShdw>
                    </a:effectLst>
                    <a:latin typeface="Arial Narrow" pitchFamily="34" charset="0"/>
                    <a:ea typeface="+mn-ea"/>
                    <a:cs typeface="Arial" pitchFamily="34" charset="0"/>
                  </a:rPr>
                  <a:t>Dieta Mediterrânea</a:t>
                </a:r>
                <a:r>
                  <a:rPr lang="pt-BR" sz="2400" b="1" baseline="30000" dirty="0">
                    <a:solidFill>
                      <a:schemeClr val="tx2">
                        <a:lumMod val="40000"/>
                        <a:lumOff val="60000"/>
                      </a:schemeClr>
                    </a:solidFill>
                    <a:effectLst>
                      <a:outerShdw blurRad="38100" dist="38100" dir="2700000" algn="tl">
                        <a:srgbClr val="000000"/>
                      </a:outerShdw>
                    </a:effectLst>
                    <a:latin typeface="Arial Narrow" pitchFamily="34" charset="0"/>
                    <a:ea typeface="+mn-ea"/>
                    <a:cs typeface="Arial" pitchFamily="34" charset="0"/>
                  </a:rPr>
                  <a:t>#</a:t>
                </a:r>
                <a:r>
                  <a:rPr lang="pt-BR" b="1" dirty="0">
                    <a:solidFill>
                      <a:schemeClr val="tx2">
                        <a:lumMod val="40000"/>
                        <a:lumOff val="60000"/>
                      </a:schemeClr>
                    </a:solidFill>
                    <a:effectLst>
                      <a:outerShdw blurRad="38100" dist="38100" dir="2700000" algn="tl">
                        <a:srgbClr val="000000"/>
                      </a:outerShdw>
                    </a:effectLst>
                    <a:latin typeface="Arial Narrow" pitchFamily="34" charset="0"/>
                    <a:ea typeface="+mn-ea"/>
                    <a:cs typeface="Arial" pitchFamily="34" charset="0"/>
                  </a:rPr>
                  <a:t> (n=90)</a:t>
                </a:r>
                <a:endParaRPr lang="en-US" b="1" dirty="0">
                  <a:solidFill>
                    <a:schemeClr val="tx2">
                      <a:lumMod val="40000"/>
                      <a:lumOff val="60000"/>
                    </a:schemeClr>
                  </a:solidFill>
                  <a:effectLst>
                    <a:outerShdw blurRad="38100" dist="38100" dir="2700000" algn="tl">
                      <a:srgbClr val="000000"/>
                    </a:outerShdw>
                  </a:effectLst>
                  <a:latin typeface="Arial Narrow" pitchFamily="34" charset="0"/>
                  <a:ea typeface="+mn-ea"/>
                  <a:cs typeface="Arial" pitchFamily="34" charset="0"/>
                </a:endParaRPr>
              </a:p>
            </p:txBody>
          </p:sp>
          <p:sp>
            <p:nvSpPr>
              <p:cNvPr id="52252" name="Rectangle 27">
                <a:extLst>
                  <a:ext uri="{FF2B5EF4-FFF2-40B4-BE49-F238E27FC236}">
                    <a16:creationId xmlns:a16="http://schemas.microsoft.com/office/drawing/2014/main" id="{72F74130-780B-F441-929B-D737E8A79121}"/>
                  </a:ext>
                </a:extLst>
              </p:cNvPr>
              <p:cNvSpPr>
                <a:spLocks noChangeArrowheads="1"/>
              </p:cNvSpPr>
              <p:nvPr/>
            </p:nvSpPr>
            <p:spPr bwMode="auto">
              <a:xfrm>
                <a:off x="5021" y="1367"/>
                <a:ext cx="464" cy="2406"/>
              </a:xfrm>
              <a:prstGeom prst="rect">
                <a:avLst/>
              </a:prstGeom>
              <a:solidFill>
                <a:srgbClr val="001B36"/>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2000" b="1">
                  <a:solidFill>
                    <a:srgbClr val="FFFFFF"/>
                  </a:solidFill>
                  <a:latin typeface="Times New Roman" panose="02020603050405020304" pitchFamily="18" charset="0"/>
                </a:endParaRPr>
              </a:p>
            </p:txBody>
          </p:sp>
          <p:sp>
            <p:nvSpPr>
              <p:cNvPr id="32" name="Rectangle 28">
                <a:extLst>
                  <a:ext uri="{FF2B5EF4-FFF2-40B4-BE49-F238E27FC236}">
                    <a16:creationId xmlns:a16="http://schemas.microsoft.com/office/drawing/2014/main" id="{1551575D-DA18-A349-83B0-9981782798F3}"/>
                  </a:ext>
                </a:extLst>
              </p:cNvPr>
              <p:cNvSpPr>
                <a:spLocks noChangeArrowheads="1"/>
              </p:cNvSpPr>
              <p:nvPr/>
            </p:nvSpPr>
            <p:spPr bwMode="auto">
              <a:xfrm>
                <a:off x="5027" y="3513"/>
                <a:ext cx="456" cy="280"/>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33" name="Rectangle 29">
                <a:extLst>
                  <a:ext uri="{FF2B5EF4-FFF2-40B4-BE49-F238E27FC236}">
                    <a16:creationId xmlns:a16="http://schemas.microsoft.com/office/drawing/2014/main" id="{EA0872E8-3C0A-844E-8E95-E2166AB9D3F7}"/>
                  </a:ext>
                </a:extLst>
              </p:cNvPr>
              <p:cNvSpPr>
                <a:spLocks noChangeArrowheads="1"/>
              </p:cNvSpPr>
              <p:nvPr/>
            </p:nvSpPr>
            <p:spPr bwMode="auto">
              <a:xfrm>
                <a:off x="4435" y="3513"/>
                <a:ext cx="593" cy="280"/>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-1,0</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34" name="Rectangle 30">
                <a:extLst>
                  <a:ext uri="{FF2B5EF4-FFF2-40B4-BE49-F238E27FC236}">
                    <a16:creationId xmlns:a16="http://schemas.microsoft.com/office/drawing/2014/main" id="{64C7B701-15CD-3F41-8215-5E0032CA0AD5}"/>
                  </a:ext>
                </a:extLst>
              </p:cNvPr>
              <p:cNvSpPr>
                <a:spLocks noChangeArrowheads="1"/>
              </p:cNvSpPr>
              <p:nvPr/>
            </p:nvSpPr>
            <p:spPr bwMode="auto">
              <a:xfrm>
                <a:off x="3883" y="3513"/>
                <a:ext cx="551" cy="280"/>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0,12</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35" name="Rectangle 31">
                <a:extLst>
                  <a:ext uri="{FF2B5EF4-FFF2-40B4-BE49-F238E27FC236}">
                    <a16:creationId xmlns:a16="http://schemas.microsoft.com/office/drawing/2014/main" id="{2F73B156-E80B-BF45-AABA-26C3E13763B1}"/>
                  </a:ext>
                </a:extLst>
              </p:cNvPr>
              <p:cNvSpPr>
                <a:spLocks noChangeArrowheads="1"/>
              </p:cNvSpPr>
              <p:nvPr/>
            </p:nvSpPr>
            <p:spPr bwMode="auto">
              <a:xfrm>
                <a:off x="3272" y="3513"/>
                <a:ext cx="612" cy="280"/>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36" name="Rectangle 32">
                <a:extLst>
                  <a:ext uri="{FF2B5EF4-FFF2-40B4-BE49-F238E27FC236}">
                    <a16:creationId xmlns:a16="http://schemas.microsoft.com/office/drawing/2014/main" id="{B5DD9445-6478-3040-9EA9-E1315B359AF0}"/>
                  </a:ext>
                </a:extLst>
              </p:cNvPr>
              <p:cNvSpPr>
                <a:spLocks noChangeArrowheads="1"/>
              </p:cNvSpPr>
              <p:nvPr/>
            </p:nvSpPr>
            <p:spPr bwMode="auto">
              <a:xfrm>
                <a:off x="2747" y="3513"/>
                <a:ext cx="524" cy="280"/>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2,8</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37" name="Rectangle 33">
                <a:extLst>
                  <a:ext uri="{FF2B5EF4-FFF2-40B4-BE49-F238E27FC236}">
                    <a16:creationId xmlns:a16="http://schemas.microsoft.com/office/drawing/2014/main" id="{C40F6EF5-6883-3F4C-96C0-BBE96E029A27}"/>
                  </a:ext>
                </a:extLst>
              </p:cNvPr>
              <p:cNvSpPr>
                <a:spLocks noChangeArrowheads="1"/>
              </p:cNvSpPr>
              <p:nvPr/>
            </p:nvSpPr>
            <p:spPr bwMode="auto">
              <a:xfrm>
                <a:off x="273" y="3513"/>
                <a:ext cx="844" cy="280"/>
              </a:xfrm>
              <a:prstGeom prst="rect">
                <a:avLst/>
              </a:prstGeom>
              <a:noFill/>
              <a:ln w="25400">
                <a:noFill/>
                <a:miter lim="800000"/>
                <a:headEnd/>
                <a:tailEnd/>
              </a:ln>
              <a:effectLst/>
            </p:spPr>
            <p:txBody>
              <a:bodyPr/>
              <a:lstStyle/>
              <a:p>
                <a:pP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PCR (mg/dl)</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38" name="Rectangle 34">
                <a:extLst>
                  <a:ext uri="{FF2B5EF4-FFF2-40B4-BE49-F238E27FC236}">
                    <a16:creationId xmlns:a16="http://schemas.microsoft.com/office/drawing/2014/main" id="{5F6A4CAD-83DB-2145-A221-CB071C2F33EB}"/>
                  </a:ext>
                </a:extLst>
              </p:cNvPr>
              <p:cNvSpPr>
                <a:spLocks noChangeArrowheads="1"/>
              </p:cNvSpPr>
              <p:nvPr/>
            </p:nvSpPr>
            <p:spPr bwMode="auto">
              <a:xfrm>
                <a:off x="5027" y="3110"/>
                <a:ext cx="456" cy="403"/>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&lt;,001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39" name="Rectangle 35">
                <a:extLst>
                  <a:ext uri="{FF2B5EF4-FFF2-40B4-BE49-F238E27FC236}">
                    <a16:creationId xmlns:a16="http://schemas.microsoft.com/office/drawing/2014/main" id="{52222589-B34E-BA4B-876F-4C49D1D28D8A}"/>
                  </a:ext>
                </a:extLst>
              </p:cNvPr>
              <p:cNvSpPr>
                <a:spLocks noChangeArrowheads="1"/>
              </p:cNvSpPr>
              <p:nvPr/>
            </p:nvSpPr>
            <p:spPr bwMode="auto">
              <a:xfrm>
                <a:off x="4435" y="3110"/>
                <a:ext cx="593" cy="403"/>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+1,7</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40" name="Rectangle 36">
                <a:extLst>
                  <a:ext uri="{FF2B5EF4-FFF2-40B4-BE49-F238E27FC236}">
                    <a16:creationId xmlns:a16="http://schemas.microsoft.com/office/drawing/2014/main" id="{D69809B4-BC27-8248-98D2-14E87CD4E9D8}"/>
                  </a:ext>
                </a:extLst>
              </p:cNvPr>
              <p:cNvSpPr>
                <a:spLocks noChangeArrowheads="1"/>
              </p:cNvSpPr>
              <p:nvPr/>
            </p:nvSpPr>
            <p:spPr bwMode="auto">
              <a:xfrm>
                <a:off x="3883" y="3110"/>
                <a:ext cx="551" cy="403"/>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0,09</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41" name="Rectangle 37">
                <a:extLst>
                  <a:ext uri="{FF2B5EF4-FFF2-40B4-BE49-F238E27FC236}">
                    <a16:creationId xmlns:a16="http://schemas.microsoft.com/office/drawing/2014/main" id="{8B6390EE-64A0-044A-87BA-15CD524ECEAF}"/>
                  </a:ext>
                </a:extLst>
              </p:cNvPr>
              <p:cNvSpPr>
                <a:spLocks noChangeArrowheads="1"/>
              </p:cNvSpPr>
              <p:nvPr/>
            </p:nvSpPr>
            <p:spPr bwMode="auto">
              <a:xfrm>
                <a:off x="3272" y="3110"/>
                <a:ext cx="612" cy="403"/>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+0,2</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42" name="Rectangle 38">
                <a:extLst>
                  <a:ext uri="{FF2B5EF4-FFF2-40B4-BE49-F238E27FC236}">
                    <a16:creationId xmlns:a16="http://schemas.microsoft.com/office/drawing/2014/main" id="{F1808ED2-A393-0B40-BD2C-0148784CBFD9}"/>
                  </a:ext>
                </a:extLst>
              </p:cNvPr>
              <p:cNvSpPr>
                <a:spLocks noChangeArrowheads="1"/>
              </p:cNvSpPr>
              <p:nvPr/>
            </p:nvSpPr>
            <p:spPr bwMode="auto">
              <a:xfrm>
                <a:off x="2747" y="3110"/>
                <a:ext cx="524" cy="403"/>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6,1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43" name="Rectangle 39">
                <a:extLst>
                  <a:ext uri="{FF2B5EF4-FFF2-40B4-BE49-F238E27FC236}">
                    <a16:creationId xmlns:a16="http://schemas.microsoft.com/office/drawing/2014/main" id="{3AF32C40-4A98-124B-B1CD-08A37DF77278}"/>
                  </a:ext>
                </a:extLst>
              </p:cNvPr>
              <p:cNvSpPr>
                <a:spLocks noChangeArrowheads="1"/>
              </p:cNvSpPr>
              <p:nvPr/>
            </p:nvSpPr>
            <p:spPr bwMode="auto">
              <a:xfrm>
                <a:off x="273" y="3110"/>
                <a:ext cx="844" cy="403"/>
              </a:xfrm>
              <a:prstGeom prst="rect">
                <a:avLst/>
              </a:prstGeom>
              <a:noFill/>
              <a:ln w="25400">
                <a:noFill/>
                <a:miter lim="800000"/>
                <a:headEnd/>
                <a:tailEnd/>
              </a:ln>
              <a:effectLst/>
            </p:spPr>
            <p:txBody>
              <a:bodyPr/>
              <a:lstStyle/>
              <a:p>
                <a:pP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Escore de f. endotelial</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44" name="Rectangle 40">
                <a:extLst>
                  <a:ext uri="{FF2B5EF4-FFF2-40B4-BE49-F238E27FC236}">
                    <a16:creationId xmlns:a16="http://schemas.microsoft.com/office/drawing/2014/main" id="{545F60B1-2525-0341-9AE8-78EDDAE9F429}"/>
                  </a:ext>
                </a:extLst>
              </p:cNvPr>
              <p:cNvSpPr>
                <a:spLocks noChangeArrowheads="1"/>
              </p:cNvSpPr>
              <p:nvPr/>
            </p:nvSpPr>
            <p:spPr bwMode="auto">
              <a:xfrm>
                <a:off x="5027" y="2756"/>
                <a:ext cx="456"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45" name="Rectangle 41">
                <a:extLst>
                  <a:ext uri="{FF2B5EF4-FFF2-40B4-BE49-F238E27FC236}">
                    <a16:creationId xmlns:a16="http://schemas.microsoft.com/office/drawing/2014/main" id="{E4827A6D-7100-2041-968C-3DB01FBF4C4F}"/>
                  </a:ext>
                </a:extLst>
              </p:cNvPr>
              <p:cNvSpPr>
                <a:spLocks noChangeArrowheads="1"/>
              </p:cNvSpPr>
              <p:nvPr/>
            </p:nvSpPr>
            <p:spPr bwMode="auto">
              <a:xfrm>
                <a:off x="4435" y="2756"/>
                <a:ext cx="593"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-3</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46" name="Rectangle 42">
                <a:extLst>
                  <a:ext uri="{FF2B5EF4-FFF2-40B4-BE49-F238E27FC236}">
                    <a16:creationId xmlns:a16="http://schemas.microsoft.com/office/drawing/2014/main" id="{1EB2F625-CF05-F848-8C23-0A7DE449B0DC}"/>
                  </a:ext>
                </a:extLst>
              </p:cNvPr>
              <p:cNvSpPr>
                <a:spLocks noChangeArrowheads="1"/>
              </p:cNvSpPr>
              <p:nvPr/>
            </p:nvSpPr>
            <p:spPr bwMode="auto">
              <a:xfrm>
                <a:off x="3883" y="2756"/>
                <a:ext cx="551"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0,06</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47" name="Rectangle 43">
                <a:extLst>
                  <a:ext uri="{FF2B5EF4-FFF2-40B4-BE49-F238E27FC236}">
                    <a16:creationId xmlns:a16="http://schemas.microsoft.com/office/drawing/2014/main" id="{AB132CB1-66D5-F843-959A-32B77A95E1C1}"/>
                  </a:ext>
                </a:extLst>
              </p:cNvPr>
              <p:cNvSpPr>
                <a:spLocks noChangeArrowheads="1"/>
              </p:cNvSpPr>
              <p:nvPr/>
            </p:nvSpPr>
            <p:spPr bwMode="auto">
              <a:xfrm>
                <a:off x="3272" y="2756"/>
                <a:ext cx="612"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48" name="Rectangle 44">
                <a:extLst>
                  <a:ext uri="{FF2B5EF4-FFF2-40B4-BE49-F238E27FC236}">
                    <a16:creationId xmlns:a16="http://schemas.microsoft.com/office/drawing/2014/main" id="{5AE0912D-0C19-384F-9017-D751BCE21856}"/>
                  </a:ext>
                </a:extLst>
              </p:cNvPr>
              <p:cNvSpPr>
                <a:spLocks noChangeArrowheads="1"/>
              </p:cNvSpPr>
              <p:nvPr/>
            </p:nvSpPr>
            <p:spPr bwMode="auto">
              <a:xfrm>
                <a:off x="2747" y="2756"/>
                <a:ext cx="524"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135</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49" name="Rectangle 45">
                <a:extLst>
                  <a:ext uri="{FF2B5EF4-FFF2-40B4-BE49-F238E27FC236}">
                    <a16:creationId xmlns:a16="http://schemas.microsoft.com/office/drawing/2014/main" id="{6D301798-DA91-5F4E-BC9B-86FA2024D3C1}"/>
                  </a:ext>
                </a:extLst>
              </p:cNvPr>
              <p:cNvSpPr>
                <a:spLocks noChangeArrowheads="1"/>
              </p:cNvSpPr>
              <p:nvPr/>
            </p:nvSpPr>
            <p:spPr bwMode="auto">
              <a:xfrm>
                <a:off x="273" y="2756"/>
                <a:ext cx="844" cy="354"/>
              </a:xfrm>
              <a:prstGeom prst="rect">
                <a:avLst/>
              </a:prstGeom>
              <a:noFill/>
              <a:ln w="25400">
                <a:noFill/>
                <a:miter lim="800000"/>
                <a:headEnd/>
                <a:tailEnd/>
              </a:ln>
              <a:effectLst/>
            </p:spPr>
            <p:txBody>
              <a:bodyPr/>
              <a:lstStyle/>
              <a:p>
                <a:pPr eaLnBrk="1" hangingPunct="1">
                  <a:spcBef>
                    <a:spcPct val="20000"/>
                  </a:spcBef>
                  <a:buClr>
                    <a:schemeClr val="hlink"/>
                  </a:buClr>
                  <a:buSzPct val="65000"/>
                  <a:buFont typeface="Wingdings" pitchFamily="2" charset="2"/>
                  <a:buNone/>
                  <a:defRPr/>
                </a:pPr>
                <a:r>
                  <a:rPr lang="pt-BR" b="1" dirty="0">
                    <a:effectLst>
                      <a:outerShdw blurRad="38100" dist="38100" dir="2700000" algn="tl">
                        <a:srgbClr val="000000"/>
                      </a:outerShdw>
                    </a:effectLst>
                    <a:latin typeface="Arial Narrow" pitchFamily="34" charset="0"/>
                    <a:ea typeface="+mn-ea"/>
                    <a:cs typeface="Arial" pitchFamily="34" charset="0"/>
                  </a:rPr>
                  <a:t>PAS (</a:t>
                </a:r>
                <a:r>
                  <a:rPr lang="pt-BR" b="1" dirty="0" err="1">
                    <a:effectLst>
                      <a:outerShdw blurRad="38100" dist="38100" dir="2700000" algn="tl">
                        <a:srgbClr val="000000"/>
                      </a:outerShdw>
                    </a:effectLst>
                    <a:latin typeface="Arial Narrow" pitchFamily="34" charset="0"/>
                    <a:ea typeface="+mn-ea"/>
                    <a:cs typeface="Arial" pitchFamily="34" charset="0"/>
                  </a:rPr>
                  <a:t>mmHg</a:t>
                </a:r>
                <a:r>
                  <a:rPr lang="pt-BR" b="1" dirty="0">
                    <a:effectLst>
                      <a:outerShdw blurRad="38100" dist="38100" dir="2700000" algn="tl">
                        <a:srgbClr val="000000"/>
                      </a:outerShdw>
                    </a:effectLst>
                    <a:latin typeface="Arial Narrow" pitchFamily="34" charset="0"/>
                    <a:ea typeface="+mn-ea"/>
                    <a:cs typeface="Arial" pitchFamily="34" charset="0"/>
                  </a:rPr>
                  <a:t>)</a:t>
                </a:r>
                <a:endParaRPr lang="en-US" b="1" dirty="0">
                  <a:effectLst>
                    <a:outerShdw blurRad="38100" dist="38100" dir="2700000" algn="tl">
                      <a:srgbClr val="000000"/>
                    </a:outerShdw>
                  </a:effectLst>
                  <a:latin typeface="Arial Narrow" pitchFamily="34" charset="0"/>
                  <a:ea typeface="+mn-ea"/>
                  <a:cs typeface="Arial" pitchFamily="34" charset="0"/>
                </a:endParaRPr>
              </a:p>
            </p:txBody>
          </p:sp>
          <p:sp>
            <p:nvSpPr>
              <p:cNvPr id="50" name="Rectangle 46">
                <a:extLst>
                  <a:ext uri="{FF2B5EF4-FFF2-40B4-BE49-F238E27FC236}">
                    <a16:creationId xmlns:a16="http://schemas.microsoft.com/office/drawing/2014/main" id="{99956502-048A-C048-AFF2-4A967E7C9EC1}"/>
                  </a:ext>
                </a:extLst>
              </p:cNvPr>
              <p:cNvSpPr>
                <a:spLocks noChangeArrowheads="1"/>
              </p:cNvSpPr>
              <p:nvPr/>
            </p:nvSpPr>
            <p:spPr bwMode="auto">
              <a:xfrm>
                <a:off x="5027" y="2402"/>
                <a:ext cx="456"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0,001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51" name="Rectangle 47">
                <a:extLst>
                  <a:ext uri="{FF2B5EF4-FFF2-40B4-BE49-F238E27FC236}">
                    <a16:creationId xmlns:a16="http://schemas.microsoft.com/office/drawing/2014/main" id="{895FEE65-791D-7D42-8674-E49E177CB674}"/>
                  </a:ext>
                </a:extLst>
              </p:cNvPr>
              <p:cNvSpPr>
                <a:spLocks noChangeArrowheads="1"/>
              </p:cNvSpPr>
              <p:nvPr/>
            </p:nvSpPr>
            <p:spPr bwMode="auto">
              <a:xfrm>
                <a:off x="4435" y="2402"/>
                <a:ext cx="593"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-19</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52" name="Rectangle 48">
                <a:extLst>
                  <a:ext uri="{FF2B5EF4-FFF2-40B4-BE49-F238E27FC236}">
                    <a16:creationId xmlns:a16="http://schemas.microsoft.com/office/drawing/2014/main" id="{2773553C-7E7B-034F-8949-067FFFFF53AC}"/>
                  </a:ext>
                </a:extLst>
              </p:cNvPr>
              <p:cNvSpPr>
                <a:spLocks noChangeArrowheads="1"/>
              </p:cNvSpPr>
              <p:nvPr/>
            </p:nvSpPr>
            <p:spPr bwMode="auto">
              <a:xfrm>
                <a:off x="3883" y="2402"/>
                <a:ext cx="551"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0,15</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53" name="Rectangle 49">
                <a:extLst>
                  <a:ext uri="{FF2B5EF4-FFF2-40B4-BE49-F238E27FC236}">
                    <a16:creationId xmlns:a16="http://schemas.microsoft.com/office/drawing/2014/main" id="{6D79D6B8-21E9-3D4B-AC28-8DB1808906CD}"/>
                  </a:ext>
                </a:extLst>
              </p:cNvPr>
              <p:cNvSpPr>
                <a:spLocks noChangeArrowheads="1"/>
              </p:cNvSpPr>
              <p:nvPr/>
            </p:nvSpPr>
            <p:spPr bwMode="auto">
              <a:xfrm>
                <a:off x="3272" y="2402"/>
                <a:ext cx="612"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54" name="Rectangle 50">
                <a:extLst>
                  <a:ext uri="{FF2B5EF4-FFF2-40B4-BE49-F238E27FC236}">
                    <a16:creationId xmlns:a16="http://schemas.microsoft.com/office/drawing/2014/main" id="{DE0194CF-7F17-F543-96E0-FFC0FB620179}"/>
                  </a:ext>
                </a:extLst>
              </p:cNvPr>
              <p:cNvSpPr>
                <a:spLocks noChangeArrowheads="1"/>
              </p:cNvSpPr>
              <p:nvPr/>
            </p:nvSpPr>
            <p:spPr bwMode="auto">
              <a:xfrm>
                <a:off x="2747" y="2402"/>
                <a:ext cx="524"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173</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55" name="Rectangle 51">
                <a:extLst>
                  <a:ext uri="{FF2B5EF4-FFF2-40B4-BE49-F238E27FC236}">
                    <a16:creationId xmlns:a16="http://schemas.microsoft.com/office/drawing/2014/main" id="{315F6BDC-882F-1C48-BFF6-B687AD06449A}"/>
                  </a:ext>
                </a:extLst>
              </p:cNvPr>
              <p:cNvSpPr>
                <a:spLocks noChangeArrowheads="1"/>
              </p:cNvSpPr>
              <p:nvPr/>
            </p:nvSpPr>
            <p:spPr bwMode="auto">
              <a:xfrm>
                <a:off x="273" y="2402"/>
                <a:ext cx="844" cy="354"/>
              </a:xfrm>
              <a:prstGeom prst="rect">
                <a:avLst/>
              </a:prstGeom>
              <a:noFill/>
              <a:ln w="25400">
                <a:noFill/>
                <a:miter lim="800000"/>
                <a:headEnd/>
                <a:tailEnd/>
              </a:ln>
              <a:effectLst/>
            </p:spPr>
            <p:txBody>
              <a:bodyPr/>
              <a:lstStyle/>
              <a:p>
                <a:pP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Tg (mg/dl)</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56" name="Rectangle 52">
                <a:extLst>
                  <a:ext uri="{FF2B5EF4-FFF2-40B4-BE49-F238E27FC236}">
                    <a16:creationId xmlns:a16="http://schemas.microsoft.com/office/drawing/2014/main" id="{5D6A62D3-FF3A-6647-B9EB-CF02A648C74C}"/>
                  </a:ext>
                </a:extLst>
              </p:cNvPr>
              <p:cNvSpPr>
                <a:spLocks noChangeArrowheads="1"/>
              </p:cNvSpPr>
              <p:nvPr/>
            </p:nvSpPr>
            <p:spPr bwMode="auto">
              <a:xfrm>
                <a:off x="5027" y="2049"/>
                <a:ext cx="456" cy="353"/>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0,03</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57" name="Rectangle 53">
                <a:extLst>
                  <a:ext uri="{FF2B5EF4-FFF2-40B4-BE49-F238E27FC236}">
                    <a16:creationId xmlns:a16="http://schemas.microsoft.com/office/drawing/2014/main" id="{FB454DDD-A064-C041-A149-B26ABC5A5199}"/>
                  </a:ext>
                </a:extLst>
              </p:cNvPr>
              <p:cNvSpPr>
                <a:spLocks noChangeArrowheads="1"/>
              </p:cNvSpPr>
              <p:nvPr/>
            </p:nvSpPr>
            <p:spPr bwMode="auto">
              <a:xfrm>
                <a:off x="4435" y="2049"/>
                <a:ext cx="593" cy="353"/>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+3</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58" name="Rectangle 54">
                <a:extLst>
                  <a:ext uri="{FF2B5EF4-FFF2-40B4-BE49-F238E27FC236}">
                    <a16:creationId xmlns:a16="http://schemas.microsoft.com/office/drawing/2014/main" id="{9EF6F200-09C6-4046-9358-6D6D94B5D4F1}"/>
                  </a:ext>
                </a:extLst>
              </p:cNvPr>
              <p:cNvSpPr>
                <a:spLocks noChangeArrowheads="1"/>
              </p:cNvSpPr>
              <p:nvPr/>
            </p:nvSpPr>
            <p:spPr bwMode="auto">
              <a:xfrm>
                <a:off x="3883" y="2049"/>
                <a:ext cx="551" cy="353"/>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0,08</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59" name="Rectangle 55">
                <a:extLst>
                  <a:ext uri="{FF2B5EF4-FFF2-40B4-BE49-F238E27FC236}">
                    <a16:creationId xmlns:a16="http://schemas.microsoft.com/office/drawing/2014/main" id="{8992B894-ABBC-B84E-8643-4352D144CF2D}"/>
                  </a:ext>
                </a:extLst>
              </p:cNvPr>
              <p:cNvSpPr>
                <a:spLocks noChangeArrowheads="1"/>
              </p:cNvSpPr>
              <p:nvPr/>
            </p:nvSpPr>
            <p:spPr bwMode="auto">
              <a:xfrm>
                <a:off x="3272" y="2049"/>
                <a:ext cx="612" cy="353"/>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60" name="Rectangle 56">
                <a:extLst>
                  <a:ext uri="{FF2B5EF4-FFF2-40B4-BE49-F238E27FC236}">
                    <a16:creationId xmlns:a16="http://schemas.microsoft.com/office/drawing/2014/main" id="{6CC7D643-028E-D042-BA6E-7CB4142D41C7}"/>
                  </a:ext>
                </a:extLst>
              </p:cNvPr>
              <p:cNvSpPr>
                <a:spLocks noChangeArrowheads="1"/>
              </p:cNvSpPr>
              <p:nvPr/>
            </p:nvSpPr>
            <p:spPr bwMode="auto">
              <a:xfrm>
                <a:off x="2747" y="2049"/>
                <a:ext cx="524" cy="353"/>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43</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61" name="Rectangle 57">
                <a:extLst>
                  <a:ext uri="{FF2B5EF4-FFF2-40B4-BE49-F238E27FC236}">
                    <a16:creationId xmlns:a16="http://schemas.microsoft.com/office/drawing/2014/main" id="{C46E380C-ACA4-AC4D-8E2C-7F9992F5F196}"/>
                  </a:ext>
                </a:extLst>
              </p:cNvPr>
              <p:cNvSpPr>
                <a:spLocks noChangeArrowheads="1"/>
              </p:cNvSpPr>
              <p:nvPr/>
            </p:nvSpPr>
            <p:spPr bwMode="auto">
              <a:xfrm>
                <a:off x="273" y="2049"/>
                <a:ext cx="844" cy="353"/>
              </a:xfrm>
              <a:prstGeom prst="rect">
                <a:avLst/>
              </a:prstGeom>
              <a:noFill/>
              <a:ln w="25400">
                <a:noFill/>
                <a:miter lim="800000"/>
                <a:headEnd/>
                <a:tailEnd/>
              </a:ln>
              <a:effectLst/>
            </p:spPr>
            <p:txBody>
              <a:bodyPr/>
              <a:lstStyle/>
              <a:p>
                <a:pP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HDL (mg/dl)</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62" name="Rectangle 58">
                <a:extLst>
                  <a:ext uri="{FF2B5EF4-FFF2-40B4-BE49-F238E27FC236}">
                    <a16:creationId xmlns:a16="http://schemas.microsoft.com/office/drawing/2014/main" id="{0DD944E9-AF33-BC44-A0D4-87396FB4A660}"/>
                  </a:ext>
                </a:extLst>
              </p:cNvPr>
              <p:cNvSpPr>
                <a:spLocks noChangeArrowheads="1"/>
              </p:cNvSpPr>
              <p:nvPr/>
            </p:nvSpPr>
            <p:spPr bwMode="auto">
              <a:xfrm>
                <a:off x="5027" y="1694"/>
                <a:ext cx="456" cy="355"/>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dirty="0">
                    <a:effectLst>
                      <a:outerShdw blurRad="38100" dist="38100" dir="2700000" algn="tl">
                        <a:srgbClr val="000000"/>
                      </a:outerShdw>
                    </a:effectLst>
                    <a:latin typeface="Arial Narrow" pitchFamily="34" charset="0"/>
                    <a:ea typeface="+mn-ea"/>
                    <a:cs typeface="Arial" pitchFamily="34" charset="0"/>
                  </a:rPr>
                  <a:t>&lt;,001</a:t>
                </a:r>
                <a:endParaRPr lang="en-US" b="1" dirty="0">
                  <a:effectLst>
                    <a:outerShdw blurRad="38100" dist="38100" dir="2700000" algn="tl">
                      <a:srgbClr val="000000"/>
                    </a:outerShdw>
                  </a:effectLst>
                  <a:latin typeface="Arial Narrow" pitchFamily="34" charset="0"/>
                  <a:ea typeface="+mn-ea"/>
                  <a:cs typeface="Arial" pitchFamily="34" charset="0"/>
                </a:endParaRPr>
              </a:p>
            </p:txBody>
          </p:sp>
          <p:sp>
            <p:nvSpPr>
              <p:cNvPr id="63" name="Rectangle 59">
                <a:extLst>
                  <a:ext uri="{FF2B5EF4-FFF2-40B4-BE49-F238E27FC236}">
                    <a16:creationId xmlns:a16="http://schemas.microsoft.com/office/drawing/2014/main" id="{7B6505AC-D683-B344-9E8A-6EB601C83884}"/>
                  </a:ext>
                </a:extLst>
              </p:cNvPr>
              <p:cNvSpPr>
                <a:spLocks noChangeArrowheads="1"/>
              </p:cNvSpPr>
              <p:nvPr/>
            </p:nvSpPr>
            <p:spPr bwMode="auto">
              <a:xfrm>
                <a:off x="4435" y="1694"/>
                <a:ext cx="593" cy="355"/>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64" name="Rectangle 60">
                <a:extLst>
                  <a:ext uri="{FF2B5EF4-FFF2-40B4-BE49-F238E27FC236}">
                    <a16:creationId xmlns:a16="http://schemas.microsoft.com/office/drawing/2014/main" id="{6001D8FE-56FB-6143-AB28-93636E36481B}"/>
                  </a:ext>
                </a:extLst>
              </p:cNvPr>
              <p:cNvSpPr>
                <a:spLocks noChangeArrowheads="1"/>
              </p:cNvSpPr>
              <p:nvPr/>
            </p:nvSpPr>
            <p:spPr bwMode="auto">
              <a:xfrm>
                <a:off x="3883" y="1694"/>
                <a:ext cx="551" cy="355"/>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0,12</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65" name="Rectangle 61">
                <a:extLst>
                  <a:ext uri="{FF2B5EF4-FFF2-40B4-BE49-F238E27FC236}">
                    <a16:creationId xmlns:a16="http://schemas.microsoft.com/office/drawing/2014/main" id="{66EFBFE9-69D2-EC4F-A63D-2C544D318931}"/>
                  </a:ext>
                </a:extLst>
              </p:cNvPr>
              <p:cNvSpPr>
                <a:spLocks noChangeArrowheads="1"/>
              </p:cNvSpPr>
              <p:nvPr/>
            </p:nvSpPr>
            <p:spPr bwMode="auto">
              <a:xfrm>
                <a:off x="3272" y="1694"/>
                <a:ext cx="612" cy="355"/>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66" name="Rectangle 62">
                <a:extLst>
                  <a:ext uri="{FF2B5EF4-FFF2-40B4-BE49-F238E27FC236}">
                    <a16:creationId xmlns:a16="http://schemas.microsoft.com/office/drawing/2014/main" id="{0E59E1E2-8D25-354D-A5F1-0AA2EE33239C}"/>
                  </a:ext>
                </a:extLst>
              </p:cNvPr>
              <p:cNvSpPr>
                <a:spLocks noChangeArrowheads="1"/>
              </p:cNvSpPr>
              <p:nvPr/>
            </p:nvSpPr>
            <p:spPr bwMode="auto">
              <a:xfrm>
                <a:off x="2747" y="1694"/>
                <a:ext cx="524" cy="355"/>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3,7</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67" name="Rectangle 63">
                <a:extLst>
                  <a:ext uri="{FF2B5EF4-FFF2-40B4-BE49-F238E27FC236}">
                    <a16:creationId xmlns:a16="http://schemas.microsoft.com/office/drawing/2014/main" id="{9D5087D6-7F23-0F4C-8C75-F23CBA8AB8DA}"/>
                  </a:ext>
                </a:extLst>
              </p:cNvPr>
              <p:cNvSpPr>
                <a:spLocks noChangeArrowheads="1"/>
              </p:cNvSpPr>
              <p:nvPr/>
            </p:nvSpPr>
            <p:spPr bwMode="auto">
              <a:xfrm>
                <a:off x="273" y="1694"/>
                <a:ext cx="844" cy="355"/>
              </a:xfrm>
              <a:prstGeom prst="rect">
                <a:avLst/>
              </a:prstGeom>
              <a:noFill/>
              <a:ln w="25400">
                <a:noFill/>
                <a:miter lim="800000"/>
                <a:headEnd/>
                <a:tailEnd/>
              </a:ln>
              <a:effectLst/>
            </p:spPr>
            <p:txBody>
              <a:bodyPr/>
              <a:lstStyle/>
              <a:p>
                <a:pP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HOMA-IR</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52289" name="Rectangle 64">
                <a:extLst>
                  <a:ext uri="{FF2B5EF4-FFF2-40B4-BE49-F238E27FC236}">
                    <a16:creationId xmlns:a16="http://schemas.microsoft.com/office/drawing/2014/main" id="{252EA902-F788-B946-9BF8-814D6469ED07}"/>
                  </a:ext>
                </a:extLst>
              </p:cNvPr>
              <p:cNvSpPr>
                <a:spLocks noChangeArrowheads="1"/>
              </p:cNvSpPr>
              <p:nvPr/>
            </p:nvSpPr>
            <p:spPr bwMode="auto">
              <a:xfrm>
                <a:off x="5026" y="1340"/>
                <a:ext cx="456"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buClr>
                    <a:schemeClr val="hlink"/>
                  </a:buClr>
                  <a:buSzPct val="65000"/>
                  <a:buFont typeface="Wingdings" pitchFamily="2" charset="2"/>
                  <a:buNone/>
                </a:pPr>
                <a:r>
                  <a:rPr lang="pt-BR" altLang="pt-BR" sz="2000" b="1">
                    <a:solidFill>
                      <a:srgbClr val="FFFFFF"/>
                    </a:solidFill>
                    <a:latin typeface="Arial Narrow" panose="020B0604020202020204" pitchFamily="34" charset="0"/>
                  </a:rPr>
                  <a:t>0,01</a:t>
                </a:r>
                <a:endParaRPr lang="en-US" altLang="pt-BR" sz="2000" b="1">
                  <a:solidFill>
                    <a:srgbClr val="FFFFFF"/>
                  </a:solidFill>
                  <a:latin typeface="Arial Narrow" panose="020B0604020202020204" pitchFamily="34" charset="0"/>
                </a:endParaRPr>
              </a:p>
            </p:txBody>
          </p:sp>
          <p:sp>
            <p:nvSpPr>
              <p:cNvPr id="69" name="Rectangle 65">
                <a:extLst>
                  <a:ext uri="{FF2B5EF4-FFF2-40B4-BE49-F238E27FC236}">
                    <a16:creationId xmlns:a16="http://schemas.microsoft.com/office/drawing/2014/main" id="{2EB9442D-D131-834B-93F9-79030F6CE634}"/>
                  </a:ext>
                </a:extLst>
              </p:cNvPr>
              <p:cNvSpPr>
                <a:spLocks noChangeArrowheads="1"/>
              </p:cNvSpPr>
              <p:nvPr/>
            </p:nvSpPr>
            <p:spPr bwMode="auto">
              <a:xfrm>
                <a:off x="4435" y="1340"/>
                <a:ext cx="593"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-0,8</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70" name="Rectangle 66">
                <a:extLst>
                  <a:ext uri="{FF2B5EF4-FFF2-40B4-BE49-F238E27FC236}">
                    <a16:creationId xmlns:a16="http://schemas.microsoft.com/office/drawing/2014/main" id="{7488AB4F-EACB-864C-9C41-51F48AA4C8E1}"/>
                  </a:ext>
                </a:extLst>
              </p:cNvPr>
              <p:cNvSpPr>
                <a:spLocks noChangeArrowheads="1"/>
              </p:cNvSpPr>
              <p:nvPr/>
            </p:nvSpPr>
            <p:spPr bwMode="auto">
              <a:xfrm>
                <a:off x="3883" y="1340"/>
                <a:ext cx="551"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0,06</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71" name="Rectangle 67">
                <a:extLst>
                  <a:ext uri="{FF2B5EF4-FFF2-40B4-BE49-F238E27FC236}">
                    <a16:creationId xmlns:a16="http://schemas.microsoft.com/office/drawing/2014/main" id="{38D76D7B-66E2-9847-8080-C7D46DD28AFB}"/>
                  </a:ext>
                </a:extLst>
              </p:cNvPr>
              <p:cNvSpPr>
                <a:spLocks noChangeArrowheads="1"/>
              </p:cNvSpPr>
              <p:nvPr/>
            </p:nvSpPr>
            <p:spPr bwMode="auto">
              <a:xfrm>
                <a:off x="3272" y="1340"/>
                <a:ext cx="612"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-0,4</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72" name="Rectangle 68">
                <a:extLst>
                  <a:ext uri="{FF2B5EF4-FFF2-40B4-BE49-F238E27FC236}">
                    <a16:creationId xmlns:a16="http://schemas.microsoft.com/office/drawing/2014/main" id="{E0A19B53-CDD3-8A44-804A-B9D2EFDB0D87}"/>
                  </a:ext>
                </a:extLst>
              </p:cNvPr>
              <p:cNvSpPr>
                <a:spLocks noChangeArrowheads="1"/>
              </p:cNvSpPr>
              <p:nvPr/>
            </p:nvSpPr>
            <p:spPr bwMode="auto">
              <a:xfrm>
                <a:off x="2747" y="1340"/>
                <a:ext cx="524"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27,7</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73" name="Rectangle 69">
                <a:extLst>
                  <a:ext uri="{FF2B5EF4-FFF2-40B4-BE49-F238E27FC236}">
                    <a16:creationId xmlns:a16="http://schemas.microsoft.com/office/drawing/2014/main" id="{76102F70-715C-B84C-8D09-124F516A74F2}"/>
                  </a:ext>
                </a:extLst>
              </p:cNvPr>
              <p:cNvSpPr>
                <a:spLocks noChangeArrowheads="1"/>
              </p:cNvSpPr>
              <p:nvPr/>
            </p:nvSpPr>
            <p:spPr bwMode="auto">
              <a:xfrm>
                <a:off x="273" y="1340"/>
                <a:ext cx="844" cy="354"/>
              </a:xfrm>
              <a:prstGeom prst="rect">
                <a:avLst/>
              </a:prstGeom>
              <a:noFill/>
              <a:ln w="25400">
                <a:noFill/>
                <a:miter lim="800000"/>
                <a:headEnd/>
                <a:tailEnd/>
              </a:ln>
              <a:effectLst/>
            </p:spPr>
            <p:txBody>
              <a:bodyPr/>
              <a:lstStyle/>
              <a:p>
                <a:pP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IMC (kg/m</a:t>
                </a:r>
                <a:r>
                  <a:rPr lang="pt-BR" b="1" baseline="30000">
                    <a:effectLst>
                      <a:outerShdw blurRad="38100" dist="38100" dir="2700000" algn="tl">
                        <a:srgbClr val="000000"/>
                      </a:outerShdw>
                    </a:effectLst>
                    <a:latin typeface="Arial Narrow" pitchFamily="34" charset="0"/>
                    <a:ea typeface="+mn-ea"/>
                    <a:cs typeface="Arial" pitchFamily="34" charset="0"/>
                  </a:rPr>
                  <a:t>2</a:t>
                </a:r>
                <a:r>
                  <a:rPr lang="pt-BR" b="1">
                    <a:effectLst>
                      <a:outerShdw blurRad="38100" dist="38100" dir="2700000" algn="tl">
                        <a:srgbClr val="000000"/>
                      </a:outerShdw>
                    </a:effectLst>
                    <a:latin typeface="Arial Narrow" pitchFamily="34" charset="0"/>
                    <a:ea typeface="+mn-ea"/>
                    <a:cs typeface="Arial" pitchFamily="34" charset="0"/>
                  </a:rPr>
                  <a:t>)</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52295" name="Line 70">
                <a:extLst>
                  <a:ext uri="{FF2B5EF4-FFF2-40B4-BE49-F238E27FC236}">
                    <a16:creationId xmlns:a16="http://schemas.microsoft.com/office/drawing/2014/main" id="{3AC163D8-01E2-C843-B3BA-25D959B24EC9}"/>
                  </a:ext>
                </a:extLst>
              </p:cNvPr>
              <p:cNvSpPr>
                <a:spLocks noChangeShapeType="1"/>
              </p:cNvSpPr>
              <p:nvPr/>
            </p:nvSpPr>
            <p:spPr bwMode="auto">
              <a:xfrm>
                <a:off x="273" y="1340"/>
                <a:ext cx="5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BR"/>
              </a:p>
            </p:txBody>
          </p:sp>
          <p:sp>
            <p:nvSpPr>
              <p:cNvPr id="52296" name="Line 71">
                <a:extLst>
                  <a:ext uri="{FF2B5EF4-FFF2-40B4-BE49-F238E27FC236}">
                    <a16:creationId xmlns:a16="http://schemas.microsoft.com/office/drawing/2014/main" id="{BBD085B1-7D08-AF48-819F-E906955B25FF}"/>
                  </a:ext>
                </a:extLst>
              </p:cNvPr>
              <p:cNvSpPr>
                <a:spLocks noChangeShapeType="1"/>
              </p:cNvSpPr>
              <p:nvPr/>
            </p:nvSpPr>
            <p:spPr bwMode="auto">
              <a:xfrm>
                <a:off x="273" y="1694"/>
                <a:ext cx="5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BR"/>
              </a:p>
            </p:txBody>
          </p:sp>
          <p:sp>
            <p:nvSpPr>
              <p:cNvPr id="52297" name="Line 72">
                <a:extLst>
                  <a:ext uri="{FF2B5EF4-FFF2-40B4-BE49-F238E27FC236}">
                    <a16:creationId xmlns:a16="http://schemas.microsoft.com/office/drawing/2014/main" id="{F259A0EC-C26F-BF42-9EA9-88467C3636D8}"/>
                  </a:ext>
                </a:extLst>
              </p:cNvPr>
              <p:cNvSpPr>
                <a:spLocks noChangeShapeType="1"/>
              </p:cNvSpPr>
              <p:nvPr/>
            </p:nvSpPr>
            <p:spPr bwMode="auto">
              <a:xfrm>
                <a:off x="273" y="2049"/>
                <a:ext cx="5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BR"/>
              </a:p>
            </p:txBody>
          </p:sp>
          <p:sp>
            <p:nvSpPr>
              <p:cNvPr id="52298" name="Line 73">
                <a:extLst>
                  <a:ext uri="{FF2B5EF4-FFF2-40B4-BE49-F238E27FC236}">
                    <a16:creationId xmlns:a16="http://schemas.microsoft.com/office/drawing/2014/main" id="{F96038EE-7FBC-614B-8143-A4FB5D16105E}"/>
                  </a:ext>
                </a:extLst>
              </p:cNvPr>
              <p:cNvSpPr>
                <a:spLocks noChangeShapeType="1"/>
              </p:cNvSpPr>
              <p:nvPr/>
            </p:nvSpPr>
            <p:spPr bwMode="auto">
              <a:xfrm>
                <a:off x="273" y="2402"/>
                <a:ext cx="5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BR"/>
              </a:p>
            </p:txBody>
          </p:sp>
          <p:sp>
            <p:nvSpPr>
              <p:cNvPr id="52299" name="Line 74">
                <a:extLst>
                  <a:ext uri="{FF2B5EF4-FFF2-40B4-BE49-F238E27FC236}">
                    <a16:creationId xmlns:a16="http://schemas.microsoft.com/office/drawing/2014/main" id="{377E83A5-F790-C846-942A-1A80AF03418E}"/>
                  </a:ext>
                </a:extLst>
              </p:cNvPr>
              <p:cNvSpPr>
                <a:spLocks noChangeShapeType="1"/>
              </p:cNvSpPr>
              <p:nvPr/>
            </p:nvSpPr>
            <p:spPr bwMode="auto">
              <a:xfrm>
                <a:off x="273" y="2756"/>
                <a:ext cx="5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BR"/>
              </a:p>
            </p:txBody>
          </p:sp>
          <p:sp>
            <p:nvSpPr>
              <p:cNvPr id="52300" name="Line 75">
                <a:extLst>
                  <a:ext uri="{FF2B5EF4-FFF2-40B4-BE49-F238E27FC236}">
                    <a16:creationId xmlns:a16="http://schemas.microsoft.com/office/drawing/2014/main" id="{3D97AB56-86CA-394A-887A-A5239CBB7DFA}"/>
                  </a:ext>
                </a:extLst>
              </p:cNvPr>
              <p:cNvSpPr>
                <a:spLocks noChangeShapeType="1"/>
              </p:cNvSpPr>
              <p:nvPr/>
            </p:nvSpPr>
            <p:spPr bwMode="auto">
              <a:xfrm>
                <a:off x="273" y="3110"/>
                <a:ext cx="5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BR"/>
              </a:p>
            </p:txBody>
          </p:sp>
          <p:sp>
            <p:nvSpPr>
              <p:cNvPr id="52301" name="Line 76">
                <a:extLst>
                  <a:ext uri="{FF2B5EF4-FFF2-40B4-BE49-F238E27FC236}">
                    <a16:creationId xmlns:a16="http://schemas.microsoft.com/office/drawing/2014/main" id="{46CA5AEE-F49B-084C-BC55-E8209D4EB38E}"/>
                  </a:ext>
                </a:extLst>
              </p:cNvPr>
              <p:cNvSpPr>
                <a:spLocks noChangeShapeType="1"/>
              </p:cNvSpPr>
              <p:nvPr/>
            </p:nvSpPr>
            <p:spPr bwMode="auto">
              <a:xfrm>
                <a:off x="273" y="3513"/>
                <a:ext cx="5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BR"/>
              </a:p>
            </p:txBody>
          </p:sp>
          <p:sp>
            <p:nvSpPr>
              <p:cNvPr id="52302" name="Line 77">
                <a:extLst>
                  <a:ext uri="{FF2B5EF4-FFF2-40B4-BE49-F238E27FC236}">
                    <a16:creationId xmlns:a16="http://schemas.microsoft.com/office/drawing/2014/main" id="{AFDA93ED-8CBD-AF42-A74F-22B87603108A}"/>
                  </a:ext>
                </a:extLst>
              </p:cNvPr>
              <p:cNvSpPr>
                <a:spLocks noChangeShapeType="1"/>
              </p:cNvSpPr>
              <p:nvPr/>
            </p:nvSpPr>
            <p:spPr bwMode="auto">
              <a:xfrm>
                <a:off x="273" y="3793"/>
                <a:ext cx="5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BR"/>
              </a:p>
            </p:txBody>
          </p:sp>
          <p:sp>
            <p:nvSpPr>
              <p:cNvPr id="52303" name="Line 78">
                <a:extLst>
                  <a:ext uri="{FF2B5EF4-FFF2-40B4-BE49-F238E27FC236}">
                    <a16:creationId xmlns:a16="http://schemas.microsoft.com/office/drawing/2014/main" id="{AF73AD4A-AA41-2840-9601-4C3690DCFE8F}"/>
                  </a:ext>
                </a:extLst>
              </p:cNvPr>
              <p:cNvSpPr>
                <a:spLocks noChangeShapeType="1"/>
              </p:cNvSpPr>
              <p:nvPr/>
            </p:nvSpPr>
            <p:spPr bwMode="auto">
              <a:xfrm>
                <a:off x="273" y="1340"/>
                <a:ext cx="0" cy="35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en-BR"/>
              </a:p>
            </p:txBody>
          </p:sp>
          <p:sp>
            <p:nvSpPr>
              <p:cNvPr id="52304" name="Line 79">
                <a:extLst>
                  <a:ext uri="{FF2B5EF4-FFF2-40B4-BE49-F238E27FC236}">
                    <a16:creationId xmlns:a16="http://schemas.microsoft.com/office/drawing/2014/main" id="{38EC7E10-0888-B54B-B8C7-02AD730D9BAC}"/>
                  </a:ext>
                </a:extLst>
              </p:cNvPr>
              <p:cNvSpPr>
                <a:spLocks noChangeShapeType="1"/>
              </p:cNvSpPr>
              <p:nvPr/>
            </p:nvSpPr>
            <p:spPr bwMode="auto">
              <a:xfrm>
                <a:off x="5482" y="1340"/>
                <a:ext cx="0" cy="35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en-BR"/>
              </a:p>
            </p:txBody>
          </p:sp>
          <p:sp>
            <p:nvSpPr>
              <p:cNvPr id="52305" name="Line 80">
                <a:extLst>
                  <a:ext uri="{FF2B5EF4-FFF2-40B4-BE49-F238E27FC236}">
                    <a16:creationId xmlns:a16="http://schemas.microsoft.com/office/drawing/2014/main" id="{8D38D9A5-D5C2-C547-BD5B-B959448EBF7B}"/>
                  </a:ext>
                </a:extLst>
              </p:cNvPr>
              <p:cNvSpPr>
                <a:spLocks noChangeShapeType="1"/>
              </p:cNvSpPr>
              <p:nvPr/>
            </p:nvSpPr>
            <p:spPr bwMode="auto">
              <a:xfrm>
                <a:off x="5482" y="1694"/>
                <a:ext cx="0" cy="35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en-BR"/>
              </a:p>
            </p:txBody>
          </p:sp>
          <p:sp>
            <p:nvSpPr>
              <p:cNvPr id="52306" name="Line 81">
                <a:extLst>
                  <a:ext uri="{FF2B5EF4-FFF2-40B4-BE49-F238E27FC236}">
                    <a16:creationId xmlns:a16="http://schemas.microsoft.com/office/drawing/2014/main" id="{B75F974B-05A7-1F45-AF2F-D911E879C7C4}"/>
                  </a:ext>
                </a:extLst>
              </p:cNvPr>
              <p:cNvSpPr>
                <a:spLocks noChangeShapeType="1"/>
              </p:cNvSpPr>
              <p:nvPr/>
            </p:nvSpPr>
            <p:spPr bwMode="auto">
              <a:xfrm>
                <a:off x="5482" y="2049"/>
                <a:ext cx="0" cy="35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en-BR"/>
              </a:p>
            </p:txBody>
          </p:sp>
          <p:sp>
            <p:nvSpPr>
              <p:cNvPr id="52307" name="Line 82">
                <a:extLst>
                  <a:ext uri="{FF2B5EF4-FFF2-40B4-BE49-F238E27FC236}">
                    <a16:creationId xmlns:a16="http://schemas.microsoft.com/office/drawing/2014/main" id="{933634BB-F3FA-AE47-8C1A-D72563E78BA1}"/>
                  </a:ext>
                </a:extLst>
              </p:cNvPr>
              <p:cNvSpPr>
                <a:spLocks noChangeShapeType="1"/>
              </p:cNvSpPr>
              <p:nvPr/>
            </p:nvSpPr>
            <p:spPr bwMode="auto">
              <a:xfrm>
                <a:off x="5482" y="2402"/>
                <a:ext cx="0" cy="35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en-BR"/>
              </a:p>
            </p:txBody>
          </p:sp>
          <p:sp>
            <p:nvSpPr>
              <p:cNvPr id="52308" name="Line 83">
                <a:extLst>
                  <a:ext uri="{FF2B5EF4-FFF2-40B4-BE49-F238E27FC236}">
                    <a16:creationId xmlns:a16="http://schemas.microsoft.com/office/drawing/2014/main" id="{CF8B3361-E7B8-5648-98C9-6F6E1C655984}"/>
                  </a:ext>
                </a:extLst>
              </p:cNvPr>
              <p:cNvSpPr>
                <a:spLocks noChangeShapeType="1"/>
              </p:cNvSpPr>
              <p:nvPr/>
            </p:nvSpPr>
            <p:spPr bwMode="auto">
              <a:xfrm>
                <a:off x="5482" y="2756"/>
                <a:ext cx="0" cy="35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en-BR"/>
              </a:p>
            </p:txBody>
          </p:sp>
          <p:sp>
            <p:nvSpPr>
              <p:cNvPr id="52309" name="Line 84">
                <a:extLst>
                  <a:ext uri="{FF2B5EF4-FFF2-40B4-BE49-F238E27FC236}">
                    <a16:creationId xmlns:a16="http://schemas.microsoft.com/office/drawing/2014/main" id="{41B3BB6B-65A6-AC47-86E1-B55A0E3CE8A8}"/>
                  </a:ext>
                </a:extLst>
              </p:cNvPr>
              <p:cNvSpPr>
                <a:spLocks noChangeShapeType="1"/>
              </p:cNvSpPr>
              <p:nvPr/>
            </p:nvSpPr>
            <p:spPr bwMode="auto">
              <a:xfrm>
                <a:off x="5482" y="3110"/>
                <a:ext cx="0" cy="40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en-BR"/>
              </a:p>
            </p:txBody>
          </p:sp>
          <p:sp>
            <p:nvSpPr>
              <p:cNvPr id="52310" name="Line 85">
                <a:extLst>
                  <a:ext uri="{FF2B5EF4-FFF2-40B4-BE49-F238E27FC236}">
                    <a16:creationId xmlns:a16="http://schemas.microsoft.com/office/drawing/2014/main" id="{B95F93FB-2488-0041-9C49-9B5F9B74ABDE}"/>
                  </a:ext>
                </a:extLst>
              </p:cNvPr>
              <p:cNvSpPr>
                <a:spLocks noChangeShapeType="1"/>
              </p:cNvSpPr>
              <p:nvPr/>
            </p:nvSpPr>
            <p:spPr bwMode="auto">
              <a:xfrm>
                <a:off x="5482" y="3513"/>
                <a:ext cx="0" cy="28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en-BR"/>
              </a:p>
            </p:txBody>
          </p:sp>
          <p:sp>
            <p:nvSpPr>
              <p:cNvPr id="52311" name="Line 86">
                <a:extLst>
                  <a:ext uri="{FF2B5EF4-FFF2-40B4-BE49-F238E27FC236}">
                    <a16:creationId xmlns:a16="http://schemas.microsoft.com/office/drawing/2014/main" id="{E3020023-C393-1443-B760-2857EB880BB7}"/>
                  </a:ext>
                </a:extLst>
              </p:cNvPr>
              <p:cNvSpPr>
                <a:spLocks noChangeShapeType="1"/>
              </p:cNvSpPr>
              <p:nvPr/>
            </p:nvSpPr>
            <p:spPr bwMode="auto">
              <a:xfrm>
                <a:off x="273" y="1694"/>
                <a:ext cx="0" cy="35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en-BR"/>
              </a:p>
            </p:txBody>
          </p:sp>
          <p:sp>
            <p:nvSpPr>
              <p:cNvPr id="52312" name="Line 87">
                <a:extLst>
                  <a:ext uri="{FF2B5EF4-FFF2-40B4-BE49-F238E27FC236}">
                    <a16:creationId xmlns:a16="http://schemas.microsoft.com/office/drawing/2014/main" id="{D617DD58-0D3E-6745-870E-C25520CF2FB2}"/>
                  </a:ext>
                </a:extLst>
              </p:cNvPr>
              <p:cNvSpPr>
                <a:spLocks noChangeShapeType="1"/>
              </p:cNvSpPr>
              <p:nvPr/>
            </p:nvSpPr>
            <p:spPr bwMode="auto">
              <a:xfrm>
                <a:off x="273" y="2049"/>
                <a:ext cx="0" cy="35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en-BR"/>
              </a:p>
            </p:txBody>
          </p:sp>
          <p:sp>
            <p:nvSpPr>
              <p:cNvPr id="52313" name="Line 88">
                <a:extLst>
                  <a:ext uri="{FF2B5EF4-FFF2-40B4-BE49-F238E27FC236}">
                    <a16:creationId xmlns:a16="http://schemas.microsoft.com/office/drawing/2014/main" id="{75756C99-73DF-5C4E-8874-7811FAAC01E7}"/>
                  </a:ext>
                </a:extLst>
              </p:cNvPr>
              <p:cNvSpPr>
                <a:spLocks noChangeShapeType="1"/>
              </p:cNvSpPr>
              <p:nvPr/>
            </p:nvSpPr>
            <p:spPr bwMode="auto">
              <a:xfrm>
                <a:off x="273" y="2402"/>
                <a:ext cx="0" cy="35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en-BR"/>
              </a:p>
            </p:txBody>
          </p:sp>
          <p:sp>
            <p:nvSpPr>
              <p:cNvPr id="52314" name="Line 89">
                <a:extLst>
                  <a:ext uri="{FF2B5EF4-FFF2-40B4-BE49-F238E27FC236}">
                    <a16:creationId xmlns:a16="http://schemas.microsoft.com/office/drawing/2014/main" id="{ACA3BB54-0B38-F741-904B-395AA0C75193}"/>
                  </a:ext>
                </a:extLst>
              </p:cNvPr>
              <p:cNvSpPr>
                <a:spLocks noChangeShapeType="1"/>
              </p:cNvSpPr>
              <p:nvPr/>
            </p:nvSpPr>
            <p:spPr bwMode="auto">
              <a:xfrm>
                <a:off x="273" y="2756"/>
                <a:ext cx="0" cy="35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en-BR"/>
              </a:p>
            </p:txBody>
          </p:sp>
          <p:sp>
            <p:nvSpPr>
              <p:cNvPr id="52315" name="Line 90">
                <a:extLst>
                  <a:ext uri="{FF2B5EF4-FFF2-40B4-BE49-F238E27FC236}">
                    <a16:creationId xmlns:a16="http://schemas.microsoft.com/office/drawing/2014/main" id="{722B400A-AA61-5846-AC4D-CEE6349A7BC0}"/>
                  </a:ext>
                </a:extLst>
              </p:cNvPr>
              <p:cNvSpPr>
                <a:spLocks noChangeShapeType="1"/>
              </p:cNvSpPr>
              <p:nvPr/>
            </p:nvSpPr>
            <p:spPr bwMode="auto">
              <a:xfrm>
                <a:off x="273" y="3110"/>
                <a:ext cx="0" cy="40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en-BR"/>
              </a:p>
            </p:txBody>
          </p:sp>
          <p:sp>
            <p:nvSpPr>
              <p:cNvPr id="52316" name="Line 91">
                <a:extLst>
                  <a:ext uri="{FF2B5EF4-FFF2-40B4-BE49-F238E27FC236}">
                    <a16:creationId xmlns:a16="http://schemas.microsoft.com/office/drawing/2014/main" id="{257A44C0-6419-A643-B615-42EEF153A75B}"/>
                  </a:ext>
                </a:extLst>
              </p:cNvPr>
              <p:cNvSpPr>
                <a:spLocks noChangeShapeType="1"/>
              </p:cNvSpPr>
              <p:nvPr/>
            </p:nvSpPr>
            <p:spPr bwMode="auto">
              <a:xfrm>
                <a:off x="273" y="3513"/>
                <a:ext cx="0" cy="28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en-BR"/>
              </a:p>
            </p:txBody>
          </p:sp>
          <p:sp>
            <p:nvSpPr>
              <p:cNvPr id="96" name="Text Box 92">
                <a:extLst>
                  <a:ext uri="{FF2B5EF4-FFF2-40B4-BE49-F238E27FC236}">
                    <a16:creationId xmlns:a16="http://schemas.microsoft.com/office/drawing/2014/main" id="{0AF8E0C8-A75D-DD4C-B857-C091F62842DA}"/>
                  </a:ext>
                </a:extLst>
              </p:cNvPr>
              <p:cNvSpPr txBox="1">
                <a:spLocks noChangeArrowheads="1"/>
              </p:cNvSpPr>
              <p:nvPr/>
            </p:nvSpPr>
            <p:spPr bwMode="auto">
              <a:xfrm>
                <a:off x="2830" y="870"/>
                <a:ext cx="1172" cy="233"/>
              </a:xfrm>
              <a:prstGeom prst="rect">
                <a:avLst/>
              </a:prstGeom>
              <a:noFill/>
              <a:ln w="25400">
                <a:noFill/>
                <a:miter lim="800000"/>
                <a:headEnd/>
                <a:tailEnd/>
              </a:ln>
              <a:effectLst/>
            </p:spPr>
            <p:txBody>
              <a:bodyPr wrap="none">
                <a:spAutoFit/>
              </a:bodyPr>
              <a:lstStyle/>
              <a:p>
                <a:pPr eaLnBrk="1" hangingPunct="1">
                  <a:defRPr/>
                </a:pPr>
                <a:r>
                  <a:rPr lang="pt-BR" b="1" dirty="0">
                    <a:solidFill>
                      <a:schemeClr val="tx2">
                        <a:lumMod val="40000"/>
                        <a:lumOff val="60000"/>
                      </a:schemeClr>
                    </a:solidFill>
                    <a:effectLst>
                      <a:outerShdw blurRad="38100" dist="38100" dir="2700000" algn="tl">
                        <a:srgbClr val="000000"/>
                      </a:outerShdw>
                    </a:effectLst>
                    <a:latin typeface="Arial Narrow" pitchFamily="34" charset="0"/>
                    <a:ea typeface="+mn-ea"/>
                    <a:cs typeface="Arial" pitchFamily="34" charset="0"/>
                  </a:rPr>
                  <a:t>Dieta Controle (n=90)</a:t>
                </a:r>
                <a:endParaRPr lang="en-US" b="1" dirty="0">
                  <a:solidFill>
                    <a:schemeClr val="tx2">
                      <a:lumMod val="40000"/>
                      <a:lumOff val="60000"/>
                    </a:schemeClr>
                  </a:solidFill>
                  <a:effectLst>
                    <a:outerShdw blurRad="38100" dist="38100" dir="2700000" algn="tl">
                      <a:srgbClr val="000000"/>
                    </a:outerShdw>
                  </a:effectLst>
                  <a:latin typeface="Arial Narrow" pitchFamily="34" charset="0"/>
                  <a:ea typeface="+mn-ea"/>
                  <a:cs typeface="Arial" pitchFamily="34" charset="0"/>
                </a:endParaRPr>
              </a:p>
            </p:txBody>
          </p:sp>
          <p:sp>
            <p:nvSpPr>
              <p:cNvPr id="97" name="Text Box 93">
                <a:extLst>
                  <a:ext uri="{FF2B5EF4-FFF2-40B4-BE49-F238E27FC236}">
                    <a16:creationId xmlns:a16="http://schemas.microsoft.com/office/drawing/2014/main" id="{9506D37A-77DB-0642-9799-6ECED7423F66}"/>
                  </a:ext>
                </a:extLst>
              </p:cNvPr>
              <p:cNvSpPr txBox="1">
                <a:spLocks noChangeArrowheads="1"/>
              </p:cNvSpPr>
              <p:nvPr/>
            </p:nvSpPr>
            <p:spPr bwMode="auto">
              <a:xfrm>
                <a:off x="4199" y="870"/>
                <a:ext cx="1340" cy="233"/>
              </a:xfrm>
              <a:prstGeom prst="rect">
                <a:avLst/>
              </a:prstGeom>
              <a:noFill/>
              <a:ln w="25400">
                <a:noFill/>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1800" b="1">
                    <a:effectLst>
                      <a:outerShdw blurRad="38100" dist="38100" dir="2700000" algn="tl">
                        <a:srgbClr val="000000"/>
                      </a:outerShdw>
                    </a:effectLst>
                    <a:latin typeface="Arial Narrow" panose="020B0606020202030204" pitchFamily="34" charset="0"/>
                  </a:rPr>
                  <a:t>Comparação inter-grupo</a:t>
                </a:r>
                <a:endParaRPr lang="en-US" altLang="pt-BR" sz="1800" b="1">
                  <a:effectLst>
                    <a:outerShdw blurRad="38100" dist="38100" dir="2700000" algn="tl">
                      <a:srgbClr val="000000"/>
                    </a:outerShdw>
                  </a:effectLst>
                  <a:latin typeface="Arial Narrow" panose="020B0606020202030204" pitchFamily="34" charset="0"/>
                </a:endParaRPr>
              </a:p>
            </p:txBody>
          </p:sp>
          <p:sp>
            <p:nvSpPr>
              <p:cNvPr id="98" name="Text Box 94">
                <a:extLst>
                  <a:ext uri="{FF2B5EF4-FFF2-40B4-BE49-F238E27FC236}">
                    <a16:creationId xmlns:a16="http://schemas.microsoft.com/office/drawing/2014/main" id="{14D7529E-BA8F-F349-932C-73C2E528840B}"/>
                  </a:ext>
                </a:extLst>
              </p:cNvPr>
              <p:cNvSpPr txBox="1">
                <a:spLocks noChangeArrowheads="1"/>
              </p:cNvSpPr>
              <p:nvPr/>
            </p:nvSpPr>
            <p:spPr bwMode="auto">
              <a:xfrm>
                <a:off x="1086" y="1049"/>
                <a:ext cx="4124" cy="233"/>
              </a:xfrm>
              <a:prstGeom prst="rect">
                <a:avLst/>
              </a:prstGeom>
              <a:noFill/>
              <a:ln w="25400">
                <a:noFill/>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1800" b="1">
                    <a:effectLst>
                      <a:outerShdw blurRad="38100" dist="38100" dir="2700000" algn="tl">
                        <a:srgbClr val="000000"/>
                      </a:outerShdw>
                    </a:effectLst>
                  </a:rPr>
                  <a:t>Ano 2	Alteração   p	    Ano 2    Alteração   p	    Diferença    p</a:t>
                </a:r>
                <a:endParaRPr lang="en-US" altLang="pt-BR" sz="1800" b="1">
                  <a:effectLst>
                    <a:outerShdw blurRad="38100" dist="38100" dir="2700000" algn="tl">
                      <a:srgbClr val="000000"/>
                    </a:outerShdw>
                  </a:effectLst>
                </a:endParaRPr>
              </a:p>
            </p:txBody>
          </p:sp>
          <p:sp>
            <p:nvSpPr>
              <p:cNvPr id="99" name="Text Box 95">
                <a:extLst>
                  <a:ext uri="{FF2B5EF4-FFF2-40B4-BE49-F238E27FC236}">
                    <a16:creationId xmlns:a16="http://schemas.microsoft.com/office/drawing/2014/main" id="{3F488A85-17E5-F146-BA9B-6E84B5D08796}"/>
                  </a:ext>
                </a:extLst>
              </p:cNvPr>
              <p:cNvSpPr txBox="1">
                <a:spLocks noChangeArrowheads="1"/>
              </p:cNvSpPr>
              <p:nvPr/>
            </p:nvSpPr>
            <p:spPr bwMode="auto">
              <a:xfrm>
                <a:off x="151" y="3821"/>
                <a:ext cx="5419" cy="252"/>
              </a:xfrm>
              <a:prstGeom prst="rect">
                <a:avLst/>
              </a:prstGeom>
              <a:solidFill>
                <a:srgbClr val="001B36"/>
              </a:solidFill>
              <a:ln w="25400">
                <a:noFill/>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2000" b="1">
                    <a:effectLst>
                      <a:outerShdw blurRad="38100" dist="38100" dir="2700000" algn="tl">
                        <a:srgbClr val="000000"/>
                      </a:outerShdw>
                    </a:effectLst>
                  </a:rPr>
                  <a:t>Efetiva em melhorar RI, f. endotelial, inflamação e reduzir a prevalência de SM</a:t>
                </a:r>
                <a:endParaRPr lang="en-US" altLang="pt-BR" sz="2000" b="1">
                  <a:effectLst>
                    <a:outerShdw blurRad="38100" dist="38100" dir="2700000" algn="tl">
                      <a:srgbClr val="000000"/>
                    </a:outerShdw>
                  </a:effectLst>
                </a:endParaRPr>
              </a:p>
            </p:txBody>
          </p:sp>
        </p:grpSp>
      </p:grpSp>
      <p:pic>
        <p:nvPicPr>
          <p:cNvPr id="2" name="Áudio 1">
            <a:hlinkClick r:id="" action="ppaction://media"/>
            <a:extLst>
              <a:ext uri="{FF2B5EF4-FFF2-40B4-BE49-F238E27FC236}">
                <a16:creationId xmlns:a16="http://schemas.microsoft.com/office/drawing/2014/main" id="{F90C6BDE-58E3-9241-9E55-0F833AA22B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909"/>
    </mc:Choice>
    <mc:Fallback xmlns="">
      <p:transition spd="slow" advTm="62909"/>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BD4215-87BD-6446-9E44-BFFFD4B66C80}"/>
              </a:ext>
            </a:extLst>
          </p:cNvPr>
          <p:cNvSpPr>
            <a:spLocks noGrp="1"/>
          </p:cNvSpPr>
          <p:nvPr>
            <p:ph type="title"/>
          </p:nvPr>
        </p:nvSpPr>
        <p:spPr>
          <a:xfrm>
            <a:off x="133350" y="1460500"/>
            <a:ext cx="10096500" cy="431800"/>
          </a:xfrm>
          <a:solidFill>
            <a:schemeClr val="bg1">
              <a:lumMod val="50000"/>
            </a:schemeClr>
          </a:solidFill>
        </p:spPr>
        <p:txBody>
          <a:bodyPr>
            <a:spAutoFit/>
          </a:bodyPr>
          <a:lstStyle/>
          <a:p>
            <a:pPr>
              <a:defRPr/>
            </a:pPr>
            <a:r>
              <a:rPr lang="pt-BR" altLang="pt-BR" sz="2200" b="1" i="1" dirty="0" err="1">
                <a:solidFill>
                  <a:srgbClr val="FFFFFF"/>
                </a:solidFill>
                <a:effectLst>
                  <a:outerShdw blurRad="38100" dist="38100" dir="2700000" algn="tl">
                    <a:srgbClr val="000000"/>
                  </a:outerShdw>
                </a:effectLst>
              </a:rPr>
              <a:t>Primary</a:t>
            </a:r>
            <a:r>
              <a:rPr lang="pt-BR" altLang="pt-BR" sz="2200" b="1" i="1" dirty="0">
                <a:solidFill>
                  <a:srgbClr val="FFFFFF"/>
                </a:solidFill>
                <a:effectLst>
                  <a:outerShdw blurRad="38100" dist="38100" dir="2700000" algn="tl">
                    <a:srgbClr val="000000"/>
                  </a:outerShdw>
                </a:effectLst>
              </a:rPr>
              <a:t> </a:t>
            </a:r>
            <a:r>
              <a:rPr lang="pt-BR" altLang="pt-BR" sz="2200" b="1" i="1" dirty="0" err="1">
                <a:solidFill>
                  <a:srgbClr val="FFFFFF"/>
                </a:solidFill>
                <a:effectLst>
                  <a:outerShdw blurRad="38100" dist="38100" dir="2700000" algn="tl">
                    <a:srgbClr val="000000"/>
                  </a:outerShdw>
                </a:effectLst>
              </a:rPr>
              <a:t>Prevention</a:t>
            </a:r>
            <a:r>
              <a:rPr lang="pt-BR" altLang="pt-BR" sz="2200" b="1" i="1" dirty="0">
                <a:solidFill>
                  <a:srgbClr val="FFFFFF"/>
                </a:solidFill>
                <a:effectLst>
                  <a:outerShdw blurRad="38100" dist="38100" dir="2700000" algn="tl">
                    <a:srgbClr val="000000"/>
                  </a:outerShdw>
                </a:effectLst>
              </a:rPr>
              <a:t> </a:t>
            </a:r>
            <a:r>
              <a:rPr lang="pt-BR" altLang="pt-BR" sz="2200" b="1" i="1" dirty="0" err="1">
                <a:solidFill>
                  <a:srgbClr val="FFFFFF"/>
                </a:solidFill>
                <a:effectLst>
                  <a:outerShdw blurRad="38100" dist="38100" dir="2700000" algn="tl">
                    <a:srgbClr val="000000"/>
                  </a:outerShdw>
                </a:effectLst>
              </a:rPr>
              <a:t>of</a:t>
            </a:r>
            <a:r>
              <a:rPr lang="pt-BR" altLang="pt-BR" sz="2200" b="1" i="1" dirty="0">
                <a:solidFill>
                  <a:srgbClr val="FFFFFF"/>
                </a:solidFill>
                <a:effectLst>
                  <a:outerShdw blurRad="38100" dist="38100" dir="2700000" algn="tl">
                    <a:srgbClr val="000000"/>
                  </a:outerShdw>
                </a:effectLst>
              </a:rPr>
              <a:t> Cardiovascular </a:t>
            </a:r>
            <a:r>
              <a:rPr lang="pt-BR" altLang="pt-BR" sz="2200" b="1" i="1" dirty="0" err="1">
                <a:solidFill>
                  <a:srgbClr val="FFFFFF"/>
                </a:solidFill>
                <a:effectLst>
                  <a:outerShdw blurRad="38100" dist="38100" dir="2700000" algn="tl">
                    <a:srgbClr val="000000"/>
                  </a:outerShdw>
                </a:effectLst>
              </a:rPr>
              <a:t>Disease</a:t>
            </a:r>
            <a:r>
              <a:rPr lang="pt-BR" altLang="pt-BR" sz="2200" b="1" i="1" dirty="0">
                <a:solidFill>
                  <a:srgbClr val="FFFFFF"/>
                </a:solidFill>
                <a:effectLst>
                  <a:outerShdw blurRad="38100" dist="38100" dir="2700000" algn="tl">
                    <a:srgbClr val="000000"/>
                  </a:outerShdw>
                </a:effectLst>
              </a:rPr>
              <a:t> </a:t>
            </a:r>
            <a:r>
              <a:rPr lang="pt-BR" altLang="pt-BR" sz="2200" b="1" i="1" dirty="0" err="1">
                <a:solidFill>
                  <a:srgbClr val="FFFFFF"/>
                </a:solidFill>
                <a:effectLst>
                  <a:outerShdw blurRad="38100" dist="38100" dir="2700000" algn="tl">
                    <a:srgbClr val="000000"/>
                  </a:outerShdw>
                </a:effectLst>
              </a:rPr>
              <a:t>with</a:t>
            </a:r>
            <a:r>
              <a:rPr lang="pt-BR" altLang="pt-BR" sz="2200" b="1" i="1" dirty="0">
                <a:solidFill>
                  <a:srgbClr val="FFFFFF"/>
                </a:solidFill>
                <a:effectLst>
                  <a:outerShdw blurRad="38100" dist="38100" dir="2700000" algn="tl">
                    <a:srgbClr val="000000"/>
                  </a:outerShdw>
                </a:effectLst>
              </a:rPr>
              <a:t> a </a:t>
            </a:r>
            <a:r>
              <a:rPr lang="pt-BR" altLang="pt-BR" sz="2200" b="1" i="1" dirty="0" err="1">
                <a:solidFill>
                  <a:srgbClr val="FFFFFF"/>
                </a:solidFill>
                <a:effectLst>
                  <a:outerShdw blurRad="38100" dist="38100" dir="2700000" algn="tl">
                    <a:srgbClr val="000000"/>
                  </a:outerShdw>
                </a:effectLst>
              </a:rPr>
              <a:t>Mediteranean</a:t>
            </a:r>
            <a:r>
              <a:rPr lang="pt-BR" altLang="pt-BR" sz="2200" b="1" i="1" dirty="0">
                <a:solidFill>
                  <a:srgbClr val="FFFFFF"/>
                </a:solidFill>
                <a:effectLst>
                  <a:outerShdw blurRad="38100" dist="38100" dir="2700000" algn="tl">
                    <a:srgbClr val="000000"/>
                  </a:outerShdw>
                </a:effectLst>
              </a:rPr>
              <a:t> Diet </a:t>
            </a:r>
          </a:p>
        </p:txBody>
      </p:sp>
      <p:pic>
        <p:nvPicPr>
          <p:cNvPr id="39938" name="Picture 2">
            <a:extLst>
              <a:ext uri="{FF2B5EF4-FFF2-40B4-BE49-F238E27FC236}">
                <a16:creationId xmlns:a16="http://schemas.microsoft.com/office/drawing/2014/main" id="{FD2EDBC3-3E69-2C44-8F54-42C59EA050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638" y="1911350"/>
            <a:ext cx="7691437" cy="443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ângulo 2">
            <a:extLst>
              <a:ext uri="{FF2B5EF4-FFF2-40B4-BE49-F238E27FC236}">
                <a16:creationId xmlns:a16="http://schemas.microsoft.com/office/drawing/2014/main" id="{D6ECAFB1-A062-A140-97DC-101D043A07A8}"/>
              </a:ext>
            </a:extLst>
          </p:cNvPr>
          <p:cNvSpPr/>
          <p:nvPr/>
        </p:nvSpPr>
        <p:spPr>
          <a:xfrm>
            <a:off x="4100513" y="6386513"/>
            <a:ext cx="6019800" cy="338137"/>
          </a:xfrm>
          <a:prstGeom prst="rect">
            <a:avLst/>
          </a:prstGeom>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1600" b="1" i="1">
                <a:solidFill>
                  <a:srgbClr val="CCFFFF"/>
                </a:solidFill>
                <a:effectLst>
                  <a:outerShdw blurRad="38100" dist="38100" dir="2700000" algn="tl">
                    <a:srgbClr val="000000"/>
                  </a:outerShdw>
                </a:effectLst>
                <a:latin typeface="Arial Narrow" panose="020B0606020202030204" pitchFamily="34" charset="0"/>
              </a:rPr>
              <a:t>Estruch R et al. for the PREDIMED Study Investigators N Engl J Med 2013</a:t>
            </a:r>
          </a:p>
        </p:txBody>
      </p:sp>
      <p:sp>
        <p:nvSpPr>
          <p:cNvPr id="4" name="Retângulo 3">
            <a:extLst>
              <a:ext uri="{FF2B5EF4-FFF2-40B4-BE49-F238E27FC236}">
                <a16:creationId xmlns:a16="http://schemas.microsoft.com/office/drawing/2014/main" id="{A5EA819D-1683-5941-A90C-F7BC025285A9}"/>
              </a:ext>
            </a:extLst>
          </p:cNvPr>
          <p:cNvSpPr/>
          <p:nvPr/>
        </p:nvSpPr>
        <p:spPr>
          <a:xfrm rot="20349329">
            <a:off x="1627188" y="3276600"/>
            <a:ext cx="7143750" cy="1108075"/>
          </a:xfrm>
          <a:prstGeom prst="rect">
            <a:avLst/>
          </a:prstGeom>
          <a:solidFill>
            <a:schemeClr val="bg1">
              <a:lumMod val="50000"/>
            </a:schemeClr>
          </a:solidFill>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en-US" altLang="pt-BR" sz="2200" b="1" i="1" dirty="0" err="1">
                <a:effectLst>
                  <a:outerShdw blurRad="38100" dist="38100" dir="2700000" algn="tl">
                    <a:srgbClr val="000000"/>
                  </a:outerShdw>
                </a:effectLst>
              </a:rPr>
              <a:t>Dieta</a:t>
            </a:r>
            <a:r>
              <a:rPr lang="en-US" altLang="pt-BR" sz="2200" b="1" i="1" dirty="0">
                <a:effectLst>
                  <a:outerShdw blurRad="38100" dist="38100" dir="2700000" algn="tl">
                    <a:srgbClr val="000000"/>
                  </a:outerShdw>
                </a:effectLst>
              </a:rPr>
              <a:t> </a:t>
            </a:r>
            <a:r>
              <a:rPr lang="en-US" altLang="pt-BR" sz="2200" b="1" i="1" dirty="0" err="1">
                <a:effectLst>
                  <a:outerShdw blurRad="38100" dist="38100" dir="2700000" algn="tl">
                    <a:srgbClr val="000000"/>
                  </a:outerShdw>
                </a:effectLst>
              </a:rPr>
              <a:t>mediterrânea</a:t>
            </a:r>
            <a:r>
              <a:rPr lang="en-US" altLang="pt-BR" sz="2200" b="1" i="1" dirty="0">
                <a:effectLst>
                  <a:outerShdw blurRad="38100" dist="38100" dir="2700000" algn="tl">
                    <a:srgbClr val="000000"/>
                  </a:outerShdw>
                </a:effectLst>
              </a:rPr>
              <a:t> </a:t>
            </a:r>
            <a:r>
              <a:rPr lang="en-US" altLang="pt-BR" sz="2200" b="1" i="1" dirty="0" err="1">
                <a:effectLst>
                  <a:outerShdw blurRad="38100" dist="38100" dir="2700000" algn="tl">
                    <a:srgbClr val="000000"/>
                  </a:outerShdw>
                </a:effectLst>
              </a:rPr>
              <a:t>suplementada</a:t>
            </a:r>
            <a:r>
              <a:rPr lang="en-US" altLang="pt-BR" sz="2200" b="1" i="1" dirty="0">
                <a:effectLst>
                  <a:outerShdw blurRad="38100" dist="38100" dir="2700000" algn="tl">
                    <a:srgbClr val="000000"/>
                  </a:outerShdw>
                </a:effectLst>
              </a:rPr>
              <a:t> com </a:t>
            </a:r>
            <a:r>
              <a:rPr lang="en-US" altLang="pt-BR" sz="2200" b="1" i="1" dirty="0" err="1">
                <a:effectLst>
                  <a:outerShdw blurRad="38100" dist="38100" dir="2700000" algn="tl">
                    <a:srgbClr val="000000"/>
                  </a:outerShdw>
                </a:effectLst>
              </a:rPr>
              <a:t>azeite</a:t>
            </a:r>
            <a:r>
              <a:rPr lang="en-US" altLang="pt-BR" sz="2200" b="1" i="1" dirty="0">
                <a:effectLst>
                  <a:outerShdw blurRad="38100" dist="38100" dir="2700000" algn="tl">
                    <a:srgbClr val="000000"/>
                  </a:outerShdw>
                </a:effectLst>
              </a:rPr>
              <a:t> de </a:t>
            </a:r>
            <a:r>
              <a:rPr lang="en-US" altLang="pt-BR" sz="2200" b="1" i="1" dirty="0" err="1">
                <a:effectLst>
                  <a:outerShdw blurRad="38100" dist="38100" dir="2700000" algn="tl">
                    <a:srgbClr val="000000"/>
                  </a:outerShdw>
                </a:effectLst>
              </a:rPr>
              <a:t>oliva</a:t>
            </a:r>
            <a:r>
              <a:rPr lang="en-US" altLang="pt-BR" sz="2200" b="1" i="1" dirty="0">
                <a:effectLst>
                  <a:outerShdw blurRad="38100" dist="38100" dir="2700000" algn="tl">
                    <a:srgbClr val="000000"/>
                  </a:outerShdw>
                </a:effectLst>
              </a:rPr>
              <a:t> e </a:t>
            </a:r>
            <a:r>
              <a:rPr lang="en-US" altLang="pt-BR" sz="2200" b="1" i="1" dirty="0" err="1">
                <a:effectLst>
                  <a:outerShdw blurRad="38100" dist="38100" dir="2700000" algn="tl">
                    <a:srgbClr val="000000"/>
                  </a:outerShdw>
                </a:effectLst>
              </a:rPr>
              <a:t>nozes</a:t>
            </a:r>
            <a:r>
              <a:rPr lang="en-US" altLang="pt-BR" sz="2200" b="1" i="1" dirty="0">
                <a:effectLst>
                  <a:outerShdw blurRad="38100" dist="38100" dir="2700000" algn="tl">
                    <a:srgbClr val="000000"/>
                  </a:outerShdw>
                </a:effectLst>
              </a:rPr>
              <a:t> a </a:t>
            </a:r>
            <a:r>
              <a:rPr lang="en-US" altLang="pt-BR" sz="2200" b="1" i="1" dirty="0" err="1">
                <a:effectLst>
                  <a:outerShdw blurRad="38100" dist="38100" dir="2700000" algn="tl">
                    <a:srgbClr val="000000"/>
                  </a:outerShdw>
                </a:effectLst>
              </a:rPr>
              <a:t>indivíduos</a:t>
            </a:r>
            <a:r>
              <a:rPr lang="en-US" altLang="pt-BR" sz="2200" b="1" i="1" dirty="0">
                <a:effectLst>
                  <a:outerShdw blurRad="38100" dist="38100" dir="2700000" algn="tl">
                    <a:srgbClr val="000000"/>
                  </a:outerShdw>
                </a:effectLst>
              </a:rPr>
              <a:t> de alto </a:t>
            </a:r>
            <a:r>
              <a:rPr lang="en-US" altLang="pt-BR" sz="2200" b="1" i="1" dirty="0" err="1">
                <a:effectLst>
                  <a:outerShdw blurRad="38100" dist="38100" dir="2700000" algn="tl">
                    <a:srgbClr val="000000"/>
                  </a:outerShdw>
                </a:effectLst>
              </a:rPr>
              <a:t>risco</a:t>
            </a:r>
            <a:r>
              <a:rPr lang="en-US" altLang="pt-BR" sz="2200" b="1" i="1" dirty="0">
                <a:effectLst>
                  <a:outerShdw blurRad="38100" dist="38100" dir="2700000" algn="tl">
                    <a:srgbClr val="000000"/>
                  </a:outerShdw>
                </a:effectLst>
              </a:rPr>
              <a:t> </a:t>
            </a:r>
            <a:r>
              <a:rPr lang="en-US" altLang="pt-BR" sz="2200" b="1" i="1" dirty="0" err="1">
                <a:effectLst>
                  <a:outerShdw blurRad="38100" dist="38100" dir="2700000" algn="tl">
                    <a:srgbClr val="000000"/>
                  </a:outerShdw>
                </a:effectLst>
              </a:rPr>
              <a:t>reduz</a:t>
            </a:r>
            <a:r>
              <a:rPr lang="en-US" altLang="pt-BR" sz="2200" b="1" i="1" dirty="0">
                <a:effectLst>
                  <a:outerShdw blurRad="38100" dist="38100" dir="2700000" algn="tl">
                    <a:srgbClr val="000000"/>
                  </a:outerShdw>
                </a:effectLst>
              </a:rPr>
              <a:t> a </a:t>
            </a:r>
            <a:r>
              <a:rPr lang="en-US" altLang="pt-BR" sz="2200" b="1" i="1" dirty="0" err="1">
                <a:effectLst>
                  <a:outerShdw blurRad="38100" dist="38100" dir="2700000" algn="tl">
                    <a:srgbClr val="000000"/>
                  </a:outerShdw>
                </a:effectLst>
              </a:rPr>
              <a:t>incidência</a:t>
            </a:r>
            <a:r>
              <a:rPr lang="en-US" altLang="pt-BR" sz="2200" b="1" i="1" dirty="0">
                <a:effectLst>
                  <a:outerShdw blurRad="38100" dist="38100" dir="2700000" algn="tl">
                    <a:srgbClr val="000000"/>
                  </a:outerShdw>
                </a:effectLst>
              </a:rPr>
              <a:t> de </a:t>
            </a:r>
            <a:r>
              <a:rPr lang="en-US" altLang="pt-BR" sz="2200" b="1" i="1" dirty="0" err="1">
                <a:effectLst>
                  <a:outerShdw blurRad="38100" dist="38100" dir="2700000" algn="tl">
                    <a:srgbClr val="000000"/>
                  </a:outerShdw>
                </a:effectLst>
              </a:rPr>
              <a:t>eventos</a:t>
            </a:r>
            <a:r>
              <a:rPr lang="en-US" altLang="pt-BR" sz="2200" b="1" i="1" dirty="0">
                <a:effectLst>
                  <a:outerShdw blurRad="38100" dist="38100" dir="2700000" algn="tl">
                    <a:srgbClr val="000000"/>
                  </a:outerShdw>
                </a:effectLst>
              </a:rPr>
              <a:t> </a:t>
            </a:r>
            <a:r>
              <a:rPr lang="en-US" altLang="pt-BR" sz="2200" b="1" i="1" dirty="0" err="1">
                <a:effectLst>
                  <a:outerShdw blurRad="38100" dist="38100" dir="2700000" algn="tl">
                    <a:srgbClr val="000000"/>
                  </a:outerShdw>
                </a:effectLst>
              </a:rPr>
              <a:t>cardiovasculares</a:t>
            </a:r>
            <a:endParaRPr lang="pt-BR" altLang="pt-BR" sz="2200" b="1" i="1" dirty="0">
              <a:effectLst>
                <a:outerShdw blurRad="38100" dist="38100" dir="2700000" algn="tl">
                  <a:srgbClr val="000000"/>
                </a:outerShdw>
              </a:effectLst>
            </a:endParaRPr>
          </a:p>
        </p:txBody>
      </p:sp>
      <p:sp>
        <p:nvSpPr>
          <p:cNvPr id="54278" name="TextBox 4">
            <a:extLst>
              <a:ext uri="{FF2B5EF4-FFF2-40B4-BE49-F238E27FC236}">
                <a16:creationId xmlns:a16="http://schemas.microsoft.com/office/drawing/2014/main" id="{30D1A3FD-586B-B344-BC69-A1A8A908E0A7}"/>
              </a:ext>
            </a:extLst>
          </p:cNvPr>
          <p:cNvSpPr txBox="1">
            <a:spLocks noChangeArrowheads="1"/>
          </p:cNvSpPr>
          <p:nvPr/>
        </p:nvSpPr>
        <p:spPr bwMode="auto">
          <a:xfrm>
            <a:off x="855663" y="314325"/>
            <a:ext cx="85772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ClrTx/>
              <a:buSzTx/>
              <a:buFontTx/>
              <a:buNone/>
            </a:pPr>
            <a:r>
              <a:rPr lang="en-US" altLang="pt-BR" sz="3000" b="1" dirty="0" err="1">
                <a:solidFill>
                  <a:schemeClr val="tx2">
                    <a:lumMod val="40000"/>
                    <a:lumOff val="60000"/>
                  </a:schemeClr>
                </a:solidFill>
              </a:rPr>
              <a:t>Prevenção</a:t>
            </a:r>
            <a:r>
              <a:rPr lang="en-US" altLang="pt-BR" sz="3000" b="1" dirty="0">
                <a:solidFill>
                  <a:schemeClr val="tx2">
                    <a:lumMod val="40000"/>
                    <a:lumOff val="60000"/>
                  </a:schemeClr>
                </a:solidFill>
              </a:rPr>
              <a:t> </a:t>
            </a:r>
            <a:r>
              <a:rPr lang="en-US" altLang="pt-BR" sz="3000" b="1" dirty="0" err="1">
                <a:solidFill>
                  <a:schemeClr val="tx2">
                    <a:lumMod val="40000"/>
                    <a:lumOff val="60000"/>
                  </a:schemeClr>
                </a:solidFill>
              </a:rPr>
              <a:t>primária</a:t>
            </a:r>
            <a:r>
              <a:rPr lang="en-US" altLang="pt-BR" sz="3000" b="1" dirty="0">
                <a:solidFill>
                  <a:schemeClr val="tx2">
                    <a:lumMod val="40000"/>
                    <a:lumOff val="60000"/>
                  </a:schemeClr>
                </a:solidFill>
              </a:rPr>
              <a:t> com </a:t>
            </a:r>
            <a:r>
              <a:rPr lang="en-US" altLang="pt-BR" sz="3000" b="1" dirty="0" err="1">
                <a:solidFill>
                  <a:schemeClr val="tx2">
                    <a:lumMod val="40000"/>
                    <a:lumOff val="60000"/>
                  </a:schemeClr>
                </a:solidFill>
              </a:rPr>
              <a:t>dieta</a:t>
            </a:r>
            <a:r>
              <a:rPr lang="en-US" altLang="pt-BR" sz="3000" b="1" dirty="0">
                <a:solidFill>
                  <a:schemeClr val="tx2">
                    <a:lumMod val="40000"/>
                    <a:lumOff val="60000"/>
                  </a:schemeClr>
                </a:solidFill>
              </a:rPr>
              <a:t> </a:t>
            </a:r>
            <a:r>
              <a:rPr lang="en-US" altLang="pt-BR" sz="3000" b="1" dirty="0" err="1">
                <a:solidFill>
                  <a:schemeClr val="tx2">
                    <a:lumMod val="40000"/>
                    <a:lumOff val="60000"/>
                  </a:schemeClr>
                </a:solidFill>
              </a:rPr>
              <a:t>mediterrânea</a:t>
            </a:r>
            <a:r>
              <a:rPr lang="en-US" altLang="pt-BR" sz="3000" b="1" dirty="0">
                <a:solidFill>
                  <a:schemeClr val="tx2">
                    <a:lumMod val="40000"/>
                    <a:lumOff val="60000"/>
                  </a:schemeClr>
                </a:solidFill>
              </a:rPr>
              <a:t> </a:t>
            </a:r>
            <a:r>
              <a:rPr lang="en-US" altLang="pt-BR" sz="3000" b="1" dirty="0" err="1">
                <a:solidFill>
                  <a:schemeClr val="tx2">
                    <a:lumMod val="40000"/>
                    <a:lumOff val="60000"/>
                  </a:schemeClr>
                </a:solidFill>
              </a:rPr>
              <a:t>é</a:t>
            </a:r>
            <a:r>
              <a:rPr lang="en-US" altLang="pt-BR" sz="3000" b="1" dirty="0">
                <a:solidFill>
                  <a:schemeClr val="tx2">
                    <a:lumMod val="40000"/>
                    <a:lumOff val="60000"/>
                  </a:schemeClr>
                </a:solidFill>
              </a:rPr>
              <a:t> </a:t>
            </a:r>
            <a:r>
              <a:rPr lang="en-US" altLang="pt-BR" sz="3000" b="1" dirty="0" err="1">
                <a:solidFill>
                  <a:schemeClr val="tx2">
                    <a:lumMod val="40000"/>
                    <a:lumOff val="60000"/>
                  </a:schemeClr>
                </a:solidFill>
              </a:rPr>
              <a:t>efetiva</a:t>
            </a:r>
            <a:r>
              <a:rPr lang="en-US" altLang="pt-BR" sz="3000" b="1" dirty="0">
                <a:solidFill>
                  <a:schemeClr val="tx2">
                    <a:lumMod val="40000"/>
                    <a:lumOff val="60000"/>
                  </a:schemeClr>
                </a:solidFill>
              </a:rPr>
              <a:t> </a:t>
            </a:r>
            <a:r>
              <a:rPr lang="en-US" altLang="pt-BR" sz="3000" b="1" dirty="0" err="1">
                <a:solidFill>
                  <a:schemeClr val="tx2">
                    <a:lumMod val="40000"/>
                    <a:lumOff val="60000"/>
                  </a:schemeClr>
                </a:solidFill>
              </a:rPr>
              <a:t>em</a:t>
            </a:r>
            <a:r>
              <a:rPr lang="en-US" altLang="pt-BR" sz="3000" b="1" dirty="0">
                <a:solidFill>
                  <a:schemeClr val="tx2">
                    <a:lumMod val="40000"/>
                    <a:lumOff val="60000"/>
                  </a:schemeClr>
                </a:solidFill>
              </a:rPr>
              <a:t> </a:t>
            </a:r>
            <a:r>
              <a:rPr lang="en-US" altLang="pt-BR" sz="3000" b="1" dirty="0" err="1">
                <a:solidFill>
                  <a:schemeClr val="tx2">
                    <a:lumMod val="40000"/>
                    <a:lumOff val="60000"/>
                  </a:schemeClr>
                </a:solidFill>
              </a:rPr>
              <a:t>indivíduos</a:t>
            </a:r>
            <a:r>
              <a:rPr lang="en-US" altLang="pt-BR" sz="3000" b="1" dirty="0">
                <a:solidFill>
                  <a:schemeClr val="tx2">
                    <a:lumMod val="40000"/>
                    <a:lumOff val="60000"/>
                  </a:schemeClr>
                </a:solidFill>
              </a:rPr>
              <a:t> de alto </a:t>
            </a:r>
            <a:r>
              <a:rPr lang="en-US" altLang="pt-BR" sz="3000" b="1" dirty="0" err="1">
                <a:solidFill>
                  <a:schemeClr val="tx2">
                    <a:lumMod val="40000"/>
                    <a:lumOff val="60000"/>
                  </a:schemeClr>
                </a:solidFill>
              </a:rPr>
              <a:t>risco</a:t>
            </a:r>
            <a:r>
              <a:rPr lang="en-US" altLang="pt-BR" sz="3000" b="1" dirty="0">
                <a:solidFill>
                  <a:schemeClr val="tx2">
                    <a:lumMod val="40000"/>
                    <a:lumOff val="60000"/>
                  </a:schemeClr>
                </a:solidFill>
              </a:rPr>
              <a:t> CV?</a:t>
            </a:r>
          </a:p>
        </p:txBody>
      </p:sp>
      <p:sp>
        <p:nvSpPr>
          <p:cNvPr id="6" name="CaixaDeTexto 5">
            <a:extLst>
              <a:ext uri="{FF2B5EF4-FFF2-40B4-BE49-F238E27FC236}">
                <a16:creationId xmlns:a16="http://schemas.microsoft.com/office/drawing/2014/main" id="{DB7F1F9F-9532-D440-910A-A471E77DAA69}"/>
              </a:ext>
            </a:extLst>
          </p:cNvPr>
          <p:cNvSpPr txBox="1"/>
          <p:nvPr/>
        </p:nvSpPr>
        <p:spPr>
          <a:xfrm>
            <a:off x="320675" y="6370638"/>
            <a:ext cx="1143262" cy="307777"/>
          </a:xfrm>
          <a:prstGeom prst="rect">
            <a:avLst/>
          </a:prstGeom>
          <a:noFill/>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1400" b="1" dirty="0">
                <a:solidFill>
                  <a:srgbClr val="FDFF65"/>
                </a:solidFill>
                <a:effectLst>
                  <a:outerShdw blurRad="38100" dist="38100" dir="2700000" algn="tl">
                    <a:srgbClr val="000000"/>
                  </a:outerShdw>
                </a:effectLst>
                <a:latin typeface="Arial Narrow" panose="020B0606020202030204" pitchFamily="34" charset="0"/>
              </a:rPr>
              <a:t>*</a:t>
            </a:r>
            <a:r>
              <a:rPr lang="pt-BR" altLang="pt-BR" sz="1400" b="1" dirty="0">
                <a:effectLst>
                  <a:outerShdw blurRad="38100" dist="38100" dir="2700000" algn="tl">
                    <a:srgbClr val="000000"/>
                  </a:outerShdw>
                </a:effectLst>
                <a:latin typeface="Arial Narrow" panose="020B0606020202030204" pitchFamily="34" charset="0"/>
              </a:rPr>
              <a:t>  &lt;50% c/ DM</a:t>
            </a:r>
          </a:p>
        </p:txBody>
      </p:sp>
      <p:sp>
        <p:nvSpPr>
          <p:cNvPr id="7" name="CaixaDeTexto 6">
            <a:extLst>
              <a:ext uri="{FF2B5EF4-FFF2-40B4-BE49-F238E27FC236}">
                <a16:creationId xmlns:a16="http://schemas.microsoft.com/office/drawing/2014/main" id="{877398A4-EFAA-8F4F-AFE4-96A09DA79A3B}"/>
              </a:ext>
            </a:extLst>
          </p:cNvPr>
          <p:cNvSpPr txBox="1"/>
          <p:nvPr/>
        </p:nvSpPr>
        <p:spPr>
          <a:xfrm>
            <a:off x="1328738" y="5548313"/>
            <a:ext cx="274637" cy="369887"/>
          </a:xfrm>
          <a:prstGeom prst="rect">
            <a:avLst/>
          </a:prstGeom>
          <a:noFill/>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1800" b="1">
                <a:solidFill>
                  <a:srgbClr val="FDFF65"/>
                </a:solidFill>
                <a:effectLst>
                  <a:outerShdw blurRad="38100" dist="38100" dir="2700000" algn="tl">
                    <a:srgbClr val="000000"/>
                  </a:outerShdw>
                </a:effectLst>
              </a:rPr>
              <a:t>*</a:t>
            </a:r>
          </a:p>
        </p:txBody>
      </p:sp>
      <p:pic>
        <p:nvPicPr>
          <p:cNvPr id="5" name="Áudio 4">
            <a:hlinkClick r:id="" action="ppaction://media"/>
            <a:extLst>
              <a:ext uri="{FF2B5EF4-FFF2-40B4-BE49-F238E27FC236}">
                <a16:creationId xmlns:a16="http://schemas.microsoft.com/office/drawing/2014/main" id="{C3CEB9CD-0F7D-094E-A0F7-68C1092712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459"/>
    </mc:Choice>
    <mc:Fallback xmlns="">
      <p:transition spd="slow" advTm="45459"/>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9938"/>
                                        </p:tgtEl>
                                        <p:attrNameLst>
                                          <p:attrName>style.visibility</p:attrName>
                                        </p:attrNameLst>
                                      </p:cBhvr>
                                      <p:to>
                                        <p:strVal val="visible"/>
                                      </p:to>
                                    </p:set>
                                    <p:animEffect transition="in" filter="fade">
                                      <p:cBhvr>
                                        <p:cTn id="13" dur="500"/>
                                        <p:tgtEl>
                                          <p:spTgt spid="399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1000"/>
                            </p:stCondLst>
                            <p:childTnLst>
                              <p:par>
                                <p:cTn id="24" presetID="9" presetClass="entr" presetSubtype="0" fill="hold" grpId="0" nodeType="afterEffect">
                                  <p:stCondLst>
                                    <p:cond delay="3000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2" grpId="0" animBg="1"/>
      <p:bldP spid="3" grpId="0"/>
      <p:bldP spid="4" grpId="0" animBg="1"/>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a:extLst>
              <a:ext uri="{FF2B5EF4-FFF2-40B4-BE49-F238E27FC236}">
                <a16:creationId xmlns:a16="http://schemas.microsoft.com/office/drawing/2014/main" id="{57316A04-44C8-0B4C-AD89-F4CD89F63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4613" y="2022475"/>
            <a:ext cx="4992687" cy="4589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9" name="Picture 3">
            <a:extLst>
              <a:ext uri="{FF2B5EF4-FFF2-40B4-BE49-F238E27FC236}">
                <a16:creationId xmlns:a16="http://schemas.microsoft.com/office/drawing/2014/main" id="{3D667ABC-487C-2249-A076-FF11A58BF5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25" y="1936750"/>
            <a:ext cx="5092700" cy="3944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a:extLst>
              <a:ext uri="{FF2B5EF4-FFF2-40B4-BE49-F238E27FC236}">
                <a16:creationId xmlns:a16="http://schemas.microsoft.com/office/drawing/2014/main" id="{F872C65D-4EF2-F440-AE12-D089BC1B4DD0}"/>
              </a:ext>
            </a:extLst>
          </p:cNvPr>
          <p:cNvSpPr>
            <a:spLocks noGrp="1" noChangeArrowheads="1"/>
          </p:cNvSpPr>
          <p:nvPr>
            <p:ph type="title"/>
          </p:nvPr>
        </p:nvSpPr>
        <p:spPr>
          <a:xfrm>
            <a:off x="769938" y="258763"/>
            <a:ext cx="8829675" cy="773112"/>
          </a:xfrm>
        </p:spPr>
        <p:txBody>
          <a:bodyPr/>
          <a:lstStyle/>
          <a:p>
            <a:pPr>
              <a:defRPr/>
            </a:pPr>
            <a:r>
              <a:rPr lang="en-US" altLang="pt-BR" sz="3200" b="1" kern="1200" dirty="0">
                <a:solidFill>
                  <a:srgbClr val="FDFF65"/>
                </a:solidFill>
                <a:cs typeface="+mn-cs"/>
              </a:rPr>
              <a:t>Look AHEAD</a:t>
            </a:r>
            <a:endParaRPr lang="pt-BR" altLang="pt-BR" sz="3200" b="1" kern="1200" dirty="0">
              <a:solidFill>
                <a:srgbClr val="FDFF65"/>
              </a:solidFill>
              <a:cs typeface="+mn-cs"/>
            </a:endParaRPr>
          </a:p>
        </p:txBody>
      </p:sp>
      <p:sp>
        <p:nvSpPr>
          <p:cNvPr id="6" name="Retângulo 5">
            <a:extLst>
              <a:ext uri="{FF2B5EF4-FFF2-40B4-BE49-F238E27FC236}">
                <a16:creationId xmlns:a16="http://schemas.microsoft.com/office/drawing/2014/main" id="{04938BD6-5C5C-584F-BCF5-9EC68E05D29D}"/>
              </a:ext>
            </a:extLst>
          </p:cNvPr>
          <p:cNvSpPr/>
          <p:nvPr/>
        </p:nvSpPr>
        <p:spPr>
          <a:xfrm>
            <a:off x="106363" y="6253163"/>
            <a:ext cx="5154612" cy="554037"/>
          </a:xfrm>
          <a:prstGeom prst="rect">
            <a:avLst/>
          </a:prstGeom>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en-US" altLang="pt-BR" sz="1500" b="1" i="1">
                <a:solidFill>
                  <a:srgbClr val="CCFFFF"/>
                </a:solidFill>
                <a:effectLst>
                  <a:outerShdw blurRad="38100" dist="38100" dir="2700000" algn="tl">
                    <a:srgbClr val="000000"/>
                  </a:outerShdw>
                </a:effectLst>
                <a:latin typeface="Arial Narrow" panose="020B0606020202030204" pitchFamily="34" charset="0"/>
              </a:rPr>
              <a:t>Cardiovascular Effects of Intensive Lifestyle Intervention in T2 Diabetes. The Look AHEAD Research Group. N Engl J Med 2013</a:t>
            </a:r>
          </a:p>
        </p:txBody>
      </p:sp>
      <p:sp>
        <p:nvSpPr>
          <p:cNvPr id="55302" name="Título 1">
            <a:extLst>
              <a:ext uri="{FF2B5EF4-FFF2-40B4-BE49-F238E27FC236}">
                <a16:creationId xmlns:a16="http://schemas.microsoft.com/office/drawing/2014/main" id="{83C8A26A-5DCE-D649-A882-DB00A10523B9}"/>
              </a:ext>
            </a:extLst>
          </p:cNvPr>
          <p:cNvSpPr txBox="1">
            <a:spLocks/>
          </p:cNvSpPr>
          <p:nvPr/>
        </p:nvSpPr>
        <p:spPr bwMode="auto">
          <a:xfrm>
            <a:off x="811213" y="912813"/>
            <a:ext cx="8829675"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pt-BR" sz="2400" b="1" i="1">
                <a:solidFill>
                  <a:srgbClr val="FEFFCC"/>
                </a:solidFill>
              </a:rPr>
              <a:t>Intervenção no Estilo de Vida para </a:t>
            </a:r>
            <a:r>
              <a:rPr lang="en-US" altLang="pt-BR" sz="2400" b="1" i="1">
                <a:solidFill>
                  <a:srgbClr val="FEFFCC"/>
                </a:solidFill>
                <a:sym typeface="Symbol" pitchFamily="2" charset="2"/>
              </a:rPr>
              <a:t> </a:t>
            </a:r>
            <a:r>
              <a:rPr lang="en-US" altLang="pt-BR" sz="2400" b="1" i="1">
                <a:solidFill>
                  <a:srgbClr val="FEFFCC"/>
                </a:solidFill>
              </a:rPr>
              <a:t>peso reduz eventos CV em adultos com DM2?</a:t>
            </a:r>
            <a:endParaRPr lang="pt-BR" altLang="pt-BR" sz="2400" b="1">
              <a:solidFill>
                <a:srgbClr val="FEFFCC"/>
              </a:solidFill>
            </a:endParaRPr>
          </a:p>
        </p:txBody>
      </p:sp>
      <p:pic>
        <p:nvPicPr>
          <p:cNvPr id="3" name="Áudio 2">
            <a:hlinkClick r:id="" action="ppaction://media"/>
            <a:extLst>
              <a:ext uri="{FF2B5EF4-FFF2-40B4-BE49-F238E27FC236}">
                <a16:creationId xmlns:a16="http://schemas.microsoft.com/office/drawing/2014/main" id="{914ACF82-1F70-544B-889C-02F7861AAD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058"/>
    </mc:Choice>
    <mc:Fallback xmlns="">
      <p:transition spd="slow" advTm="48058"/>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30000"/>
                                  </p:stCondLst>
                                  <p:childTnLst>
                                    <p:set>
                                      <p:cBhvr>
                                        <p:cTn id="9" dur="1" fill="hold">
                                          <p:stCondLst>
                                            <p:cond delay="0"/>
                                          </p:stCondLst>
                                        </p:cTn>
                                        <p:tgtEl>
                                          <p:spTgt spid="218114"/>
                                        </p:tgtEl>
                                        <p:attrNameLst>
                                          <p:attrName>style.visibility</p:attrName>
                                        </p:attrNameLst>
                                      </p:cBhvr>
                                      <p:to>
                                        <p:strVal val="visible"/>
                                      </p:to>
                                    </p:set>
                                    <p:animEffect transition="in" filter="fade">
                                      <p:cBhvr>
                                        <p:cTn id="10" dur="500"/>
                                        <p:tgtEl>
                                          <p:spTgt spid="2181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Espaço Reservado para Conteúdo 2">
            <a:extLst>
              <a:ext uri="{FF2B5EF4-FFF2-40B4-BE49-F238E27FC236}">
                <a16:creationId xmlns:a16="http://schemas.microsoft.com/office/drawing/2014/main" id="{8EA0BD76-1108-674A-91D6-8ADF77167763}"/>
              </a:ext>
            </a:extLst>
          </p:cNvPr>
          <p:cNvSpPr>
            <a:spLocks noGrp="1" noChangeArrowheads="1"/>
          </p:cNvSpPr>
          <p:nvPr>
            <p:ph idx="1"/>
          </p:nvPr>
        </p:nvSpPr>
        <p:spPr>
          <a:xfrm>
            <a:off x="3086101" y="1782779"/>
            <a:ext cx="6389687" cy="2980091"/>
          </a:xfrm>
          <a:ln>
            <a:solidFill>
              <a:schemeClr val="accent1"/>
            </a:solidFill>
          </a:ln>
        </p:spPr>
        <p:txBody>
          <a:bodyPr/>
          <a:lstStyle/>
          <a:p>
            <a:pPr marL="0" indent="0">
              <a:buFont typeface="Wingdings" panose="05000000000000000000" pitchFamily="2" charset="2"/>
              <a:buAutoNum type="arabicPeriod"/>
              <a:defRPr/>
            </a:pPr>
            <a:r>
              <a:rPr lang="pt-BR" altLang="pt-BR" sz="2200" b="1" dirty="0"/>
              <a:t>Sem viés de seleção</a:t>
            </a:r>
          </a:p>
          <a:p>
            <a:pPr marL="722313" lvl="1" indent="-322263">
              <a:buFont typeface="Wingdings" panose="05000000000000000000" pitchFamily="2" charset="2"/>
              <a:buChar char="ü"/>
              <a:defRPr/>
            </a:pPr>
            <a:r>
              <a:rPr lang="pt-BR" altLang="pt-BR" sz="1900" b="1" dirty="0"/>
              <a:t>Estudo aleatorizado</a:t>
            </a:r>
          </a:p>
          <a:p>
            <a:pPr marL="0" indent="0">
              <a:spcBef>
                <a:spcPts val="1728"/>
              </a:spcBef>
              <a:buFont typeface="Wingdings" panose="05000000000000000000" pitchFamily="2" charset="2"/>
              <a:buAutoNum type="arabicPeriod"/>
              <a:defRPr/>
            </a:pPr>
            <a:r>
              <a:rPr lang="pt-BR" altLang="pt-BR" sz="2200" b="1" dirty="0"/>
              <a:t>Protocolo bem feito</a:t>
            </a:r>
          </a:p>
          <a:p>
            <a:pPr marL="722313" lvl="1" indent="-322263">
              <a:buFont typeface="Wingdings" panose="05000000000000000000" pitchFamily="2" charset="2"/>
              <a:buChar char="ü"/>
              <a:defRPr/>
            </a:pPr>
            <a:r>
              <a:rPr lang="pt-BR" altLang="pt-BR" sz="1900" b="1" dirty="0"/>
              <a:t>Intervenção intensiva</a:t>
            </a:r>
            <a:r>
              <a:rPr lang="pt-BR" altLang="pt-BR" sz="1600" dirty="0"/>
              <a:t> (metas </a:t>
            </a:r>
            <a:r>
              <a:rPr lang="pt-BR" altLang="pt-BR" sz="1600" dirty="0">
                <a:latin typeface="Wingdings" panose="05000000000000000000" pitchFamily="2" charset="2"/>
                <a:sym typeface="Wingdings" panose="05000000000000000000" pitchFamily="2" charset="2"/>
              </a:rPr>
              <a:t></a:t>
            </a:r>
            <a:r>
              <a:rPr lang="pt-BR" altLang="pt-BR" sz="1600" dirty="0">
                <a:sym typeface="Wingdings" panose="05000000000000000000" pitchFamily="2" charset="2"/>
              </a:rPr>
              <a:t> </a:t>
            </a:r>
            <a:r>
              <a:rPr lang="pt-BR" altLang="pt-BR" sz="1600" dirty="0"/>
              <a:t>peso + </a:t>
            </a:r>
            <a:r>
              <a:rPr lang="pt-BR" altLang="pt-BR" sz="1600" dirty="0">
                <a:latin typeface="Wingdings" panose="05000000000000000000" pitchFamily="2" charset="2"/>
                <a:sym typeface="Wingdings" panose="05000000000000000000" pitchFamily="2" charset="2"/>
              </a:rPr>
              <a:t></a:t>
            </a:r>
            <a:r>
              <a:rPr lang="pt-BR" altLang="pt-BR" sz="1600" dirty="0">
                <a:sym typeface="Wingdings" panose="05000000000000000000" pitchFamily="2" charset="2"/>
              </a:rPr>
              <a:t> </a:t>
            </a:r>
            <a:r>
              <a:rPr lang="pt-BR" altLang="pt-BR" sz="1600" dirty="0"/>
              <a:t>AF)</a:t>
            </a:r>
            <a:r>
              <a:rPr lang="pt-BR" altLang="pt-BR" sz="1900" b="1" dirty="0"/>
              <a:t> bem distinta do grupo Controle </a:t>
            </a:r>
            <a:r>
              <a:rPr lang="pt-BR" altLang="pt-BR" sz="1600" dirty="0"/>
              <a:t>(orientações habituais)</a:t>
            </a:r>
          </a:p>
          <a:p>
            <a:pPr marL="722313" lvl="1" indent="-322263">
              <a:buFont typeface="Wingdings" panose="05000000000000000000" pitchFamily="2" charset="2"/>
              <a:buChar char="ü"/>
              <a:defRPr/>
            </a:pPr>
            <a:r>
              <a:rPr lang="pt-BR" altLang="pt-BR" sz="1900" b="1" dirty="0"/>
              <a:t>Semelhantes </a:t>
            </a:r>
            <a:r>
              <a:rPr lang="pt-BR" altLang="pt-BR" sz="1900" b="1" dirty="0" err="1"/>
              <a:t>qto</a:t>
            </a:r>
            <a:r>
              <a:rPr lang="pt-BR" altLang="pt-BR" sz="1900" b="1" dirty="0"/>
              <a:t> ao uso de medicamentos</a:t>
            </a:r>
          </a:p>
          <a:p>
            <a:pPr marL="0" indent="0">
              <a:spcBef>
                <a:spcPts val="1728"/>
              </a:spcBef>
              <a:buFont typeface="Wingdings" panose="05000000000000000000" pitchFamily="2" charset="2"/>
              <a:buAutoNum type="arabicPeriod"/>
              <a:defRPr/>
            </a:pPr>
            <a:r>
              <a:rPr lang="pt-BR" altLang="pt-BR" sz="2200" b="1" dirty="0"/>
              <a:t>Aferição objetiva de desfechos </a:t>
            </a:r>
            <a:r>
              <a:rPr lang="pt-BR" altLang="pt-BR" sz="1600" dirty="0"/>
              <a:t>(morte, IAM e AVC)</a:t>
            </a:r>
          </a:p>
        </p:txBody>
      </p:sp>
      <p:sp>
        <p:nvSpPr>
          <p:cNvPr id="56324" name="Título 1">
            <a:extLst>
              <a:ext uri="{FF2B5EF4-FFF2-40B4-BE49-F238E27FC236}">
                <a16:creationId xmlns:a16="http://schemas.microsoft.com/office/drawing/2014/main" id="{322802D7-C59A-4749-9599-CA02E48568C2}"/>
              </a:ext>
            </a:extLst>
          </p:cNvPr>
          <p:cNvSpPr txBox="1">
            <a:spLocks/>
          </p:cNvSpPr>
          <p:nvPr/>
        </p:nvSpPr>
        <p:spPr bwMode="auto">
          <a:xfrm>
            <a:off x="646113" y="338137"/>
            <a:ext cx="8829675"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pt-BR" sz="2800" b="1" i="1" dirty="0">
                <a:solidFill>
                  <a:srgbClr val="FEFFCC"/>
                </a:solidFill>
              </a:rPr>
              <a:t>No</a:t>
            </a:r>
            <a:r>
              <a:rPr lang="en-US" altLang="pt-BR" sz="2800" b="1" dirty="0">
                <a:solidFill>
                  <a:srgbClr val="FEFF98"/>
                </a:solidFill>
              </a:rPr>
              <a:t> Look AHEAD</a:t>
            </a:r>
            <a:r>
              <a:rPr lang="en-US" altLang="pt-BR" sz="2800" b="1" i="1" dirty="0">
                <a:solidFill>
                  <a:srgbClr val="FEFFCC"/>
                </a:solidFill>
              </a:rPr>
              <a:t> </a:t>
            </a:r>
            <a:r>
              <a:rPr lang="en-US" altLang="pt-BR" sz="2800" b="1" i="1" dirty="0" err="1">
                <a:solidFill>
                  <a:srgbClr val="FEFFCC"/>
                </a:solidFill>
              </a:rPr>
              <a:t>mudanças</a:t>
            </a:r>
            <a:r>
              <a:rPr lang="en-US" altLang="pt-BR" sz="2800" b="1" i="1" dirty="0">
                <a:solidFill>
                  <a:srgbClr val="FEFFCC"/>
                </a:solidFill>
              </a:rPr>
              <a:t> no </a:t>
            </a:r>
            <a:r>
              <a:rPr lang="en-US" altLang="pt-BR" sz="2800" b="1" i="1" dirty="0" err="1">
                <a:solidFill>
                  <a:srgbClr val="FEFFCC"/>
                </a:solidFill>
              </a:rPr>
              <a:t>Estilo</a:t>
            </a:r>
            <a:r>
              <a:rPr lang="en-US" altLang="pt-BR" sz="2800" b="1" i="1" dirty="0">
                <a:solidFill>
                  <a:srgbClr val="FEFFCC"/>
                </a:solidFill>
              </a:rPr>
              <a:t> de Vida NÃO </a:t>
            </a:r>
            <a:r>
              <a:rPr lang="en-US" altLang="pt-BR" sz="2800" b="1" i="1" dirty="0" err="1">
                <a:solidFill>
                  <a:srgbClr val="FEFFCC"/>
                </a:solidFill>
              </a:rPr>
              <a:t>reduziram</a:t>
            </a:r>
            <a:r>
              <a:rPr lang="en-US" altLang="pt-BR" sz="2800" b="1" i="1" dirty="0">
                <a:solidFill>
                  <a:srgbClr val="FEFFCC"/>
                </a:solidFill>
              </a:rPr>
              <a:t> </a:t>
            </a:r>
            <a:r>
              <a:rPr lang="en-US" altLang="pt-BR" sz="2800" b="1" i="1" dirty="0" err="1">
                <a:solidFill>
                  <a:srgbClr val="FEFFCC"/>
                </a:solidFill>
              </a:rPr>
              <a:t>eventos</a:t>
            </a:r>
            <a:r>
              <a:rPr lang="en-US" altLang="pt-BR" sz="2800" b="1" i="1" dirty="0">
                <a:solidFill>
                  <a:srgbClr val="FEFFCC"/>
                </a:solidFill>
              </a:rPr>
              <a:t> CV </a:t>
            </a:r>
            <a:r>
              <a:rPr lang="en-US" altLang="pt-BR" sz="2800" b="1" i="1" dirty="0" err="1">
                <a:solidFill>
                  <a:srgbClr val="FEFFCC"/>
                </a:solidFill>
              </a:rPr>
              <a:t>em</a:t>
            </a:r>
            <a:r>
              <a:rPr lang="en-US" altLang="pt-BR" sz="2800" b="1" i="1" dirty="0">
                <a:solidFill>
                  <a:srgbClr val="FEFFCC"/>
                </a:solidFill>
              </a:rPr>
              <a:t> </a:t>
            </a:r>
            <a:r>
              <a:rPr lang="en-US" altLang="pt-BR" sz="2800" b="1" i="1" dirty="0" err="1">
                <a:solidFill>
                  <a:srgbClr val="FEFFCC"/>
                </a:solidFill>
              </a:rPr>
              <a:t>adultos</a:t>
            </a:r>
            <a:r>
              <a:rPr lang="en-US" altLang="pt-BR" sz="2800" b="1" i="1" dirty="0">
                <a:solidFill>
                  <a:srgbClr val="FEFFCC"/>
                </a:solidFill>
              </a:rPr>
              <a:t> com DM2</a:t>
            </a:r>
            <a:endParaRPr lang="pt-BR" altLang="pt-BR" sz="2800" b="1" dirty="0">
              <a:solidFill>
                <a:srgbClr val="FEFFCC"/>
              </a:solidFill>
            </a:endParaRPr>
          </a:p>
        </p:txBody>
      </p:sp>
      <p:sp>
        <p:nvSpPr>
          <p:cNvPr id="4" name="Retângulo 3">
            <a:extLst>
              <a:ext uri="{FF2B5EF4-FFF2-40B4-BE49-F238E27FC236}">
                <a16:creationId xmlns:a16="http://schemas.microsoft.com/office/drawing/2014/main" id="{31480F99-0772-DD4D-ACE8-433142177CA5}"/>
              </a:ext>
            </a:extLst>
          </p:cNvPr>
          <p:cNvSpPr/>
          <p:nvPr/>
        </p:nvSpPr>
        <p:spPr>
          <a:xfrm>
            <a:off x="4597400" y="6189663"/>
            <a:ext cx="5561013" cy="584200"/>
          </a:xfrm>
          <a:prstGeom prst="rect">
            <a:avLst/>
          </a:prstGeom>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en-US" altLang="pt-BR" sz="1600" b="1" i="1" dirty="0">
                <a:solidFill>
                  <a:srgbClr val="CCFFFF"/>
                </a:solidFill>
                <a:effectLst>
                  <a:outerShdw blurRad="38100" dist="38100" dir="2700000" algn="tl">
                    <a:srgbClr val="000000"/>
                  </a:outerShdw>
                </a:effectLst>
                <a:latin typeface="Arial Narrow" panose="020B0606020202030204" pitchFamily="34" charset="0"/>
              </a:rPr>
              <a:t>Cardiovascular Effects of Intensive Lifestyle Intervention in Type 2 Diabetes. The Look AHEAD Research Group. N </a:t>
            </a:r>
            <a:r>
              <a:rPr lang="en-US" altLang="pt-BR" sz="1600" b="1" i="1" dirty="0" err="1">
                <a:solidFill>
                  <a:srgbClr val="CCFFFF"/>
                </a:solidFill>
                <a:effectLst>
                  <a:outerShdw blurRad="38100" dist="38100" dir="2700000" algn="tl">
                    <a:srgbClr val="000000"/>
                  </a:outerShdw>
                </a:effectLst>
                <a:latin typeface="Arial Narrow" panose="020B0606020202030204" pitchFamily="34" charset="0"/>
              </a:rPr>
              <a:t>Engl</a:t>
            </a:r>
            <a:r>
              <a:rPr lang="en-US" altLang="pt-BR" sz="1600" b="1" i="1" dirty="0">
                <a:solidFill>
                  <a:srgbClr val="CCFFFF"/>
                </a:solidFill>
                <a:effectLst>
                  <a:outerShdw blurRad="38100" dist="38100" dir="2700000" algn="tl">
                    <a:srgbClr val="000000"/>
                  </a:outerShdw>
                </a:effectLst>
                <a:latin typeface="Arial Narrow" panose="020B0606020202030204" pitchFamily="34" charset="0"/>
              </a:rPr>
              <a:t> J Med 2013</a:t>
            </a:r>
          </a:p>
        </p:txBody>
      </p:sp>
      <p:sp>
        <p:nvSpPr>
          <p:cNvPr id="2" name="CaixaDeTexto 1">
            <a:extLst>
              <a:ext uri="{FF2B5EF4-FFF2-40B4-BE49-F238E27FC236}">
                <a16:creationId xmlns:a16="http://schemas.microsoft.com/office/drawing/2014/main" id="{D7F0F86F-60C3-7E4B-9388-D8EAE359FE07}"/>
              </a:ext>
            </a:extLst>
          </p:cNvPr>
          <p:cNvSpPr txBox="1"/>
          <p:nvPr/>
        </p:nvSpPr>
        <p:spPr>
          <a:xfrm>
            <a:off x="1069485" y="4940980"/>
            <a:ext cx="8148029" cy="923330"/>
          </a:xfrm>
          <a:prstGeom prst="rect">
            <a:avLst/>
          </a:prstGeom>
          <a:solidFill>
            <a:srgbClr val="000926"/>
          </a:solidFill>
          <a:ln>
            <a:solidFill>
              <a:schemeClr val="accent1"/>
            </a:solidFill>
          </a:ln>
        </p:spPr>
        <p:txBody>
          <a:bodyPr wrap="square">
            <a:spAutoFit/>
          </a:bodyPr>
          <a:lstStyle/>
          <a:p>
            <a:pPr marL="185738" indent="-185738">
              <a:spcBef>
                <a:spcPts val="1200"/>
              </a:spcBef>
              <a:buFont typeface="Arial" panose="020B0604020202020204" pitchFamily="34" charset="0"/>
              <a:buChar char="•"/>
              <a:defRPr/>
            </a:pPr>
            <a:r>
              <a:rPr lang="pt-BR" sz="2200" b="1" dirty="0">
                <a:solidFill>
                  <a:schemeClr val="tx1"/>
                </a:solidFill>
              </a:rPr>
              <a:t>Perda de peso foi pequena </a:t>
            </a:r>
          </a:p>
          <a:p>
            <a:pPr marL="185738" indent="-185738">
              <a:spcBef>
                <a:spcPts val="1200"/>
              </a:spcBef>
              <a:buFont typeface="Arial" panose="020B0604020202020204" pitchFamily="34" charset="0"/>
              <a:buChar char="•"/>
              <a:defRPr/>
            </a:pPr>
            <a:r>
              <a:rPr lang="pt-BR" sz="2200" b="1" dirty="0">
                <a:solidFill>
                  <a:schemeClr val="tx1"/>
                </a:solidFill>
              </a:rPr>
              <a:t>Melhora metabólica; porém o DM é potente </a:t>
            </a:r>
            <a:r>
              <a:rPr lang="pt-BR" sz="2200" b="1" dirty="0" err="1">
                <a:solidFill>
                  <a:schemeClr val="tx1"/>
                </a:solidFill>
              </a:rPr>
              <a:t>fat</a:t>
            </a:r>
            <a:r>
              <a:rPr lang="pt-BR" sz="2200" b="1" dirty="0">
                <a:solidFill>
                  <a:schemeClr val="tx1"/>
                </a:solidFill>
              </a:rPr>
              <a:t>. risco CV</a:t>
            </a:r>
          </a:p>
        </p:txBody>
      </p:sp>
      <p:grpSp>
        <p:nvGrpSpPr>
          <p:cNvPr id="10" name="Agrupar 9">
            <a:extLst>
              <a:ext uri="{FF2B5EF4-FFF2-40B4-BE49-F238E27FC236}">
                <a16:creationId xmlns:a16="http://schemas.microsoft.com/office/drawing/2014/main" id="{F206DB28-8B7B-594B-817F-DC5AA4B0BC68}"/>
              </a:ext>
            </a:extLst>
          </p:cNvPr>
          <p:cNvGrpSpPr/>
          <p:nvPr/>
        </p:nvGrpSpPr>
        <p:grpSpPr>
          <a:xfrm>
            <a:off x="646113" y="1414146"/>
            <a:ext cx="915878" cy="1232686"/>
            <a:chOff x="9160723" y="1116903"/>
            <a:chExt cx="915878" cy="1232686"/>
          </a:xfrm>
        </p:grpSpPr>
        <p:pic>
          <p:nvPicPr>
            <p:cNvPr id="8" name="Imagem 7">
              <a:extLst>
                <a:ext uri="{FF2B5EF4-FFF2-40B4-BE49-F238E27FC236}">
                  <a16:creationId xmlns:a16="http://schemas.microsoft.com/office/drawing/2014/main" id="{EAAD156A-00D6-2245-940B-4769A6957448}"/>
                </a:ext>
              </a:extLst>
            </p:cNvPr>
            <p:cNvPicPr>
              <a:picLocks noChangeAspect="1"/>
            </p:cNvPicPr>
            <p:nvPr/>
          </p:nvPicPr>
          <p:blipFill>
            <a:blip r:embed="rId4"/>
            <a:stretch>
              <a:fillRect/>
            </a:stretch>
          </p:blipFill>
          <p:spPr>
            <a:xfrm>
              <a:off x="9205172" y="1116903"/>
              <a:ext cx="871429" cy="1232686"/>
            </a:xfrm>
            <a:prstGeom prst="rect">
              <a:avLst/>
            </a:prstGeom>
            <a:effectLst>
              <a:softEdge rad="25400"/>
            </a:effectLst>
          </p:spPr>
        </p:pic>
        <p:sp>
          <p:nvSpPr>
            <p:cNvPr id="9" name="CaixaDeTexto 8">
              <a:extLst>
                <a:ext uri="{FF2B5EF4-FFF2-40B4-BE49-F238E27FC236}">
                  <a16:creationId xmlns:a16="http://schemas.microsoft.com/office/drawing/2014/main" id="{F50E7CB5-3395-9A43-AE5D-A3CF07350740}"/>
                </a:ext>
              </a:extLst>
            </p:cNvPr>
            <p:cNvSpPr txBox="1"/>
            <p:nvPr/>
          </p:nvSpPr>
          <p:spPr>
            <a:xfrm>
              <a:off x="9160723" y="1368598"/>
              <a:ext cx="899605" cy="323165"/>
            </a:xfrm>
            <a:prstGeom prst="rect">
              <a:avLst/>
            </a:prstGeom>
            <a:noFill/>
          </p:spPr>
          <p:txBody>
            <a:bodyPr wrap="none" rtlCol="0">
              <a:spAutoFit/>
            </a:bodyPr>
            <a:lstStyle/>
            <a:p>
              <a:r>
                <a:rPr lang="pt-BR" sz="1500" b="1" dirty="0">
                  <a:solidFill>
                    <a:schemeClr val="accent1">
                      <a:lumMod val="75000"/>
                    </a:schemeClr>
                  </a:solidFill>
                </a:rPr>
                <a:t>Por que</a:t>
              </a:r>
            </a:p>
          </p:txBody>
        </p:sp>
      </p:grpSp>
      <p:sp>
        <p:nvSpPr>
          <p:cNvPr id="11" name="CaixaDeTexto 10">
            <a:extLst>
              <a:ext uri="{FF2B5EF4-FFF2-40B4-BE49-F238E27FC236}">
                <a16:creationId xmlns:a16="http://schemas.microsoft.com/office/drawing/2014/main" id="{353299A5-F1EB-B246-BA81-17E6A19D7441}"/>
              </a:ext>
            </a:extLst>
          </p:cNvPr>
          <p:cNvSpPr txBox="1"/>
          <p:nvPr/>
        </p:nvSpPr>
        <p:spPr>
          <a:xfrm>
            <a:off x="680984" y="2646832"/>
            <a:ext cx="2409634" cy="446276"/>
          </a:xfrm>
          <a:prstGeom prst="rect">
            <a:avLst/>
          </a:prstGeom>
          <a:noFill/>
        </p:spPr>
        <p:txBody>
          <a:bodyPr wrap="none" rtlCol="0">
            <a:spAutoFit/>
          </a:bodyPr>
          <a:lstStyle/>
          <a:p>
            <a:r>
              <a:rPr lang="pt-BR" sz="2300" b="1" dirty="0">
                <a:solidFill>
                  <a:schemeClr val="tx1"/>
                </a:solidFill>
                <a:latin typeface="+mn-lt"/>
              </a:rPr>
              <a:t>Aparentemente,</a:t>
            </a:r>
          </a:p>
        </p:txBody>
      </p:sp>
      <p:pic>
        <p:nvPicPr>
          <p:cNvPr id="12" name="Áudio 11">
            <a:hlinkClick r:id="" action="ppaction://media"/>
            <a:extLst>
              <a:ext uri="{FF2B5EF4-FFF2-40B4-BE49-F238E27FC236}">
                <a16:creationId xmlns:a16="http://schemas.microsoft.com/office/drawing/2014/main" id="{23BCFEA8-A369-6C47-9156-FDD6D0C4BA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315"/>
    </mc:Choice>
    <mc:Fallback xmlns="">
      <p:transition spd="slow" advTm="56315"/>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10" presetClass="entr" presetSubtype="0" fill="hold" grpId="0" nodeType="afterEffect">
                                  <p:stCondLst>
                                    <p:cond delay="33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2"/>
                </p:tgtEl>
              </p:cMediaNode>
            </p:audio>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ítulo 1">
            <a:extLst>
              <a:ext uri="{FF2B5EF4-FFF2-40B4-BE49-F238E27FC236}">
                <a16:creationId xmlns:a16="http://schemas.microsoft.com/office/drawing/2014/main" id="{BC127305-86F4-B645-89A8-F4A3F12E6DD2}"/>
              </a:ext>
            </a:extLst>
          </p:cNvPr>
          <p:cNvSpPr>
            <a:spLocks noGrp="1" noChangeArrowheads="1"/>
          </p:cNvSpPr>
          <p:nvPr>
            <p:ph type="title"/>
          </p:nvPr>
        </p:nvSpPr>
        <p:spPr>
          <a:xfrm>
            <a:off x="423863" y="522288"/>
            <a:ext cx="9385300" cy="943257"/>
          </a:xfrm>
        </p:spPr>
        <p:txBody>
          <a:bodyPr/>
          <a:lstStyle/>
          <a:p>
            <a:r>
              <a:rPr lang="pt-BR" altLang="pt-BR" sz="3200" b="1" dirty="0">
                <a:solidFill>
                  <a:srgbClr val="FEFF98"/>
                </a:solidFill>
              </a:rPr>
              <a:t>Sódio e Controle Pressórico </a:t>
            </a:r>
          </a:p>
        </p:txBody>
      </p:sp>
      <p:sp>
        <p:nvSpPr>
          <p:cNvPr id="34819" name="Espaço Reservado para Conteúdo 2">
            <a:extLst>
              <a:ext uri="{FF2B5EF4-FFF2-40B4-BE49-F238E27FC236}">
                <a16:creationId xmlns:a16="http://schemas.microsoft.com/office/drawing/2014/main" id="{3D868FBA-03F2-E64C-A8A2-E7ED31A5955B}"/>
              </a:ext>
            </a:extLst>
          </p:cNvPr>
          <p:cNvSpPr>
            <a:spLocks noGrp="1" noChangeArrowheads="1"/>
          </p:cNvSpPr>
          <p:nvPr>
            <p:ph idx="1"/>
          </p:nvPr>
        </p:nvSpPr>
        <p:spPr>
          <a:xfrm>
            <a:off x="979488" y="1801465"/>
            <a:ext cx="8143875" cy="4165600"/>
          </a:xfrm>
        </p:spPr>
        <p:txBody>
          <a:bodyPr/>
          <a:lstStyle/>
          <a:p>
            <a:pPr>
              <a:spcBef>
                <a:spcPts val="1200"/>
              </a:spcBef>
              <a:buFont typeface="Wingdings" pitchFamily="2" charset="2"/>
              <a:buChar char="§"/>
            </a:pPr>
            <a:r>
              <a:rPr lang="pt-BR" altLang="pt-BR" sz="2500" b="1" dirty="0"/>
              <a:t>Associação entre consumo de sódio e PA detectada em estudos ecológicos e clínicos</a:t>
            </a:r>
          </a:p>
          <a:p>
            <a:pPr>
              <a:spcBef>
                <a:spcPts val="1200"/>
              </a:spcBef>
              <a:buFont typeface="Wingdings" pitchFamily="2" charset="2"/>
              <a:buChar char="§"/>
            </a:pPr>
            <a:r>
              <a:rPr lang="pt-BR" altLang="pt-BR" sz="2500" b="1" dirty="0"/>
              <a:t>Ingestão de sódio avaliada por meio da excreção renal de 24 horas</a:t>
            </a:r>
          </a:p>
          <a:p>
            <a:pPr>
              <a:buFont typeface="Wingdings" pitchFamily="2" charset="2"/>
              <a:buChar char="§"/>
            </a:pPr>
            <a:endParaRPr lang="pt-BR" altLang="pt-BR" sz="2800" b="1" dirty="0"/>
          </a:p>
          <a:p>
            <a:pPr algn="ctr">
              <a:buFont typeface="Monotype Sorts" pitchFamily="2" charset="2"/>
              <a:buNone/>
            </a:pPr>
            <a:r>
              <a:rPr lang="pt-BR" altLang="pt-BR" sz="2800" b="1" dirty="0">
                <a:solidFill>
                  <a:srgbClr val="FEFF98"/>
                </a:solidFill>
              </a:rPr>
              <a:t>Recomendação OMS</a:t>
            </a:r>
          </a:p>
          <a:p>
            <a:pPr algn="ctr">
              <a:buFont typeface="Monotype Sorts" pitchFamily="2" charset="2"/>
              <a:buNone/>
            </a:pPr>
            <a:r>
              <a:rPr lang="pt-BR" altLang="pt-BR" sz="2700" b="1" dirty="0"/>
              <a:t>Ingestão de sódio &lt; 2 </a:t>
            </a:r>
            <a:r>
              <a:rPr lang="pt-BR" altLang="pt-BR" sz="2700" b="1" dirty="0" err="1"/>
              <a:t>g</a:t>
            </a:r>
            <a:r>
              <a:rPr lang="pt-BR" altLang="pt-BR" sz="2700" b="1" dirty="0"/>
              <a:t>/dia ou de sal &lt; 5 </a:t>
            </a:r>
            <a:r>
              <a:rPr lang="pt-BR" altLang="pt-BR" sz="2700" b="1" dirty="0" err="1"/>
              <a:t>g</a:t>
            </a:r>
            <a:r>
              <a:rPr lang="pt-BR" altLang="pt-BR" sz="2700" b="1" dirty="0"/>
              <a:t>/dia</a:t>
            </a:r>
          </a:p>
          <a:p>
            <a:pPr algn="ctr">
              <a:buFont typeface="Monotype Sorts" pitchFamily="2" charset="2"/>
              <a:buNone/>
            </a:pPr>
            <a:r>
              <a:rPr lang="pt-BR" altLang="pt-BR" sz="2400" b="1" dirty="0"/>
              <a:t>(e estímulo ingestão de </a:t>
            </a:r>
            <a:r>
              <a:rPr lang="pt-BR" altLang="pt-BR" sz="2400" b="1" dirty="0" err="1"/>
              <a:t>K</a:t>
            </a:r>
            <a:r>
              <a:rPr lang="pt-BR" altLang="pt-BR" sz="2400" b="1" dirty="0"/>
              <a:t>)</a:t>
            </a:r>
          </a:p>
          <a:p>
            <a:pPr algn="ctr">
              <a:buFont typeface="Monotype Sorts" pitchFamily="2" charset="2"/>
              <a:buNone/>
            </a:pPr>
            <a:endParaRPr lang="pt-BR" altLang="pt-BR" sz="2800" b="1" dirty="0"/>
          </a:p>
        </p:txBody>
      </p:sp>
      <p:pic>
        <p:nvPicPr>
          <p:cNvPr id="3" name="Áudio 2">
            <a:hlinkClick r:id="" action="ppaction://media"/>
            <a:extLst>
              <a:ext uri="{FF2B5EF4-FFF2-40B4-BE49-F238E27FC236}">
                <a16:creationId xmlns:a16="http://schemas.microsoft.com/office/drawing/2014/main" id="{09E8E14D-DBA4-2D4C-940F-7E0F549A4A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58300" y="5829300"/>
            <a:ext cx="812800" cy="812800"/>
          </a:xfrm>
          <a:prstGeom prst="rect">
            <a:avLst/>
          </a:prstGeom>
        </p:spPr>
      </p:pic>
      <p:pic>
        <p:nvPicPr>
          <p:cNvPr id="5" name="Imagem 10">
            <a:extLst>
              <a:ext uri="{FF2B5EF4-FFF2-40B4-BE49-F238E27FC236}">
                <a16:creationId xmlns:a16="http://schemas.microsoft.com/office/drawing/2014/main" id="{7B3232BE-A0B5-4A4F-8973-ED12A565F541}"/>
              </a:ext>
            </a:extLst>
          </p:cNvPr>
          <p:cNvPicPr>
            <a:picLocks noChangeAspect="1"/>
          </p:cNvPicPr>
          <p:nvPr/>
        </p:nvPicPr>
        <p:blipFill>
          <a:blip r:embed="rId5"/>
          <a:stretch>
            <a:fillRect/>
          </a:stretch>
        </p:blipFill>
        <p:spPr bwMode="auto">
          <a:xfrm>
            <a:off x="348713" y="414474"/>
            <a:ext cx="691959" cy="957125"/>
          </a:xfrm>
          <a:prstGeom prst="rect">
            <a:avLst/>
          </a:prstGeom>
          <a:effectLst>
            <a:softEdge rad="25400"/>
          </a:effectLst>
        </p:spPr>
      </p:pic>
    </p:spTree>
  </p:cSld>
  <p:clrMapOvr>
    <a:masterClrMapping/>
  </p:clrMapOvr>
  <mc:AlternateContent xmlns:mc="http://schemas.openxmlformats.org/markup-compatibility/2006" xmlns:p14="http://schemas.microsoft.com/office/powerpoint/2010/main">
    <mc:Choice Requires="p14">
      <p:transition spd="slow" p14:dur="2000" advTm="66221"/>
    </mc:Choice>
    <mc:Fallback xmlns="">
      <p:transition spd="slow" advTm="66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a:extLst>
              <a:ext uri="{FF2B5EF4-FFF2-40B4-BE49-F238E27FC236}">
                <a16:creationId xmlns:a16="http://schemas.microsoft.com/office/drawing/2014/main" id="{10A8D648-7346-AF42-B48E-ED79E3E8D6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538" y="2578100"/>
            <a:ext cx="4795837" cy="407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394" name="Picture 3">
            <a:extLst>
              <a:ext uri="{FF2B5EF4-FFF2-40B4-BE49-F238E27FC236}">
                <a16:creationId xmlns:a16="http://schemas.microsoft.com/office/drawing/2014/main" id="{4537D975-853C-2A4B-8761-F00DC495F8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5738" y="1189038"/>
            <a:ext cx="7772400" cy="1290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a:extLst>
              <a:ext uri="{FF2B5EF4-FFF2-40B4-BE49-F238E27FC236}">
                <a16:creationId xmlns:a16="http://schemas.microsoft.com/office/drawing/2014/main" id="{F4F7788B-1620-3043-9F2E-A29A83E81EF1}"/>
              </a:ext>
            </a:extLst>
          </p:cNvPr>
          <p:cNvSpPr txBox="1"/>
          <p:nvPr/>
        </p:nvSpPr>
        <p:spPr>
          <a:xfrm>
            <a:off x="1264920" y="177800"/>
            <a:ext cx="8350568" cy="1016000"/>
          </a:xfrm>
          <a:prstGeom prst="rect">
            <a:avLst/>
          </a:prstGeom>
          <a:noFill/>
        </p:spPr>
        <p:txBody>
          <a:bodyPr wrap="squar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3000" b="1" dirty="0">
                <a:solidFill>
                  <a:schemeClr val="tx2">
                    <a:lumMod val="40000"/>
                    <a:lumOff val="60000"/>
                  </a:schemeClr>
                </a:solidFill>
                <a:effectLst>
                  <a:outerShdw blurRad="38100" dist="38100" dir="2700000" algn="tl">
                    <a:srgbClr val="000000"/>
                  </a:outerShdw>
                </a:effectLst>
              </a:rPr>
              <a:t>Evidência da relação consumo de sódio e PA em estudo ecológico</a:t>
            </a:r>
          </a:p>
        </p:txBody>
      </p:sp>
      <p:pic>
        <p:nvPicPr>
          <p:cNvPr id="59396" name="Picture 4">
            <a:extLst>
              <a:ext uri="{FF2B5EF4-FFF2-40B4-BE49-F238E27FC236}">
                <a16:creationId xmlns:a16="http://schemas.microsoft.com/office/drawing/2014/main" id="{09C37F87-7139-F546-9F33-16D58DDC90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2400" y="2366963"/>
            <a:ext cx="2868613" cy="427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9397" name="Straight Connector 3">
            <a:extLst>
              <a:ext uri="{FF2B5EF4-FFF2-40B4-BE49-F238E27FC236}">
                <a16:creationId xmlns:a16="http://schemas.microsoft.com/office/drawing/2014/main" id="{A36EABBC-E3E2-6E4A-ACD2-154EA5D0F429}"/>
              </a:ext>
            </a:extLst>
          </p:cNvPr>
          <p:cNvCxnSpPr>
            <a:cxnSpLocks noChangeShapeType="1"/>
          </p:cNvCxnSpPr>
          <p:nvPr/>
        </p:nvCxnSpPr>
        <p:spPr bwMode="auto">
          <a:xfrm flipV="1">
            <a:off x="2439988" y="3967163"/>
            <a:ext cx="2968625" cy="941387"/>
          </a:xfrm>
          <a:prstGeom prst="line">
            <a:avLst/>
          </a:prstGeom>
          <a:noFill/>
          <a:ln w="57150">
            <a:solidFill>
              <a:srgbClr val="800000"/>
            </a:solidFill>
            <a:prstDash val="sysDash"/>
            <a:round/>
            <a:headEnd type="none" w="sm" len="sm"/>
            <a:tailEnd type="none" w="sm" len="sm"/>
          </a:ln>
          <a:extLst>
            <a:ext uri="{909E8E84-426E-40DD-AFC4-6F175D3DCCD1}">
              <a14:hiddenFill xmlns:a14="http://schemas.microsoft.com/office/drawing/2010/main">
                <a:noFill/>
              </a14:hiddenFill>
            </a:ext>
          </a:extLst>
        </p:spPr>
      </p:cxnSp>
      <p:sp>
        <p:nvSpPr>
          <p:cNvPr id="5" name="TextBox 4">
            <a:extLst>
              <a:ext uri="{FF2B5EF4-FFF2-40B4-BE49-F238E27FC236}">
                <a16:creationId xmlns:a16="http://schemas.microsoft.com/office/drawing/2014/main" id="{03D2A7A1-CD52-9549-A761-82EA6B6C66D3}"/>
              </a:ext>
            </a:extLst>
          </p:cNvPr>
          <p:cNvSpPr txBox="1">
            <a:spLocks noChangeArrowheads="1"/>
          </p:cNvSpPr>
          <p:nvPr/>
        </p:nvSpPr>
        <p:spPr bwMode="auto">
          <a:xfrm>
            <a:off x="6275388" y="5437188"/>
            <a:ext cx="3562350" cy="1201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ClrTx/>
              <a:buSzTx/>
              <a:buFontTx/>
              <a:buNone/>
            </a:pPr>
            <a:r>
              <a:rPr lang="en-US" altLang="pt-BR" sz="1800" b="1">
                <a:solidFill>
                  <a:srgbClr val="800000"/>
                </a:solidFill>
              </a:rPr>
              <a:t>Em 48 centros, excreção de Na diretamente relacionada aos níveis pressóricos e inversamente à excreção de K</a:t>
            </a:r>
          </a:p>
        </p:txBody>
      </p:sp>
      <p:pic>
        <p:nvPicPr>
          <p:cNvPr id="2" name="Áudio 1">
            <a:hlinkClick r:id="" action="ppaction://media"/>
            <a:extLst>
              <a:ext uri="{FF2B5EF4-FFF2-40B4-BE49-F238E27FC236}">
                <a16:creationId xmlns:a16="http://schemas.microsoft.com/office/drawing/2014/main" id="{F5F20457-6B08-7643-940D-006EBFBCCC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58300" y="5829300"/>
            <a:ext cx="812800" cy="812800"/>
          </a:xfrm>
          <a:prstGeom prst="rect">
            <a:avLst/>
          </a:prstGeom>
        </p:spPr>
      </p:pic>
    </p:spTree>
    <p:extLst>
      <p:ext uri="{BB962C8B-B14F-4D97-AF65-F5344CB8AC3E}">
        <p14:creationId xmlns:p14="http://schemas.microsoft.com/office/powerpoint/2010/main" val="3440257711"/>
      </p:ext>
    </p:extLst>
  </p:cSld>
  <p:clrMapOvr>
    <a:masterClrMapping/>
  </p:clrMapOvr>
  <mc:AlternateContent xmlns:mc="http://schemas.openxmlformats.org/markup-compatibility/2006" xmlns:p14="http://schemas.microsoft.com/office/powerpoint/2010/main">
    <mc:Choice Requires="p14">
      <p:transition spd="slow" p14:dur="2000" advTm="45473"/>
    </mc:Choice>
    <mc:Fallback xmlns="">
      <p:transition spd="slow" advTm="45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nodeType="withGroup">
                            <p:stCondLst>
                              <p:cond delay="0"/>
                            </p:stCondLst>
                            <p:childTnLst>
                              <p:par>
                                <p:cTn id="8" presetID="10" presetClass="entr" presetSubtype="0" fill="hold" grpId="0" nodeType="afterEffect">
                                  <p:stCondLst>
                                    <p:cond delay="18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2">
            <a:extLst>
              <a:ext uri="{FF2B5EF4-FFF2-40B4-BE49-F238E27FC236}">
                <a16:creationId xmlns:a16="http://schemas.microsoft.com/office/drawing/2014/main" id="{CCC01D18-25C9-7F4D-96D1-A2685665CF11}"/>
              </a:ext>
            </a:extLst>
          </p:cNvPr>
          <p:cNvSpPr txBox="1">
            <a:spLocks/>
          </p:cNvSpPr>
          <p:nvPr/>
        </p:nvSpPr>
        <p:spPr bwMode="auto">
          <a:xfrm>
            <a:off x="3944978" y="1802449"/>
            <a:ext cx="4344987" cy="4227512"/>
          </a:xfrm>
          <a:prstGeom prst="rect">
            <a:avLst/>
          </a:prstGeom>
          <a:solidFill>
            <a:schemeClr val="tx1"/>
          </a:solidFill>
          <a:ln w="28575">
            <a:solidFill>
              <a:schemeClr val="accent1"/>
            </a:solidFill>
            <a:miter lim="800000"/>
            <a:headEnd/>
            <a:tailEnd/>
          </a:ln>
        </p:spPr>
        <p:txBody>
          <a:bodyPr lIns="92075" tIns="46038" rIns="92075" bIns="46038"/>
          <a:lstStyle>
            <a:lvl1pPr marL="265113" indent="-265113">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ts val="1200"/>
              </a:spcBef>
              <a:buClr>
                <a:schemeClr val="accent1"/>
              </a:buClr>
              <a:buSzPct val="75000"/>
              <a:buFont typeface="Wingdings" panose="05000000000000000000" pitchFamily="2" charset="2"/>
              <a:buChar char="Ø"/>
              <a:defRPr/>
            </a:pPr>
            <a:r>
              <a:rPr lang="pt-BR" altLang="pt-BR" b="1" dirty="0">
                <a:solidFill>
                  <a:srgbClr val="F2F2F2"/>
                </a:solidFill>
                <a:effectLst>
                  <a:outerShdw blurRad="38100" dist="38100" dir="2700000" algn="tl">
                    <a:srgbClr val="C0C0C0"/>
                  </a:outerShdw>
                </a:effectLst>
              </a:rPr>
              <a:t>DCV na história natural  do DM</a:t>
            </a:r>
          </a:p>
          <a:p>
            <a:pPr>
              <a:spcBef>
                <a:spcPts val="1200"/>
              </a:spcBef>
              <a:buClr>
                <a:schemeClr val="accent1"/>
              </a:buClr>
              <a:buSzPct val="75000"/>
              <a:buFont typeface="Wingdings" panose="05000000000000000000" pitchFamily="2" charset="2"/>
              <a:buChar char="Ø"/>
              <a:defRPr/>
            </a:pPr>
            <a:r>
              <a:rPr lang="pt-BR" altLang="pt-BR" b="1" dirty="0">
                <a:solidFill>
                  <a:srgbClr val="F2F2F2"/>
                </a:solidFill>
                <a:effectLst>
                  <a:outerShdw blurRad="38100" dist="38100" dir="2700000" algn="tl">
                    <a:srgbClr val="C0C0C0"/>
                  </a:outerShdw>
                </a:effectLst>
              </a:rPr>
              <a:t>Conceito e </a:t>
            </a:r>
            <a:r>
              <a:rPr lang="pt-BR" altLang="pt-BR" b="1" dirty="0" err="1">
                <a:solidFill>
                  <a:srgbClr val="F2F2F2"/>
                </a:solidFill>
                <a:effectLst>
                  <a:outerShdw blurRad="38100" dist="38100" dir="2700000" algn="tl">
                    <a:srgbClr val="C0C0C0"/>
                  </a:outerShdw>
                </a:effectLst>
              </a:rPr>
              <a:t>órgaos</a:t>
            </a:r>
            <a:r>
              <a:rPr lang="pt-BR" altLang="pt-BR" b="1" dirty="0">
                <a:solidFill>
                  <a:srgbClr val="F2F2F2"/>
                </a:solidFill>
                <a:effectLst>
                  <a:outerShdw blurRad="38100" dist="38100" dir="2700000" algn="tl">
                    <a:srgbClr val="C0C0C0"/>
                  </a:outerShdw>
                </a:effectLst>
              </a:rPr>
              <a:t>-alvo da aterosclerose</a:t>
            </a:r>
          </a:p>
          <a:p>
            <a:pPr>
              <a:spcBef>
                <a:spcPts val="1200"/>
              </a:spcBef>
              <a:buClr>
                <a:schemeClr val="accent1"/>
              </a:buClr>
              <a:buSzPct val="75000"/>
              <a:buFont typeface="Wingdings" panose="05000000000000000000" pitchFamily="2" charset="2"/>
              <a:buChar char="Ø"/>
              <a:defRPr/>
            </a:pPr>
            <a:r>
              <a:rPr lang="pt-BR" altLang="pt-BR" b="1" dirty="0">
                <a:solidFill>
                  <a:srgbClr val="F2F2F2"/>
                </a:solidFill>
                <a:effectLst>
                  <a:outerShdw blurRad="38100" dist="38100" dir="2700000" algn="tl">
                    <a:srgbClr val="C0C0C0"/>
                  </a:outerShdw>
                </a:effectLst>
              </a:rPr>
              <a:t>Epidemiologia</a:t>
            </a:r>
          </a:p>
          <a:p>
            <a:pPr>
              <a:spcBef>
                <a:spcPts val="1200"/>
              </a:spcBef>
              <a:buClr>
                <a:schemeClr val="accent1"/>
              </a:buClr>
              <a:buSzPct val="75000"/>
              <a:buFont typeface="Wingdings" panose="05000000000000000000" pitchFamily="2" charset="2"/>
              <a:buChar char="Ø"/>
              <a:defRPr/>
            </a:pPr>
            <a:r>
              <a:rPr lang="pt-BR" altLang="pt-BR" b="1" dirty="0">
                <a:solidFill>
                  <a:srgbClr val="F2F2F2"/>
                </a:solidFill>
                <a:effectLst>
                  <a:outerShdw blurRad="38100" dist="38100" dir="2700000" algn="tl">
                    <a:srgbClr val="C0C0C0"/>
                  </a:outerShdw>
                </a:effectLst>
              </a:rPr>
              <a:t>Fatores de risco</a:t>
            </a:r>
          </a:p>
          <a:p>
            <a:pPr>
              <a:spcBef>
                <a:spcPts val="1200"/>
              </a:spcBef>
              <a:buClr>
                <a:schemeClr val="accent1"/>
              </a:buClr>
              <a:buSzPct val="75000"/>
              <a:buFont typeface="Wingdings" panose="05000000000000000000" pitchFamily="2" charset="2"/>
              <a:buChar char="Ø"/>
              <a:defRPr/>
            </a:pPr>
            <a:r>
              <a:rPr lang="pt-BR" altLang="pt-BR" b="1" dirty="0">
                <a:solidFill>
                  <a:schemeClr val="bg2"/>
                </a:solidFill>
                <a:effectLst>
                  <a:outerShdw blurRad="38100" dist="38100" dir="2700000" algn="tl">
                    <a:srgbClr val="C0C0C0"/>
                  </a:outerShdw>
                </a:effectLst>
              </a:rPr>
              <a:t>Medidas de prevenção </a:t>
            </a:r>
          </a:p>
          <a:p>
            <a:pPr>
              <a:spcBef>
                <a:spcPts val="1200"/>
              </a:spcBef>
              <a:buClr>
                <a:schemeClr val="accent1"/>
              </a:buClr>
              <a:buSzPct val="75000"/>
              <a:buFont typeface="Wingdings" panose="05000000000000000000" pitchFamily="2" charset="2"/>
              <a:buChar char="Ø"/>
              <a:defRPr/>
            </a:pPr>
            <a:r>
              <a:rPr lang="pt-BR" altLang="pt-BR" b="1" dirty="0">
                <a:solidFill>
                  <a:schemeClr val="bg2"/>
                </a:solidFill>
                <a:effectLst>
                  <a:outerShdw blurRad="38100" dist="38100" dir="2700000" algn="tl">
                    <a:srgbClr val="C0C0C0"/>
                  </a:outerShdw>
                </a:effectLst>
              </a:rPr>
              <a:t>Controle e tratamento</a:t>
            </a:r>
          </a:p>
        </p:txBody>
      </p:sp>
      <p:pic>
        <p:nvPicPr>
          <p:cNvPr id="4" name="Imagem 1">
            <a:extLst>
              <a:ext uri="{FF2B5EF4-FFF2-40B4-BE49-F238E27FC236}">
                <a16:creationId xmlns:a16="http://schemas.microsoft.com/office/drawing/2014/main" id="{88C9B2E4-C573-D346-960F-0273E9BB25F3}"/>
              </a:ext>
            </a:extLst>
          </p:cNvPr>
          <p:cNvPicPr>
            <a:picLocks noChangeAspect="1" noChangeArrowheads="1"/>
          </p:cNvPicPr>
          <p:nvPr/>
        </p:nvPicPr>
        <p:blipFill>
          <a:blip r:embed="rId4"/>
          <a:srcRect/>
          <a:stretch>
            <a:fillRect/>
          </a:stretch>
        </p:blipFill>
        <p:spPr bwMode="auto">
          <a:xfrm>
            <a:off x="202566" y="271782"/>
            <a:ext cx="3230684" cy="1856375"/>
          </a:xfrm>
          <a:prstGeom prst="rect">
            <a:avLst/>
          </a:prstGeom>
          <a:noFill/>
          <a:ln>
            <a:noFill/>
          </a:ln>
          <a:effectLst>
            <a:softEdge rad="50800"/>
          </a:effectLst>
        </p:spPr>
      </p:pic>
      <p:pic>
        <p:nvPicPr>
          <p:cNvPr id="6" name="Audio 5">
            <a:hlinkClick r:id="" action="ppaction://media"/>
            <a:extLst>
              <a:ext uri="{FF2B5EF4-FFF2-40B4-BE49-F238E27FC236}">
                <a16:creationId xmlns:a16="http://schemas.microsoft.com/office/drawing/2014/main" id="{CEEB76D3-19C9-CC47-83F0-3BB123FCAF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extLst>
      <p:ext uri="{BB962C8B-B14F-4D97-AF65-F5344CB8AC3E}">
        <p14:creationId xmlns:p14="http://schemas.microsoft.com/office/powerpoint/2010/main" val="4180548523"/>
      </p:ext>
    </p:extLst>
  </p:cSld>
  <p:clrMapOvr>
    <a:masterClrMapping/>
  </p:clrMapOvr>
  <mc:AlternateContent xmlns:mc="http://schemas.openxmlformats.org/markup-compatibility/2006">
    <mc:Choice xmlns:p14="http://schemas.microsoft.com/office/powerpoint/2010/main" Requires="p14">
      <p:transition spd="slow" p14:dur="2000" advTm="11197"/>
    </mc:Choice>
    <mc:Fallback>
      <p:transition spd="slow" advTm="11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a:extLst>
              <a:ext uri="{FF2B5EF4-FFF2-40B4-BE49-F238E27FC236}">
                <a16:creationId xmlns:a16="http://schemas.microsoft.com/office/drawing/2014/main" id="{6D6A4BC8-E542-BC41-8CB7-40C395DA35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50" y="2138363"/>
            <a:ext cx="9226550"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A8C5806-6192-4149-BBBA-C2D5E6CD4096}"/>
              </a:ext>
            </a:extLst>
          </p:cNvPr>
          <p:cNvSpPr txBox="1"/>
          <p:nvPr/>
        </p:nvSpPr>
        <p:spPr>
          <a:xfrm>
            <a:off x="592138" y="5329238"/>
            <a:ext cx="2771775" cy="1200150"/>
          </a:xfrm>
          <a:prstGeom prst="rect">
            <a:avLst/>
          </a:prstGeom>
          <a:noFill/>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1800" b="1">
                <a:solidFill>
                  <a:schemeClr val="tx1"/>
                </a:solidFill>
                <a:effectLst>
                  <a:outerShdw blurRad="38100" dist="38100" dir="2700000" algn="tl">
                    <a:srgbClr val="000000"/>
                  </a:outerShdw>
                </a:effectLst>
                <a:cs typeface="Arial" panose="020B0604020202020204" pitchFamily="34" charset="0"/>
              </a:rPr>
              <a:t>TOHP I  - 1987-90</a:t>
            </a:r>
          </a:p>
          <a:p>
            <a:pPr eaLnBrk="1" hangingPunct="1">
              <a:defRPr/>
            </a:pPr>
            <a:r>
              <a:rPr lang="pt-BR" altLang="pt-BR" sz="1800" b="1">
                <a:solidFill>
                  <a:schemeClr val="tx1"/>
                </a:solidFill>
                <a:effectLst>
                  <a:outerShdw blurRad="38100" dist="38100" dir="2700000" algn="tl">
                    <a:srgbClr val="000000"/>
                  </a:outerShdw>
                </a:effectLst>
                <a:cs typeface="Arial" panose="020B0604020202020204" pitchFamily="34" charset="0"/>
              </a:rPr>
              <a:t>(n=744; 18 meses)</a:t>
            </a:r>
          </a:p>
          <a:p>
            <a:pPr eaLnBrk="1" hangingPunct="1">
              <a:defRPr/>
            </a:pPr>
            <a:r>
              <a:rPr lang="pt-BR" altLang="pt-BR" sz="1800" b="1">
                <a:solidFill>
                  <a:schemeClr val="tx1"/>
                </a:solidFill>
                <a:effectLst>
                  <a:outerShdw blurRad="38100" dist="38100" dir="2700000" algn="tl">
                    <a:srgbClr val="000000"/>
                  </a:outerShdw>
                </a:effectLst>
                <a:cs typeface="Arial" panose="020B0604020202020204" pitchFamily="34" charset="0"/>
              </a:rPr>
              <a:t>TOHP II (1990-5) </a:t>
            </a:r>
          </a:p>
          <a:p>
            <a:pPr eaLnBrk="1" hangingPunct="1">
              <a:defRPr/>
            </a:pPr>
            <a:r>
              <a:rPr lang="pt-BR" altLang="pt-BR" sz="1800" b="1">
                <a:solidFill>
                  <a:schemeClr val="tx1"/>
                </a:solidFill>
                <a:effectLst>
                  <a:outerShdw blurRad="38100" dist="38100" dir="2700000" algn="tl">
                    <a:srgbClr val="000000"/>
                  </a:outerShdw>
                </a:effectLst>
                <a:cs typeface="Arial" panose="020B0604020202020204" pitchFamily="34" charset="0"/>
              </a:rPr>
              <a:t>(n=1382;  até 48 meses)</a:t>
            </a:r>
          </a:p>
        </p:txBody>
      </p:sp>
      <p:grpSp>
        <p:nvGrpSpPr>
          <p:cNvPr id="2" name="Group 11">
            <a:extLst>
              <a:ext uri="{FF2B5EF4-FFF2-40B4-BE49-F238E27FC236}">
                <a16:creationId xmlns:a16="http://schemas.microsoft.com/office/drawing/2014/main" id="{5E8C6BD0-5AE0-1F40-A37F-966639E9229D}"/>
              </a:ext>
            </a:extLst>
          </p:cNvPr>
          <p:cNvGrpSpPr>
            <a:grpSpLocks/>
          </p:cNvGrpSpPr>
          <p:nvPr/>
        </p:nvGrpSpPr>
        <p:grpSpPr bwMode="auto">
          <a:xfrm>
            <a:off x="5348288" y="5857875"/>
            <a:ext cx="4760912" cy="657225"/>
            <a:chOff x="5526088" y="5934075"/>
            <a:chExt cx="4760912" cy="657225"/>
          </a:xfrm>
        </p:grpSpPr>
        <p:pic>
          <p:nvPicPr>
            <p:cNvPr id="60422" name="Picture 5">
              <a:extLst>
                <a:ext uri="{FF2B5EF4-FFF2-40B4-BE49-F238E27FC236}">
                  <a16:creationId xmlns:a16="http://schemas.microsoft.com/office/drawing/2014/main" id="{3BC42A03-A51C-3A49-AEB4-CF75905648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6088" y="5934075"/>
              <a:ext cx="43910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Arrow 10">
              <a:extLst>
                <a:ext uri="{FF2B5EF4-FFF2-40B4-BE49-F238E27FC236}">
                  <a16:creationId xmlns:a16="http://schemas.microsoft.com/office/drawing/2014/main" id="{C3114647-1186-0E4A-9970-DC78B07F1DBA}"/>
                </a:ext>
              </a:extLst>
            </p:cNvPr>
            <p:cNvSpPr/>
            <p:nvPr/>
          </p:nvSpPr>
          <p:spPr bwMode="auto">
            <a:xfrm>
              <a:off x="9626600" y="5969000"/>
              <a:ext cx="660400" cy="596900"/>
            </a:xfrm>
            <a:prstGeom prst="rightArrow">
              <a:avLst/>
            </a:prstGeom>
            <a:solidFill>
              <a:srgbClr val="FFFFFF"/>
            </a:solidFill>
            <a:ln w="12700" cap="flat" cmpd="sng" algn="ctr">
              <a:solidFill>
                <a:srgbClr val="C00000"/>
              </a:solidFill>
              <a:prstDash val="solid"/>
              <a:round/>
              <a:headEnd type="none" w="sm" len="sm"/>
              <a:tailEnd type="none" w="sm" len="sm"/>
            </a:ln>
            <a:effectLst/>
          </p:spPr>
          <p:txBody>
            <a:bodyPr/>
            <a:lstStyle/>
            <a:p>
              <a:pPr>
                <a:defRPr/>
              </a:pPr>
              <a:endParaRPr lang="pt-BR">
                <a:effectLst>
                  <a:outerShdw blurRad="38100" dist="38100" dir="2700000" algn="tl">
                    <a:srgbClr val="000000">
                      <a:alpha val="43137"/>
                    </a:srgbClr>
                  </a:outerShdw>
                </a:effectLst>
                <a:latin typeface="Arial" charset="0"/>
                <a:ea typeface="+mn-ea"/>
                <a:cs typeface="Arial" charset="0"/>
              </a:endParaRPr>
            </a:p>
          </p:txBody>
        </p:sp>
      </p:grpSp>
      <p:sp>
        <p:nvSpPr>
          <p:cNvPr id="10" name="TextBox 9">
            <a:extLst>
              <a:ext uri="{FF2B5EF4-FFF2-40B4-BE49-F238E27FC236}">
                <a16:creationId xmlns:a16="http://schemas.microsoft.com/office/drawing/2014/main" id="{98AECA5B-FD5F-854C-96F1-B52F8D70DBA6}"/>
              </a:ext>
            </a:extLst>
          </p:cNvPr>
          <p:cNvSpPr txBox="1"/>
          <p:nvPr/>
        </p:nvSpPr>
        <p:spPr>
          <a:xfrm>
            <a:off x="1506982" y="539725"/>
            <a:ext cx="6036818" cy="1077218"/>
          </a:xfrm>
          <a:prstGeom prst="rect">
            <a:avLst/>
          </a:prstGeom>
          <a:noFill/>
        </p:spPr>
        <p:txBody>
          <a:bodyPr wrap="squar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3200" b="1" dirty="0">
                <a:solidFill>
                  <a:schemeClr val="tx2">
                    <a:lumMod val="40000"/>
                    <a:lumOff val="60000"/>
                  </a:schemeClr>
                </a:solidFill>
                <a:effectLst>
                  <a:outerShdw blurRad="38100" dist="38100" dir="2700000" algn="tl">
                    <a:srgbClr val="000000"/>
                  </a:outerShdw>
                </a:effectLst>
              </a:rPr>
              <a:t>Cortar sal na dieta reduz evento e morte CV?</a:t>
            </a:r>
          </a:p>
        </p:txBody>
      </p:sp>
      <p:sp>
        <p:nvSpPr>
          <p:cNvPr id="60421" name="TextBox 7">
            <a:extLst>
              <a:ext uri="{FF2B5EF4-FFF2-40B4-BE49-F238E27FC236}">
                <a16:creationId xmlns:a16="http://schemas.microsoft.com/office/drawing/2014/main" id="{D1E440E7-D750-DE46-A71B-957572403629}"/>
              </a:ext>
            </a:extLst>
          </p:cNvPr>
          <p:cNvSpPr txBox="1">
            <a:spLocks noChangeArrowheads="1"/>
          </p:cNvSpPr>
          <p:nvPr/>
        </p:nvSpPr>
        <p:spPr bwMode="auto">
          <a:xfrm>
            <a:off x="981075" y="2822575"/>
            <a:ext cx="696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pt-BR" altLang="pt-BR" sz="2000">
                <a:solidFill>
                  <a:srgbClr val="00B0F0"/>
                </a:solidFill>
                <a:latin typeface="Baskerville Old Face" panose="02020602080505020303" pitchFamily="18" charset="77"/>
              </a:rPr>
              <a:t>2007</a:t>
            </a:r>
          </a:p>
        </p:txBody>
      </p:sp>
      <p:pic>
        <p:nvPicPr>
          <p:cNvPr id="3" name="Áudio 2">
            <a:hlinkClick r:id="" action="ppaction://media"/>
            <a:extLst>
              <a:ext uri="{FF2B5EF4-FFF2-40B4-BE49-F238E27FC236}">
                <a16:creationId xmlns:a16="http://schemas.microsoft.com/office/drawing/2014/main" id="{369039D6-3AEE-A44F-87D7-4DDED236BA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8300" y="5829300"/>
            <a:ext cx="812800" cy="812800"/>
          </a:xfrm>
          <a:prstGeom prst="rect">
            <a:avLst/>
          </a:prstGeom>
        </p:spPr>
      </p:pic>
      <p:grpSp>
        <p:nvGrpSpPr>
          <p:cNvPr id="12" name="Agrupar 6">
            <a:extLst>
              <a:ext uri="{FF2B5EF4-FFF2-40B4-BE49-F238E27FC236}">
                <a16:creationId xmlns:a16="http://schemas.microsoft.com/office/drawing/2014/main" id="{85B59F5F-99FA-A645-AE07-FE2138889165}"/>
              </a:ext>
            </a:extLst>
          </p:cNvPr>
          <p:cNvGrpSpPr>
            <a:grpSpLocks/>
          </p:cNvGrpSpPr>
          <p:nvPr/>
        </p:nvGrpSpPr>
        <p:grpSpPr bwMode="auto">
          <a:xfrm>
            <a:off x="7543800" y="368300"/>
            <a:ext cx="2338682" cy="1080123"/>
            <a:chOff x="528642" y="5430847"/>
            <a:chExt cx="2322291" cy="1080357"/>
          </a:xfrm>
          <a:solidFill>
            <a:schemeClr val="tx1"/>
          </a:solidFill>
        </p:grpSpPr>
        <p:sp>
          <p:nvSpPr>
            <p:cNvPr id="13" name="CaixaDeTexto 5">
              <a:extLst>
                <a:ext uri="{FF2B5EF4-FFF2-40B4-BE49-F238E27FC236}">
                  <a16:creationId xmlns:a16="http://schemas.microsoft.com/office/drawing/2014/main" id="{707BE99A-22EB-8B49-B677-FF19A49C1695}"/>
                </a:ext>
              </a:extLst>
            </p:cNvPr>
            <p:cNvSpPr txBox="1"/>
            <p:nvPr/>
          </p:nvSpPr>
          <p:spPr>
            <a:xfrm>
              <a:off x="528642" y="5430847"/>
              <a:ext cx="2322291" cy="342925"/>
            </a:xfrm>
            <a:prstGeom prst="rect">
              <a:avLst/>
            </a:prstGeom>
            <a:noFill/>
            <a:ln>
              <a:noFill/>
            </a:ln>
          </p:spPr>
          <p:txBody>
            <a:bodyPr wrap="none">
              <a:spAutoFit/>
            </a:bodyPr>
            <a:lstStyle>
              <a:defPPr>
                <a:defRPr lang="pt-BR"/>
              </a:defPPr>
              <a:lvl1pPr>
                <a:buClrTx/>
                <a:buSzTx/>
                <a:buFontTx/>
                <a:buNone/>
                <a:defRPr sz="1600" b="1">
                  <a:solidFill>
                    <a:schemeClr val="tx1">
                      <a:lumMod val="85000"/>
                      <a:lumOff val="15000"/>
                    </a:schemeClr>
                  </a:solidFill>
                  <a:effectLst>
                    <a:outerShdw blurRad="38100" dist="38100" dir="2700000" algn="tl">
                      <a:srgbClr val="000000">
                        <a:alpha val="43137"/>
                      </a:srgbClr>
                    </a:outerShdw>
                  </a:effectLst>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ea typeface="MS PGothic" panose="020B0600070205080204" pitchFamily="34" charset="-128"/>
                </a:defRPr>
              </a:lvl9pPr>
            </a:lstStyle>
            <a:p>
              <a:pPr>
                <a:defRPr/>
              </a:pPr>
              <a:r>
                <a:rPr lang="pt-BR" dirty="0">
                  <a:solidFill>
                    <a:schemeClr val="tx1"/>
                  </a:solidFill>
                </a:rPr>
                <a:t>Apresentação Alunos</a:t>
              </a:r>
            </a:p>
          </p:txBody>
        </p:sp>
        <p:pic>
          <p:nvPicPr>
            <p:cNvPr id="14" name="Imagem 1">
              <a:extLst>
                <a:ext uri="{FF2B5EF4-FFF2-40B4-BE49-F238E27FC236}">
                  <a16:creationId xmlns:a16="http://schemas.microsoft.com/office/drawing/2014/main" id="{6439625B-7914-6741-862A-8C54AFC07BC7}"/>
                </a:ext>
              </a:extLst>
            </p:cNvPr>
            <p:cNvPicPr>
              <a:picLocks noChangeAspect="1"/>
            </p:cNvPicPr>
            <p:nvPr/>
          </p:nvPicPr>
          <p:blipFill>
            <a:blip r:embed="rId7"/>
            <a:stretch>
              <a:fillRect/>
            </a:stretch>
          </p:blipFill>
          <p:spPr>
            <a:xfrm>
              <a:off x="857250" y="5640314"/>
              <a:ext cx="1396427" cy="870890"/>
            </a:xfrm>
            <a:prstGeom prst="rect">
              <a:avLst/>
            </a:prstGeom>
            <a:grpFill/>
            <a:effectLst>
              <a:softEdge rad="38100"/>
            </a:effectLst>
          </p:spPr>
        </p:pic>
      </p:grpSp>
    </p:spTree>
    <p:extLst>
      <p:ext uri="{BB962C8B-B14F-4D97-AF65-F5344CB8AC3E}">
        <p14:creationId xmlns:p14="http://schemas.microsoft.com/office/powerpoint/2010/main" val="753516418"/>
      </p:ext>
    </p:extLst>
  </p:cSld>
  <p:clrMapOvr>
    <a:masterClrMapping/>
  </p:clrMapOvr>
  <mc:AlternateContent xmlns:mc="http://schemas.openxmlformats.org/markup-compatibility/2006" xmlns:p14="http://schemas.microsoft.com/office/powerpoint/2010/main">
    <mc:Choice Requires="p14">
      <p:transition spd="slow" p14:dur="2000" advTm="30104"/>
    </mc:Choice>
    <mc:Fallback xmlns="">
      <p:transition spd="slow" advTm="30104"/>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9" presetClass="entr" presetSubtype="0" fill="hold" nodeType="withEffect">
                                  <p:stCondLst>
                                    <p:cond delay="0"/>
                                  </p:stCondLst>
                                  <p:childTnLst>
                                    <p:set>
                                      <p:cBhvr>
                                        <p:cTn id="8" dur="1" fill="hold">
                                          <p:stCondLst>
                                            <p:cond delay="0"/>
                                          </p:stCondLst>
                                        </p:cTn>
                                        <p:tgtEl>
                                          <p:spTgt spid="39940"/>
                                        </p:tgtEl>
                                        <p:attrNameLst>
                                          <p:attrName>style.visibility</p:attrName>
                                        </p:attrNameLst>
                                      </p:cBhvr>
                                      <p:to>
                                        <p:strVal val="visible"/>
                                      </p:to>
                                    </p:set>
                                    <p:animEffect transition="in" filter="dissolve">
                                      <p:cBhvr>
                                        <p:cTn id="9" dur="500"/>
                                        <p:tgtEl>
                                          <p:spTgt spid="3994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3">
            <a:extLst>
              <a:ext uri="{FF2B5EF4-FFF2-40B4-BE49-F238E27FC236}">
                <a16:creationId xmlns:a16="http://schemas.microsoft.com/office/drawing/2014/main" id="{EA3AA97D-0933-D246-AA71-D53498F81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63" y="285750"/>
            <a:ext cx="4883150"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6" name="Picture 4">
            <a:extLst>
              <a:ext uri="{FF2B5EF4-FFF2-40B4-BE49-F238E27FC236}">
                <a16:creationId xmlns:a16="http://schemas.microsoft.com/office/drawing/2014/main" id="{16473E4E-161C-5F44-BD53-AA869A27E3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0975" y="304800"/>
            <a:ext cx="49069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Box 3">
            <a:extLst>
              <a:ext uri="{FF2B5EF4-FFF2-40B4-BE49-F238E27FC236}">
                <a16:creationId xmlns:a16="http://schemas.microsoft.com/office/drawing/2014/main" id="{77AC7F52-9701-D54D-A929-EA0651E90839}"/>
              </a:ext>
            </a:extLst>
          </p:cNvPr>
          <p:cNvSpPr txBox="1">
            <a:spLocks noChangeArrowheads="1"/>
          </p:cNvSpPr>
          <p:nvPr/>
        </p:nvSpPr>
        <p:spPr bwMode="auto">
          <a:xfrm>
            <a:off x="2160588" y="2654300"/>
            <a:ext cx="2000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pt-BR" altLang="pt-BR" sz="1800" b="1">
                <a:solidFill>
                  <a:schemeClr val="bg1"/>
                </a:solidFill>
              </a:rPr>
              <a:t>RR 0.75, p = 0.04</a:t>
            </a:r>
          </a:p>
        </p:txBody>
      </p:sp>
      <p:sp>
        <p:nvSpPr>
          <p:cNvPr id="62468" name="TextBox 4">
            <a:extLst>
              <a:ext uri="{FF2B5EF4-FFF2-40B4-BE49-F238E27FC236}">
                <a16:creationId xmlns:a16="http://schemas.microsoft.com/office/drawing/2014/main" id="{1123FF15-769F-CD4A-A06D-B637B4A5733B}"/>
              </a:ext>
            </a:extLst>
          </p:cNvPr>
          <p:cNvSpPr txBox="1">
            <a:spLocks noChangeArrowheads="1"/>
          </p:cNvSpPr>
          <p:nvPr/>
        </p:nvSpPr>
        <p:spPr bwMode="auto">
          <a:xfrm>
            <a:off x="7180263" y="2755900"/>
            <a:ext cx="2000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pt-BR" altLang="pt-BR" sz="1800" b="1">
                <a:solidFill>
                  <a:schemeClr val="bg1"/>
                </a:solidFill>
              </a:rPr>
              <a:t>RR 0.80, p &gt; 0.05</a:t>
            </a:r>
          </a:p>
        </p:txBody>
      </p:sp>
      <p:sp>
        <p:nvSpPr>
          <p:cNvPr id="6" name="TextBox 5">
            <a:extLst>
              <a:ext uri="{FF2B5EF4-FFF2-40B4-BE49-F238E27FC236}">
                <a16:creationId xmlns:a16="http://schemas.microsoft.com/office/drawing/2014/main" id="{CC9F6F53-2D09-4940-9058-5AB1E5E339B6}"/>
              </a:ext>
            </a:extLst>
          </p:cNvPr>
          <p:cNvSpPr txBox="1">
            <a:spLocks noChangeArrowheads="1"/>
          </p:cNvSpPr>
          <p:nvPr/>
        </p:nvSpPr>
        <p:spPr bwMode="auto">
          <a:xfrm rot="-2157141">
            <a:off x="5302250" y="3663950"/>
            <a:ext cx="4968875" cy="830263"/>
          </a:xfrm>
          <a:prstGeom prst="rect">
            <a:avLst/>
          </a:prstGeom>
          <a:solidFill>
            <a:srgbClr val="000042"/>
          </a:solidFill>
          <a:ln w="9525">
            <a:solidFill>
              <a:srgbClr val="C00000"/>
            </a:solidFill>
            <a:miter lim="800000"/>
            <a:headEnd/>
            <a:tailEnd/>
          </a:ln>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ClrTx/>
              <a:buSzTx/>
              <a:buFontTx/>
              <a:buNone/>
            </a:pPr>
            <a:r>
              <a:rPr lang="pt-BR" altLang="pt-BR" sz="2400" b="1">
                <a:solidFill>
                  <a:srgbClr val="FFFFFF"/>
                </a:solidFill>
                <a:latin typeface="Tahoma" panose="020B0604030504040204" pitchFamily="34" charset="0"/>
                <a:cs typeface="Tahoma" panose="020B0604030504040204" pitchFamily="34" charset="0"/>
              </a:rPr>
              <a:t>Mortalidade</a:t>
            </a:r>
          </a:p>
          <a:p>
            <a:pPr algn="ctr" eaLnBrk="1" hangingPunct="1">
              <a:spcBef>
                <a:spcPct val="0"/>
              </a:spcBef>
              <a:buClrTx/>
              <a:buSzTx/>
              <a:buFontTx/>
              <a:buNone/>
            </a:pPr>
            <a:r>
              <a:rPr lang="pt-BR" altLang="pt-BR" sz="2400" b="1">
                <a:solidFill>
                  <a:srgbClr val="FFFFFF"/>
                </a:solidFill>
                <a:latin typeface="Tahoma" panose="020B0604030504040204" pitchFamily="34" charset="0"/>
                <a:cs typeface="Tahoma" panose="020B0604030504040204" pitchFamily="34" charset="0"/>
              </a:rPr>
              <a:t>Estudos de mais longa duração</a:t>
            </a:r>
          </a:p>
        </p:txBody>
      </p:sp>
      <p:pic>
        <p:nvPicPr>
          <p:cNvPr id="3" name="Áudio 2">
            <a:hlinkClick r:id="" action="ppaction://media"/>
            <a:extLst>
              <a:ext uri="{FF2B5EF4-FFF2-40B4-BE49-F238E27FC236}">
                <a16:creationId xmlns:a16="http://schemas.microsoft.com/office/drawing/2014/main" id="{42074B7D-CD39-3541-9411-BF3069F4EB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8300" y="5829300"/>
            <a:ext cx="812800" cy="812800"/>
          </a:xfrm>
          <a:prstGeom prst="rect">
            <a:avLst/>
          </a:prstGeom>
        </p:spPr>
      </p:pic>
    </p:spTree>
    <p:extLst>
      <p:ext uri="{BB962C8B-B14F-4D97-AF65-F5344CB8AC3E}">
        <p14:creationId xmlns:p14="http://schemas.microsoft.com/office/powerpoint/2010/main" val="1492888696"/>
      </p:ext>
    </p:extLst>
  </p:cSld>
  <p:clrMapOvr>
    <a:masterClrMapping/>
  </p:clrMapOvr>
  <mc:AlternateContent xmlns:mc="http://schemas.openxmlformats.org/markup-compatibility/2006" xmlns:p14="http://schemas.microsoft.com/office/powerpoint/2010/main">
    <mc:Choice Requires="p14">
      <p:transition spd="slow" p14:dur="2000" advTm="43783"/>
    </mc:Choice>
    <mc:Fallback xmlns="">
      <p:transition spd="slow" advTm="43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3" presetClass="entr" presetSubtype="0" fill="hold" grpId="0" nodeType="afterEffect">
                                  <p:stCondLst>
                                    <p:cond delay="300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5" descr="Cover">
            <a:extLst>
              <a:ext uri="{FF2B5EF4-FFF2-40B4-BE49-F238E27FC236}">
                <a16:creationId xmlns:a16="http://schemas.microsoft.com/office/drawing/2014/main" id="{928D2D7B-EFF6-0E48-B287-CB2EF9E443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275" y="1050925"/>
            <a:ext cx="8494713" cy="544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583" name="Rectangle 7">
            <a:extLst>
              <a:ext uri="{FF2B5EF4-FFF2-40B4-BE49-F238E27FC236}">
                <a16:creationId xmlns:a16="http://schemas.microsoft.com/office/drawing/2014/main" id="{9FB3DEE1-4FFB-E54A-8E7F-1159C2B80F9E}"/>
              </a:ext>
            </a:extLst>
          </p:cNvPr>
          <p:cNvSpPr>
            <a:spLocks noChangeArrowheads="1"/>
          </p:cNvSpPr>
          <p:nvPr/>
        </p:nvSpPr>
        <p:spPr bwMode="auto">
          <a:xfrm>
            <a:off x="6932613" y="6450013"/>
            <a:ext cx="3249612" cy="338137"/>
          </a:xfrm>
          <a:prstGeom prst="rect">
            <a:avLst/>
          </a:prstGeom>
          <a:noFill/>
          <a:ln w="9525">
            <a:noFill/>
            <a:miter lim="800000"/>
            <a:headEnd/>
            <a:tailEnd/>
          </a:ln>
          <a:effectLst/>
        </p:spPr>
        <p:txBody>
          <a:bodyPr anchor="ctr">
            <a:spAutoFit/>
          </a:bodyPr>
          <a:lstStyle/>
          <a:p>
            <a:pPr eaLnBrk="1" hangingPunct="1">
              <a:defRPr/>
            </a:pPr>
            <a:r>
              <a:rPr lang="en-US" sz="1600" b="1" i="1" dirty="0" err="1">
                <a:solidFill>
                  <a:srgbClr val="99CCFF"/>
                </a:solidFill>
                <a:effectLst>
                  <a:outerShdw blurRad="38100" dist="38100" dir="2700000" algn="tl">
                    <a:srgbClr val="000000">
                      <a:alpha val="43137"/>
                    </a:srgbClr>
                  </a:outerShdw>
                </a:effectLst>
                <a:latin typeface="Arial Narrow" pitchFamily="34" charset="0"/>
                <a:ea typeface="+mn-ea"/>
                <a:cs typeface="Arial" pitchFamily="34" charset="0"/>
              </a:rPr>
              <a:t>Bibbins</a:t>
            </a:r>
            <a:r>
              <a:rPr lang="en-US" sz="1600" b="1" i="1" dirty="0">
                <a:solidFill>
                  <a:srgbClr val="99CCFF"/>
                </a:solidFill>
                <a:effectLst>
                  <a:outerShdw blurRad="38100" dist="38100" dir="2700000" algn="tl">
                    <a:srgbClr val="000000">
                      <a:alpha val="43137"/>
                    </a:srgbClr>
                  </a:outerShdw>
                </a:effectLst>
                <a:latin typeface="Arial Narrow" pitchFamily="34" charset="0"/>
                <a:ea typeface="+mn-ea"/>
                <a:cs typeface="Arial" pitchFamily="34" charset="0"/>
              </a:rPr>
              <a:t>-Domingo et al. NEJM 2010</a:t>
            </a:r>
            <a:endParaRPr lang="en-US" sz="900" b="1" dirty="0">
              <a:solidFill>
                <a:srgbClr val="99CCFF"/>
              </a:solidFill>
              <a:latin typeface="Calibri" pitchFamily="34" charset="0"/>
              <a:ea typeface="+mn-ea"/>
              <a:cs typeface="Arial" pitchFamily="34" charset="0"/>
            </a:endParaRPr>
          </a:p>
        </p:txBody>
      </p:sp>
      <p:sp>
        <p:nvSpPr>
          <p:cNvPr id="63491" name="Rectangle 9">
            <a:extLst>
              <a:ext uri="{FF2B5EF4-FFF2-40B4-BE49-F238E27FC236}">
                <a16:creationId xmlns:a16="http://schemas.microsoft.com/office/drawing/2014/main" id="{E5FF10A6-4D6D-1C4A-9561-9A58CEC00B53}"/>
              </a:ext>
            </a:extLst>
          </p:cNvPr>
          <p:cNvSpPr>
            <a:spLocks noChangeArrowheads="1"/>
          </p:cNvSpPr>
          <p:nvPr/>
        </p:nvSpPr>
        <p:spPr bwMode="auto">
          <a:xfrm>
            <a:off x="6964363" y="3568700"/>
            <a:ext cx="321627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900">
              <a:solidFill>
                <a:srgbClr val="000000"/>
              </a:solidFill>
              <a:latin typeface="Calibri" panose="020F0502020204030204" pitchFamily="34" charset="0"/>
            </a:endParaRPr>
          </a:p>
        </p:txBody>
      </p:sp>
      <p:sp>
        <p:nvSpPr>
          <p:cNvPr id="24586" name="Text Box 10">
            <a:extLst>
              <a:ext uri="{FF2B5EF4-FFF2-40B4-BE49-F238E27FC236}">
                <a16:creationId xmlns:a16="http://schemas.microsoft.com/office/drawing/2014/main" id="{FD09320C-E775-B74E-B2E3-40D3C19A0E90}"/>
              </a:ext>
            </a:extLst>
          </p:cNvPr>
          <p:cNvSpPr txBox="1">
            <a:spLocks noChangeArrowheads="1"/>
          </p:cNvSpPr>
          <p:nvPr/>
        </p:nvSpPr>
        <p:spPr bwMode="auto">
          <a:xfrm>
            <a:off x="230188" y="142875"/>
            <a:ext cx="9758362" cy="984250"/>
          </a:xfrm>
          <a:prstGeom prst="rect">
            <a:avLst/>
          </a:prstGeom>
          <a:noFill/>
          <a:ln w="9525">
            <a:no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2800" b="1" dirty="0">
                <a:solidFill>
                  <a:schemeClr val="tx2">
                    <a:lumMod val="40000"/>
                    <a:lumOff val="60000"/>
                  </a:schemeClr>
                </a:solidFill>
                <a:effectLst>
                  <a:outerShdw blurRad="38100" dist="38100" dir="2700000" algn="tl">
                    <a:srgbClr val="000000"/>
                  </a:outerShdw>
                </a:effectLst>
                <a:cs typeface="Tahoma" panose="020B0604030504040204" pitchFamily="34" charset="0"/>
              </a:rPr>
              <a:t>Projeções de proteção cardiovascular frente à redução de 3g de sal na dieta</a:t>
            </a:r>
          </a:p>
        </p:txBody>
      </p:sp>
      <p:pic>
        <p:nvPicPr>
          <p:cNvPr id="2" name="Áudio 1">
            <a:hlinkClick r:id="" action="ppaction://media"/>
            <a:extLst>
              <a:ext uri="{FF2B5EF4-FFF2-40B4-BE49-F238E27FC236}">
                <a16:creationId xmlns:a16="http://schemas.microsoft.com/office/drawing/2014/main" id="{0514B8EF-9395-6B44-8801-18FDF2CB4F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8300" y="5829300"/>
            <a:ext cx="812800" cy="812800"/>
          </a:xfrm>
          <a:prstGeom prst="rect">
            <a:avLst/>
          </a:prstGeom>
        </p:spPr>
      </p:pic>
    </p:spTree>
    <p:extLst>
      <p:ext uri="{BB962C8B-B14F-4D97-AF65-F5344CB8AC3E}">
        <p14:creationId xmlns:p14="http://schemas.microsoft.com/office/powerpoint/2010/main" val="640154388"/>
      </p:ext>
    </p:extLst>
  </p:cSld>
  <p:clrMapOvr>
    <a:masterClrMapping/>
  </p:clrMapOvr>
  <mc:AlternateContent xmlns:mc="http://schemas.openxmlformats.org/markup-compatibility/2006" xmlns:p14="http://schemas.microsoft.com/office/powerpoint/2010/main">
    <mc:Choice Requires="p14">
      <p:transition spd="slow" p14:dur="2000" advTm="35987"/>
    </mc:Choice>
    <mc:Fallback xmlns="">
      <p:transition spd="slow" advTm="35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coracao">
            <a:extLst>
              <a:ext uri="{FF2B5EF4-FFF2-40B4-BE49-F238E27FC236}">
                <a16:creationId xmlns:a16="http://schemas.microsoft.com/office/drawing/2014/main" id="{39B6340B-11AA-C347-BE04-6F508E9C2CDC}"/>
              </a:ext>
            </a:extLst>
          </p:cNvPr>
          <p:cNvPicPr>
            <a:picLocks noChangeAspect="1" noChangeArrowheads="1"/>
          </p:cNvPicPr>
          <p:nvPr/>
        </p:nvPicPr>
        <p:blipFill>
          <a:blip r:embed="rId4"/>
          <a:srcRect/>
          <a:stretch>
            <a:fillRect/>
          </a:stretch>
        </p:blipFill>
        <p:spPr bwMode="auto">
          <a:xfrm>
            <a:off x="-52961" y="2"/>
            <a:ext cx="3004124" cy="3504526"/>
          </a:xfrm>
          <a:prstGeom prst="rect">
            <a:avLst/>
          </a:prstGeom>
          <a:noFill/>
          <a:ln>
            <a:noFill/>
          </a:ln>
          <a:effectLst>
            <a:softEdge rad="63500"/>
          </a:effectLst>
        </p:spPr>
      </p:pic>
      <p:sp>
        <p:nvSpPr>
          <p:cNvPr id="27650" name="Content Placeholder 2">
            <a:extLst>
              <a:ext uri="{FF2B5EF4-FFF2-40B4-BE49-F238E27FC236}">
                <a16:creationId xmlns:a16="http://schemas.microsoft.com/office/drawing/2014/main" id="{955D29C2-CAB4-C34A-945B-5FA2BDCF3303}"/>
              </a:ext>
            </a:extLst>
          </p:cNvPr>
          <p:cNvSpPr>
            <a:spLocks noGrp="1"/>
          </p:cNvSpPr>
          <p:nvPr>
            <p:ph idx="1"/>
          </p:nvPr>
        </p:nvSpPr>
        <p:spPr>
          <a:xfrm>
            <a:off x="2327275" y="4856163"/>
            <a:ext cx="7278688" cy="1685925"/>
          </a:xfrm>
        </p:spPr>
        <p:txBody>
          <a:bodyPr/>
          <a:lstStyle/>
          <a:p>
            <a:pPr marL="0" indent="0">
              <a:spcBef>
                <a:spcPts val="1200"/>
              </a:spcBef>
              <a:buFontTx/>
              <a:buNone/>
              <a:defRPr/>
            </a:pPr>
            <a:r>
              <a:rPr lang="pt-BR" altLang="pt-BR" sz="2000" b="1" i="1" dirty="0">
                <a:effectLst>
                  <a:outerShdw blurRad="38100" dist="38100" dir="2700000" algn="tl">
                    <a:srgbClr val="000000"/>
                  </a:outerShdw>
                </a:effectLst>
              </a:rPr>
              <a:t>Para tratar hipertrigliceridemia e </a:t>
            </a:r>
            <a:r>
              <a:rPr lang="pt-BR" altLang="pt-BR" sz="2000" b="1" i="1" dirty="0">
                <a:effectLst>
                  <a:outerShdw blurRad="38100" dist="38100" dir="2700000" algn="tl">
                    <a:srgbClr val="000000"/>
                  </a:outerShdw>
                </a:effectLst>
                <a:sym typeface="Symbol" panose="05050102010706020507" pitchFamily="18" charset="2"/>
              </a:rPr>
              <a:t></a:t>
            </a:r>
            <a:r>
              <a:rPr lang="pt-BR" altLang="pt-BR" sz="2000" b="1" i="1" dirty="0">
                <a:effectLst>
                  <a:outerShdw blurRad="38100" dist="38100" dir="2700000" algn="tl">
                    <a:srgbClr val="000000"/>
                  </a:outerShdw>
                </a:effectLst>
              </a:rPr>
              <a:t>HDL na vigência de dieta </a:t>
            </a:r>
            <a:r>
              <a:rPr lang="pt-BR" altLang="pt-BR" sz="2000" b="1" i="1" dirty="0" err="1">
                <a:effectLst>
                  <a:outerShdw blurRad="38100" dist="38100" dir="2700000" algn="tl">
                    <a:srgbClr val="000000"/>
                  </a:outerShdw>
                </a:effectLst>
              </a:rPr>
              <a:t>hipolipídica</a:t>
            </a:r>
            <a:r>
              <a:rPr lang="pt-BR" altLang="pt-BR" sz="2000" b="1" i="1" dirty="0">
                <a:effectLst>
                  <a:outerShdw blurRad="38100" dist="38100" dir="2700000" algn="tl">
                    <a:srgbClr val="000000"/>
                  </a:outerShdw>
                </a:effectLst>
              </a:rPr>
              <a:t> o consumo de CHO pode ser reduzido e substituído por alimentos ricos em gordura </a:t>
            </a:r>
            <a:r>
              <a:rPr lang="pt-BR" altLang="pt-BR" sz="2000" b="1" i="1" u="sng" dirty="0" err="1">
                <a:effectLst>
                  <a:outerShdw blurRad="38100" dist="38100" dir="2700000" algn="tl">
                    <a:srgbClr val="000000"/>
                  </a:outerShdw>
                </a:effectLst>
              </a:rPr>
              <a:t>monoinsat</a:t>
            </a:r>
            <a:r>
              <a:rPr lang="pt-BR" altLang="pt-BR" sz="2000" b="1" i="1" u="sng" dirty="0">
                <a:effectLst>
                  <a:outerShdw blurRad="38100" dist="38100" dir="2700000" algn="tl">
                    <a:srgbClr val="000000"/>
                  </a:outerShdw>
                </a:effectLst>
              </a:rPr>
              <a:t>.</a:t>
            </a:r>
            <a:r>
              <a:rPr lang="pt-BR" altLang="pt-BR" sz="2000" b="1" i="1" dirty="0">
                <a:effectLst>
                  <a:outerShdw blurRad="38100" dist="38100" dir="2700000" algn="tl">
                    <a:srgbClr val="000000"/>
                  </a:outerShdw>
                </a:effectLst>
              </a:rPr>
              <a:t> </a:t>
            </a:r>
            <a:r>
              <a:rPr lang="pt-BR" altLang="pt-BR" sz="1800" b="1" i="1" dirty="0">
                <a:effectLst>
                  <a:outerShdw blurRad="38100" dist="38100" dir="2700000" algn="tl">
                    <a:srgbClr val="000000"/>
                  </a:outerShdw>
                </a:effectLst>
              </a:rPr>
              <a:t>(e alimentos com </a:t>
            </a:r>
            <a:r>
              <a:rPr lang="pt-BR" altLang="pt-BR" sz="1800" b="1" i="1" dirty="0">
                <a:effectLst>
                  <a:outerShdw blurRad="38100" dist="38100" dir="2700000" algn="tl">
                    <a:srgbClr val="000000"/>
                  </a:outerShdw>
                </a:effectLst>
                <a:sym typeface="Symbol" panose="05050102010706020507" pitchFamily="18" charset="2"/>
              </a:rPr>
              <a:t></a:t>
            </a:r>
            <a:r>
              <a:rPr lang="pt-BR" altLang="pt-BR" sz="1800" b="1" i="1" dirty="0">
                <a:effectLst>
                  <a:outerShdw blurRad="38100" dist="38100" dir="2700000" algn="tl">
                    <a:srgbClr val="000000"/>
                  </a:outerShdw>
                </a:effectLst>
              </a:rPr>
              <a:t> IG)</a:t>
            </a:r>
            <a:r>
              <a:rPr lang="pt-BR" altLang="pt-BR" sz="2000" b="1" i="1" dirty="0">
                <a:effectLst>
                  <a:outerShdw blurRad="38100" dist="38100" dir="2700000" algn="tl">
                    <a:srgbClr val="000000"/>
                  </a:outerShdw>
                </a:effectLst>
              </a:rPr>
              <a:t>. Tais alterações resultam em padrão similar à dieta </a:t>
            </a:r>
            <a:r>
              <a:rPr lang="pt-BR" altLang="pt-BR" sz="2000" b="1" i="1" dirty="0">
                <a:solidFill>
                  <a:schemeClr val="tx2">
                    <a:lumMod val="40000"/>
                    <a:lumOff val="60000"/>
                  </a:schemeClr>
                </a:solidFill>
                <a:effectLst>
                  <a:outerShdw blurRad="38100" dist="38100" dir="2700000" algn="tl">
                    <a:srgbClr val="000000"/>
                  </a:outerShdw>
                </a:effectLst>
              </a:rPr>
              <a:t>mediterrânea</a:t>
            </a:r>
            <a:r>
              <a:rPr lang="pt-BR" altLang="pt-BR" sz="2000" b="1" i="1" dirty="0">
                <a:solidFill>
                  <a:schemeClr val="bg1"/>
                </a:solidFill>
                <a:effectLst>
                  <a:outerShdw blurRad="38100" dist="38100" dir="2700000" algn="tl">
                    <a:srgbClr val="000000"/>
                  </a:outerShdw>
                </a:effectLst>
              </a:rPr>
              <a:t> </a:t>
            </a:r>
            <a:r>
              <a:rPr lang="pt-BR" altLang="pt-BR" sz="2000" b="1" i="1" dirty="0">
                <a:effectLst>
                  <a:outerShdw blurRad="38100" dist="38100" dir="2700000" algn="tl">
                    <a:srgbClr val="000000"/>
                  </a:outerShdw>
                </a:effectLst>
              </a:rPr>
              <a:t>associada à </a:t>
            </a:r>
            <a:r>
              <a:rPr lang="pt-BR" altLang="pt-BR" sz="2000" b="1" i="1" dirty="0" err="1">
                <a:effectLst>
                  <a:outerShdw blurRad="38100" dist="38100" dir="2700000" algn="tl">
                    <a:srgbClr val="000000"/>
                  </a:outerShdw>
                </a:effectLst>
              </a:rPr>
              <a:t>cardioproteção</a:t>
            </a:r>
            <a:endParaRPr lang="pt-BR" altLang="pt-BR" sz="2000" b="1" i="1" dirty="0">
              <a:effectLst>
                <a:outerShdw blurRad="38100" dist="38100" dir="2700000" algn="tl">
                  <a:srgbClr val="000000"/>
                </a:outerShdw>
              </a:effectLst>
            </a:endParaRPr>
          </a:p>
        </p:txBody>
      </p:sp>
      <p:sp>
        <p:nvSpPr>
          <p:cNvPr id="65539" name="Title 1">
            <a:extLst>
              <a:ext uri="{FF2B5EF4-FFF2-40B4-BE49-F238E27FC236}">
                <a16:creationId xmlns:a16="http://schemas.microsoft.com/office/drawing/2014/main" id="{61039408-E836-2B4B-803D-47624D11187F}"/>
              </a:ext>
            </a:extLst>
          </p:cNvPr>
          <p:cNvSpPr>
            <a:spLocks noGrp="1" noChangeArrowheads="1"/>
          </p:cNvSpPr>
          <p:nvPr>
            <p:ph type="title"/>
          </p:nvPr>
        </p:nvSpPr>
        <p:spPr>
          <a:xfrm>
            <a:off x="2470150" y="482600"/>
            <a:ext cx="6567488" cy="785813"/>
          </a:xfrm>
        </p:spPr>
        <p:txBody>
          <a:bodyPr/>
          <a:lstStyle/>
          <a:p>
            <a:r>
              <a:rPr lang="pt-BR" altLang="pt-BR" sz="3000" b="1" dirty="0">
                <a:solidFill>
                  <a:schemeClr val="tx2">
                    <a:lumMod val="40000"/>
                    <a:lumOff val="60000"/>
                  </a:schemeClr>
                </a:solidFill>
              </a:rPr>
              <a:t>Recomendações dietéticas da </a:t>
            </a:r>
            <a:r>
              <a:rPr lang="pt-BR" altLang="pt-BR" sz="2800" b="1" i="1" dirty="0">
                <a:solidFill>
                  <a:schemeClr val="tx2">
                    <a:lumMod val="40000"/>
                    <a:lumOff val="60000"/>
                  </a:schemeClr>
                </a:solidFill>
              </a:rPr>
              <a:t>American Heart </a:t>
            </a:r>
            <a:r>
              <a:rPr lang="pt-BR" altLang="pt-BR" sz="2800" b="1" i="1" dirty="0" err="1">
                <a:solidFill>
                  <a:schemeClr val="tx2">
                    <a:lumMod val="40000"/>
                    <a:lumOff val="60000"/>
                  </a:schemeClr>
                </a:solidFill>
              </a:rPr>
              <a:t>Association</a:t>
            </a:r>
            <a:endParaRPr lang="pt-BR" altLang="pt-BR" sz="2800" b="1" i="1" dirty="0">
              <a:solidFill>
                <a:schemeClr val="tx2">
                  <a:lumMod val="40000"/>
                  <a:lumOff val="60000"/>
                </a:schemeClr>
              </a:solidFill>
            </a:endParaRPr>
          </a:p>
        </p:txBody>
      </p:sp>
      <p:sp>
        <p:nvSpPr>
          <p:cNvPr id="9" name="Rectangle 8">
            <a:extLst>
              <a:ext uri="{FF2B5EF4-FFF2-40B4-BE49-F238E27FC236}">
                <a16:creationId xmlns:a16="http://schemas.microsoft.com/office/drawing/2014/main" id="{4BF47BBC-7A89-904D-852F-ABC25E983A93}"/>
              </a:ext>
            </a:extLst>
          </p:cNvPr>
          <p:cNvSpPr/>
          <p:nvPr/>
        </p:nvSpPr>
        <p:spPr>
          <a:xfrm>
            <a:off x="2926111" y="3527425"/>
            <a:ext cx="6891337" cy="857250"/>
          </a:xfrm>
          <a:prstGeom prst="rect">
            <a:avLst/>
          </a:prstGeom>
          <a:solidFill>
            <a:srgbClr val="74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latin typeface="+mj-lt"/>
            </a:endParaRPr>
          </a:p>
        </p:txBody>
      </p:sp>
      <p:sp>
        <p:nvSpPr>
          <p:cNvPr id="7" name="Content Placeholder 2">
            <a:extLst>
              <a:ext uri="{FF2B5EF4-FFF2-40B4-BE49-F238E27FC236}">
                <a16:creationId xmlns:a16="http://schemas.microsoft.com/office/drawing/2014/main" id="{1966DF49-B9AE-1945-BD32-A2DC8D8D1E40}"/>
              </a:ext>
            </a:extLst>
          </p:cNvPr>
          <p:cNvSpPr txBox="1">
            <a:spLocks/>
          </p:cNvSpPr>
          <p:nvPr/>
        </p:nvSpPr>
        <p:spPr bwMode="auto">
          <a:xfrm>
            <a:off x="2818509" y="1835150"/>
            <a:ext cx="7134225" cy="2549525"/>
          </a:xfrm>
          <a:prstGeom prst="rect">
            <a:avLst/>
          </a:prstGeom>
          <a:noFill/>
          <a:ln w="9525">
            <a:noFill/>
            <a:miter lim="800000"/>
            <a:headEnd/>
            <a:tailEnd/>
          </a:ln>
        </p:spPr>
        <p:txBody>
          <a:bodyPr/>
          <a:lstStyle>
            <a:lvl1pPr>
              <a:defRPr sz="2400">
                <a:solidFill>
                  <a:srgbClr val="FFFFFF"/>
                </a:solidFill>
                <a:latin typeface="Arial" panose="020B0604020202020204" pitchFamily="34" charset="0"/>
                <a:ea typeface="MS PGothic" panose="020B0600070205080204" pitchFamily="34" charset="-128"/>
              </a:defRPr>
            </a:lvl1pPr>
            <a:lvl2pPr marL="712788" indent="-255588">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marL="454025" lvl="1" indent="-358775" eaLnBrk="1" hangingPunct="1">
              <a:spcBef>
                <a:spcPts val="400"/>
              </a:spcBef>
              <a:buClr>
                <a:srgbClr val="FFFF00"/>
              </a:buClr>
              <a:buSzPct val="90000"/>
              <a:buFont typeface="Wingdings" panose="05000000000000000000" pitchFamily="2" charset="2"/>
              <a:buChar char="Ø"/>
              <a:defRPr/>
            </a:pPr>
            <a:r>
              <a:rPr lang="pt-BR" altLang="pt-BR" sz="2200" b="1" dirty="0">
                <a:solidFill>
                  <a:schemeClr val="tx1"/>
                </a:solidFill>
                <a:effectLst>
                  <a:outerShdw blurRad="38100" dist="38100" dir="2700000" algn="tl">
                    <a:srgbClr val="000000"/>
                  </a:outerShdw>
                </a:effectLst>
              </a:rPr>
              <a:t>Restrição calórica se peso excessivo</a:t>
            </a:r>
          </a:p>
          <a:p>
            <a:pPr marL="454025" lvl="1" indent="-358775" eaLnBrk="1" hangingPunct="1">
              <a:spcBef>
                <a:spcPts val="400"/>
              </a:spcBef>
              <a:buClr>
                <a:srgbClr val="FFFF00"/>
              </a:buClr>
              <a:buSzPct val="90000"/>
              <a:buFont typeface="Wingdings" panose="05000000000000000000" pitchFamily="2" charset="2"/>
              <a:buChar char="Ø"/>
              <a:defRPr/>
            </a:pPr>
            <a:r>
              <a:rPr lang="pt-BR" altLang="pt-BR" sz="2200" b="1" dirty="0">
                <a:solidFill>
                  <a:schemeClr val="tx1"/>
                </a:solidFill>
                <a:effectLst>
                  <a:outerShdw blurRad="38100" dist="38100" dir="2700000" algn="tl">
                    <a:srgbClr val="000000"/>
                  </a:outerShdw>
                </a:effectLst>
              </a:rPr>
              <a:t>Limitar ingestão de sal para controle pressórico</a:t>
            </a:r>
          </a:p>
          <a:p>
            <a:pPr marL="454025" lvl="1" indent="-358775" eaLnBrk="1" hangingPunct="1">
              <a:spcBef>
                <a:spcPts val="400"/>
              </a:spcBef>
              <a:buClr>
                <a:srgbClr val="FFFF00"/>
              </a:buClr>
              <a:buSzPct val="90000"/>
              <a:buFont typeface="Wingdings" panose="05000000000000000000" pitchFamily="2" charset="2"/>
              <a:buChar char="Ø"/>
              <a:defRPr/>
            </a:pPr>
            <a:r>
              <a:rPr lang="pt-BR" altLang="pt-BR" sz="2200" b="1" dirty="0">
                <a:solidFill>
                  <a:schemeClr val="tx1"/>
                </a:solidFill>
                <a:effectLst>
                  <a:outerShdw blurRad="38100" dist="38100" dir="2700000" algn="tl">
                    <a:srgbClr val="000000"/>
                  </a:outerShdw>
                </a:effectLst>
              </a:rPr>
              <a:t>Reduzir gorduras saturadas e abolir as </a:t>
            </a:r>
            <a:r>
              <a:rPr lang="pt-BR" altLang="pt-BR" sz="2200" b="1" dirty="0" err="1">
                <a:solidFill>
                  <a:schemeClr val="tx1"/>
                </a:solidFill>
                <a:effectLst>
                  <a:outerShdw blurRad="38100" dist="38100" dir="2700000" algn="tl">
                    <a:srgbClr val="000000"/>
                  </a:outerShdw>
                </a:effectLst>
              </a:rPr>
              <a:t>trans</a:t>
            </a:r>
            <a:endParaRPr lang="pt-BR" altLang="pt-BR" sz="2200" b="1" dirty="0">
              <a:solidFill>
                <a:schemeClr val="tx1"/>
              </a:solidFill>
              <a:effectLst>
                <a:outerShdw blurRad="38100" dist="38100" dir="2700000" algn="tl">
                  <a:srgbClr val="000000"/>
                </a:outerShdw>
              </a:effectLst>
            </a:endParaRPr>
          </a:p>
          <a:p>
            <a:pPr marL="454025" lvl="1" indent="-358775" eaLnBrk="1" hangingPunct="1">
              <a:spcBef>
                <a:spcPts val="400"/>
              </a:spcBef>
              <a:buClr>
                <a:srgbClr val="FFFF00"/>
              </a:buClr>
              <a:buSzPct val="90000"/>
              <a:buFont typeface="Wingdings" panose="05000000000000000000" pitchFamily="2" charset="2"/>
              <a:buChar char="Ø"/>
              <a:defRPr/>
            </a:pPr>
            <a:r>
              <a:rPr lang="pt-BR" altLang="pt-BR" sz="2200" b="1" dirty="0">
                <a:solidFill>
                  <a:schemeClr val="tx1"/>
                </a:solidFill>
                <a:effectLst>
                  <a:outerShdw blurRad="38100" dist="38100" dir="2700000" algn="tl">
                    <a:srgbClr val="000000"/>
                  </a:outerShdw>
                </a:effectLst>
              </a:rPr>
              <a:t>Aumentar fibras alimentares</a:t>
            </a:r>
          </a:p>
          <a:p>
            <a:pPr algn="ctr" eaLnBrk="1" hangingPunct="1">
              <a:spcBef>
                <a:spcPts val="1800"/>
              </a:spcBef>
              <a:defRPr/>
            </a:pPr>
            <a:r>
              <a:rPr lang="pt-BR" altLang="pt-BR" sz="2300" b="1" dirty="0">
                <a:solidFill>
                  <a:schemeClr val="tx1"/>
                </a:solidFill>
                <a:effectLst>
                  <a:outerShdw blurRad="38100" dist="38100" dir="2700000" algn="tl">
                    <a:srgbClr val="000000"/>
                  </a:outerShdw>
                </a:effectLst>
              </a:rPr>
              <a:t>Dieta c/ baixo teor de gordura </a:t>
            </a:r>
            <a:r>
              <a:rPr lang="pt-BR" altLang="pt-BR" sz="2300" b="1" dirty="0" err="1">
                <a:solidFill>
                  <a:schemeClr val="tx1"/>
                </a:solidFill>
                <a:effectLst>
                  <a:outerShdw blurRad="38100" dist="38100" dir="2700000" algn="tl">
                    <a:srgbClr val="000000"/>
                  </a:outerShdw>
                </a:effectLst>
              </a:rPr>
              <a:t>sat</a:t>
            </a:r>
            <a:r>
              <a:rPr lang="pt-BR" altLang="pt-BR" sz="2300" b="1" dirty="0">
                <a:solidFill>
                  <a:schemeClr val="tx1"/>
                </a:solidFill>
                <a:effectLst>
                  <a:outerShdw blurRad="38100" dist="38100" dir="2700000" algn="tl">
                    <a:srgbClr val="000000"/>
                  </a:outerShdw>
                </a:effectLst>
              </a:rPr>
              <a:t> </a:t>
            </a:r>
            <a:r>
              <a:rPr lang="pt-BR" altLang="pt-BR" sz="1800" b="1" dirty="0">
                <a:solidFill>
                  <a:schemeClr val="tx1"/>
                </a:solidFill>
                <a:effectLst>
                  <a:outerShdw blurRad="38100" dist="38100" dir="2700000" algn="tl">
                    <a:srgbClr val="000000"/>
                  </a:outerShdw>
                </a:effectLst>
              </a:rPr>
              <a:t>(</a:t>
            </a:r>
            <a:r>
              <a:rPr lang="pt-BR" altLang="pt-BR" sz="1800" b="1" dirty="0">
                <a:solidFill>
                  <a:schemeClr val="tx1"/>
                </a:solidFill>
                <a:effectLst>
                  <a:outerShdw blurRad="38100" dist="38100" dir="2700000" algn="tl">
                    <a:srgbClr val="000000"/>
                  </a:outerShdw>
                </a:effectLst>
                <a:sym typeface="Symbol" panose="05050102010706020507" pitchFamily="18" charset="2"/>
              </a:rPr>
              <a:t></a:t>
            </a:r>
            <a:r>
              <a:rPr lang="pt-BR" altLang="pt-BR" sz="1800" b="1" dirty="0">
                <a:solidFill>
                  <a:schemeClr val="tx1"/>
                </a:solidFill>
                <a:effectLst>
                  <a:outerShdw blurRad="38100" dist="38100" dir="2700000" algn="tl">
                    <a:srgbClr val="000000"/>
                  </a:outerShdw>
                </a:effectLst>
              </a:rPr>
              <a:t>LDL) </a:t>
            </a:r>
            <a:r>
              <a:rPr lang="pt-BR" altLang="pt-BR" sz="2300" b="1" dirty="0">
                <a:solidFill>
                  <a:schemeClr val="tx1"/>
                </a:solidFill>
                <a:effectLst>
                  <a:outerShdw blurRad="38100" dist="38100" dir="2700000" algn="tl">
                    <a:srgbClr val="000000"/>
                  </a:outerShdw>
                </a:effectLst>
              </a:rPr>
              <a:t>tende a conter mais CHO </a:t>
            </a:r>
            <a:r>
              <a:rPr lang="pt-BR" altLang="pt-BR" sz="1800" b="1" dirty="0">
                <a:solidFill>
                  <a:schemeClr val="tx1"/>
                </a:solidFill>
                <a:effectLst>
                  <a:outerShdw blurRad="38100" dist="38100" dir="2700000" algn="tl">
                    <a:srgbClr val="000000"/>
                  </a:outerShdw>
                </a:effectLst>
              </a:rPr>
              <a:t>(</a:t>
            </a:r>
            <a:r>
              <a:rPr lang="pt-BR" altLang="pt-BR" sz="1800" b="1" dirty="0">
                <a:solidFill>
                  <a:schemeClr val="tx1"/>
                </a:solidFill>
                <a:effectLst>
                  <a:outerShdw blurRad="38100" dist="38100" dir="2700000" algn="tl">
                    <a:srgbClr val="000000"/>
                  </a:outerShdw>
                </a:effectLst>
                <a:sym typeface="Symbol" panose="05050102010706020507" pitchFamily="18" charset="2"/>
              </a:rPr>
              <a:t></a:t>
            </a:r>
            <a:r>
              <a:rPr lang="pt-BR" altLang="pt-BR" sz="1800" b="1" dirty="0" err="1">
                <a:solidFill>
                  <a:schemeClr val="tx1"/>
                </a:solidFill>
                <a:effectLst>
                  <a:outerShdw blurRad="38100" dist="38100" dir="2700000" algn="tl">
                    <a:srgbClr val="000000"/>
                  </a:outerShdw>
                </a:effectLst>
                <a:sym typeface="Symbol" panose="05050102010706020507" pitchFamily="18" charset="2"/>
              </a:rPr>
              <a:t>Tg</a:t>
            </a:r>
            <a:r>
              <a:rPr lang="pt-BR" altLang="pt-BR" sz="1800" b="1" dirty="0">
                <a:solidFill>
                  <a:schemeClr val="tx1"/>
                </a:solidFill>
                <a:effectLst>
                  <a:outerShdw blurRad="38100" dist="38100" dir="2700000" algn="tl">
                    <a:srgbClr val="000000"/>
                  </a:outerShdw>
                </a:effectLst>
                <a:sym typeface="Symbol" panose="05050102010706020507" pitchFamily="18" charset="2"/>
              </a:rPr>
              <a:t>, HDL)</a:t>
            </a:r>
            <a:r>
              <a:rPr lang="pt-BR" altLang="pt-BR" sz="1800" b="1" dirty="0">
                <a:solidFill>
                  <a:schemeClr val="tx1"/>
                </a:solidFill>
                <a:effectLst>
                  <a:outerShdw blurRad="38100" dist="38100" dir="2700000" algn="tl">
                    <a:srgbClr val="000000"/>
                  </a:outerShdw>
                </a:effectLst>
              </a:rPr>
              <a:t> </a:t>
            </a:r>
          </a:p>
        </p:txBody>
      </p:sp>
      <p:sp>
        <p:nvSpPr>
          <p:cNvPr id="2" name="Seta Curva para Baixo 1">
            <a:extLst>
              <a:ext uri="{FF2B5EF4-FFF2-40B4-BE49-F238E27FC236}">
                <a16:creationId xmlns:a16="http://schemas.microsoft.com/office/drawing/2014/main" id="{79F08607-BF7A-194D-898A-22AD3654DC70}"/>
              </a:ext>
            </a:extLst>
          </p:cNvPr>
          <p:cNvSpPr/>
          <p:nvPr/>
        </p:nvSpPr>
        <p:spPr bwMode="auto">
          <a:xfrm rot="4027497">
            <a:off x="7241381" y="4423570"/>
            <a:ext cx="555625" cy="398462"/>
          </a:xfrm>
          <a:prstGeom prst="curvedDownArrow">
            <a:avLst/>
          </a:prstGeom>
          <a:solidFill>
            <a:schemeClr val="accent6">
              <a:lumMod val="75000"/>
            </a:schemeClr>
          </a:solidFill>
          <a:ln w="12700" cap="flat" cmpd="sng" algn="ctr">
            <a:solidFill>
              <a:schemeClr val="tx1"/>
            </a:solidFill>
            <a:prstDash val="solid"/>
            <a:round/>
            <a:headEnd type="none" w="sm" len="sm"/>
            <a:tailEnd type="none" w="sm" len="sm"/>
          </a:ln>
          <a:effectLst/>
        </p:spPr>
        <p:txBody>
          <a:bodyPr/>
          <a:lstStyle/>
          <a:p>
            <a:pPr>
              <a:defRPr/>
            </a:pPr>
            <a:endParaRPr lang="pt-BR">
              <a:latin typeface="Arial" charset="0"/>
            </a:endParaRPr>
          </a:p>
        </p:txBody>
      </p:sp>
      <p:pic>
        <p:nvPicPr>
          <p:cNvPr id="4" name="Áudio 3">
            <a:hlinkClick r:id="" action="ppaction://media"/>
            <a:extLst>
              <a:ext uri="{FF2B5EF4-FFF2-40B4-BE49-F238E27FC236}">
                <a16:creationId xmlns:a16="http://schemas.microsoft.com/office/drawing/2014/main" id="{124C5183-D98F-F041-A71B-66199D90C2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extLst>
      <p:ext uri="{BB962C8B-B14F-4D97-AF65-F5344CB8AC3E}">
        <p14:creationId xmlns:p14="http://schemas.microsoft.com/office/powerpoint/2010/main" val="687481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9"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anim calcmode="lin" valueType="num">
                                      <p:cBhvr>
                                        <p:cTn id="9" dur="1000" fill="hold"/>
                                        <p:tgtEl>
                                          <p:spTgt spid="7">
                                            <p:txEl>
                                              <p:pRg st="4" end="4"/>
                                            </p:txEl>
                                          </p:spTgt>
                                        </p:tgtEl>
                                        <p:attrNameLst>
                                          <p:attrName>ppt_x</p:attrName>
                                        </p:attrNameLst>
                                      </p:cBhvr>
                                      <p:tavLst>
                                        <p:tav tm="0">
                                          <p:val>
                                            <p:strVal val="#ppt_x-.2"/>
                                          </p:val>
                                        </p:tav>
                                        <p:tav tm="100000">
                                          <p:val>
                                            <p:strVal val="#ppt_x"/>
                                          </p:val>
                                        </p:tav>
                                      </p:tavLst>
                                    </p:anim>
                                    <p:anim calcmode="lin" valueType="num">
                                      <p:cBhvr>
                                        <p:cTn id="10" dur="1000" fill="hold"/>
                                        <p:tgtEl>
                                          <p:spTgt spid="7">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11" dur="1000"/>
                                        <p:tgtEl>
                                          <p:spTgt spid="7">
                                            <p:txEl>
                                              <p:pRg st="4" end="4"/>
                                            </p:txEl>
                                          </p:spTgt>
                                        </p:tgtEl>
                                      </p:cBhvr>
                                    </p:animEffect>
                                  </p:childTnLst>
                                </p:cTn>
                              </p:par>
                            </p:childTnLst>
                          </p:cTn>
                        </p:par>
                        <p:par>
                          <p:cTn id="12" fill="hold" nodeType="withGroup">
                            <p:stCondLst>
                              <p:cond delay="1000"/>
                            </p:stCondLst>
                            <p:childTnLst>
                              <p:par>
                                <p:cTn id="13" presetID="29" presetClass="entr" presetSubtype="0" fill="hold" grpId="0" nodeType="afterEffect">
                                  <p:stCondLst>
                                    <p:cond delay="40000"/>
                                  </p:stCondLst>
                                  <p:childTnLst>
                                    <p:set>
                                      <p:cBhvr>
                                        <p:cTn id="14" dur="1" fill="hold">
                                          <p:stCondLst>
                                            <p:cond delay="0"/>
                                          </p:stCondLst>
                                        </p:cTn>
                                        <p:tgtEl>
                                          <p:spTgt spid="27650">
                                            <p:txEl>
                                              <p:pRg st="0" end="0"/>
                                            </p:txEl>
                                          </p:spTgt>
                                        </p:tgtEl>
                                        <p:attrNameLst>
                                          <p:attrName>style.visibility</p:attrName>
                                        </p:attrNameLst>
                                      </p:cBhvr>
                                      <p:to>
                                        <p:strVal val="visible"/>
                                      </p:to>
                                    </p:set>
                                    <p:anim calcmode="lin" valueType="num">
                                      <p:cBhvr>
                                        <p:cTn id="15" dur="1000" fill="hold"/>
                                        <p:tgtEl>
                                          <p:spTgt spid="27650">
                                            <p:txEl>
                                              <p:pRg st="0" end="0"/>
                                            </p:txEl>
                                          </p:spTgt>
                                        </p:tgtEl>
                                        <p:attrNameLst>
                                          <p:attrName>ppt_x</p:attrName>
                                        </p:attrNameLst>
                                      </p:cBhvr>
                                      <p:tavLst>
                                        <p:tav tm="0">
                                          <p:val>
                                            <p:strVal val="#ppt_x-.2"/>
                                          </p:val>
                                        </p:tav>
                                        <p:tav tm="100000">
                                          <p:val>
                                            <p:strVal val="#ppt_x"/>
                                          </p:val>
                                        </p:tav>
                                      </p:tavLst>
                                    </p:anim>
                                    <p:anim calcmode="lin" valueType="num">
                                      <p:cBhvr>
                                        <p:cTn id="16" dur="1000" fill="hold"/>
                                        <p:tgtEl>
                                          <p:spTgt spid="2765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7" dur="1000"/>
                                        <p:tgtEl>
                                          <p:spTgt spid="276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bldLst>
      <p:bldP spid="2765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a:extLst>
              <a:ext uri="{FF2B5EF4-FFF2-40B4-BE49-F238E27FC236}">
                <a16:creationId xmlns:a16="http://schemas.microsoft.com/office/drawing/2014/main" id="{77E87AF4-59D4-E04C-B52E-CC323B428C05}"/>
              </a:ext>
            </a:extLst>
          </p:cNvPr>
          <p:cNvSpPr>
            <a:spLocks noGrp="1" noChangeArrowheads="1"/>
          </p:cNvSpPr>
          <p:nvPr>
            <p:ph type="body" idx="1"/>
          </p:nvPr>
        </p:nvSpPr>
        <p:spPr>
          <a:xfrm>
            <a:off x="1628775" y="1587500"/>
            <a:ext cx="8345488" cy="2408238"/>
          </a:xfrm>
          <a:ln>
            <a:solidFill>
              <a:srgbClr val="FF8203"/>
            </a:solidFill>
          </a:ln>
        </p:spPr>
        <p:txBody>
          <a:bodyPr/>
          <a:lstStyle/>
          <a:p>
            <a:pPr marL="533400" lvl="1" indent="-533400" eaLnBrk="1" hangingPunct="1">
              <a:lnSpc>
                <a:spcPct val="90000"/>
              </a:lnSpc>
              <a:spcBef>
                <a:spcPct val="50000"/>
              </a:spcBef>
              <a:buFontTx/>
              <a:buNone/>
              <a:defRPr/>
            </a:pPr>
            <a:r>
              <a:rPr lang="en-US" altLang="pt-BR" sz="2400" b="1" dirty="0" err="1">
                <a:effectLst>
                  <a:outerShdw blurRad="38100" dist="38100" dir="2700000" algn="tl">
                    <a:srgbClr val="000000"/>
                  </a:outerShdw>
                </a:effectLst>
              </a:rPr>
              <a:t>Dieta</a:t>
            </a:r>
            <a:r>
              <a:rPr lang="en-US" altLang="pt-BR" sz="2400" b="1" dirty="0">
                <a:effectLst>
                  <a:outerShdw blurRad="38100" dist="38100" dir="2700000" algn="tl">
                    <a:srgbClr val="000000"/>
                  </a:outerShdw>
                </a:effectLst>
              </a:rPr>
              <a:t> </a:t>
            </a:r>
            <a:r>
              <a:rPr lang="en-US" altLang="pt-BR" sz="2400" b="1" dirty="0" err="1">
                <a:effectLst>
                  <a:outerShdw blurRad="38100" dist="38100" dir="2700000" algn="tl">
                    <a:srgbClr val="000000"/>
                  </a:outerShdw>
                </a:effectLst>
              </a:rPr>
              <a:t>Saudável</a:t>
            </a:r>
            <a:r>
              <a:rPr lang="en-US" altLang="pt-BR" sz="2400" b="1" dirty="0">
                <a:effectLst>
                  <a:outerShdw blurRad="38100" dist="38100" dir="2700000" algn="tl">
                    <a:srgbClr val="000000"/>
                  </a:outerShdw>
                </a:effectLst>
              </a:rPr>
              <a:t> </a:t>
            </a:r>
          </a:p>
          <a:p>
            <a:pPr marL="538163" lvl="2" indent="-304800" eaLnBrk="1" hangingPunct="1">
              <a:lnSpc>
                <a:spcPct val="90000"/>
              </a:lnSpc>
              <a:spcBef>
                <a:spcPct val="50000"/>
              </a:spcBef>
              <a:buClr>
                <a:schemeClr val="accent2">
                  <a:lumMod val="60000"/>
                  <a:lumOff val="40000"/>
                </a:schemeClr>
              </a:buClr>
              <a:buSzPct val="95000"/>
              <a:buFont typeface="Wingdings" panose="05000000000000000000" pitchFamily="2" charset="2"/>
              <a:buChar char="§"/>
              <a:defRPr/>
            </a:pPr>
            <a:r>
              <a:rPr lang="en-US" altLang="pt-BR" sz="2100" b="1" dirty="0" err="1">
                <a:effectLst>
                  <a:outerShdw blurRad="38100" dist="38100" dir="2700000" algn="tl">
                    <a:srgbClr val="000000"/>
                  </a:outerShdw>
                </a:effectLst>
              </a:rPr>
              <a:t>Consumo</a:t>
            </a:r>
            <a:r>
              <a:rPr lang="en-US" altLang="pt-BR" sz="2100" b="1" dirty="0">
                <a:effectLst>
                  <a:outerShdw blurRad="38100" dist="38100" dir="2700000" algn="tl">
                    <a:srgbClr val="000000"/>
                  </a:outerShdw>
                </a:effectLst>
              </a:rPr>
              <a:t> de </a:t>
            </a:r>
            <a:r>
              <a:rPr lang="en-US" altLang="pt-BR" sz="2100" b="1" dirty="0" err="1">
                <a:effectLst>
                  <a:outerShdw blurRad="38100" dist="38100" dir="2700000" algn="tl">
                    <a:srgbClr val="000000"/>
                  </a:outerShdw>
                </a:effectLst>
              </a:rPr>
              <a:t>gordura</a:t>
            </a:r>
            <a:r>
              <a:rPr lang="en-US" altLang="pt-BR" sz="2100" b="1" dirty="0">
                <a:effectLst>
                  <a:outerShdw blurRad="38100" dist="38100" dir="2700000" algn="tl">
                    <a:srgbClr val="000000"/>
                  </a:outerShdw>
                </a:effectLst>
              </a:rPr>
              <a:t> </a:t>
            </a:r>
            <a:r>
              <a:rPr lang="en-US" altLang="pt-BR" sz="2100" b="1" dirty="0" err="1">
                <a:effectLst>
                  <a:outerShdw blurRad="38100" dist="38100" dir="2700000" algn="tl">
                    <a:srgbClr val="000000"/>
                  </a:outerShdw>
                </a:effectLst>
              </a:rPr>
              <a:t>deve</a:t>
            </a:r>
            <a:r>
              <a:rPr lang="en-US" altLang="pt-BR" sz="2100" b="1" dirty="0">
                <a:effectLst>
                  <a:outerShdw blurRad="38100" dist="38100" dir="2700000" algn="tl">
                    <a:srgbClr val="000000"/>
                  </a:outerShdw>
                </a:effectLst>
              </a:rPr>
              <a:t> ser </a:t>
            </a:r>
            <a:r>
              <a:rPr lang="en-US" altLang="pt-BR" sz="2100" b="1" dirty="0" err="1">
                <a:effectLst>
                  <a:outerShdw blurRad="38100" dist="38100" dir="2700000" algn="tl">
                    <a:srgbClr val="000000"/>
                  </a:outerShdw>
                </a:effectLst>
              </a:rPr>
              <a:t>até</a:t>
            </a:r>
            <a:r>
              <a:rPr lang="en-US" altLang="pt-BR" sz="2100" b="1" dirty="0">
                <a:effectLst>
                  <a:outerShdw blurRad="38100" dist="38100" dir="2700000" algn="tl">
                    <a:srgbClr val="000000"/>
                  </a:outerShdw>
                </a:effectLst>
              </a:rPr>
              <a:t> 30% das </a:t>
            </a:r>
            <a:r>
              <a:rPr lang="en-US" altLang="pt-BR" sz="2100" b="1" dirty="0" err="1">
                <a:effectLst>
                  <a:outerShdw blurRad="38100" dist="38100" dir="2700000" algn="tl">
                    <a:srgbClr val="000000"/>
                  </a:outerShdw>
                </a:effectLst>
              </a:rPr>
              <a:t>calorias</a:t>
            </a:r>
            <a:r>
              <a:rPr lang="en-US" altLang="pt-BR" sz="2100" b="1" dirty="0">
                <a:effectLst>
                  <a:outerShdw blurRad="38100" dist="38100" dir="2700000" algn="tl">
                    <a:srgbClr val="000000"/>
                  </a:outerShdw>
                </a:effectLst>
              </a:rPr>
              <a:t> </a:t>
            </a:r>
            <a:r>
              <a:rPr lang="en-US" altLang="pt-BR" sz="2100" b="1" dirty="0" err="1">
                <a:effectLst>
                  <a:outerShdw blurRad="38100" dist="38100" dir="2700000" algn="tl">
                    <a:srgbClr val="000000"/>
                  </a:outerShdw>
                </a:effectLst>
              </a:rPr>
              <a:t>totais</a:t>
            </a:r>
            <a:r>
              <a:rPr lang="en-US" altLang="pt-BR" sz="2100" b="1" dirty="0">
                <a:effectLst>
                  <a:outerShdw blurRad="38100" dist="38100" dir="2700000" algn="tl">
                    <a:srgbClr val="000000"/>
                  </a:outerShdw>
                </a:effectLst>
              </a:rPr>
              <a:t>. </a:t>
            </a:r>
            <a:r>
              <a:rPr lang="en-US" altLang="pt-BR" sz="2100" b="1" dirty="0" err="1">
                <a:effectLst>
                  <a:outerShdw blurRad="38100" dist="38100" dir="2700000" algn="tl">
                    <a:srgbClr val="000000"/>
                  </a:outerShdw>
                </a:effectLst>
              </a:rPr>
              <a:t>Limite</a:t>
            </a:r>
            <a:r>
              <a:rPr lang="en-US" altLang="pt-BR" sz="2100" b="1" dirty="0">
                <a:effectLst>
                  <a:outerShdw blurRad="38100" dist="38100" dir="2700000" algn="tl">
                    <a:srgbClr val="000000"/>
                  </a:outerShdw>
                </a:effectLst>
              </a:rPr>
              <a:t> de </a:t>
            </a:r>
            <a:r>
              <a:rPr lang="en-US" altLang="pt-BR" sz="2100" b="1" dirty="0" err="1">
                <a:effectLst>
                  <a:outerShdw blurRad="38100" dist="38100" dir="2700000" algn="tl">
                    <a:srgbClr val="000000"/>
                  </a:outerShdw>
                </a:effectLst>
              </a:rPr>
              <a:t>gorduras</a:t>
            </a:r>
            <a:r>
              <a:rPr lang="en-US" altLang="pt-BR" sz="2100" b="1" dirty="0">
                <a:effectLst>
                  <a:outerShdw blurRad="38100" dist="38100" dir="2700000" algn="tl">
                    <a:srgbClr val="000000"/>
                  </a:outerShdw>
                </a:effectLst>
              </a:rPr>
              <a:t> </a:t>
            </a:r>
            <a:r>
              <a:rPr lang="en-US" altLang="pt-BR" sz="2100" b="1" dirty="0" err="1">
                <a:effectLst>
                  <a:outerShdw blurRad="38100" dist="38100" dir="2700000" algn="tl">
                    <a:srgbClr val="000000"/>
                  </a:outerShdw>
                </a:effectLst>
              </a:rPr>
              <a:t>saturadas</a:t>
            </a:r>
            <a:r>
              <a:rPr lang="en-US" altLang="pt-BR" sz="2100" b="1" dirty="0">
                <a:effectLst>
                  <a:outerShdw blurRad="38100" dist="38100" dir="2700000" algn="tl">
                    <a:srgbClr val="000000"/>
                  </a:outerShdw>
                </a:effectLst>
              </a:rPr>
              <a:t> </a:t>
            </a:r>
            <a:r>
              <a:rPr lang="en-US" altLang="pt-BR" sz="2100" b="1" dirty="0" err="1">
                <a:effectLst>
                  <a:outerShdw blurRad="38100" dist="38100" dir="2700000" algn="tl">
                    <a:srgbClr val="000000"/>
                  </a:outerShdw>
                </a:effectLst>
              </a:rPr>
              <a:t>em</a:t>
            </a:r>
            <a:r>
              <a:rPr lang="en-US" altLang="pt-BR" sz="2100" b="1" dirty="0">
                <a:effectLst>
                  <a:outerShdw blurRad="38100" dist="38100" dir="2700000" algn="tl">
                    <a:srgbClr val="000000"/>
                  </a:outerShdw>
                </a:effectLst>
              </a:rPr>
              <a:t> &lt;10%, </a:t>
            </a:r>
            <a:r>
              <a:rPr lang="en-US" altLang="pt-BR" sz="2100" b="1" dirty="0" err="1">
                <a:effectLst>
                  <a:outerShdw blurRad="38100" dist="38100" dir="2700000" algn="tl">
                    <a:srgbClr val="000000"/>
                  </a:outerShdw>
                </a:effectLst>
              </a:rPr>
              <a:t>isenta</a:t>
            </a:r>
            <a:r>
              <a:rPr lang="en-US" altLang="pt-BR" sz="2100" b="1" dirty="0">
                <a:effectLst>
                  <a:outerShdw blurRad="38100" dist="38100" dir="2700000" algn="tl">
                    <a:srgbClr val="000000"/>
                  </a:outerShdw>
                </a:effectLst>
              </a:rPr>
              <a:t> de AG trans, mas </a:t>
            </a:r>
            <a:r>
              <a:rPr lang="en-US" altLang="pt-BR" sz="2100" b="1" dirty="0" err="1">
                <a:effectLst>
                  <a:outerShdw blurRad="38100" dist="38100" dir="2700000" algn="tl">
                    <a:srgbClr val="000000"/>
                  </a:outerShdw>
                </a:effectLst>
              </a:rPr>
              <a:t>contendo</a:t>
            </a:r>
            <a:r>
              <a:rPr lang="en-US" altLang="pt-BR" sz="2100" b="1" dirty="0">
                <a:effectLst>
                  <a:outerShdw blurRad="38100" dist="38100" dir="2700000" algn="tl">
                    <a:srgbClr val="000000"/>
                  </a:outerShdw>
                </a:effectLst>
              </a:rPr>
              <a:t> </a:t>
            </a:r>
            <a:r>
              <a:rPr lang="en-US" altLang="pt-BR" sz="2100" b="1" dirty="0" err="1">
                <a:effectLst>
                  <a:outerShdw blurRad="38100" dist="38100" dir="2700000" algn="tl">
                    <a:srgbClr val="000000"/>
                  </a:outerShdw>
                </a:effectLst>
              </a:rPr>
              <a:t>insaturados</a:t>
            </a:r>
            <a:r>
              <a:rPr lang="en-US" altLang="pt-BR" sz="2100" b="1" dirty="0">
                <a:effectLst>
                  <a:outerShdw blurRad="38100" dist="38100" dir="2700000" algn="tl">
                    <a:srgbClr val="000000"/>
                  </a:outerShdw>
                </a:effectLst>
              </a:rPr>
              <a:t> </a:t>
            </a:r>
            <a:r>
              <a:rPr lang="en-US" altLang="pt-BR" sz="1800" b="1" dirty="0">
                <a:effectLst>
                  <a:outerShdw blurRad="38100" dist="38100" dir="2700000" algn="tl">
                    <a:srgbClr val="000000"/>
                  </a:outerShdw>
                </a:effectLst>
              </a:rPr>
              <a:t>(MUFA e PUFA)</a:t>
            </a:r>
          </a:p>
          <a:p>
            <a:pPr marL="538163" lvl="2" indent="-304800" eaLnBrk="1" hangingPunct="1">
              <a:lnSpc>
                <a:spcPct val="90000"/>
              </a:lnSpc>
              <a:spcBef>
                <a:spcPct val="50000"/>
              </a:spcBef>
              <a:buClr>
                <a:schemeClr val="accent2">
                  <a:lumMod val="60000"/>
                  <a:lumOff val="40000"/>
                </a:schemeClr>
              </a:buClr>
              <a:buSzPct val="95000"/>
              <a:buFont typeface="Wingdings" panose="05000000000000000000" pitchFamily="2" charset="2"/>
              <a:buChar char="§"/>
              <a:defRPr/>
            </a:pPr>
            <a:r>
              <a:rPr lang="en-US" altLang="pt-BR" sz="2100" b="1" dirty="0" err="1">
                <a:effectLst>
                  <a:outerShdw blurRad="38100" dist="38100" dir="2700000" algn="tl">
                    <a:srgbClr val="000000"/>
                  </a:outerShdw>
                </a:effectLst>
              </a:rPr>
              <a:t>Moderada</a:t>
            </a:r>
            <a:r>
              <a:rPr lang="en-US" altLang="pt-BR" sz="2100" b="1" dirty="0">
                <a:effectLst>
                  <a:outerShdw blurRad="38100" dist="38100" dir="2700000" algn="tl">
                    <a:srgbClr val="000000"/>
                  </a:outerShdw>
                </a:effectLst>
              </a:rPr>
              <a:t> </a:t>
            </a:r>
            <a:r>
              <a:rPr lang="en-US" altLang="pt-BR" sz="2100" b="1" dirty="0" err="1">
                <a:effectLst>
                  <a:outerShdw blurRad="38100" dist="38100" dir="2700000" algn="tl">
                    <a:srgbClr val="000000"/>
                  </a:outerShdw>
                </a:effectLst>
              </a:rPr>
              <a:t>ingestão</a:t>
            </a:r>
            <a:r>
              <a:rPr lang="en-US" altLang="pt-BR" sz="2100" b="1" dirty="0">
                <a:effectLst>
                  <a:outerShdw blurRad="38100" dist="38100" dir="2700000" algn="tl">
                    <a:srgbClr val="000000"/>
                  </a:outerShdw>
                </a:effectLst>
              </a:rPr>
              <a:t> de </a:t>
            </a:r>
            <a:r>
              <a:rPr lang="en-US" altLang="pt-BR" sz="2100" b="1" dirty="0" err="1">
                <a:effectLst>
                  <a:outerShdw blurRad="38100" dist="38100" dir="2700000" algn="tl">
                    <a:srgbClr val="000000"/>
                  </a:outerShdw>
                </a:effectLst>
              </a:rPr>
              <a:t>sódio</a:t>
            </a:r>
            <a:r>
              <a:rPr lang="en-US" altLang="pt-BR" sz="2100" b="1" dirty="0">
                <a:effectLst>
                  <a:outerShdw blurRad="38100" dist="38100" dir="2700000" algn="tl">
                    <a:srgbClr val="000000"/>
                  </a:outerShdw>
                </a:effectLst>
              </a:rPr>
              <a:t> (</a:t>
            </a:r>
            <a:r>
              <a:rPr lang="en-US" altLang="pt-BR" sz="2100" b="1" dirty="0" err="1">
                <a:effectLst>
                  <a:outerShdw blurRad="38100" dist="38100" dir="2700000" algn="tl">
                    <a:srgbClr val="000000"/>
                  </a:outerShdw>
                </a:effectLst>
              </a:rPr>
              <a:t>até</a:t>
            </a:r>
            <a:r>
              <a:rPr lang="en-US" altLang="pt-BR" sz="2100" b="1" dirty="0">
                <a:effectLst>
                  <a:outerShdw blurRad="38100" dist="38100" dir="2700000" algn="tl">
                    <a:srgbClr val="000000"/>
                  </a:outerShdw>
                </a:effectLst>
              </a:rPr>
              <a:t> 2 g/</a:t>
            </a:r>
            <a:r>
              <a:rPr lang="en-US" altLang="pt-BR" sz="2100" b="1" dirty="0" err="1">
                <a:effectLst>
                  <a:outerShdw blurRad="38100" dist="38100" dir="2700000" algn="tl">
                    <a:srgbClr val="000000"/>
                  </a:outerShdw>
                </a:effectLst>
              </a:rPr>
              <a:t>dia</a:t>
            </a:r>
            <a:r>
              <a:rPr lang="en-US" altLang="pt-BR" sz="2100" b="1" dirty="0">
                <a:effectLst>
                  <a:outerShdw blurRad="38100" dist="38100" dir="2700000" algn="tl">
                    <a:srgbClr val="000000"/>
                  </a:outerShdw>
                </a:effectLst>
              </a:rPr>
              <a:t>)</a:t>
            </a:r>
          </a:p>
          <a:p>
            <a:pPr marL="538163" lvl="2" indent="-304800" eaLnBrk="1" hangingPunct="1">
              <a:lnSpc>
                <a:spcPct val="90000"/>
              </a:lnSpc>
              <a:spcBef>
                <a:spcPct val="50000"/>
              </a:spcBef>
              <a:buClr>
                <a:schemeClr val="accent2">
                  <a:lumMod val="60000"/>
                  <a:lumOff val="40000"/>
                </a:schemeClr>
              </a:buClr>
              <a:buSzPct val="95000"/>
              <a:buFont typeface="Wingdings" panose="05000000000000000000" pitchFamily="2" charset="2"/>
              <a:buChar char="§"/>
              <a:defRPr/>
            </a:pPr>
            <a:r>
              <a:rPr lang="en-US" altLang="pt-BR" sz="2100" b="1" dirty="0">
                <a:effectLst>
                  <a:outerShdw blurRad="38100" dist="38100" dir="2700000" algn="tl">
                    <a:srgbClr val="000000"/>
                  </a:outerShdw>
                </a:effectLst>
              </a:rPr>
              <a:t>Rica </a:t>
            </a:r>
            <a:r>
              <a:rPr lang="en-US" altLang="pt-BR" sz="2100" b="1" dirty="0" err="1">
                <a:effectLst>
                  <a:outerShdw blurRad="38100" dist="38100" dir="2700000" algn="tl">
                    <a:srgbClr val="000000"/>
                  </a:outerShdw>
                </a:effectLst>
              </a:rPr>
              <a:t>em</a:t>
            </a:r>
            <a:r>
              <a:rPr lang="en-US" altLang="pt-BR" sz="2100" b="1" dirty="0">
                <a:effectLst>
                  <a:outerShdw blurRad="38100" dist="38100" dir="2700000" algn="tl">
                    <a:srgbClr val="000000"/>
                  </a:outerShdw>
                </a:effectLst>
              </a:rPr>
              <a:t> </a:t>
            </a:r>
            <a:r>
              <a:rPr lang="en-US" altLang="pt-BR" sz="2100" b="1" dirty="0" err="1">
                <a:effectLst>
                  <a:outerShdw blurRad="38100" dist="38100" dir="2700000" algn="tl">
                    <a:srgbClr val="000000"/>
                  </a:outerShdw>
                </a:effectLst>
              </a:rPr>
              <a:t>fibras</a:t>
            </a:r>
            <a:r>
              <a:rPr lang="en-US" altLang="pt-BR" sz="2100" b="1" dirty="0">
                <a:effectLst>
                  <a:outerShdw blurRad="38100" dist="38100" dir="2700000" algn="tl">
                    <a:srgbClr val="000000"/>
                  </a:outerShdw>
                </a:effectLst>
              </a:rPr>
              <a:t> – 25-30 g/d (FLV e </a:t>
            </a:r>
            <a:r>
              <a:rPr lang="en-US" altLang="pt-BR" sz="2100" b="1" dirty="0" err="1">
                <a:effectLst>
                  <a:outerShdw blurRad="38100" dist="38100" dir="2700000" algn="tl">
                    <a:srgbClr val="000000"/>
                  </a:outerShdw>
                </a:effectLst>
              </a:rPr>
              <a:t>grãos</a:t>
            </a:r>
            <a:r>
              <a:rPr lang="en-US" altLang="pt-BR" sz="2100" b="1" dirty="0">
                <a:effectLst>
                  <a:outerShdw blurRad="38100" dist="38100" dir="2700000" algn="tl">
                    <a:srgbClr val="000000"/>
                  </a:outerShdw>
                </a:effectLst>
              </a:rPr>
              <a:t> </a:t>
            </a:r>
            <a:r>
              <a:rPr lang="en-US" altLang="pt-BR" sz="2100" b="1" dirty="0" err="1">
                <a:effectLst>
                  <a:outerShdw blurRad="38100" dist="38100" dir="2700000" algn="tl">
                    <a:srgbClr val="000000"/>
                  </a:outerShdw>
                </a:effectLst>
              </a:rPr>
              <a:t>integrais</a:t>
            </a:r>
            <a:r>
              <a:rPr lang="en-US" altLang="pt-BR" sz="2100" b="1" dirty="0">
                <a:effectLst>
                  <a:outerShdw blurRad="38100" dist="38100" dir="2700000" algn="tl">
                    <a:srgbClr val="000000"/>
                  </a:outerShdw>
                </a:effectLst>
              </a:rPr>
              <a:t>)</a:t>
            </a:r>
          </a:p>
        </p:txBody>
      </p:sp>
      <p:sp>
        <p:nvSpPr>
          <p:cNvPr id="66562" name="Rectangle 2">
            <a:extLst>
              <a:ext uri="{FF2B5EF4-FFF2-40B4-BE49-F238E27FC236}">
                <a16:creationId xmlns:a16="http://schemas.microsoft.com/office/drawing/2014/main" id="{EEDF258A-7AA1-4145-AF28-6D9B1E0478F9}"/>
              </a:ext>
            </a:extLst>
          </p:cNvPr>
          <p:cNvSpPr txBox="1">
            <a:spLocks noChangeArrowheads="1"/>
          </p:cNvSpPr>
          <p:nvPr/>
        </p:nvSpPr>
        <p:spPr bwMode="auto">
          <a:xfrm>
            <a:off x="100013" y="490538"/>
            <a:ext cx="789463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90000"/>
              </a:lnSpc>
              <a:spcBef>
                <a:spcPct val="0"/>
              </a:spcBef>
              <a:buClrTx/>
              <a:buSzTx/>
              <a:buFontTx/>
              <a:buNone/>
            </a:pPr>
            <a:r>
              <a:rPr lang="pt-BR" altLang="pt-BR" sz="3000" b="1" i="1" dirty="0" err="1">
                <a:solidFill>
                  <a:schemeClr val="tx2">
                    <a:lumMod val="40000"/>
                    <a:lumOff val="60000"/>
                  </a:schemeClr>
                </a:solidFill>
              </a:rPr>
              <a:t>Cardioproteção</a:t>
            </a:r>
            <a:r>
              <a:rPr lang="pt-BR" altLang="pt-BR" sz="3000" b="1" i="1" dirty="0">
                <a:solidFill>
                  <a:schemeClr val="tx2">
                    <a:lumMod val="40000"/>
                    <a:lumOff val="60000"/>
                  </a:schemeClr>
                </a:solidFill>
              </a:rPr>
              <a:t> para população geral:</a:t>
            </a:r>
            <a:endParaRPr lang="en-US" altLang="pt-BR" sz="3000" b="1" i="1" dirty="0">
              <a:solidFill>
                <a:schemeClr val="tx2">
                  <a:lumMod val="40000"/>
                  <a:lumOff val="60000"/>
                </a:schemeClr>
              </a:solidFill>
            </a:endParaRPr>
          </a:p>
        </p:txBody>
      </p:sp>
      <p:sp>
        <p:nvSpPr>
          <p:cNvPr id="2" name="CaixaDeTexto 1">
            <a:extLst>
              <a:ext uri="{FF2B5EF4-FFF2-40B4-BE49-F238E27FC236}">
                <a16:creationId xmlns:a16="http://schemas.microsoft.com/office/drawing/2014/main" id="{A068F244-4C20-F24A-8FA8-FD9D389866C7}"/>
              </a:ext>
            </a:extLst>
          </p:cNvPr>
          <p:cNvSpPr txBox="1"/>
          <p:nvPr/>
        </p:nvSpPr>
        <p:spPr>
          <a:xfrm>
            <a:off x="7994650" y="6402388"/>
            <a:ext cx="2292350" cy="338137"/>
          </a:xfrm>
          <a:prstGeom prst="rect">
            <a:avLst/>
          </a:prstGeom>
          <a:noFill/>
        </p:spPr>
        <p:txBody>
          <a:bodyPr>
            <a:spAutoFit/>
          </a:bodyPr>
          <a:lstStyle/>
          <a:p>
            <a:pPr>
              <a:defRPr/>
            </a:pPr>
            <a:r>
              <a:rPr lang="pt-BR" sz="1600" b="1" i="1" dirty="0">
                <a:solidFill>
                  <a:schemeClr val="bg1">
                    <a:lumMod val="20000"/>
                    <a:lumOff val="80000"/>
                  </a:schemeClr>
                </a:solidFill>
                <a:effectLst>
                  <a:outerShdw blurRad="38100" dist="38100" dir="2700000" algn="tl">
                    <a:srgbClr val="000000">
                      <a:alpha val="43137"/>
                    </a:srgbClr>
                  </a:outerShdw>
                </a:effectLst>
                <a:latin typeface="Arial Narrow" panose="020B0606020202030204" pitchFamily="34" charset="0"/>
              </a:rPr>
              <a:t>US </a:t>
            </a:r>
            <a:r>
              <a:rPr lang="pt-BR" sz="1600" b="1" i="1" dirty="0" err="1">
                <a:solidFill>
                  <a:schemeClr val="bg1">
                    <a:lumMod val="20000"/>
                    <a:lumOff val="80000"/>
                  </a:schemeClr>
                </a:solidFill>
                <a:effectLst>
                  <a:outerShdw blurRad="38100" dist="38100" dir="2700000" algn="tl">
                    <a:srgbClr val="000000">
                      <a:alpha val="43137"/>
                    </a:srgbClr>
                  </a:outerShdw>
                </a:effectLst>
                <a:latin typeface="Arial Narrow" panose="020B0606020202030204" pitchFamily="34" charset="0"/>
              </a:rPr>
              <a:t>Surgeon</a:t>
            </a:r>
            <a:r>
              <a:rPr lang="pt-BR" sz="1600" b="1" i="1" dirty="0">
                <a:solidFill>
                  <a:schemeClr val="bg1">
                    <a:lumMod val="20000"/>
                    <a:lumOff val="80000"/>
                  </a:schemeClr>
                </a:solidFill>
                <a:effectLst>
                  <a:outerShdw blurRad="38100" dist="38100" dir="2700000" algn="tl">
                    <a:srgbClr val="000000">
                      <a:alpha val="43137"/>
                    </a:srgbClr>
                  </a:outerShdw>
                </a:effectLst>
                <a:latin typeface="Arial Narrow" panose="020B0606020202030204" pitchFamily="34" charset="0"/>
              </a:rPr>
              <a:t> General</a:t>
            </a:r>
          </a:p>
        </p:txBody>
      </p:sp>
      <p:sp>
        <p:nvSpPr>
          <p:cNvPr id="65542" name="Retângulo 2">
            <a:extLst>
              <a:ext uri="{FF2B5EF4-FFF2-40B4-BE49-F238E27FC236}">
                <a16:creationId xmlns:a16="http://schemas.microsoft.com/office/drawing/2014/main" id="{246EA9CF-9E21-C348-A6A2-851536DEC150}"/>
              </a:ext>
            </a:extLst>
          </p:cNvPr>
          <p:cNvSpPr>
            <a:spLocks noChangeArrowheads="1"/>
          </p:cNvSpPr>
          <p:nvPr/>
        </p:nvSpPr>
        <p:spPr bwMode="auto">
          <a:xfrm>
            <a:off x="3411538" y="4464050"/>
            <a:ext cx="6397625" cy="1876425"/>
          </a:xfrm>
          <a:prstGeom prst="rect">
            <a:avLst/>
          </a:prstGeom>
          <a:noFill/>
          <a:ln w="19050">
            <a:solidFill>
              <a:srgbClr val="92D050"/>
            </a:solidFill>
          </a:ln>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defRPr/>
            </a:pPr>
            <a:r>
              <a:rPr lang="en-US" altLang="pt-BR" sz="2200" b="1" dirty="0" err="1">
                <a:effectLst>
                  <a:outerShdw blurRad="38100" dist="38100" dir="2700000" algn="tl">
                    <a:srgbClr val="000000"/>
                  </a:outerShdw>
                </a:effectLst>
                <a:latin typeface="+mn-lt"/>
              </a:rPr>
              <a:t>Atividade</a:t>
            </a:r>
            <a:r>
              <a:rPr lang="en-US" altLang="pt-BR" sz="2200" b="1" dirty="0">
                <a:effectLst>
                  <a:outerShdw blurRad="38100" dist="38100" dir="2700000" algn="tl">
                    <a:srgbClr val="000000"/>
                  </a:outerShdw>
                </a:effectLst>
                <a:latin typeface="+mn-lt"/>
              </a:rPr>
              <a:t> </a:t>
            </a:r>
            <a:r>
              <a:rPr lang="en-US" altLang="pt-BR" sz="2200" b="1" dirty="0" err="1">
                <a:effectLst>
                  <a:outerShdw blurRad="38100" dist="38100" dir="2700000" algn="tl">
                    <a:srgbClr val="000000"/>
                  </a:outerShdw>
                </a:effectLst>
                <a:latin typeface="+mn-lt"/>
              </a:rPr>
              <a:t>Física</a:t>
            </a:r>
            <a:endParaRPr lang="en-US" altLang="pt-BR" sz="2200" b="1" dirty="0">
              <a:effectLst>
                <a:outerShdw blurRad="38100" dist="38100" dir="2700000" algn="tl">
                  <a:srgbClr val="000000"/>
                </a:outerShdw>
              </a:effectLst>
              <a:latin typeface="+mn-lt"/>
            </a:endParaRPr>
          </a:p>
          <a:p>
            <a:pPr>
              <a:spcBef>
                <a:spcPct val="0"/>
              </a:spcBef>
              <a:buClrTx/>
              <a:buSzTx/>
              <a:buFontTx/>
              <a:buNone/>
              <a:defRPr/>
            </a:pPr>
            <a:endParaRPr lang="en-US" altLang="pt-BR" sz="1800" dirty="0"/>
          </a:p>
          <a:p>
            <a:pPr>
              <a:spcBef>
                <a:spcPct val="0"/>
              </a:spcBef>
              <a:buClrTx/>
              <a:buSzTx/>
              <a:buFontTx/>
              <a:buNone/>
              <a:defRPr/>
            </a:pPr>
            <a:r>
              <a:rPr lang="en-US" altLang="pt-BR" sz="1900" b="1" dirty="0" err="1"/>
              <a:t>Adultos</a:t>
            </a:r>
            <a:r>
              <a:rPr lang="en-US" altLang="pt-BR" sz="1900" b="1" dirty="0"/>
              <a:t> </a:t>
            </a:r>
            <a:r>
              <a:rPr lang="en-US" altLang="pt-BR" sz="1900" b="1" dirty="0" err="1"/>
              <a:t>devem</a:t>
            </a:r>
            <a:r>
              <a:rPr lang="en-US" altLang="pt-BR" sz="1900" b="1" dirty="0"/>
              <a:t> </a:t>
            </a:r>
            <a:r>
              <a:rPr lang="en-US" altLang="pt-BR" sz="1900" b="1" dirty="0" err="1"/>
              <a:t>acumular</a:t>
            </a:r>
            <a:r>
              <a:rPr lang="en-US" altLang="pt-BR" sz="1900" b="1" dirty="0"/>
              <a:t> </a:t>
            </a:r>
            <a:r>
              <a:rPr lang="en-US" altLang="pt-BR" sz="1900" b="1" dirty="0" err="1"/>
              <a:t>pelo</a:t>
            </a:r>
            <a:r>
              <a:rPr lang="en-US" altLang="pt-BR" sz="1900" b="1" dirty="0"/>
              <a:t> </a:t>
            </a:r>
            <a:r>
              <a:rPr lang="en-US" altLang="pt-BR" sz="1900" b="1" dirty="0" err="1"/>
              <a:t>menos</a:t>
            </a:r>
            <a:r>
              <a:rPr lang="en-US" altLang="pt-BR" sz="1900" b="1" dirty="0"/>
              <a:t> 150 </a:t>
            </a:r>
            <a:r>
              <a:rPr lang="en-US" altLang="pt-BR" sz="1900" b="1" dirty="0" err="1"/>
              <a:t>minutos</a:t>
            </a:r>
            <a:r>
              <a:rPr lang="en-US" altLang="pt-BR" sz="1900" b="1" dirty="0"/>
              <a:t> de </a:t>
            </a:r>
            <a:r>
              <a:rPr lang="en-US" altLang="pt-BR" sz="1900" b="1" dirty="0" err="1"/>
              <a:t>atividade</a:t>
            </a:r>
            <a:r>
              <a:rPr lang="en-US" altLang="pt-BR" sz="1900" b="1" dirty="0"/>
              <a:t> </a:t>
            </a:r>
            <a:r>
              <a:rPr lang="en-US" altLang="pt-BR" sz="1900" b="1" dirty="0" err="1"/>
              <a:t>física</a:t>
            </a:r>
            <a:r>
              <a:rPr lang="en-US" altLang="pt-BR" sz="1900" b="1" dirty="0"/>
              <a:t> </a:t>
            </a:r>
            <a:r>
              <a:rPr lang="en-US" altLang="pt-BR" sz="1900" b="1" dirty="0" err="1"/>
              <a:t>aeróbica</a:t>
            </a:r>
            <a:r>
              <a:rPr lang="en-US" altLang="pt-BR" sz="1900" b="1" dirty="0"/>
              <a:t> de </a:t>
            </a:r>
            <a:r>
              <a:rPr lang="en-US" altLang="pt-BR" sz="1900" b="1" dirty="0" err="1"/>
              <a:t>moderada</a:t>
            </a:r>
            <a:r>
              <a:rPr lang="en-US" altLang="pt-BR" sz="1900" b="1" dirty="0"/>
              <a:t> </a:t>
            </a:r>
            <a:r>
              <a:rPr lang="en-US" altLang="pt-BR" sz="1900" b="1" dirty="0" err="1"/>
              <a:t>intensidade</a:t>
            </a:r>
            <a:r>
              <a:rPr lang="en-US" altLang="pt-BR" sz="1900" b="1" dirty="0"/>
              <a:t> por </a:t>
            </a:r>
            <a:r>
              <a:rPr lang="en-US" altLang="pt-BR" sz="1900" b="1" dirty="0" err="1"/>
              <a:t>semana</a:t>
            </a:r>
            <a:r>
              <a:rPr lang="en-US" altLang="pt-BR" sz="1900" b="1" dirty="0"/>
              <a:t>, </a:t>
            </a:r>
            <a:r>
              <a:rPr lang="en-US" altLang="pt-BR" sz="1900" b="1" dirty="0" err="1"/>
              <a:t>ou</a:t>
            </a:r>
            <a:r>
              <a:rPr lang="en-US" altLang="pt-BR" sz="1900" b="1" dirty="0"/>
              <a:t> 75 </a:t>
            </a:r>
            <a:r>
              <a:rPr lang="en-US" altLang="pt-BR" sz="1900" b="1" dirty="0" err="1"/>
              <a:t>minutos</a:t>
            </a:r>
            <a:r>
              <a:rPr lang="en-US" altLang="pt-BR" sz="1900" b="1" dirty="0"/>
              <a:t> de </a:t>
            </a:r>
            <a:r>
              <a:rPr lang="en-US" altLang="pt-BR" sz="1900" b="1" dirty="0" err="1"/>
              <a:t>vigorosa</a:t>
            </a:r>
            <a:r>
              <a:rPr lang="en-US" altLang="pt-BR" sz="1900" b="1" dirty="0"/>
              <a:t>, </a:t>
            </a:r>
            <a:r>
              <a:rPr lang="en-US" altLang="pt-BR" sz="1900" b="1" dirty="0" err="1"/>
              <a:t>ou</a:t>
            </a:r>
            <a:r>
              <a:rPr lang="en-US" altLang="pt-BR" sz="1900" b="1" dirty="0"/>
              <a:t> </a:t>
            </a:r>
            <a:r>
              <a:rPr lang="en-US" altLang="pt-BR" sz="1900" b="1" dirty="0" err="1"/>
              <a:t>uma</a:t>
            </a:r>
            <a:r>
              <a:rPr lang="en-US" altLang="pt-BR" sz="1900" b="1" dirty="0"/>
              <a:t> </a:t>
            </a:r>
            <a:r>
              <a:rPr lang="en-US" altLang="pt-BR" sz="1900" b="1" dirty="0" err="1"/>
              <a:t>combinação</a:t>
            </a:r>
            <a:r>
              <a:rPr lang="en-US" altLang="pt-BR" sz="1900" b="1" dirty="0"/>
              <a:t> </a:t>
            </a:r>
            <a:r>
              <a:rPr lang="en-US" altLang="pt-BR" sz="1900" b="1" dirty="0" err="1"/>
              <a:t>equivalente</a:t>
            </a:r>
            <a:endParaRPr lang="pt-BR" altLang="pt-BR" sz="1900" b="1" dirty="0"/>
          </a:p>
        </p:txBody>
      </p:sp>
      <p:pic>
        <p:nvPicPr>
          <p:cNvPr id="3" name="Imagem 2">
            <a:extLst>
              <a:ext uri="{FF2B5EF4-FFF2-40B4-BE49-F238E27FC236}">
                <a16:creationId xmlns:a16="http://schemas.microsoft.com/office/drawing/2014/main" id="{9B5620B5-B7E4-2147-981B-E07D7DC9074C}"/>
              </a:ext>
            </a:extLst>
          </p:cNvPr>
          <p:cNvPicPr>
            <a:picLocks noChangeAspect="1"/>
          </p:cNvPicPr>
          <p:nvPr/>
        </p:nvPicPr>
        <p:blipFill>
          <a:blip r:embed="rId5"/>
          <a:stretch>
            <a:fillRect/>
          </a:stretch>
        </p:blipFill>
        <p:spPr>
          <a:xfrm>
            <a:off x="307687" y="4255375"/>
            <a:ext cx="2837295" cy="1888091"/>
          </a:xfrm>
          <a:prstGeom prst="rect">
            <a:avLst/>
          </a:prstGeom>
          <a:effectLst>
            <a:softEdge rad="38100"/>
          </a:effectLst>
        </p:spPr>
      </p:pic>
      <p:pic>
        <p:nvPicPr>
          <p:cNvPr id="4" name="Áudio 3">
            <a:hlinkClick r:id="" action="ppaction://media"/>
            <a:extLst>
              <a:ext uri="{FF2B5EF4-FFF2-40B4-BE49-F238E27FC236}">
                <a16:creationId xmlns:a16="http://schemas.microsoft.com/office/drawing/2014/main" id="{232119D9-4C51-164C-A1F1-8557442897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8300" y="5829300"/>
            <a:ext cx="812800" cy="812800"/>
          </a:xfrm>
          <a:prstGeom prst="rect">
            <a:avLst/>
          </a:prstGeom>
        </p:spPr>
      </p:pic>
    </p:spTree>
    <p:extLst>
      <p:ext uri="{BB962C8B-B14F-4D97-AF65-F5344CB8AC3E}">
        <p14:creationId xmlns:p14="http://schemas.microsoft.com/office/powerpoint/2010/main" val="3854256249"/>
      </p:ext>
    </p:extLst>
  </p:cSld>
  <p:clrMapOvr>
    <a:masterClrMapping/>
  </p:clrMapOvr>
  <mc:AlternateContent xmlns:mc="http://schemas.openxmlformats.org/markup-compatibility/2006" xmlns:p14="http://schemas.microsoft.com/office/powerpoint/2010/main">
    <mc:Choice Requires="p14">
      <p:transition spd="slow" p14:dur="2000" advTm="74663"/>
    </mc:Choice>
    <mc:Fallback xmlns="">
      <p:transition spd="slow" advTm="74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7792450E-88A3-434A-98A0-4BCFDFCB20BE}"/>
              </a:ext>
            </a:extLst>
          </p:cNvPr>
          <p:cNvSpPr>
            <a:spLocks noGrp="1" noChangeArrowheads="1"/>
          </p:cNvSpPr>
          <p:nvPr>
            <p:ph type="title"/>
          </p:nvPr>
        </p:nvSpPr>
        <p:spPr>
          <a:xfrm>
            <a:off x="541338" y="404813"/>
            <a:ext cx="9204325" cy="544512"/>
          </a:xfrm>
        </p:spPr>
        <p:txBody>
          <a:bodyPr anchor="t">
            <a:spAutoFit/>
          </a:bodyPr>
          <a:lstStyle/>
          <a:p>
            <a:pPr eaLnBrk="1" hangingPunct="1">
              <a:lnSpc>
                <a:spcPct val="90000"/>
              </a:lnSpc>
            </a:pPr>
            <a:r>
              <a:rPr lang="en-US" altLang="pt-BR" sz="3200" b="1" dirty="0" err="1">
                <a:solidFill>
                  <a:schemeClr val="tx2">
                    <a:lumMod val="40000"/>
                    <a:lumOff val="60000"/>
                  </a:schemeClr>
                </a:solidFill>
                <a:cs typeface="Tahoma" panose="020B0604030504040204" pitchFamily="34" charset="0"/>
              </a:rPr>
              <a:t>Medidas</a:t>
            </a:r>
            <a:r>
              <a:rPr lang="en-US" altLang="pt-BR" sz="3200" b="1" dirty="0">
                <a:solidFill>
                  <a:schemeClr val="tx2">
                    <a:lumMod val="40000"/>
                    <a:lumOff val="60000"/>
                  </a:schemeClr>
                </a:solidFill>
                <a:cs typeface="Tahoma" panose="020B0604030504040204" pitchFamily="34" charset="0"/>
              </a:rPr>
              <a:t> </a:t>
            </a:r>
            <a:r>
              <a:rPr lang="en-US" altLang="pt-BR" sz="3200" b="1" dirty="0" err="1">
                <a:solidFill>
                  <a:schemeClr val="tx2">
                    <a:lumMod val="40000"/>
                    <a:lumOff val="60000"/>
                  </a:schemeClr>
                </a:solidFill>
                <a:cs typeface="Tahoma" panose="020B0604030504040204" pitchFamily="34" charset="0"/>
              </a:rPr>
              <a:t>Terapêuticas</a:t>
            </a:r>
            <a:r>
              <a:rPr lang="en-US" altLang="pt-BR" sz="3200" b="1" dirty="0">
                <a:solidFill>
                  <a:schemeClr val="tx2">
                    <a:lumMod val="40000"/>
                    <a:lumOff val="60000"/>
                  </a:schemeClr>
                </a:solidFill>
                <a:cs typeface="Tahoma" panose="020B0604030504040204" pitchFamily="34" charset="0"/>
              </a:rPr>
              <a:t> da DCV</a:t>
            </a:r>
            <a:r>
              <a:rPr lang="en-US" altLang="pt-BR" sz="3200" dirty="0">
                <a:solidFill>
                  <a:schemeClr val="tx2">
                    <a:lumMod val="40000"/>
                    <a:lumOff val="60000"/>
                  </a:schemeClr>
                </a:solidFill>
                <a:cs typeface="Tahoma" panose="020B0604030504040204" pitchFamily="34" charset="0"/>
              </a:rPr>
              <a:t> </a:t>
            </a:r>
          </a:p>
        </p:txBody>
      </p:sp>
      <p:sp>
        <p:nvSpPr>
          <p:cNvPr id="647171" name="Text Box 3">
            <a:extLst>
              <a:ext uri="{FF2B5EF4-FFF2-40B4-BE49-F238E27FC236}">
                <a16:creationId xmlns:a16="http://schemas.microsoft.com/office/drawing/2014/main" id="{FF5740C0-0FA4-2048-AFA5-EDFB5AB1FF7B}"/>
              </a:ext>
            </a:extLst>
          </p:cNvPr>
          <p:cNvSpPr txBox="1">
            <a:spLocks noChangeArrowheads="1"/>
          </p:cNvSpPr>
          <p:nvPr/>
        </p:nvSpPr>
        <p:spPr bwMode="auto">
          <a:xfrm>
            <a:off x="2989263" y="6227763"/>
            <a:ext cx="7156450" cy="523875"/>
          </a:xfrm>
          <a:prstGeom prst="rect">
            <a:avLst/>
          </a:prstGeom>
          <a:noFill/>
          <a:ln w="9525" algn="ctr">
            <a:no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en-US" altLang="pt-BR" sz="1400" b="1" i="1">
                <a:solidFill>
                  <a:srgbClr val="99CCFF"/>
                </a:solidFill>
                <a:effectLst>
                  <a:outerShdw blurRad="38100" dist="38100" dir="2700000" algn="tl">
                    <a:srgbClr val="000000"/>
                  </a:outerShdw>
                </a:effectLst>
                <a:latin typeface="Arial Narrow" panose="020B0606020202030204" pitchFamily="34" charset="0"/>
                <a:cs typeface="Times New Roman" panose="02020603050405020304" pitchFamily="18" charset="0"/>
              </a:rPr>
              <a:t>British Cardiac Society, British Hyperlipidaemia Society, British Hypertension Society. Heart 1998</a:t>
            </a:r>
          </a:p>
          <a:p>
            <a:pPr eaLnBrk="1" hangingPunct="1">
              <a:defRPr/>
            </a:pPr>
            <a:r>
              <a:rPr lang="en-US" altLang="pt-BR" sz="1400" b="1" i="1">
                <a:solidFill>
                  <a:srgbClr val="99CCFF"/>
                </a:solidFill>
                <a:effectLst>
                  <a:outerShdw blurRad="38100" dist="38100" dir="2700000" algn="tl">
                    <a:srgbClr val="000000"/>
                  </a:outerShdw>
                </a:effectLst>
                <a:latin typeface="Arial Narrow" panose="020B0606020202030204" pitchFamily="34" charset="0"/>
                <a:cs typeface="Times New Roman" panose="02020603050405020304" pitchFamily="18" charset="0"/>
              </a:rPr>
              <a:t>Backer G et al. Eur Heart J 2003; Grundy SM. Circulation 1999</a:t>
            </a:r>
          </a:p>
        </p:txBody>
      </p:sp>
      <p:grpSp>
        <p:nvGrpSpPr>
          <p:cNvPr id="68611" name="Group 4">
            <a:extLst>
              <a:ext uri="{FF2B5EF4-FFF2-40B4-BE49-F238E27FC236}">
                <a16:creationId xmlns:a16="http://schemas.microsoft.com/office/drawing/2014/main" id="{90A8D8F0-2DBF-9040-97CB-150120087651}"/>
              </a:ext>
            </a:extLst>
          </p:cNvPr>
          <p:cNvGrpSpPr>
            <a:grpSpLocks/>
          </p:cNvGrpSpPr>
          <p:nvPr/>
        </p:nvGrpSpPr>
        <p:grpSpPr bwMode="auto">
          <a:xfrm>
            <a:off x="1133475" y="1196975"/>
            <a:ext cx="4672013" cy="1876425"/>
            <a:chOff x="320" y="873"/>
            <a:chExt cx="2616" cy="1182"/>
          </a:xfrm>
        </p:grpSpPr>
        <p:sp>
          <p:nvSpPr>
            <p:cNvPr id="647173" name="Rectangle 5">
              <a:extLst>
                <a:ext uri="{FF2B5EF4-FFF2-40B4-BE49-F238E27FC236}">
                  <a16:creationId xmlns:a16="http://schemas.microsoft.com/office/drawing/2014/main" id="{A23F2C95-F37A-1248-BBA2-DF2C43421DDA}"/>
                </a:ext>
              </a:extLst>
            </p:cNvPr>
            <p:cNvSpPr>
              <a:spLocks noChangeArrowheads="1"/>
            </p:cNvSpPr>
            <p:nvPr/>
          </p:nvSpPr>
          <p:spPr bwMode="auto">
            <a:xfrm>
              <a:off x="320" y="873"/>
              <a:ext cx="1293" cy="208"/>
            </a:xfrm>
            <a:prstGeom prst="rect">
              <a:avLst/>
            </a:prstGeom>
            <a:noFill/>
            <a:ln w="9525" algn="ctr">
              <a:noFill/>
              <a:miter lim="800000"/>
              <a:headEnd/>
              <a:tailEnd/>
            </a:ln>
            <a:effectLst/>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lnSpc>
                  <a:spcPct val="105000"/>
                </a:lnSpc>
                <a:spcBef>
                  <a:spcPct val="10000"/>
                </a:spcBef>
                <a:buClr>
                  <a:schemeClr val="hlink"/>
                </a:buClr>
                <a:buSzPct val="120000"/>
                <a:buFont typeface="Wingdings" panose="05000000000000000000" pitchFamily="2" charset="2"/>
                <a:buNone/>
                <a:defRPr/>
              </a:pPr>
              <a:r>
                <a:rPr lang="en-US" altLang="pt-BR" sz="2200" b="1" dirty="0">
                  <a:solidFill>
                    <a:srgbClr val="FFDC47"/>
                  </a:solidFill>
                  <a:effectLst>
                    <a:outerShdw blurRad="38100" dist="38100" dir="2700000" algn="tl">
                      <a:srgbClr val="000000"/>
                    </a:outerShdw>
                  </a:effectLst>
                </a:rPr>
                <a:t>ESTILO DE VIDA </a:t>
              </a:r>
            </a:p>
          </p:txBody>
        </p:sp>
        <p:sp>
          <p:nvSpPr>
            <p:cNvPr id="647174" name="Rectangle 6">
              <a:extLst>
                <a:ext uri="{FF2B5EF4-FFF2-40B4-BE49-F238E27FC236}">
                  <a16:creationId xmlns:a16="http://schemas.microsoft.com/office/drawing/2014/main" id="{DF7D1793-514B-1A4C-959C-283F20F92CF7}"/>
                </a:ext>
              </a:extLst>
            </p:cNvPr>
            <p:cNvSpPr>
              <a:spLocks noChangeArrowheads="1"/>
            </p:cNvSpPr>
            <p:nvPr/>
          </p:nvSpPr>
          <p:spPr bwMode="auto">
            <a:xfrm>
              <a:off x="536" y="1105"/>
              <a:ext cx="2400" cy="950"/>
            </a:xfrm>
            <a:prstGeom prst="rect">
              <a:avLst/>
            </a:prstGeom>
            <a:noFill/>
            <a:ln w="9525" algn="ctr">
              <a:noFill/>
              <a:miter lim="800000"/>
              <a:headEnd/>
              <a:tailEnd/>
            </a:ln>
            <a:effectLst/>
          </p:spPr>
          <p:txBody>
            <a:bodyPr lIns="0" tIns="0" rIns="0" bIns="0">
              <a:spAutoFit/>
            </a:bodyPr>
            <a:lstStyle>
              <a:lvl1pPr marL="342900" indent="-342900">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spcBef>
                  <a:spcPct val="20000"/>
                </a:spcBef>
                <a:buClr>
                  <a:schemeClr val="hlink"/>
                </a:buClr>
                <a:buSzPct val="65000"/>
                <a:buFont typeface="Arial" panose="020B0604020202020204" pitchFamily="34" charset="0"/>
                <a:buChar char="•"/>
                <a:defRPr/>
              </a:pPr>
              <a:r>
                <a:rPr lang="en-US" altLang="pt-BR" sz="2200" b="1" dirty="0" err="1">
                  <a:solidFill>
                    <a:schemeClr val="tx1"/>
                  </a:solidFill>
                  <a:effectLst>
                    <a:outerShdw blurRad="38100" dist="38100" dir="2700000" algn="tl">
                      <a:srgbClr val="000000"/>
                    </a:outerShdw>
                  </a:effectLst>
                </a:rPr>
                <a:t>Parar</a:t>
              </a:r>
              <a:r>
                <a:rPr lang="en-US" altLang="pt-BR" sz="2200" b="1" dirty="0">
                  <a:solidFill>
                    <a:schemeClr val="tx1"/>
                  </a:solidFill>
                  <a:effectLst>
                    <a:outerShdw blurRad="38100" dist="38100" dir="2700000" algn="tl">
                      <a:srgbClr val="000000"/>
                    </a:outerShdw>
                  </a:effectLst>
                </a:rPr>
                <a:t> </a:t>
              </a:r>
              <a:r>
                <a:rPr lang="en-US" altLang="pt-BR" sz="2200" b="1" dirty="0" err="1">
                  <a:solidFill>
                    <a:schemeClr val="tx1"/>
                  </a:solidFill>
                  <a:effectLst>
                    <a:outerShdw blurRad="38100" dist="38100" dir="2700000" algn="tl">
                      <a:srgbClr val="000000"/>
                    </a:outerShdw>
                  </a:effectLst>
                </a:rPr>
                <a:t>fumo</a:t>
              </a:r>
              <a:endParaRPr lang="en-US" altLang="pt-BR" sz="2200" b="1" dirty="0">
                <a:solidFill>
                  <a:schemeClr val="tx1"/>
                </a:solidFill>
                <a:effectLst>
                  <a:outerShdw blurRad="38100" dist="38100" dir="2700000" algn="tl">
                    <a:srgbClr val="000000"/>
                  </a:outerShdw>
                </a:effectLst>
              </a:endParaRPr>
            </a:p>
            <a:p>
              <a:pPr eaLnBrk="1" hangingPunct="1">
                <a:spcBef>
                  <a:spcPts val="400"/>
                </a:spcBef>
                <a:buClr>
                  <a:schemeClr val="hlink"/>
                </a:buClr>
                <a:buSzPct val="65000"/>
                <a:buFont typeface="Arial" panose="020B0604020202020204" pitchFamily="34" charset="0"/>
                <a:buChar char="•"/>
                <a:defRPr/>
              </a:pPr>
              <a:r>
                <a:rPr lang="en-US" altLang="pt-BR" sz="2200" b="1" dirty="0" err="1">
                  <a:solidFill>
                    <a:schemeClr val="tx1"/>
                  </a:solidFill>
                  <a:effectLst>
                    <a:outerShdw blurRad="38100" dist="38100" dir="2700000" algn="tl">
                      <a:srgbClr val="000000"/>
                    </a:outerShdw>
                  </a:effectLst>
                </a:rPr>
                <a:t>Alimentação</a:t>
              </a:r>
              <a:r>
                <a:rPr lang="en-US" altLang="pt-BR" sz="2200" b="1" dirty="0">
                  <a:solidFill>
                    <a:schemeClr val="tx1"/>
                  </a:solidFill>
                  <a:effectLst>
                    <a:outerShdw blurRad="38100" dist="38100" dir="2700000" algn="tl">
                      <a:srgbClr val="000000"/>
                    </a:outerShdw>
                  </a:effectLst>
                </a:rPr>
                <a:t> </a:t>
              </a:r>
              <a:r>
                <a:rPr lang="en-US" altLang="pt-BR" sz="2200" b="1" dirty="0" err="1">
                  <a:solidFill>
                    <a:schemeClr val="tx1"/>
                  </a:solidFill>
                  <a:effectLst>
                    <a:outerShdw blurRad="38100" dist="38100" dir="2700000" algn="tl">
                      <a:srgbClr val="000000"/>
                    </a:outerShdw>
                  </a:effectLst>
                </a:rPr>
                <a:t>saudável</a:t>
              </a:r>
              <a:endParaRPr lang="en-US" altLang="pt-BR" sz="2200" b="1" dirty="0">
                <a:solidFill>
                  <a:schemeClr val="tx1"/>
                </a:solidFill>
                <a:effectLst>
                  <a:outerShdw blurRad="38100" dist="38100" dir="2700000" algn="tl">
                    <a:srgbClr val="000000"/>
                  </a:outerShdw>
                </a:effectLst>
              </a:endParaRPr>
            </a:p>
            <a:p>
              <a:pPr eaLnBrk="1" hangingPunct="1">
                <a:spcBef>
                  <a:spcPts val="400"/>
                </a:spcBef>
                <a:buClr>
                  <a:schemeClr val="hlink"/>
                </a:buClr>
                <a:buSzPct val="65000"/>
                <a:buFont typeface="Arial" panose="020B0604020202020204" pitchFamily="34" charset="0"/>
                <a:buChar char="•"/>
                <a:defRPr/>
              </a:pPr>
              <a:r>
                <a:rPr lang="en-US" altLang="pt-BR" sz="2200" b="1" dirty="0" err="1">
                  <a:solidFill>
                    <a:schemeClr val="tx1"/>
                  </a:solidFill>
                  <a:effectLst>
                    <a:outerShdw blurRad="38100" dist="38100" dir="2700000" algn="tl">
                      <a:srgbClr val="000000"/>
                    </a:outerShdw>
                  </a:effectLst>
                </a:rPr>
                <a:t>Atividade</a:t>
              </a:r>
              <a:r>
                <a:rPr lang="en-US" altLang="pt-BR" sz="2200" b="1" dirty="0">
                  <a:solidFill>
                    <a:schemeClr val="tx1"/>
                  </a:solidFill>
                  <a:effectLst>
                    <a:outerShdw blurRad="38100" dist="38100" dir="2700000" algn="tl">
                      <a:srgbClr val="000000"/>
                    </a:outerShdw>
                  </a:effectLst>
                </a:rPr>
                <a:t> </a:t>
              </a:r>
              <a:r>
                <a:rPr lang="en-US" altLang="pt-BR" sz="2200" b="1" dirty="0" err="1">
                  <a:solidFill>
                    <a:schemeClr val="tx1"/>
                  </a:solidFill>
                  <a:effectLst>
                    <a:outerShdw blurRad="38100" dist="38100" dir="2700000" algn="tl">
                      <a:srgbClr val="000000"/>
                    </a:outerShdw>
                  </a:effectLst>
                </a:rPr>
                <a:t>física</a:t>
              </a:r>
              <a:endParaRPr lang="en-US" altLang="pt-BR" sz="2200" b="1" dirty="0">
                <a:solidFill>
                  <a:schemeClr val="tx1"/>
                </a:solidFill>
                <a:effectLst>
                  <a:outerShdw blurRad="38100" dist="38100" dir="2700000" algn="tl">
                    <a:srgbClr val="000000"/>
                  </a:outerShdw>
                </a:effectLst>
              </a:endParaRPr>
            </a:p>
            <a:p>
              <a:pPr eaLnBrk="1" hangingPunct="1">
                <a:spcBef>
                  <a:spcPts val="400"/>
                </a:spcBef>
                <a:buClr>
                  <a:schemeClr val="hlink"/>
                </a:buClr>
                <a:buSzPct val="65000"/>
                <a:buFont typeface="Arial" panose="020B0604020202020204" pitchFamily="34" charset="0"/>
                <a:buChar char="•"/>
                <a:defRPr/>
              </a:pPr>
              <a:r>
                <a:rPr lang="en-US" altLang="pt-BR" sz="2200" b="1" dirty="0" err="1">
                  <a:solidFill>
                    <a:schemeClr val="tx1"/>
                  </a:solidFill>
                  <a:effectLst>
                    <a:outerShdw blurRad="38100" dist="38100" dir="2700000" algn="tl">
                      <a:srgbClr val="000000"/>
                    </a:outerShdw>
                  </a:effectLst>
                </a:rPr>
                <a:t>Manter</a:t>
              </a:r>
              <a:r>
                <a:rPr lang="en-US" altLang="pt-BR" sz="2200" b="1" dirty="0">
                  <a:solidFill>
                    <a:schemeClr val="tx1"/>
                  </a:solidFill>
                  <a:effectLst>
                    <a:outerShdw blurRad="38100" dist="38100" dir="2700000" algn="tl">
                      <a:srgbClr val="000000"/>
                    </a:outerShdw>
                  </a:effectLst>
                </a:rPr>
                <a:t> peso ideal</a:t>
              </a:r>
            </a:p>
          </p:txBody>
        </p:sp>
      </p:grpSp>
      <p:grpSp>
        <p:nvGrpSpPr>
          <p:cNvPr id="68612" name="Group 19">
            <a:extLst>
              <a:ext uri="{FF2B5EF4-FFF2-40B4-BE49-F238E27FC236}">
                <a16:creationId xmlns:a16="http://schemas.microsoft.com/office/drawing/2014/main" id="{F161E247-C915-C04B-9D28-B838D257905D}"/>
              </a:ext>
            </a:extLst>
          </p:cNvPr>
          <p:cNvGrpSpPr>
            <a:grpSpLocks/>
          </p:cNvGrpSpPr>
          <p:nvPr/>
        </p:nvGrpSpPr>
        <p:grpSpPr bwMode="auto">
          <a:xfrm>
            <a:off x="6515100" y="1062038"/>
            <a:ext cx="3473450" cy="4448175"/>
            <a:chOff x="6514798" y="1062049"/>
            <a:chExt cx="3474113" cy="4448192"/>
          </a:xfrm>
        </p:grpSpPr>
        <p:grpSp>
          <p:nvGrpSpPr>
            <p:cNvPr id="68616" name="Group 15">
              <a:extLst>
                <a:ext uri="{FF2B5EF4-FFF2-40B4-BE49-F238E27FC236}">
                  <a16:creationId xmlns:a16="http://schemas.microsoft.com/office/drawing/2014/main" id="{2F275D20-22E1-1F4B-97F0-FEEBA42A4891}"/>
                </a:ext>
              </a:extLst>
            </p:cNvPr>
            <p:cNvGrpSpPr>
              <a:grpSpLocks/>
            </p:cNvGrpSpPr>
            <p:nvPr/>
          </p:nvGrpSpPr>
          <p:grpSpPr bwMode="auto">
            <a:xfrm flipH="1">
              <a:off x="6604021" y="1062049"/>
              <a:ext cx="3286169" cy="4448192"/>
              <a:chOff x="874" y="739"/>
              <a:chExt cx="2448" cy="3464"/>
            </a:xfrm>
          </p:grpSpPr>
          <p:pic>
            <p:nvPicPr>
              <p:cNvPr id="68618" name="Picture 13">
                <a:extLst>
                  <a:ext uri="{FF2B5EF4-FFF2-40B4-BE49-F238E27FC236}">
                    <a16:creationId xmlns:a16="http://schemas.microsoft.com/office/drawing/2014/main" id="{4DAF8BB7-CBF5-1A43-8FDE-27F4348B1E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 y="748"/>
                <a:ext cx="2429" cy="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9" name="Rectangle 14">
                <a:extLst>
                  <a:ext uri="{FF2B5EF4-FFF2-40B4-BE49-F238E27FC236}">
                    <a16:creationId xmlns:a16="http://schemas.microsoft.com/office/drawing/2014/main" id="{53F97C5B-EB74-F941-978E-764FF9B1C49C}"/>
                  </a:ext>
                </a:extLst>
              </p:cNvPr>
              <p:cNvSpPr>
                <a:spLocks noChangeArrowheads="1"/>
              </p:cNvSpPr>
              <p:nvPr/>
            </p:nvSpPr>
            <p:spPr bwMode="auto">
              <a:xfrm>
                <a:off x="874" y="739"/>
                <a:ext cx="2448" cy="3464"/>
              </a:xfrm>
              <a:prstGeom prst="rect">
                <a:avLst/>
              </a:prstGeom>
              <a:noFill/>
              <a:ln w="18">
                <a:solidFill>
                  <a:srgbClr val="010199"/>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sp>
          <p:nvSpPr>
            <p:cNvPr id="10" name="TextBox 9">
              <a:extLst>
                <a:ext uri="{FF2B5EF4-FFF2-40B4-BE49-F238E27FC236}">
                  <a16:creationId xmlns:a16="http://schemas.microsoft.com/office/drawing/2014/main" id="{AA64CE48-3D26-F048-A32E-CBD08168C637}"/>
                </a:ext>
              </a:extLst>
            </p:cNvPr>
            <p:cNvSpPr txBox="1"/>
            <p:nvPr/>
          </p:nvSpPr>
          <p:spPr>
            <a:xfrm rot="19487361">
              <a:off x="6514798" y="2233628"/>
              <a:ext cx="3474113" cy="646114"/>
            </a:xfrm>
            <a:prstGeom prst="rect">
              <a:avLst/>
            </a:prstGeom>
            <a:noFill/>
          </p:spPr>
          <p:txBody>
            <a:bodyPr>
              <a:spAutoFit/>
            </a:bodyPr>
            <a:lstStyle/>
            <a:p>
              <a:pPr algn="ctr">
                <a:defRPr/>
              </a:pPr>
              <a:r>
                <a:rPr lang="pt-BR" b="1" dirty="0">
                  <a:latin typeface="+mj-lt"/>
                  <a:ea typeface="+mn-ea"/>
                </a:rPr>
                <a:t>... não acumular gordura intra-abdominal</a:t>
              </a:r>
            </a:p>
          </p:txBody>
        </p:sp>
      </p:grpSp>
      <p:grpSp>
        <p:nvGrpSpPr>
          <p:cNvPr id="68613" name="Group 7">
            <a:extLst>
              <a:ext uri="{FF2B5EF4-FFF2-40B4-BE49-F238E27FC236}">
                <a16:creationId xmlns:a16="http://schemas.microsoft.com/office/drawing/2014/main" id="{D50A47D1-A03F-624E-8B5A-9667D21652C2}"/>
              </a:ext>
            </a:extLst>
          </p:cNvPr>
          <p:cNvGrpSpPr>
            <a:grpSpLocks/>
          </p:cNvGrpSpPr>
          <p:nvPr/>
        </p:nvGrpSpPr>
        <p:grpSpPr bwMode="auto">
          <a:xfrm>
            <a:off x="1085850" y="3557588"/>
            <a:ext cx="7789863" cy="2393950"/>
            <a:chOff x="320" y="2303"/>
            <a:chExt cx="4363" cy="1508"/>
          </a:xfrm>
        </p:grpSpPr>
        <p:sp>
          <p:nvSpPr>
            <p:cNvPr id="647176" name="Rectangle 8">
              <a:extLst>
                <a:ext uri="{FF2B5EF4-FFF2-40B4-BE49-F238E27FC236}">
                  <a16:creationId xmlns:a16="http://schemas.microsoft.com/office/drawing/2014/main" id="{EDED2B26-74CC-AE46-A15F-0D8DC9833B99}"/>
                </a:ext>
              </a:extLst>
            </p:cNvPr>
            <p:cNvSpPr>
              <a:spLocks noChangeArrowheads="1"/>
            </p:cNvSpPr>
            <p:nvPr/>
          </p:nvSpPr>
          <p:spPr bwMode="auto">
            <a:xfrm>
              <a:off x="320" y="2303"/>
              <a:ext cx="4363" cy="224"/>
            </a:xfrm>
            <a:prstGeom prst="rect">
              <a:avLst/>
            </a:prstGeom>
            <a:noFill/>
            <a:ln w="9525" algn="ctr">
              <a:noFill/>
              <a:miter lim="800000"/>
              <a:headEnd/>
              <a:tailEnd/>
            </a:ln>
            <a:effectLst/>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lnSpc>
                  <a:spcPct val="105000"/>
                </a:lnSpc>
                <a:spcBef>
                  <a:spcPct val="10000"/>
                </a:spcBef>
                <a:buClr>
                  <a:schemeClr val="hlink"/>
                </a:buClr>
                <a:buSzPct val="120000"/>
                <a:buFont typeface="Wingdings" panose="05000000000000000000" pitchFamily="2" charset="2"/>
                <a:buNone/>
                <a:defRPr/>
              </a:pPr>
              <a:r>
                <a:rPr lang="en-US" altLang="pt-BR" sz="2200" b="1">
                  <a:solidFill>
                    <a:srgbClr val="FFDC47"/>
                  </a:solidFill>
                  <a:effectLst>
                    <a:outerShdw blurRad="38100" dist="38100" dir="2700000" algn="tl">
                      <a:srgbClr val="000000"/>
                    </a:outerShdw>
                  </a:effectLst>
                </a:rPr>
                <a:t>CONTROLE MEDICAMENTOSO DOS FATORES DE RISCO </a:t>
              </a:r>
            </a:p>
          </p:txBody>
        </p:sp>
        <p:sp>
          <p:nvSpPr>
            <p:cNvPr id="647177" name="Rectangle 9">
              <a:extLst>
                <a:ext uri="{FF2B5EF4-FFF2-40B4-BE49-F238E27FC236}">
                  <a16:creationId xmlns:a16="http://schemas.microsoft.com/office/drawing/2014/main" id="{C6658687-ABC9-C041-8F5F-18737DD1426E}"/>
                </a:ext>
              </a:extLst>
            </p:cNvPr>
            <p:cNvSpPr>
              <a:spLocks noChangeArrowheads="1"/>
            </p:cNvSpPr>
            <p:nvPr/>
          </p:nvSpPr>
          <p:spPr bwMode="auto">
            <a:xfrm>
              <a:off x="536" y="2531"/>
              <a:ext cx="2848" cy="1280"/>
            </a:xfrm>
            <a:prstGeom prst="rect">
              <a:avLst/>
            </a:prstGeom>
            <a:noFill/>
            <a:ln w="9525" algn="ctr">
              <a:noFill/>
              <a:miter lim="800000"/>
              <a:headEnd/>
              <a:tailEnd/>
            </a:ln>
            <a:effectLst/>
          </p:spPr>
          <p:txBody>
            <a:bodyPr lIns="0" tIns="0" rIns="0" bIns="0">
              <a:spAutoFit/>
            </a:bodyPr>
            <a:lstStyle>
              <a:lvl1pPr marL="342900" indent="-342900">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buClr>
                  <a:schemeClr val="hlink"/>
                </a:buClr>
                <a:buSzPct val="65000"/>
                <a:buFont typeface="Arial" panose="020B0604020202020204" pitchFamily="34" charset="0"/>
                <a:buChar char="•"/>
                <a:defRPr/>
              </a:pPr>
              <a:r>
                <a:rPr lang="en-US" altLang="pt-BR" sz="2200" b="1" dirty="0" err="1">
                  <a:effectLst>
                    <a:outerShdw blurRad="38100" dist="38100" dir="2700000" algn="tl">
                      <a:srgbClr val="000000"/>
                    </a:outerShdw>
                  </a:effectLst>
                </a:rPr>
                <a:t>Pressão</a:t>
              </a:r>
              <a:r>
                <a:rPr lang="en-US" altLang="pt-BR" sz="2200" b="1" dirty="0">
                  <a:effectLst>
                    <a:outerShdw blurRad="38100" dist="38100" dir="2700000" algn="tl">
                      <a:srgbClr val="000000"/>
                    </a:outerShdw>
                  </a:effectLst>
                </a:rPr>
                <a:t> arterial  &lt;140/90 mmHg</a:t>
              </a:r>
            </a:p>
            <a:p>
              <a:pPr eaLnBrk="1" hangingPunct="1">
                <a:buClr>
                  <a:schemeClr val="hlink"/>
                </a:buClr>
                <a:buSzPct val="65000"/>
                <a:buFont typeface="Arial" panose="020B0604020202020204" pitchFamily="34" charset="0"/>
                <a:buChar char="•"/>
                <a:defRPr/>
              </a:pPr>
              <a:r>
                <a:rPr lang="en-US" altLang="pt-BR" sz="2200" b="1" dirty="0" err="1">
                  <a:effectLst>
                    <a:outerShdw blurRad="38100" dist="38100" dir="2700000" algn="tl">
                      <a:srgbClr val="000000"/>
                    </a:outerShdw>
                  </a:effectLst>
                </a:rPr>
                <a:t>Colesterol</a:t>
              </a:r>
              <a:r>
                <a:rPr lang="en-US" altLang="pt-BR" sz="2200" b="1" dirty="0">
                  <a:effectLst>
                    <a:outerShdw blurRad="38100" dist="38100" dir="2700000" algn="tl">
                      <a:srgbClr val="000000"/>
                    </a:outerShdw>
                  </a:effectLst>
                </a:rPr>
                <a:t> total &lt;175 mg/dL</a:t>
              </a:r>
            </a:p>
            <a:p>
              <a:pPr eaLnBrk="1" hangingPunct="1">
                <a:buClr>
                  <a:schemeClr val="hlink"/>
                </a:buClr>
                <a:buSzPct val="65000"/>
                <a:buFont typeface="Arial" panose="020B0604020202020204" pitchFamily="34" charset="0"/>
                <a:buChar char="•"/>
                <a:defRPr/>
              </a:pPr>
              <a:r>
                <a:rPr lang="en-US" altLang="pt-BR" sz="2200" b="1" dirty="0">
                  <a:effectLst>
                    <a:outerShdw blurRad="38100" dist="38100" dir="2700000" algn="tl">
                      <a:srgbClr val="000000"/>
                    </a:outerShdw>
                  </a:effectLst>
                </a:rPr>
                <a:t>LDL-c &lt;100 mg/dL </a:t>
              </a:r>
            </a:p>
            <a:p>
              <a:pPr eaLnBrk="1" hangingPunct="1">
                <a:buClr>
                  <a:schemeClr val="hlink"/>
                </a:buClr>
                <a:buSzPct val="65000"/>
                <a:buFont typeface="Arial" panose="020B0604020202020204" pitchFamily="34" charset="0"/>
                <a:buChar char="•"/>
                <a:defRPr/>
              </a:pPr>
              <a:r>
                <a:rPr lang="en-US" altLang="pt-BR" sz="2200" b="1" dirty="0" err="1">
                  <a:effectLst>
                    <a:outerShdw blurRad="38100" dist="38100" dir="2700000" algn="tl">
                      <a:srgbClr val="000000"/>
                    </a:outerShdw>
                  </a:effectLst>
                </a:rPr>
                <a:t>Controle</a:t>
              </a:r>
              <a:r>
                <a:rPr lang="en-US" altLang="pt-BR" sz="2200" b="1" dirty="0">
                  <a:effectLst>
                    <a:outerShdw blurRad="38100" dist="38100" dir="2700000" algn="tl">
                      <a:srgbClr val="000000"/>
                    </a:outerShdw>
                  </a:effectLst>
                </a:rPr>
                <a:t> da </a:t>
              </a:r>
              <a:r>
                <a:rPr lang="en-US" altLang="pt-BR" sz="2200" b="1" dirty="0" err="1">
                  <a:effectLst>
                    <a:outerShdw blurRad="38100" dist="38100" dir="2700000" algn="tl">
                      <a:srgbClr val="000000"/>
                    </a:outerShdw>
                  </a:effectLst>
                </a:rPr>
                <a:t>glicemia</a:t>
              </a:r>
              <a:r>
                <a:rPr lang="en-US" altLang="pt-BR" sz="2200" b="1" dirty="0">
                  <a:effectLst>
                    <a:outerShdw blurRad="38100" dist="38100" dir="2700000" algn="tl">
                      <a:srgbClr val="000000"/>
                    </a:outerShdw>
                  </a:effectLst>
                </a:rPr>
                <a:t> </a:t>
              </a:r>
            </a:p>
            <a:p>
              <a:pPr eaLnBrk="1" hangingPunct="1">
                <a:buClr>
                  <a:schemeClr val="hlink"/>
                </a:buClr>
                <a:buSzPct val="65000"/>
                <a:buFont typeface="Arial" panose="020B0604020202020204" pitchFamily="34" charset="0"/>
                <a:buChar char="•"/>
                <a:defRPr/>
              </a:pPr>
              <a:r>
                <a:rPr lang="en-US" altLang="pt-BR" sz="2200" b="1" dirty="0">
                  <a:effectLst>
                    <a:outerShdw blurRad="38100" dist="38100" dir="2700000" algn="tl">
                      <a:srgbClr val="000000"/>
                    </a:outerShdw>
                  </a:effectLst>
                </a:rPr>
                <a:t>Anti-</a:t>
              </a:r>
              <a:r>
                <a:rPr lang="en-US" altLang="pt-BR" sz="2200" b="1" dirty="0" err="1">
                  <a:effectLst>
                    <a:outerShdw blurRad="38100" dist="38100" dir="2700000" algn="tl">
                      <a:srgbClr val="000000"/>
                    </a:outerShdw>
                  </a:effectLst>
                </a:rPr>
                <a:t>agregantes</a:t>
              </a:r>
              <a:r>
                <a:rPr lang="en-US" altLang="pt-BR" sz="2200" b="1" dirty="0">
                  <a:effectLst>
                    <a:outerShdw blurRad="38100" dist="38100" dir="2700000" algn="tl">
                      <a:srgbClr val="000000"/>
                    </a:outerShdw>
                  </a:effectLst>
                </a:rPr>
                <a:t> </a:t>
              </a:r>
              <a:r>
                <a:rPr lang="en-US" altLang="pt-BR" sz="2200" b="1" dirty="0" err="1">
                  <a:effectLst>
                    <a:outerShdw blurRad="38100" dist="38100" dir="2700000" algn="tl">
                      <a:srgbClr val="000000"/>
                    </a:outerShdw>
                  </a:effectLst>
                </a:rPr>
                <a:t>plaquetários</a:t>
              </a:r>
              <a:endParaRPr lang="en-US" altLang="pt-BR" sz="2200" b="1" dirty="0">
                <a:effectLst>
                  <a:outerShdw blurRad="38100" dist="38100" dir="2700000" algn="tl">
                    <a:srgbClr val="000000"/>
                  </a:outerShdw>
                </a:effectLst>
              </a:endParaRPr>
            </a:p>
            <a:p>
              <a:pPr eaLnBrk="1" hangingPunct="1">
                <a:buClr>
                  <a:schemeClr val="hlink"/>
                </a:buClr>
                <a:buSzPct val="65000"/>
                <a:buFont typeface="Arial" panose="020B0604020202020204" pitchFamily="34" charset="0"/>
                <a:buChar char="•"/>
                <a:defRPr/>
              </a:pPr>
              <a:r>
                <a:rPr lang="en-US" altLang="pt-BR" sz="2200" b="1" dirty="0">
                  <a:effectLst>
                    <a:outerShdw blurRad="38100" dist="38100" dir="2700000" algn="tl">
                      <a:srgbClr val="000000"/>
                    </a:outerShdw>
                  </a:effectLst>
                </a:rPr>
                <a:t>Outros</a:t>
              </a:r>
            </a:p>
          </p:txBody>
        </p:sp>
      </p:grpSp>
      <p:pic>
        <p:nvPicPr>
          <p:cNvPr id="3" name="Áudio 2">
            <a:hlinkClick r:id="" action="ppaction://media"/>
            <a:extLst>
              <a:ext uri="{FF2B5EF4-FFF2-40B4-BE49-F238E27FC236}">
                <a16:creationId xmlns:a16="http://schemas.microsoft.com/office/drawing/2014/main" id="{013E0FCD-8724-5C49-B368-CC4F14FFF8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8300" y="5829300"/>
            <a:ext cx="812800" cy="812800"/>
          </a:xfrm>
          <a:prstGeom prst="rect">
            <a:avLst/>
          </a:prstGeom>
        </p:spPr>
      </p:pic>
    </p:spTree>
    <p:extLst>
      <p:ext uri="{BB962C8B-B14F-4D97-AF65-F5344CB8AC3E}">
        <p14:creationId xmlns:p14="http://schemas.microsoft.com/office/powerpoint/2010/main" val="4013053624"/>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4BD06A0E-0E01-BB42-A671-1D5757C55762}"/>
              </a:ext>
            </a:extLst>
          </p:cNvPr>
          <p:cNvSpPr>
            <a:spLocks noGrp="1" noChangeArrowheads="1"/>
          </p:cNvSpPr>
          <p:nvPr>
            <p:ph type="title"/>
          </p:nvPr>
        </p:nvSpPr>
        <p:spPr/>
        <p:txBody>
          <a:bodyPr/>
          <a:lstStyle/>
          <a:p>
            <a:r>
              <a:rPr lang="en-US" altLang="pt-BR" sz="3200" b="1" dirty="0" err="1">
                <a:solidFill>
                  <a:schemeClr val="tx2">
                    <a:lumMod val="40000"/>
                    <a:lumOff val="60000"/>
                  </a:schemeClr>
                </a:solidFill>
              </a:rPr>
              <a:t>Tratamento</a:t>
            </a:r>
            <a:r>
              <a:rPr lang="en-US" altLang="pt-BR" sz="3200" b="1" dirty="0">
                <a:solidFill>
                  <a:schemeClr val="tx2">
                    <a:lumMod val="40000"/>
                    <a:lumOff val="60000"/>
                  </a:schemeClr>
                </a:solidFill>
              </a:rPr>
              <a:t> Anti-</a:t>
            </a:r>
            <a:r>
              <a:rPr lang="en-US" altLang="pt-BR" sz="3200" b="1" dirty="0" err="1">
                <a:solidFill>
                  <a:schemeClr val="tx2">
                    <a:lumMod val="40000"/>
                    <a:lumOff val="60000"/>
                  </a:schemeClr>
                </a:solidFill>
              </a:rPr>
              <a:t>Hipertensivo</a:t>
            </a:r>
            <a:r>
              <a:rPr lang="en-US" altLang="pt-BR" sz="3200" b="1" dirty="0">
                <a:solidFill>
                  <a:schemeClr val="tx2">
                    <a:lumMod val="40000"/>
                    <a:lumOff val="60000"/>
                  </a:schemeClr>
                </a:solidFill>
              </a:rPr>
              <a:t> e </a:t>
            </a:r>
            <a:r>
              <a:rPr lang="en-US" altLang="pt-BR" sz="3200" b="1" dirty="0" err="1">
                <a:solidFill>
                  <a:schemeClr val="tx2">
                    <a:lumMod val="40000"/>
                    <a:lumOff val="60000"/>
                  </a:schemeClr>
                </a:solidFill>
              </a:rPr>
              <a:t>Eventos</a:t>
            </a:r>
            <a:r>
              <a:rPr lang="en-US" altLang="pt-BR" sz="3200" b="1" dirty="0">
                <a:solidFill>
                  <a:schemeClr val="tx2">
                    <a:lumMod val="40000"/>
                    <a:lumOff val="60000"/>
                  </a:schemeClr>
                </a:solidFill>
              </a:rPr>
              <a:t> </a:t>
            </a:r>
            <a:r>
              <a:rPr lang="en-US" altLang="pt-BR" sz="3200" b="1" dirty="0" err="1">
                <a:solidFill>
                  <a:schemeClr val="tx2">
                    <a:lumMod val="40000"/>
                    <a:lumOff val="60000"/>
                  </a:schemeClr>
                </a:solidFill>
              </a:rPr>
              <a:t>Cardiovasculares</a:t>
            </a:r>
            <a:endParaRPr lang="en-US" altLang="pt-BR" sz="3200" b="1" dirty="0">
              <a:solidFill>
                <a:schemeClr val="tx2">
                  <a:lumMod val="40000"/>
                  <a:lumOff val="60000"/>
                </a:schemeClr>
              </a:solidFill>
            </a:endParaRPr>
          </a:p>
        </p:txBody>
      </p:sp>
      <p:grpSp>
        <p:nvGrpSpPr>
          <p:cNvPr id="70658" name="Grupo 13">
            <a:extLst>
              <a:ext uri="{FF2B5EF4-FFF2-40B4-BE49-F238E27FC236}">
                <a16:creationId xmlns:a16="http://schemas.microsoft.com/office/drawing/2014/main" id="{77AF29BF-2163-FA49-BEA2-07535354A8E9}"/>
              </a:ext>
            </a:extLst>
          </p:cNvPr>
          <p:cNvGrpSpPr>
            <a:grpSpLocks/>
          </p:cNvGrpSpPr>
          <p:nvPr/>
        </p:nvGrpSpPr>
        <p:grpSpPr bwMode="auto">
          <a:xfrm>
            <a:off x="3254375" y="2082800"/>
            <a:ext cx="3667125" cy="3562350"/>
            <a:chOff x="609600" y="3657600"/>
            <a:chExt cx="2590800" cy="2590800"/>
          </a:xfrm>
        </p:grpSpPr>
        <p:sp>
          <p:nvSpPr>
            <p:cNvPr id="6" name="Elipse 14">
              <a:extLst>
                <a:ext uri="{FF2B5EF4-FFF2-40B4-BE49-F238E27FC236}">
                  <a16:creationId xmlns:a16="http://schemas.microsoft.com/office/drawing/2014/main" id="{24AC30EA-1740-2E4D-8239-AB17C73409FE}"/>
                </a:ext>
              </a:extLst>
            </p:cNvPr>
            <p:cNvSpPr>
              <a:spLocks noChangeArrowheads="1"/>
            </p:cNvSpPr>
            <p:nvPr/>
          </p:nvSpPr>
          <p:spPr bwMode="auto">
            <a:xfrm>
              <a:off x="609600" y="3657600"/>
              <a:ext cx="2590800" cy="2590800"/>
            </a:xfrm>
            <a:prstGeom prst="ellipse">
              <a:avLst/>
            </a:prstGeom>
            <a:blipFill dpi="0" rotWithShape="1">
              <a:blip r:embed="rId4"/>
              <a:srcRect/>
              <a:stretch>
                <a:fillRect/>
              </a:stretch>
            </a:blipFill>
            <a:ln>
              <a:noFill/>
            </a:ln>
          </p:spPr>
          <p:txBody>
            <a:bodyPr anchor="ctr"/>
            <a:lstStyle/>
            <a:p>
              <a:pPr algn="ctr" eaLnBrk="1" hangingPunct="1">
                <a:buFont typeface="Symbol" pitchFamily="18" charset="2"/>
                <a:buChar char="¨"/>
                <a:defRPr/>
              </a:pPr>
              <a:endParaRPr lang="pt-BR" dirty="0">
                <a:solidFill>
                  <a:schemeClr val="lt1"/>
                </a:solidFill>
                <a:latin typeface="+mn-lt"/>
                <a:ea typeface="+mn-ea"/>
              </a:endParaRPr>
            </a:p>
          </p:txBody>
        </p:sp>
        <p:sp>
          <p:nvSpPr>
            <p:cNvPr id="7" name="Freeform 22">
              <a:extLst>
                <a:ext uri="{FF2B5EF4-FFF2-40B4-BE49-F238E27FC236}">
                  <a16:creationId xmlns:a16="http://schemas.microsoft.com/office/drawing/2014/main" id="{16691AD8-A3AC-BE4E-B4DF-D3170530B661}"/>
                </a:ext>
              </a:extLst>
            </p:cNvPr>
            <p:cNvSpPr>
              <a:spLocks/>
            </p:cNvSpPr>
            <p:nvPr/>
          </p:nvSpPr>
          <p:spPr bwMode="gray">
            <a:xfrm rot="10800000">
              <a:off x="1233186" y="5659582"/>
              <a:ext cx="1343627" cy="525319"/>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chemeClr val="accent1">
                    <a:gamma/>
                    <a:tint val="0"/>
                    <a:invGamma/>
                    <a:alpha val="80000"/>
                  </a:schemeClr>
                </a:gs>
                <a:gs pos="100000">
                  <a:schemeClr val="bg1">
                    <a:alpha val="4000"/>
                  </a:schemeClr>
                </a:gs>
              </a:gsLst>
              <a:lin ang="5400000" scaled="1"/>
            </a:gradFill>
            <a:ln w="0">
              <a:noFill/>
              <a:prstDash val="solid"/>
              <a:round/>
              <a:headEnd/>
              <a:tailEnd/>
            </a:ln>
            <a:effectLst/>
          </p:spPr>
          <p:txBody>
            <a:bodyPr/>
            <a:lstStyle/>
            <a:p>
              <a:pPr eaLnBrk="1" hangingPunct="1">
                <a:buFont typeface="Symbol" pitchFamily="18" charset="2"/>
                <a:buChar char="¨"/>
                <a:defRPr/>
              </a:pPr>
              <a:endParaRPr lang="pt-BR">
                <a:latin typeface="Arial" charset="0"/>
                <a:ea typeface="+mn-ea"/>
              </a:endParaRPr>
            </a:p>
          </p:txBody>
        </p:sp>
        <p:sp>
          <p:nvSpPr>
            <p:cNvPr id="8" name="Elipse 16">
              <a:extLst>
                <a:ext uri="{FF2B5EF4-FFF2-40B4-BE49-F238E27FC236}">
                  <a16:creationId xmlns:a16="http://schemas.microsoft.com/office/drawing/2014/main" id="{F2F270F0-0707-5D44-9BCF-A748EF710CFE}"/>
                </a:ext>
              </a:extLst>
            </p:cNvPr>
            <p:cNvSpPr/>
            <p:nvPr/>
          </p:nvSpPr>
          <p:spPr>
            <a:xfrm>
              <a:off x="1066075" y="3721100"/>
              <a:ext cx="1654298" cy="1076036"/>
            </a:xfrm>
            <a:prstGeom prst="ellipse">
              <a:avLst/>
            </a:prstGeom>
            <a:gradFill flip="none" rotWithShape="1">
              <a:gsLst>
                <a:gs pos="0">
                  <a:schemeClr val="bg1">
                    <a:alpha val="93000"/>
                  </a:schemeClr>
                </a:gs>
                <a:gs pos="84000">
                  <a:schemeClr val="bg1">
                    <a:shade val="67500"/>
                    <a:satMod val="115000"/>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Symbol" pitchFamily="18" charset="2"/>
                <a:buChar char="¨"/>
                <a:defRPr/>
              </a:pPr>
              <a:endParaRPr lang="pt-BR" dirty="0"/>
            </a:p>
          </p:txBody>
        </p:sp>
      </p:grpSp>
      <p:pic>
        <p:nvPicPr>
          <p:cNvPr id="2" name="Áudio 1">
            <a:hlinkClick r:id="" action="ppaction://media"/>
            <a:extLst>
              <a:ext uri="{FF2B5EF4-FFF2-40B4-BE49-F238E27FC236}">
                <a16:creationId xmlns:a16="http://schemas.microsoft.com/office/drawing/2014/main" id="{C77BE1A7-AD1B-8944-A5CD-3D07F4EA24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extLst>
      <p:ext uri="{BB962C8B-B14F-4D97-AF65-F5344CB8AC3E}">
        <p14:creationId xmlns:p14="http://schemas.microsoft.com/office/powerpoint/2010/main" val="1976990310"/>
      </p:ext>
    </p:extLst>
  </p:cSld>
  <p:clrMapOvr>
    <a:masterClrMapping/>
  </p:clrMapOvr>
  <mc:AlternateContent xmlns:mc="http://schemas.openxmlformats.org/markup-compatibility/2006" xmlns:p14="http://schemas.microsoft.com/office/powerpoint/2010/main">
    <mc:Choice Requires="p14">
      <p:transition spd="slow" p14:dur="2000" advTm="8485"/>
    </mc:Choice>
    <mc:Fallback xmlns="">
      <p:transition spd="slow" advTm="8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D4AA5CB8-CB08-7144-8448-21742351807F}"/>
              </a:ext>
            </a:extLst>
          </p:cNvPr>
          <p:cNvSpPr txBox="1">
            <a:spLocks noChangeArrowheads="1"/>
          </p:cNvSpPr>
          <p:nvPr/>
        </p:nvSpPr>
        <p:spPr bwMode="auto">
          <a:xfrm>
            <a:off x="250825" y="315913"/>
            <a:ext cx="9794875" cy="584200"/>
          </a:xfrm>
          <a:prstGeom prst="rect">
            <a:avLst/>
          </a:prstGeom>
          <a:noFill/>
          <a:ln>
            <a:noFill/>
          </a:ln>
          <a:effectLst>
            <a:outerShdw blurRad="63500" dist="38099"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3200" b="1" dirty="0">
                <a:solidFill>
                  <a:schemeClr val="tx2">
                    <a:lumMod val="40000"/>
                    <a:lumOff val="60000"/>
                  </a:schemeClr>
                </a:solidFill>
                <a:effectLst>
                  <a:outerShdw blurRad="38100" dist="38100" dir="2700000" algn="tl">
                    <a:srgbClr val="000000"/>
                  </a:outerShdw>
                </a:effectLst>
              </a:rPr>
              <a:t>Modificações do estilo de vida no controle da PA</a:t>
            </a:r>
          </a:p>
        </p:txBody>
      </p:sp>
      <p:sp>
        <p:nvSpPr>
          <p:cNvPr id="65539" name="Text Box 3">
            <a:extLst>
              <a:ext uri="{FF2B5EF4-FFF2-40B4-BE49-F238E27FC236}">
                <a16:creationId xmlns:a16="http://schemas.microsoft.com/office/drawing/2014/main" id="{F65FFC73-1D59-974E-A810-0727A4C7C174}"/>
              </a:ext>
            </a:extLst>
          </p:cNvPr>
          <p:cNvSpPr txBox="1">
            <a:spLocks noChangeArrowheads="1"/>
          </p:cNvSpPr>
          <p:nvPr/>
        </p:nvSpPr>
        <p:spPr bwMode="auto">
          <a:xfrm>
            <a:off x="231775" y="1538288"/>
            <a:ext cx="2470150" cy="461962"/>
          </a:xfrm>
          <a:prstGeom prst="rect">
            <a:avLst/>
          </a:prstGeom>
          <a:noFill/>
          <a:ln>
            <a:noFill/>
          </a:ln>
          <a:effectLst>
            <a:outerShdw blurRad="63500" dist="38099" dir="2700000" algn="ctr" rotWithShape="0">
              <a:srgbClr val="000000">
                <a:alpha val="74997"/>
              </a:srgbClr>
            </a:outerShdw>
          </a:effectLst>
        </p:spPr>
        <p:txBody>
          <a:bodyPr>
            <a:spAutoFit/>
          </a:bodyPr>
          <a:lstStyle>
            <a:lvl1pPr marL="444500" indent="-444500">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buClr>
                <a:srgbClr val="FFFF00"/>
              </a:buClr>
              <a:buFont typeface="Symbol" panose="05050102010706020507" pitchFamily="18" charset="2"/>
              <a:buNone/>
              <a:defRPr/>
            </a:pPr>
            <a:r>
              <a:rPr lang="pt-BR" altLang="pt-BR" b="1">
                <a:solidFill>
                  <a:srgbClr val="FFFF65"/>
                </a:solidFill>
                <a:effectLst>
                  <a:outerShdw blurRad="38100" dist="38100" dir="2700000" algn="tl">
                    <a:srgbClr val="000000"/>
                  </a:outerShdw>
                </a:effectLst>
              </a:rPr>
              <a:t>Modificações </a:t>
            </a:r>
          </a:p>
        </p:txBody>
      </p:sp>
      <p:sp>
        <p:nvSpPr>
          <p:cNvPr id="65540" name="Text Box 4">
            <a:extLst>
              <a:ext uri="{FF2B5EF4-FFF2-40B4-BE49-F238E27FC236}">
                <a16:creationId xmlns:a16="http://schemas.microsoft.com/office/drawing/2014/main" id="{6433B85F-4566-F447-A6E5-BEF27BE754F5}"/>
              </a:ext>
            </a:extLst>
          </p:cNvPr>
          <p:cNvSpPr txBox="1">
            <a:spLocks noChangeArrowheads="1"/>
          </p:cNvSpPr>
          <p:nvPr/>
        </p:nvSpPr>
        <p:spPr bwMode="auto">
          <a:xfrm>
            <a:off x="3155950" y="1550988"/>
            <a:ext cx="2979738" cy="461962"/>
          </a:xfrm>
          <a:prstGeom prst="rect">
            <a:avLst/>
          </a:prstGeom>
          <a:noFill/>
          <a:ln>
            <a:noFill/>
          </a:ln>
          <a:effectLst>
            <a:outerShdw blurRad="63500" dist="38099" dir="2700000" algn="ctr" rotWithShape="0">
              <a:srgbClr val="000000">
                <a:alpha val="74997"/>
              </a:srgbClr>
            </a:outerShdw>
          </a:effectLst>
        </p:spPr>
        <p:txBody>
          <a:bodyPr>
            <a:spAutoFit/>
          </a:bodyPr>
          <a:lstStyle>
            <a:lvl1pPr marL="444500" indent="-444500">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buClr>
                <a:srgbClr val="FFFF00"/>
              </a:buClr>
              <a:buFont typeface="Symbol" panose="05050102010706020507" pitchFamily="18" charset="2"/>
              <a:buNone/>
              <a:defRPr/>
            </a:pPr>
            <a:r>
              <a:rPr lang="pt-BR" altLang="pt-BR" b="1" dirty="0">
                <a:solidFill>
                  <a:srgbClr val="FFFF65"/>
                </a:solidFill>
                <a:effectLst>
                  <a:outerShdw blurRad="38100" dist="38100" dir="2700000" algn="tl">
                    <a:srgbClr val="000000"/>
                  </a:outerShdw>
                </a:effectLst>
              </a:rPr>
              <a:t>Recomendação</a:t>
            </a:r>
          </a:p>
        </p:txBody>
      </p:sp>
      <p:sp>
        <p:nvSpPr>
          <p:cNvPr id="65541" name="Line 5">
            <a:extLst>
              <a:ext uri="{FF2B5EF4-FFF2-40B4-BE49-F238E27FC236}">
                <a16:creationId xmlns:a16="http://schemas.microsoft.com/office/drawing/2014/main" id="{29F44BDC-DD8D-0746-81DB-09389BE385F6}"/>
              </a:ext>
            </a:extLst>
          </p:cNvPr>
          <p:cNvSpPr>
            <a:spLocks noChangeShapeType="1"/>
          </p:cNvSpPr>
          <p:nvPr/>
        </p:nvSpPr>
        <p:spPr bwMode="ltGray">
          <a:xfrm>
            <a:off x="331788" y="2041525"/>
            <a:ext cx="9707562" cy="0"/>
          </a:xfrm>
          <a:prstGeom prst="line">
            <a:avLst/>
          </a:prstGeom>
          <a:noFill/>
          <a:ln w="28575">
            <a:solidFill>
              <a:srgbClr val="FFFFFF"/>
            </a:solidFill>
            <a:round/>
            <a:headEnd/>
            <a:tailEnd/>
          </a:ln>
        </p:spPr>
        <p:txBody>
          <a:bodyPr wrap="none"/>
          <a:lstStyle/>
          <a:p>
            <a:pPr algn="ctr" eaLnBrk="1" hangingPunct="1">
              <a:defRPr/>
            </a:pPr>
            <a:endParaRPr lang="pt-BR" sz="2400" b="1">
              <a:solidFill>
                <a:srgbClr val="FFFF65"/>
              </a:solidFill>
              <a:effectLst>
                <a:outerShdw blurRad="38100" dist="38100" dir="2700000" algn="tl">
                  <a:srgbClr val="000000">
                    <a:alpha val="43137"/>
                  </a:srgbClr>
                </a:outerShdw>
              </a:effectLst>
              <a:latin typeface="Arial" charset="0"/>
              <a:ea typeface="+mn-ea"/>
              <a:cs typeface="ＭＳ Ｐゴシック" charset="0"/>
            </a:endParaRPr>
          </a:p>
        </p:txBody>
      </p:sp>
      <p:sp>
        <p:nvSpPr>
          <p:cNvPr id="65542" name="Text Box 6">
            <a:extLst>
              <a:ext uri="{FF2B5EF4-FFF2-40B4-BE49-F238E27FC236}">
                <a16:creationId xmlns:a16="http://schemas.microsoft.com/office/drawing/2014/main" id="{C6FEE579-7DA0-714B-9FC9-8E11F308D5F0}"/>
              </a:ext>
            </a:extLst>
          </p:cNvPr>
          <p:cNvSpPr txBox="1">
            <a:spLocks noChangeArrowheads="1"/>
          </p:cNvSpPr>
          <p:nvPr/>
        </p:nvSpPr>
        <p:spPr bwMode="auto">
          <a:xfrm>
            <a:off x="6719888" y="1550988"/>
            <a:ext cx="3365500" cy="461962"/>
          </a:xfrm>
          <a:prstGeom prst="rect">
            <a:avLst/>
          </a:prstGeom>
          <a:noFill/>
          <a:ln>
            <a:noFill/>
          </a:ln>
          <a:effectLst>
            <a:outerShdw blurRad="63500" dist="38099" dir="2700000" algn="ctr" rotWithShape="0">
              <a:srgbClr val="000000">
                <a:alpha val="74997"/>
              </a:srgbClr>
            </a:outerShdw>
          </a:effectLst>
        </p:spPr>
        <p:txBody>
          <a:bodyPr>
            <a:spAutoFit/>
          </a:bodyPr>
          <a:lstStyle>
            <a:lvl1pPr marL="444500" indent="-444500">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buClr>
                <a:srgbClr val="FFFF00"/>
              </a:buClr>
              <a:buFont typeface="Symbol" panose="05050102010706020507" pitchFamily="18" charset="2"/>
              <a:buNone/>
              <a:defRPr/>
            </a:pPr>
            <a:r>
              <a:rPr lang="pt-BR" altLang="pt-BR" b="1">
                <a:solidFill>
                  <a:srgbClr val="FFFF65"/>
                </a:solidFill>
                <a:effectLst>
                  <a:outerShdw blurRad="38100" dist="38100" dir="2700000" algn="tl">
                    <a:srgbClr val="000000"/>
                  </a:outerShdw>
                </a:effectLst>
              </a:rPr>
              <a:t>Redução na PAS</a:t>
            </a:r>
          </a:p>
        </p:txBody>
      </p:sp>
      <p:grpSp>
        <p:nvGrpSpPr>
          <p:cNvPr id="2" name="Group 7">
            <a:extLst>
              <a:ext uri="{FF2B5EF4-FFF2-40B4-BE49-F238E27FC236}">
                <a16:creationId xmlns:a16="http://schemas.microsoft.com/office/drawing/2014/main" id="{E661EC6A-F320-9549-97EE-2292C80EE46B}"/>
              </a:ext>
            </a:extLst>
          </p:cNvPr>
          <p:cNvGrpSpPr>
            <a:grpSpLocks/>
          </p:cNvGrpSpPr>
          <p:nvPr/>
        </p:nvGrpSpPr>
        <p:grpSpPr bwMode="auto">
          <a:xfrm>
            <a:off x="303213" y="2152650"/>
            <a:ext cx="9590087" cy="641350"/>
            <a:chOff x="147" y="1305"/>
            <a:chExt cx="5449" cy="404"/>
          </a:xfrm>
        </p:grpSpPr>
        <p:sp>
          <p:nvSpPr>
            <p:cNvPr id="65544" name="Text Box 8">
              <a:extLst>
                <a:ext uri="{FF2B5EF4-FFF2-40B4-BE49-F238E27FC236}">
                  <a16:creationId xmlns:a16="http://schemas.microsoft.com/office/drawing/2014/main" id="{9DFDE9D8-DD33-7E4C-A3EF-1EA2E76E4B41}"/>
                </a:ext>
              </a:extLst>
            </p:cNvPr>
            <p:cNvSpPr txBox="1">
              <a:spLocks noChangeArrowheads="1"/>
            </p:cNvSpPr>
            <p:nvPr/>
          </p:nvSpPr>
          <p:spPr bwMode="auto">
            <a:xfrm>
              <a:off x="147" y="1305"/>
              <a:ext cx="1383" cy="233"/>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buClr>
                  <a:srgbClr val="FFFF00"/>
                </a:buClr>
                <a:buFont typeface="Symbol" panose="05050102010706020507" pitchFamily="18" charset="2"/>
                <a:buNone/>
                <a:defRPr/>
              </a:pPr>
              <a:r>
                <a:rPr lang="pt-BR" altLang="pt-BR" sz="1800" b="1">
                  <a:effectLst>
                    <a:outerShdw blurRad="38100" dist="38100" dir="2700000" algn="tl">
                      <a:srgbClr val="000000"/>
                    </a:outerShdw>
                  </a:effectLst>
                </a:rPr>
                <a:t>Controle do peso</a:t>
              </a:r>
            </a:p>
          </p:txBody>
        </p:sp>
        <p:sp>
          <p:nvSpPr>
            <p:cNvPr id="65545" name="Text Box 9">
              <a:extLst>
                <a:ext uri="{FF2B5EF4-FFF2-40B4-BE49-F238E27FC236}">
                  <a16:creationId xmlns:a16="http://schemas.microsoft.com/office/drawing/2014/main" id="{A9FD98BA-E653-1149-B18B-F257D8409F03}"/>
                </a:ext>
              </a:extLst>
            </p:cNvPr>
            <p:cNvSpPr txBox="1">
              <a:spLocks noChangeArrowheads="1"/>
            </p:cNvSpPr>
            <p:nvPr/>
          </p:nvSpPr>
          <p:spPr bwMode="auto">
            <a:xfrm>
              <a:off x="1509" y="1305"/>
              <a:ext cx="2187" cy="218"/>
            </a:xfrm>
            <a:prstGeom prst="rect">
              <a:avLst/>
            </a:prstGeom>
            <a:noFill/>
            <a:ln>
              <a:noFill/>
            </a:ln>
            <a:effectLst>
              <a:outerShdw blurRad="63500" dist="17961" dir="2700000" algn="ctr" rotWithShape="0">
                <a:srgbClr val="000000">
                  <a:alpha val="74997"/>
                </a:srgbClr>
              </a:outerShdw>
            </a:effectLst>
          </p:spPr>
          <p:txBody>
            <a:bodyPr>
              <a:spAutoFit/>
            </a:bodyPr>
            <a:lstStyle/>
            <a:p>
              <a:pPr algn="ctr">
                <a:lnSpc>
                  <a:spcPct val="90000"/>
                </a:lnSpc>
                <a:spcBef>
                  <a:spcPct val="50000"/>
                </a:spcBef>
                <a:buClr>
                  <a:srgbClr val="FFFF00"/>
                </a:buClr>
                <a:buFont typeface="Symbol" pitchFamily="18" charset="2"/>
                <a:buNone/>
                <a:defRPr/>
              </a:pPr>
              <a:r>
                <a:rPr lang="pt-BR" b="1" dirty="0">
                  <a:effectLst>
                    <a:outerShdw blurRad="38100" dist="38100" dir="2700000" algn="tl">
                      <a:srgbClr val="000000">
                        <a:alpha val="43137"/>
                      </a:srgbClr>
                    </a:outerShdw>
                  </a:effectLst>
                  <a:latin typeface="Arial" charset="0"/>
                  <a:ea typeface="+mn-ea"/>
                  <a:cs typeface="ＭＳ Ｐゴシック" charset="0"/>
                </a:rPr>
                <a:t>Manter IMC 18,5-24,9 kg/m</a:t>
              </a:r>
              <a:r>
                <a:rPr lang="pt-BR" b="1" baseline="30000" dirty="0">
                  <a:effectLst>
                    <a:outerShdw blurRad="38100" dist="38100" dir="2700000" algn="tl">
                      <a:srgbClr val="000000">
                        <a:alpha val="43137"/>
                      </a:srgbClr>
                    </a:outerShdw>
                  </a:effectLst>
                  <a:latin typeface="Arial" charset="0"/>
                  <a:ea typeface="+mn-ea"/>
                  <a:cs typeface="ＭＳ Ｐゴシック" charset="0"/>
                </a:rPr>
                <a:t>2</a:t>
              </a:r>
              <a:endParaRPr lang="pt-BR" b="1" dirty="0">
                <a:effectLst>
                  <a:outerShdw blurRad="38100" dist="38100" dir="2700000" algn="tl">
                    <a:srgbClr val="000000">
                      <a:alpha val="43137"/>
                    </a:srgbClr>
                  </a:outerShdw>
                </a:effectLst>
                <a:latin typeface="Arial" charset="0"/>
                <a:ea typeface="+mn-ea"/>
                <a:cs typeface="ＭＳ Ｐゴシック" charset="0"/>
              </a:endParaRPr>
            </a:p>
          </p:txBody>
        </p:sp>
        <p:sp>
          <p:nvSpPr>
            <p:cNvPr id="65546" name="Text Box 10">
              <a:extLst>
                <a:ext uri="{FF2B5EF4-FFF2-40B4-BE49-F238E27FC236}">
                  <a16:creationId xmlns:a16="http://schemas.microsoft.com/office/drawing/2014/main" id="{B9D0380F-F7B2-7541-8A2F-4EB39D56E4B5}"/>
                </a:ext>
              </a:extLst>
            </p:cNvPr>
            <p:cNvSpPr txBox="1">
              <a:spLocks noChangeArrowheads="1"/>
            </p:cNvSpPr>
            <p:nvPr/>
          </p:nvSpPr>
          <p:spPr bwMode="auto">
            <a:xfrm>
              <a:off x="3841" y="1305"/>
              <a:ext cx="1755" cy="404"/>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5 a 20 mmHg </a:t>
              </a:r>
              <a:r>
                <a:rPr lang="pt-BR" altLang="pt-BR" sz="1800" b="1" dirty="0" err="1">
                  <a:effectLst>
                    <a:outerShdw blurRad="38100" dist="38100" dir="2700000" algn="tl">
                      <a:srgbClr val="000000"/>
                    </a:outerShdw>
                  </a:effectLst>
                </a:rPr>
                <a:t>p</a:t>
              </a:r>
              <a:r>
                <a:rPr lang="pt-BR" altLang="pt-BR" sz="1800" b="1" dirty="0">
                  <a:effectLst>
                    <a:outerShdw blurRad="38100" dist="38100" dir="2700000" algn="tl">
                      <a:srgbClr val="000000"/>
                    </a:outerShdw>
                  </a:effectLst>
                </a:rPr>
                <a:t>/ cada 10kg de peso perdido</a:t>
              </a:r>
            </a:p>
          </p:txBody>
        </p:sp>
      </p:grpSp>
      <p:grpSp>
        <p:nvGrpSpPr>
          <p:cNvPr id="3" name="Group 11">
            <a:extLst>
              <a:ext uri="{FF2B5EF4-FFF2-40B4-BE49-F238E27FC236}">
                <a16:creationId xmlns:a16="http://schemas.microsoft.com/office/drawing/2014/main" id="{DE40E452-56F3-A84F-B0F2-454182361412}"/>
              </a:ext>
            </a:extLst>
          </p:cNvPr>
          <p:cNvGrpSpPr>
            <a:grpSpLocks/>
          </p:cNvGrpSpPr>
          <p:nvPr/>
        </p:nvGrpSpPr>
        <p:grpSpPr bwMode="auto">
          <a:xfrm>
            <a:off x="303213" y="2860675"/>
            <a:ext cx="9736137" cy="844550"/>
            <a:chOff x="147" y="1833"/>
            <a:chExt cx="5451" cy="532"/>
          </a:xfrm>
        </p:grpSpPr>
        <p:sp>
          <p:nvSpPr>
            <p:cNvPr id="56347" name="Line 12">
              <a:extLst>
                <a:ext uri="{FF2B5EF4-FFF2-40B4-BE49-F238E27FC236}">
                  <a16:creationId xmlns:a16="http://schemas.microsoft.com/office/drawing/2014/main" id="{59ACCC18-3525-B945-BD56-CA84D177BEEB}"/>
                </a:ext>
              </a:extLst>
            </p:cNvPr>
            <p:cNvSpPr>
              <a:spLocks noChangeShapeType="1"/>
            </p:cNvSpPr>
            <p:nvPr/>
          </p:nvSpPr>
          <p:spPr bwMode="ltGray">
            <a:xfrm>
              <a:off x="163" y="1840"/>
              <a:ext cx="5435" cy="0"/>
            </a:xfrm>
            <a:prstGeom prst="line">
              <a:avLst/>
            </a:prstGeom>
            <a:noFill/>
            <a:ln w="12700">
              <a:solidFill>
                <a:srgbClr val="009900"/>
              </a:solidFill>
              <a:round/>
              <a:headEnd/>
              <a:tailEnd/>
            </a:ln>
          </p:spPr>
          <p:txBody>
            <a:bodyPr wrap="none"/>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sp>
          <p:nvSpPr>
            <p:cNvPr id="65549" name="Text Box 13">
              <a:extLst>
                <a:ext uri="{FF2B5EF4-FFF2-40B4-BE49-F238E27FC236}">
                  <a16:creationId xmlns:a16="http://schemas.microsoft.com/office/drawing/2014/main" id="{182AA573-4DB9-C04F-97F8-24624D7150F0}"/>
                </a:ext>
              </a:extLst>
            </p:cNvPr>
            <p:cNvSpPr txBox="1">
              <a:spLocks noChangeArrowheads="1"/>
            </p:cNvSpPr>
            <p:nvPr/>
          </p:nvSpPr>
          <p:spPr bwMode="auto">
            <a:xfrm>
              <a:off x="147" y="1833"/>
              <a:ext cx="1295" cy="231"/>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Padrão alimentar</a:t>
              </a:r>
            </a:p>
          </p:txBody>
        </p:sp>
        <p:sp>
          <p:nvSpPr>
            <p:cNvPr id="65550" name="Text Box 14">
              <a:extLst>
                <a:ext uri="{FF2B5EF4-FFF2-40B4-BE49-F238E27FC236}">
                  <a16:creationId xmlns:a16="http://schemas.microsoft.com/office/drawing/2014/main" id="{482C561E-FB48-D048-AB54-43567B5EA159}"/>
                </a:ext>
              </a:extLst>
            </p:cNvPr>
            <p:cNvSpPr txBox="1">
              <a:spLocks noChangeArrowheads="1"/>
            </p:cNvSpPr>
            <p:nvPr/>
          </p:nvSpPr>
          <p:spPr bwMode="auto">
            <a:xfrm>
              <a:off x="1533" y="1833"/>
              <a:ext cx="2312" cy="532"/>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lnSpc>
                  <a:spcPct val="90000"/>
                </a:lnSpc>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Dieta </a:t>
              </a:r>
              <a:r>
                <a:rPr lang="pt-BR" altLang="pt-BR" sz="1800" b="1" dirty="0" err="1">
                  <a:effectLst>
                    <a:outerShdw blurRad="38100" dist="38100" dir="2700000" algn="tl">
                      <a:srgbClr val="000000"/>
                    </a:outerShdw>
                  </a:effectLst>
                </a:rPr>
                <a:t>c</a:t>
              </a:r>
              <a:r>
                <a:rPr lang="pt-BR" altLang="pt-BR" sz="1800" b="1" dirty="0">
                  <a:effectLst>
                    <a:outerShdw blurRad="38100" dist="38100" dir="2700000" algn="tl">
                      <a:srgbClr val="000000"/>
                    </a:outerShdw>
                  </a:effectLst>
                </a:rPr>
                <a:t>/ baixa densidade calórica, rica em FLV e pobre em gorduras saturadas. Adotar dieta DASH</a:t>
              </a:r>
            </a:p>
          </p:txBody>
        </p:sp>
        <p:sp>
          <p:nvSpPr>
            <p:cNvPr id="65551" name="Text Box 15">
              <a:extLst>
                <a:ext uri="{FF2B5EF4-FFF2-40B4-BE49-F238E27FC236}">
                  <a16:creationId xmlns:a16="http://schemas.microsoft.com/office/drawing/2014/main" id="{EC3A91AD-2524-E041-ADB9-974710CFBA1E}"/>
                </a:ext>
              </a:extLst>
            </p:cNvPr>
            <p:cNvSpPr txBox="1">
              <a:spLocks noChangeArrowheads="1"/>
            </p:cNvSpPr>
            <p:nvPr/>
          </p:nvSpPr>
          <p:spPr bwMode="auto">
            <a:xfrm>
              <a:off x="4083" y="1833"/>
              <a:ext cx="1342" cy="231"/>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8 a 14 mmHg</a:t>
              </a:r>
            </a:p>
          </p:txBody>
        </p:sp>
      </p:grpSp>
      <p:grpSp>
        <p:nvGrpSpPr>
          <p:cNvPr id="4" name="Group 16">
            <a:extLst>
              <a:ext uri="{FF2B5EF4-FFF2-40B4-BE49-F238E27FC236}">
                <a16:creationId xmlns:a16="http://schemas.microsoft.com/office/drawing/2014/main" id="{3831D58C-4B61-364B-9FA9-956D62E13870}"/>
              </a:ext>
            </a:extLst>
          </p:cNvPr>
          <p:cNvGrpSpPr>
            <a:grpSpLocks/>
          </p:cNvGrpSpPr>
          <p:nvPr/>
        </p:nvGrpSpPr>
        <p:grpSpPr bwMode="auto">
          <a:xfrm>
            <a:off x="303213" y="3911600"/>
            <a:ext cx="9736137" cy="644525"/>
            <a:chOff x="147" y="2663"/>
            <a:chExt cx="5451" cy="406"/>
          </a:xfrm>
        </p:grpSpPr>
        <p:sp>
          <p:nvSpPr>
            <p:cNvPr id="56343" name="Line 17">
              <a:extLst>
                <a:ext uri="{FF2B5EF4-FFF2-40B4-BE49-F238E27FC236}">
                  <a16:creationId xmlns:a16="http://schemas.microsoft.com/office/drawing/2014/main" id="{5A95FEB9-534C-AA4D-BBA6-EAC2A4AC99AB}"/>
                </a:ext>
              </a:extLst>
            </p:cNvPr>
            <p:cNvSpPr>
              <a:spLocks noChangeShapeType="1"/>
            </p:cNvSpPr>
            <p:nvPr/>
          </p:nvSpPr>
          <p:spPr bwMode="ltGray">
            <a:xfrm>
              <a:off x="163" y="2664"/>
              <a:ext cx="5435" cy="0"/>
            </a:xfrm>
            <a:prstGeom prst="line">
              <a:avLst/>
            </a:prstGeom>
            <a:noFill/>
            <a:ln w="12700">
              <a:solidFill>
                <a:srgbClr val="009900"/>
              </a:solidFill>
              <a:round/>
              <a:headEnd/>
              <a:tailEnd/>
            </a:ln>
          </p:spPr>
          <p:txBody>
            <a:bodyPr wrap="none"/>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sp>
          <p:nvSpPr>
            <p:cNvPr id="65554" name="Text Box 18">
              <a:extLst>
                <a:ext uri="{FF2B5EF4-FFF2-40B4-BE49-F238E27FC236}">
                  <a16:creationId xmlns:a16="http://schemas.microsoft.com/office/drawing/2014/main" id="{28CBA0E4-6537-8C4E-B5BF-4AC88315C70C}"/>
                </a:ext>
              </a:extLst>
            </p:cNvPr>
            <p:cNvSpPr txBox="1">
              <a:spLocks noChangeArrowheads="1"/>
            </p:cNvSpPr>
            <p:nvPr/>
          </p:nvSpPr>
          <p:spPr bwMode="auto">
            <a:xfrm>
              <a:off x="147" y="2665"/>
              <a:ext cx="1295" cy="404"/>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Redução do consumo de sal</a:t>
              </a:r>
            </a:p>
          </p:txBody>
        </p:sp>
        <p:sp>
          <p:nvSpPr>
            <p:cNvPr id="65555" name="Text Box 19">
              <a:extLst>
                <a:ext uri="{FF2B5EF4-FFF2-40B4-BE49-F238E27FC236}">
                  <a16:creationId xmlns:a16="http://schemas.microsoft.com/office/drawing/2014/main" id="{C2A3FC0F-05F1-C440-8134-F6FCD5CAD2E8}"/>
                </a:ext>
              </a:extLst>
            </p:cNvPr>
            <p:cNvSpPr txBox="1">
              <a:spLocks noChangeArrowheads="1"/>
            </p:cNvSpPr>
            <p:nvPr/>
          </p:nvSpPr>
          <p:spPr bwMode="auto">
            <a:xfrm>
              <a:off x="4171" y="2665"/>
              <a:ext cx="1070" cy="231"/>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2 a 8 mmHg</a:t>
              </a:r>
            </a:p>
          </p:txBody>
        </p:sp>
        <p:sp>
          <p:nvSpPr>
            <p:cNvPr id="65556" name="Text Box 20">
              <a:extLst>
                <a:ext uri="{FF2B5EF4-FFF2-40B4-BE49-F238E27FC236}">
                  <a16:creationId xmlns:a16="http://schemas.microsoft.com/office/drawing/2014/main" id="{0745DF05-7E1E-D448-9C4B-2F52BFF126A0}"/>
                </a:ext>
              </a:extLst>
            </p:cNvPr>
            <p:cNvSpPr txBox="1">
              <a:spLocks noChangeArrowheads="1"/>
            </p:cNvSpPr>
            <p:nvPr/>
          </p:nvSpPr>
          <p:spPr bwMode="auto">
            <a:xfrm>
              <a:off x="1713" y="2663"/>
              <a:ext cx="1823" cy="218"/>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lnSpc>
                  <a:spcPct val="90000"/>
                </a:lnSpc>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Ingestão &lt; 5g sal/dia </a:t>
              </a:r>
            </a:p>
          </p:txBody>
        </p:sp>
      </p:grpSp>
      <p:grpSp>
        <p:nvGrpSpPr>
          <p:cNvPr id="5" name="Group 21">
            <a:extLst>
              <a:ext uri="{FF2B5EF4-FFF2-40B4-BE49-F238E27FC236}">
                <a16:creationId xmlns:a16="http://schemas.microsoft.com/office/drawing/2014/main" id="{DFEB1F71-3841-564B-B6F9-1AEB05BB311A}"/>
              </a:ext>
            </a:extLst>
          </p:cNvPr>
          <p:cNvGrpSpPr>
            <a:grpSpLocks/>
          </p:cNvGrpSpPr>
          <p:nvPr/>
        </p:nvGrpSpPr>
        <p:grpSpPr bwMode="auto">
          <a:xfrm>
            <a:off x="303213" y="4756150"/>
            <a:ext cx="9736137" cy="658813"/>
            <a:chOff x="147" y="3057"/>
            <a:chExt cx="5451" cy="415"/>
          </a:xfrm>
        </p:grpSpPr>
        <p:sp>
          <p:nvSpPr>
            <p:cNvPr id="56339" name="Line 22">
              <a:extLst>
                <a:ext uri="{FF2B5EF4-FFF2-40B4-BE49-F238E27FC236}">
                  <a16:creationId xmlns:a16="http://schemas.microsoft.com/office/drawing/2014/main" id="{FAA6819F-199B-6340-89D3-C2B3859E2DC2}"/>
                </a:ext>
              </a:extLst>
            </p:cNvPr>
            <p:cNvSpPr>
              <a:spLocks noChangeShapeType="1"/>
            </p:cNvSpPr>
            <p:nvPr/>
          </p:nvSpPr>
          <p:spPr bwMode="ltGray">
            <a:xfrm>
              <a:off x="163" y="3064"/>
              <a:ext cx="5435" cy="0"/>
            </a:xfrm>
            <a:prstGeom prst="line">
              <a:avLst/>
            </a:prstGeom>
            <a:noFill/>
            <a:ln w="12700">
              <a:solidFill>
                <a:srgbClr val="009900"/>
              </a:solidFill>
              <a:round/>
              <a:headEnd/>
              <a:tailEnd/>
            </a:ln>
          </p:spPr>
          <p:txBody>
            <a:bodyPr wrap="none"/>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sp>
          <p:nvSpPr>
            <p:cNvPr id="65559" name="Text Box 23">
              <a:extLst>
                <a:ext uri="{FF2B5EF4-FFF2-40B4-BE49-F238E27FC236}">
                  <a16:creationId xmlns:a16="http://schemas.microsoft.com/office/drawing/2014/main" id="{F9E131D0-C9EB-5144-B709-0A074588FADA}"/>
                </a:ext>
              </a:extLst>
            </p:cNvPr>
            <p:cNvSpPr txBox="1">
              <a:spLocks noChangeArrowheads="1"/>
            </p:cNvSpPr>
            <p:nvPr/>
          </p:nvSpPr>
          <p:spPr bwMode="auto">
            <a:xfrm>
              <a:off x="147" y="3065"/>
              <a:ext cx="1428" cy="407"/>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Moderado consumo de álcool</a:t>
              </a:r>
            </a:p>
          </p:txBody>
        </p:sp>
        <p:sp>
          <p:nvSpPr>
            <p:cNvPr id="65560" name="Text Box 24">
              <a:extLst>
                <a:ext uri="{FF2B5EF4-FFF2-40B4-BE49-F238E27FC236}">
                  <a16:creationId xmlns:a16="http://schemas.microsoft.com/office/drawing/2014/main" id="{B2800434-1C44-B54B-884E-D233142E6D03}"/>
                </a:ext>
              </a:extLst>
            </p:cNvPr>
            <p:cNvSpPr txBox="1">
              <a:spLocks noChangeArrowheads="1"/>
            </p:cNvSpPr>
            <p:nvPr/>
          </p:nvSpPr>
          <p:spPr bwMode="auto">
            <a:xfrm>
              <a:off x="4163" y="3065"/>
              <a:ext cx="1086" cy="231"/>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2 a 4 mmHg</a:t>
              </a:r>
            </a:p>
          </p:txBody>
        </p:sp>
        <p:sp>
          <p:nvSpPr>
            <p:cNvPr id="65561" name="Text Box 25">
              <a:extLst>
                <a:ext uri="{FF2B5EF4-FFF2-40B4-BE49-F238E27FC236}">
                  <a16:creationId xmlns:a16="http://schemas.microsoft.com/office/drawing/2014/main" id="{009A3D47-0316-2F4A-90EA-E7A1F5D622E3}"/>
                </a:ext>
              </a:extLst>
            </p:cNvPr>
            <p:cNvSpPr txBox="1">
              <a:spLocks noChangeArrowheads="1"/>
            </p:cNvSpPr>
            <p:nvPr/>
          </p:nvSpPr>
          <p:spPr bwMode="auto">
            <a:xfrm>
              <a:off x="1621" y="3057"/>
              <a:ext cx="2190" cy="375"/>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lnSpc>
                  <a:spcPct val="90000"/>
                </a:lnSpc>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Consumo de 30g/dia (homens), 15g/dia (mulheres)</a:t>
              </a:r>
            </a:p>
          </p:txBody>
        </p:sp>
      </p:grpSp>
      <p:grpSp>
        <p:nvGrpSpPr>
          <p:cNvPr id="6" name="Group 26">
            <a:extLst>
              <a:ext uri="{FF2B5EF4-FFF2-40B4-BE49-F238E27FC236}">
                <a16:creationId xmlns:a16="http://schemas.microsoft.com/office/drawing/2014/main" id="{5258ACA1-AC80-7D4D-B879-AAA6230FC65D}"/>
              </a:ext>
            </a:extLst>
          </p:cNvPr>
          <p:cNvGrpSpPr>
            <a:grpSpLocks/>
          </p:cNvGrpSpPr>
          <p:nvPr/>
        </p:nvGrpSpPr>
        <p:grpSpPr bwMode="auto">
          <a:xfrm>
            <a:off x="303213" y="5657850"/>
            <a:ext cx="9736137" cy="590550"/>
            <a:chOff x="147" y="3513"/>
            <a:chExt cx="5451" cy="372"/>
          </a:xfrm>
        </p:grpSpPr>
        <p:sp>
          <p:nvSpPr>
            <p:cNvPr id="56335" name="Line 27">
              <a:extLst>
                <a:ext uri="{FF2B5EF4-FFF2-40B4-BE49-F238E27FC236}">
                  <a16:creationId xmlns:a16="http://schemas.microsoft.com/office/drawing/2014/main" id="{6CC40E39-F931-8C4E-8430-91C920CD6621}"/>
                </a:ext>
              </a:extLst>
            </p:cNvPr>
            <p:cNvSpPr>
              <a:spLocks noChangeShapeType="1"/>
            </p:cNvSpPr>
            <p:nvPr/>
          </p:nvSpPr>
          <p:spPr bwMode="ltGray">
            <a:xfrm>
              <a:off x="163" y="3520"/>
              <a:ext cx="5435" cy="0"/>
            </a:xfrm>
            <a:prstGeom prst="line">
              <a:avLst/>
            </a:prstGeom>
            <a:noFill/>
            <a:ln w="12700">
              <a:solidFill>
                <a:srgbClr val="009900"/>
              </a:solidFill>
              <a:round/>
              <a:headEnd/>
              <a:tailEnd/>
            </a:ln>
          </p:spPr>
          <p:txBody>
            <a:bodyPr wrap="none"/>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sp>
          <p:nvSpPr>
            <p:cNvPr id="65564" name="Text Box 28">
              <a:extLst>
                <a:ext uri="{FF2B5EF4-FFF2-40B4-BE49-F238E27FC236}">
                  <a16:creationId xmlns:a16="http://schemas.microsoft.com/office/drawing/2014/main" id="{8A051F17-5AFD-DC47-9D19-93DC88BBFF00}"/>
                </a:ext>
              </a:extLst>
            </p:cNvPr>
            <p:cNvSpPr txBox="1">
              <a:spLocks noChangeArrowheads="1"/>
            </p:cNvSpPr>
            <p:nvPr/>
          </p:nvSpPr>
          <p:spPr bwMode="auto">
            <a:xfrm>
              <a:off x="147" y="3521"/>
              <a:ext cx="1295" cy="231"/>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Exercício físico</a:t>
              </a:r>
            </a:p>
          </p:txBody>
        </p:sp>
        <p:sp>
          <p:nvSpPr>
            <p:cNvPr id="65565" name="Text Box 29">
              <a:extLst>
                <a:ext uri="{FF2B5EF4-FFF2-40B4-BE49-F238E27FC236}">
                  <a16:creationId xmlns:a16="http://schemas.microsoft.com/office/drawing/2014/main" id="{DEB55287-EC20-DE4A-B912-551CD1DE08A7}"/>
                </a:ext>
              </a:extLst>
            </p:cNvPr>
            <p:cNvSpPr txBox="1">
              <a:spLocks noChangeArrowheads="1"/>
            </p:cNvSpPr>
            <p:nvPr/>
          </p:nvSpPr>
          <p:spPr bwMode="auto">
            <a:xfrm>
              <a:off x="4131" y="3521"/>
              <a:ext cx="1150" cy="231"/>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4 a 9 mmHg</a:t>
              </a:r>
            </a:p>
          </p:txBody>
        </p:sp>
        <p:sp>
          <p:nvSpPr>
            <p:cNvPr id="65566" name="Text Box 30">
              <a:extLst>
                <a:ext uri="{FF2B5EF4-FFF2-40B4-BE49-F238E27FC236}">
                  <a16:creationId xmlns:a16="http://schemas.microsoft.com/office/drawing/2014/main" id="{A2FF905E-8899-954B-A80B-41A4257D976B}"/>
                </a:ext>
              </a:extLst>
            </p:cNvPr>
            <p:cNvSpPr txBox="1">
              <a:spLocks noChangeArrowheads="1"/>
            </p:cNvSpPr>
            <p:nvPr/>
          </p:nvSpPr>
          <p:spPr bwMode="auto">
            <a:xfrm>
              <a:off x="1575" y="3513"/>
              <a:ext cx="2339" cy="372"/>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lnSpc>
                  <a:spcPct val="90000"/>
                </a:lnSpc>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Prática regular de AF aeróbica: caminhadas 30 min/dia, 3-5x/sem</a:t>
              </a:r>
            </a:p>
          </p:txBody>
        </p:sp>
      </p:grpSp>
      <p:sp>
        <p:nvSpPr>
          <p:cNvPr id="65567" name="Line 31">
            <a:extLst>
              <a:ext uri="{FF2B5EF4-FFF2-40B4-BE49-F238E27FC236}">
                <a16:creationId xmlns:a16="http://schemas.microsoft.com/office/drawing/2014/main" id="{94BFB45E-6FF0-264A-A5D5-5203A796E89C}"/>
              </a:ext>
            </a:extLst>
          </p:cNvPr>
          <p:cNvSpPr>
            <a:spLocks noChangeShapeType="1"/>
          </p:cNvSpPr>
          <p:nvPr/>
        </p:nvSpPr>
        <p:spPr bwMode="ltGray">
          <a:xfrm>
            <a:off x="331788" y="6389688"/>
            <a:ext cx="9707562" cy="0"/>
          </a:xfrm>
          <a:prstGeom prst="line">
            <a:avLst/>
          </a:prstGeom>
          <a:noFill/>
          <a:ln w="28575">
            <a:solidFill>
              <a:srgbClr val="FFFFFF"/>
            </a:solidFill>
            <a:round/>
            <a:headEnd/>
            <a:tailEnd/>
          </a:ln>
        </p:spPr>
        <p:txBody>
          <a:bodyPr wrap="none"/>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pic>
        <p:nvPicPr>
          <p:cNvPr id="7" name="Áudio 6">
            <a:hlinkClick r:id="" action="ppaction://media"/>
            <a:extLst>
              <a:ext uri="{FF2B5EF4-FFF2-40B4-BE49-F238E27FC236}">
                <a16:creationId xmlns:a16="http://schemas.microsoft.com/office/drawing/2014/main" id="{FFC7EA85-B1AE-DB45-9EAE-C26231E3F0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58300" y="5829300"/>
            <a:ext cx="812800" cy="812800"/>
          </a:xfrm>
          <a:prstGeom prst="rect">
            <a:avLst/>
          </a:prstGeom>
        </p:spPr>
      </p:pic>
    </p:spTree>
    <p:extLst>
      <p:ext uri="{BB962C8B-B14F-4D97-AF65-F5344CB8AC3E}">
        <p14:creationId xmlns:p14="http://schemas.microsoft.com/office/powerpoint/2010/main" val="4003191215"/>
      </p:ext>
    </p:extLst>
  </p:cSld>
  <p:clrMapOvr>
    <a:masterClrMapping/>
  </p:clrMapOvr>
  <p:transition advTm="3610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65541"/>
                                        </p:tgtEl>
                                        <p:attrNameLst>
                                          <p:attrName>style.visibility</p:attrName>
                                        </p:attrNameLst>
                                      </p:cBhvr>
                                      <p:to>
                                        <p:strVal val="visible"/>
                                      </p:to>
                                    </p:set>
                                    <p:animEffect transition="in" filter="wipe(left)">
                                      <p:cBhvr>
                                        <p:cTn id="10" dur="500"/>
                                        <p:tgtEl>
                                          <p:spTgt spid="65541"/>
                                        </p:tgtEl>
                                      </p:cBhvr>
                                    </p:animEffect>
                                  </p:childTnLst>
                                </p:cTn>
                              </p:par>
                            </p:childTnLst>
                          </p:cTn>
                        </p:par>
                        <p:par>
                          <p:cTn id="11" fill="hold" nodeType="afterGroup">
                            <p:stCondLst>
                              <p:cond delay="500"/>
                            </p:stCondLst>
                            <p:childTnLst>
                              <p:par>
                                <p:cTn id="12" presetID="14" presetClass="entr" presetSubtype="1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par>
                          <p:cTn id="15" fill="hold" nodeType="afterGroup">
                            <p:stCondLst>
                              <p:cond delay="10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par>
                          <p:cTn id="19" fill="hold" nodeType="afterGroup">
                            <p:stCondLst>
                              <p:cond delay="1500"/>
                            </p:stCondLst>
                            <p:childTnLst>
                              <p:par>
                                <p:cTn id="20" presetID="14" presetClass="entr" presetSubtype="1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par>
                          <p:cTn id="23" fill="hold" nodeType="afterGroup">
                            <p:stCondLst>
                              <p:cond delay="2000"/>
                            </p:stCondLst>
                            <p:childTnLst>
                              <p:par>
                                <p:cTn id="24" presetID="14" presetClass="entr" presetSubtype="1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par>
                          <p:cTn id="27" fill="hold" nodeType="afterGroup">
                            <p:stCondLst>
                              <p:cond delay="2500"/>
                            </p:stCondLst>
                            <p:childTnLst>
                              <p:par>
                                <p:cTn id="28" presetID="14" presetClass="entr" presetSubtype="1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5D65F0-6319-8B42-AA61-B77556569249}"/>
              </a:ext>
            </a:extLst>
          </p:cNvPr>
          <p:cNvSpPr txBox="1"/>
          <p:nvPr/>
        </p:nvSpPr>
        <p:spPr>
          <a:xfrm>
            <a:off x="1684338" y="869950"/>
            <a:ext cx="7115175" cy="1570038"/>
          </a:xfrm>
          <a:prstGeom prst="rect">
            <a:avLst/>
          </a:prstGeom>
          <a:noFill/>
        </p:spPr>
        <p:txBody>
          <a:bodyPr wrap="none">
            <a:spAutoFit/>
          </a:bodyPr>
          <a:lstStyle/>
          <a:p>
            <a:pPr algn="ctr" eaLnBrk="1" hangingPunct="1">
              <a:defRPr/>
            </a:pPr>
            <a:r>
              <a:rPr lang="en-US" sz="3200" b="1" dirty="0">
                <a:solidFill>
                  <a:schemeClr val="tx2">
                    <a:lumMod val="40000"/>
                    <a:lumOff val="60000"/>
                  </a:schemeClr>
                </a:solidFill>
                <a:latin typeface="Arial" charset="0"/>
                <a:ea typeface="ＭＳ Ｐゴシック" charset="0"/>
                <a:cs typeface="ＭＳ Ｐゴシック" charset="0"/>
              </a:rPr>
              <a:t>Para </a:t>
            </a:r>
            <a:r>
              <a:rPr lang="en-US" sz="3200" b="1" dirty="0" err="1">
                <a:solidFill>
                  <a:schemeClr val="tx2">
                    <a:lumMod val="40000"/>
                    <a:lumOff val="60000"/>
                  </a:schemeClr>
                </a:solidFill>
                <a:latin typeface="Arial" charset="0"/>
                <a:ea typeface="ＭＳ Ｐゴシック" charset="0"/>
                <a:cs typeface="ＭＳ Ｐゴシック" charset="0"/>
              </a:rPr>
              <a:t>que</a:t>
            </a:r>
            <a:r>
              <a:rPr lang="en-US" sz="3200" b="1" dirty="0">
                <a:solidFill>
                  <a:schemeClr val="tx2">
                    <a:lumMod val="40000"/>
                    <a:lumOff val="60000"/>
                  </a:schemeClr>
                </a:solidFill>
                <a:latin typeface="Arial" charset="0"/>
                <a:ea typeface="ＭＳ Ｐゴシック" charset="0"/>
                <a:cs typeface="ＭＳ Ｐゴシック" charset="0"/>
              </a:rPr>
              <a:t> </a:t>
            </a:r>
            <a:r>
              <a:rPr lang="en-US" sz="3200" b="1" dirty="0" err="1">
                <a:solidFill>
                  <a:schemeClr val="tx2">
                    <a:lumMod val="40000"/>
                    <a:lumOff val="60000"/>
                  </a:schemeClr>
                </a:solidFill>
                <a:latin typeface="Arial" charset="0"/>
                <a:ea typeface="ＭＳ Ｐゴシック" charset="0"/>
                <a:cs typeface="ＭＳ Ｐゴシック" charset="0"/>
              </a:rPr>
              <a:t>foi</a:t>
            </a:r>
            <a:r>
              <a:rPr lang="en-US" sz="3200" b="1" dirty="0">
                <a:solidFill>
                  <a:schemeClr val="tx2">
                    <a:lumMod val="40000"/>
                    <a:lumOff val="60000"/>
                  </a:schemeClr>
                </a:solidFill>
                <a:latin typeface="Arial" charset="0"/>
                <a:ea typeface="ＭＳ Ｐゴシック" charset="0"/>
                <a:cs typeface="ＭＳ Ｐゴシック" charset="0"/>
              </a:rPr>
              <a:t> </a:t>
            </a:r>
            <a:r>
              <a:rPr lang="en-US" sz="3200" b="1" dirty="0" err="1">
                <a:solidFill>
                  <a:schemeClr val="tx2">
                    <a:lumMod val="40000"/>
                    <a:lumOff val="60000"/>
                  </a:schemeClr>
                </a:solidFill>
                <a:latin typeface="Arial" charset="0"/>
                <a:ea typeface="ＭＳ Ｐゴシック" charset="0"/>
                <a:cs typeface="ＭＳ Ｐゴシック" charset="0"/>
              </a:rPr>
              <a:t>proposta</a:t>
            </a:r>
            <a:r>
              <a:rPr lang="en-US" sz="3200" b="1" dirty="0">
                <a:solidFill>
                  <a:schemeClr val="tx2">
                    <a:lumMod val="40000"/>
                    <a:lumOff val="60000"/>
                  </a:schemeClr>
                </a:solidFill>
                <a:latin typeface="Arial" charset="0"/>
                <a:ea typeface="ＭＳ Ｐゴシック" charset="0"/>
                <a:cs typeface="ＭＳ Ｐゴシック" charset="0"/>
              </a:rPr>
              <a:t> a DASH diet?</a:t>
            </a:r>
          </a:p>
          <a:p>
            <a:pPr algn="ctr" eaLnBrk="1" hangingPunct="1">
              <a:defRPr/>
            </a:pPr>
            <a:endParaRPr lang="en-US" sz="3200" b="1" dirty="0">
              <a:solidFill>
                <a:schemeClr val="tx2">
                  <a:lumMod val="40000"/>
                  <a:lumOff val="60000"/>
                </a:schemeClr>
              </a:solidFill>
              <a:latin typeface="Arial" charset="0"/>
              <a:ea typeface="ＭＳ Ｐゴシック" charset="0"/>
              <a:cs typeface="ＭＳ Ｐゴシック" charset="0"/>
            </a:endParaRPr>
          </a:p>
          <a:p>
            <a:pPr algn="ctr" eaLnBrk="1" hangingPunct="1">
              <a:defRPr/>
            </a:pPr>
            <a:r>
              <a:rPr lang="en-US" sz="3200" b="1" dirty="0">
                <a:solidFill>
                  <a:schemeClr val="tx2">
                    <a:lumMod val="40000"/>
                    <a:lumOff val="60000"/>
                  </a:schemeClr>
                </a:solidFill>
                <a:latin typeface="Arial" charset="0"/>
                <a:ea typeface="ＭＳ Ｐゴシック" charset="0"/>
                <a:cs typeface="ＭＳ Ｐゴシック" charset="0"/>
              </a:rPr>
              <a:t>Do que se </a:t>
            </a:r>
            <a:r>
              <a:rPr lang="en-US" sz="3200" b="1" dirty="0" err="1">
                <a:solidFill>
                  <a:schemeClr val="tx2">
                    <a:lumMod val="40000"/>
                    <a:lumOff val="60000"/>
                  </a:schemeClr>
                </a:solidFill>
                <a:latin typeface="Arial" charset="0"/>
                <a:ea typeface="ＭＳ Ｐゴシック" charset="0"/>
                <a:cs typeface="ＭＳ Ｐゴシック" charset="0"/>
              </a:rPr>
              <a:t>trata</a:t>
            </a:r>
            <a:r>
              <a:rPr lang="en-US" sz="3200" b="1" dirty="0">
                <a:solidFill>
                  <a:schemeClr val="tx2">
                    <a:lumMod val="40000"/>
                    <a:lumOff val="60000"/>
                  </a:schemeClr>
                </a:solidFill>
                <a:latin typeface="Arial" charset="0"/>
                <a:ea typeface="ＭＳ Ｐゴシック" charset="0"/>
                <a:cs typeface="ＭＳ Ｐゴシック" charset="0"/>
              </a:rPr>
              <a:t>?</a:t>
            </a:r>
          </a:p>
        </p:txBody>
      </p:sp>
      <p:sp>
        <p:nvSpPr>
          <p:cNvPr id="3" name="Rectangle 2">
            <a:extLst>
              <a:ext uri="{FF2B5EF4-FFF2-40B4-BE49-F238E27FC236}">
                <a16:creationId xmlns:a16="http://schemas.microsoft.com/office/drawing/2014/main" id="{7186B7F7-86C9-D74E-B048-EC2B0365DAF1}"/>
              </a:ext>
            </a:extLst>
          </p:cNvPr>
          <p:cNvSpPr>
            <a:spLocks noChangeArrowheads="1"/>
          </p:cNvSpPr>
          <p:nvPr/>
        </p:nvSpPr>
        <p:spPr bwMode="auto">
          <a:xfrm>
            <a:off x="725488" y="3109913"/>
            <a:ext cx="90328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ts val="1200"/>
              </a:spcBef>
              <a:buClrTx/>
              <a:buSzTx/>
              <a:buFont typeface="Wingdings" pitchFamily="2" charset="2"/>
              <a:buChar char="§"/>
            </a:pPr>
            <a:r>
              <a:rPr lang="en-US" altLang="pt-BR" sz="2000">
                <a:solidFill>
                  <a:srgbClr val="FFFFFF"/>
                </a:solidFill>
              </a:rPr>
              <a:t>Dieta proposta em estudo multicêntrico americano - </a:t>
            </a:r>
            <a:r>
              <a:rPr lang="en-US" altLang="pt-BR" sz="2000" b="1" i="1">
                <a:solidFill>
                  <a:srgbClr val="FEFF98"/>
                </a:solidFill>
              </a:rPr>
              <a:t>D</a:t>
            </a:r>
            <a:r>
              <a:rPr lang="en-US" altLang="pt-BR" sz="2000" i="1">
                <a:solidFill>
                  <a:srgbClr val="FEFF98"/>
                </a:solidFill>
              </a:rPr>
              <a:t>ietary </a:t>
            </a:r>
            <a:r>
              <a:rPr lang="en-US" altLang="pt-BR" sz="2000" b="1" i="1">
                <a:solidFill>
                  <a:srgbClr val="FEFF98"/>
                </a:solidFill>
              </a:rPr>
              <a:t>A</a:t>
            </a:r>
            <a:r>
              <a:rPr lang="en-US" altLang="pt-BR" sz="2000" i="1">
                <a:solidFill>
                  <a:srgbClr val="FEFF98"/>
                </a:solidFill>
              </a:rPr>
              <a:t>pproaches to </a:t>
            </a:r>
            <a:r>
              <a:rPr lang="en-US" altLang="pt-BR" sz="2000" b="1" i="1">
                <a:solidFill>
                  <a:srgbClr val="FEFF98"/>
                </a:solidFill>
              </a:rPr>
              <a:t>S</a:t>
            </a:r>
            <a:r>
              <a:rPr lang="en-US" altLang="pt-BR" sz="2000" i="1">
                <a:solidFill>
                  <a:srgbClr val="FEFF98"/>
                </a:solidFill>
              </a:rPr>
              <a:t>top </a:t>
            </a:r>
            <a:r>
              <a:rPr lang="en-US" altLang="pt-BR" sz="2000" b="1" i="1">
                <a:solidFill>
                  <a:srgbClr val="FEFF98"/>
                </a:solidFill>
              </a:rPr>
              <a:t>H</a:t>
            </a:r>
            <a:r>
              <a:rPr lang="en-US" altLang="pt-BR" sz="2000" i="1">
                <a:solidFill>
                  <a:srgbClr val="FEFF98"/>
                </a:solidFill>
              </a:rPr>
              <a:t>ypertension</a:t>
            </a:r>
            <a:r>
              <a:rPr lang="en-US" altLang="pt-BR" sz="2000">
                <a:solidFill>
                  <a:srgbClr val="FFFFFF"/>
                </a:solidFill>
              </a:rPr>
              <a:t> - para prevenção e controle da hipertensão</a:t>
            </a:r>
          </a:p>
          <a:p>
            <a:pPr eaLnBrk="1" hangingPunct="1">
              <a:spcBef>
                <a:spcPts val="1200"/>
              </a:spcBef>
              <a:buClrTx/>
              <a:buSzTx/>
              <a:buFont typeface="Wingdings" pitchFamily="2" charset="2"/>
              <a:buChar char="§"/>
            </a:pPr>
            <a:r>
              <a:rPr lang="en-US" altLang="pt-BR" sz="2000">
                <a:solidFill>
                  <a:srgbClr val="FFFFFF"/>
                </a:solidFill>
              </a:rPr>
              <a:t>Composição da DASH original: rica em FLV, grãos e produtos </a:t>
            </a:r>
            <a:r>
              <a:rPr lang="en-US" altLang="pt-BR" sz="2000" i="1">
                <a:solidFill>
                  <a:srgbClr val="FFFFFF"/>
                </a:solidFill>
              </a:rPr>
              <a:t>low-fat</a:t>
            </a:r>
            <a:r>
              <a:rPr lang="en-US" altLang="pt-BR" sz="2000">
                <a:solidFill>
                  <a:srgbClr val="FFFFFF"/>
                </a:solidFill>
              </a:rPr>
              <a:t> </a:t>
            </a:r>
          </a:p>
          <a:p>
            <a:pPr eaLnBrk="1" hangingPunct="1">
              <a:spcBef>
                <a:spcPts val="1200"/>
              </a:spcBef>
              <a:buClrTx/>
              <a:buSzTx/>
              <a:buFont typeface="Wingdings" pitchFamily="2" charset="2"/>
              <a:buChar char="§"/>
            </a:pPr>
            <a:r>
              <a:rPr lang="en-US" altLang="pt-BR" sz="2000">
                <a:solidFill>
                  <a:srgbClr val="FFFFFF"/>
                </a:solidFill>
              </a:rPr>
              <a:t>Após este estudo propôs-se o DASH-Sodium Study: o efeito hipotensor com a restrição de sódio foi 2x mais forte que da dieta original</a:t>
            </a:r>
          </a:p>
        </p:txBody>
      </p:sp>
      <p:sp>
        <p:nvSpPr>
          <p:cNvPr id="4" name="Rectangle 3">
            <a:extLst>
              <a:ext uri="{FF2B5EF4-FFF2-40B4-BE49-F238E27FC236}">
                <a16:creationId xmlns:a16="http://schemas.microsoft.com/office/drawing/2014/main" id="{4A823100-8A60-A546-9C5C-72D96C8F3C5A}"/>
              </a:ext>
            </a:extLst>
          </p:cNvPr>
          <p:cNvSpPr/>
          <p:nvPr/>
        </p:nvSpPr>
        <p:spPr>
          <a:xfrm>
            <a:off x="841375" y="5718175"/>
            <a:ext cx="8648700" cy="831850"/>
          </a:xfrm>
          <a:prstGeom prst="rect">
            <a:avLst/>
          </a:prstGeom>
          <a:solidFill>
            <a:schemeClr val="bg1">
              <a:lumMod val="50000"/>
            </a:schemeClr>
          </a:solidFill>
          <a:ln>
            <a:solidFill>
              <a:schemeClr val="bg1">
                <a:lumMod val="50000"/>
              </a:schemeClr>
            </a:solid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en-US" altLang="pt-BR" sz="1600" i="1"/>
              <a:t>"The DASH-sodium results indicate that low sodium levels correlated with the largest reductions in blood pressure for participants at both pre-hypertensive and hypertensive levels, with the hypertensive participants showing the greatest reductions in blood pressure overall</a:t>
            </a:r>
            <a:r>
              <a:rPr lang="en-US" altLang="en-US" sz="1600" i="1"/>
              <a:t>”</a:t>
            </a:r>
            <a:endParaRPr lang="en-US" altLang="pt-BR" sz="1600" i="1"/>
          </a:p>
        </p:txBody>
      </p:sp>
      <p:pic>
        <p:nvPicPr>
          <p:cNvPr id="6" name="Áudio 5">
            <a:hlinkClick r:id="" action="ppaction://media"/>
            <a:extLst>
              <a:ext uri="{FF2B5EF4-FFF2-40B4-BE49-F238E27FC236}">
                <a16:creationId xmlns:a16="http://schemas.microsoft.com/office/drawing/2014/main" id="{F0C7A1EE-EC66-DB44-8211-F7FC8131E9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58300" y="5829300"/>
            <a:ext cx="812800" cy="812800"/>
          </a:xfrm>
          <a:prstGeom prst="rect">
            <a:avLst/>
          </a:prstGeom>
        </p:spPr>
      </p:pic>
    </p:spTree>
    <p:extLst>
      <p:ext uri="{BB962C8B-B14F-4D97-AF65-F5344CB8AC3E}">
        <p14:creationId xmlns:p14="http://schemas.microsoft.com/office/powerpoint/2010/main" val="3909014375"/>
      </p:ext>
    </p:extLst>
  </p:cSld>
  <p:clrMapOvr>
    <a:masterClrMapping/>
  </p:clrMapOvr>
  <mc:AlternateContent xmlns:mc="http://schemas.openxmlformats.org/markup-compatibility/2006" xmlns:p14="http://schemas.microsoft.com/office/powerpoint/2010/main">
    <mc:Choice Requires="p14">
      <p:transition spd="slow" p14:dur="2000" advTm="48186"/>
    </mc:Choice>
    <mc:Fallback xmlns="">
      <p:transition spd="slow" advTm="48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0" presetClass="entr" presetSubtype="0" fill="hold" grpId="1"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6"/>
                </p:tgtEl>
              </p:cMediaNode>
            </p:audio>
          </p:childTnLst>
        </p:cTn>
      </p:par>
    </p:tnLst>
    <p:bldLst>
      <p:bldP spid="3" grpId="1"/>
      <p:bldP spid="4" grpId="0" animBg="1"/>
      <p:bldP spid="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a:extLst>
              <a:ext uri="{FF2B5EF4-FFF2-40B4-BE49-F238E27FC236}">
                <a16:creationId xmlns:a16="http://schemas.microsoft.com/office/drawing/2014/main" id="{58FBE7B5-8CC9-5D45-869E-766B1A2E1E98}"/>
              </a:ext>
            </a:extLst>
          </p:cNvPr>
          <p:cNvGrpSpPr>
            <a:grpSpLocks/>
          </p:cNvGrpSpPr>
          <p:nvPr/>
        </p:nvGrpSpPr>
        <p:grpSpPr bwMode="auto">
          <a:xfrm>
            <a:off x="717550" y="404813"/>
            <a:ext cx="8582025" cy="5695950"/>
            <a:chOff x="717741" y="287961"/>
            <a:chExt cx="8581612" cy="5695272"/>
          </a:xfrm>
        </p:grpSpPr>
        <p:pic>
          <p:nvPicPr>
            <p:cNvPr id="74758" name="Picture 4">
              <a:extLst>
                <a:ext uri="{FF2B5EF4-FFF2-40B4-BE49-F238E27FC236}">
                  <a16:creationId xmlns:a16="http://schemas.microsoft.com/office/drawing/2014/main" id="{F41421B3-0D60-504F-9C4D-6AC5C22E6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391" y="287961"/>
              <a:ext cx="7219950"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59" name="Picture 2">
              <a:extLst>
                <a:ext uri="{FF2B5EF4-FFF2-40B4-BE49-F238E27FC236}">
                  <a16:creationId xmlns:a16="http://schemas.microsoft.com/office/drawing/2014/main" id="{36B4B6D7-22F7-F14F-AF82-9F89AF6932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741" y="2593919"/>
              <a:ext cx="4276725" cy="3389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60" name="Picture 3">
              <a:extLst>
                <a:ext uri="{FF2B5EF4-FFF2-40B4-BE49-F238E27FC236}">
                  <a16:creationId xmlns:a16="http://schemas.microsoft.com/office/drawing/2014/main" id="{CFB4A91B-D95A-5542-9F1B-4A20ABB5EF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2940" y="2593921"/>
              <a:ext cx="4316413" cy="3389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4755" name="TextBox 1">
            <a:extLst>
              <a:ext uri="{FF2B5EF4-FFF2-40B4-BE49-F238E27FC236}">
                <a16:creationId xmlns:a16="http://schemas.microsoft.com/office/drawing/2014/main" id="{4F66418A-D48C-924B-B0A5-7C227B8C0D72}"/>
              </a:ext>
            </a:extLst>
          </p:cNvPr>
          <p:cNvSpPr txBox="1">
            <a:spLocks noChangeArrowheads="1"/>
          </p:cNvSpPr>
          <p:nvPr/>
        </p:nvSpPr>
        <p:spPr bwMode="auto">
          <a:xfrm>
            <a:off x="8027988" y="6350000"/>
            <a:ext cx="20764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pt-BR" sz="1600" b="1" i="1">
                <a:solidFill>
                  <a:srgbClr val="97DCFF"/>
                </a:solidFill>
                <a:latin typeface="Arial Narrow" panose="020B0604020202020204" pitchFamily="34" charset="0"/>
              </a:rPr>
              <a:t>Sacks et al. NEJM 2001</a:t>
            </a:r>
          </a:p>
        </p:txBody>
      </p:sp>
      <p:sp>
        <p:nvSpPr>
          <p:cNvPr id="74756" name="CaixaDeTexto 1">
            <a:extLst>
              <a:ext uri="{FF2B5EF4-FFF2-40B4-BE49-F238E27FC236}">
                <a16:creationId xmlns:a16="http://schemas.microsoft.com/office/drawing/2014/main" id="{A1CC20AC-8E2E-4A4D-BD65-8CFBF22E4982}"/>
              </a:ext>
            </a:extLst>
          </p:cNvPr>
          <p:cNvSpPr txBox="1">
            <a:spLocks noChangeArrowheads="1"/>
          </p:cNvSpPr>
          <p:nvPr/>
        </p:nvSpPr>
        <p:spPr bwMode="auto">
          <a:xfrm>
            <a:off x="320675" y="6350000"/>
            <a:ext cx="3951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pt-BR" altLang="pt-BR" sz="1800" b="1">
                <a:solidFill>
                  <a:srgbClr val="FFFFFF"/>
                </a:solidFill>
                <a:latin typeface="Arial Narrow" panose="020B0604020202020204" pitchFamily="34" charset="0"/>
              </a:rPr>
              <a:t>Controle = dieta habitual dos americanos </a:t>
            </a:r>
          </a:p>
        </p:txBody>
      </p:sp>
      <p:sp>
        <p:nvSpPr>
          <p:cNvPr id="3" name="CaixaDeTexto 2">
            <a:extLst>
              <a:ext uri="{FF2B5EF4-FFF2-40B4-BE49-F238E27FC236}">
                <a16:creationId xmlns:a16="http://schemas.microsoft.com/office/drawing/2014/main" id="{078E98FB-85DB-7E4F-AC81-A24B1DAD2A7E}"/>
              </a:ext>
            </a:extLst>
          </p:cNvPr>
          <p:cNvSpPr txBox="1"/>
          <p:nvPr/>
        </p:nvSpPr>
        <p:spPr>
          <a:xfrm rot="19926714">
            <a:off x="2065338" y="4087813"/>
            <a:ext cx="6824662" cy="706437"/>
          </a:xfrm>
          <a:prstGeom prst="rect">
            <a:avLst/>
          </a:prstGeom>
          <a:solidFill>
            <a:schemeClr val="bg1">
              <a:lumMod val="50000"/>
            </a:schemeClr>
          </a:solidFill>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2000" b="1"/>
              <a:t>Independente do nível/consumo de de sódio, a DASH sempre se associou a PA mais baixa</a:t>
            </a:r>
          </a:p>
        </p:txBody>
      </p:sp>
      <p:pic>
        <p:nvPicPr>
          <p:cNvPr id="2" name="Áudio 1">
            <a:hlinkClick r:id="" action="ppaction://media"/>
            <a:extLst>
              <a:ext uri="{FF2B5EF4-FFF2-40B4-BE49-F238E27FC236}">
                <a16:creationId xmlns:a16="http://schemas.microsoft.com/office/drawing/2014/main" id="{078E7B0A-EF1B-B44F-9FEB-54AA1C49F6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895"/>
    </mc:Choice>
    <mc:Fallback xmlns="">
      <p:transition spd="slow" advTm="26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C8E55FAB-54F8-F044-A459-B20E20F18DEF}"/>
              </a:ext>
            </a:extLst>
          </p:cNvPr>
          <p:cNvGrpSpPr>
            <a:grpSpLocks/>
          </p:cNvGrpSpPr>
          <p:nvPr/>
        </p:nvGrpSpPr>
        <p:grpSpPr bwMode="auto">
          <a:xfrm>
            <a:off x="1119188" y="2205038"/>
            <a:ext cx="5964237" cy="3490912"/>
            <a:chOff x="1267154" y="2204864"/>
            <a:chExt cx="5465086" cy="3490820"/>
          </a:xfrm>
        </p:grpSpPr>
        <p:sp>
          <p:nvSpPr>
            <p:cNvPr id="9" name="Retângulo 8">
              <a:extLst>
                <a:ext uri="{FF2B5EF4-FFF2-40B4-BE49-F238E27FC236}">
                  <a16:creationId xmlns:a16="http://schemas.microsoft.com/office/drawing/2014/main" id="{5CD5B630-08D4-F74D-82EE-766004DB2636}"/>
                </a:ext>
              </a:extLst>
            </p:cNvPr>
            <p:cNvSpPr/>
            <p:nvPr/>
          </p:nvSpPr>
          <p:spPr>
            <a:xfrm>
              <a:off x="4716107" y="4220936"/>
              <a:ext cx="2016133" cy="147474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sp>
          <p:nvSpPr>
            <p:cNvPr id="8" name="Pentágono 7">
              <a:extLst>
                <a:ext uri="{FF2B5EF4-FFF2-40B4-BE49-F238E27FC236}">
                  <a16:creationId xmlns:a16="http://schemas.microsoft.com/office/drawing/2014/main" id="{0BDB82F0-A6DE-5E49-9061-2B297F859269}"/>
                </a:ext>
              </a:extLst>
            </p:cNvPr>
            <p:cNvSpPr/>
            <p:nvPr/>
          </p:nvSpPr>
          <p:spPr>
            <a:xfrm>
              <a:off x="1267154" y="4424131"/>
              <a:ext cx="3181300" cy="1085821"/>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sp>
          <p:nvSpPr>
            <p:cNvPr id="6" name="Texto explicativo em seta para baixo 5">
              <a:extLst>
                <a:ext uri="{FF2B5EF4-FFF2-40B4-BE49-F238E27FC236}">
                  <a16:creationId xmlns:a16="http://schemas.microsoft.com/office/drawing/2014/main" id="{82B998FE-3A27-9748-B009-B660E7881942}"/>
                </a:ext>
              </a:extLst>
            </p:cNvPr>
            <p:cNvSpPr/>
            <p:nvPr/>
          </p:nvSpPr>
          <p:spPr>
            <a:xfrm>
              <a:off x="1907196" y="2204864"/>
              <a:ext cx="3672968" cy="2087507"/>
            </a:xfrm>
            <a:prstGeom prst="downArrowCallout">
              <a:avLst>
                <a:gd name="adj1" fmla="val 10691"/>
                <a:gd name="adj2" fmla="val 15897"/>
                <a:gd name="adj3" fmla="val 25000"/>
                <a:gd name="adj4" fmla="val 6923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sp>
          <p:nvSpPr>
            <p:cNvPr id="28694" name="Retângulo 4">
              <a:extLst>
                <a:ext uri="{FF2B5EF4-FFF2-40B4-BE49-F238E27FC236}">
                  <a16:creationId xmlns:a16="http://schemas.microsoft.com/office/drawing/2014/main" id="{E89362B6-E702-8849-974A-AA37386EEAE8}"/>
                </a:ext>
              </a:extLst>
            </p:cNvPr>
            <p:cNvSpPr>
              <a:spLocks noChangeArrowheads="1"/>
            </p:cNvSpPr>
            <p:nvPr/>
          </p:nvSpPr>
          <p:spPr bwMode="auto">
            <a:xfrm>
              <a:off x="1267154" y="4433655"/>
              <a:ext cx="3088203" cy="1076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177800" indent="-17780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lvl="1" eaLnBrk="1" hangingPunct="1">
                <a:spcBef>
                  <a:spcPts val="400"/>
                </a:spcBef>
                <a:buClr>
                  <a:srgbClr val="FFCC00"/>
                </a:buClr>
                <a:buSzPct val="80000"/>
                <a:buFontTx/>
                <a:buChar char="•"/>
              </a:pPr>
              <a:r>
                <a:rPr lang="en-US" altLang="pt-BR" sz="2000" b="1">
                  <a:solidFill>
                    <a:srgbClr val="001350"/>
                  </a:solidFill>
                </a:rPr>
                <a:t>resistência à insulina</a:t>
              </a:r>
              <a:endParaRPr lang="pt-BR" altLang="pt-BR" sz="2000" b="1">
                <a:solidFill>
                  <a:srgbClr val="001350"/>
                </a:solidFill>
              </a:endParaRPr>
            </a:p>
            <a:p>
              <a:pPr lvl="1" eaLnBrk="1" hangingPunct="1">
                <a:spcBef>
                  <a:spcPts val="400"/>
                </a:spcBef>
                <a:buClr>
                  <a:srgbClr val="FFCC00"/>
                </a:buClr>
                <a:buSzPct val="80000"/>
                <a:buFontTx/>
                <a:buChar char="•"/>
              </a:pPr>
              <a:r>
                <a:rPr lang="en-US" altLang="pt-BR" sz="2000" b="1">
                  <a:solidFill>
                    <a:srgbClr val="001350"/>
                  </a:solidFill>
                </a:rPr>
                <a:t>estado pró-inflamatório e pró-trombótico</a:t>
              </a:r>
            </a:p>
          </p:txBody>
        </p:sp>
      </p:grpSp>
      <p:pic>
        <p:nvPicPr>
          <p:cNvPr id="28675" name="Text Box 3">
            <a:extLst>
              <a:ext uri="{FF2B5EF4-FFF2-40B4-BE49-F238E27FC236}">
                <a16:creationId xmlns:a16="http://schemas.microsoft.com/office/drawing/2014/main" id="{B9C3969E-2972-5042-B7AE-0C151778A84F}"/>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1300" y="1651000"/>
            <a:ext cx="768350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Rectangle 4">
            <a:extLst>
              <a:ext uri="{FF2B5EF4-FFF2-40B4-BE49-F238E27FC236}">
                <a16:creationId xmlns:a16="http://schemas.microsoft.com/office/drawing/2014/main" id="{88465F59-8A02-FE4E-A681-7C6329ECB136}"/>
              </a:ext>
            </a:extLst>
          </p:cNvPr>
          <p:cNvSpPr>
            <a:spLocks noGrp="1" noChangeArrowheads="1"/>
          </p:cNvSpPr>
          <p:nvPr>
            <p:ph type="title"/>
          </p:nvPr>
        </p:nvSpPr>
        <p:spPr>
          <a:xfrm>
            <a:off x="201613" y="381000"/>
            <a:ext cx="9883775" cy="762000"/>
          </a:xfrm>
        </p:spPr>
        <p:txBody>
          <a:bodyPr>
            <a:noAutofit/>
          </a:bodyPr>
          <a:lstStyle/>
          <a:p>
            <a:pPr>
              <a:defRPr/>
            </a:pPr>
            <a:r>
              <a:rPr lang="en-US" altLang="pt-BR" sz="3200" b="1" dirty="0" err="1">
                <a:solidFill>
                  <a:schemeClr val="tx2">
                    <a:lumMod val="40000"/>
                    <a:lumOff val="60000"/>
                  </a:schemeClr>
                </a:solidFill>
                <a:effectLst>
                  <a:outerShdw blurRad="38100" dist="38100" dir="2700000" algn="tl">
                    <a:srgbClr val="000000"/>
                  </a:outerShdw>
                </a:effectLst>
                <a:latin typeface="+mn-lt"/>
              </a:rPr>
              <a:t>Medidas</a:t>
            </a:r>
            <a:r>
              <a:rPr lang="en-US" altLang="pt-BR" sz="3200" b="1" dirty="0">
                <a:solidFill>
                  <a:schemeClr val="tx2">
                    <a:lumMod val="40000"/>
                    <a:lumOff val="60000"/>
                  </a:schemeClr>
                </a:solidFill>
                <a:effectLst>
                  <a:outerShdw blurRad="38100" dist="38100" dir="2700000" algn="tl">
                    <a:srgbClr val="000000"/>
                  </a:outerShdw>
                </a:effectLst>
                <a:latin typeface="+mn-lt"/>
              </a:rPr>
              <a:t> de </a:t>
            </a:r>
            <a:r>
              <a:rPr lang="en-US" altLang="pt-BR" sz="3200" b="1" dirty="0" err="1">
                <a:solidFill>
                  <a:schemeClr val="tx2">
                    <a:lumMod val="40000"/>
                    <a:lumOff val="60000"/>
                  </a:schemeClr>
                </a:solidFill>
                <a:effectLst>
                  <a:outerShdw blurRad="38100" dist="38100" dir="2700000" algn="tl">
                    <a:srgbClr val="000000"/>
                  </a:outerShdw>
                </a:effectLst>
                <a:latin typeface="+mn-lt"/>
              </a:rPr>
              <a:t>Prevenção</a:t>
            </a:r>
            <a:r>
              <a:rPr lang="en-US" altLang="pt-BR" sz="3200" b="1" dirty="0">
                <a:solidFill>
                  <a:schemeClr val="tx2">
                    <a:lumMod val="40000"/>
                    <a:lumOff val="60000"/>
                  </a:schemeClr>
                </a:solidFill>
                <a:effectLst>
                  <a:outerShdw blurRad="38100" dist="38100" dir="2700000" algn="tl">
                    <a:srgbClr val="000000"/>
                  </a:outerShdw>
                </a:effectLst>
                <a:latin typeface="+mn-lt"/>
              </a:rPr>
              <a:t> da DCV</a:t>
            </a:r>
          </a:p>
        </p:txBody>
      </p:sp>
      <p:grpSp>
        <p:nvGrpSpPr>
          <p:cNvPr id="16" name="Grupo 15">
            <a:extLst>
              <a:ext uri="{FF2B5EF4-FFF2-40B4-BE49-F238E27FC236}">
                <a16:creationId xmlns:a16="http://schemas.microsoft.com/office/drawing/2014/main" id="{C82FD763-CB8A-C448-BA36-45F57BEF1D07}"/>
              </a:ext>
            </a:extLst>
          </p:cNvPr>
          <p:cNvGrpSpPr>
            <a:grpSpLocks/>
          </p:cNvGrpSpPr>
          <p:nvPr/>
        </p:nvGrpSpPr>
        <p:grpSpPr bwMode="auto">
          <a:xfrm>
            <a:off x="7383463" y="1304925"/>
            <a:ext cx="2670175" cy="1217613"/>
            <a:chOff x="6463714" y="1341488"/>
            <a:chExt cx="2900380" cy="1508124"/>
          </a:xfrm>
        </p:grpSpPr>
        <p:sp>
          <p:nvSpPr>
            <p:cNvPr id="28678" name="Freeform 19">
              <a:extLst>
                <a:ext uri="{FF2B5EF4-FFF2-40B4-BE49-F238E27FC236}">
                  <a16:creationId xmlns:a16="http://schemas.microsoft.com/office/drawing/2014/main" id="{59CE4E42-3617-584E-9EC6-2BF8A9517CEA}"/>
                </a:ext>
              </a:extLst>
            </p:cNvPr>
            <p:cNvSpPr>
              <a:spLocks/>
            </p:cNvSpPr>
            <p:nvPr/>
          </p:nvSpPr>
          <p:spPr bwMode="auto">
            <a:xfrm rot="879302">
              <a:off x="6981557" y="1348896"/>
              <a:ext cx="1374219" cy="204157"/>
            </a:xfrm>
            <a:custGeom>
              <a:avLst/>
              <a:gdLst>
                <a:gd name="T0" fmla="*/ 0 w 2690"/>
                <a:gd name="T1" fmla="*/ 2147483646 h 363"/>
                <a:gd name="T2" fmla="*/ 2147483646 w 2690"/>
                <a:gd name="T3" fmla="*/ 2147483646 h 363"/>
                <a:gd name="T4" fmla="*/ 2147483646 w 2690"/>
                <a:gd name="T5" fmla="*/ 2147483646 h 363"/>
                <a:gd name="T6" fmla="*/ 2147483646 w 2690"/>
                <a:gd name="T7" fmla="*/ 0 h 363"/>
                <a:gd name="T8" fmla="*/ 2147483646 w 2690"/>
                <a:gd name="T9" fmla="*/ 0 h 363"/>
                <a:gd name="T10" fmla="*/ 0 w 2690"/>
                <a:gd name="T11" fmla="*/ 2147483646 h 363"/>
                <a:gd name="T12" fmla="*/ 0 w 2690"/>
                <a:gd name="T13" fmla="*/ 2147483646 h 363"/>
                <a:gd name="T14" fmla="*/ 0 60000 65536"/>
                <a:gd name="T15" fmla="*/ 0 60000 65536"/>
                <a:gd name="T16" fmla="*/ 0 60000 65536"/>
                <a:gd name="T17" fmla="*/ 0 60000 65536"/>
                <a:gd name="T18" fmla="*/ 0 60000 65536"/>
                <a:gd name="T19" fmla="*/ 0 60000 65536"/>
                <a:gd name="T20" fmla="*/ 0 60000 65536"/>
                <a:gd name="T21" fmla="*/ 0 w 2690"/>
                <a:gd name="T22" fmla="*/ 0 h 363"/>
                <a:gd name="T23" fmla="*/ 2690 w 2690"/>
                <a:gd name="T24" fmla="*/ 363 h 3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90" h="363">
                  <a:moveTo>
                    <a:pt x="0" y="363"/>
                  </a:moveTo>
                  <a:lnTo>
                    <a:pt x="2690" y="363"/>
                  </a:lnTo>
                  <a:lnTo>
                    <a:pt x="2690" y="235"/>
                  </a:lnTo>
                  <a:lnTo>
                    <a:pt x="1467" y="0"/>
                  </a:lnTo>
                  <a:lnTo>
                    <a:pt x="1268" y="0"/>
                  </a:lnTo>
                  <a:lnTo>
                    <a:pt x="0" y="214"/>
                  </a:lnTo>
                  <a:lnTo>
                    <a:pt x="0" y="363"/>
                  </a:lnTo>
                  <a:close/>
                </a:path>
              </a:pathLst>
            </a:custGeom>
            <a:solidFill>
              <a:srgbClr val="000000"/>
            </a:solidFill>
            <a:ln w="9525">
              <a:solidFill>
                <a:srgbClr val="FFCC00"/>
              </a:solidFill>
              <a:round/>
              <a:headEnd/>
              <a:tailEnd/>
            </a:ln>
          </p:spPr>
          <p:txBody>
            <a:bodyPr/>
            <a:lstStyle/>
            <a:p>
              <a:endParaRPr lang="en-BR"/>
            </a:p>
          </p:txBody>
        </p:sp>
        <p:sp>
          <p:nvSpPr>
            <p:cNvPr id="28679" name="Oval 20">
              <a:extLst>
                <a:ext uri="{FF2B5EF4-FFF2-40B4-BE49-F238E27FC236}">
                  <a16:creationId xmlns:a16="http://schemas.microsoft.com/office/drawing/2014/main" id="{A6C9F50B-7ACF-454F-9031-BA4CB3BB726F}"/>
                </a:ext>
              </a:extLst>
            </p:cNvPr>
            <p:cNvSpPr>
              <a:spLocks noChangeArrowheads="1"/>
            </p:cNvSpPr>
            <p:nvPr/>
          </p:nvSpPr>
          <p:spPr bwMode="auto">
            <a:xfrm>
              <a:off x="7571122" y="1400758"/>
              <a:ext cx="87661" cy="97139"/>
            </a:xfrm>
            <a:prstGeom prst="ellipse">
              <a:avLst/>
            </a:prstGeom>
            <a:solidFill>
              <a:srgbClr val="FFCC00"/>
            </a:solidFill>
            <a:ln w="4763">
              <a:solidFill>
                <a:srgbClr val="FFFF00"/>
              </a:solidFill>
              <a:round/>
              <a:headEnd/>
              <a:tailEnd/>
            </a:ln>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400" b="1"/>
            </a:p>
          </p:txBody>
        </p:sp>
        <p:sp>
          <p:nvSpPr>
            <p:cNvPr id="28680" name="Freeform 21">
              <a:extLst>
                <a:ext uri="{FF2B5EF4-FFF2-40B4-BE49-F238E27FC236}">
                  <a16:creationId xmlns:a16="http://schemas.microsoft.com/office/drawing/2014/main" id="{96D69570-BE75-7445-B8A2-FC3AE0E924C7}"/>
                </a:ext>
              </a:extLst>
            </p:cNvPr>
            <p:cNvSpPr>
              <a:spLocks/>
            </p:cNvSpPr>
            <p:nvPr/>
          </p:nvSpPr>
          <p:spPr bwMode="auto">
            <a:xfrm>
              <a:off x="7343374" y="1520124"/>
              <a:ext cx="522530" cy="1329488"/>
            </a:xfrm>
            <a:custGeom>
              <a:avLst/>
              <a:gdLst>
                <a:gd name="T0" fmla="*/ 0 w 1327"/>
                <a:gd name="T1" fmla="*/ 0 h 2305"/>
                <a:gd name="T2" fmla="*/ 0 w 1327"/>
                <a:gd name="T3" fmla="*/ 2147483646 h 2305"/>
                <a:gd name="T4" fmla="*/ 0 w 1327"/>
                <a:gd name="T5" fmla="*/ 2147483646 h 2305"/>
                <a:gd name="T6" fmla="*/ 0 w 1327"/>
                <a:gd name="T7" fmla="*/ 2147483646 h 2305"/>
                <a:gd name="T8" fmla="*/ 0 w 1327"/>
                <a:gd name="T9" fmla="*/ 2147483646 h 2305"/>
                <a:gd name="T10" fmla="*/ 0 w 1327"/>
                <a:gd name="T11" fmla="*/ 2147483646 h 2305"/>
                <a:gd name="T12" fmla="*/ 0 w 1327"/>
                <a:gd name="T13" fmla="*/ 2147483646 h 2305"/>
                <a:gd name="T14" fmla="*/ 0 w 1327"/>
                <a:gd name="T15" fmla="*/ 2147483646 h 2305"/>
                <a:gd name="T16" fmla="*/ 0 w 1327"/>
                <a:gd name="T17" fmla="*/ 2147483646 h 2305"/>
                <a:gd name="T18" fmla="*/ 0 w 1327"/>
                <a:gd name="T19" fmla="*/ 2147483646 h 2305"/>
                <a:gd name="T20" fmla="*/ 0 w 1327"/>
                <a:gd name="T21" fmla="*/ 2147483646 h 2305"/>
                <a:gd name="T22" fmla="*/ 0 w 1327"/>
                <a:gd name="T23" fmla="*/ 0 h 23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7"/>
                <a:gd name="T37" fmla="*/ 0 h 2305"/>
                <a:gd name="T38" fmla="*/ 1327 w 1327"/>
                <a:gd name="T39" fmla="*/ 2305 h 23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7" h="2305">
                  <a:moveTo>
                    <a:pt x="664" y="0"/>
                  </a:moveTo>
                  <a:lnTo>
                    <a:pt x="862" y="1045"/>
                  </a:lnTo>
                  <a:lnTo>
                    <a:pt x="862" y="1942"/>
                  </a:lnTo>
                  <a:lnTo>
                    <a:pt x="996" y="1942"/>
                  </a:lnTo>
                  <a:lnTo>
                    <a:pt x="1327" y="2091"/>
                  </a:lnTo>
                  <a:lnTo>
                    <a:pt x="1327" y="2305"/>
                  </a:lnTo>
                  <a:lnTo>
                    <a:pt x="0" y="2305"/>
                  </a:lnTo>
                  <a:lnTo>
                    <a:pt x="0" y="2113"/>
                  </a:lnTo>
                  <a:lnTo>
                    <a:pt x="265" y="1963"/>
                  </a:lnTo>
                  <a:lnTo>
                    <a:pt x="420" y="1963"/>
                  </a:lnTo>
                  <a:lnTo>
                    <a:pt x="420" y="1045"/>
                  </a:lnTo>
                  <a:lnTo>
                    <a:pt x="664" y="0"/>
                  </a:lnTo>
                  <a:close/>
                </a:path>
              </a:pathLst>
            </a:custGeom>
            <a:solidFill>
              <a:srgbClr val="000000"/>
            </a:solidFill>
            <a:ln w="4763">
              <a:solidFill>
                <a:srgbClr val="FFCC00"/>
              </a:solidFill>
              <a:round/>
              <a:headEnd/>
              <a:tailEnd/>
            </a:ln>
          </p:spPr>
          <p:txBody>
            <a:bodyPr/>
            <a:lstStyle/>
            <a:p>
              <a:endParaRPr lang="en-BR"/>
            </a:p>
          </p:txBody>
        </p:sp>
        <p:grpSp>
          <p:nvGrpSpPr>
            <p:cNvPr id="28681" name="Group 22">
              <a:extLst>
                <a:ext uri="{FF2B5EF4-FFF2-40B4-BE49-F238E27FC236}">
                  <a16:creationId xmlns:a16="http://schemas.microsoft.com/office/drawing/2014/main" id="{45CA290B-E51B-634C-B2CF-78893CBD4D02}"/>
                </a:ext>
              </a:extLst>
            </p:cNvPr>
            <p:cNvGrpSpPr>
              <a:grpSpLocks/>
            </p:cNvGrpSpPr>
            <p:nvPr/>
          </p:nvGrpSpPr>
          <p:grpSpPr bwMode="auto">
            <a:xfrm>
              <a:off x="6606846" y="1341488"/>
              <a:ext cx="732176" cy="1136053"/>
              <a:chOff x="3836" y="3139"/>
              <a:chExt cx="508" cy="682"/>
            </a:xfrm>
          </p:grpSpPr>
          <p:sp>
            <p:nvSpPr>
              <p:cNvPr id="28688" name="Line 23">
                <a:extLst>
                  <a:ext uri="{FF2B5EF4-FFF2-40B4-BE49-F238E27FC236}">
                    <a16:creationId xmlns:a16="http://schemas.microsoft.com/office/drawing/2014/main" id="{E136E3A2-E1F1-5D4F-A59E-DECF56AC9285}"/>
                  </a:ext>
                </a:extLst>
              </p:cNvPr>
              <p:cNvSpPr>
                <a:spLocks noChangeShapeType="1"/>
              </p:cNvSpPr>
              <p:nvPr/>
            </p:nvSpPr>
            <p:spPr bwMode="auto">
              <a:xfrm>
                <a:off x="4098" y="3139"/>
                <a:ext cx="235" cy="525"/>
              </a:xfrm>
              <a:prstGeom prst="line">
                <a:avLst/>
              </a:prstGeom>
              <a:noFill/>
              <a:ln w="12700">
                <a:solidFill>
                  <a:srgbClr val="FFCC66"/>
                </a:solidFill>
                <a:round/>
                <a:headEnd/>
                <a:tailEnd/>
              </a:ln>
              <a:extLst>
                <a:ext uri="{909E8E84-426E-40DD-AFC4-6F175D3DCCD1}">
                  <a14:hiddenFill xmlns:a14="http://schemas.microsoft.com/office/drawing/2010/main">
                    <a:noFill/>
                  </a14:hiddenFill>
                </a:ext>
              </a:extLst>
            </p:spPr>
            <p:txBody>
              <a:bodyPr/>
              <a:lstStyle/>
              <a:p>
                <a:endParaRPr lang="en-BR"/>
              </a:p>
            </p:txBody>
          </p:sp>
          <p:sp>
            <p:nvSpPr>
              <p:cNvPr id="28689" name="Line 25">
                <a:extLst>
                  <a:ext uri="{FF2B5EF4-FFF2-40B4-BE49-F238E27FC236}">
                    <a16:creationId xmlns:a16="http://schemas.microsoft.com/office/drawing/2014/main" id="{BA95061C-C60E-DD47-BA2C-76ACC81566F0}"/>
                  </a:ext>
                </a:extLst>
              </p:cNvPr>
              <p:cNvSpPr>
                <a:spLocks noChangeShapeType="1"/>
              </p:cNvSpPr>
              <p:nvPr/>
            </p:nvSpPr>
            <p:spPr bwMode="auto">
              <a:xfrm flipH="1">
                <a:off x="3856" y="3139"/>
                <a:ext cx="242" cy="518"/>
              </a:xfrm>
              <a:prstGeom prst="line">
                <a:avLst/>
              </a:prstGeom>
              <a:noFill/>
              <a:ln w="12700">
                <a:solidFill>
                  <a:srgbClr val="FFCC66"/>
                </a:solidFill>
                <a:round/>
                <a:headEnd/>
                <a:tailEnd/>
              </a:ln>
              <a:extLst>
                <a:ext uri="{909E8E84-426E-40DD-AFC4-6F175D3DCCD1}">
                  <a14:hiddenFill xmlns:a14="http://schemas.microsoft.com/office/drawing/2010/main">
                    <a:noFill/>
                  </a14:hiddenFill>
                </a:ext>
              </a:extLst>
            </p:spPr>
            <p:txBody>
              <a:bodyPr/>
              <a:lstStyle/>
              <a:p>
                <a:endParaRPr lang="en-BR"/>
              </a:p>
            </p:txBody>
          </p:sp>
          <p:sp>
            <p:nvSpPr>
              <p:cNvPr id="31" name="Freeform 26">
                <a:extLst>
                  <a:ext uri="{FF2B5EF4-FFF2-40B4-BE49-F238E27FC236}">
                    <a16:creationId xmlns:a16="http://schemas.microsoft.com/office/drawing/2014/main" id="{AC8E3638-662C-6F41-8E1C-C03341482159}"/>
                  </a:ext>
                </a:extLst>
              </p:cNvPr>
              <p:cNvSpPr>
                <a:spLocks/>
              </p:cNvSpPr>
              <p:nvPr/>
            </p:nvSpPr>
            <p:spPr bwMode="auto">
              <a:xfrm>
                <a:off x="3836" y="3657"/>
                <a:ext cx="508" cy="164"/>
              </a:xfrm>
              <a:custGeom>
                <a:avLst/>
                <a:gdLst>
                  <a:gd name="T0" fmla="*/ 0 w 1542"/>
                  <a:gd name="T1" fmla="*/ 0 h 491"/>
                  <a:gd name="T2" fmla="*/ 0 w 1542"/>
                  <a:gd name="T3" fmla="*/ 0 h 491"/>
                  <a:gd name="T4" fmla="*/ 0 w 1542"/>
                  <a:gd name="T5" fmla="*/ 0 h 491"/>
                  <a:gd name="T6" fmla="*/ 0 w 1542"/>
                  <a:gd name="T7" fmla="*/ 0 h 491"/>
                  <a:gd name="T8" fmla="*/ 0 w 1542"/>
                  <a:gd name="T9" fmla="*/ 0 h 491"/>
                  <a:gd name="T10" fmla="*/ 0 w 1542"/>
                  <a:gd name="T11" fmla="*/ 0 h 491"/>
                  <a:gd name="T12" fmla="*/ 0 w 1542"/>
                  <a:gd name="T13" fmla="*/ 0 h 491"/>
                  <a:gd name="T14" fmla="*/ 0 w 1542"/>
                  <a:gd name="T15" fmla="*/ 0 h 491"/>
                  <a:gd name="T16" fmla="*/ 0 w 1542"/>
                  <a:gd name="T17" fmla="*/ 0 h 491"/>
                  <a:gd name="T18" fmla="*/ 0 w 1542"/>
                  <a:gd name="T19" fmla="*/ 0 h 491"/>
                  <a:gd name="T20" fmla="*/ 0 w 1542"/>
                  <a:gd name="T21" fmla="*/ 0 h 491"/>
                  <a:gd name="T22" fmla="*/ 0 w 1542"/>
                  <a:gd name="T23" fmla="*/ 0 h 491"/>
                  <a:gd name="T24" fmla="*/ 0 w 1542"/>
                  <a:gd name="T25" fmla="*/ 0 h 491"/>
                  <a:gd name="T26" fmla="*/ 0 w 1542"/>
                  <a:gd name="T27" fmla="*/ 0 h 491"/>
                  <a:gd name="T28" fmla="*/ 0 w 1542"/>
                  <a:gd name="T29" fmla="*/ 0 h 491"/>
                  <a:gd name="T30" fmla="*/ 0 w 1542"/>
                  <a:gd name="T31" fmla="*/ 0 h 491"/>
                  <a:gd name="T32" fmla="*/ 0 w 1542"/>
                  <a:gd name="T33" fmla="*/ 0 h 491"/>
                  <a:gd name="T34" fmla="*/ 0 w 1542"/>
                  <a:gd name="T35" fmla="*/ 0 h 491"/>
                  <a:gd name="T36" fmla="*/ 0 w 1542"/>
                  <a:gd name="T37" fmla="*/ 0 h 491"/>
                  <a:gd name="T38" fmla="*/ 0 w 1542"/>
                  <a:gd name="T39" fmla="*/ 0 h 491"/>
                  <a:gd name="T40" fmla="*/ 0 w 1542"/>
                  <a:gd name="T41" fmla="*/ 0 h 491"/>
                  <a:gd name="T42" fmla="*/ 0 w 1542"/>
                  <a:gd name="T43" fmla="*/ 0 h 491"/>
                  <a:gd name="T44" fmla="*/ 0 w 1542"/>
                  <a:gd name="T45" fmla="*/ 0 h 491"/>
                  <a:gd name="T46" fmla="*/ 0 w 1542"/>
                  <a:gd name="T47" fmla="*/ 0 h 491"/>
                  <a:gd name="T48" fmla="*/ 0 w 1542"/>
                  <a:gd name="T49" fmla="*/ 0 h 491"/>
                  <a:gd name="T50" fmla="*/ 0 w 1542"/>
                  <a:gd name="T51" fmla="*/ 0 h 491"/>
                  <a:gd name="T52" fmla="*/ 0 w 1542"/>
                  <a:gd name="T53" fmla="*/ 0 h 491"/>
                  <a:gd name="T54" fmla="*/ 0 w 1542"/>
                  <a:gd name="T55" fmla="*/ 0 h 491"/>
                  <a:gd name="T56" fmla="*/ 0 w 1542"/>
                  <a:gd name="T57" fmla="*/ 0 h 491"/>
                  <a:gd name="T58" fmla="*/ 0 w 1542"/>
                  <a:gd name="T59" fmla="*/ 0 h 491"/>
                  <a:gd name="T60" fmla="*/ 0 w 1542"/>
                  <a:gd name="T61" fmla="*/ 0 h 4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42"/>
                  <a:gd name="T94" fmla="*/ 0 h 491"/>
                  <a:gd name="T95" fmla="*/ 1542 w 1542"/>
                  <a:gd name="T96" fmla="*/ 491 h 4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42" h="491">
                    <a:moveTo>
                      <a:pt x="8" y="0"/>
                    </a:moveTo>
                    <a:lnTo>
                      <a:pt x="0" y="51"/>
                    </a:lnTo>
                    <a:lnTo>
                      <a:pt x="8" y="117"/>
                    </a:lnTo>
                    <a:lnTo>
                      <a:pt x="31" y="183"/>
                    </a:lnTo>
                    <a:lnTo>
                      <a:pt x="73" y="249"/>
                    </a:lnTo>
                    <a:lnTo>
                      <a:pt x="139" y="308"/>
                    </a:lnTo>
                    <a:lnTo>
                      <a:pt x="219" y="363"/>
                    </a:lnTo>
                    <a:lnTo>
                      <a:pt x="300" y="400"/>
                    </a:lnTo>
                    <a:lnTo>
                      <a:pt x="368" y="425"/>
                    </a:lnTo>
                    <a:lnTo>
                      <a:pt x="445" y="450"/>
                    </a:lnTo>
                    <a:lnTo>
                      <a:pt x="518" y="466"/>
                    </a:lnTo>
                    <a:lnTo>
                      <a:pt x="591" y="477"/>
                    </a:lnTo>
                    <a:lnTo>
                      <a:pt x="659" y="484"/>
                    </a:lnTo>
                    <a:lnTo>
                      <a:pt x="748" y="491"/>
                    </a:lnTo>
                    <a:lnTo>
                      <a:pt x="832" y="488"/>
                    </a:lnTo>
                    <a:lnTo>
                      <a:pt x="913" y="484"/>
                    </a:lnTo>
                    <a:lnTo>
                      <a:pt x="1009" y="473"/>
                    </a:lnTo>
                    <a:lnTo>
                      <a:pt x="1078" y="458"/>
                    </a:lnTo>
                    <a:lnTo>
                      <a:pt x="1155" y="436"/>
                    </a:lnTo>
                    <a:lnTo>
                      <a:pt x="1227" y="411"/>
                    </a:lnTo>
                    <a:lnTo>
                      <a:pt x="1278" y="392"/>
                    </a:lnTo>
                    <a:lnTo>
                      <a:pt x="1331" y="359"/>
                    </a:lnTo>
                    <a:lnTo>
                      <a:pt x="1373" y="333"/>
                    </a:lnTo>
                    <a:lnTo>
                      <a:pt x="1419" y="297"/>
                    </a:lnTo>
                    <a:lnTo>
                      <a:pt x="1462" y="263"/>
                    </a:lnTo>
                    <a:lnTo>
                      <a:pt x="1489" y="224"/>
                    </a:lnTo>
                    <a:lnTo>
                      <a:pt x="1515" y="180"/>
                    </a:lnTo>
                    <a:lnTo>
                      <a:pt x="1534" y="132"/>
                    </a:lnTo>
                    <a:lnTo>
                      <a:pt x="1542" y="73"/>
                    </a:lnTo>
                    <a:lnTo>
                      <a:pt x="1538" y="3"/>
                    </a:lnTo>
                    <a:lnTo>
                      <a:pt x="8" y="0"/>
                    </a:lnTo>
                    <a:close/>
                  </a:path>
                </a:pathLst>
              </a:custGeom>
              <a:solidFill>
                <a:srgbClr val="CCFF33"/>
              </a:solidFill>
              <a:ln w="19050">
                <a:solidFill>
                  <a:schemeClr val="tx1">
                    <a:lumMod val="50000"/>
                    <a:lumOff val="50000"/>
                  </a:schemeClr>
                </a:solidFill>
                <a:round/>
                <a:headEnd/>
                <a:tailEnd/>
              </a:ln>
            </p:spPr>
            <p:txBody>
              <a:bodyPr/>
              <a:lstStyle/>
              <a:p>
                <a:pPr eaLnBrk="1" hangingPunct="1">
                  <a:defRPr/>
                </a:pPr>
                <a:endParaRPr lang="en-US" b="1">
                  <a:solidFill>
                    <a:schemeClr val="tx1"/>
                  </a:solidFill>
                  <a:latin typeface="Arial" charset="0"/>
                  <a:ea typeface="+mn-ea"/>
                  <a:cs typeface="Arial" charset="0"/>
                </a:endParaRPr>
              </a:p>
            </p:txBody>
          </p:sp>
        </p:grpSp>
        <p:grpSp>
          <p:nvGrpSpPr>
            <p:cNvPr id="28682" name="Group 27">
              <a:extLst>
                <a:ext uri="{FF2B5EF4-FFF2-40B4-BE49-F238E27FC236}">
                  <a16:creationId xmlns:a16="http://schemas.microsoft.com/office/drawing/2014/main" id="{496AA2BF-8CA4-7A43-A6BC-1C78F2EA7955}"/>
                </a:ext>
              </a:extLst>
            </p:cNvPr>
            <p:cNvGrpSpPr>
              <a:grpSpLocks/>
            </p:cNvGrpSpPr>
            <p:nvPr/>
          </p:nvGrpSpPr>
          <p:grpSpPr bwMode="auto">
            <a:xfrm>
              <a:off x="7931220" y="1683943"/>
              <a:ext cx="738245" cy="1135210"/>
              <a:chOff x="4587" y="3139"/>
              <a:chExt cx="513" cy="681"/>
            </a:xfrm>
          </p:grpSpPr>
          <p:sp>
            <p:nvSpPr>
              <p:cNvPr id="24" name="Freeform 28">
                <a:extLst>
                  <a:ext uri="{FF2B5EF4-FFF2-40B4-BE49-F238E27FC236}">
                    <a16:creationId xmlns:a16="http://schemas.microsoft.com/office/drawing/2014/main" id="{91447EAE-52F2-D447-AA40-65F1BFBD9475}"/>
                  </a:ext>
                </a:extLst>
              </p:cNvPr>
              <p:cNvSpPr>
                <a:spLocks/>
              </p:cNvSpPr>
              <p:nvPr/>
            </p:nvSpPr>
            <p:spPr bwMode="auto">
              <a:xfrm>
                <a:off x="4587" y="3659"/>
                <a:ext cx="513" cy="165"/>
              </a:xfrm>
              <a:custGeom>
                <a:avLst/>
                <a:gdLst>
                  <a:gd name="T0" fmla="*/ 0 w 1541"/>
                  <a:gd name="T1" fmla="*/ 0 h 491"/>
                  <a:gd name="T2" fmla="*/ 0 w 1541"/>
                  <a:gd name="T3" fmla="*/ 0 h 491"/>
                  <a:gd name="T4" fmla="*/ 0 w 1541"/>
                  <a:gd name="T5" fmla="*/ 0 h 491"/>
                  <a:gd name="T6" fmla="*/ 0 w 1541"/>
                  <a:gd name="T7" fmla="*/ 0 h 491"/>
                  <a:gd name="T8" fmla="*/ 0 w 1541"/>
                  <a:gd name="T9" fmla="*/ 0 h 491"/>
                  <a:gd name="T10" fmla="*/ 0 w 1541"/>
                  <a:gd name="T11" fmla="*/ 0 h 491"/>
                  <a:gd name="T12" fmla="*/ 0 w 1541"/>
                  <a:gd name="T13" fmla="*/ 0 h 491"/>
                  <a:gd name="T14" fmla="*/ 0 w 1541"/>
                  <a:gd name="T15" fmla="*/ 0 h 491"/>
                  <a:gd name="T16" fmla="*/ 0 w 1541"/>
                  <a:gd name="T17" fmla="*/ 0 h 491"/>
                  <a:gd name="T18" fmla="*/ 0 w 1541"/>
                  <a:gd name="T19" fmla="*/ 0 h 491"/>
                  <a:gd name="T20" fmla="*/ 0 w 1541"/>
                  <a:gd name="T21" fmla="*/ 0 h 491"/>
                  <a:gd name="T22" fmla="*/ 0 w 1541"/>
                  <a:gd name="T23" fmla="*/ 0 h 491"/>
                  <a:gd name="T24" fmla="*/ 0 w 1541"/>
                  <a:gd name="T25" fmla="*/ 0 h 491"/>
                  <a:gd name="T26" fmla="*/ 0 w 1541"/>
                  <a:gd name="T27" fmla="*/ 0 h 491"/>
                  <a:gd name="T28" fmla="*/ 0 w 1541"/>
                  <a:gd name="T29" fmla="*/ 0 h 491"/>
                  <a:gd name="T30" fmla="*/ 0 w 1541"/>
                  <a:gd name="T31" fmla="*/ 0 h 491"/>
                  <a:gd name="T32" fmla="*/ 0 w 1541"/>
                  <a:gd name="T33" fmla="*/ 0 h 491"/>
                  <a:gd name="T34" fmla="*/ 0 w 1541"/>
                  <a:gd name="T35" fmla="*/ 0 h 491"/>
                  <a:gd name="T36" fmla="*/ 0 w 1541"/>
                  <a:gd name="T37" fmla="*/ 0 h 491"/>
                  <a:gd name="T38" fmla="*/ 0 w 1541"/>
                  <a:gd name="T39" fmla="*/ 0 h 491"/>
                  <a:gd name="T40" fmla="*/ 0 w 1541"/>
                  <a:gd name="T41" fmla="*/ 0 h 491"/>
                  <a:gd name="T42" fmla="*/ 0 w 1541"/>
                  <a:gd name="T43" fmla="*/ 0 h 491"/>
                  <a:gd name="T44" fmla="*/ 0 w 1541"/>
                  <a:gd name="T45" fmla="*/ 0 h 491"/>
                  <a:gd name="T46" fmla="*/ 0 w 1541"/>
                  <a:gd name="T47" fmla="*/ 0 h 491"/>
                  <a:gd name="T48" fmla="*/ 0 w 1541"/>
                  <a:gd name="T49" fmla="*/ 0 h 491"/>
                  <a:gd name="T50" fmla="*/ 0 w 1541"/>
                  <a:gd name="T51" fmla="*/ 0 h 491"/>
                  <a:gd name="T52" fmla="*/ 0 w 1541"/>
                  <a:gd name="T53" fmla="*/ 0 h 491"/>
                  <a:gd name="T54" fmla="*/ 0 w 1541"/>
                  <a:gd name="T55" fmla="*/ 0 h 491"/>
                  <a:gd name="T56" fmla="*/ 0 w 1541"/>
                  <a:gd name="T57" fmla="*/ 0 h 491"/>
                  <a:gd name="T58" fmla="*/ 0 w 1541"/>
                  <a:gd name="T59" fmla="*/ 0 h 491"/>
                  <a:gd name="T60" fmla="*/ 0 w 1541"/>
                  <a:gd name="T61" fmla="*/ 0 h 4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41"/>
                  <a:gd name="T94" fmla="*/ 0 h 491"/>
                  <a:gd name="T95" fmla="*/ 1541 w 1541"/>
                  <a:gd name="T96" fmla="*/ 491 h 4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41" h="491">
                    <a:moveTo>
                      <a:pt x="7" y="0"/>
                    </a:moveTo>
                    <a:lnTo>
                      <a:pt x="0" y="51"/>
                    </a:lnTo>
                    <a:lnTo>
                      <a:pt x="7" y="117"/>
                    </a:lnTo>
                    <a:lnTo>
                      <a:pt x="30" y="183"/>
                    </a:lnTo>
                    <a:lnTo>
                      <a:pt x="72" y="249"/>
                    </a:lnTo>
                    <a:lnTo>
                      <a:pt x="138" y="308"/>
                    </a:lnTo>
                    <a:lnTo>
                      <a:pt x="218" y="363"/>
                    </a:lnTo>
                    <a:lnTo>
                      <a:pt x="299" y="400"/>
                    </a:lnTo>
                    <a:lnTo>
                      <a:pt x="368" y="425"/>
                    </a:lnTo>
                    <a:lnTo>
                      <a:pt x="444" y="450"/>
                    </a:lnTo>
                    <a:lnTo>
                      <a:pt x="518" y="466"/>
                    </a:lnTo>
                    <a:lnTo>
                      <a:pt x="590" y="477"/>
                    </a:lnTo>
                    <a:lnTo>
                      <a:pt x="659" y="484"/>
                    </a:lnTo>
                    <a:lnTo>
                      <a:pt x="748" y="491"/>
                    </a:lnTo>
                    <a:lnTo>
                      <a:pt x="831" y="488"/>
                    </a:lnTo>
                    <a:lnTo>
                      <a:pt x="913" y="484"/>
                    </a:lnTo>
                    <a:lnTo>
                      <a:pt x="1008" y="473"/>
                    </a:lnTo>
                    <a:lnTo>
                      <a:pt x="1078" y="458"/>
                    </a:lnTo>
                    <a:lnTo>
                      <a:pt x="1154" y="436"/>
                    </a:lnTo>
                    <a:lnTo>
                      <a:pt x="1226" y="411"/>
                    </a:lnTo>
                    <a:lnTo>
                      <a:pt x="1277" y="392"/>
                    </a:lnTo>
                    <a:lnTo>
                      <a:pt x="1331" y="359"/>
                    </a:lnTo>
                    <a:lnTo>
                      <a:pt x="1372" y="333"/>
                    </a:lnTo>
                    <a:lnTo>
                      <a:pt x="1418" y="297"/>
                    </a:lnTo>
                    <a:lnTo>
                      <a:pt x="1461" y="263"/>
                    </a:lnTo>
                    <a:lnTo>
                      <a:pt x="1488" y="224"/>
                    </a:lnTo>
                    <a:lnTo>
                      <a:pt x="1515" y="180"/>
                    </a:lnTo>
                    <a:lnTo>
                      <a:pt x="1534" y="132"/>
                    </a:lnTo>
                    <a:lnTo>
                      <a:pt x="1541" y="73"/>
                    </a:lnTo>
                    <a:lnTo>
                      <a:pt x="1538" y="3"/>
                    </a:lnTo>
                    <a:lnTo>
                      <a:pt x="7" y="0"/>
                    </a:lnTo>
                    <a:close/>
                  </a:path>
                </a:pathLst>
              </a:custGeom>
              <a:solidFill>
                <a:srgbClr val="FF6600"/>
              </a:solidFill>
              <a:ln w="19050">
                <a:solidFill>
                  <a:schemeClr val="tx1">
                    <a:lumMod val="50000"/>
                    <a:lumOff val="50000"/>
                  </a:schemeClr>
                </a:solidFill>
                <a:round/>
                <a:headEnd/>
                <a:tailEnd/>
              </a:ln>
            </p:spPr>
            <p:txBody>
              <a:bodyPr/>
              <a:lstStyle/>
              <a:p>
                <a:pPr eaLnBrk="1" hangingPunct="1">
                  <a:defRPr/>
                </a:pPr>
                <a:endParaRPr lang="en-US" b="1">
                  <a:solidFill>
                    <a:schemeClr val="tx1"/>
                  </a:solidFill>
                  <a:latin typeface="Arial" charset="0"/>
                  <a:ea typeface="+mn-ea"/>
                  <a:cs typeface="Arial" charset="0"/>
                </a:endParaRPr>
              </a:p>
            </p:txBody>
          </p:sp>
          <p:sp>
            <p:nvSpPr>
              <p:cNvPr id="28686" name="Line 29">
                <a:extLst>
                  <a:ext uri="{FF2B5EF4-FFF2-40B4-BE49-F238E27FC236}">
                    <a16:creationId xmlns:a16="http://schemas.microsoft.com/office/drawing/2014/main" id="{1EB4D9C5-1BAD-EE45-A579-D054B923BAD5}"/>
                  </a:ext>
                </a:extLst>
              </p:cNvPr>
              <p:cNvSpPr>
                <a:spLocks noChangeShapeType="1"/>
              </p:cNvSpPr>
              <p:nvPr/>
            </p:nvSpPr>
            <p:spPr bwMode="auto">
              <a:xfrm>
                <a:off x="4852" y="3139"/>
                <a:ext cx="238" cy="525"/>
              </a:xfrm>
              <a:prstGeom prst="line">
                <a:avLst/>
              </a:prstGeom>
              <a:noFill/>
              <a:ln w="12700">
                <a:solidFill>
                  <a:srgbClr val="FFCC66"/>
                </a:solidFill>
                <a:round/>
                <a:headEnd/>
                <a:tailEnd/>
              </a:ln>
              <a:extLst>
                <a:ext uri="{909E8E84-426E-40DD-AFC4-6F175D3DCCD1}">
                  <a14:hiddenFill xmlns:a14="http://schemas.microsoft.com/office/drawing/2010/main">
                    <a:noFill/>
                  </a14:hiddenFill>
                </a:ext>
              </a:extLst>
            </p:spPr>
            <p:txBody>
              <a:bodyPr/>
              <a:lstStyle/>
              <a:p>
                <a:endParaRPr lang="en-BR"/>
              </a:p>
            </p:txBody>
          </p:sp>
          <p:sp>
            <p:nvSpPr>
              <p:cNvPr id="28687" name="Line 31">
                <a:extLst>
                  <a:ext uri="{FF2B5EF4-FFF2-40B4-BE49-F238E27FC236}">
                    <a16:creationId xmlns:a16="http://schemas.microsoft.com/office/drawing/2014/main" id="{DD183FAA-73CE-6B4E-9B3E-6C6B9A941F58}"/>
                  </a:ext>
                </a:extLst>
              </p:cNvPr>
              <p:cNvSpPr>
                <a:spLocks noChangeShapeType="1"/>
              </p:cNvSpPr>
              <p:nvPr/>
            </p:nvSpPr>
            <p:spPr bwMode="auto">
              <a:xfrm flipH="1">
                <a:off x="4608" y="3139"/>
                <a:ext cx="244" cy="518"/>
              </a:xfrm>
              <a:prstGeom prst="line">
                <a:avLst/>
              </a:prstGeom>
              <a:noFill/>
              <a:ln w="12700">
                <a:solidFill>
                  <a:srgbClr val="FFCC66"/>
                </a:solidFill>
                <a:round/>
                <a:headEnd/>
                <a:tailEnd/>
              </a:ln>
              <a:extLst>
                <a:ext uri="{909E8E84-426E-40DD-AFC4-6F175D3DCCD1}">
                  <a14:hiddenFill xmlns:a14="http://schemas.microsoft.com/office/drawing/2010/main">
                    <a:noFill/>
                  </a14:hiddenFill>
                </a:ext>
              </a:extLst>
            </p:spPr>
            <p:txBody>
              <a:bodyPr/>
              <a:lstStyle/>
              <a:p>
                <a:endParaRPr lang="en-BR"/>
              </a:p>
            </p:txBody>
          </p:sp>
        </p:grpSp>
        <p:sp>
          <p:nvSpPr>
            <p:cNvPr id="22" name="Text Box 32">
              <a:extLst>
                <a:ext uri="{FF2B5EF4-FFF2-40B4-BE49-F238E27FC236}">
                  <a16:creationId xmlns:a16="http://schemas.microsoft.com/office/drawing/2014/main" id="{8B8FB71D-2B99-7B42-9186-3EFFB8D88D0B}"/>
                </a:ext>
              </a:extLst>
            </p:cNvPr>
            <p:cNvSpPr txBox="1">
              <a:spLocks noChangeArrowheads="1"/>
            </p:cNvSpPr>
            <p:nvPr/>
          </p:nvSpPr>
          <p:spPr bwMode="auto">
            <a:xfrm>
              <a:off x="7669044" y="2403270"/>
              <a:ext cx="1695050" cy="361792"/>
            </a:xfrm>
            <a:prstGeom prst="rect">
              <a:avLst/>
            </a:prstGeom>
            <a:noFill/>
            <a:ln w="9525">
              <a:no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1300" b="1">
                  <a:solidFill>
                    <a:schemeClr val="tx1"/>
                  </a:solidFill>
                  <a:effectLst>
                    <a:outerShdw blurRad="38100" dist="38100" dir="2700000" algn="tl">
                      <a:srgbClr val="000000"/>
                    </a:outerShdw>
                  </a:effectLst>
                  <a:latin typeface="Arial Narrow" panose="020B0606020202030204" pitchFamily="34" charset="0"/>
                </a:rPr>
                <a:t>Aporte Energético</a:t>
              </a:r>
              <a:endParaRPr lang="en-US" altLang="pt-BR" sz="1300" b="1">
                <a:solidFill>
                  <a:schemeClr val="tx1"/>
                </a:solidFill>
                <a:effectLst>
                  <a:outerShdw blurRad="38100" dist="38100" dir="2700000" algn="tl">
                    <a:srgbClr val="000000"/>
                  </a:outerShdw>
                </a:effectLst>
                <a:latin typeface="Arial Narrow" panose="020B0606020202030204" pitchFamily="34" charset="0"/>
              </a:endParaRPr>
            </a:p>
          </p:txBody>
        </p:sp>
        <p:sp>
          <p:nvSpPr>
            <p:cNvPr id="23" name="Text Box 33">
              <a:extLst>
                <a:ext uri="{FF2B5EF4-FFF2-40B4-BE49-F238E27FC236}">
                  <a16:creationId xmlns:a16="http://schemas.microsoft.com/office/drawing/2014/main" id="{D0960C2C-06C5-8C41-BFDC-5945EC53196D}"/>
                </a:ext>
              </a:extLst>
            </p:cNvPr>
            <p:cNvSpPr txBox="1">
              <a:spLocks noChangeArrowheads="1"/>
            </p:cNvSpPr>
            <p:nvPr/>
          </p:nvSpPr>
          <p:spPr bwMode="auto">
            <a:xfrm>
              <a:off x="6463714" y="2118162"/>
              <a:ext cx="972541" cy="361792"/>
            </a:xfrm>
            <a:prstGeom prst="rect">
              <a:avLst/>
            </a:prstGeom>
            <a:noFill/>
            <a:ln w="9525">
              <a:no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1300" b="1">
                  <a:solidFill>
                    <a:schemeClr val="tx1"/>
                  </a:solidFill>
                  <a:effectLst>
                    <a:outerShdw blurRad="38100" dist="38100" dir="2700000" algn="tl">
                      <a:srgbClr val="000000"/>
                    </a:outerShdw>
                  </a:effectLst>
                  <a:latin typeface="Arial Narrow" panose="020B0606020202030204" pitchFamily="34" charset="0"/>
                </a:rPr>
                <a:t>Ativ. Física</a:t>
              </a:r>
              <a:endParaRPr lang="en-US" altLang="pt-BR" sz="1300" b="1">
                <a:solidFill>
                  <a:schemeClr val="tx1"/>
                </a:solidFill>
                <a:effectLst>
                  <a:outerShdw blurRad="38100" dist="38100" dir="2700000" algn="tl">
                    <a:srgbClr val="000000"/>
                  </a:outerShdw>
                </a:effectLst>
                <a:latin typeface="Arial Narrow" panose="020B0606020202030204" pitchFamily="34" charset="0"/>
              </a:endParaRPr>
            </a:p>
          </p:txBody>
        </p:sp>
      </p:grpSp>
      <p:pic>
        <p:nvPicPr>
          <p:cNvPr id="3" name="Áudio 2">
            <a:hlinkClick r:id="" action="ppaction://media"/>
            <a:extLst>
              <a:ext uri="{FF2B5EF4-FFF2-40B4-BE49-F238E27FC236}">
                <a16:creationId xmlns:a16="http://schemas.microsoft.com/office/drawing/2014/main" id="{4ACD4E41-985F-1348-A0DA-540C8AC9E18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58300" y="5829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2603"/>
    </mc:Choice>
    <mc:Fallback xmlns="">
      <p:transition spd="slow" advTm="52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20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nodeType="withGroup">
                            <p:stCondLst>
                              <p:cond delay="20500"/>
                            </p:stCondLst>
                            <p:childTnLst>
                              <p:par>
                                <p:cTn id="12" presetID="10" presetClass="entr" presetSubtype="0" fill="hold" nodeType="afterEffect">
                                  <p:stCondLst>
                                    <p:cond delay="20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a:extLst>
              <a:ext uri="{FF2B5EF4-FFF2-40B4-BE49-F238E27FC236}">
                <a16:creationId xmlns:a16="http://schemas.microsoft.com/office/drawing/2014/main" id="{F3DB1461-819E-D242-9605-F5C6FD443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3" y="1555750"/>
            <a:ext cx="9929812"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779" name="TextBox 1">
            <a:extLst>
              <a:ext uri="{FF2B5EF4-FFF2-40B4-BE49-F238E27FC236}">
                <a16:creationId xmlns:a16="http://schemas.microsoft.com/office/drawing/2014/main" id="{4BA21413-9E89-134E-A102-EFB84C3708B3}"/>
              </a:ext>
            </a:extLst>
          </p:cNvPr>
          <p:cNvSpPr txBox="1">
            <a:spLocks noChangeArrowheads="1"/>
          </p:cNvSpPr>
          <p:nvPr/>
        </p:nvSpPr>
        <p:spPr bwMode="auto">
          <a:xfrm>
            <a:off x="1497013" y="195263"/>
            <a:ext cx="77708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ClrTx/>
              <a:buSzTx/>
              <a:buFontTx/>
              <a:buNone/>
            </a:pPr>
            <a:r>
              <a:rPr lang="en-US" altLang="pt-BR" b="1">
                <a:solidFill>
                  <a:srgbClr val="FEFF98"/>
                </a:solidFill>
              </a:rPr>
              <a:t>Metanálise de estudos prospectivos com dieta DASH</a:t>
            </a:r>
          </a:p>
        </p:txBody>
      </p:sp>
      <p:sp>
        <p:nvSpPr>
          <p:cNvPr id="3" name="CaixaDeTexto 2">
            <a:extLst>
              <a:ext uri="{FF2B5EF4-FFF2-40B4-BE49-F238E27FC236}">
                <a16:creationId xmlns:a16="http://schemas.microsoft.com/office/drawing/2014/main" id="{2A636D25-4C30-654C-B1C0-FB24BF71AA74}"/>
              </a:ext>
            </a:extLst>
          </p:cNvPr>
          <p:cNvSpPr txBox="1">
            <a:spLocks noChangeArrowheads="1"/>
          </p:cNvSpPr>
          <p:nvPr/>
        </p:nvSpPr>
        <p:spPr bwMode="auto">
          <a:xfrm>
            <a:off x="642938" y="6167438"/>
            <a:ext cx="8945562"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pt-BR" altLang="pt-BR" sz="2000" b="1">
                <a:solidFill>
                  <a:schemeClr val="bg2"/>
                </a:solidFill>
              </a:rPr>
              <a:t>Dieta DASH-like confere redução no risco de eventos CV entre 20 e 30%</a:t>
            </a:r>
          </a:p>
        </p:txBody>
      </p:sp>
      <p:pic>
        <p:nvPicPr>
          <p:cNvPr id="2" name="Áudio 1">
            <a:hlinkClick r:id="" action="ppaction://media"/>
            <a:extLst>
              <a:ext uri="{FF2B5EF4-FFF2-40B4-BE49-F238E27FC236}">
                <a16:creationId xmlns:a16="http://schemas.microsoft.com/office/drawing/2014/main" id="{626BD1A6-7E3B-A841-BC3A-869AFD0E76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640"/>
    </mc:Choice>
    <mc:Fallback xmlns="">
      <p:transition spd="slow" advTm="21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a:extLst>
              <a:ext uri="{FF2B5EF4-FFF2-40B4-BE49-F238E27FC236}">
                <a16:creationId xmlns:a16="http://schemas.microsoft.com/office/drawing/2014/main" id="{D1D9F376-1F1E-6747-83C2-1C6344338032}"/>
              </a:ext>
            </a:extLst>
          </p:cNvPr>
          <p:cNvSpPr txBox="1">
            <a:spLocks noChangeArrowheads="1"/>
          </p:cNvSpPr>
          <p:nvPr/>
        </p:nvSpPr>
        <p:spPr bwMode="auto">
          <a:xfrm>
            <a:off x="1254125" y="1573213"/>
            <a:ext cx="8102600" cy="4087812"/>
          </a:xfrm>
          <a:prstGeom prst="rect">
            <a:avLst/>
          </a:prstGeom>
          <a:noFill/>
          <a:ln>
            <a:noFill/>
          </a:ln>
          <a:effectLst>
            <a:outerShdw blurRad="63500" dist="17961" dir="2700000" algn="ctr" rotWithShape="0">
              <a:srgbClr val="000000">
                <a:alpha val="74997"/>
              </a:srgbClr>
            </a:outerShdw>
          </a:effectLst>
        </p:spPr>
        <p:txBody>
          <a:bodyPr>
            <a:spAutoFit/>
          </a:bodyPr>
          <a:lstStyle>
            <a:lvl1pPr marL="444500" indent="-444500">
              <a:tabLst>
                <a:tab pos="901700" algn="l"/>
              </a:tabLst>
              <a:defRPr sz="2400">
                <a:solidFill>
                  <a:srgbClr val="FFFFFF"/>
                </a:solidFill>
                <a:latin typeface="Arial" panose="020B0604020202020204" pitchFamily="34" charset="0"/>
                <a:ea typeface="MS PGothic" panose="020B0600070205080204" pitchFamily="34" charset="-128"/>
              </a:defRPr>
            </a:lvl1pPr>
            <a:lvl2pPr marL="666750">
              <a:tabLst>
                <a:tab pos="901700" algn="l"/>
              </a:tabLst>
              <a:defRPr sz="2400">
                <a:solidFill>
                  <a:srgbClr val="FFFFFF"/>
                </a:solidFill>
                <a:latin typeface="Arial" panose="020B0604020202020204" pitchFamily="34" charset="0"/>
                <a:ea typeface="MS PGothic" panose="020B0600070205080204" pitchFamily="34" charset="-128"/>
              </a:defRPr>
            </a:lvl2pPr>
            <a:lvl3pPr marL="1143000" indent="-228600">
              <a:tabLst>
                <a:tab pos="901700" algn="l"/>
              </a:tabLst>
              <a:defRPr sz="2400">
                <a:solidFill>
                  <a:srgbClr val="FFFFFF"/>
                </a:solidFill>
                <a:latin typeface="Arial" panose="020B0604020202020204" pitchFamily="34" charset="0"/>
                <a:ea typeface="MS PGothic" panose="020B0600070205080204" pitchFamily="34" charset="-128"/>
              </a:defRPr>
            </a:lvl3pPr>
            <a:lvl4pPr marL="1600200" indent="-228600">
              <a:tabLst>
                <a:tab pos="901700" algn="l"/>
              </a:tabLst>
              <a:defRPr sz="2400">
                <a:solidFill>
                  <a:srgbClr val="FFFFFF"/>
                </a:solidFill>
                <a:latin typeface="Arial" panose="020B0604020202020204" pitchFamily="34" charset="0"/>
                <a:ea typeface="MS PGothic" panose="020B0600070205080204" pitchFamily="34" charset="-128"/>
              </a:defRPr>
            </a:lvl4pPr>
            <a:lvl5pPr marL="2057400" indent="-228600">
              <a:tabLst>
                <a:tab pos="901700" algn="l"/>
              </a:tabLst>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901700" algn="l"/>
              </a:tabLs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901700" algn="l"/>
              </a:tabLs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901700" algn="l"/>
              </a:tabLs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901700" algn="l"/>
              </a:tabLst>
              <a:defRPr sz="2400">
                <a:solidFill>
                  <a:srgbClr val="FFFFFF"/>
                </a:solidFill>
                <a:latin typeface="Arial" panose="020B0604020202020204" pitchFamily="34" charset="0"/>
                <a:ea typeface="MS PGothic" panose="020B0600070205080204" pitchFamily="34" charset="-128"/>
              </a:defRPr>
            </a:lvl9pPr>
          </a:lstStyle>
          <a:p>
            <a:pPr>
              <a:spcBef>
                <a:spcPct val="35000"/>
              </a:spcBef>
              <a:buClr>
                <a:srgbClr val="FFFF00"/>
              </a:buClr>
              <a:buFont typeface="Symbol" panose="05050102010706020507" pitchFamily="18" charset="2"/>
              <a:buBlip>
                <a:blip r:embed="rId4"/>
              </a:buBlip>
              <a:defRPr/>
            </a:pPr>
            <a:r>
              <a:rPr lang="pt-BR" altLang="pt-BR" sz="2200" b="1">
                <a:effectLst>
                  <a:outerShdw blurRad="38100" dist="38100" dir="2700000" algn="tl">
                    <a:srgbClr val="000000"/>
                  </a:outerShdw>
                </a:effectLst>
              </a:rPr>
              <a:t>Diuréticos</a:t>
            </a:r>
          </a:p>
          <a:p>
            <a:pPr>
              <a:spcBef>
                <a:spcPct val="35000"/>
              </a:spcBef>
              <a:buClr>
                <a:srgbClr val="FFFF00"/>
              </a:buClr>
              <a:buFont typeface="Symbol" panose="05050102010706020507" pitchFamily="18" charset="2"/>
              <a:buBlip>
                <a:blip r:embed="rId4"/>
              </a:buBlip>
              <a:defRPr/>
            </a:pPr>
            <a:r>
              <a:rPr lang="pt-BR" altLang="pt-BR" sz="2200" b="1">
                <a:effectLst>
                  <a:outerShdw blurRad="38100" dist="38100" dir="2700000" algn="tl">
                    <a:srgbClr val="000000"/>
                  </a:outerShdw>
                </a:effectLst>
              </a:rPr>
              <a:t>Inibidores adrenérgicos</a:t>
            </a:r>
          </a:p>
          <a:p>
            <a:pPr lvl="1">
              <a:spcBef>
                <a:spcPct val="35000"/>
              </a:spcBef>
              <a:buClr>
                <a:srgbClr val="FFFF00"/>
              </a:buClr>
              <a:buFont typeface="Symbol" panose="05050102010706020507" pitchFamily="18" charset="2"/>
              <a:buBlip>
                <a:blip r:embed="rId4"/>
              </a:buBlip>
              <a:defRPr/>
            </a:pPr>
            <a:r>
              <a:rPr lang="pt-BR" altLang="pt-BR" sz="2200" b="1">
                <a:effectLst>
                  <a:outerShdw blurRad="38100" dist="38100" dir="2700000" algn="tl">
                    <a:srgbClr val="000000"/>
                  </a:outerShdw>
                </a:effectLst>
              </a:rPr>
              <a:t>Ação central</a:t>
            </a:r>
          </a:p>
          <a:p>
            <a:pPr lvl="1">
              <a:spcBef>
                <a:spcPct val="35000"/>
              </a:spcBef>
              <a:buClr>
                <a:srgbClr val="FFFF00"/>
              </a:buClr>
              <a:buFont typeface="Symbol" panose="05050102010706020507" pitchFamily="18" charset="2"/>
              <a:buBlip>
                <a:blip r:embed="rId4"/>
              </a:buBlip>
              <a:defRPr/>
            </a:pPr>
            <a:r>
              <a:rPr lang="pt-BR" altLang="pt-BR" sz="2200" b="1">
                <a:effectLst>
                  <a:outerShdw blurRad="38100" dist="38100" dir="2700000" algn="tl">
                    <a:srgbClr val="000000"/>
                  </a:outerShdw>
                </a:effectLst>
              </a:rPr>
              <a:t>Alfabloqueadores (alfa-1-adrenérgicos)</a:t>
            </a:r>
          </a:p>
          <a:p>
            <a:pPr lvl="1">
              <a:spcBef>
                <a:spcPct val="35000"/>
              </a:spcBef>
              <a:buClr>
                <a:srgbClr val="FFFF00"/>
              </a:buClr>
              <a:buFont typeface="Symbol" panose="05050102010706020507" pitchFamily="18" charset="2"/>
              <a:buBlip>
                <a:blip r:embed="rId4"/>
              </a:buBlip>
              <a:defRPr/>
            </a:pPr>
            <a:r>
              <a:rPr lang="pt-BR" altLang="pt-BR" sz="2200" b="1">
                <a:effectLst>
                  <a:outerShdw blurRad="38100" dist="38100" dir="2700000" algn="tl">
                    <a:srgbClr val="000000"/>
                  </a:outerShdw>
                </a:effectLst>
              </a:rPr>
              <a:t>Betabloqueadores</a:t>
            </a:r>
          </a:p>
          <a:p>
            <a:pPr>
              <a:spcBef>
                <a:spcPct val="35000"/>
              </a:spcBef>
              <a:buClr>
                <a:srgbClr val="FFFF00"/>
              </a:buClr>
              <a:buFont typeface="Symbol" panose="05050102010706020507" pitchFamily="18" charset="2"/>
              <a:buBlip>
                <a:blip r:embed="rId4"/>
              </a:buBlip>
              <a:defRPr/>
            </a:pPr>
            <a:r>
              <a:rPr lang="pt-BR" altLang="pt-BR" sz="2200" b="1">
                <a:effectLst>
                  <a:outerShdw blurRad="38100" dist="38100" dir="2700000" algn="tl">
                    <a:srgbClr val="000000"/>
                  </a:outerShdw>
                </a:effectLst>
              </a:rPr>
              <a:t>Bloqueadores dos canais de cálcio</a:t>
            </a:r>
          </a:p>
          <a:p>
            <a:pPr>
              <a:spcBef>
                <a:spcPct val="35000"/>
              </a:spcBef>
              <a:buClr>
                <a:srgbClr val="FFFF00"/>
              </a:buClr>
              <a:buFont typeface="Symbol" panose="05050102010706020507" pitchFamily="18" charset="2"/>
              <a:buBlip>
                <a:blip r:embed="rId4"/>
              </a:buBlip>
              <a:defRPr/>
            </a:pPr>
            <a:r>
              <a:rPr lang="pt-BR" altLang="pt-BR" sz="2200" b="1">
                <a:effectLst>
                  <a:outerShdw blurRad="38100" dist="38100" dir="2700000" algn="tl">
                    <a:srgbClr val="000000"/>
                  </a:outerShdw>
                </a:effectLst>
              </a:rPr>
              <a:t>Inibidores da ECA</a:t>
            </a:r>
          </a:p>
          <a:p>
            <a:pPr>
              <a:spcBef>
                <a:spcPct val="35000"/>
              </a:spcBef>
              <a:buClr>
                <a:srgbClr val="FFFF00"/>
              </a:buClr>
              <a:buFont typeface="Symbol" panose="05050102010706020507" pitchFamily="18" charset="2"/>
              <a:buBlip>
                <a:blip r:embed="rId4"/>
              </a:buBlip>
              <a:defRPr/>
            </a:pPr>
            <a:r>
              <a:rPr lang="pt-BR" altLang="pt-BR" sz="2200" b="1">
                <a:effectLst>
                  <a:outerShdw blurRad="38100" dist="38100" dir="2700000" algn="tl">
                    <a:srgbClr val="000000"/>
                  </a:outerShdw>
                </a:effectLst>
              </a:rPr>
              <a:t>Bloqueadores do receptor AT</a:t>
            </a:r>
            <a:r>
              <a:rPr lang="pt-BR" altLang="pt-BR" sz="2200" b="1" baseline="-25000">
                <a:effectLst>
                  <a:outerShdw blurRad="38100" dist="38100" dir="2700000" algn="tl">
                    <a:srgbClr val="000000"/>
                  </a:outerShdw>
                </a:effectLst>
              </a:rPr>
              <a:t>1</a:t>
            </a:r>
            <a:r>
              <a:rPr lang="pt-BR" altLang="pt-BR" sz="2200" b="1">
                <a:effectLst>
                  <a:outerShdw blurRad="38100" dist="38100" dir="2700000" algn="tl">
                    <a:srgbClr val="000000"/>
                  </a:outerShdw>
                </a:effectLst>
              </a:rPr>
              <a:t> da angiotensina II</a:t>
            </a:r>
          </a:p>
          <a:p>
            <a:pPr>
              <a:spcBef>
                <a:spcPct val="35000"/>
              </a:spcBef>
              <a:buClr>
                <a:srgbClr val="FFFF00"/>
              </a:buClr>
              <a:buFont typeface="Symbol" panose="05050102010706020507" pitchFamily="18" charset="2"/>
              <a:buBlip>
                <a:blip r:embed="rId4"/>
              </a:buBlip>
              <a:defRPr/>
            </a:pPr>
            <a:r>
              <a:rPr lang="pt-BR" altLang="pt-BR" sz="2200" b="1">
                <a:effectLst>
                  <a:outerShdw blurRad="38100" dist="38100" dir="2700000" algn="tl">
                    <a:srgbClr val="000000"/>
                  </a:outerShdw>
                </a:effectLst>
              </a:rPr>
              <a:t>Vasodilatadores diretos</a:t>
            </a:r>
          </a:p>
        </p:txBody>
      </p:sp>
      <p:sp>
        <p:nvSpPr>
          <p:cNvPr id="66563" name="Text Box 3">
            <a:extLst>
              <a:ext uri="{FF2B5EF4-FFF2-40B4-BE49-F238E27FC236}">
                <a16:creationId xmlns:a16="http://schemas.microsoft.com/office/drawing/2014/main" id="{FFA93FB5-5C24-B944-AAAE-3E3C3446FF68}"/>
              </a:ext>
            </a:extLst>
          </p:cNvPr>
          <p:cNvSpPr txBox="1">
            <a:spLocks noChangeArrowheads="1"/>
          </p:cNvSpPr>
          <p:nvPr/>
        </p:nvSpPr>
        <p:spPr bwMode="auto">
          <a:xfrm>
            <a:off x="482600" y="571500"/>
            <a:ext cx="9242425" cy="579438"/>
          </a:xfrm>
          <a:prstGeom prst="rect">
            <a:avLst/>
          </a:prstGeom>
          <a:noFill/>
          <a:ln w="9525" algn="ctr">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3200" b="1">
                <a:solidFill>
                  <a:srgbClr val="FFFF65"/>
                </a:solidFill>
                <a:effectLst>
                  <a:outerShdw blurRad="38100" dist="38100" dir="2700000" algn="tl">
                    <a:srgbClr val="000000"/>
                  </a:outerShdw>
                </a:effectLst>
              </a:rPr>
              <a:t>Classes de Anti-Hipertensivos</a:t>
            </a:r>
          </a:p>
        </p:txBody>
      </p:sp>
      <p:sp>
        <p:nvSpPr>
          <p:cNvPr id="4" name="TextBox 3">
            <a:extLst>
              <a:ext uri="{FF2B5EF4-FFF2-40B4-BE49-F238E27FC236}">
                <a16:creationId xmlns:a16="http://schemas.microsoft.com/office/drawing/2014/main" id="{2AAB5DA7-A7FA-1143-8B53-20142A151194}"/>
              </a:ext>
            </a:extLst>
          </p:cNvPr>
          <p:cNvSpPr txBox="1"/>
          <p:nvPr/>
        </p:nvSpPr>
        <p:spPr>
          <a:xfrm>
            <a:off x="1554163" y="6165850"/>
            <a:ext cx="6832600" cy="369888"/>
          </a:xfrm>
          <a:prstGeom prst="rect">
            <a:avLst/>
          </a:prstGeom>
          <a:solidFill>
            <a:srgbClr val="260000"/>
          </a:solidFill>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1800" b="1" i="1">
                <a:solidFill>
                  <a:srgbClr val="FFFF8B"/>
                </a:solidFill>
                <a:effectLst>
                  <a:outerShdw blurRad="38100" dist="38100" dir="2700000" algn="tl">
                    <a:srgbClr val="000000"/>
                  </a:outerShdw>
                </a:effectLst>
              </a:rPr>
              <a:t>Considerar contra-indicações e efeitos adversos na escolha</a:t>
            </a:r>
            <a:endParaRPr lang="en-US" altLang="pt-BR" sz="1800" b="1" i="1">
              <a:solidFill>
                <a:srgbClr val="FFFF8B"/>
              </a:solidFill>
              <a:effectLst>
                <a:outerShdw blurRad="38100" dist="38100" dir="2700000" algn="tl">
                  <a:srgbClr val="000000"/>
                </a:outerShdw>
              </a:effectLst>
            </a:endParaRPr>
          </a:p>
        </p:txBody>
      </p:sp>
      <p:pic>
        <p:nvPicPr>
          <p:cNvPr id="2" name="Áudio 1">
            <a:hlinkClick r:id="" action="ppaction://media"/>
            <a:extLst>
              <a:ext uri="{FF2B5EF4-FFF2-40B4-BE49-F238E27FC236}">
                <a16:creationId xmlns:a16="http://schemas.microsoft.com/office/drawing/2014/main" id="{EDF6626B-F998-0A4E-845B-C7F4EB1123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cSld>
  <p:clrMapOvr>
    <a:masterClrMapping/>
  </p:clrMapOvr>
  <p:transition advTm="479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AutoShape 3">
            <a:extLst>
              <a:ext uri="{FF2B5EF4-FFF2-40B4-BE49-F238E27FC236}">
                <a16:creationId xmlns:a16="http://schemas.microsoft.com/office/drawing/2014/main" id="{66963DA8-9955-5C4D-A956-7DDDF7BB5E5B}"/>
              </a:ext>
            </a:extLst>
          </p:cNvPr>
          <p:cNvSpPr>
            <a:spLocks noChangeArrowheads="1"/>
          </p:cNvSpPr>
          <p:nvPr/>
        </p:nvSpPr>
        <p:spPr bwMode="auto">
          <a:xfrm>
            <a:off x="561976" y="2150745"/>
            <a:ext cx="2224088" cy="3810000"/>
          </a:xfrm>
          <a:prstGeom prst="downArrow">
            <a:avLst>
              <a:gd name="adj1" fmla="val 50000"/>
              <a:gd name="adj2" fmla="val 46296"/>
            </a:avLst>
          </a:prstGeom>
          <a:solidFill>
            <a:srgbClr val="FFFF99"/>
          </a:solidFill>
          <a:ln w="9525">
            <a:solidFill>
              <a:schemeClr val="tx1"/>
            </a:solidFill>
            <a:miter lim="800000"/>
            <a:headEnd/>
            <a:tailEnd/>
          </a:ln>
          <a:effectLst/>
        </p:spPr>
        <p:txBody>
          <a:bodyPr wrap="none" anchor="ctr"/>
          <a:lstStyle/>
          <a:p>
            <a:pPr algn="ctr">
              <a:defRPr/>
            </a:pPr>
            <a:endParaRPr lang="pt-BR" sz="1300" b="1">
              <a:effectLst>
                <a:outerShdw blurRad="38100" dist="38100" dir="2700000" algn="tl">
                  <a:srgbClr val="000000">
                    <a:alpha val="43137"/>
                  </a:srgbClr>
                </a:outerShdw>
              </a:effectLst>
              <a:latin typeface="Arial" charset="0"/>
              <a:ea typeface="+mn-ea"/>
              <a:cs typeface="ＭＳ Ｐゴシック" charset="0"/>
            </a:endParaRPr>
          </a:p>
        </p:txBody>
      </p:sp>
      <p:sp>
        <p:nvSpPr>
          <p:cNvPr id="72708" name="AutoShape 4">
            <a:extLst>
              <a:ext uri="{FF2B5EF4-FFF2-40B4-BE49-F238E27FC236}">
                <a16:creationId xmlns:a16="http://schemas.microsoft.com/office/drawing/2014/main" id="{5B892BFD-29DA-604F-9E41-EBFE0E40530F}"/>
              </a:ext>
            </a:extLst>
          </p:cNvPr>
          <p:cNvSpPr>
            <a:spLocks noChangeArrowheads="1"/>
          </p:cNvSpPr>
          <p:nvPr/>
        </p:nvSpPr>
        <p:spPr bwMode="auto">
          <a:xfrm>
            <a:off x="2973389" y="2150745"/>
            <a:ext cx="2224088" cy="3810000"/>
          </a:xfrm>
          <a:prstGeom prst="downArrow">
            <a:avLst>
              <a:gd name="adj1" fmla="val 50000"/>
              <a:gd name="adj2" fmla="val 46296"/>
            </a:avLst>
          </a:prstGeom>
          <a:solidFill>
            <a:srgbClr val="FFFF99"/>
          </a:solidFill>
          <a:ln w="9525">
            <a:solidFill>
              <a:schemeClr val="tx1"/>
            </a:solidFill>
            <a:miter lim="800000"/>
            <a:headEnd/>
            <a:tailEnd/>
          </a:ln>
        </p:spPr>
        <p:txBody>
          <a:bodyPr wrap="none" anchor="ctr"/>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sp>
        <p:nvSpPr>
          <p:cNvPr id="72709" name="AutoShape 5">
            <a:extLst>
              <a:ext uri="{FF2B5EF4-FFF2-40B4-BE49-F238E27FC236}">
                <a16:creationId xmlns:a16="http://schemas.microsoft.com/office/drawing/2014/main" id="{C66F25A1-1716-6248-80C0-A3561D3F5AE4}"/>
              </a:ext>
            </a:extLst>
          </p:cNvPr>
          <p:cNvSpPr>
            <a:spLocks noChangeArrowheads="1"/>
          </p:cNvSpPr>
          <p:nvPr/>
        </p:nvSpPr>
        <p:spPr bwMode="auto">
          <a:xfrm>
            <a:off x="5303838" y="2226945"/>
            <a:ext cx="1457325" cy="2133600"/>
          </a:xfrm>
          <a:prstGeom prst="downArrow">
            <a:avLst>
              <a:gd name="adj1" fmla="val 50000"/>
              <a:gd name="adj2" fmla="val 41176"/>
            </a:avLst>
          </a:prstGeom>
          <a:gradFill rotWithShape="1">
            <a:gsLst>
              <a:gs pos="0">
                <a:srgbClr val="FFFF99"/>
              </a:gs>
              <a:gs pos="100000">
                <a:srgbClr val="FF0000"/>
              </a:gs>
            </a:gsLst>
            <a:lin ang="5400000" scaled="1"/>
          </a:gradFill>
          <a:ln w="9525">
            <a:solidFill>
              <a:schemeClr val="tx1"/>
            </a:solidFill>
            <a:miter lim="800000"/>
            <a:headEnd/>
            <a:tailEnd/>
          </a:ln>
        </p:spPr>
        <p:txBody>
          <a:bodyPr wrap="none" anchor="ctr"/>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sp>
        <p:nvSpPr>
          <p:cNvPr id="72710" name="AutoShape 6">
            <a:extLst>
              <a:ext uri="{FF2B5EF4-FFF2-40B4-BE49-F238E27FC236}">
                <a16:creationId xmlns:a16="http://schemas.microsoft.com/office/drawing/2014/main" id="{98CBDED1-A10A-6D49-B56B-A575D2191DE0}"/>
              </a:ext>
            </a:extLst>
          </p:cNvPr>
          <p:cNvSpPr>
            <a:spLocks noChangeArrowheads="1"/>
          </p:cNvSpPr>
          <p:nvPr/>
        </p:nvSpPr>
        <p:spPr bwMode="auto">
          <a:xfrm>
            <a:off x="6772275" y="2226945"/>
            <a:ext cx="1457325" cy="2667000"/>
          </a:xfrm>
          <a:prstGeom prst="downArrow">
            <a:avLst>
              <a:gd name="adj1" fmla="val 50000"/>
              <a:gd name="adj2" fmla="val 51471"/>
            </a:avLst>
          </a:prstGeom>
          <a:gradFill rotWithShape="1">
            <a:gsLst>
              <a:gs pos="0">
                <a:srgbClr val="FFFF99"/>
              </a:gs>
              <a:gs pos="100000">
                <a:srgbClr val="FF0000"/>
              </a:gs>
            </a:gsLst>
            <a:lin ang="5400000" scaled="1"/>
          </a:gradFill>
          <a:ln w="9525">
            <a:solidFill>
              <a:schemeClr val="tx1"/>
            </a:solidFill>
            <a:miter lim="800000"/>
            <a:headEnd/>
            <a:tailEnd/>
          </a:ln>
        </p:spPr>
        <p:txBody>
          <a:bodyPr wrap="none" anchor="ctr"/>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sp>
        <p:nvSpPr>
          <p:cNvPr id="72711" name="AutoShape 7">
            <a:extLst>
              <a:ext uri="{FF2B5EF4-FFF2-40B4-BE49-F238E27FC236}">
                <a16:creationId xmlns:a16="http://schemas.microsoft.com/office/drawing/2014/main" id="{8793D42F-8A4D-F64E-B185-AB49D301DF29}"/>
              </a:ext>
            </a:extLst>
          </p:cNvPr>
          <p:cNvSpPr>
            <a:spLocks noChangeArrowheads="1"/>
          </p:cNvSpPr>
          <p:nvPr/>
        </p:nvSpPr>
        <p:spPr bwMode="auto">
          <a:xfrm>
            <a:off x="8261350" y="2226945"/>
            <a:ext cx="1457325" cy="3581400"/>
          </a:xfrm>
          <a:prstGeom prst="downArrow">
            <a:avLst>
              <a:gd name="adj1" fmla="val 50000"/>
              <a:gd name="adj2" fmla="val 69118"/>
            </a:avLst>
          </a:prstGeom>
          <a:gradFill rotWithShape="1">
            <a:gsLst>
              <a:gs pos="0">
                <a:srgbClr val="FFFF99"/>
              </a:gs>
              <a:gs pos="100000">
                <a:srgbClr val="FF0000"/>
              </a:gs>
            </a:gsLst>
            <a:lin ang="5400000" scaled="1"/>
          </a:gradFill>
          <a:ln w="9525">
            <a:solidFill>
              <a:schemeClr val="tx1"/>
            </a:solidFill>
            <a:miter lim="800000"/>
            <a:headEnd/>
            <a:tailEnd/>
          </a:ln>
        </p:spPr>
        <p:txBody>
          <a:bodyPr wrap="none" anchor="ctr"/>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sp>
        <p:nvSpPr>
          <p:cNvPr id="72712" name="Text Box 8">
            <a:extLst>
              <a:ext uri="{FF2B5EF4-FFF2-40B4-BE49-F238E27FC236}">
                <a16:creationId xmlns:a16="http://schemas.microsoft.com/office/drawing/2014/main" id="{149A3BEC-BCBE-704C-8048-CE463D7E0323}"/>
              </a:ext>
            </a:extLst>
          </p:cNvPr>
          <p:cNvSpPr txBox="1">
            <a:spLocks noChangeArrowheads="1"/>
          </p:cNvSpPr>
          <p:nvPr/>
        </p:nvSpPr>
        <p:spPr bwMode="auto">
          <a:xfrm>
            <a:off x="4725466" y="2379345"/>
            <a:ext cx="857250" cy="1555750"/>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defRPr/>
            </a:pPr>
            <a:r>
              <a:rPr lang="en-US" altLang="pt-BR" sz="9600" b="1" dirty="0">
                <a:effectLst>
                  <a:outerShdw blurRad="38100" dist="38100" dir="2700000" algn="tl">
                    <a:srgbClr val="000000"/>
                  </a:outerShdw>
                </a:effectLst>
              </a:rPr>
              <a:t>=</a:t>
            </a:r>
          </a:p>
        </p:txBody>
      </p:sp>
      <p:sp>
        <p:nvSpPr>
          <p:cNvPr id="72713" name="Text Box 9">
            <a:extLst>
              <a:ext uri="{FF2B5EF4-FFF2-40B4-BE49-F238E27FC236}">
                <a16:creationId xmlns:a16="http://schemas.microsoft.com/office/drawing/2014/main" id="{D76B7D25-3400-E94C-BEE7-A721579ABB7A}"/>
              </a:ext>
            </a:extLst>
          </p:cNvPr>
          <p:cNvSpPr txBox="1">
            <a:spLocks noChangeArrowheads="1"/>
          </p:cNvSpPr>
          <p:nvPr/>
        </p:nvSpPr>
        <p:spPr bwMode="auto">
          <a:xfrm>
            <a:off x="2411413" y="2379345"/>
            <a:ext cx="1114425" cy="1555750"/>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defRPr/>
            </a:pPr>
            <a:r>
              <a:rPr lang="en-US" altLang="pt-BR" sz="9600" b="1">
                <a:effectLst>
                  <a:outerShdw blurRad="38100" dist="38100" dir="2700000" algn="tl">
                    <a:srgbClr val="000000"/>
                  </a:outerShdw>
                </a:effectLst>
              </a:rPr>
              <a:t>+</a:t>
            </a:r>
          </a:p>
        </p:txBody>
      </p:sp>
      <p:sp>
        <p:nvSpPr>
          <p:cNvPr id="72714" name="Text Box 10">
            <a:extLst>
              <a:ext uri="{FF2B5EF4-FFF2-40B4-BE49-F238E27FC236}">
                <a16:creationId xmlns:a16="http://schemas.microsoft.com/office/drawing/2014/main" id="{779E60D6-BDF5-9048-B341-892A37EA428A}"/>
              </a:ext>
            </a:extLst>
          </p:cNvPr>
          <p:cNvSpPr txBox="1">
            <a:spLocks noChangeArrowheads="1"/>
          </p:cNvSpPr>
          <p:nvPr/>
        </p:nvSpPr>
        <p:spPr bwMode="auto">
          <a:xfrm>
            <a:off x="987599" y="2912745"/>
            <a:ext cx="1371600" cy="581025"/>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defRPr/>
            </a:pPr>
            <a:r>
              <a:rPr lang="en-US" altLang="pt-BR" sz="1600" b="1" dirty="0" err="1">
                <a:solidFill>
                  <a:schemeClr val="bg2"/>
                </a:solidFill>
                <a:effectLst>
                  <a:outerShdw blurRad="38100" dist="38100" dir="2700000" algn="tl">
                    <a:srgbClr val="FFFFFF"/>
                  </a:outerShdw>
                </a:effectLst>
              </a:rPr>
              <a:t>Cada</a:t>
            </a:r>
            <a:r>
              <a:rPr lang="en-US" altLang="pt-BR" sz="1600" b="1" dirty="0">
                <a:solidFill>
                  <a:schemeClr val="bg2"/>
                </a:solidFill>
                <a:effectLst>
                  <a:outerShdw blurRad="38100" dist="38100" dir="2700000" algn="tl">
                    <a:srgbClr val="FFFFFF"/>
                  </a:outerShdw>
                </a:effectLst>
              </a:rPr>
              <a:t> 10-14 mmHg</a:t>
            </a:r>
          </a:p>
        </p:txBody>
      </p:sp>
      <p:sp>
        <p:nvSpPr>
          <p:cNvPr id="72715" name="Text Box 11">
            <a:extLst>
              <a:ext uri="{FF2B5EF4-FFF2-40B4-BE49-F238E27FC236}">
                <a16:creationId xmlns:a16="http://schemas.microsoft.com/office/drawing/2014/main" id="{C54DF9E6-63C0-2A4F-B2C2-A03737CE10D5}"/>
              </a:ext>
            </a:extLst>
          </p:cNvPr>
          <p:cNvSpPr txBox="1">
            <a:spLocks noChangeArrowheads="1"/>
          </p:cNvSpPr>
          <p:nvPr/>
        </p:nvSpPr>
        <p:spPr bwMode="auto">
          <a:xfrm>
            <a:off x="3573463" y="2912745"/>
            <a:ext cx="1114425" cy="581025"/>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defRPr/>
            </a:pPr>
            <a:r>
              <a:rPr lang="en-US" altLang="pt-BR" sz="1600" b="1" dirty="0" err="1">
                <a:solidFill>
                  <a:schemeClr val="bg2"/>
                </a:solidFill>
                <a:effectLst>
                  <a:outerShdw blurRad="38100" dist="38100" dir="2700000" algn="tl">
                    <a:srgbClr val="FFFFFF"/>
                  </a:outerShdw>
                </a:effectLst>
              </a:rPr>
              <a:t>Cada</a:t>
            </a:r>
            <a:r>
              <a:rPr lang="en-US" altLang="pt-BR" sz="1600" b="1" dirty="0">
                <a:solidFill>
                  <a:schemeClr val="bg2"/>
                </a:solidFill>
                <a:effectLst>
                  <a:outerShdw blurRad="38100" dist="38100" dir="2700000" algn="tl">
                    <a:srgbClr val="FFFFFF"/>
                  </a:outerShdw>
                </a:effectLst>
              </a:rPr>
              <a:t> 5-6 mmHg</a:t>
            </a:r>
          </a:p>
        </p:txBody>
      </p:sp>
      <p:sp>
        <p:nvSpPr>
          <p:cNvPr id="72716" name="Text Box 12">
            <a:extLst>
              <a:ext uri="{FF2B5EF4-FFF2-40B4-BE49-F238E27FC236}">
                <a16:creationId xmlns:a16="http://schemas.microsoft.com/office/drawing/2014/main" id="{78F23F91-8BA3-B845-9F10-4233098CAD59}"/>
              </a:ext>
            </a:extLst>
          </p:cNvPr>
          <p:cNvSpPr txBox="1">
            <a:spLocks noChangeArrowheads="1"/>
          </p:cNvSpPr>
          <p:nvPr/>
        </p:nvSpPr>
        <p:spPr bwMode="auto">
          <a:xfrm>
            <a:off x="5607203" y="4360545"/>
            <a:ext cx="1028700" cy="457200"/>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defRPr/>
            </a:pPr>
            <a:r>
              <a:rPr lang="en-US" altLang="pt-BR" b="1" dirty="0">
                <a:effectLst>
                  <a:outerShdw blurRad="38100" dist="38100" dir="2700000" algn="tl">
                    <a:srgbClr val="000000"/>
                  </a:outerShdw>
                </a:effectLst>
              </a:rPr>
              <a:t>17%</a:t>
            </a:r>
          </a:p>
        </p:txBody>
      </p:sp>
      <p:sp>
        <p:nvSpPr>
          <p:cNvPr id="72717" name="Text Box 13">
            <a:extLst>
              <a:ext uri="{FF2B5EF4-FFF2-40B4-BE49-F238E27FC236}">
                <a16:creationId xmlns:a16="http://schemas.microsoft.com/office/drawing/2014/main" id="{6715FDAF-58D8-BA49-BDE8-281A38127C7D}"/>
              </a:ext>
            </a:extLst>
          </p:cNvPr>
          <p:cNvSpPr txBox="1">
            <a:spLocks noChangeArrowheads="1"/>
          </p:cNvSpPr>
          <p:nvPr/>
        </p:nvSpPr>
        <p:spPr bwMode="auto">
          <a:xfrm>
            <a:off x="7063114" y="4867849"/>
            <a:ext cx="1028700" cy="457200"/>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defRPr/>
            </a:pPr>
            <a:r>
              <a:rPr lang="en-US" altLang="pt-BR" b="1" dirty="0">
                <a:effectLst>
                  <a:outerShdw blurRad="38100" dist="38100" dir="2700000" algn="tl">
                    <a:srgbClr val="000000"/>
                  </a:outerShdw>
                </a:effectLst>
              </a:rPr>
              <a:t>33%</a:t>
            </a:r>
          </a:p>
        </p:txBody>
      </p:sp>
      <p:sp>
        <p:nvSpPr>
          <p:cNvPr id="72718" name="Text Box 14">
            <a:extLst>
              <a:ext uri="{FF2B5EF4-FFF2-40B4-BE49-F238E27FC236}">
                <a16:creationId xmlns:a16="http://schemas.microsoft.com/office/drawing/2014/main" id="{61A2A063-9382-7D4E-94A7-0572FA5E0704}"/>
              </a:ext>
            </a:extLst>
          </p:cNvPr>
          <p:cNvSpPr txBox="1">
            <a:spLocks noChangeArrowheads="1"/>
          </p:cNvSpPr>
          <p:nvPr/>
        </p:nvSpPr>
        <p:spPr bwMode="auto">
          <a:xfrm>
            <a:off x="8478990" y="5794775"/>
            <a:ext cx="1200150" cy="457200"/>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defRPr/>
            </a:pPr>
            <a:r>
              <a:rPr lang="en-US" altLang="pt-BR" b="1" dirty="0">
                <a:effectLst>
                  <a:outerShdw blurRad="38100" dist="38100" dir="2700000" algn="tl">
                    <a:srgbClr val="000000"/>
                  </a:outerShdw>
                </a:effectLst>
              </a:rPr>
              <a:t>40%</a:t>
            </a:r>
          </a:p>
        </p:txBody>
      </p:sp>
      <p:sp>
        <p:nvSpPr>
          <p:cNvPr id="72719" name="Text Box 15">
            <a:extLst>
              <a:ext uri="{FF2B5EF4-FFF2-40B4-BE49-F238E27FC236}">
                <a16:creationId xmlns:a16="http://schemas.microsoft.com/office/drawing/2014/main" id="{CE75D95B-B6A9-4C4B-887D-A23C336D150B}"/>
              </a:ext>
            </a:extLst>
          </p:cNvPr>
          <p:cNvSpPr txBox="1">
            <a:spLocks noChangeArrowheads="1"/>
          </p:cNvSpPr>
          <p:nvPr/>
        </p:nvSpPr>
        <p:spPr bwMode="auto">
          <a:xfrm>
            <a:off x="1247775" y="1726883"/>
            <a:ext cx="942975" cy="430887"/>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defRPr/>
            </a:pPr>
            <a:r>
              <a:rPr lang="en-US" altLang="pt-BR" sz="2200" b="1" dirty="0">
                <a:solidFill>
                  <a:schemeClr val="tx2">
                    <a:lumMod val="40000"/>
                    <a:lumOff val="60000"/>
                  </a:schemeClr>
                </a:solidFill>
                <a:effectLst>
                  <a:outerShdw blurRad="38100" dist="38100" dir="2700000" algn="tl">
                    <a:srgbClr val="000000"/>
                  </a:outerShdw>
                </a:effectLst>
              </a:rPr>
              <a:t>PAS</a:t>
            </a:r>
          </a:p>
        </p:txBody>
      </p:sp>
      <p:sp>
        <p:nvSpPr>
          <p:cNvPr id="72720" name="Text Box 16">
            <a:extLst>
              <a:ext uri="{FF2B5EF4-FFF2-40B4-BE49-F238E27FC236}">
                <a16:creationId xmlns:a16="http://schemas.microsoft.com/office/drawing/2014/main" id="{047D412C-44ED-744D-9C5D-96023ECE6724}"/>
              </a:ext>
            </a:extLst>
          </p:cNvPr>
          <p:cNvSpPr txBox="1">
            <a:spLocks noChangeArrowheads="1"/>
          </p:cNvSpPr>
          <p:nvPr/>
        </p:nvSpPr>
        <p:spPr bwMode="auto">
          <a:xfrm>
            <a:off x="3659188" y="1726883"/>
            <a:ext cx="942975" cy="430887"/>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defRPr/>
            </a:pPr>
            <a:r>
              <a:rPr lang="en-US" altLang="pt-BR" sz="2200" b="1">
                <a:solidFill>
                  <a:schemeClr val="tx2">
                    <a:lumMod val="40000"/>
                    <a:lumOff val="60000"/>
                  </a:schemeClr>
                </a:solidFill>
                <a:effectLst>
                  <a:outerShdw blurRad="38100" dist="38100" dir="2700000" algn="tl">
                    <a:srgbClr val="000000"/>
                  </a:outerShdw>
                </a:effectLst>
              </a:rPr>
              <a:t>PAD</a:t>
            </a:r>
          </a:p>
        </p:txBody>
      </p:sp>
      <p:sp>
        <p:nvSpPr>
          <p:cNvPr id="72721" name="Text Box 17">
            <a:extLst>
              <a:ext uri="{FF2B5EF4-FFF2-40B4-BE49-F238E27FC236}">
                <a16:creationId xmlns:a16="http://schemas.microsoft.com/office/drawing/2014/main" id="{0102FD10-819F-CE43-AD28-22F6AE8EEB9B}"/>
              </a:ext>
            </a:extLst>
          </p:cNvPr>
          <p:cNvSpPr txBox="1">
            <a:spLocks noChangeArrowheads="1"/>
          </p:cNvSpPr>
          <p:nvPr/>
        </p:nvSpPr>
        <p:spPr bwMode="auto">
          <a:xfrm>
            <a:off x="5532438" y="1818958"/>
            <a:ext cx="1041400" cy="430887"/>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defRPr/>
            </a:pPr>
            <a:r>
              <a:rPr lang="en-US" altLang="pt-BR" sz="2200" b="1">
                <a:solidFill>
                  <a:schemeClr val="tx2">
                    <a:lumMod val="40000"/>
                    <a:lumOff val="60000"/>
                  </a:schemeClr>
                </a:solidFill>
                <a:effectLst>
                  <a:outerShdw blurRad="38100" dist="38100" dir="2700000" algn="tl">
                    <a:srgbClr val="000000"/>
                  </a:outerShdw>
                </a:effectLst>
              </a:rPr>
              <a:t>DAC</a:t>
            </a:r>
          </a:p>
        </p:txBody>
      </p:sp>
      <p:sp>
        <p:nvSpPr>
          <p:cNvPr id="72722" name="Text Box 18">
            <a:extLst>
              <a:ext uri="{FF2B5EF4-FFF2-40B4-BE49-F238E27FC236}">
                <a16:creationId xmlns:a16="http://schemas.microsoft.com/office/drawing/2014/main" id="{BD68B58C-4CCA-FF45-89FD-06245CE018F9}"/>
              </a:ext>
            </a:extLst>
          </p:cNvPr>
          <p:cNvSpPr txBox="1">
            <a:spLocks noChangeArrowheads="1"/>
          </p:cNvSpPr>
          <p:nvPr/>
        </p:nvSpPr>
        <p:spPr bwMode="auto">
          <a:xfrm>
            <a:off x="6510338" y="1803083"/>
            <a:ext cx="2159000" cy="430887"/>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defRPr/>
            </a:pPr>
            <a:r>
              <a:rPr lang="en-US" altLang="pt-BR" sz="2200" b="1">
                <a:solidFill>
                  <a:schemeClr val="tx2">
                    <a:lumMod val="40000"/>
                    <a:lumOff val="60000"/>
                  </a:schemeClr>
                </a:solidFill>
                <a:effectLst>
                  <a:outerShdw blurRad="38100" dist="38100" dir="2700000" algn="tl">
                    <a:srgbClr val="000000"/>
                  </a:outerShdw>
                </a:effectLst>
              </a:rPr>
              <a:t>Eventos CV</a:t>
            </a:r>
          </a:p>
        </p:txBody>
      </p:sp>
      <p:sp>
        <p:nvSpPr>
          <p:cNvPr id="72723" name="Text Box 19">
            <a:extLst>
              <a:ext uri="{FF2B5EF4-FFF2-40B4-BE49-F238E27FC236}">
                <a16:creationId xmlns:a16="http://schemas.microsoft.com/office/drawing/2014/main" id="{B880584B-D2E8-0A44-93F2-FEB5DCDA07C1}"/>
              </a:ext>
            </a:extLst>
          </p:cNvPr>
          <p:cNvSpPr txBox="1">
            <a:spLocks noChangeArrowheads="1"/>
          </p:cNvSpPr>
          <p:nvPr/>
        </p:nvSpPr>
        <p:spPr bwMode="auto">
          <a:xfrm>
            <a:off x="8551863" y="1803083"/>
            <a:ext cx="1114425" cy="430887"/>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defRPr/>
            </a:pPr>
            <a:r>
              <a:rPr lang="en-US" altLang="pt-BR" sz="2200" b="1">
                <a:solidFill>
                  <a:schemeClr val="tx2">
                    <a:lumMod val="40000"/>
                    <a:lumOff val="60000"/>
                  </a:schemeClr>
                </a:solidFill>
                <a:effectLst>
                  <a:outerShdw blurRad="38100" dist="38100" dir="2700000" algn="tl">
                    <a:srgbClr val="000000"/>
                  </a:outerShdw>
                </a:effectLst>
              </a:rPr>
              <a:t>AVC</a:t>
            </a:r>
          </a:p>
        </p:txBody>
      </p:sp>
      <p:sp>
        <p:nvSpPr>
          <p:cNvPr id="72724" name="Text Box 20">
            <a:extLst>
              <a:ext uri="{FF2B5EF4-FFF2-40B4-BE49-F238E27FC236}">
                <a16:creationId xmlns:a16="http://schemas.microsoft.com/office/drawing/2014/main" id="{536EA4D2-C270-9946-9EA2-5CE98A3E0DC6}"/>
              </a:ext>
            </a:extLst>
          </p:cNvPr>
          <p:cNvSpPr txBox="1">
            <a:spLocks noChangeArrowheads="1"/>
          </p:cNvSpPr>
          <p:nvPr/>
        </p:nvSpPr>
        <p:spPr bwMode="auto">
          <a:xfrm>
            <a:off x="260033" y="6222683"/>
            <a:ext cx="9686925" cy="523875"/>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defRPr/>
            </a:pPr>
            <a:r>
              <a:rPr lang="en-US" altLang="pt-BR" sz="1400" b="1" i="1" dirty="0">
                <a:solidFill>
                  <a:srgbClr val="97DCFF"/>
                </a:solidFill>
                <a:effectLst>
                  <a:outerShdw blurRad="38100" dist="38100" dir="2700000" algn="tl">
                    <a:srgbClr val="000000"/>
                  </a:outerShdw>
                </a:effectLst>
                <a:latin typeface="Arial Narrow" panose="020B0606020202030204" pitchFamily="34" charset="0"/>
              </a:rPr>
              <a:t>World Health Organization-International Society of Hypertension. The Guidelines Subcommittee of the WHO-ISH. Mild Hypertension Liaison Committee. 1999 Guidelines for the Management of Hypertension Memorandum.</a:t>
            </a:r>
          </a:p>
        </p:txBody>
      </p:sp>
      <p:pic>
        <p:nvPicPr>
          <p:cNvPr id="2" name="Áudio 1">
            <a:hlinkClick r:id="" action="ppaction://media"/>
            <a:extLst>
              <a:ext uri="{FF2B5EF4-FFF2-40B4-BE49-F238E27FC236}">
                <a16:creationId xmlns:a16="http://schemas.microsoft.com/office/drawing/2014/main" id="{1687D913-80AE-6D43-AB58-B85C103293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
        <p:nvSpPr>
          <p:cNvPr id="22" name="Title 1">
            <a:extLst>
              <a:ext uri="{FF2B5EF4-FFF2-40B4-BE49-F238E27FC236}">
                <a16:creationId xmlns:a16="http://schemas.microsoft.com/office/drawing/2014/main" id="{C1BBE8DD-254C-0E4F-A1E7-F1CEAEC6CB0C}"/>
              </a:ext>
            </a:extLst>
          </p:cNvPr>
          <p:cNvSpPr txBox="1">
            <a:spLocks/>
          </p:cNvSpPr>
          <p:nvPr/>
        </p:nvSpPr>
        <p:spPr bwMode="auto">
          <a:xfrm>
            <a:off x="260033" y="167558"/>
            <a:ext cx="7265193" cy="129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5pPr>
            <a:lvl6pPr marL="457233" algn="ctr" rtl="0" eaLnBrk="0" fontAlgn="base" hangingPunct="0">
              <a:spcBef>
                <a:spcPct val="0"/>
              </a:spcBef>
              <a:spcAft>
                <a:spcPct val="0"/>
              </a:spcAft>
              <a:defRPr sz="4400">
                <a:solidFill>
                  <a:schemeClr val="tx2"/>
                </a:solidFill>
                <a:latin typeface="Arial" charset="0"/>
              </a:defRPr>
            </a:lvl6pPr>
            <a:lvl7pPr marL="914469" algn="ctr" rtl="0" eaLnBrk="0" fontAlgn="base" hangingPunct="0">
              <a:spcBef>
                <a:spcPct val="0"/>
              </a:spcBef>
              <a:spcAft>
                <a:spcPct val="0"/>
              </a:spcAft>
              <a:defRPr sz="4400">
                <a:solidFill>
                  <a:schemeClr val="tx2"/>
                </a:solidFill>
                <a:latin typeface="Arial" charset="0"/>
              </a:defRPr>
            </a:lvl7pPr>
            <a:lvl8pPr marL="1371702" algn="ctr" rtl="0" eaLnBrk="0" fontAlgn="base" hangingPunct="0">
              <a:spcBef>
                <a:spcPct val="0"/>
              </a:spcBef>
              <a:spcAft>
                <a:spcPct val="0"/>
              </a:spcAft>
              <a:defRPr sz="4400">
                <a:solidFill>
                  <a:schemeClr val="tx2"/>
                </a:solidFill>
                <a:latin typeface="Arial" charset="0"/>
              </a:defRPr>
            </a:lvl8pPr>
            <a:lvl9pPr marL="1828935" algn="ctr" rtl="0" eaLnBrk="0" fontAlgn="base" hangingPunct="0">
              <a:spcBef>
                <a:spcPct val="0"/>
              </a:spcBef>
              <a:spcAft>
                <a:spcPct val="0"/>
              </a:spcAft>
              <a:defRPr sz="4400">
                <a:solidFill>
                  <a:schemeClr val="tx2"/>
                </a:solidFill>
                <a:latin typeface="Arial" charset="0"/>
              </a:defRPr>
            </a:lvl9pPr>
          </a:lstStyle>
          <a:p>
            <a:pPr algn="l">
              <a:defRPr/>
            </a:pPr>
            <a:r>
              <a:rPr lang="pt-BR" altLang="pt-BR" sz="2800" b="1" kern="0" dirty="0">
                <a:solidFill>
                  <a:schemeClr val="tx2">
                    <a:lumMod val="40000"/>
                    <a:lumOff val="60000"/>
                  </a:schemeClr>
                </a:solidFill>
                <a:effectLst>
                  <a:outerShdw blurRad="38100" dist="38100" dir="2700000" algn="tl">
                    <a:srgbClr val="000000"/>
                  </a:outerShdw>
                </a:effectLst>
                <a:latin typeface="Tahoma" panose="020B0604030504040204" pitchFamily="34" charset="0"/>
                <a:cs typeface="Tahoma" panose="020B0604030504040204" pitchFamily="34" charset="0"/>
              </a:rPr>
              <a:t>Quão benéfica é a redução da PA para reduzir o risco de eventos CV?</a:t>
            </a:r>
          </a:p>
        </p:txBody>
      </p:sp>
    </p:spTree>
    <p:extLst>
      <p:ext uri="{BB962C8B-B14F-4D97-AF65-F5344CB8AC3E}">
        <p14:creationId xmlns:p14="http://schemas.microsoft.com/office/powerpoint/2010/main" val="352718149"/>
      </p:ext>
    </p:extLst>
  </p:cSld>
  <p:clrMapOvr>
    <a:masterClrMapping/>
  </p:clrMapOvr>
  <p:transition advTm="36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ítulo 1">
            <a:extLst>
              <a:ext uri="{FF2B5EF4-FFF2-40B4-BE49-F238E27FC236}">
                <a16:creationId xmlns:a16="http://schemas.microsoft.com/office/drawing/2014/main" id="{2F48FD39-6318-CA42-AA2B-5253127B542A}"/>
              </a:ext>
            </a:extLst>
          </p:cNvPr>
          <p:cNvSpPr>
            <a:spLocks noGrp="1" noChangeArrowheads="1"/>
          </p:cNvSpPr>
          <p:nvPr>
            <p:ph type="title"/>
          </p:nvPr>
        </p:nvSpPr>
        <p:spPr>
          <a:xfrm>
            <a:off x="407988" y="230188"/>
            <a:ext cx="9444037" cy="836612"/>
          </a:xfrm>
        </p:spPr>
        <p:txBody>
          <a:bodyPr/>
          <a:lstStyle/>
          <a:p>
            <a:r>
              <a:rPr lang="en-US" altLang="pt-BR" sz="3000" b="1">
                <a:solidFill>
                  <a:srgbClr val="FFFF66"/>
                </a:solidFill>
              </a:rPr>
              <a:t>Efeito cardioprotetor da intervenção medicamentosa na hipertensão </a:t>
            </a:r>
          </a:p>
        </p:txBody>
      </p:sp>
      <p:grpSp>
        <p:nvGrpSpPr>
          <p:cNvPr id="3" name="Agrupar 2">
            <a:extLst>
              <a:ext uri="{FF2B5EF4-FFF2-40B4-BE49-F238E27FC236}">
                <a16:creationId xmlns:a16="http://schemas.microsoft.com/office/drawing/2014/main" id="{0FDF51B1-B1B6-564A-887A-D09CFCB453EC}"/>
              </a:ext>
            </a:extLst>
          </p:cNvPr>
          <p:cNvGrpSpPr/>
          <p:nvPr/>
        </p:nvGrpSpPr>
        <p:grpSpPr>
          <a:xfrm>
            <a:off x="138113" y="1168400"/>
            <a:ext cx="9980612" cy="5496990"/>
            <a:chOff x="138113" y="1168400"/>
            <a:chExt cx="9980612" cy="5496990"/>
          </a:xfrm>
        </p:grpSpPr>
        <p:grpSp>
          <p:nvGrpSpPr>
            <p:cNvPr id="80900" name="Group 2">
              <a:extLst>
                <a:ext uri="{FF2B5EF4-FFF2-40B4-BE49-F238E27FC236}">
                  <a16:creationId xmlns:a16="http://schemas.microsoft.com/office/drawing/2014/main" id="{D6E13E60-ACB5-1447-B441-F70A34BEAA7E}"/>
                </a:ext>
              </a:extLst>
            </p:cNvPr>
            <p:cNvGrpSpPr>
              <a:grpSpLocks/>
            </p:cNvGrpSpPr>
            <p:nvPr/>
          </p:nvGrpSpPr>
          <p:grpSpPr bwMode="auto">
            <a:xfrm>
              <a:off x="138113" y="1168400"/>
              <a:ext cx="9980612" cy="5459412"/>
              <a:chOff x="138113" y="1168400"/>
              <a:chExt cx="9980612" cy="5197475"/>
            </a:xfrm>
          </p:grpSpPr>
          <p:pic>
            <p:nvPicPr>
              <p:cNvPr id="80901" name="Picture 2">
                <a:extLst>
                  <a:ext uri="{FF2B5EF4-FFF2-40B4-BE49-F238E27FC236}">
                    <a16:creationId xmlns:a16="http://schemas.microsoft.com/office/drawing/2014/main" id="{10BE3DFD-43D8-A044-B08C-E1C913CB1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113" y="1168400"/>
                <a:ext cx="9980612" cy="519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902" name="Diamond 1">
                <a:extLst>
                  <a:ext uri="{FF2B5EF4-FFF2-40B4-BE49-F238E27FC236}">
                    <a16:creationId xmlns:a16="http://schemas.microsoft.com/office/drawing/2014/main" id="{B3AFB22A-5C67-5F4A-B7B6-2B8772B68F2B}"/>
                  </a:ext>
                </a:extLst>
              </p:cNvPr>
              <p:cNvSpPr>
                <a:spLocks noChangeArrowheads="1"/>
              </p:cNvSpPr>
              <p:nvPr/>
            </p:nvSpPr>
            <p:spPr bwMode="auto">
              <a:xfrm>
                <a:off x="8576365" y="5693299"/>
                <a:ext cx="242593" cy="99881"/>
              </a:xfrm>
              <a:prstGeom prst="diamond">
                <a:avLst/>
              </a:prstGeom>
              <a:solidFill>
                <a:srgbClr val="800000"/>
              </a:solidFill>
              <a:ln w="12700">
                <a:solidFill>
                  <a:srgbClr val="800000"/>
                </a:solidFill>
                <a:round/>
                <a:headEnd type="none" w="sm" len="sm"/>
                <a:tailEnd type="none" w="sm" len="sm"/>
              </a:ln>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1800">
                  <a:solidFill>
                    <a:srgbClr val="FFFFFF"/>
                  </a:solidFill>
                </a:endParaRPr>
              </a:p>
            </p:txBody>
          </p:sp>
          <p:sp>
            <p:nvSpPr>
              <p:cNvPr id="80903" name="Diamond 6">
                <a:extLst>
                  <a:ext uri="{FF2B5EF4-FFF2-40B4-BE49-F238E27FC236}">
                    <a16:creationId xmlns:a16="http://schemas.microsoft.com/office/drawing/2014/main" id="{74601A1A-FE94-BB42-AF31-7D5B4325B609}"/>
                  </a:ext>
                </a:extLst>
              </p:cNvPr>
              <p:cNvSpPr>
                <a:spLocks noChangeArrowheads="1"/>
              </p:cNvSpPr>
              <p:nvPr/>
            </p:nvSpPr>
            <p:spPr bwMode="auto">
              <a:xfrm>
                <a:off x="3161634" y="5579871"/>
                <a:ext cx="242593" cy="99881"/>
              </a:xfrm>
              <a:prstGeom prst="diamond">
                <a:avLst/>
              </a:prstGeom>
              <a:solidFill>
                <a:srgbClr val="800000"/>
              </a:solidFill>
              <a:ln w="12700">
                <a:solidFill>
                  <a:srgbClr val="800000"/>
                </a:solidFill>
                <a:round/>
                <a:headEnd type="none" w="sm" len="sm"/>
                <a:tailEnd type="none" w="sm" len="sm"/>
              </a:ln>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1800">
                  <a:solidFill>
                    <a:srgbClr val="FFFFFF"/>
                  </a:solidFill>
                </a:endParaRPr>
              </a:p>
            </p:txBody>
          </p:sp>
        </p:grpSp>
        <p:sp>
          <p:nvSpPr>
            <p:cNvPr id="80899" name="TextBox 1">
              <a:extLst>
                <a:ext uri="{FF2B5EF4-FFF2-40B4-BE49-F238E27FC236}">
                  <a16:creationId xmlns:a16="http://schemas.microsoft.com/office/drawing/2014/main" id="{F23C4EE0-E6BB-6B40-AA95-81B638129302}"/>
                </a:ext>
              </a:extLst>
            </p:cNvPr>
            <p:cNvSpPr txBox="1">
              <a:spLocks noChangeArrowheads="1"/>
            </p:cNvSpPr>
            <p:nvPr/>
          </p:nvSpPr>
          <p:spPr bwMode="auto">
            <a:xfrm>
              <a:off x="4383654" y="6327252"/>
              <a:ext cx="2235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pt-BR" sz="1600" b="1" i="1" dirty="0">
                  <a:solidFill>
                    <a:schemeClr val="bg2"/>
                  </a:solidFill>
                  <a:latin typeface="Arial Narrow" panose="020B0604020202020204" pitchFamily="34" charset="0"/>
                </a:rPr>
                <a:t>Collins et at. Lancet 1990</a:t>
              </a:r>
            </a:p>
          </p:txBody>
        </p:sp>
        <p:sp>
          <p:nvSpPr>
            <p:cNvPr id="2" name="CaixaDeTexto 1">
              <a:extLst>
                <a:ext uri="{FF2B5EF4-FFF2-40B4-BE49-F238E27FC236}">
                  <a16:creationId xmlns:a16="http://schemas.microsoft.com/office/drawing/2014/main" id="{98712BA1-88A2-9941-9BFF-8D751E6B066E}"/>
                </a:ext>
              </a:extLst>
            </p:cNvPr>
            <p:cNvSpPr txBox="1"/>
            <p:nvPr/>
          </p:nvSpPr>
          <p:spPr>
            <a:xfrm>
              <a:off x="609812" y="1171880"/>
              <a:ext cx="2954591" cy="369332"/>
            </a:xfrm>
            <a:prstGeom prst="rect">
              <a:avLst/>
            </a:prstGeom>
            <a:solidFill>
              <a:schemeClr val="tx1"/>
            </a:solidFill>
          </p:spPr>
          <p:txBody>
            <a:bodyPr wrap="none" rtlCol="0">
              <a:spAutoFit/>
            </a:bodyPr>
            <a:lstStyle/>
            <a:p>
              <a:r>
                <a:rPr lang="pt-BR" b="1" dirty="0">
                  <a:solidFill>
                    <a:srgbClr val="C00000"/>
                  </a:solidFill>
                </a:rPr>
                <a:t>Ensaios Clínicos em AVC</a:t>
              </a:r>
            </a:p>
          </p:txBody>
        </p:sp>
        <p:sp>
          <p:nvSpPr>
            <p:cNvPr id="9" name="CaixaDeTexto 8">
              <a:extLst>
                <a:ext uri="{FF2B5EF4-FFF2-40B4-BE49-F238E27FC236}">
                  <a16:creationId xmlns:a16="http://schemas.microsoft.com/office/drawing/2014/main" id="{9E43541A-FA59-3F43-AC9E-E7C241D98E68}"/>
                </a:ext>
              </a:extLst>
            </p:cNvPr>
            <p:cNvSpPr txBox="1"/>
            <p:nvPr/>
          </p:nvSpPr>
          <p:spPr>
            <a:xfrm>
              <a:off x="5627484" y="1168400"/>
              <a:ext cx="2993127" cy="369332"/>
            </a:xfrm>
            <a:prstGeom prst="rect">
              <a:avLst/>
            </a:prstGeom>
            <a:solidFill>
              <a:schemeClr val="tx1"/>
            </a:solidFill>
          </p:spPr>
          <p:txBody>
            <a:bodyPr wrap="none" rtlCol="0">
              <a:spAutoFit/>
            </a:bodyPr>
            <a:lstStyle/>
            <a:p>
              <a:r>
                <a:rPr lang="pt-BR" b="1" dirty="0">
                  <a:solidFill>
                    <a:srgbClr val="C00000"/>
                  </a:solidFill>
                </a:rPr>
                <a:t>Ensaios Clínicos em DAC</a:t>
              </a:r>
            </a:p>
          </p:txBody>
        </p:sp>
      </p:grpSp>
      <p:pic>
        <p:nvPicPr>
          <p:cNvPr id="4" name="Áudio 3">
            <a:hlinkClick r:id="" action="ppaction://media"/>
            <a:extLst>
              <a:ext uri="{FF2B5EF4-FFF2-40B4-BE49-F238E27FC236}">
                <a16:creationId xmlns:a16="http://schemas.microsoft.com/office/drawing/2014/main" id="{4D74AA53-2738-004E-8080-557876B1BD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extLst>
      <p:ext uri="{BB962C8B-B14F-4D97-AF65-F5344CB8AC3E}">
        <p14:creationId xmlns:p14="http://schemas.microsoft.com/office/powerpoint/2010/main" val="3499875797"/>
      </p:ext>
    </p:extLst>
  </p:cSld>
  <p:clrMapOvr>
    <a:masterClrMapping/>
  </p:clrMapOvr>
  <mc:AlternateContent xmlns:mc="http://schemas.openxmlformats.org/markup-compatibility/2006" xmlns:p14="http://schemas.microsoft.com/office/powerpoint/2010/main">
    <mc:Choice Requires="p14">
      <p:transition spd="slow" p14:dur="2000" advTm="52015"/>
    </mc:Choice>
    <mc:Fallback xmlns="">
      <p:transition spd="slow" advTm="52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36F12E-1E5E-9649-8230-FECDA5249481}"/>
              </a:ext>
            </a:extLst>
          </p:cNvPr>
          <p:cNvSpPr>
            <a:spLocks noGrp="1"/>
          </p:cNvSpPr>
          <p:nvPr>
            <p:ph type="title"/>
          </p:nvPr>
        </p:nvSpPr>
        <p:spPr>
          <a:xfrm>
            <a:off x="368300" y="1108075"/>
            <a:ext cx="9361488" cy="600075"/>
          </a:xfrm>
        </p:spPr>
        <p:txBody>
          <a:bodyPr/>
          <a:lstStyle/>
          <a:p>
            <a:pPr>
              <a:defRPr/>
            </a:pPr>
            <a:r>
              <a:rPr lang="pt-BR" sz="2800" b="1" i="1" dirty="0" err="1">
                <a:solidFill>
                  <a:schemeClr val="tx1"/>
                </a:solidFill>
                <a:effectLst>
                  <a:outerShdw blurRad="38100" dist="38100" dir="2700000" algn="tl">
                    <a:srgbClr val="000000">
                      <a:alpha val="43137"/>
                    </a:srgbClr>
                  </a:outerShdw>
                </a:effectLst>
              </a:rPr>
              <a:t>Patient</a:t>
            </a:r>
            <a:r>
              <a:rPr lang="pt-BR" sz="2800" b="1" i="1" dirty="0">
                <a:solidFill>
                  <a:schemeClr val="tx1"/>
                </a:solidFill>
                <a:effectLst>
                  <a:outerShdw blurRad="38100" dist="38100" dir="2700000" algn="tl">
                    <a:srgbClr val="000000">
                      <a:alpha val="43137"/>
                    </a:srgbClr>
                  </a:outerShdw>
                </a:effectLst>
              </a:rPr>
              <a:t> </a:t>
            </a:r>
            <a:r>
              <a:rPr lang="pt-BR" sz="2800" b="1" i="1" dirty="0" err="1">
                <a:solidFill>
                  <a:schemeClr val="tx1"/>
                </a:solidFill>
                <a:effectLst>
                  <a:outerShdw blurRad="38100" dist="38100" dir="2700000" algn="tl">
                    <a:srgbClr val="000000">
                      <a:alpha val="43137"/>
                    </a:srgbClr>
                  </a:outerShdw>
                </a:effectLst>
              </a:rPr>
              <a:t>adherence</a:t>
            </a:r>
            <a:r>
              <a:rPr lang="pt-BR" sz="2800" b="1" i="1" dirty="0">
                <a:solidFill>
                  <a:schemeClr val="tx1"/>
                </a:solidFill>
                <a:effectLst>
                  <a:outerShdw blurRad="38100" dist="38100" dir="2700000" algn="tl">
                    <a:srgbClr val="000000">
                      <a:alpha val="43137"/>
                    </a:srgbClr>
                  </a:outerShdw>
                </a:effectLst>
              </a:rPr>
              <a:t> </a:t>
            </a:r>
            <a:r>
              <a:rPr lang="pt-BR" sz="2800" b="1" i="1" dirty="0" err="1">
                <a:solidFill>
                  <a:schemeClr val="tx1"/>
                </a:solidFill>
                <a:effectLst>
                  <a:outerShdw blurRad="38100" dist="38100" dir="2700000" algn="tl">
                    <a:srgbClr val="000000">
                      <a:alpha val="43137"/>
                    </a:srgbClr>
                  </a:outerShdw>
                </a:effectLst>
              </a:rPr>
              <a:t>and</a:t>
            </a:r>
            <a:r>
              <a:rPr lang="pt-BR" sz="2800" b="1" i="1" dirty="0">
                <a:solidFill>
                  <a:schemeClr val="tx1"/>
                </a:solidFill>
                <a:effectLst>
                  <a:outerShdw blurRad="38100" dist="38100" dir="2700000" algn="tl">
                    <a:srgbClr val="000000">
                      <a:alpha val="43137"/>
                    </a:srgbClr>
                  </a:outerShdw>
                </a:effectLst>
              </a:rPr>
              <a:t> </a:t>
            </a:r>
            <a:r>
              <a:rPr lang="pt-BR" sz="2800" b="1" i="1" dirty="0" err="1">
                <a:solidFill>
                  <a:schemeClr val="tx1"/>
                </a:solidFill>
                <a:effectLst>
                  <a:outerShdw blurRad="38100" dist="38100" dir="2700000" algn="tl">
                    <a:srgbClr val="000000">
                      <a:alpha val="43137"/>
                    </a:srgbClr>
                  </a:outerShdw>
                </a:effectLst>
              </a:rPr>
              <a:t>treatment</a:t>
            </a:r>
            <a:r>
              <a:rPr lang="pt-BR" sz="2800" b="1" i="1" dirty="0">
                <a:solidFill>
                  <a:schemeClr val="tx1"/>
                </a:solidFill>
                <a:effectLst>
                  <a:outerShdw blurRad="38100" dist="38100" dir="2700000" algn="tl">
                    <a:srgbClr val="000000">
                      <a:alpha val="43137"/>
                    </a:srgbClr>
                  </a:outerShdw>
                </a:effectLst>
              </a:rPr>
              <a:t> </a:t>
            </a:r>
            <a:r>
              <a:rPr lang="pt-BR" sz="2800" b="1" i="1" dirty="0" err="1">
                <a:solidFill>
                  <a:schemeClr val="tx1"/>
                </a:solidFill>
                <a:effectLst>
                  <a:outerShdw blurRad="38100" dist="38100" dir="2700000" algn="tl">
                    <a:srgbClr val="000000">
                      <a:alpha val="43137"/>
                    </a:srgbClr>
                  </a:outerShdw>
                </a:effectLst>
              </a:rPr>
              <a:t>of</a:t>
            </a:r>
            <a:r>
              <a:rPr lang="pt-BR" sz="2800" b="1" i="1" dirty="0">
                <a:solidFill>
                  <a:schemeClr val="tx1"/>
                </a:solidFill>
                <a:effectLst>
                  <a:outerShdw blurRad="38100" dist="38100" dir="2700000" algn="tl">
                    <a:srgbClr val="000000">
                      <a:alpha val="43137"/>
                    </a:srgbClr>
                  </a:outerShdw>
                </a:effectLst>
              </a:rPr>
              <a:t> </a:t>
            </a:r>
            <a:r>
              <a:rPr lang="pt-BR" sz="2800" b="1" i="1" dirty="0" err="1">
                <a:solidFill>
                  <a:schemeClr val="tx1"/>
                </a:solidFill>
                <a:effectLst>
                  <a:outerShdw blurRad="38100" dist="38100" dir="2700000" algn="tl">
                    <a:srgbClr val="000000">
                      <a:alpha val="43137"/>
                    </a:srgbClr>
                  </a:outerShdw>
                </a:effectLst>
              </a:rPr>
              <a:t>hypertension</a:t>
            </a:r>
            <a:endParaRPr lang="pt-BR" sz="2800" b="1" i="1" dirty="0">
              <a:solidFill>
                <a:schemeClr val="tx1"/>
              </a:solidFill>
              <a:effectLst>
                <a:outerShdw blurRad="38100" dist="38100" dir="2700000" algn="tl">
                  <a:srgbClr val="000000">
                    <a:alpha val="43137"/>
                  </a:srgbClr>
                </a:outerShdw>
              </a:effectLst>
            </a:endParaRPr>
          </a:p>
        </p:txBody>
      </p:sp>
      <p:sp>
        <p:nvSpPr>
          <p:cNvPr id="4" name="CaixaDeTexto 3">
            <a:extLst>
              <a:ext uri="{FF2B5EF4-FFF2-40B4-BE49-F238E27FC236}">
                <a16:creationId xmlns:a16="http://schemas.microsoft.com/office/drawing/2014/main" id="{E31CF888-899F-4F49-85CF-B6AB8D26E0CA}"/>
              </a:ext>
            </a:extLst>
          </p:cNvPr>
          <p:cNvSpPr txBox="1"/>
          <p:nvPr/>
        </p:nvSpPr>
        <p:spPr>
          <a:xfrm>
            <a:off x="7283450" y="6467475"/>
            <a:ext cx="2619375" cy="338138"/>
          </a:xfrm>
          <a:prstGeom prst="rect">
            <a:avLst/>
          </a:prstGeom>
          <a:noFill/>
        </p:spPr>
        <p:txBody>
          <a:bodyPr wrap="none">
            <a:spAutoFit/>
          </a:bodyPr>
          <a:lstStyle/>
          <a:p>
            <a:pPr>
              <a:defRPr/>
            </a:pPr>
            <a:r>
              <a:rPr lang="pt-BR" sz="1600" b="1" i="1" dirty="0" err="1">
                <a:solidFill>
                  <a:schemeClr val="bg1">
                    <a:lumMod val="20000"/>
                    <a:lumOff val="80000"/>
                  </a:schemeClr>
                </a:solidFill>
                <a:latin typeface="Arial Narrow" panose="020B0606020202030204" pitchFamily="34" charset="0"/>
              </a:rPr>
              <a:t>Egan</a:t>
            </a:r>
            <a:r>
              <a:rPr lang="pt-BR" sz="1600" b="1" i="1" dirty="0">
                <a:solidFill>
                  <a:schemeClr val="bg1">
                    <a:lumMod val="20000"/>
                    <a:lumOff val="80000"/>
                  </a:schemeClr>
                </a:solidFill>
                <a:latin typeface="Arial Narrow" panose="020B0606020202030204" pitchFamily="34" charset="0"/>
              </a:rPr>
              <a:t> BM et al. </a:t>
            </a:r>
            <a:r>
              <a:rPr lang="pt-BR" sz="1600" b="1" i="1" dirty="0" err="1">
                <a:solidFill>
                  <a:schemeClr val="bg1">
                    <a:lumMod val="20000"/>
                    <a:lumOff val="80000"/>
                  </a:schemeClr>
                </a:solidFill>
                <a:latin typeface="Arial Narrow" panose="020B0606020202030204" pitchFamily="34" charset="0"/>
              </a:rPr>
              <a:t>UpToDate</a:t>
            </a:r>
            <a:r>
              <a:rPr lang="pt-BR" sz="1600" b="1" i="1" dirty="0">
                <a:solidFill>
                  <a:schemeClr val="bg1">
                    <a:lumMod val="20000"/>
                    <a:lumOff val="80000"/>
                  </a:schemeClr>
                </a:solidFill>
                <a:latin typeface="Arial Narrow" panose="020B0606020202030204" pitchFamily="34" charset="0"/>
              </a:rPr>
              <a:t> 2017 </a:t>
            </a:r>
          </a:p>
        </p:txBody>
      </p:sp>
      <p:sp>
        <p:nvSpPr>
          <p:cNvPr id="81924" name="Retângulo 4">
            <a:extLst>
              <a:ext uri="{FF2B5EF4-FFF2-40B4-BE49-F238E27FC236}">
                <a16:creationId xmlns:a16="http://schemas.microsoft.com/office/drawing/2014/main" id="{A36F09BA-BD38-014C-A467-08BBA5550099}"/>
              </a:ext>
            </a:extLst>
          </p:cNvPr>
          <p:cNvSpPr>
            <a:spLocks noChangeArrowheads="1"/>
          </p:cNvSpPr>
          <p:nvPr/>
        </p:nvSpPr>
        <p:spPr bwMode="auto">
          <a:xfrm>
            <a:off x="236538" y="1651000"/>
            <a:ext cx="9807575" cy="48625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pt-BR" sz="1500">
                <a:solidFill>
                  <a:srgbClr val="000000"/>
                </a:solidFill>
              </a:rPr>
              <a:t>A report using National Health and Nutrition Examination Survey (NHANES) data from 2011 to 2014 that defined hypertension as 130/80 mmHg found that 55% of hypertensive patients in the USA were being treated, and ~47% of those being treated had their blood pressure controlled to &lt;130/80 mmHg. Using a hypertension threshold of 140/90 rather than 130/80 mmHg, hypertension treatment and control were, respectively, 75 and 70%.</a:t>
            </a:r>
          </a:p>
          <a:p>
            <a:pPr>
              <a:spcBef>
                <a:spcPts val="600"/>
              </a:spcBef>
              <a:buClrTx/>
              <a:buSzTx/>
              <a:buFontTx/>
              <a:buNone/>
            </a:pPr>
            <a:r>
              <a:rPr lang="en-US" altLang="pt-BR" sz="1500">
                <a:solidFill>
                  <a:srgbClr val="000000"/>
                </a:solidFill>
              </a:rPr>
              <a:t>Suboptimal adherence with prescribed antihypertensive medication and lifestyle changes contributes to the burden of uncontrolled hypertension. This problem persists despite the success that various individual programs have had in attaining high adherence rates with both nondrug and drug regimens.</a:t>
            </a:r>
          </a:p>
          <a:p>
            <a:pPr>
              <a:spcBef>
                <a:spcPct val="0"/>
              </a:spcBef>
              <a:buClrTx/>
              <a:buSzTx/>
              <a:buFontTx/>
              <a:buNone/>
            </a:pPr>
            <a:r>
              <a:rPr lang="en-US" altLang="pt-BR" sz="1500">
                <a:solidFill>
                  <a:srgbClr val="000000"/>
                </a:solidFill>
              </a:rPr>
              <a:t>This topic will review the major issues related to nonadherence with antihypertensive therapy. A more complete discussion of noncompliance is discussed elsewhere. </a:t>
            </a:r>
          </a:p>
          <a:p>
            <a:pPr>
              <a:spcBef>
                <a:spcPts val="600"/>
              </a:spcBef>
              <a:buClrTx/>
              <a:buSzTx/>
              <a:buFontTx/>
              <a:buNone/>
            </a:pPr>
            <a:r>
              <a:rPr lang="en-US" altLang="pt-BR" sz="1500" b="1">
                <a:solidFill>
                  <a:srgbClr val="000000"/>
                </a:solidFill>
              </a:rPr>
              <a:t>REASON FOR NONADHERENCE</a:t>
            </a:r>
            <a:r>
              <a:rPr lang="en-US" altLang="pt-BR" sz="1500">
                <a:solidFill>
                  <a:srgbClr val="000000"/>
                </a:solidFill>
              </a:rPr>
              <a:t> — Nonadherence to antihypertensive medication is common. As an example, in a study of 149 hypertensive patients who were monitored with electronic pill boxes, 42% were nonadherent, defined as taking less than 80 percent of prescribed antihypertensive medication. In another study, high-performance liquid chromatography-tandem mass spectrometry for drug levels was performed on urine and serum specimens from 1348 hypertensive patients in two countries; partial and complete nonadherence ranged, respectively, from 20 to 27 percent and from 12 to 14 percent. Adherence was lower among patients who were younger, male, and prescribed more than one antihypertensive medication or prescribed diuretics. Other factors have also been found to reduce adherence.</a:t>
            </a:r>
          </a:p>
          <a:p>
            <a:pPr>
              <a:spcBef>
                <a:spcPct val="0"/>
              </a:spcBef>
              <a:buClrTx/>
              <a:buSzTx/>
              <a:buFontTx/>
              <a:buNone/>
            </a:pPr>
            <a:r>
              <a:rPr lang="en-US" altLang="pt-BR" sz="1500">
                <a:solidFill>
                  <a:srgbClr val="000000"/>
                </a:solidFill>
              </a:rPr>
              <a:t>Suboptimal adherence is a major barrier to realizing the benefits of evidence-based pharmacologic therapies for many medical conditions. Thus, adherence is a topic of longstanding interest and remains a key barrier to better patient outcomes. Adherence is a complex phenomenon, and no single intervention has solved this challenge.</a:t>
            </a:r>
          </a:p>
        </p:txBody>
      </p:sp>
      <p:sp>
        <p:nvSpPr>
          <p:cNvPr id="6" name="Título 1">
            <a:extLst>
              <a:ext uri="{FF2B5EF4-FFF2-40B4-BE49-F238E27FC236}">
                <a16:creationId xmlns:a16="http://schemas.microsoft.com/office/drawing/2014/main" id="{72445F06-C799-F447-82A7-0010F90D96B6}"/>
              </a:ext>
            </a:extLst>
          </p:cNvPr>
          <p:cNvSpPr txBox="1">
            <a:spLocks/>
          </p:cNvSpPr>
          <p:nvPr/>
        </p:nvSpPr>
        <p:spPr bwMode="auto">
          <a:xfrm>
            <a:off x="1114425" y="325438"/>
            <a:ext cx="5241925" cy="600075"/>
          </a:xfrm>
          <a:prstGeom prst="rect">
            <a:avLst/>
          </a:prstGeom>
          <a:noFill/>
          <a:ln>
            <a:noFill/>
          </a:ln>
        </p:spPr>
        <p:txBody>
          <a:bodyPr lIns="92075" tIns="46038" rIns="92075" bIns="46038" anchor="ct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pPr algn="l">
              <a:defRPr/>
            </a:pPr>
            <a:r>
              <a:rPr lang="pt-BR" sz="3200" b="1" kern="0" dirty="0">
                <a:solidFill>
                  <a:srgbClr val="FFFF66"/>
                </a:solidFill>
              </a:rPr>
              <a:t>Leitura Recomendada </a:t>
            </a:r>
          </a:p>
        </p:txBody>
      </p:sp>
      <p:pic>
        <p:nvPicPr>
          <p:cNvPr id="81926" name="Imagem 6">
            <a:extLst>
              <a:ext uri="{FF2B5EF4-FFF2-40B4-BE49-F238E27FC236}">
                <a16:creationId xmlns:a16="http://schemas.microsoft.com/office/drawing/2014/main" id="{4A9BC550-6AA9-4E45-9587-B92FA7655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74613"/>
            <a:ext cx="858837"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1927" name="Conector Reto 4">
            <a:extLst>
              <a:ext uri="{FF2B5EF4-FFF2-40B4-BE49-F238E27FC236}">
                <a16:creationId xmlns:a16="http://schemas.microsoft.com/office/drawing/2014/main" id="{32B86B0D-096C-B743-A0C1-CAE72365B1A6}"/>
              </a:ext>
            </a:extLst>
          </p:cNvPr>
          <p:cNvCxnSpPr>
            <a:cxnSpLocks/>
          </p:cNvCxnSpPr>
          <p:nvPr/>
        </p:nvCxnSpPr>
        <p:spPr bwMode="auto">
          <a:xfrm>
            <a:off x="4333875" y="2141538"/>
            <a:ext cx="4546600" cy="0"/>
          </a:xfrm>
          <a:prstGeom prst="line">
            <a:avLst/>
          </a:prstGeom>
          <a:noFill/>
          <a:ln w="38100" algn="ctr">
            <a:solidFill>
              <a:srgbClr val="C00000"/>
            </a:solidFill>
            <a:round/>
            <a:headEnd type="none" w="sm" len="sm"/>
            <a:tailEnd type="none" w="sm" len="sm"/>
          </a:ln>
          <a:extLst>
            <a:ext uri="{909E8E84-426E-40DD-AFC4-6F175D3DCCD1}">
              <a14:hiddenFill xmlns:a14="http://schemas.microsoft.com/office/drawing/2010/main">
                <a:noFill/>
              </a14:hiddenFill>
            </a:ext>
          </a:extLst>
        </p:spPr>
      </p:cxnSp>
      <p:cxnSp>
        <p:nvCxnSpPr>
          <p:cNvPr id="81928" name="Conector Reto 8">
            <a:extLst>
              <a:ext uri="{FF2B5EF4-FFF2-40B4-BE49-F238E27FC236}">
                <a16:creationId xmlns:a16="http://schemas.microsoft.com/office/drawing/2014/main" id="{C856CA5A-ED95-F746-8D41-223C8BDFF18C}"/>
              </a:ext>
            </a:extLst>
          </p:cNvPr>
          <p:cNvCxnSpPr>
            <a:cxnSpLocks/>
          </p:cNvCxnSpPr>
          <p:nvPr/>
        </p:nvCxnSpPr>
        <p:spPr bwMode="auto">
          <a:xfrm>
            <a:off x="368300" y="2381250"/>
            <a:ext cx="4775200" cy="0"/>
          </a:xfrm>
          <a:prstGeom prst="line">
            <a:avLst/>
          </a:prstGeom>
          <a:noFill/>
          <a:ln w="38100" algn="ctr">
            <a:solidFill>
              <a:srgbClr val="C00000"/>
            </a:solidFill>
            <a:round/>
            <a:headEnd type="none" w="sm" len="sm"/>
            <a:tailEnd type="none" w="sm" len="sm"/>
          </a:ln>
          <a:extLst>
            <a:ext uri="{909E8E84-426E-40DD-AFC4-6F175D3DCCD1}">
              <a14:hiddenFill xmlns:a14="http://schemas.microsoft.com/office/drawing/2010/main">
                <a:noFill/>
              </a14:hiddenFill>
            </a:ext>
          </a:extLst>
        </p:spPr>
      </p:cxnSp>
      <p:sp>
        <p:nvSpPr>
          <p:cNvPr id="81929" name="Oval 9">
            <a:extLst>
              <a:ext uri="{FF2B5EF4-FFF2-40B4-BE49-F238E27FC236}">
                <a16:creationId xmlns:a16="http://schemas.microsoft.com/office/drawing/2014/main" id="{B5194AAC-EB06-5441-974F-08ED84E55A5A}"/>
              </a:ext>
            </a:extLst>
          </p:cNvPr>
          <p:cNvSpPr>
            <a:spLocks noChangeArrowheads="1"/>
          </p:cNvSpPr>
          <p:nvPr/>
        </p:nvSpPr>
        <p:spPr bwMode="auto">
          <a:xfrm>
            <a:off x="3805238" y="1827213"/>
            <a:ext cx="484187" cy="434975"/>
          </a:xfrm>
          <a:prstGeom prst="ellipse">
            <a:avLst/>
          </a:prstGeom>
          <a:noFill/>
          <a:ln w="28575" algn="ctr">
            <a:solidFill>
              <a:srgbClr val="C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pt-BR" altLang="pt-BR" sz="1800">
              <a:solidFill>
                <a:srgbClr val="FFFFFF"/>
              </a:solidFill>
            </a:endParaRPr>
          </a:p>
        </p:txBody>
      </p:sp>
      <p:sp>
        <p:nvSpPr>
          <p:cNvPr id="81930" name="Oval 13">
            <a:extLst>
              <a:ext uri="{FF2B5EF4-FFF2-40B4-BE49-F238E27FC236}">
                <a16:creationId xmlns:a16="http://schemas.microsoft.com/office/drawing/2014/main" id="{F50DD24D-432F-3943-A90A-F10FD60E0FB0}"/>
              </a:ext>
            </a:extLst>
          </p:cNvPr>
          <p:cNvSpPr>
            <a:spLocks noChangeArrowheads="1"/>
          </p:cNvSpPr>
          <p:nvPr/>
        </p:nvSpPr>
        <p:spPr bwMode="auto">
          <a:xfrm>
            <a:off x="9405938" y="1801813"/>
            <a:ext cx="484187" cy="436562"/>
          </a:xfrm>
          <a:prstGeom prst="ellipse">
            <a:avLst/>
          </a:prstGeom>
          <a:noFill/>
          <a:ln w="28575" algn="ctr">
            <a:solidFill>
              <a:srgbClr val="C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pt-BR" altLang="pt-BR" sz="1800">
              <a:solidFill>
                <a:srgbClr val="FFFFFF"/>
              </a:solidFill>
            </a:endParaRPr>
          </a:p>
        </p:txBody>
      </p:sp>
      <p:pic>
        <p:nvPicPr>
          <p:cNvPr id="3" name="Áudio 2">
            <a:hlinkClick r:id="" action="ppaction://media"/>
            <a:extLst>
              <a:ext uri="{FF2B5EF4-FFF2-40B4-BE49-F238E27FC236}">
                <a16:creationId xmlns:a16="http://schemas.microsoft.com/office/drawing/2014/main" id="{807C1D0F-2611-8342-93D3-E82023A7D9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733"/>
    </mc:Choice>
    <mc:Fallback xmlns="">
      <p:transition spd="slow" advTm="32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9D8E9B1D-625A-C24E-80B3-AE96202A1895}"/>
              </a:ext>
            </a:extLst>
          </p:cNvPr>
          <p:cNvSpPr>
            <a:spLocks noGrp="1" noChangeArrowheads="1"/>
          </p:cNvSpPr>
          <p:nvPr>
            <p:ph type="title"/>
          </p:nvPr>
        </p:nvSpPr>
        <p:spPr>
          <a:xfrm>
            <a:off x="1027113" y="609600"/>
            <a:ext cx="8431212" cy="1143000"/>
          </a:xfrm>
        </p:spPr>
        <p:txBody>
          <a:bodyPr/>
          <a:lstStyle/>
          <a:p>
            <a:r>
              <a:rPr lang="en-US" altLang="pt-BR" sz="3200" b="1" dirty="0" err="1">
                <a:solidFill>
                  <a:schemeClr val="tx2">
                    <a:lumMod val="40000"/>
                    <a:lumOff val="60000"/>
                  </a:schemeClr>
                </a:solidFill>
              </a:rPr>
              <a:t>Tratamento</a:t>
            </a:r>
            <a:r>
              <a:rPr lang="en-US" altLang="pt-BR" sz="3200" b="1" dirty="0">
                <a:solidFill>
                  <a:schemeClr val="tx2">
                    <a:lumMod val="40000"/>
                    <a:lumOff val="60000"/>
                  </a:schemeClr>
                </a:solidFill>
              </a:rPr>
              <a:t> </a:t>
            </a:r>
            <a:r>
              <a:rPr lang="en-US" altLang="pt-BR" sz="3200" b="1" dirty="0" err="1">
                <a:solidFill>
                  <a:schemeClr val="tx2">
                    <a:lumMod val="40000"/>
                    <a:lumOff val="60000"/>
                  </a:schemeClr>
                </a:solidFill>
              </a:rPr>
              <a:t>Hipolipemiante</a:t>
            </a:r>
            <a:r>
              <a:rPr lang="en-US" altLang="pt-BR" sz="3200" b="1" dirty="0">
                <a:solidFill>
                  <a:schemeClr val="tx2">
                    <a:lumMod val="40000"/>
                    <a:lumOff val="60000"/>
                  </a:schemeClr>
                </a:solidFill>
              </a:rPr>
              <a:t> e </a:t>
            </a:r>
            <a:r>
              <a:rPr lang="en-US" altLang="pt-BR" sz="3200" b="1" dirty="0" err="1">
                <a:solidFill>
                  <a:schemeClr val="tx2">
                    <a:lumMod val="40000"/>
                    <a:lumOff val="60000"/>
                  </a:schemeClr>
                </a:solidFill>
              </a:rPr>
              <a:t>Eventos</a:t>
            </a:r>
            <a:r>
              <a:rPr lang="en-US" altLang="pt-BR" sz="3200" b="1" dirty="0">
                <a:solidFill>
                  <a:schemeClr val="tx2">
                    <a:lumMod val="40000"/>
                    <a:lumOff val="60000"/>
                  </a:schemeClr>
                </a:solidFill>
              </a:rPr>
              <a:t> CV</a:t>
            </a:r>
          </a:p>
        </p:txBody>
      </p:sp>
      <p:pic>
        <p:nvPicPr>
          <p:cNvPr id="82947" name="Picture 2">
            <a:extLst>
              <a:ext uri="{FF2B5EF4-FFF2-40B4-BE49-F238E27FC236}">
                <a16:creationId xmlns:a16="http://schemas.microsoft.com/office/drawing/2014/main" id="{C3AAA116-B180-0E44-9EA9-6D3D9308C5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55788" y="2732088"/>
            <a:ext cx="6589712"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Áudio 1">
            <a:hlinkClick r:id="" action="ppaction://media"/>
            <a:extLst>
              <a:ext uri="{FF2B5EF4-FFF2-40B4-BE49-F238E27FC236}">
                <a16:creationId xmlns:a16="http://schemas.microsoft.com/office/drawing/2014/main" id="{4515DDD1-F56C-734C-B743-FDD745B0DC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261"/>
    </mc:Choice>
    <mc:Fallback xmlns="">
      <p:transition spd="slow" advTm="15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Object 2">
            <a:extLst>
              <a:ext uri="{FF2B5EF4-FFF2-40B4-BE49-F238E27FC236}">
                <a16:creationId xmlns:a16="http://schemas.microsoft.com/office/drawing/2014/main" id="{F63894A2-0919-8548-828E-4873B4C9CB2D}"/>
              </a:ext>
            </a:extLst>
          </p:cNvPr>
          <p:cNvGraphicFramePr>
            <a:graphicFrameLocks/>
          </p:cNvGraphicFramePr>
          <p:nvPr/>
        </p:nvGraphicFramePr>
        <p:xfrm>
          <a:off x="2003425" y="1952625"/>
          <a:ext cx="6577013" cy="3943350"/>
        </p:xfrm>
        <a:graphic>
          <a:graphicData uri="http://schemas.openxmlformats.org/presentationml/2006/ole">
            <mc:AlternateContent xmlns:mc="http://schemas.openxmlformats.org/markup-compatibility/2006">
              <mc:Choice xmlns:v="urn:schemas-microsoft-com:vml" Requires="v">
                <p:oleObj spid="_x0000_s257102" name="Chart" r:id="rId5" imgW="7213600" imgH="4330700" progId="MSGraph.Chart.8">
                  <p:embed followColorScheme="full"/>
                </p:oleObj>
              </mc:Choice>
              <mc:Fallback>
                <p:oleObj name="Chart" r:id="rId5" imgW="7213600" imgH="4330700" progId="MSGraph.Chart.8">
                  <p:embed followColorScheme="full"/>
                  <p:pic>
                    <p:nvPicPr>
                      <p:cNvPr id="83970" name="Object 2">
                        <a:extLst>
                          <a:ext uri="{FF2B5EF4-FFF2-40B4-BE49-F238E27FC236}">
                            <a16:creationId xmlns:a16="http://schemas.microsoft.com/office/drawing/2014/main" id="{F63894A2-0919-8548-828E-4873B4C9CB2D}"/>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3425" y="1952625"/>
                        <a:ext cx="6577013"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96259" name="Rectangle 3">
            <a:extLst>
              <a:ext uri="{FF2B5EF4-FFF2-40B4-BE49-F238E27FC236}">
                <a16:creationId xmlns:a16="http://schemas.microsoft.com/office/drawing/2014/main" id="{89826869-96A9-D544-BD56-9D6EC532A53A}"/>
              </a:ext>
            </a:extLst>
          </p:cNvPr>
          <p:cNvSpPr>
            <a:spLocks noChangeArrowheads="1"/>
          </p:cNvSpPr>
          <p:nvPr/>
        </p:nvSpPr>
        <p:spPr bwMode="auto">
          <a:xfrm>
            <a:off x="3127375" y="6096000"/>
            <a:ext cx="4175125" cy="276225"/>
          </a:xfrm>
          <a:prstGeom prst="rect">
            <a:avLst/>
          </a:prstGeom>
          <a:noFill/>
          <a:ln>
            <a:noFill/>
          </a:ln>
          <a:effectLst>
            <a:outerShdw blurRad="63500" dist="38099" dir="2700000" algn="ctr" rotWithShape="0">
              <a:schemeClr val="tx1">
                <a:alpha val="74997"/>
              </a:schemeClr>
            </a:outerShdw>
          </a:effectLst>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1800" b="1">
                <a:solidFill>
                  <a:schemeClr val="tx1"/>
                </a:solidFill>
                <a:cs typeface="Times New Roman" panose="02020603050405020304" pitchFamily="18" charset="0"/>
              </a:rPr>
              <a:t>N= 4.444 pacientes; duração: 5,5 anos</a:t>
            </a:r>
          </a:p>
        </p:txBody>
      </p:sp>
      <p:sp>
        <p:nvSpPr>
          <p:cNvPr id="438276" name="Rectangle 4">
            <a:extLst>
              <a:ext uri="{FF2B5EF4-FFF2-40B4-BE49-F238E27FC236}">
                <a16:creationId xmlns:a16="http://schemas.microsoft.com/office/drawing/2014/main" id="{E671EC85-3ACF-9B4A-93DD-B1855B73937C}"/>
              </a:ext>
            </a:extLst>
          </p:cNvPr>
          <p:cNvSpPr>
            <a:spLocks noChangeArrowheads="1"/>
          </p:cNvSpPr>
          <p:nvPr/>
        </p:nvSpPr>
        <p:spPr bwMode="auto">
          <a:xfrm>
            <a:off x="4146550" y="2538413"/>
            <a:ext cx="1309688" cy="488950"/>
          </a:xfrm>
          <a:prstGeom prst="rect">
            <a:avLst/>
          </a:prstGeom>
          <a:ln w="9525" algn="ctr">
            <a:noFill/>
            <a:miter lim="800000"/>
            <a:headEnd/>
            <a:tailEnd/>
          </a:ln>
          <a:effectLst/>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1600" b="1">
                <a:solidFill>
                  <a:schemeClr val="tx1"/>
                </a:solidFill>
                <a:effectLst>
                  <a:outerShdw blurRad="38100" dist="38100" dir="2700000" algn="tl">
                    <a:srgbClr val="000000"/>
                  </a:outerShdw>
                </a:effectLst>
                <a:cs typeface="Times New Roman" panose="02020603050405020304" pitchFamily="18" charset="0"/>
              </a:rPr>
              <a:t>55% redução </a:t>
            </a:r>
          </a:p>
          <a:p>
            <a:pPr eaLnBrk="1" hangingPunct="1">
              <a:defRPr/>
            </a:pPr>
            <a:r>
              <a:rPr lang="pt-BR" altLang="pt-BR" sz="1600" b="1">
                <a:solidFill>
                  <a:schemeClr val="tx1"/>
                </a:solidFill>
                <a:effectLst>
                  <a:outerShdw blurRad="38100" dist="38100" dir="2700000" algn="tl">
                    <a:srgbClr val="000000"/>
                  </a:outerShdw>
                </a:effectLst>
                <a:cs typeface="Times New Roman" panose="02020603050405020304" pitchFamily="18" charset="0"/>
              </a:rPr>
              <a:t>no risco CV </a:t>
            </a:r>
          </a:p>
        </p:txBody>
      </p:sp>
      <p:sp>
        <p:nvSpPr>
          <p:cNvPr id="438277" name="Rectangle 5">
            <a:extLst>
              <a:ext uri="{FF2B5EF4-FFF2-40B4-BE49-F238E27FC236}">
                <a16:creationId xmlns:a16="http://schemas.microsoft.com/office/drawing/2014/main" id="{135B149B-D13C-7D42-ACC1-A67518C20B77}"/>
              </a:ext>
            </a:extLst>
          </p:cNvPr>
          <p:cNvSpPr>
            <a:spLocks noChangeArrowheads="1"/>
          </p:cNvSpPr>
          <p:nvPr/>
        </p:nvSpPr>
        <p:spPr bwMode="auto">
          <a:xfrm>
            <a:off x="6248400" y="3009900"/>
            <a:ext cx="1309688" cy="488950"/>
          </a:xfrm>
          <a:prstGeom prst="rect">
            <a:avLst/>
          </a:prstGeom>
          <a:ln w="9525" algn="ctr">
            <a:noFill/>
            <a:miter lim="800000"/>
            <a:headEnd/>
            <a:tailEnd/>
          </a:ln>
          <a:effectLst/>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1600" b="1">
                <a:solidFill>
                  <a:schemeClr val="tx1"/>
                </a:solidFill>
                <a:effectLst>
                  <a:outerShdw blurRad="38100" dist="38100" dir="2700000" algn="tl">
                    <a:srgbClr val="000000"/>
                  </a:outerShdw>
                </a:effectLst>
                <a:cs typeface="Times New Roman" panose="02020603050405020304" pitchFamily="18" charset="0"/>
              </a:rPr>
              <a:t>32% redução </a:t>
            </a:r>
          </a:p>
          <a:p>
            <a:pPr algn="ctr" eaLnBrk="1" hangingPunct="1">
              <a:defRPr/>
            </a:pPr>
            <a:r>
              <a:rPr lang="pt-BR" altLang="pt-BR" sz="1600" b="1">
                <a:solidFill>
                  <a:schemeClr val="tx1"/>
                </a:solidFill>
                <a:effectLst>
                  <a:outerShdw blurRad="38100" dist="38100" dir="2700000" algn="tl">
                    <a:srgbClr val="000000"/>
                  </a:outerShdw>
                </a:effectLst>
                <a:cs typeface="Times New Roman" panose="02020603050405020304" pitchFamily="18" charset="0"/>
              </a:rPr>
              <a:t>no risco CV</a:t>
            </a:r>
          </a:p>
        </p:txBody>
      </p:sp>
      <p:sp>
        <p:nvSpPr>
          <p:cNvPr id="73734" name="Rectangle 6">
            <a:extLst>
              <a:ext uri="{FF2B5EF4-FFF2-40B4-BE49-F238E27FC236}">
                <a16:creationId xmlns:a16="http://schemas.microsoft.com/office/drawing/2014/main" id="{73E383FA-9C68-4843-9076-E29F773ACA4A}"/>
              </a:ext>
            </a:extLst>
          </p:cNvPr>
          <p:cNvSpPr>
            <a:spLocks noChangeArrowheads="1"/>
          </p:cNvSpPr>
          <p:nvPr/>
        </p:nvSpPr>
        <p:spPr bwMode="auto">
          <a:xfrm>
            <a:off x="1936750" y="1430338"/>
            <a:ext cx="6729413" cy="368300"/>
          </a:xfrm>
          <a:prstGeom prst="rect">
            <a:avLst/>
          </a:prstGeom>
          <a:noFill/>
          <a:ln>
            <a:noFill/>
          </a:ln>
          <a:effectLst>
            <a:outerShdw blurRad="63500" dist="38099" dir="2700000" sx="0" sy="0" algn="ctr" rotWithShape="0">
              <a:schemeClr val="tx1">
                <a:alpha val="74997"/>
              </a:schemeClr>
            </a:outerShdw>
          </a:effectLst>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b="1" i="1">
                <a:solidFill>
                  <a:schemeClr val="tx1"/>
                </a:solidFill>
              </a:rPr>
              <a:t>Scandinavian Sinvastatin Survival Study – 4S</a:t>
            </a:r>
          </a:p>
        </p:txBody>
      </p:sp>
      <p:sp>
        <p:nvSpPr>
          <p:cNvPr id="96265" name="Rectangle 9">
            <a:extLst>
              <a:ext uri="{FF2B5EF4-FFF2-40B4-BE49-F238E27FC236}">
                <a16:creationId xmlns:a16="http://schemas.microsoft.com/office/drawing/2014/main" id="{2CD5DB2C-947D-9047-95FE-8EE525F8F469}"/>
              </a:ext>
            </a:extLst>
          </p:cNvPr>
          <p:cNvSpPr>
            <a:spLocks noChangeArrowheads="1"/>
          </p:cNvSpPr>
          <p:nvPr/>
        </p:nvSpPr>
        <p:spPr bwMode="auto">
          <a:xfrm>
            <a:off x="3233738" y="5676900"/>
            <a:ext cx="1168400" cy="276225"/>
          </a:xfrm>
          <a:prstGeom prst="rect">
            <a:avLst/>
          </a:prstGeom>
          <a:noFill/>
          <a:ln>
            <a:noFill/>
          </a:ln>
          <a:effectLst>
            <a:outerShdw blurRad="63500" dist="38099" dir="2700000" algn="ctr" rotWithShape="0">
              <a:schemeClr val="tx1">
                <a:alpha val="74997"/>
              </a:schemeClr>
            </a:outerShdw>
          </a:effectLst>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1800" b="1">
                <a:solidFill>
                  <a:schemeClr val="tx1"/>
                </a:solidFill>
                <a:cs typeface="Times New Roman" panose="02020603050405020304" pitchFamily="18" charset="0"/>
              </a:rPr>
              <a:t>Diabéticos</a:t>
            </a:r>
          </a:p>
        </p:txBody>
      </p:sp>
      <p:sp>
        <p:nvSpPr>
          <p:cNvPr id="96266" name="Rectangle 10">
            <a:extLst>
              <a:ext uri="{FF2B5EF4-FFF2-40B4-BE49-F238E27FC236}">
                <a16:creationId xmlns:a16="http://schemas.microsoft.com/office/drawing/2014/main" id="{9E10FEDD-04C5-CE45-ACF4-788BD4A6AC03}"/>
              </a:ext>
            </a:extLst>
          </p:cNvPr>
          <p:cNvSpPr>
            <a:spLocks noChangeArrowheads="1"/>
          </p:cNvSpPr>
          <p:nvPr/>
        </p:nvSpPr>
        <p:spPr bwMode="auto">
          <a:xfrm>
            <a:off x="5822950" y="5676900"/>
            <a:ext cx="1679575" cy="276225"/>
          </a:xfrm>
          <a:prstGeom prst="rect">
            <a:avLst/>
          </a:prstGeom>
          <a:noFill/>
          <a:ln>
            <a:noFill/>
          </a:ln>
          <a:effectLst>
            <a:outerShdw blurRad="63500" dist="38099" dir="2700000" algn="ctr" rotWithShape="0">
              <a:schemeClr val="tx1">
                <a:alpha val="74997"/>
              </a:schemeClr>
            </a:outerShdw>
          </a:effectLst>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1800" b="1">
                <a:solidFill>
                  <a:schemeClr val="tx1"/>
                </a:solidFill>
                <a:cs typeface="Times New Roman" panose="02020603050405020304" pitchFamily="18" charset="0"/>
              </a:rPr>
              <a:t>Não-Diabéticos</a:t>
            </a:r>
          </a:p>
        </p:txBody>
      </p:sp>
      <p:sp>
        <p:nvSpPr>
          <p:cNvPr id="96267" name="Rectangle 11">
            <a:extLst>
              <a:ext uri="{FF2B5EF4-FFF2-40B4-BE49-F238E27FC236}">
                <a16:creationId xmlns:a16="http://schemas.microsoft.com/office/drawing/2014/main" id="{C872B724-862A-FB46-A3F3-5131B245EE92}"/>
              </a:ext>
            </a:extLst>
          </p:cNvPr>
          <p:cNvSpPr>
            <a:spLocks noChangeArrowheads="1"/>
          </p:cNvSpPr>
          <p:nvPr/>
        </p:nvSpPr>
        <p:spPr bwMode="auto">
          <a:xfrm rot="-5400000">
            <a:off x="143669" y="3745707"/>
            <a:ext cx="3257550" cy="277812"/>
          </a:xfrm>
          <a:prstGeom prst="rect">
            <a:avLst/>
          </a:prstGeom>
          <a:noFill/>
          <a:ln>
            <a:noFill/>
          </a:ln>
          <a:effectLst>
            <a:outerShdw blurRad="63500" dist="38099" dir="2700000" algn="ctr" rotWithShape="0">
              <a:schemeClr val="tx1">
                <a:alpha val="74997"/>
              </a:schemeClr>
            </a:outerShdw>
          </a:effectLst>
        </p:spPr>
        <p:txBody>
          <a:bodyPr wrap="none" lIns="0" tIns="0" rIns="0" bIns="0">
            <a:spAutoFit/>
          </a:bodyPr>
          <a:lstStyle/>
          <a:p>
            <a:pPr algn="ctr" eaLnBrk="1" hangingPunct="1">
              <a:defRPr/>
            </a:pPr>
            <a:r>
              <a:rPr lang="pt-BR" b="1">
                <a:solidFill>
                  <a:schemeClr val="tx1"/>
                </a:solidFill>
                <a:latin typeface="Arial" charset="0"/>
                <a:ea typeface="ＭＳ Ｐゴシック" charset="0"/>
                <a:cs typeface="Times New Roman" charset="0"/>
              </a:rPr>
              <a:t>Incidência Coronariopatia (%)</a:t>
            </a:r>
          </a:p>
        </p:txBody>
      </p:sp>
      <p:sp>
        <p:nvSpPr>
          <p:cNvPr id="83978" name="Title 1">
            <a:extLst>
              <a:ext uri="{FF2B5EF4-FFF2-40B4-BE49-F238E27FC236}">
                <a16:creationId xmlns:a16="http://schemas.microsoft.com/office/drawing/2014/main" id="{DAAB5274-D5EA-ED48-86E6-3E2AF28111C9}"/>
              </a:ext>
            </a:extLst>
          </p:cNvPr>
          <p:cNvSpPr>
            <a:spLocks noGrp="1" noChangeArrowheads="1"/>
          </p:cNvSpPr>
          <p:nvPr>
            <p:ph type="title"/>
          </p:nvPr>
        </p:nvSpPr>
        <p:spPr>
          <a:xfrm>
            <a:off x="292100" y="303213"/>
            <a:ext cx="9663113" cy="950912"/>
          </a:xfrm>
        </p:spPr>
        <p:txBody>
          <a:bodyPr/>
          <a:lstStyle/>
          <a:p>
            <a:r>
              <a:rPr lang="en-US" altLang="pt-BR" sz="3200" b="1" dirty="0" err="1">
                <a:solidFill>
                  <a:schemeClr val="tx2">
                    <a:lumMod val="40000"/>
                    <a:lumOff val="60000"/>
                  </a:schemeClr>
                </a:solidFill>
              </a:rPr>
              <a:t>Efeito</a:t>
            </a:r>
            <a:r>
              <a:rPr lang="en-US" altLang="pt-BR" sz="3200" b="1" dirty="0">
                <a:solidFill>
                  <a:schemeClr val="tx2">
                    <a:lumMod val="40000"/>
                    <a:lumOff val="60000"/>
                  </a:schemeClr>
                </a:solidFill>
              </a:rPr>
              <a:t> do </a:t>
            </a:r>
            <a:r>
              <a:rPr lang="en-US" altLang="pt-BR" sz="3200" b="1" dirty="0" err="1">
                <a:solidFill>
                  <a:schemeClr val="tx2">
                    <a:lumMod val="40000"/>
                    <a:lumOff val="60000"/>
                  </a:schemeClr>
                </a:solidFill>
              </a:rPr>
              <a:t>tratamento</a:t>
            </a:r>
            <a:r>
              <a:rPr lang="en-US" altLang="pt-BR" sz="3200" b="1" dirty="0">
                <a:solidFill>
                  <a:schemeClr val="tx2">
                    <a:lumMod val="40000"/>
                    <a:lumOff val="60000"/>
                  </a:schemeClr>
                </a:solidFill>
              </a:rPr>
              <a:t> </a:t>
            </a:r>
            <a:r>
              <a:rPr lang="en-US" altLang="pt-BR" sz="3200" b="1" dirty="0" err="1">
                <a:solidFill>
                  <a:schemeClr val="tx2">
                    <a:lumMod val="40000"/>
                    <a:lumOff val="60000"/>
                  </a:schemeClr>
                </a:solidFill>
              </a:rPr>
              <a:t>hipolipemiante</a:t>
            </a:r>
            <a:r>
              <a:rPr lang="en-US" altLang="pt-BR" sz="3200" b="1" dirty="0">
                <a:solidFill>
                  <a:schemeClr val="tx2">
                    <a:lumMod val="40000"/>
                    <a:lumOff val="60000"/>
                  </a:schemeClr>
                </a:solidFill>
              </a:rPr>
              <a:t> no </a:t>
            </a:r>
            <a:r>
              <a:rPr lang="en-US" altLang="pt-BR" sz="3200" b="1" dirty="0" err="1">
                <a:solidFill>
                  <a:schemeClr val="tx2">
                    <a:lumMod val="40000"/>
                    <a:lumOff val="60000"/>
                  </a:schemeClr>
                </a:solidFill>
              </a:rPr>
              <a:t>risco</a:t>
            </a:r>
            <a:r>
              <a:rPr lang="en-US" altLang="pt-BR" sz="3200" b="1" dirty="0">
                <a:solidFill>
                  <a:schemeClr val="tx2">
                    <a:lumMod val="40000"/>
                    <a:lumOff val="60000"/>
                  </a:schemeClr>
                </a:solidFill>
              </a:rPr>
              <a:t> CV</a:t>
            </a:r>
          </a:p>
        </p:txBody>
      </p:sp>
      <p:sp>
        <p:nvSpPr>
          <p:cNvPr id="83979" name="TextBox 2">
            <a:extLst>
              <a:ext uri="{FF2B5EF4-FFF2-40B4-BE49-F238E27FC236}">
                <a16:creationId xmlns:a16="http://schemas.microsoft.com/office/drawing/2014/main" id="{71758F53-AF77-A54A-A8DC-82184D806D29}"/>
              </a:ext>
            </a:extLst>
          </p:cNvPr>
          <p:cNvSpPr txBox="1">
            <a:spLocks noChangeArrowheads="1"/>
          </p:cNvSpPr>
          <p:nvPr/>
        </p:nvSpPr>
        <p:spPr bwMode="auto">
          <a:xfrm>
            <a:off x="7050088" y="6394450"/>
            <a:ext cx="3021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pt-BR" sz="1600" b="1" i="1">
                <a:solidFill>
                  <a:srgbClr val="97DCFF"/>
                </a:solidFill>
                <a:latin typeface="Arial Narrow" panose="020B0604020202020204" pitchFamily="34" charset="0"/>
              </a:rPr>
              <a:t>Pyorala K et al. Diabetes Care 1997</a:t>
            </a:r>
          </a:p>
        </p:txBody>
      </p:sp>
      <p:pic>
        <p:nvPicPr>
          <p:cNvPr id="2" name="Áudio 1">
            <a:hlinkClick r:id="" action="ppaction://media"/>
            <a:extLst>
              <a:ext uri="{FF2B5EF4-FFF2-40B4-BE49-F238E27FC236}">
                <a16:creationId xmlns:a16="http://schemas.microsoft.com/office/drawing/2014/main" id="{2391D5D1-3373-0E4B-8FC1-F3D4378654C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58300" y="5829300"/>
            <a:ext cx="812800" cy="812800"/>
          </a:xfrm>
          <a:prstGeom prst="rect">
            <a:avLst/>
          </a:prstGeom>
        </p:spPr>
      </p:pic>
    </p:spTree>
  </p:cSld>
  <p:clrMapOvr>
    <a:masterClrMapping/>
  </p:clrMapOvr>
  <p:transition spd="slow" advTm="358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Line 2">
            <a:extLst>
              <a:ext uri="{FF2B5EF4-FFF2-40B4-BE49-F238E27FC236}">
                <a16:creationId xmlns:a16="http://schemas.microsoft.com/office/drawing/2014/main" id="{D21BEDF5-06BF-8649-A885-B61F3B156111}"/>
              </a:ext>
            </a:extLst>
          </p:cNvPr>
          <p:cNvSpPr>
            <a:spLocks noChangeShapeType="1"/>
          </p:cNvSpPr>
          <p:nvPr/>
        </p:nvSpPr>
        <p:spPr bwMode="auto">
          <a:xfrm flipV="1">
            <a:off x="2749550" y="2571750"/>
            <a:ext cx="5472113" cy="2524125"/>
          </a:xfrm>
          <a:prstGeom prst="line">
            <a:avLst/>
          </a:prstGeom>
          <a:noFill/>
          <a:ln w="25400">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755" name="Text Box 11">
            <a:extLst>
              <a:ext uri="{FF2B5EF4-FFF2-40B4-BE49-F238E27FC236}">
                <a16:creationId xmlns:a16="http://schemas.microsoft.com/office/drawing/2014/main" id="{07793166-BEBD-F948-B7B4-8803EDFDB617}"/>
              </a:ext>
            </a:extLst>
          </p:cNvPr>
          <p:cNvSpPr txBox="1">
            <a:spLocks noChangeArrowheads="1"/>
          </p:cNvSpPr>
          <p:nvPr/>
        </p:nvSpPr>
        <p:spPr bwMode="auto">
          <a:xfrm>
            <a:off x="7132638" y="6465888"/>
            <a:ext cx="2741612" cy="246062"/>
          </a:xfrm>
          <a:prstGeom prst="rect">
            <a:avLst/>
          </a:prstGeom>
          <a:noFill/>
          <a:ln>
            <a:noFill/>
          </a:ln>
          <a:effectLst>
            <a:outerShdw blurRad="63500" dist="38099" dir="2700000" sx="0" sy="0" algn="ctr" rotWithShape="0">
              <a:schemeClr val="tx1">
                <a:alpha val="74997"/>
              </a:schemeClr>
            </a:outerShdw>
          </a:effectLst>
        </p:spPr>
        <p:txBody>
          <a:bodyPr wrap="none" lIns="0" tIns="0" rIns="0" bIns="0">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a:defRPr sz="2000">
                <a:solidFill>
                  <a:schemeClr val="tx1"/>
                </a:solidFill>
                <a:latin typeface="Arial" charset="0"/>
                <a:ea typeface="ＭＳ Ｐゴシック" charset="0"/>
              </a:defRPr>
            </a:lvl6pPr>
            <a:lvl7pPr>
              <a:defRPr sz="2000">
                <a:solidFill>
                  <a:schemeClr val="tx1"/>
                </a:solidFill>
                <a:latin typeface="Arial" charset="0"/>
                <a:ea typeface="ＭＳ Ｐゴシック" charset="0"/>
              </a:defRPr>
            </a:lvl7pPr>
            <a:lvl8pPr>
              <a:defRPr sz="2000">
                <a:solidFill>
                  <a:schemeClr val="tx1"/>
                </a:solidFill>
                <a:latin typeface="Arial" charset="0"/>
                <a:ea typeface="ＭＳ Ｐゴシック" charset="0"/>
              </a:defRPr>
            </a:lvl8pPr>
            <a:lvl9pPr>
              <a:defRPr sz="2000">
                <a:solidFill>
                  <a:schemeClr val="tx1"/>
                </a:solidFill>
                <a:latin typeface="Arial" charset="0"/>
                <a:ea typeface="ＭＳ Ｐゴシック" charset="0"/>
              </a:defRPr>
            </a:lvl9pPr>
          </a:lstStyle>
          <a:p>
            <a:pPr algn="ctr" eaLnBrk="1" hangingPunct="1">
              <a:defRPr/>
            </a:pPr>
            <a:r>
              <a:rPr lang="en-GB" sz="1600" b="1" i="1">
                <a:solidFill>
                  <a:srgbClr val="97DCFF"/>
                </a:solidFill>
                <a:latin typeface="Arial Narrow" charset="0"/>
              </a:rPr>
              <a:t>LaRosa J et al. N Engl J Med 2005</a:t>
            </a:r>
          </a:p>
        </p:txBody>
      </p:sp>
      <p:sp>
        <p:nvSpPr>
          <p:cNvPr id="84996" name="Rectangle 12">
            <a:extLst>
              <a:ext uri="{FF2B5EF4-FFF2-40B4-BE49-F238E27FC236}">
                <a16:creationId xmlns:a16="http://schemas.microsoft.com/office/drawing/2014/main" id="{8D6E514C-A2D4-2649-9AD3-6B0E11DF5F2D}"/>
              </a:ext>
            </a:extLst>
          </p:cNvPr>
          <p:cNvSpPr>
            <a:spLocks noGrp="1" noChangeArrowheads="1"/>
          </p:cNvSpPr>
          <p:nvPr>
            <p:ph type="title"/>
          </p:nvPr>
        </p:nvSpPr>
        <p:spPr>
          <a:xfrm>
            <a:off x="604838" y="515144"/>
            <a:ext cx="9258300" cy="946150"/>
          </a:xfrm>
        </p:spPr>
        <p:txBody>
          <a:bodyPr/>
          <a:lstStyle/>
          <a:p>
            <a:r>
              <a:rPr lang="en-US" altLang="pt-BR" sz="2800" b="1" dirty="0" err="1">
                <a:solidFill>
                  <a:schemeClr val="tx2">
                    <a:lumMod val="40000"/>
                    <a:lumOff val="60000"/>
                  </a:schemeClr>
                </a:solidFill>
              </a:rPr>
              <a:t>Estatina</a:t>
            </a:r>
            <a:r>
              <a:rPr lang="en-US" altLang="pt-BR" sz="2800" b="1" dirty="0">
                <a:solidFill>
                  <a:schemeClr val="tx2">
                    <a:lumMod val="40000"/>
                    <a:lumOff val="60000"/>
                  </a:schemeClr>
                </a:solidFill>
              </a:rPr>
              <a:t> </a:t>
            </a:r>
            <a:r>
              <a:rPr lang="en-US" altLang="pt-BR" sz="2800" b="1" dirty="0" err="1">
                <a:solidFill>
                  <a:schemeClr val="tx2">
                    <a:lumMod val="40000"/>
                    <a:lumOff val="60000"/>
                  </a:schemeClr>
                </a:solidFill>
              </a:rPr>
              <a:t>na</a:t>
            </a:r>
            <a:r>
              <a:rPr lang="en-US" altLang="pt-BR" sz="2800" b="1" dirty="0">
                <a:solidFill>
                  <a:schemeClr val="tx2">
                    <a:lumMod val="40000"/>
                    <a:lumOff val="60000"/>
                  </a:schemeClr>
                </a:solidFill>
              </a:rPr>
              <a:t> </a:t>
            </a:r>
            <a:r>
              <a:rPr lang="en-US" altLang="pt-BR" sz="2800" b="1" dirty="0" err="1">
                <a:solidFill>
                  <a:schemeClr val="tx2">
                    <a:lumMod val="40000"/>
                    <a:lumOff val="60000"/>
                  </a:schemeClr>
                </a:solidFill>
              </a:rPr>
              <a:t>Prevenção</a:t>
            </a:r>
            <a:r>
              <a:rPr lang="en-US" altLang="pt-BR" sz="2800" b="1" dirty="0">
                <a:solidFill>
                  <a:schemeClr val="tx2">
                    <a:lumMod val="40000"/>
                    <a:lumOff val="60000"/>
                  </a:schemeClr>
                </a:solidFill>
              </a:rPr>
              <a:t> de </a:t>
            </a:r>
            <a:r>
              <a:rPr lang="en-US" altLang="pt-BR" sz="2800" b="1" dirty="0" err="1">
                <a:solidFill>
                  <a:schemeClr val="tx2">
                    <a:lumMod val="40000"/>
                    <a:lumOff val="60000"/>
                  </a:schemeClr>
                </a:solidFill>
              </a:rPr>
              <a:t>Eventos</a:t>
            </a:r>
            <a:r>
              <a:rPr lang="en-US" altLang="pt-BR" sz="2800" b="1" dirty="0">
                <a:solidFill>
                  <a:schemeClr val="tx2">
                    <a:lumMod val="40000"/>
                    <a:lumOff val="60000"/>
                  </a:schemeClr>
                </a:solidFill>
              </a:rPr>
              <a:t> </a:t>
            </a:r>
            <a:r>
              <a:rPr lang="en-US" altLang="pt-BR" sz="2800" b="1" dirty="0" err="1">
                <a:solidFill>
                  <a:schemeClr val="tx2">
                    <a:lumMod val="40000"/>
                    <a:lumOff val="60000"/>
                  </a:schemeClr>
                </a:solidFill>
              </a:rPr>
              <a:t>em</a:t>
            </a:r>
            <a:r>
              <a:rPr lang="en-US" altLang="pt-BR" sz="2800" b="1" dirty="0">
                <a:solidFill>
                  <a:schemeClr val="tx2">
                    <a:lumMod val="40000"/>
                    <a:lumOff val="60000"/>
                  </a:schemeClr>
                </a:solidFill>
              </a:rPr>
              <a:t> </a:t>
            </a:r>
            <a:r>
              <a:rPr lang="en-US" altLang="pt-BR" sz="2800" b="1" dirty="0" err="1">
                <a:solidFill>
                  <a:schemeClr val="tx2">
                    <a:lumMod val="40000"/>
                    <a:lumOff val="60000"/>
                  </a:schemeClr>
                </a:solidFill>
              </a:rPr>
              <a:t>Pacientes</a:t>
            </a:r>
            <a:r>
              <a:rPr lang="en-US" altLang="pt-BR" sz="2800" b="1" dirty="0">
                <a:solidFill>
                  <a:schemeClr val="tx2">
                    <a:lumMod val="40000"/>
                    <a:lumOff val="60000"/>
                  </a:schemeClr>
                </a:solidFill>
              </a:rPr>
              <a:t> com </a:t>
            </a:r>
            <a:r>
              <a:rPr lang="en-US" altLang="pt-BR" sz="2800" b="1" dirty="0" err="1">
                <a:solidFill>
                  <a:schemeClr val="tx2">
                    <a:lumMod val="40000"/>
                    <a:lumOff val="60000"/>
                  </a:schemeClr>
                </a:solidFill>
              </a:rPr>
              <a:t>Doença</a:t>
            </a:r>
            <a:r>
              <a:rPr lang="en-US" altLang="pt-BR" sz="2800" b="1" dirty="0">
                <a:solidFill>
                  <a:schemeClr val="tx2">
                    <a:lumMod val="40000"/>
                    <a:lumOff val="60000"/>
                  </a:schemeClr>
                </a:solidFill>
              </a:rPr>
              <a:t> </a:t>
            </a:r>
            <a:r>
              <a:rPr lang="en-US" altLang="pt-BR" sz="2800" b="1" dirty="0" err="1">
                <a:solidFill>
                  <a:schemeClr val="tx2">
                    <a:lumMod val="40000"/>
                    <a:lumOff val="60000"/>
                  </a:schemeClr>
                </a:solidFill>
              </a:rPr>
              <a:t>Coronariana</a:t>
            </a:r>
            <a:r>
              <a:rPr lang="en-US" altLang="pt-BR" sz="2800" b="1" dirty="0">
                <a:solidFill>
                  <a:schemeClr val="tx2">
                    <a:lumMod val="40000"/>
                    <a:lumOff val="60000"/>
                  </a:schemeClr>
                </a:solidFill>
              </a:rPr>
              <a:t> </a:t>
            </a:r>
            <a:r>
              <a:rPr lang="en-US" altLang="pt-BR" sz="2800" b="1" dirty="0" err="1">
                <a:solidFill>
                  <a:schemeClr val="tx2">
                    <a:lumMod val="40000"/>
                    <a:lumOff val="60000"/>
                  </a:schemeClr>
                </a:solidFill>
              </a:rPr>
              <a:t>Prévia</a:t>
            </a:r>
            <a:endParaRPr lang="en-US" altLang="pt-BR" sz="2800" b="1" dirty="0">
              <a:solidFill>
                <a:schemeClr val="tx2">
                  <a:lumMod val="40000"/>
                  <a:lumOff val="60000"/>
                </a:schemeClr>
              </a:solidFill>
            </a:endParaRPr>
          </a:p>
        </p:txBody>
      </p:sp>
      <p:sp>
        <p:nvSpPr>
          <p:cNvPr id="84997" name="Freeform 13">
            <a:extLst>
              <a:ext uri="{FF2B5EF4-FFF2-40B4-BE49-F238E27FC236}">
                <a16:creationId xmlns:a16="http://schemas.microsoft.com/office/drawing/2014/main" id="{D872A6CD-D42A-0E4C-8979-4DBD5F7A595B}"/>
              </a:ext>
            </a:extLst>
          </p:cNvPr>
          <p:cNvSpPr>
            <a:spLocks/>
          </p:cNvSpPr>
          <p:nvPr/>
        </p:nvSpPr>
        <p:spPr bwMode="auto">
          <a:xfrm>
            <a:off x="2073275" y="2147888"/>
            <a:ext cx="6529388" cy="3467100"/>
          </a:xfrm>
          <a:custGeom>
            <a:avLst/>
            <a:gdLst>
              <a:gd name="T0" fmla="*/ 0 w 4113"/>
              <a:gd name="T1" fmla="*/ 0 h 2184"/>
              <a:gd name="T2" fmla="*/ 0 w 4113"/>
              <a:gd name="T3" fmla="*/ 2147483646 h 2184"/>
              <a:gd name="T4" fmla="*/ 2147483646 w 4113"/>
              <a:gd name="T5" fmla="*/ 2147483646 h 2184"/>
              <a:gd name="T6" fmla="*/ 0 60000 65536"/>
              <a:gd name="T7" fmla="*/ 0 60000 65536"/>
              <a:gd name="T8" fmla="*/ 0 60000 65536"/>
            </a:gdLst>
            <a:ahLst/>
            <a:cxnLst>
              <a:cxn ang="T6">
                <a:pos x="T0" y="T1"/>
              </a:cxn>
              <a:cxn ang="T7">
                <a:pos x="T2" y="T3"/>
              </a:cxn>
              <a:cxn ang="T8">
                <a:pos x="T4" y="T5"/>
              </a:cxn>
            </a:cxnLst>
            <a:rect l="0" t="0" r="r" b="b"/>
            <a:pathLst>
              <a:path w="4113" h="2184">
                <a:moveTo>
                  <a:pt x="0" y="0"/>
                </a:moveTo>
                <a:lnTo>
                  <a:pt x="0" y="2184"/>
                </a:lnTo>
                <a:lnTo>
                  <a:pt x="4113" y="2184"/>
                </a:lnTo>
              </a:path>
            </a:pathLst>
          </a:custGeom>
          <a:noFill/>
          <a:ln w="22225" cap="flat" cmpd="sng">
            <a:solidFill>
              <a:schemeClr val="bg1"/>
            </a:solidFill>
            <a:prstDash val="solid"/>
            <a:round/>
            <a:headEnd type="none" w="med" len="med"/>
            <a:tailEnd type="none" w="med" len="me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a:lstStyle/>
          <a:p>
            <a:endParaRPr lang="en-BR"/>
          </a:p>
        </p:txBody>
      </p:sp>
      <p:sp>
        <p:nvSpPr>
          <p:cNvPr id="436238" name="Rectangle 14">
            <a:extLst>
              <a:ext uri="{FF2B5EF4-FFF2-40B4-BE49-F238E27FC236}">
                <a16:creationId xmlns:a16="http://schemas.microsoft.com/office/drawing/2014/main" id="{8F3B68A7-850A-104F-A6B3-11418DDB1105}"/>
              </a:ext>
            </a:extLst>
          </p:cNvPr>
          <p:cNvSpPr>
            <a:spLocks noChangeArrowheads="1"/>
          </p:cNvSpPr>
          <p:nvPr/>
        </p:nvSpPr>
        <p:spPr bwMode="auto">
          <a:xfrm>
            <a:off x="1716088" y="2014538"/>
            <a:ext cx="25717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30</a:t>
            </a:r>
          </a:p>
        </p:txBody>
      </p:sp>
      <p:sp>
        <p:nvSpPr>
          <p:cNvPr id="436239" name="Rectangle 15">
            <a:extLst>
              <a:ext uri="{FF2B5EF4-FFF2-40B4-BE49-F238E27FC236}">
                <a16:creationId xmlns:a16="http://schemas.microsoft.com/office/drawing/2014/main" id="{F84AD83B-475A-714D-B11F-3E2A6DC570D3}"/>
              </a:ext>
            </a:extLst>
          </p:cNvPr>
          <p:cNvSpPr>
            <a:spLocks noChangeArrowheads="1"/>
          </p:cNvSpPr>
          <p:nvPr/>
        </p:nvSpPr>
        <p:spPr bwMode="auto">
          <a:xfrm>
            <a:off x="1716088" y="2613025"/>
            <a:ext cx="25717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25</a:t>
            </a:r>
          </a:p>
        </p:txBody>
      </p:sp>
      <p:sp>
        <p:nvSpPr>
          <p:cNvPr id="74760" name="Line 16">
            <a:extLst>
              <a:ext uri="{FF2B5EF4-FFF2-40B4-BE49-F238E27FC236}">
                <a16:creationId xmlns:a16="http://schemas.microsoft.com/office/drawing/2014/main" id="{05C4636B-9B87-DF44-BC48-E09F0BA507C8}"/>
              </a:ext>
            </a:extLst>
          </p:cNvPr>
          <p:cNvSpPr>
            <a:spLocks noChangeShapeType="1"/>
          </p:cNvSpPr>
          <p:nvPr/>
        </p:nvSpPr>
        <p:spPr bwMode="auto">
          <a:xfrm>
            <a:off x="2073275" y="2736850"/>
            <a:ext cx="115888"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761" name="Line 17">
            <a:extLst>
              <a:ext uri="{FF2B5EF4-FFF2-40B4-BE49-F238E27FC236}">
                <a16:creationId xmlns:a16="http://schemas.microsoft.com/office/drawing/2014/main" id="{0280AABF-2FCB-8B4D-812E-D9FCA6EFFB42}"/>
              </a:ext>
            </a:extLst>
          </p:cNvPr>
          <p:cNvSpPr>
            <a:spLocks noChangeShapeType="1"/>
          </p:cNvSpPr>
          <p:nvPr/>
        </p:nvSpPr>
        <p:spPr bwMode="auto">
          <a:xfrm>
            <a:off x="2073275" y="2147888"/>
            <a:ext cx="115888"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436242" name="Rectangle 18">
            <a:extLst>
              <a:ext uri="{FF2B5EF4-FFF2-40B4-BE49-F238E27FC236}">
                <a16:creationId xmlns:a16="http://schemas.microsoft.com/office/drawing/2014/main" id="{5BDC6F40-4794-5344-8959-95F5C160FD02}"/>
              </a:ext>
            </a:extLst>
          </p:cNvPr>
          <p:cNvSpPr>
            <a:spLocks noChangeArrowheads="1"/>
          </p:cNvSpPr>
          <p:nvPr/>
        </p:nvSpPr>
        <p:spPr bwMode="auto">
          <a:xfrm>
            <a:off x="1716088" y="3182938"/>
            <a:ext cx="25717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20</a:t>
            </a:r>
          </a:p>
        </p:txBody>
      </p:sp>
      <p:sp>
        <p:nvSpPr>
          <p:cNvPr id="436243" name="Rectangle 19">
            <a:extLst>
              <a:ext uri="{FF2B5EF4-FFF2-40B4-BE49-F238E27FC236}">
                <a16:creationId xmlns:a16="http://schemas.microsoft.com/office/drawing/2014/main" id="{FC59BB32-090B-4640-BF59-8BC670E6BBDB}"/>
              </a:ext>
            </a:extLst>
          </p:cNvPr>
          <p:cNvSpPr>
            <a:spLocks noChangeArrowheads="1"/>
          </p:cNvSpPr>
          <p:nvPr/>
        </p:nvSpPr>
        <p:spPr bwMode="auto">
          <a:xfrm>
            <a:off x="1716088" y="3768725"/>
            <a:ext cx="25717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15</a:t>
            </a:r>
          </a:p>
        </p:txBody>
      </p:sp>
      <p:sp>
        <p:nvSpPr>
          <p:cNvPr id="74764" name="Line 20">
            <a:extLst>
              <a:ext uri="{FF2B5EF4-FFF2-40B4-BE49-F238E27FC236}">
                <a16:creationId xmlns:a16="http://schemas.microsoft.com/office/drawing/2014/main" id="{203A7D6C-64A0-B640-852D-D3A943EAE469}"/>
              </a:ext>
            </a:extLst>
          </p:cNvPr>
          <p:cNvSpPr>
            <a:spLocks noChangeShapeType="1"/>
          </p:cNvSpPr>
          <p:nvPr/>
        </p:nvSpPr>
        <p:spPr bwMode="auto">
          <a:xfrm>
            <a:off x="2073275" y="3892550"/>
            <a:ext cx="115888"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765" name="Line 21">
            <a:extLst>
              <a:ext uri="{FF2B5EF4-FFF2-40B4-BE49-F238E27FC236}">
                <a16:creationId xmlns:a16="http://schemas.microsoft.com/office/drawing/2014/main" id="{602FA6FF-4459-2B4D-ABA1-BC42F38265C3}"/>
              </a:ext>
            </a:extLst>
          </p:cNvPr>
          <p:cNvSpPr>
            <a:spLocks noChangeShapeType="1"/>
          </p:cNvSpPr>
          <p:nvPr/>
        </p:nvSpPr>
        <p:spPr bwMode="auto">
          <a:xfrm>
            <a:off x="2073275" y="3316288"/>
            <a:ext cx="115888"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436246" name="Rectangle 22">
            <a:extLst>
              <a:ext uri="{FF2B5EF4-FFF2-40B4-BE49-F238E27FC236}">
                <a16:creationId xmlns:a16="http://schemas.microsoft.com/office/drawing/2014/main" id="{D6D84A64-C638-5649-BE0A-E02D5ADC4914}"/>
              </a:ext>
            </a:extLst>
          </p:cNvPr>
          <p:cNvSpPr>
            <a:spLocks noChangeArrowheads="1"/>
          </p:cNvSpPr>
          <p:nvPr/>
        </p:nvSpPr>
        <p:spPr bwMode="auto">
          <a:xfrm>
            <a:off x="1716088" y="4322763"/>
            <a:ext cx="25717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10</a:t>
            </a:r>
          </a:p>
        </p:txBody>
      </p:sp>
      <p:sp>
        <p:nvSpPr>
          <p:cNvPr id="74767" name="Line 23">
            <a:extLst>
              <a:ext uri="{FF2B5EF4-FFF2-40B4-BE49-F238E27FC236}">
                <a16:creationId xmlns:a16="http://schemas.microsoft.com/office/drawing/2014/main" id="{FD5651D5-00DD-4843-800F-3DB704ED2577}"/>
              </a:ext>
            </a:extLst>
          </p:cNvPr>
          <p:cNvSpPr>
            <a:spLocks noChangeShapeType="1"/>
          </p:cNvSpPr>
          <p:nvPr/>
        </p:nvSpPr>
        <p:spPr bwMode="auto">
          <a:xfrm>
            <a:off x="2073275" y="4456113"/>
            <a:ext cx="115888"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436248" name="Rectangle 24">
            <a:extLst>
              <a:ext uri="{FF2B5EF4-FFF2-40B4-BE49-F238E27FC236}">
                <a16:creationId xmlns:a16="http://schemas.microsoft.com/office/drawing/2014/main" id="{C5685C88-4AED-704E-B9A2-68CDC5CDA209}"/>
              </a:ext>
            </a:extLst>
          </p:cNvPr>
          <p:cNvSpPr>
            <a:spLocks noChangeArrowheads="1"/>
          </p:cNvSpPr>
          <p:nvPr/>
        </p:nvSpPr>
        <p:spPr bwMode="auto">
          <a:xfrm>
            <a:off x="1833563" y="4889500"/>
            <a:ext cx="127000"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a:solidFill>
                  <a:schemeClr val="tx1"/>
                </a:solidFill>
                <a:ea typeface="+mn-ea"/>
              </a:rPr>
              <a:t>5</a:t>
            </a:r>
          </a:p>
        </p:txBody>
      </p:sp>
      <p:sp>
        <p:nvSpPr>
          <p:cNvPr id="74769" name="Line 25">
            <a:extLst>
              <a:ext uri="{FF2B5EF4-FFF2-40B4-BE49-F238E27FC236}">
                <a16:creationId xmlns:a16="http://schemas.microsoft.com/office/drawing/2014/main" id="{24C646A4-7250-1541-A7CD-04DC7D14EEFE}"/>
              </a:ext>
            </a:extLst>
          </p:cNvPr>
          <p:cNvSpPr>
            <a:spLocks noChangeShapeType="1"/>
          </p:cNvSpPr>
          <p:nvPr/>
        </p:nvSpPr>
        <p:spPr bwMode="auto">
          <a:xfrm>
            <a:off x="2073275" y="5038725"/>
            <a:ext cx="115888"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grpSp>
        <p:nvGrpSpPr>
          <p:cNvPr id="85010" name="Group 1">
            <a:extLst>
              <a:ext uri="{FF2B5EF4-FFF2-40B4-BE49-F238E27FC236}">
                <a16:creationId xmlns:a16="http://schemas.microsoft.com/office/drawing/2014/main" id="{BFA299B3-AE28-C243-9B58-B05AD92521BD}"/>
              </a:ext>
            </a:extLst>
          </p:cNvPr>
          <p:cNvGrpSpPr>
            <a:grpSpLocks/>
          </p:cNvGrpSpPr>
          <p:nvPr/>
        </p:nvGrpSpPr>
        <p:grpSpPr bwMode="auto">
          <a:xfrm>
            <a:off x="1833563" y="5448300"/>
            <a:ext cx="6938962" cy="531813"/>
            <a:chOff x="1832874" y="5276850"/>
            <a:chExt cx="6940131" cy="532587"/>
          </a:xfrm>
        </p:grpSpPr>
        <p:sp>
          <p:nvSpPr>
            <p:cNvPr id="74797" name="Line 3">
              <a:extLst>
                <a:ext uri="{FF2B5EF4-FFF2-40B4-BE49-F238E27FC236}">
                  <a16:creationId xmlns:a16="http://schemas.microsoft.com/office/drawing/2014/main" id="{53692A69-8842-9F4C-9607-DEE77E4B6093}"/>
                </a:ext>
              </a:extLst>
            </p:cNvPr>
            <p:cNvSpPr>
              <a:spLocks noChangeShapeType="1"/>
            </p:cNvSpPr>
            <p:nvPr/>
          </p:nvSpPr>
          <p:spPr bwMode="auto">
            <a:xfrm rot="-5400000">
              <a:off x="2851352" y="5387343"/>
              <a:ext cx="116056"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798" name="Line 4">
              <a:extLst>
                <a:ext uri="{FF2B5EF4-FFF2-40B4-BE49-F238E27FC236}">
                  <a16:creationId xmlns:a16="http://schemas.microsoft.com/office/drawing/2014/main" id="{09FEA5F4-BB32-1A44-A499-7D057DAA6AEF}"/>
                </a:ext>
              </a:extLst>
            </p:cNvPr>
            <p:cNvSpPr>
              <a:spLocks noChangeShapeType="1"/>
            </p:cNvSpPr>
            <p:nvPr/>
          </p:nvSpPr>
          <p:spPr bwMode="auto">
            <a:xfrm rot="-5400000">
              <a:off x="3649999" y="5387343"/>
              <a:ext cx="116056"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799" name="Line 5">
              <a:extLst>
                <a:ext uri="{FF2B5EF4-FFF2-40B4-BE49-F238E27FC236}">
                  <a16:creationId xmlns:a16="http://schemas.microsoft.com/office/drawing/2014/main" id="{35F5D51F-FA70-2942-BDC0-19B37C241BC7}"/>
                </a:ext>
              </a:extLst>
            </p:cNvPr>
            <p:cNvSpPr>
              <a:spLocks noChangeShapeType="1"/>
            </p:cNvSpPr>
            <p:nvPr/>
          </p:nvSpPr>
          <p:spPr bwMode="auto">
            <a:xfrm rot="-5400000">
              <a:off x="4462935" y="5387343"/>
              <a:ext cx="116056"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800" name="Line 6">
              <a:extLst>
                <a:ext uri="{FF2B5EF4-FFF2-40B4-BE49-F238E27FC236}">
                  <a16:creationId xmlns:a16="http://schemas.microsoft.com/office/drawing/2014/main" id="{D051941F-A38B-9F43-B0CC-AEA2841764E9}"/>
                </a:ext>
              </a:extLst>
            </p:cNvPr>
            <p:cNvSpPr>
              <a:spLocks noChangeShapeType="1"/>
            </p:cNvSpPr>
            <p:nvPr/>
          </p:nvSpPr>
          <p:spPr bwMode="auto">
            <a:xfrm rot="-5400000">
              <a:off x="5267934" y="5387343"/>
              <a:ext cx="116056"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801" name="Line 7">
              <a:extLst>
                <a:ext uri="{FF2B5EF4-FFF2-40B4-BE49-F238E27FC236}">
                  <a16:creationId xmlns:a16="http://schemas.microsoft.com/office/drawing/2014/main" id="{61C88245-4022-E845-B8C5-7BB9A5E5A4A2}"/>
                </a:ext>
              </a:extLst>
            </p:cNvPr>
            <p:cNvSpPr>
              <a:spLocks noChangeShapeType="1"/>
            </p:cNvSpPr>
            <p:nvPr/>
          </p:nvSpPr>
          <p:spPr bwMode="auto">
            <a:xfrm rot="-5400000">
              <a:off x="6099924" y="5387343"/>
              <a:ext cx="116056"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802" name="Line 8">
              <a:extLst>
                <a:ext uri="{FF2B5EF4-FFF2-40B4-BE49-F238E27FC236}">
                  <a16:creationId xmlns:a16="http://schemas.microsoft.com/office/drawing/2014/main" id="{F7349CC0-93B0-7E4E-8BCB-F041C926AD1B}"/>
                </a:ext>
              </a:extLst>
            </p:cNvPr>
            <p:cNvSpPr>
              <a:spLocks noChangeShapeType="1"/>
            </p:cNvSpPr>
            <p:nvPr/>
          </p:nvSpPr>
          <p:spPr bwMode="auto">
            <a:xfrm rot="-5400000">
              <a:off x="6912861" y="5387343"/>
              <a:ext cx="116056"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803" name="Line 9">
              <a:extLst>
                <a:ext uri="{FF2B5EF4-FFF2-40B4-BE49-F238E27FC236}">
                  <a16:creationId xmlns:a16="http://schemas.microsoft.com/office/drawing/2014/main" id="{2820183F-A7E8-5F4C-812A-DF7A27495C11}"/>
                </a:ext>
              </a:extLst>
            </p:cNvPr>
            <p:cNvSpPr>
              <a:spLocks noChangeShapeType="1"/>
            </p:cNvSpPr>
            <p:nvPr/>
          </p:nvSpPr>
          <p:spPr bwMode="auto">
            <a:xfrm rot="-5400000">
              <a:off x="7717859" y="5387343"/>
              <a:ext cx="116056"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804" name="Line 10">
              <a:extLst>
                <a:ext uri="{FF2B5EF4-FFF2-40B4-BE49-F238E27FC236}">
                  <a16:creationId xmlns:a16="http://schemas.microsoft.com/office/drawing/2014/main" id="{E6DC00F3-E8D0-3942-A044-43ED761426F4}"/>
                </a:ext>
              </a:extLst>
            </p:cNvPr>
            <p:cNvSpPr>
              <a:spLocks noChangeShapeType="1"/>
            </p:cNvSpPr>
            <p:nvPr/>
          </p:nvSpPr>
          <p:spPr bwMode="auto">
            <a:xfrm rot="-5400000">
              <a:off x="8529208" y="5387343"/>
              <a:ext cx="116056"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436250" name="Rectangle 26">
              <a:extLst>
                <a:ext uri="{FF2B5EF4-FFF2-40B4-BE49-F238E27FC236}">
                  <a16:creationId xmlns:a16="http://schemas.microsoft.com/office/drawing/2014/main" id="{BF4697B2-0D61-0E4B-9C52-7993B4881F5A}"/>
                </a:ext>
              </a:extLst>
            </p:cNvPr>
            <p:cNvSpPr>
              <a:spLocks noChangeArrowheads="1"/>
            </p:cNvSpPr>
            <p:nvPr/>
          </p:nvSpPr>
          <p:spPr bwMode="auto">
            <a:xfrm>
              <a:off x="1832874" y="5276850"/>
              <a:ext cx="128609"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0</a:t>
              </a:r>
            </a:p>
          </p:txBody>
        </p:sp>
        <p:sp>
          <p:nvSpPr>
            <p:cNvPr id="436251" name="Rectangle 27">
              <a:extLst>
                <a:ext uri="{FF2B5EF4-FFF2-40B4-BE49-F238E27FC236}">
                  <a16:creationId xmlns:a16="http://schemas.microsoft.com/office/drawing/2014/main" id="{CC8CA7DC-A83D-3243-88A0-38779626B8AB}"/>
                </a:ext>
              </a:extLst>
            </p:cNvPr>
            <p:cNvSpPr>
              <a:spLocks noChangeArrowheads="1"/>
            </p:cNvSpPr>
            <p:nvPr/>
          </p:nvSpPr>
          <p:spPr bwMode="auto">
            <a:xfrm>
              <a:off x="2013879" y="5532810"/>
              <a:ext cx="128609"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0</a:t>
              </a:r>
            </a:p>
          </p:txBody>
        </p:sp>
        <p:sp>
          <p:nvSpPr>
            <p:cNvPr id="436252" name="Rectangle 28">
              <a:extLst>
                <a:ext uri="{FF2B5EF4-FFF2-40B4-BE49-F238E27FC236}">
                  <a16:creationId xmlns:a16="http://schemas.microsoft.com/office/drawing/2014/main" id="{BD038831-DFC7-B049-A1DB-45945D872070}"/>
                </a:ext>
              </a:extLst>
            </p:cNvPr>
            <p:cNvSpPr>
              <a:spLocks noChangeArrowheads="1"/>
            </p:cNvSpPr>
            <p:nvPr/>
          </p:nvSpPr>
          <p:spPr bwMode="auto">
            <a:xfrm>
              <a:off x="2774420" y="5532810"/>
              <a:ext cx="257218"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70</a:t>
              </a:r>
            </a:p>
          </p:txBody>
        </p:sp>
        <p:sp>
          <p:nvSpPr>
            <p:cNvPr id="436253" name="Rectangle 29">
              <a:extLst>
                <a:ext uri="{FF2B5EF4-FFF2-40B4-BE49-F238E27FC236}">
                  <a16:creationId xmlns:a16="http://schemas.microsoft.com/office/drawing/2014/main" id="{D841A0B5-6D62-3447-A87E-061B60E143CE}"/>
                </a:ext>
              </a:extLst>
            </p:cNvPr>
            <p:cNvSpPr>
              <a:spLocks noChangeArrowheads="1"/>
            </p:cNvSpPr>
            <p:nvPr/>
          </p:nvSpPr>
          <p:spPr bwMode="auto">
            <a:xfrm>
              <a:off x="3573067" y="5532810"/>
              <a:ext cx="257218"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90</a:t>
              </a:r>
            </a:p>
          </p:txBody>
        </p:sp>
        <p:sp>
          <p:nvSpPr>
            <p:cNvPr id="436254" name="Rectangle 30">
              <a:extLst>
                <a:ext uri="{FF2B5EF4-FFF2-40B4-BE49-F238E27FC236}">
                  <a16:creationId xmlns:a16="http://schemas.microsoft.com/office/drawing/2014/main" id="{51BE732A-7298-F142-8F66-EF83BB6FF4C0}"/>
                </a:ext>
              </a:extLst>
            </p:cNvPr>
            <p:cNvSpPr>
              <a:spLocks noChangeArrowheads="1"/>
            </p:cNvSpPr>
            <p:nvPr/>
          </p:nvSpPr>
          <p:spPr bwMode="auto">
            <a:xfrm>
              <a:off x="4328844" y="5532810"/>
              <a:ext cx="371538"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110</a:t>
              </a:r>
            </a:p>
          </p:txBody>
        </p:sp>
        <p:sp>
          <p:nvSpPr>
            <p:cNvPr id="436255" name="Rectangle 31">
              <a:extLst>
                <a:ext uri="{FF2B5EF4-FFF2-40B4-BE49-F238E27FC236}">
                  <a16:creationId xmlns:a16="http://schemas.microsoft.com/office/drawing/2014/main" id="{DB255E7E-40CE-2142-BDA0-0D91C12C04A8}"/>
                </a:ext>
              </a:extLst>
            </p:cNvPr>
            <p:cNvSpPr>
              <a:spLocks noChangeArrowheads="1"/>
            </p:cNvSpPr>
            <p:nvPr/>
          </p:nvSpPr>
          <p:spPr bwMode="auto">
            <a:xfrm>
              <a:off x="5127491" y="5532810"/>
              <a:ext cx="384240"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130</a:t>
              </a:r>
            </a:p>
          </p:txBody>
        </p:sp>
        <p:sp>
          <p:nvSpPr>
            <p:cNvPr id="436256" name="Rectangle 32">
              <a:extLst>
                <a:ext uri="{FF2B5EF4-FFF2-40B4-BE49-F238E27FC236}">
                  <a16:creationId xmlns:a16="http://schemas.microsoft.com/office/drawing/2014/main" id="{AB7D1B91-36B1-6A4B-967C-A3E4725EE9E0}"/>
                </a:ext>
              </a:extLst>
            </p:cNvPr>
            <p:cNvSpPr>
              <a:spLocks noChangeArrowheads="1"/>
            </p:cNvSpPr>
            <p:nvPr/>
          </p:nvSpPr>
          <p:spPr bwMode="auto">
            <a:xfrm>
              <a:off x="5959481" y="5532810"/>
              <a:ext cx="384240"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150</a:t>
              </a:r>
            </a:p>
          </p:txBody>
        </p:sp>
        <p:sp>
          <p:nvSpPr>
            <p:cNvPr id="436257" name="Rectangle 33">
              <a:extLst>
                <a:ext uri="{FF2B5EF4-FFF2-40B4-BE49-F238E27FC236}">
                  <a16:creationId xmlns:a16="http://schemas.microsoft.com/office/drawing/2014/main" id="{FE787BF3-09F9-CC42-BD87-FC3CC16315ED}"/>
                </a:ext>
              </a:extLst>
            </p:cNvPr>
            <p:cNvSpPr>
              <a:spLocks noChangeArrowheads="1"/>
            </p:cNvSpPr>
            <p:nvPr/>
          </p:nvSpPr>
          <p:spPr bwMode="auto">
            <a:xfrm>
              <a:off x="6772418" y="5532810"/>
              <a:ext cx="384240"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170</a:t>
              </a:r>
            </a:p>
          </p:txBody>
        </p:sp>
        <p:sp>
          <p:nvSpPr>
            <p:cNvPr id="436258" name="Rectangle 34">
              <a:extLst>
                <a:ext uri="{FF2B5EF4-FFF2-40B4-BE49-F238E27FC236}">
                  <a16:creationId xmlns:a16="http://schemas.microsoft.com/office/drawing/2014/main" id="{835999DA-F63F-1C45-BF1E-F8975BA2C27E}"/>
                </a:ext>
              </a:extLst>
            </p:cNvPr>
            <p:cNvSpPr>
              <a:spLocks noChangeArrowheads="1"/>
            </p:cNvSpPr>
            <p:nvPr/>
          </p:nvSpPr>
          <p:spPr bwMode="auto">
            <a:xfrm>
              <a:off x="7577417" y="5532810"/>
              <a:ext cx="384240"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a:solidFill>
                    <a:schemeClr val="tx1"/>
                  </a:solidFill>
                  <a:ea typeface="+mn-ea"/>
                </a:rPr>
                <a:t>190</a:t>
              </a:r>
            </a:p>
          </p:txBody>
        </p:sp>
        <p:sp>
          <p:nvSpPr>
            <p:cNvPr id="436259" name="Rectangle 35">
              <a:extLst>
                <a:ext uri="{FF2B5EF4-FFF2-40B4-BE49-F238E27FC236}">
                  <a16:creationId xmlns:a16="http://schemas.microsoft.com/office/drawing/2014/main" id="{2A36AB3C-F044-B74A-94A5-2237A4238CA4}"/>
                </a:ext>
              </a:extLst>
            </p:cNvPr>
            <p:cNvSpPr>
              <a:spLocks noChangeArrowheads="1"/>
            </p:cNvSpPr>
            <p:nvPr/>
          </p:nvSpPr>
          <p:spPr bwMode="auto">
            <a:xfrm>
              <a:off x="8387178" y="5532810"/>
              <a:ext cx="385827"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a:solidFill>
                    <a:schemeClr val="tx1"/>
                  </a:solidFill>
                  <a:ea typeface="+mn-ea"/>
                </a:rPr>
                <a:t>210</a:t>
              </a:r>
            </a:p>
          </p:txBody>
        </p:sp>
      </p:grpSp>
      <p:sp>
        <p:nvSpPr>
          <p:cNvPr id="436260" name="Oval 36">
            <a:extLst>
              <a:ext uri="{FF2B5EF4-FFF2-40B4-BE49-F238E27FC236}">
                <a16:creationId xmlns:a16="http://schemas.microsoft.com/office/drawing/2014/main" id="{31132BA1-9115-004C-9191-72645BE3E876}"/>
              </a:ext>
            </a:extLst>
          </p:cNvPr>
          <p:cNvSpPr>
            <a:spLocks noChangeArrowheads="1"/>
          </p:cNvSpPr>
          <p:nvPr/>
        </p:nvSpPr>
        <p:spPr bwMode="auto">
          <a:xfrm>
            <a:off x="3568700" y="4557713"/>
            <a:ext cx="136525" cy="136525"/>
          </a:xfrm>
          <a:prstGeom prst="ellipse">
            <a:avLst/>
          </a:prstGeom>
          <a:solidFill>
            <a:srgbClr val="66FFFF"/>
          </a:solidFill>
          <a:ln w="25400">
            <a:solidFill>
              <a:srgbClr val="66FFFF"/>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1" name="Oval 37">
            <a:extLst>
              <a:ext uri="{FF2B5EF4-FFF2-40B4-BE49-F238E27FC236}">
                <a16:creationId xmlns:a16="http://schemas.microsoft.com/office/drawing/2014/main" id="{5DE55C93-A606-A644-BA9D-1A62A07CAFB1}"/>
              </a:ext>
            </a:extLst>
          </p:cNvPr>
          <p:cNvSpPr>
            <a:spLocks noChangeArrowheads="1"/>
          </p:cNvSpPr>
          <p:nvPr/>
        </p:nvSpPr>
        <p:spPr bwMode="auto">
          <a:xfrm>
            <a:off x="3951288" y="4400550"/>
            <a:ext cx="136525" cy="136525"/>
          </a:xfrm>
          <a:prstGeom prst="ellipse">
            <a:avLst/>
          </a:prstGeom>
          <a:solidFill>
            <a:srgbClr val="66FFFF"/>
          </a:solidFill>
          <a:ln w="25400">
            <a:solidFill>
              <a:srgbClr val="66FFFF"/>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2" name="Oval 38">
            <a:extLst>
              <a:ext uri="{FF2B5EF4-FFF2-40B4-BE49-F238E27FC236}">
                <a16:creationId xmlns:a16="http://schemas.microsoft.com/office/drawing/2014/main" id="{A7F415F0-37C9-9B46-8FD2-F5894DCF8B50}"/>
              </a:ext>
            </a:extLst>
          </p:cNvPr>
          <p:cNvSpPr>
            <a:spLocks noChangeArrowheads="1"/>
          </p:cNvSpPr>
          <p:nvPr/>
        </p:nvSpPr>
        <p:spPr bwMode="auto">
          <a:xfrm>
            <a:off x="4495800" y="4113213"/>
            <a:ext cx="136525" cy="136525"/>
          </a:xfrm>
          <a:prstGeom prst="ellipse">
            <a:avLst/>
          </a:prstGeom>
          <a:solidFill>
            <a:srgbClr val="66FFFF"/>
          </a:solidFill>
          <a:ln w="25400">
            <a:solidFill>
              <a:srgbClr val="66FFFF"/>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3" name="Oval 39">
            <a:extLst>
              <a:ext uri="{FF2B5EF4-FFF2-40B4-BE49-F238E27FC236}">
                <a16:creationId xmlns:a16="http://schemas.microsoft.com/office/drawing/2014/main" id="{EA258C21-C985-334F-9E8B-070C4E3AEF43}"/>
              </a:ext>
            </a:extLst>
          </p:cNvPr>
          <p:cNvSpPr>
            <a:spLocks noChangeArrowheads="1"/>
          </p:cNvSpPr>
          <p:nvPr/>
        </p:nvSpPr>
        <p:spPr bwMode="auto">
          <a:xfrm>
            <a:off x="4891088" y="3343275"/>
            <a:ext cx="136525" cy="136525"/>
          </a:xfrm>
          <a:prstGeom prst="ellipse">
            <a:avLst/>
          </a:prstGeom>
          <a:solidFill>
            <a:srgbClr val="66FFFF"/>
          </a:solidFill>
          <a:ln w="25400">
            <a:solidFill>
              <a:srgbClr val="66FFFF"/>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4" name="Oval 40">
            <a:extLst>
              <a:ext uri="{FF2B5EF4-FFF2-40B4-BE49-F238E27FC236}">
                <a16:creationId xmlns:a16="http://schemas.microsoft.com/office/drawing/2014/main" id="{FD18EDE9-48E5-054A-8FCC-E1CEC2EFF962}"/>
              </a:ext>
            </a:extLst>
          </p:cNvPr>
          <p:cNvSpPr>
            <a:spLocks noChangeArrowheads="1"/>
          </p:cNvSpPr>
          <p:nvPr/>
        </p:nvSpPr>
        <p:spPr bwMode="auto">
          <a:xfrm>
            <a:off x="5240338" y="4216400"/>
            <a:ext cx="136525" cy="136525"/>
          </a:xfrm>
          <a:prstGeom prst="ellipse">
            <a:avLst/>
          </a:prstGeom>
          <a:solidFill>
            <a:srgbClr val="FFFF00"/>
          </a:solidFill>
          <a:ln w="25400">
            <a:solidFill>
              <a:srgbClr val="FFFF00"/>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5" name="Oval 41">
            <a:extLst>
              <a:ext uri="{FF2B5EF4-FFF2-40B4-BE49-F238E27FC236}">
                <a16:creationId xmlns:a16="http://schemas.microsoft.com/office/drawing/2014/main" id="{742F2649-C1D9-414F-BC60-96741DCE957B}"/>
              </a:ext>
            </a:extLst>
          </p:cNvPr>
          <p:cNvSpPr>
            <a:spLocks noChangeArrowheads="1"/>
          </p:cNvSpPr>
          <p:nvPr/>
        </p:nvSpPr>
        <p:spPr bwMode="auto">
          <a:xfrm>
            <a:off x="5561013" y="3908425"/>
            <a:ext cx="136525" cy="136525"/>
          </a:xfrm>
          <a:prstGeom prst="ellipse">
            <a:avLst/>
          </a:prstGeom>
          <a:solidFill>
            <a:srgbClr val="FFFF00"/>
          </a:solidFill>
          <a:ln w="25400">
            <a:solidFill>
              <a:srgbClr val="FFFF00"/>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6" name="Oval 42">
            <a:extLst>
              <a:ext uri="{FF2B5EF4-FFF2-40B4-BE49-F238E27FC236}">
                <a16:creationId xmlns:a16="http://schemas.microsoft.com/office/drawing/2014/main" id="{9BDA0AC2-EC6E-C942-8070-F90A11BD1CC6}"/>
              </a:ext>
            </a:extLst>
          </p:cNvPr>
          <p:cNvSpPr>
            <a:spLocks noChangeArrowheads="1"/>
          </p:cNvSpPr>
          <p:nvPr/>
        </p:nvSpPr>
        <p:spPr bwMode="auto">
          <a:xfrm>
            <a:off x="6072188" y="3806825"/>
            <a:ext cx="136525" cy="136525"/>
          </a:xfrm>
          <a:prstGeom prst="ellipse">
            <a:avLst/>
          </a:prstGeom>
          <a:solidFill>
            <a:srgbClr val="FFFF00"/>
          </a:solidFill>
          <a:ln w="25400">
            <a:solidFill>
              <a:srgbClr val="FFFF00"/>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7" name="Oval 43">
            <a:extLst>
              <a:ext uri="{FF2B5EF4-FFF2-40B4-BE49-F238E27FC236}">
                <a16:creationId xmlns:a16="http://schemas.microsoft.com/office/drawing/2014/main" id="{9F91D40A-0F49-6D49-B133-1A77607B0C8E}"/>
              </a:ext>
            </a:extLst>
          </p:cNvPr>
          <p:cNvSpPr>
            <a:spLocks noChangeArrowheads="1"/>
          </p:cNvSpPr>
          <p:nvPr/>
        </p:nvSpPr>
        <p:spPr bwMode="auto">
          <a:xfrm>
            <a:off x="7648575" y="2332038"/>
            <a:ext cx="136525" cy="136525"/>
          </a:xfrm>
          <a:prstGeom prst="ellipse">
            <a:avLst/>
          </a:prstGeom>
          <a:solidFill>
            <a:srgbClr val="FFFF00"/>
          </a:solidFill>
          <a:ln w="25400">
            <a:solidFill>
              <a:srgbClr val="FFFF00"/>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8" name="AutoShape 44">
            <a:extLst>
              <a:ext uri="{FF2B5EF4-FFF2-40B4-BE49-F238E27FC236}">
                <a16:creationId xmlns:a16="http://schemas.microsoft.com/office/drawing/2014/main" id="{E81409A0-C08A-4C4B-B8D9-942080F38D23}"/>
              </a:ext>
            </a:extLst>
          </p:cNvPr>
          <p:cNvSpPr>
            <a:spLocks noChangeArrowheads="1"/>
          </p:cNvSpPr>
          <p:nvPr/>
        </p:nvSpPr>
        <p:spPr bwMode="auto">
          <a:xfrm>
            <a:off x="3025775" y="4791075"/>
            <a:ext cx="200025" cy="161925"/>
          </a:xfrm>
          <a:prstGeom prst="hexagon">
            <a:avLst>
              <a:gd name="adj" fmla="val 30882"/>
              <a:gd name="vf" fmla="val 115470"/>
            </a:avLst>
          </a:prstGeom>
          <a:solidFill>
            <a:srgbClr val="FF9900"/>
          </a:solidFill>
          <a:ln w="25400">
            <a:solidFill>
              <a:srgbClr val="FF9900"/>
            </a:solidFill>
            <a:miter lim="800000"/>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9" name="AutoShape 45">
            <a:extLst>
              <a:ext uri="{FF2B5EF4-FFF2-40B4-BE49-F238E27FC236}">
                <a16:creationId xmlns:a16="http://schemas.microsoft.com/office/drawing/2014/main" id="{930E1116-9923-3A42-BD9E-FB8D690DF898}"/>
              </a:ext>
            </a:extLst>
          </p:cNvPr>
          <p:cNvSpPr>
            <a:spLocks noChangeArrowheads="1"/>
          </p:cNvSpPr>
          <p:nvPr/>
        </p:nvSpPr>
        <p:spPr bwMode="auto">
          <a:xfrm>
            <a:off x="3979863" y="4598988"/>
            <a:ext cx="200025" cy="161925"/>
          </a:xfrm>
          <a:prstGeom prst="hexagon">
            <a:avLst>
              <a:gd name="adj" fmla="val 30882"/>
              <a:gd name="vf" fmla="val 115470"/>
            </a:avLst>
          </a:prstGeom>
          <a:solidFill>
            <a:srgbClr val="FF9900"/>
          </a:solidFill>
          <a:ln w="25400">
            <a:solidFill>
              <a:srgbClr val="FF9900"/>
            </a:solidFill>
            <a:miter lim="800000"/>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70" name="Oval 46">
            <a:extLst>
              <a:ext uri="{FF2B5EF4-FFF2-40B4-BE49-F238E27FC236}">
                <a16:creationId xmlns:a16="http://schemas.microsoft.com/office/drawing/2014/main" id="{FBF00B62-8E97-974D-87EB-45557E38EEB5}"/>
              </a:ext>
            </a:extLst>
          </p:cNvPr>
          <p:cNvSpPr>
            <a:spLocks noChangeArrowheads="1"/>
          </p:cNvSpPr>
          <p:nvPr/>
        </p:nvSpPr>
        <p:spPr bwMode="auto">
          <a:xfrm>
            <a:off x="2271713" y="2228850"/>
            <a:ext cx="136525" cy="136525"/>
          </a:xfrm>
          <a:prstGeom prst="ellipse">
            <a:avLst/>
          </a:prstGeom>
          <a:solidFill>
            <a:srgbClr val="66FFFF"/>
          </a:solidFill>
          <a:ln w="25400">
            <a:solidFill>
              <a:srgbClr val="66FFFF"/>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71" name="Oval 47">
            <a:extLst>
              <a:ext uri="{FF2B5EF4-FFF2-40B4-BE49-F238E27FC236}">
                <a16:creationId xmlns:a16="http://schemas.microsoft.com/office/drawing/2014/main" id="{3FFAC23A-F893-AB47-B0AD-F025096CB0F8}"/>
              </a:ext>
            </a:extLst>
          </p:cNvPr>
          <p:cNvSpPr>
            <a:spLocks noChangeArrowheads="1"/>
          </p:cNvSpPr>
          <p:nvPr/>
        </p:nvSpPr>
        <p:spPr bwMode="auto">
          <a:xfrm>
            <a:off x="2271713" y="2535238"/>
            <a:ext cx="136525" cy="136525"/>
          </a:xfrm>
          <a:prstGeom prst="ellipse">
            <a:avLst/>
          </a:prstGeom>
          <a:solidFill>
            <a:srgbClr val="FFFF00"/>
          </a:solidFill>
          <a:ln w="25400">
            <a:solidFill>
              <a:srgbClr val="FFFF00"/>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72" name="Rectangle 48">
            <a:extLst>
              <a:ext uri="{FF2B5EF4-FFF2-40B4-BE49-F238E27FC236}">
                <a16:creationId xmlns:a16="http://schemas.microsoft.com/office/drawing/2014/main" id="{2BD788E3-8D79-D747-BE58-5D8C2A38D3B6}"/>
              </a:ext>
            </a:extLst>
          </p:cNvPr>
          <p:cNvSpPr>
            <a:spLocks noChangeArrowheads="1"/>
          </p:cNvSpPr>
          <p:nvPr/>
        </p:nvSpPr>
        <p:spPr bwMode="auto">
          <a:xfrm>
            <a:off x="2482850" y="2159000"/>
            <a:ext cx="89852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err="1">
                <a:solidFill>
                  <a:schemeClr val="tx1"/>
                </a:solidFill>
                <a:ea typeface="+mn-ea"/>
              </a:rPr>
              <a:t>Estatina</a:t>
            </a:r>
            <a:endParaRPr lang="en-US" b="1" dirty="0">
              <a:solidFill>
                <a:schemeClr val="tx1"/>
              </a:solidFill>
              <a:ea typeface="+mn-ea"/>
            </a:endParaRPr>
          </a:p>
        </p:txBody>
      </p:sp>
      <p:sp>
        <p:nvSpPr>
          <p:cNvPr id="436273" name="Rectangle 49">
            <a:extLst>
              <a:ext uri="{FF2B5EF4-FFF2-40B4-BE49-F238E27FC236}">
                <a16:creationId xmlns:a16="http://schemas.microsoft.com/office/drawing/2014/main" id="{30F879EF-D3B5-9440-98E6-8EED175ACDB7}"/>
              </a:ext>
            </a:extLst>
          </p:cNvPr>
          <p:cNvSpPr>
            <a:spLocks noChangeArrowheads="1"/>
          </p:cNvSpPr>
          <p:nvPr/>
        </p:nvSpPr>
        <p:spPr bwMode="auto">
          <a:xfrm>
            <a:off x="2498725" y="2466975"/>
            <a:ext cx="88582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Placebo</a:t>
            </a:r>
          </a:p>
        </p:txBody>
      </p:sp>
      <p:sp>
        <p:nvSpPr>
          <p:cNvPr id="436274" name="Rectangle 50">
            <a:extLst>
              <a:ext uri="{FF2B5EF4-FFF2-40B4-BE49-F238E27FC236}">
                <a16:creationId xmlns:a16="http://schemas.microsoft.com/office/drawing/2014/main" id="{71C45F79-3E93-1E4D-8033-62D2753A6FCC}"/>
              </a:ext>
            </a:extLst>
          </p:cNvPr>
          <p:cNvSpPr>
            <a:spLocks noChangeArrowheads="1"/>
          </p:cNvSpPr>
          <p:nvPr/>
        </p:nvSpPr>
        <p:spPr bwMode="auto">
          <a:xfrm>
            <a:off x="4826000" y="3059113"/>
            <a:ext cx="28257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a:solidFill>
                  <a:schemeClr val="tx1"/>
                </a:solidFill>
                <a:ea typeface="+mn-ea"/>
              </a:rPr>
              <a:t>4S</a:t>
            </a:r>
          </a:p>
        </p:txBody>
      </p:sp>
      <p:sp>
        <p:nvSpPr>
          <p:cNvPr id="436275" name="Rectangle 51">
            <a:extLst>
              <a:ext uri="{FF2B5EF4-FFF2-40B4-BE49-F238E27FC236}">
                <a16:creationId xmlns:a16="http://schemas.microsoft.com/office/drawing/2014/main" id="{2550002E-2353-6D4F-8893-44878E6BDBF2}"/>
              </a:ext>
            </a:extLst>
          </p:cNvPr>
          <p:cNvSpPr>
            <a:spLocks noChangeArrowheads="1"/>
          </p:cNvSpPr>
          <p:nvPr/>
        </p:nvSpPr>
        <p:spPr bwMode="auto">
          <a:xfrm>
            <a:off x="4265613" y="3816350"/>
            <a:ext cx="588962"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a:solidFill>
                  <a:schemeClr val="tx1"/>
                </a:solidFill>
                <a:ea typeface="+mn-ea"/>
              </a:rPr>
              <a:t>LIPID</a:t>
            </a:r>
          </a:p>
        </p:txBody>
      </p:sp>
      <p:sp>
        <p:nvSpPr>
          <p:cNvPr id="436276" name="Rectangle 52">
            <a:extLst>
              <a:ext uri="{FF2B5EF4-FFF2-40B4-BE49-F238E27FC236}">
                <a16:creationId xmlns:a16="http://schemas.microsoft.com/office/drawing/2014/main" id="{F3B4743E-C1E1-B042-8C37-C3CE0CB720BF}"/>
              </a:ext>
            </a:extLst>
          </p:cNvPr>
          <p:cNvSpPr>
            <a:spLocks noChangeArrowheads="1"/>
          </p:cNvSpPr>
          <p:nvPr/>
        </p:nvSpPr>
        <p:spPr bwMode="auto">
          <a:xfrm>
            <a:off x="3622675" y="4129088"/>
            <a:ext cx="654050"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CARE</a:t>
            </a:r>
          </a:p>
        </p:txBody>
      </p:sp>
      <p:sp>
        <p:nvSpPr>
          <p:cNvPr id="436277" name="Rectangle 53">
            <a:extLst>
              <a:ext uri="{FF2B5EF4-FFF2-40B4-BE49-F238E27FC236}">
                <a16:creationId xmlns:a16="http://schemas.microsoft.com/office/drawing/2014/main" id="{EFD13474-1842-4D47-8572-33FD3E6EF11E}"/>
              </a:ext>
            </a:extLst>
          </p:cNvPr>
          <p:cNvSpPr>
            <a:spLocks noChangeArrowheads="1"/>
          </p:cNvSpPr>
          <p:nvPr/>
        </p:nvSpPr>
        <p:spPr bwMode="auto">
          <a:xfrm>
            <a:off x="3076575" y="4386263"/>
            <a:ext cx="474663"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HPS</a:t>
            </a:r>
          </a:p>
        </p:txBody>
      </p:sp>
      <p:sp>
        <p:nvSpPr>
          <p:cNvPr id="436278" name="Rectangle 54">
            <a:extLst>
              <a:ext uri="{FF2B5EF4-FFF2-40B4-BE49-F238E27FC236}">
                <a16:creationId xmlns:a16="http://schemas.microsoft.com/office/drawing/2014/main" id="{95E1BC65-1E64-E346-A63E-0EA788F59C08}"/>
              </a:ext>
            </a:extLst>
          </p:cNvPr>
          <p:cNvSpPr>
            <a:spLocks noChangeArrowheads="1"/>
          </p:cNvSpPr>
          <p:nvPr/>
        </p:nvSpPr>
        <p:spPr bwMode="auto">
          <a:xfrm>
            <a:off x="5684838" y="4025900"/>
            <a:ext cx="654050"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CARE</a:t>
            </a:r>
          </a:p>
        </p:txBody>
      </p:sp>
      <p:sp>
        <p:nvSpPr>
          <p:cNvPr id="436279" name="Rectangle 55">
            <a:extLst>
              <a:ext uri="{FF2B5EF4-FFF2-40B4-BE49-F238E27FC236}">
                <a16:creationId xmlns:a16="http://schemas.microsoft.com/office/drawing/2014/main" id="{35ADA1C6-C6D0-6540-A7DA-6F31ED3D4DE7}"/>
              </a:ext>
            </a:extLst>
          </p:cNvPr>
          <p:cNvSpPr>
            <a:spLocks noChangeArrowheads="1"/>
          </p:cNvSpPr>
          <p:nvPr/>
        </p:nvSpPr>
        <p:spPr bwMode="auto">
          <a:xfrm>
            <a:off x="6032500" y="3551238"/>
            <a:ext cx="588963"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a:solidFill>
                  <a:schemeClr val="tx1"/>
                </a:solidFill>
                <a:ea typeface="+mn-ea"/>
              </a:rPr>
              <a:t>LIPID</a:t>
            </a:r>
          </a:p>
        </p:txBody>
      </p:sp>
      <p:sp>
        <p:nvSpPr>
          <p:cNvPr id="436280" name="Rectangle 56">
            <a:extLst>
              <a:ext uri="{FF2B5EF4-FFF2-40B4-BE49-F238E27FC236}">
                <a16:creationId xmlns:a16="http://schemas.microsoft.com/office/drawing/2014/main" id="{2D95484E-140C-8947-89E5-508FEFA40EC0}"/>
              </a:ext>
            </a:extLst>
          </p:cNvPr>
          <p:cNvSpPr>
            <a:spLocks noChangeArrowheads="1"/>
          </p:cNvSpPr>
          <p:nvPr/>
        </p:nvSpPr>
        <p:spPr bwMode="auto">
          <a:xfrm>
            <a:off x="7581900" y="2057400"/>
            <a:ext cx="28257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4S</a:t>
            </a:r>
          </a:p>
        </p:txBody>
      </p:sp>
      <p:sp>
        <p:nvSpPr>
          <p:cNvPr id="436281" name="Rectangle 57">
            <a:extLst>
              <a:ext uri="{FF2B5EF4-FFF2-40B4-BE49-F238E27FC236}">
                <a16:creationId xmlns:a16="http://schemas.microsoft.com/office/drawing/2014/main" id="{55EA2182-300B-694E-A01F-66C34B63934F}"/>
              </a:ext>
            </a:extLst>
          </p:cNvPr>
          <p:cNvSpPr>
            <a:spLocks noChangeArrowheads="1"/>
          </p:cNvSpPr>
          <p:nvPr/>
        </p:nvSpPr>
        <p:spPr bwMode="auto">
          <a:xfrm>
            <a:off x="5343525" y="4319588"/>
            <a:ext cx="474663"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HPS</a:t>
            </a:r>
          </a:p>
        </p:txBody>
      </p:sp>
      <p:sp>
        <p:nvSpPr>
          <p:cNvPr id="436282" name="Rectangle 58">
            <a:extLst>
              <a:ext uri="{FF2B5EF4-FFF2-40B4-BE49-F238E27FC236}">
                <a16:creationId xmlns:a16="http://schemas.microsoft.com/office/drawing/2014/main" id="{A058E4ED-AF47-A147-AC84-5186EA20324C}"/>
              </a:ext>
            </a:extLst>
          </p:cNvPr>
          <p:cNvSpPr>
            <a:spLocks noChangeArrowheads="1"/>
          </p:cNvSpPr>
          <p:nvPr/>
        </p:nvSpPr>
        <p:spPr bwMode="auto">
          <a:xfrm>
            <a:off x="4225925" y="4651375"/>
            <a:ext cx="2570163"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TNT (</a:t>
            </a:r>
            <a:r>
              <a:rPr lang="en-US" b="1" dirty="0">
                <a:solidFill>
                  <a:schemeClr val="tx1"/>
                </a:solidFill>
                <a:latin typeface="Arial Narrow"/>
                <a:ea typeface="+mn-ea"/>
                <a:cs typeface="Arial Narrow"/>
              </a:rPr>
              <a:t>10 mg of atorvastatin</a:t>
            </a:r>
            <a:r>
              <a:rPr lang="en-US" b="1" dirty="0">
                <a:solidFill>
                  <a:schemeClr val="tx1"/>
                </a:solidFill>
                <a:ea typeface="+mn-ea"/>
              </a:rPr>
              <a:t>)</a:t>
            </a:r>
          </a:p>
        </p:txBody>
      </p:sp>
      <p:sp>
        <p:nvSpPr>
          <p:cNvPr id="436283" name="Rectangle 59">
            <a:extLst>
              <a:ext uri="{FF2B5EF4-FFF2-40B4-BE49-F238E27FC236}">
                <a16:creationId xmlns:a16="http://schemas.microsoft.com/office/drawing/2014/main" id="{C24020B5-BC4F-AD47-AE54-9DC711C586BE}"/>
              </a:ext>
            </a:extLst>
          </p:cNvPr>
          <p:cNvSpPr>
            <a:spLocks noChangeArrowheads="1"/>
          </p:cNvSpPr>
          <p:nvPr/>
        </p:nvSpPr>
        <p:spPr bwMode="auto">
          <a:xfrm>
            <a:off x="2865438" y="4981575"/>
            <a:ext cx="2571750"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TNT (</a:t>
            </a:r>
            <a:r>
              <a:rPr lang="en-US" b="1" dirty="0">
                <a:solidFill>
                  <a:schemeClr val="tx1"/>
                </a:solidFill>
                <a:latin typeface="Arial Narrow"/>
                <a:ea typeface="+mn-ea"/>
                <a:cs typeface="Arial Narrow"/>
              </a:rPr>
              <a:t>80 mg of atorvastatin</a:t>
            </a:r>
            <a:r>
              <a:rPr lang="en-US" b="1" dirty="0">
                <a:solidFill>
                  <a:schemeClr val="tx1"/>
                </a:solidFill>
                <a:ea typeface="+mn-ea"/>
              </a:rPr>
              <a:t>)</a:t>
            </a:r>
          </a:p>
        </p:txBody>
      </p:sp>
      <p:sp>
        <p:nvSpPr>
          <p:cNvPr id="63547" name="Rectangle 60">
            <a:extLst>
              <a:ext uri="{FF2B5EF4-FFF2-40B4-BE49-F238E27FC236}">
                <a16:creationId xmlns:a16="http://schemas.microsoft.com/office/drawing/2014/main" id="{3834BB69-1830-A647-A670-7DF431728019}"/>
              </a:ext>
            </a:extLst>
          </p:cNvPr>
          <p:cNvSpPr>
            <a:spLocks noChangeArrowheads="1"/>
          </p:cNvSpPr>
          <p:nvPr/>
        </p:nvSpPr>
        <p:spPr bwMode="auto">
          <a:xfrm>
            <a:off x="4046538" y="6122988"/>
            <a:ext cx="2546350"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LDL </a:t>
            </a:r>
            <a:r>
              <a:rPr lang="en-US" b="1" dirty="0" err="1">
                <a:solidFill>
                  <a:schemeClr val="tx1"/>
                </a:solidFill>
                <a:ea typeface="+mn-ea"/>
              </a:rPr>
              <a:t>Colesterol</a:t>
            </a:r>
            <a:r>
              <a:rPr lang="en-US" b="1" dirty="0">
                <a:solidFill>
                  <a:schemeClr val="tx1"/>
                </a:solidFill>
                <a:ea typeface="+mn-ea"/>
              </a:rPr>
              <a:t> (mg/</a:t>
            </a:r>
            <a:r>
              <a:rPr lang="en-US" b="1" dirty="0" err="1">
                <a:solidFill>
                  <a:schemeClr val="tx1"/>
                </a:solidFill>
                <a:ea typeface="+mn-ea"/>
              </a:rPr>
              <a:t>dL</a:t>
            </a:r>
            <a:r>
              <a:rPr lang="en-US" b="1" dirty="0">
                <a:solidFill>
                  <a:schemeClr val="tx1"/>
                </a:solidFill>
                <a:ea typeface="+mn-ea"/>
              </a:rPr>
              <a:t>)</a:t>
            </a:r>
          </a:p>
        </p:txBody>
      </p:sp>
      <p:sp>
        <p:nvSpPr>
          <p:cNvPr id="436285" name="Rectangle 61">
            <a:extLst>
              <a:ext uri="{FF2B5EF4-FFF2-40B4-BE49-F238E27FC236}">
                <a16:creationId xmlns:a16="http://schemas.microsoft.com/office/drawing/2014/main" id="{0C939116-FE42-4A45-AFEA-6CAE8598DE69}"/>
              </a:ext>
            </a:extLst>
          </p:cNvPr>
          <p:cNvSpPr>
            <a:spLocks noChangeArrowheads="1"/>
          </p:cNvSpPr>
          <p:nvPr/>
        </p:nvSpPr>
        <p:spPr bwMode="auto">
          <a:xfrm rot="-5400000">
            <a:off x="823119" y="3772694"/>
            <a:ext cx="1193800" cy="277812"/>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err="1">
                <a:solidFill>
                  <a:schemeClr val="tx1"/>
                </a:solidFill>
                <a:ea typeface="+mn-ea"/>
              </a:rPr>
              <a:t>Evento</a:t>
            </a:r>
            <a:r>
              <a:rPr lang="en-US" b="1" dirty="0">
                <a:solidFill>
                  <a:schemeClr val="tx1"/>
                </a:solidFill>
                <a:ea typeface="+mn-ea"/>
              </a:rPr>
              <a:t> (%)</a:t>
            </a:r>
          </a:p>
        </p:txBody>
      </p:sp>
      <p:pic>
        <p:nvPicPr>
          <p:cNvPr id="2" name="Áudio 1">
            <a:hlinkClick r:id="" action="ppaction://media"/>
            <a:extLst>
              <a:ext uri="{FF2B5EF4-FFF2-40B4-BE49-F238E27FC236}">
                <a16:creationId xmlns:a16="http://schemas.microsoft.com/office/drawing/2014/main" id="{98505C04-3108-A846-AB15-57D82AE9DB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cSld>
  <p:clrMapOvr>
    <a:masterClrMapping/>
  </p:clrMapOvr>
  <p:transition spd="med" advTm="266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A6F11940-FCAD-4A41-8569-A746AB0F1D36}"/>
              </a:ext>
            </a:extLst>
          </p:cNvPr>
          <p:cNvSpPr>
            <a:spLocks noGrp="1" noChangeArrowheads="1"/>
          </p:cNvSpPr>
          <p:nvPr>
            <p:ph type="title"/>
          </p:nvPr>
        </p:nvSpPr>
        <p:spPr>
          <a:xfrm>
            <a:off x="812800" y="609600"/>
            <a:ext cx="8763000" cy="1143000"/>
          </a:xfrm>
        </p:spPr>
        <p:txBody>
          <a:bodyPr/>
          <a:lstStyle/>
          <a:p>
            <a:r>
              <a:rPr lang="en-US" altLang="pt-BR" sz="3200" b="1" dirty="0" err="1">
                <a:solidFill>
                  <a:schemeClr val="tx2">
                    <a:lumMod val="40000"/>
                    <a:lumOff val="60000"/>
                  </a:schemeClr>
                </a:solidFill>
              </a:rPr>
              <a:t>Tratamento</a:t>
            </a:r>
            <a:r>
              <a:rPr lang="en-US" altLang="pt-BR" sz="3200" b="1" dirty="0">
                <a:solidFill>
                  <a:schemeClr val="tx2">
                    <a:lumMod val="40000"/>
                    <a:lumOff val="60000"/>
                  </a:schemeClr>
                </a:solidFill>
              </a:rPr>
              <a:t> </a:t>
            </a:r>
            <a:r>
              <a:rPr lang="en-US" altLang="pt-BR" sz="3200" b="1" dirty="0" err="1">
                <a:solidFill>
                  <a:schemeClr val="tx2">
                    <a:lumMod val="40000"/>
                    <a:lumOff val="60000"/>
                  </a:schemeClr>
                </a:solidFill>
              </a:rPr>
              <a:t>Hipoglicemiante</a:t>
            </a:r>
            <a:r>
              <a:rPr lang="en-US" altLang="pt-BR" sz="3200" b="1" dirty="0">
                <a:solidFill>
                  <a:schemeClr val="tx2">
                    <a:lumMod val="40000"/>
                    <a:lumOff val="60000"/>
                  </a:schemeClr>
                </a:solidFill>
              </a:rPr>
              <a:t> e </a:t>
            </a:r>
            <a:r>
              <a:rPr lang="en-US" altLang="pt-BR" sz="3200" b="1" dirty="0" err="1">
                <a:solidFill>
                  <a:schemeClr val="tx2">
                    <a:lumMod val="40000"/>
                    <a:lumOff val="60000"/>
                  </a:schemeClr>
                </a:solidFill>
              </a:rPr>
              <a:t>Eventos</a:t>
            </a:r>
            <a:r>
              <a:rPr lang="en-US" altLang="pt-BR" sz="3200" b="1" dirty="0">
                <a:solidFill>
                  <a:schemeClr val="tx2">
                    <a:lumMod val="40000"/>
                    <a:lumOff val="60000"/>
                  </a:schemeClr>
                </a:solidFill>
              </a:rPr>
              <a:t> CV</a:t>
            </a:r>
          </a:p>
        </p:txBody>
      </p:sp>
      <p:pic>
        <p:nvPicPr>
          <p:cNvPr id="87043" name="Picture 2">
            <a:extLst>
              <a:ext uri="{FF2B5EF4-FFF2-40B4-BE49-F238E27FC236}">
                <a16:creationId xmlns:a16="http://schemas.microsoft.com/office/drawing/2014/main" id="{8145D371-5268-804E-A545-BB82B0C023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1713" y="2276475"/>
            <a:ext cx="3165475"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Áudio 1">
            <a:hlinkClick r:id="" action="ppaction://media"/>
            <a:extLst>
              <a:ext uri="{FF2B5EF4-FFF2-40B4-BE49-F238E27FC236}">
                <a16:creationId xmlns:a16="http://schemas.microsoft.com/office/drawing/2014/main" id="{BF38DB61-1244-BD49-8370-B7ADD17C89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422"/>
    </mc:Choice>
    <mc:Fallback xmlns="">
      <p:transition spd="slow" advTm="14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650" name="Rectangle 2">
            <a:extLst>
              <a:ext uri="{FF2B5EF4-FFF2-40B4-BE49-F238E27FC236}">
                <a16:creationId xmlns:a16="http://schemas.microsoft.com/office/drawing/2014/main" id="{66661D67-A17D-5E43-8540-AC0661DC9808}"/>
              </a:ext>
            </a:extLst>
          </p:cNvPr>
          <p:cNvSpPr>
            <a:spLocks noGrp="1" noChangeArrowheads="1"/>
          </p:cNvSpPr>
          <p:nvPr>
            <p:ph type="title"/>
          </p:nvPr>
        </p:nvSpPr>
        <p:spPr>
          <a:xfrm>
            <a:off x="608013" y="309563"/>
            <a:ext cx="9324975" cy="1300162"/>
          </a:xfrm>
        </p:spPr>
        <p:txBody>
          <a:bodyPr/>
          <a:lstStyle/>
          <a:p>
            <a:pPr defTabSz="1025525">
              <a:defRPr/>
            </a:pPr>
            <a:r>
              <a:rPr lang="en-GB" sz="3200" b="1" kern="1200" dirty="0">
                <a:solidFill>
                  <a:schemeClr val="tx2">
                    <a:lumMod val="40000"/>
                    <a:lumOff val="60000"/>
                  </a:schemeClr>
                </a:solidFill>
                <a:effectLst>
                  <a:outerShdw blurRad="38100" dist="38100" dir="2700000" algn="tl">
                    <a:srgbClr val="000000">
                      <a:alpha val="43137"/>
                    </a:srgbClr>
                  </a:outerShdw>
                </a:effectLst>
                <a:latin typeface="+mn-lt"/>
                <a:ea typeface="Tahoma" pitchFamily="34" charset="0"/>
                <a:cs typeface="Tahoma" pitchFamily="34" charset="0"/>
              </a:rPr>
              <a:t>ACCORD </a:t>
            </a:r>
            <a:br>
              <a:rPr lang="en-GB" sz="3200" b="1" kern="1200" dirty="0">
                <a:solidFill>
                  <a:schemeClr val="tx2">
                    <a:lumMod val="40000"/>
                    <a:lumOff val="60000"/>
                  </a:schemeClr>
                </a:solidFill>
                <a:effectLst>
                  <a:outerShdw blurRad="38100" dist="38100" dir="2700000" algn="tl">
                    <a:srgbClr val="000000">
                      <a:alpha val="43137"/>
                    </a:srgbClr>
                  </a:outerShdw>
                </a:effectLst>
                <a:latin typeface="+mn-lt"/>
                <a:ea typeface="Tahoma" pitchFamily="34" charset="0"/>
                <a:cs typeface="Tahoma" pitchFamily="34" charset="0"/>
              </a:rPr>
            </a:br>
            <a:r>
              <a:rPr lang="en-GB" sz="2800" b="1" i="1" kern="1200" dirty="0" err="1">
                <a:solidFill>
                  <a:schemeClr val="tx2">
                    <a:lumMod val="40000"/>
                    <a:lumOff val="60000"/>
                  </a:schemeClr>
                </a:solidFill>
                <a:effectLst>
                  <a:outerShdw blurRad="38100" dist="38100" dir="2700000" algn="tl">
                    <a:srgbClr val="000000">
                      <a:alpha val="43137"/>
                    </a:srgbClr>
                  </a:outerShdw>
                </a:effectLst>
                <a:latin typeface="+mn-lt"/>
                <a:ea typeface="Tahoma" pitchFamily="34" charset="0"/>
                <a:cs typeface="Tahoma" pitchFamily="34" charset="0"/>
              </a:rPr>
              <a:t>Quão</a:t>
            </a:r>
            <a:r>
              <a:rPr lang="en-GB" sz="2800" b="1" i="1" kern="1200" dirty="0">
                <a:solidFill>
                  <a:schemeClr val="tx2">
                    <a:lumMod val="40000"/>
                    <a:lumOff val="60000"/>
                  </a:schemeClr>
                </a:solidFill>
                <a:effectLst>
                  <a:outerShdw blurRad="38100" dist="38100" dir="2700000" algn="tl">
                    <a:srgbClr val="000000">
                      <a:alpha val="43137"/>
                    </a:srgbClr>
                  </a:outerShdw>
                </a:effectLst>
                <a:latin typeface="+mn-lt"/>
                <a:ea typeface="Tahoma" pitchFamily="34" charset="0"/>
                <a:cs typeface="Tahoma" pitchFamily="34" charset="0"/>
              </a:rPr>
              <a:t> </a:t>
            </a:r>
            <a:r>
              <a:rPr lang="en-GB" sz="2800" b="1" i="1" kern="1200" dirty="0" err="1">
                <a:solidFill>
                  <a:schemeClr val="tx2">
                    <a:lumMod val="40000"/>
                    <a:lumOff val="60000"/>
                  </a:schemeClr>
                </a:solidFill>
                <a:effectLst>
                  <a:outerShdw blurRad="38100" dist="38100" dir="2700000" algn="tl">
                    <a:srgbClr val="000000">
                      <a:alpha val="43137"/>
                    </a:srgbClr>
                  </a:outerShdw>
                </a:effectLst>
                <a:latin typeface="+mn-lt"/>
                <a:ea typeface="Tahoma" pitchFamily="34" charset="0"/>
                <a:cs typeface="Tahoma" pitchFamily="34" charset="0"/>
              </a:rPr>
              <a:t>intensivo</a:t>
            </a:r>
            <a:r>
              <a:rPr lang="en-GB" sz="2800" b="1" i="1" kern="1200" dirty="0">
                <a:solidFill>
                  <a:schemeClr val="tx2">
                    <a:lumMod val="40000"/>
                    <a:lumOff val="60000"/>
                  </a:schemeClr>
                </a:solidFill>
                <a:effectLst>
                  <a:outerShdw blurRad="38100" dist="38100" dir="2700000" algn="tl">
                    <a:srgbClr val="000000">
                      <a:alpha val="43137"/>
                    </a:srgbClr>
                  </a:outerShdw>
                </a:effectLst>
                <a:latin typeface="+mn-lt"/>
                <a:ea typeface="Tahoma" pitchFamily="34" charset="0"/>
                <a:cs typeface="Tahoma" pitchFamily="34" charset="0"/>
              </a:rPr>
              <a:t> </a:t>
            </a:r>
            <a:r>
              <a:rPr lang="en-GB" sz="2800" b="1" i="1" kern="1200" dirty="0" err="1">
                <a:solidFill>
                  <a:schemeClr val="tx2">
                    <a:lumMod val="40000"/>
                    <a:lumOff val="60000"/>
                  </a:schemeClr>
                </a:solidFill>
                <a:effectLst>
                  <a:outerShdw blurRad="38100" dist="38100" dir="2700000" algn="tl">
                    <a:srgbClr val="000000">
                      <a:alpha val="43137"/>
                    </a:srgbClr>
                  </a:outerShdw>
                </a:effectLst>
                <a:latin typeface="+mn-lt"/>
                <a:ea typeface="Tahoma" pitchFamily="34" charset="0"/>
                <a:cs typeface="Tahoma" pitchFamily="34" charset="0"/>
              </a:rPr>
              <a:t>deve</a:t>
            </a:r>
            <a:r>
              <a:rPr lang="en-GB" sz="2800" b="1" i="1" kern="1200" dirty="0">
                <a:solidFill>
                  <a:schemeClr val="tx2">
                    <a:lumMod val="40000"/>
                    <a:lumOff val="60000"/>
                  </a:schemeClr>
                </a:solidFill>
                <a:effectLst>
                  <a:outerShdw blurRad="38100" dist="38100" dir="2700000" algn="tl">
                    <a:srgbClr val="000000">
                      <a:alpha val="43137"/>
                    </a:srgbClr>
                  </a:outerShdw>
                </a:effectLst>
                <a:latin typeface="+mn-lt"/>
                <a:ea typeface="Tahoma" pitchFamily="34" charset="0"/>
                <a:cs typeface="Tahoma" pitchFamily="34" charset="0"/>
              </a:rPr>
              <a:t> </a:t>
            </a:r>
            <a:r>
              <a:rPr lang="en-GB" sz="2800" b="1" i="1" kern="1200" dirty="0" err="1">
                <a:solidFill>
                  <a:schemeClr val="tx2">
                    <a:lumMod val="40000"/>
                    <a:lumOff val="60000"/>
                  </a:schemeClr>
                </a:solidFill>
                <a:effectLst>
                  <a:outerShdw blurRad="38100" dist="38100" dir="2700000" algn="tl">
                    <a:srgbClr val="000000">
                      <a:alpha val="43137"/>
                    </a:srgbClr>
                  </a:outerShdw>
                </a:effectLst>
                <a:latin typeface="+mn-lt"/>
                <a:ea typeface="Tahoma" pitchFamily="34" charset="0"/>
                <a:cs typeface="Tahoma" pitchFamily="34" charset="0"/>
              </a:rPr>
              <a:t>ser</a:t>
            </a:r>
            <a:r>
              <a:rPr lang="en-GB" sz="2800" b="1" i="1" kern="1200" dirty="0">
                <a:solidFill>
                  <a:schemeClr val="tx2">
                    <a:lumMod val="40000"/>
                    <a:lumOff val="60000"/>
                  </a:schemeClr>
                </a:solidFill>
                <a:effectLst>
                  <a:outerShdw blurRad="38100" dist="38100" dir="2700000" algn="tl">
                    <a:srgbClr val="000000">
                      <a:alpha val="43137"/>
                    </a:srgbClr>
                  </a:outerShdw>
                </a:effectLst>
                <a:latin typeface="+mn-lt"/>
                <a:ea typeface="Tahoma" pitchFamily="34" charset="0"/>
                <a:cs typeface="Tahoma" pitchFamily="34" charset="0"/>
              </a:rPr>
              <a:t> o </a:t>
            </a:r>
            <a:r>
              <a:rPr lang="en-GB" sz="2800" b="1" i="1" kern="1200" dirty="0" err="1">
                <a:solidFill>
                  <a:schemeClr val="tx2">
                    <a:lumMod val="40000"/>
                    <a:lumOff val="60000"/>
                  </a:schemeClr>
                </a:solidFill>
                <a:effectLst>
                  <a:outerShdw blurRad="38100" dist="38100" dir="2700000" algn="tl">
                    <a:srgbClr val="000000">
                      <a:alpha val="43137"/>
                    </a:srgbClr>
                  </a:outerShdw>
                </a:effectLst>
                <a:latin typeface="+mn-lt"/>
                <a:ea typeface="Tahoma" pitchFamily="34" charset="0"/>
                <a:cs typeface="Tahoma" pitchFamily="34" charset="0"/>
              </a:rPr>
              <a:t>controle</a:t>
            </a:r>
            <a:r>
              <a:rPr lang="en-GB" sz="2800" b="1" i="1" kern="1200" dirty="0">
                <a:solidFill>
                  <a:schemeClr val="tx2">
                    <a:lumMod val="40000"/>
                    <a:lumOff val="60000"/>
                  </a:schemeClr>
                </a:solidFill>
                <a:effectLst>
                  <a:outerShdw blurRad="38100" dist="38100" dir="2700000" algn="tl">
                    <a:srgbClr val="000000">
                      <a:alpha val="43137"/>
                    </a:srgbClr>
                  </a:outerShdw>
                </a:effectLst>
                <a:latin typeface="+mn-lt"/>
                <a:ea typeface="Tahoma" pitchFamily="34" charset="0"/>
                <a:cs typeface="Tahoma" pitchFamily="34" charset="0"/>
              </a:rPr>
              <a:t> </a:t>
            </a:r>
            <a:r>
              <a:rPr lang="en-GB" sz="2800" b="1" i="1" kern="1200" dirty="0" err="1">
                <a:solidFill>
                  <a:schemeClr val="tx2">
                    <a:lumMod val="40000"/>
                    <a:lumOff val="60000"/>
                  </a:schemeClr>
                </a:solidFill>
                <a:effectLst>
                  <a:outerShdw blurRad="38100" dist="38100" dir="2700000" algn="tl">
                    <a:srgbClr val="000000">
                      <a:alpha val="43137"/>
                    </a:srgbClr>
                  </a:outerShdw>
                </a:effectLst>
                <a:latin typeface="+mn-lt"/>
                <a:ea typeface="Tahoma" pitchFamily="34" charset="0"/>
                <a:cs typeface="Tahoma" pitchFamily="34" charset="0"/>
              </a:rPr>
              <a:t>glicêmico</a:t>
            </a:r>
            <a:r>
              <a:rPr lang="en-GB" sz="2800" b="1" i="1" kern="1200" dirty="0">
                <a:solidFill>
                  <a:schemeClr val="tx2">
                    <a:lumMod val="40000"/>
                    <a:lumOff val="60000"/>
                  </a:schemeClr>
                </a:solidFill>
                <a:effectLst>
                  <a:outerShdw blurRad="38100" dist="38100" dir="2700000" algn="tl">
                    <a:srgbClr val="000000">
                      <a:alpha val="43137"/>
                    </a:srgbClr>
                  </a:outerShdw>
                </a:effectLst>
                <a:latin typeface="+mn-lt"/>
                <a:ea typeface="Tahoma" pitchFamily="34" charset="0"/>
                <a:cs typeface="Tahoma" pitchFamily="34" charset="0"/>
              </a:rPr>
              <a:t> para </a:t>
            </a:r>
            <a:r>
              <a:rPr lang="en-GB" sz="2800" b="1" i="1" kern="1200" dirty="0" err="1">
                <a:solidFill>
                  <a:schemeClr val="tx2">
                    <a:lumMod val="40000"/>
                    <a:lumOff val="60000"/>
                  </a:schemeClr>
                </a:solidFill>
                <a:effectLst>
                  <a:outerShdw blurRad="38100" dist="38100" dir="2700000" algn="tl">
                    <a:srgbClr val="000000">
                      <a:alpha val="43137"/>
                    </a:srgbClr>
                  </a:outerShdw>
                </a:effectLst>
                <a:latin typeface="+mn-lt"/>
                <a:ea typeface="Tahoma" pitchFamily="34" charset="0"/>
                <a:cs typeface="Tahoma" pitchFamily="34" charset="0"/>
              </a:rPr>
              <a:t>prevenir</a:t>
            </a:r>
            <a:r>
              <a:rPr lang="en-GB" sz="2800" b="1" i="1" kern="1200" dirty="0">
                <a:solidFill>
                  <a:schemeClr val="tx2">
                    <a:lumMod val="40000"/>
                    <a:lumOff val="60000"/>
                  </a:schemeClr>
                </a:solidFill>
                <a:effectLst>
                  <a:outerShdw blurRad="38100" dist="38100" dir="2700000" algn="tl">
                    <a:srgbClr val="000000">
                      <a:alpha val="43137"/>
                    </a:srgbClr>
                  </a:outerShdw>
                </a:effectLst>
                <a:latin typeface="+mn-lt"/>
                <a:ea typeface="Tahoma" pitchFamily="34" charset="0"/>
                <a:cs typeface="Tahoma" pitchFamily="34" charset="0"/>
              </a:rPr>
              <a:t> </a:t>
            </a:r>
            <a:r>
              <a:rPr lang="en-GB" sz="2800" b="1" i="1" kern="1200" dirty="0" err="1">
                <a:solidFill>
                  <a:schemeClr val="tx2">
                    <a:lumMod val="40000"/>
                    <a:lumOff val="60000"/>
                  </a:schemeClr>
                </a:solidFill>
                <a:effectLst>
                  <a:outerShdw blurRad="38100" dist="38100" dir="2700000" algn="tl">
                    <a:srgbClr val="000000">
                      <a:alpha val="43137"/>
                    </a:srgbClr>
                  </a:outerShdw>
                </a:effectLst>
                <a:latin typeface="+mn-lt"/>
                <a:ea typeface="Tahoma" pitchFamily="34" charset="0"/>
                <a:cs typeface="Tahoma" pitchFamily="34" charset="0"/>
              </a:rPr>
              <a:t>evento</a:t>
            </a:r>
            <a:r>
              <a:rPr lang="en-GB" sz="2800" b="1" i="1" kern="1200" dirty="0">
                <a:solidFill>
                  <a:schemeClr val="tx2">
                    <a:lumMod val="40000"/>
                    <a:lumOff val="60000"/>
                  </a:schemeClr>
                </a:solidFill>
                <a:effectLst>
                  <a:outerShdw blurRad="38100" dist="38100" dir="2700000" algn="tl">
                    <a:srgbClr val="000000">
                      <a:alpha val="43137"/>
                    </a:srgbClr>
                  </a:outerShdw>
                </a:effectLst>
                <a:latin typeface="+mn-lt"/>
                <a:ea typeface="Tahoma" pitchFamily="34" charset="0"/>
                <a:cs typeface="Tahoma" pitchFamily="34" charset="0"/>
              </a:rPr>
              <a:t> CV?</a:t>
            </a:r>
            <a:endParaRPr lang="en-US" sz="2800" b="1" i="1" kern="1200" dirty="0">
              <a:solidFill>
                <a:schemeClr val="tx2">
                  <a:lumMod val="40000"/>
                  <a:lumOff val="60000"/>
                </a:schemeClr>
              </a:solidFill>
              <a:effectLst>
                <a:outerShdw blurRad="38100" dist="38100" dir="2700000" algn="tl">
                  <a:srgbClr val="000000">
                    <a:alpha val="43137"/>
                  </a:srgbClr>
                </a:outerShdw>
              </a:effectLst>
              <a:latin typeface="+mn-lt"/>
              <a:ea typeface="Tahoma" pitchFamily="34" charset="0"/>
              <a:cs typeface="Tahoma" pitchFamily="34" charset="0"/>
            </a:endParaRPr>
          </a:p>
        </p:txBody>
      </p:sp>
      <p:sp>
        <p:nvSpPr>
          <p:cNvPr id="20483" name="Rectangle 3">
            <a:extLst>
              <a:ext uri="{FF2B5EF4-FFF2-40B4-BE49-F238E27FC236}">
                <a16:creationId xmlns:a16="http://schemas.microsoft.com/office/drawing/2014/main" id="{0B8E8242-2193-F24C-AF1A-AED0B549A823}"/>
              </a:ext>
            </a:extLst>
          </p:cNvPr>
          <p:cNvSpPr>
            <a:spLocks noChangeArrowheads="1"/>
          </p:cNvSpPr>
          <p:nvPr/>
        </p:nvSpPr>
        <p:spPr bwMode="auto">
          <a:xfrm>
            <a:off x="963613" y="1770063"/>
            <a:ext cx="8359775" cy="430212"/>
          </a:xfrm>
          <a:prstGeom prst="rect">
            <a:avLst/>
          </a:prstGeom>
          <a:noFill/>
          <a:ln w="28575">
            <a:noFill/>
            <a:miter lim="800000"/>
            <a:headEnd type="none" w="sm" len="sm"/>
            <a:tailEnd type="none" w="sm" len="sm"/>
          </a:ln>
        </p:spPr>
        <p:txBody>
          <a:bodyPr anchor="ct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en-US" altLang="pt-BR" sz="2200" b="1">
                <a:effectLst>
                  <a:outerShdw blurRad="38100" dist="38100" dir="2700000" algn="tl">
                    <a:srgbClr val="000000"/>
                  </a:outerShdw>
                </a:effectLst>
              </a:rPr>
              <a:t>N = 10.251c/ DM2; HbA1c &gt;7,5%; alocação aleatória</a:t>
            </a:r>
          </a:p>
        </p:txBody>
      </p:sp>
      <p:sp>
        <p:nvSpPr>
          <p:cNvPr id="20484" name="Rectangle 4">
            <a:extLst>
              <a:ext uri="{FF2B5EF4-FFF2-40B4-BE49-F238E27FC236}">
                <a16:creationId xmlns:a16="http://schemas.microsoft.com/office/drawing/2014/main" id="{6CA2B1AE-460E-B444-B73F-410BD2384B09}"/>
              </a:ext>
            </a:extLst>
          </p:cNvPr>
          <p:cNvSpPr>
            <a:spLocks noChangeArrowheads="1"/>
          </p:cNvSpPr>
          <p:nvPr/>
        </p:nvSpPr>
        <p:spPr bwMode="auto">
          <a:xfrm>
            <a:off x="1787525" y="4730115"/>
            <a:ext cx="7075488" cy="784225"/>
          </a:xfrm>
          <a:prstGeom prst="rect">
            <a:avLst/>
          </a:prstGeom>
          <a:solidFill>
            <a:schemeClr val="accent5">
              <a:lumMod val="10000"/>
              <a:alpha val="52156"/>
            </a:schemeClr>
          </a:solidFill>
          <a:ln w="28575">
            <a:solidFill>
              <a:schemeClr val="accent1"/>
            </a:solidFill>
            <a:miter lim="800000"/>
            <a:headEnd type="none" w="sm" len="sm"/>
            <a:tailEnd type="none" w="sm" len="sm"/>
          </a:ln>
        </p:spPr>
        <p:txBody>
          <a:bodyPr anchor="ct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spcBef>
                <a:spcPts val="600"/>
              </a:spcBef>
              <a:defRPr/>
            </a:pPr>
            <a:r>
              <a:rPr lang="en-US" altLang="pt-BR" sz="2000" b="1">
                <a:effectLst>
                  <a:outerShdw blurRad="38100" dist="38100" dir="2700000" algn="tl">
                    <a:srgbClr val="000000"/>
                  </a:outerShdw>
                </a:effectLst>
                <a:cs typeface="Arial" panose="020B0604020202020204" pitchFamily="34" charset="0"/>
              </a:rPr>
              <a:t>Desfechos primários:  IAM e AVC não-fatais, e morte CV </a:t>
            </a:r>
          </a:p>
          <a:p>
            <a:pPr eaLnBrk="1" hangingPunct="1">
              <a:spcBef>
                <a:spcPts val="600"/>
              </a:spcBef>
              <a:defRPr/>
            </a:pPr>
            <a:r>
              <a:rPr lang="en-US" altLang="pt-BR" sz="2000" b="1">
                <a:effectLst>
                  <a:outerShdw blurRad="38100" dist="38100" dir="2700000" algn="tl">
                    <a:srgbClr val="000000"/>
                  </a:outerShdw>
                </a:effectLst>
                <a:cs typeface="Arial" panose="020B0604020202020204" pitchFamily="34" charset="0"/>
              </a:rPr>
              <a:t>Seguimento programado: 5,6 anos</a:t>
            </a:r>
          </a:p>
        </p:txBody>
      </p:sp>
      <p:sp>
        <p:nvSpPr>
          <p:cNvPr id="1307661" name="Rectangle 13">
            <a:extLst>
              <a:ext uri="{FF2B5EF4-FFF2-40B4-BE49-F238E27FC236}">
                <a16:creationId xmlns:a16="http://schemas.microsoft.com/office/drawing/2014/main" id="{25E57C34-3C32-894E-AF1A-62D307076801}"/>
              </a:ext>
            </a:extLst>
          </p:cNvPr>
          <p:cNvSpPr>
            <a:spLocks noChangeArrowheads="1"/>
          </p:cNvSpPr>
          <p:nvPr/>
        </p:nvSpPr>
        <p:spPr bwMode="auto">
          <a:xfrm>
            <a:off x="2938780" y="2966403"/>
            <a:ext cx="2862263" cy="1552575"/>
          </a:xfrm>
          <a:prstGeom prst="rect">
            <a:avLst/>
          </a:prstGeom>
          <a:solidFill>
            <a:schemeClr val="accent5">
              <a:lumMod val="10000"/>
            </a:schemeClr>
          </a:solidFill>
          <a:ln w="28575" algn="ctr">
            <a:solidFill>
              <a:schemeClr val="accent1"/>
            </a:solidFill>
            <a:miter lim="800000"/>
            <a:headEnd/>
            <a:tailEnd/>
          </a:ln>
          <a:effectLst/>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5000"/>
              </a:lnSpc>
              <a:spcBef>
                <a:spcPts val="600"/>
              </a:spcBef>
              <a:buClr>
                <a:schemeClr val="tx1"/>
              </a:buClr>
              <a:buSzPct val="110000"/>
              <a:buFont typeface="Symbol" panose="05050102010706020507" pitchFamily="18" charset="2"/>
              <a:buNone/>
              <a:defRPr/>
            </a:pPr>
            <a:endParaRPr lang="en-US" altLang="pt-BR" sz="400" b="1">
              <a:effectLst>
                <a:outerShdw blurRad="38100" dist="38100" dir="2700000" algn="tl">
                  <a:srgbClr val="000000"/>
                </a:outerShdw>
              </a:effectLst>
            </a:endParaRPr>
          </a:p>
          <a:p>
            <a:pPr algn="ctr" eaLnBrk="1" hangingPunct="1">
              <a:lnSpc>
                <a:spcPct val="95000"/>
              </a:lnSpc>
              <a:buClr>
                <a:schemeClr val="tx1"/>
              </a:buClr>
              <a:buSzPct val="110000"/>
              <a:buFont typeface="Symbol" panose="05050102010706020507" pitchFamily="18" charset="2"/>
              <a:buNone/>
              <a:defRPr/>
            </a:pPr>
            <a:r>
              <a:rPr lang="en-US" altLang="pt-BR" sz="2000" b="1">
                <a:effectLst>
                  <a:outerShdw blurRad="38100" dist="38100" dir="2700000" algn="tl">
                    <a:srgbClr val="000000"/>
                  </a:outerShdw>
                </a:effectLst>
              </a:rPr>
              <a:t>Controle Intensivo</a:t>
            </a:r>
          </a:p>
          <a:p>
            <a:pPr algn="ctr" eaLnBrk="1" hangingPunct="1">
              <a:lnSpc>
                <a:spcPct val="95000"/>
              </a:lnSpc>
              <a:buClr>
                <a:schemeClr val="tx1"/>
              </a:buClr>
              <a:buSzPct val="110000"/>
              <a:buFont typeface="Symbol" panose="05050102010706020507" pitchFamily="18" charset="2"/>
              <a:buNone/>
              <a:defRPr/>
            </a:pPr>
            <a:r>
              <a:rPr lang="en-US" altLang="pt-BR" sz="1800" b="1">
                <a:effectLst>
                  <a:outerShdw blurRad="38100" dist="38100" dir="2700000" algn="tl">
                    <a:srgbClr val="000000"/>
                  </a:outerShdw>
                </a:effectLst>
              </a:rPr>
              <a:t>Hb</a:t>
            </a:r>
            <a:r>
              <a:rPr lang="en-US" altLang="pt-BR" sz="2000" b="1">
                <a:effectLst>
                  <a:outerShdw blurRad="38100" dist="38100" dir="2700000" algn="tl">
                    <a:srgbClr val="000000"/>
                  </a:outerShdw>
                </a:effectLst>
              </a:rPr>
              <a:t>A1c  &lt;6%</a:t>
            </a:r>
          </a:p>
          <a:p>
            <a:pPr algn="ctr" eaLnBrk="1" hangingPunct="1">
              <a:lnSpc>
                <a:spcPct val="95000"/>
              </a:lnSpc>
              <a:buClr>
                <a:schemeClr val="tx1"/>
              </a:buClr>
              <a:buSzPct val="110000"/>
              <a:buFont typeface="Symbol" panose="05050102010706020507" pitchFamily="18" charset="2"/>
              <a:buNone/>
              <a:defRPr/>
            </a:pPr>
            <a:endParaRPr lang="en-US" altLang="pt-BR" sz="1200" b="1">
              <a:effectLst>
                <a:outerShdw blurRad="38100" dist="38100" dir="2700000" algn="tl">
                  <a:srgbClr val="000000"/>
                </a:outerShdw>
              </a:effectLst>
            </a:endParaRPr>
          </a:p>
          <a:p>
            <a:pPr algn="ctr" eaLnBrk="1" hangingPunct="1">
              <a:lnSpc>
                <a:spcPct val="95000"/>
              </a:lnSpc>
              <a:buClr>
                <a:schemeClr val="tx1"/>
              </a:buClr>
              <a:buSzPct val="110000"/>
              <a:buFont typeface="Symbol" panose="05050102010706020507" pitchFamily="18" charset="2"/>
              <a:buNone/>
              <a:defRPr/>
            </a:pPr>
            <a:r>
              <a:rPr lang="en-US" altLang="pt-BR" sz="2000" b="1">
                <a:effectLst>
                  <a:outerShdw blurRad="38100" dist="38100" dir="2700000" algn="tl">
                    <a:srgbClr val="000000"/>
                  </a:outerShdw>
                </a:effectLst>
              </a:rPr>
              <a:t>Controle Padrão</a:t>
            </a:r>
            <a:r>
              <a:rPr lang="en-US" altLang="pt-BR" sz="1600" b="1">
                <a:effectLst>
                  <a:outerShdw blurRad="38100" dist="38100" dir="2700000" algn="tl">
                    <a:srgbClr val="000000"/>
                  </a:outerShdw>
                </a:effectLst>
              </a:rPr>
              <a:t> </a:t>
            </a:r>
          </a:p>
          <a:p>
            <a:pPr algn="ctr" eaLnBrk="1" hangingPunct="1">
              <a:lnSpc>
                <a:spcPct val="95000"/>
              </a:lnSpc>
              <a:buClr>
                <a:schemeClr val="tx1"/>
              </a:buClr>
              <a:buSzPct val="110000"/>
              <a:buFont typeface="Symbol" panose="05050102010706020507" pitchFamily="18" charset="2"/>
              <a:buNone/>
              <a:defRPr/>
            </a:pPr>
            <a:r>
              <a:rPr lang="en-US" altLang="pt-BR" sz="2000" b="1">
                <a:effectLst>
                  <a:outerShdw blurRad="38100" dist="38100" dir="2700000" algn="tl">
                    <a:srgbClr val="000000"/>
                  </a:outerShdw>
                </a:effectLst>
              </a:rPr>
              <a:t>HbA1c  7-7,9%</a:t>
            </a:r>
          </a:p>
        </p:txBody>
      </p:sp>
      <p:sp>
        <p:nvSpPr>
          <p:cNvPr id="20492" name="Rectangle 21">
            <a:extLst>
              <a:ext uri="{FF2B5EF4-FFF2-40B4-BE49-F238E27FC236}">
                <a16:creationId xmlns:a16="http://schemas.microsoft.com/office/drawing/2014/main" id="{51139700-BCB3-9C40-A164-700281DB3A73}"/>
              </a:ext>
            </a:extLst>
          </p:cNvPr>
          <p:cNvSpPr>
            <a:spLocks noChangeArrowheads="1"/>
          </p:cNvSpPr>
          <p:nvPr/>
        </p:nvSpPr>
        <p:spPr bwMode="auto">
          <a:xfrm>
            <a:off x="1038225" y="5819775"/>
            <a:ext cx="8331200" cy="400050"/>
          </a:xfrm>
          <a:prstGeom prst="rect">
            <a:avLst/>
          </a:prstGeom>
          <a:solidFill>
            <a:schemeClr val="accent5">
              <a:lumMod val="10000"/>
              <a:alpha val="52156"/>
            </a:schemeClr>
          </a:solidFill>
          <a:ln w="28575">
            <a:solidFill>
              <a:schemeClr val="accent1"/>
            </a:solidFill>
            <a:miter lim="800000"/>
            <a:headEnd type="none" w="sm" len="sm"/>
            <a:tailEnd type="none" w="sm" len="sm"/>
          </a:ln>
        </p:spPr>
        <p:txBody>
          <a:bodyPr anchor="ct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en-US" altLang="pt-BR" sz="2000" b="1">
                <a:effectLst>
                  <a:outerShdw blurRad="38100" dist="38100" dir="2700000" algn="tl">
                    <a:srgbClr val="000000"/>
                  </a:outerShdw>
                </a:effectLst>
                <a:cs typeface="Arial" panose="020B0604020202020204" pitchFamily="34" charset="0"/>
              </a:rPr>
              <a:t>Braço </a:t>
            </a:r>
            <a:r>
              <a:rPr lang="en-US" altLang="pt-BR" sz="2000" b="1">
                <a:solidFill>
                  <a:srgbClr val="FFD13F"/>
                </a:solidFill>
                <a:effectLst>
                  <a:outerShdw blurRad="38100" dist="38100" dir="2700000" algn="tl">
                    <a:srgbClr val="000000"/>
                  </a:outerShdw>
                </a:effectLst>
                <a:cs typeface="Arial" panose="020B0604020202020204" pitchFamily="34" charset="0"/>
              </a:rPr>
              <a:t>Glicemia </a:t>
            </a:r>
            <a:r>
              <a:rPr lang="en-US" altLang="pt-BR" sz="2000" b="1">
                <a:effectLst>
                  <a:outerShdw blurRad="38100" dist="38100" dir="2700000" algn="tl">
                    <a:srgbClr val="000000"/>
                  </a:outerShdw>
                </a:effectLst>
                <a:cs typeface="Arial" panose="020B0604020202020204" pitchFamily="34" charset="0"/>
              </a:rPr>
              <a:t>interrompido prematuramente  (3,5 anos)</a:t>
            </a:r>
          </a:p>
        </p:txBody>
      </p:sp>
      <p:sp>
        <p:nvSpPr>
          <p:cNvPr id="22" name="Rectangle 4">
            <a:extLst>
              <a:ext uri="{FF2B5EF4-FFF2-40B4-BE49-F238E27FC236}">
                <a16:creationId xmlns:a16="http://schemas.microsoft.com/office/drawing/2014/main" id="{03D61186-44DE-4D43-9FA3-21738D2E261B}"/>
              </a:ext>
            </a:extLst>
          </p:cNvPr>
          <p:cNvSpPr>
            <a:spLocks noChangeArrowheads="1"/>
          </p:cNvSpPr>
          <p:nvPr/>
        </p:nvSpPr>
        <p:spPr bwMode="auto">
          <a:xfrm>
            <a:off x="6462713" y="6413500"/>
            <a:ext cx="3654425" cy="339725"/>
          </a:xfrm>
          <a:prstGeom prst="rect">
            <a:avLst/>
          </a:prstGeom>
          <a:noFill/>
          <a:ln w="19050">
            <a:noFill/>
            <a:miter lim="800000"/>
            <a:headEnd/>
            <a:tailEnd/>
          </a:ln>
          <a:effectLst/>
        </p:spPr>
        <p:txBody>
          <a:bodyPr wrap="none">
            <a:spAutoFit/>
          </a:bodyPr>
          <a:lstStyle/>
          <a:p>
            <a:pPr eaLnBrk="1" hangingPunct="1">
              <a:defRPr/>
            </a:pPr>
            <a:r>
              <a:rPr lang="en-US" altLang="en-US" sz="1600" b="1" i="1" dirty="0">
                <a:solidFill>
                  <a:schemeClr val="bg1">
                    <a:lumMod val="20000"/>
                    <a:lumOff val="80000"/>
                  </a:schemeClr>
                </a:solidFill>
                <a:effectLst>
                  <a:outerShdw blurRad="38100" dist="38100" dir="2700000" algn="tl">
                    <a:srgbClr val="000000">
                      <a:alpha val="43137"/>
                    </a:srgbClr>
                  </a:outerShdw>
                </a:effectLst>
                <a:latin typeface="Arial Narrow" pitchFamily="34" charset="0"/>
                <a:ea typeface="+mn-ea"/>
                <a:cs typeface="ＭＳ Ｐゴシック" charset="0"/>
              </a:rPr>
              <a:t>ACCORD Study Group. N </a:t>
            </a:r>
            <a:r>
              <a:rPr lang="en-US" altLang="en-US" sz="1600" b="1" i="1" dirty="0" err="1">
                <a:solidFill>
                  <a:schemeClr val="bg1">
                    <a:lumMod val="20000"/>
                    <a:lumOff val="80000"/>
                  </a:schemeClr>
                </a:solidFill>
                <a:effectLst>
                  <a:outerShdw blurRad="38100" dist="38100" dir="2700000" algn="tl">
                    <a:srgbClr val="000000">
                      <a:alpha val="43137"/>
                    </a:srgbClr>
                  </a:outerShdw>
                </a:effectLst>
                <a:latin typeface="Arial Narrow" pitchFamily="34" charset="0"/>
                <a:ea typeface="+mn-ea"/>
                <a:cs typeface="ＭＳ Ｐゴシック" charset="0"/>
              </a:rPr>
              <a:t>Engl</a:t>
            </a:r>
            <a:r>
              <a:rPr lang="en-US" altLang="en-US" sz="1600" b="1" i="1" dirty="0">
                <a:solidFill>
                  <a:schemeClr val="bg1">
                    <a:lumMod val="20000"/>
                    <a:lumOff val="80000"/>
                  </a:schemeClr>
                </a:solidFill>
                <a:effectLst>
                  <a:outerShdw blurRad="38100" dist="38100" dir="2700000" algn="tl">
                    <a:srgbClr val="000000">
                      <a:alpha val="43137"/>
                    </a:srgbClr>
                  </a:outerShdw>
                </a:effectLst>
                <a:latin typeface="Arial Narrow" pitchFamily="34" charset="0"/>
                <a:ea typeface="+mn-ea"/>
                <a:cs typeface="ＭＳ Ｐゴシック" charset="0"/>
              </a:rPr>
              <a:t> J Med 2008</a:t>
            </a:r>
            <a:endParaRPr lang="en-US" sz="1600" b="1" i="1" dirty="0">
              <a:solidFill>
                <a:schemeClr val="bg1">
                  <a:lumMod val="20000"/>
                  <a:lumOff val="80000"/>
                </a:schemeClr>
              </a:solidFill>
              <a:effectLst>
                <a:outerShdw blurRad="38100" dist="38100" dir="2700000" algn="tl">
                  <a:srgbClr val="000000">
                    <a:alpha val="43137"/>
                  </a:srgbClr>
                </a:outerShdw>
              </a:effectLst>
              <a:latin typeface="Arial Narrow" pitchFamily="34" charset="0"/>
              <a:ea typeface="+mn-ea"/>
              <a:cs typeface="ＭＳ Ｐゴシック" charset="0"/>
            </a:endParaRPr>
          </a:p>
        </p:txBody>
      </p:sp>
      <p:sp>
        <p:nvSpPr>
          <p:cNvPr id="25" name="Rectangle 24">
            <a:extLst>
              <a:ext uri="{FF2B5EF4-FFF2-40B4-BE49-F238E27FC236}">
                <a16:creationId xmlns:a16="http://schemas.microsoft.com/office/drawing/2014/main" id="{0B03F72C-9591-2F43-B826-B6F30BD467F3}"/>
              </a:ext>
            </a:extLst>
          </p:cNvPr>
          <p:cNvSpPr/>
          <p:nvPr/>
        </p:nvSpPr>
        <p:spPr>
          <a:xfrm>
            <a:off x="3022918" y="2432050"/>
            <a:ext cx="2595562" cy="442913"/>
          </a:xfrm>
          <a:prstGeom prst="rect">
            <a:avLst/>
          </a:prstGeom>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5000"/>
              </a:lnSpc>
              <a:buClr>
                <a:schemeClr val="tx1"/>
              </a:buClr>
              <a:buSzPct val="110000"/>
              <a:buFont typeface="Symbol" panose="05050102010706020507" pitchFamily="18" charset="2"/>
              <a:buNone/>
              <a:defRPr/>
            </a:pPr>
            <a:r>
              <a:rPr lang="en-US" altLang="pt-BR" b="1">
                <a:solidFill>
                  <a:srgbClr val="FFD13F"/>
                </a:solidFill>
                <a:effectLst>
                  <a:outerShdw blurRad="38100" dist="38100" dir="2700000" algn="tl">
                    <a:srgbClr val="000000"/>
                  </a:outerShdw>
                </a:effectLst>
              </a:rPr>
              <a:t>Braço Glicemia  </a:t>
            </a:r>
          </a:p>
        </p:txBody>
      </p:sp>
      <p:grpSp>
        <p:nvGrpSpPr>
          <p:cNvPr id="88073" name="Group 29">
            <a:extLst>
              <a:ext uri="{FF2B5EF4-FFF2-40B4-BE49-F238E27FC236}">
                <a16:creationId xmlns:a16="http://schemas.microsoft.com/office/drawing/2014/main" id="{BDD61B55-3BD4-A94F-B98E-8697B2A8C0F4}"/>
              </a:ext>
            </a:extLst>
          </p:cNvPr>
          <p:cNvGrpSpPr>
            <a:grpSpLocks/>
          </p:cNvGrpSpPr>
          <p:nvPr/>
        </p:nvGrpSpPr>
        <p:grpSpPr bwMode="auto">
          <a:xfrm>
            <a:off x="4625647" y="2446338"/>
            <a:ext cx="5501000" cy="2071687"/>
            <a:chOff x="4112149" y="2286000"/>
            <a:chExt cx="4888976" cy="2071688"/>
          </a:xfrm>
        </p:grpSpPr>
        <p:grpSp>
          <p:nvGrpSpPr>
            <p:cNvPr id="88074" name="Group 26">
              <a:extLst>
                <a:ext uri="{FF2B5EF4-FFF2-40B4-BE49-F238E27FC236}">
                  <a16:creationId xmlns:a16="http://schemas.microsoft.com/office/drawing/2014/main" id="{A4E29C87-218E-024D-AD54-3B2A93EDF993}"/>
                </a:ext>
              </a:extLst>
            </p:cNvPr>
            <p:cNvGrpSpPr>
              <a:grpSpLocks/>
            </p:cNvGrpSpPr>
            <p:nvPr/>
          </p:nvGrpSpPr>
          <p:grpSpPr bwMode="auto">
            <a:xfrm>
              <a:off x="4112149" y="2714627"/>
              <a:ext cx="4720521" cy="1632943"/>
              <a:chOff x="3804673" y="2714556"/>
              <a:chExt cx="4842462" cy="1632677"/>
            </a:xfrm>
          </p:grpSpPr>
          <p:sp>
            <p:nvSpPr>
              <p:cNvPr id="65559" name="Rectangle 7">
                <a:extLst>
                  <a:ext uri="{FF2B5EF4-FFF2-40B4-BE49-F238E27FC236}">
                    <a16:creationId xmlns:a16="http://schemas.microsoft.com/office/drawing/2014/main" id="{6F95EDEF-F59F-0942-8BC7-7B73D2E2F593}"/>
                  </a:ext>
                </a:extLst>
              </p:cNvPr>
              <p:cNvSpPr>
                <a:spLocks noChangeArrowheads="1"/>
              </p:cNvSpPr>
              <p:nvPr/>
            </p:nvSpPr>
            <p:spPr bwMode="auto">
              <a:xfrm>
                <a:off x="4563360" y="2769578"/>
                <a:ext cx="169181" cy="400234"/>
              </a:xfrm>
              <a:prstGeom prst="rect">
                <a:avLst/>
              </a:prstGeom>
              <a:noFill/>
              <a:ln>
                <a:noFill/>
              </a:ln>
            </p:spPr>
            <p:txBody>
              <a:bodyPr wrap="none">
                <a:spAutoFit/>
              </a:bodyPr>
              <a:lstStyle/>
              <a:p>
                <a:pPr algn="ctr" eaLnBrk="1" hangingPunct="1">
                  <a:defRPr/>
                </a:pPr>
                <a:endParaRPr lang="en-US" sz="2000">
                  <a:solidFill>
                    <a:schemeClr val="bg1">
                      <a:lumMod val="20000"/>
                      <a:lumOff val="80000"/>
                    </a:schemeClr>
                  </a:solidFill>
                  <a:latin typeface="Arial" charset="0"/>
                  <a:ea typeface="ＭＳ Ｐゴシック" charset="0"/>
                  <a:cs typeface="ＭＳ Ｐゴシック" charset="0"/>
                </a:endParaRPr>
              </a:p>
            </p:txBody>
          </p:sp>
          <p:sp>
            <p:nvSpPr>
              <p:cNvPr id="2" name="Rectangle 11">
                <a:extLst>
                  <a:ext uri="{FF2B5EF4-FFF2-40B4-BE49-F238E27FC236}">
                    <a16:creationId xmlns:a16="http://schemas.microsoft.com/office/drawing/2014/main" id="{A63B3DEA-573A-E541-96F7-AF441E365D40}"/>
                  </a:ext>
                </a:extLst>
              </p:cNvPr>
              <p:cNvSpPr>
                <a:spLocks noChangeArrowheads="1"/>
              </p:cNvSpPr>
              <p:nvPr/>
            </p:nvSpPr>
            <p:spPr bwMode="auto">
              <a:xfrm>
                <a:off x="6270628" y="3418697"/>
                <a:ext cx="2376507" cy="928536"/>
              </a:xfrm>
              <a:prstGeom prst="rect">
                <a:avLst/>
              </a:prstGeom>
              <a:noFill/>
              <a:ln w="9525" algn="ctr">
                <a:noFill/>
                <a:miter lim="800000"/>
                <a:headEnd/>
                <a:tailEnd/>
              </a:ln>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5000"/>
                  </a:lnSpc>
                  <a:spcAft>
                    <a:spcPct val="40000"/>
                  </a:spcAft>
                  <a:buClr>
                    <a:schemeClr val="tx1"/>
                  </a:buClr>
                  <a:buSzPct val="110000"/>
                  <a:buFont typeface="Symbol" panose="05050102010706020507" pitchFamily="18" charset="2"/>
                  <a:buNone/>
                  <a:defRPr/>
                </a:pPr>
                <a:r>
                  <a:rPr lang="en-US" altLang="pt-BR" sz="2000" dirty="0">
                    <a:solidFill>
                      <a:srgbClr val="B9CAFF"/>
                    </a:solidFill>
                  </a:rPr>
                  <a:t>   </a:t>
                </a:r>
                <a:r>
                  <a:rPr lang="en-US" altLang="pt-BR" sz="2000" dirty="0" err="1">
                    <a:solidFill>
                      <a:srgbClr val="B9CAFF"/>
                    </a:solidFill>
                  </a:rPr>
                  <a:t>Braço</a:t>
                </a:r>
                <a:r>
                  <a:rPr lang="en-US" altLang="pt-BR" sz="2000" dirty="0">
                    <a:solidFill>
                      <a:srgbClr val="B9CAFF"/>
                    </a:solidFill>
                  </a:rPr>
                  <a:t> </a:t>
                </a:r>
                <a:r>
                  <a:rPr lang="en-US" altLang="pt-BR" sz="2000" dirty="0" err="1">
                    <a:solidFill>
                      <a:srgbClr val="B9CAFF"/>
                    </a:solidFill>
                  </a:rPr>
                  <a:t>Lípides</a:t>
                </a:r>
                <a:endParaRPr lang="en-US" altLang="pt-BR" sz="2000" dirty="0">
                  <a:solidFill>
                    <a:srgbClr val="B9CAFF"/>
                  </a:solidFill>
                  <a:effectLst>
                    <a:outerShdw blurRad="38100" dist="38100" dir="2700000" algn="tl">
                      <a:srgbClr val="000000"/>
                    </a:outerShdw>
                  </a:effectLst>
                </a:endParaRPr>
              </a:p>
              <a:p>
                <a:pPr algn="ctr" eaLnBrk="1" hangingPunct="1">
                  <a:lnSpc>
                    <a:spcPct val="95000"/>
                  </a:lnSpc>
                  <a:spcAft>
                    <a:spcPct val="40000"/>
                  </a:spcAft>
                  <a:buClr>
                    <a:schemeClr val="tx1"/>
                  </a:buClr>
                  <a:buSzPct val="110000"/>
                  <a:buFont typeface="Symbol" panose="05050102010706020507" pitchFamily="18" charset="2"/>
                  <a:buNone/>
                  <a:defRPr/>
                </a:pPr>
                <a:r>
                  <a:rPr lang="en-US" altLang="pt-BR" sz="1800" dirty="0">
                    <a:solidFill>
                      <a:srgbClr val="B9CAFF"/>
                    </a:solidFill>
                  </a:rPr>
                  <a:t>   </a:t>
                </a:r>
                <a:r>
                  <a:rPr lang="en-US" altLang="pt-BR" sz="1800" dirty="0" err="1">
                    <a:solidFill>
                      <a:srgbClr val="B9CAFF"/>
                    </a:solidFill>
                  </a:rPr>
                  <a:t>Fibrato</a:t>
                </a:r>
                <a:r>
                  <a:rPr lang="en-US" altLang="pt-BR" sz="1800" dirty="0">
                    <a:solidFill>
                      <a:srgbClr val="B9CAFF"/>
                    </a:solidFill>
                  </a:rPr>
                  <a:t>        Placebo</a:t>
                </a:r>
                <a:endParaRPr lang="en-US" altLang="pt-BR" sz="1800" u="sng" dirty="0">
                  <a:solidFill>
                    <a:srgbClr val="B9CAFF"/>
                  </a:solidFill>
                </a:endParaRPr>
              </a:p>
            </p:txBody>
          </p:sp>
          <p:sp>
            <p:nvSpPr>
              <p:cNvPr id="1307660" name="Rectangle 12">
                <a:extLst>
                  <a:ext uri="{FF2B5EF4-FFF2-40B4-BE49-F238E27FC236}">
                    <a16:creationId xmlns:a16="http://schemas.microsoft.com/office/drawing/2014/main" id="{00343179-CF67-1C4C-9B85-75251A549374}"/>
                  </a:ext>
                </a:extLst>
              </p:cNvPr>
              <p:cNvSpPr>
                <a:spLocks noChangeArrowheads="1"/>
              </p:cNvSpPr>
              <p:nvPr/>
            </p:nvSpPr>
            <p:spPr bwMode="auto">
              <a:xfrm>
                <a:off x="3804673" y="2714556"/>
                <a:ext cx="2499529" cy="455256"/>
              </a:xfrm>
              <a:prstGeom prst="rect">
                <a:avLst/>
              </a:prstGeom>
              <a:noFill/>
              <a:ln w="9525" algn="ctr">
                <a:noFill/>
                <a:miter lim="800000"/>
                <a:headEnd/>
                <a:tailEnd/>
              </a:ln>
              <a:effectLst/>
            </p:spPr>
            <p:txBody>
              <a:bodyPr/>
              <a:lstStyle/>
              <a:p>
                <a:pPr algn="ctr" eaLnBrk="1" hangingPunct="1">
                  <a:lnSpc>
                    <a:spcPct val="95000"/>
                  </a:lnSpc>
                  <a:spcAft>
                    <a:spcPct val="40000"/>
                  </a:spcAft>
                  <a:buClr>
                    <a:schemeClr val="tx1"/>
                  </a:buClr>
                  <a:buSzPct val="110000"/>
                  <a:buFont typeface="Symbol" pitchFamily="18" charset="2"/>
                  <a:buNone/>
                  <a:defRPr/>
                </a:pPr>
                <a:endParaRPr lang="en-US" dirty="0">
                  <a:solidFill>
                    <a:schemeClr val="bg1">
                      <a:lumMod val="20000"/>
                      <a:lumOff val="80000"/>
                    </a:schemeClr>
                  </a:solidFill>
                  <a:latin typeface="Arial" charset="0"/>
                  <a:ea typeface="+mn-ea"/>
                  <a:cs typeface="ＭＳ Ｐゴシック" charset="0"/>
                </a:endParaRPr>
              </a:p>
              <a:p>
                <a:pPr algn="ctr" eaLnBrk="1" hangingPunct="1">
                  <a:lnSpc>
                    <a:spcPct val="95000"/>
                  </a:lnSpc>
                  <a:spcAft>
                    <a:spcPct val="40000"/>
                  </a:spcAft>
                  <a:buClr>
                    <a:schemeClr val="tx1"/>
                  </a:buClr>
                  <a:buSzPct val="110000"/>
                  <a:buFont typeface="Symbol" pitchFamily="18" charset="2"/>
                  <a:buNone/>
                  <a:defRPr/>
                </a:pPr>
                <a:r>
                  <a:rPr lang="en-US" dirty="0">
                    <a:solidFill>
                      <a:schemeClr val="bg1">
                        <a:lumMod val="20000"/>
                        <a:lumOff val="80000"/>
                      </a:schemeClr>
                    </a:solidFill>
                    <a:latin typeface="Arial" charset="0"/>
                    <a:ea typeface="+mn-ea"/>
                    <a:cs typeface="ＭＳ Ｐゴシック" charset="0"/>
                  </a:rPr>
                  <a:t>	</a:t>
                </a:r>
              </a:p>
            </p:txBody>
          </p:sp>
        </p:grpSp>
        <p:grpSp>
          <p:nvGrpSpPr>
            <p:cNvPr id="88075" name="Group 25">
              <a:extLst>
                <a:ext uri="{FF2B5EF4-FFF2-40B4-BE49-F238E27FC236}">
                  <a16:creationId xmlns:a16="http://schemas.microsoft.com/office/drawing/2014/main" id="{3AB88768-331C-0C43-BAAB-C922E77B0898}"/>
                </a:ext>
              </a:extLst>
            </p:cNvPr>
            <p:cNvGrpSpPr>
              <a:grpSpLocks/>
            </p:cNvGrpSpPr>
            <p:nvPr/>
          </p:nvGrpSpPr>
          <p:grpSpPr bwMode="auto">
            <a:xfrm>
              <a:off x="6362784" y="2286000"/>
              <a:ext cx="2638341" cy="2071688"/>
              <a:chOff x="6148511" y="2286000"/>
              <a:chExt cx="2638364" cy="2071694"/>
            </a:xfrm>
          </p:grpSpPr>
          <p:sp>
            <p:nvSpPr>
              <p:cNvPr id="1307662" name="Rectangle 14">
                <a:extLst>
                  <a:ext uri="{FF2B5EF4-FFF2-40B4-BE49-F238E27FC236}">
                    <a16:creationId xmlns:a16="http://schemas.microsoft.com/office/drawing/2014/main" id="{14B079B9-46BC-7A45-AEC3-DCA0A712AA0F}"/>
                  </a:ext>
                </a:extLst>
              </p:cNvPr>
              <p:cNvSpPr>
                <a:spLocks noChangeArrowheads="1"/>
              </p:cNvSpPr>
              <p:nvPr/>
            </p:nvSpPr>
            <p:spPr bwMode="auto">
              <a:xfrm>
                <a:off x="6464268" y="2714626"/>
                <a:ext cx="2236542" cy="1643068"/>
              </a:xfrm>
              <a:prstGeom prst="rect">
                <a:avLst/>
              </a:prstGeom>
              <a:noFill/>
              <a:ln w="9525" algn="ctr">
                <a:noFill/>
                <a:miter lim="800000"/>
                <a:headEnd/>
                <a:tailEnd/>
              </a:ln>
              <a:effectLst/>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5000"/>
                  </a:lnSpc>
                  <a:spcAft>
                    <a:spcPct val="40000"/>
                  </a:spcAft>
                  <a:buClr>
                    <a:schemeClr val="tx1"/>
                  </a:buClr>
                  <a:buSzPct val="110000"/>
                  <a:buFont typeface="Symbol" panose="05050102010706020507" pitchFamily="18" charset="2"/>
                  <a:buNone/>
                  <a:defRPr/>
                </a:pPr>
                <a:endParaRPr lang="en-US" altLang="pt-BR" sz="1800" dirty="0">
                  <a:solidFill>
                    <a:srgbClr val="B9CAFF"/>
                  </a:solidFill>
                </a:endParaRPr>
              </a:p>
              <a:p>
                <a:pPr algn="ctr" eaLnBrk="1" hangingPunct="1">
                  <a:lnSpc>
                    <a:spcPct val="95000"/>
                  </a:lnSpc>
                  <a:spcAft>
                    <a:spcPct val="40000"/>
                  </a:spcAft>
                  <a:buClr>
                    <a:schemeClr val="tx1"/>
                  </a:buClr>
                  <a:buSzPct val="110000"/>
                  <a:buFont typeface="Symbol" panose="05050102010706020507" pitchFamily="18" charset="2"/>
                  <a:buNone/>
                  <a:defRPr/>
                </a:pPr>
                <a:r>
                  <a:rPr lang="en-US" altLang="pt-BR" sz="1800" dirty="0">
                    <a:solidFill>
                      <a:srgbClr val="B9CAFF"/>
                    </a:solidFill>
                    <a:effectLst>
                      <a:outerShdw blurRad="38100" dist="38100" dir="2700000" algn="tl">
                        <a:srgbClr val="000000"/>
                      </a:outerShdw>
                    </a:effectLst>
                  </a:rPr>
                  <a:t>    </a:t>
                </a:r>
              </a:p>
            </p:txBody>
          </p:sp>
          <p:sp>
            <p:nvSpPr>
              <p:cNvPr id="65553" name="Rectangle 16">
                <a:extLst>
                  <a:ext uri="{FF2B5EF4-FFF2-40B4-BE49-F238E27FC236}">
                    <a16:creationId xmlns:a16="http://schemas.microsoft.com/office/drawing/2014/main" id="{C2240340-52B7-0C4E-ACD5-E1F7E631D50A}"/>
                  </a:ext>
                </a:extLst>
              </p:cNvPr>
              <p:cNvSpPr>
                <a:spLocks noChangeArrowheads="1"/>
              </p:cNvSpPr>
              <p:nvPr/>
            </p:nvSpPr>
            <p:spPr bwMode="auto">
              <a:xfrm>
                <a:off x="7360372" y="2841009"/>
                <a:ext cx="163350" cy="400234"/>
              </a:xfrm>
              <a:prstGeom prst="rect">
                <a:avLst/>
              </a:prstGeom>
              <a:noFill/>
              <a:ln>
                <a:noFill/>
              </a:ln>
            </p:spPr>
            <p:txBody>
              <a:bodyPr wrap="none">
                <a:spAutoFit/>
              </a:bodyPr>
              <a:lstStyle/>
              <a:p>
                <a:pPr algn="ctr" eaLnBrk="1" hangingPunct="1">
                  <a:defRPr/>
                </a:pPr>
                <a:endParaRPr lang="en-US" sz="2000">
                  <a:solidFill>
                    <a:schemeClr val="bg1">
                      <a:lumMod val="20000"/>
                      <a:lumOff val="80000"/>
                    </a:schemeClr>
                  </a:solidFill>
                  <a:latin typeface="Arial" charset="0"/>
                  <a:ea typeface="ＭＳ Ｐゴシック" charset="0"/>
                  <a:cs typeface="ＭＳ Ｐゴシック" charset="0"/>
                </a:endParaRPr>
              </a:p>
            </p:txBody>
          </p:sp>
          <p:sp>
            <p:nvSpPr>
              <p:cNvPr id="3" name="Rectangle 20">
                <a:extLst>
                  <a:ext uri="{FF2B5EF4-FFF2-40B4-BE49-F238E27FC236}">
                    <a16:creationId xmlns:a16="http://schemas.microsoft.com/office/drawing/2014/main" id="{84FEB9C5-DFB2-1843-824B-5D859C626CA4}"/>
                  </a:ext>
                </a:extLst>
              </p:cNvPr>
              <p:cNvSpPr>
                <a:spLocks noChangeArrowheads="1"/>
              </p:cNvSpPr>
              <p:nvPr/>
            </p:nvSpPr>
            <p:spPr bwMode="auto">
              <a:xfrm>
                <a:off x="6148511" y="2286000"/>
                <a:ext cx="2638364" cy="1143004"/>
              </a:xfrm>
              <a:prstGeom prst="rect">
                <a:avLst/>
              </a:prstGeom>
              <a:noFill/>
              <a:ln w="9525" algn="ctr">
                <a:noFill/>
                <a:miter lim="800000"/>
                <a:headEnd/>
                <a:tailEnd/>
              </a:ln>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5000"/>
                  </a:lnSpc>
                  <a:spcAft>
                    <a:spcPct val="40000"/>
                  </a:spcAft>
                  <a:buClr>
                    <a:schemeClr val="tx1"/>
                  </a:buClr>
                  <a:buSzPct val="110000"/>
                  <a:buFont typeface="Symbol" panose="05050102010706020507" pitchFamily="18" charset="2"/>
                  <a:buNone/>
                  <a:defRPr/>
                </a:pPr>
                <a:r>
                  <a:rPr lang="en-US" altLang="pt-BR" sz="2000" dirty="0" err="1">
                    <a:solidFill>
                      <a:srgbClr val="B9CAFF"/>
                    </a:solidFill>
                  </a:rPr>
                  <a:t>Braço</a:t>
                </a:r>
                <a:r>
                  <a:rPr lang="en-US" altLang="pt-BR" sz="2000" dirty="0">
                    <a:solidFill>
                      <a:srgbClr val="B9CAFF"/>
                    </a:solidFill>
                  </a:rPr>
                  <a:t> PA</a:t>
                </a:r>
              </a:p>
              <a:p>
                <a:pPr algn="ctr" eaLnBrk="1" hangingPunct="1">
                  <a:lnSpc>
                    <a:spcPct val="95000"/>
                  </a:lnSpc>
                  <a:spcAft>
                    <a:spcPct val="40000"/>
                  </a:spcAft>
                  <a:buClr>
                    <a:schemeClr val="tx1"/>
                  </a:buClr>
                  <a:buSzPct val="110000"/>
                  <a:buFont typeface="Symbol" panose="05050102010706020507" pitchFamily="18" charset="2"/>
                  <a:buNone/>
                  <a:defRPr/>
                </a:pPr>
                <a:r>
                  <a:rPr lang="en-US" altLang="pt-BR" sz="1800" dirty="0">
                    <a:solidFill>
                      <a:srgbClr val="B9CAFF"/>
                    </a:solidFill>
                    <a:effectLst>
                      <a:outerShdw blurRad="38100" dist="38100" dir="2700000" algn="tl">
                        <a:srgbClr val="000000"/>
                      </a:outerShdw>
                    </a:effectLst>
                  </a:rPr>
                  <a:t>  </a:t>
                </a:r>
                <a:r>
                  <a:rPr lang="en-US" altLang="pt-BR" sz="1800" dirty="0" err="1">
                    <a:solidFill>
                      <a:srgbClr val="B9CAFF"/>
                    </a:solidFill>
                  </a:rPr>
                  <a:t>Intensivo</a:t>
                </a:r>
                <a:r>
                  <a:rPr lang="en-US" altLang="pt-BR" sz="1800" dirty="0">
                    <a:solidFill>
                      <a:srgbClr val="B9CAFF"/>
                    </a:solidFill>
                  </a:rPr>
                  <a:t>  </a:t>
                </a:r>
                <a:r>
                  <a:rPr lang="en-US" altLang="pt-BR" sz="1800" dirty="0">
                    <a:solidFill>
                      <a:srgbClr val="B9CAFF"/>
                    </a:solidFill>
                    <a:effectLst>
                      <a:outerShdw blurRad="38100" dist="38100" dir="2700000" algn="tl">
                        <a:srgbClr val="000000"/>
                      </a:outerShdw>
                    </a:effectLst>
                  </a:rPr>
                  <a:t>      </a:t>
                </a:r>
                <a:r>
                  <a:rPr lang="en-US" altLang="pt-BR" sz="1800" dirty="0" err="1">
                    <a:solidFill>
                      <a:srgbClr val="B9CAFF"/>
                    </a:solidFill>
                  </a:rPr>
                  <a:t>Padrão</a:t>
                </a:r>
                <a:endParaRPr lang="en-US" altLang="pt-BR" sz="1800" dirty="0">
                  <a:solidFill>
                    <a:srgbClr val="B9CAFF"/>
                  </a:solidFill>
                </a:endParaRPr>
              </a:p>
            </p:txBody>
          </p:sp>
        </p:grpSp>
      </p:grpSp>
      <p:pic>
        <p:nvPicPr>
          <p:cNvPr id="4" name="Áudio 3">
            <a:hlinkClick r:id="" action="ppaction://media"/>
            <a:extLst>
              <a:ext uri="{FF2B5EF4-FFF2-40B4-BE49-F238E27FC236}">
                <a16:creationId xmlns:a16="http://schemas.microsoft.com/office/drawing/2014/main" id="{004B9F43-E541-4D4A-8BF8-E4E34761E6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cSld>
  <p:clrMapOvr>
    <a:masterClrMapping/>
  </p:clrMapOvr>
  <p:transition advTm="663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20492"/>
                                        </p:tgtEl>
                                        <p:attrNameLst>
                                          <p:attrName>style.visibility</p:attrName>
                                        </p:attrNameLst>
                                      </p:cBhvr>
                                      <p:to>
                                        <p:strVal val="visible"/>
                                      </p:to>
                                    </p:set>
                                    <p:anim calcmode="lin" valueType="num">
                                      <p:cBhvr>
                                        <p:cTn id="11" dur="500" fill="hold"/>
                                        <p:tgtEl>
                                          <p:spTgt spid="20492"/>
                                        </p:tgtEl>
                                        <p:attrNameLst>
                                          <p:attrName>ppt_w</p:attrName>
                                        </p:attrNameLst>
                                      </p:cBhvr>
                                      <p:tavLst>
                                        <p:tav tm="0">
                                          <p:val>
                                            <p:fltVal val="0"/>
                                          </p:val>
                                        </p:tav>
                                        <p:tav tm="100000">
                                          <p:val>
                                            <p:strVal val="#ppt_w"/>
                                          </p:val>
                                        </p:tav>
                                      </p:tavLst>
                                    </p:anim>
                                    <p:anim calcmode="lin" valueType="num">
                                      <p:cBhvr>
                                        <p:cTn id="12" dur="500" fill="hold"/>
                                        <p:tgtEl>
                                          <p:spTgt spid="20492"/>
                                        </p:tgtEl>
                                        <p:attrNameLst>
                                          <p:attrName>ppt_h</p:attrName>
                                        </p:attrNameLst>
                                      </p:cBhvr>
                                      <p:tavLst>
                                        <p:tav tm="0">
                                          <p:val>
                                            <p:fltVal val="0"/>
                                          </p:val>
                                        </p:tav>
                                        <p:tav tm="100000">
                                          <p:val>
                                            <p:strVal val="#ppt_h"/>
                                          </p:val>
                                        </p:tav>
                                      </p:tavLst>
                                    </p:anim>
                                    <p:animEffect transition="in" filter="fade">
                                      <p:cBhvr>
                                        <p:cTn id="13" dur="500"/>
                                        <p:tgtEl>
                                          <p:spTgt spid="2049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2049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1" name="Rectangle 31">
            <a:extLst>
              <a:ext uri="{FF2B5EF4-FFF2-40B4-BE49-F238E27FC236}">
                <a16:creationId xmlns:a16="http://schemas.microsoft.com/office/drawing/2014/main" id="{0BA57DFE-C07F-CC40-AB6F-135936F91BE1}"/>
              </a:ext>
            </a:extLst>
          </p:cNvPr>
          <p:cNvSpPr>
            <a:spLocks noChangeArrowheads="1"/>
          </p:cNvSpPr>
          <p:nvPr/>
        </p:nvSpPr>
        <p:spPr bwMode="auto">
          <a:xfrm>
            <a:off x="1798638" y="333375"/>
            <a:ext cx="6746875" cy="954088"/>
          </a:xfrm>
          <a:prstGeom prst="rect">
            <a:avLst/>
          </a:prstGeom>
          <a:noFill/>
          <a:ln w="9525">
            <a:noFill/>
            <a:miter lim="800000"/>
            <a:headEnd/>
            <a:tailEnd/>
          </a:ln>
          <a:effectLst/>
        </p:spPr>
        <p:txBody>
          <a:bodyPr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3200" b="1" dirty="0">
                <a:solidFill>
                  <a:schemeClr val="tx2">
                    <a:lumMod val="40000"/>
                    <a:lumOff val="60000"/>
                  </a:schemeClr>
                </a:solidFill>
                <a:effectLst>
                  <a:outerShdw blurRad="38100" dist="38100" dir="2700000" algn="tl">
                    <a:srgbClr val="000000"/>
                  </a:outerShdw>
                </a:effectLst>
                <a:latin typeface="+mn-lt"/>
              </a:rPr>
              <a:t>Benefícios CV da perda de peso por dieta e exercício</a:t>
            </a:r>
            <a:endParaRPr lang="pt-BR" altLang="pt-BR" sz="3200" dirty="0">
              <a:solidFill>
                <a:schemeClr val="tx2">
                  <a:lumMod val="40000"/>
                  <a:lumOff val="60000"/>
                </a:schemeClr>
              </a:solidFill>
              <a:effectLst>
                <a:outerShdw blurRad="38100" dist="38100" dir="2700000" algn="tl">
                  <a:srgbClr val="000000"/>
                </a:outerShdw>
              </a:effectLst>
              <a:latin typeface="+mn-lt"/>
            </a:endParaRPr>
          </a:p>
        </p:txBody>
      </p:sp>
      <p:grpSp>
        <p:nvGrpSpPr>
          <p:cNvPr id="5" name="Agrupar 4">
            <a:extLst>
              <a:ext uri="{FF2B5EF4-FFF2-40B4-BE49-F238E27FC236}">
                <a16:creationId xmlns:a16="http://schemas.microsoft.com/office/drawing/2014/main" id="{03D67CBD-8B43-064A-BE8F-130679CF2FE6}"/>
              </a:ext>
            </a:extLst>
          </p:cNvPr>
          <p:cNvGrpSpPr/>
          <p:nvPr/>
        </p:nvGrpSpPr>
        <p:grpSpPr>
          <a:xfrm>
            <a:off x="617536" y="1416056"/>
            <a:ext cx="4243387" cy="4565649"/>
            <a:chOff x="674688" y="1258888"/>
            <a:chExt cx="4243387" cy="4565649"/>
          </a:xfrm>
        </p:grpSpPr>
        <p:sp>
          <p:nvSpPr>
            <p:cNvPr id="30722" name="Freeform 2">
              <a:extLst>
                <a:ext uri="{FF2B5EF4-FFF2-40B4-BE49-F238E27FC236}">
                  <a16:creationId xmlns:a16="http://schemas.microsoft.com/office/drawing/2014/main" id="{A470E1BC-318E-7B46-A932-57CFD46DE9AA}"/>
                </a:ext>
              </a:extLst>
            </p:cNvPr>
            <p:cNvSpPr>
              <a:spLocks/>
            </p:cNvSpPr>
            <p:nvPr/>
          </p:nvSpPr>
          <p:spPr bwMode="auto">
            <a:xfrm>
              <a:off x="966788" y="5199063"/>
              <a:ext cx="3951287" cy="49212"/>
            </a:xfrm>
            <a:custGeom>
              <a:avLst/>
              <a:gdLst>
                <a:gd name="T0" fmla="*/ 0 w 2800"/>
                <a:gd name="T1" fmla="*/ 2147483646 h 31"/>
                <a:gd name="T2" fmla="*/ 2147483646 w 2800"/>
                <a:gd name="T3" fmla="*/ 0 h 31"/>
                <a:gd name="T4" fmla="*/ 2147483646 w 2800"/>
                <a:gd name="T5" fmla="*/ 0 h 31"/>
                <a:gd name="T6" fmla="*/ 2147483646 w 2800"/>
                <a:gd name="T7" fmla="*/ 2147483646 h 31"/>
                <a:gd name="T8" fmla="*/ 0 w 2800"/>
                <a:gd name="T9" fmla="*/ 2147483646 h 31"/>
                <a:gd name="T10" fmla="*/ 0 60000 65536"/>
                <a:gd name="T11" fmla="*/ 0 60000 65536"/>
                <a:gd name="T12" fmla="*/ 0 60000 65536"/>
                <a:gd name="T13" fmla="*/ 0 60000 65536"/>
                <a:gd name="T14" fmla="*/ 0 60000 65536"/>
                <a:gd name="T15" fmla="*/ 0 w 2800"/>
                <a:gd name="T16" fmla="*/ 0 h 31"/>
                <a:gd name="T17" fmla="*/ 2800 w 2800"/>
                <a:gd name="T18" fmla="*/ 31 h 31"/>
              </a:gdLst>
              <a:ahLst/>
              <a:cxnLst>
                <a:cxn ang="T10">
                  <a:pos x="T0" y="T1"/>
                </a:cxn>
                <a:cxn ang="T11">
                  <a:pos x="T2" y="T3"/>
                </a:cxn>
                <a:cxn ang="T12">
                  <a:pos x="T4" y="T5"/>
                </a:cxn>
                <a:cxn ang="T13">
                  <a:pos x="T6" y="T7"/>
                </a:cxn>
                <a:cxn ang="T14">
                  <a:pos x="T8" y="T9"/>
                </a:cxn>
              </a:cxnLst>
              <a:rect l="T15" t="T16" r="T17" b="T18"/>
              <a:pathLst>
                <a:path w="2800" h="31">
                  <a:moveTo>
                    <a:pt x="0" y="31"/>
                  </a:moveTo>
                  <a:lnTo>
                    <a:pt x="29" y="0"/>
                  </a:lnTo>
                  <a:lnTo>
                    <a:pt x="2800" y="0"/>
                  </a:lnTo>
                  <a:lnTo>
                    <a:pt x="2770" y="31"/>
                  </a:lnTo>
                  <a:lnTo>
                    <a:pt x="0" y="3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BR"/>
            </a:p>
          </p:txBody>
        </p:sp>
        <p:sp>
          <p:nvSpPr>
            <p:cNvPr id="30723" name="Rectangle 3">
              <a:extLst>
                <a:ext uri="{FF2B5EF4-FFF2-40B4-BE49-F238E27FC236}">
                  <a16:creationId xmlns:a16="http://schemas.microsoft.com/office/drawing/2014/main" id="{9249604F-6958-B244-B7B7-BC66275D3B34}"/>
                </a:ext>
              </a:extLst>
            </p:cNvPr>
            <p:cNvSpPr>
              <a:spLocks noChangeArrowheads="1"/>
            </p:cNvSpPr>
            <p:nvPr/>
          </p:nvSpPr>
          <p:spPr bwMode="auto">
            <a:xfrm>
              <a:off x="1008063" y="1689100"/>
              <a:ext cx="3910012" cy="3509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24" name="Freeform 4">
              <a:extLst>
                <a:ext uri="{FF2B5EF4-FFF2-40B4-BE49-F238E27FC236}">
                  <a16:creationId xmlns:a16="http://schemas.microsoft.com/office/drawing/2014/main" id="{B93DF4F9-39AA-8445-8EDD-433E00721548}"/>
                </a:ext>
              </a:extLst>
            </p:cNvPr>
            <p:cNvSpPr>
              <a:spLocks/>
            </p:cNvSpPr>
            <p:nvPr/>
          </p:nvSpPr>
          <p:spPr bwMode="auto">
            <a:xfrm>
              <a:off x="966788" y="5199063"/>
              <a:ext cx="3951287" cy="49212"/>
            </a:xfrm>
            <a:custGeom>
              <a:avLst/>
              <a:gdLst>
                <a:gd name="T0" fmla="*/ 0 w 668"/>
                <a:gd name="T1" fmla="*/ 2147483646 h 5"/>
                <a:gd name="T2" fmla="*/ 2147483646 w 668"/>
                <a:gd name="T3" fmla="*/ 0 h 5"/>
                <a:gd name="T4" fmla="*/ 2147483646 w 668"/>
                <a:gd name="T5" fmla="*/ 0 h 5"/>
                <a:gd name="T6" fmla="*/ 0 60000 65536"/>
                <a:gd name="T7" fmla="*/ 0 60000 65536"/>
                <a:gd name="T8" fmla="*/ 0 60000 65536"/>
                <a:gd name="T9" fmla="*/ 0 w 668"/>
                <a:gd name="T10" fmla="*/ 0 h 5"/>
                <a:gd name="T11" fmla="*/ 668 w 668"/>
                <a:gd name="T12" fmla="*/ 5 h 5"/>
              </a:gdLst>
              <a:ahLst/>
              <a:cxnLst>
                <a:cxn ang="T6">
                  <a:pos x="T0" y="T1"/>
                </a:cxn>
                <a:cxn ang="T7">
                  <a:pos x="T2" y="T3"/>
                </a:cxn>
                <a:cxn ang="T8">
                  <a:pos x="T4" y="T5"/>
                </a:cxn>
              </a:cxnLst>
              <a:rect l="T9" t="T10" r="T11" b="T12"/>
              <a:pathLst>
                <a:path w="668" h="5">
                  <a:moveTo>
                    <a:pt x="0" y="5"/>
                  </a:moveTo>
                  <a:lnTo>
                    <a:pt x="7" y="0"/>
                  </a:lnTo>
                  <a:lnTo>
                    <a:pt x="668" y="0"/>
                  </a:lnTo>
                </a:path>
              </a:pathLst>
            </a:custGeom>
            <a:noFill/>
            <a:ln w="6350">
              <a:solidFill>
                <a:srgbClr val="00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BR"/>
            </a:p>
          </p:txBody>
        </p:sp>
        <p:sp>
          <p:nvSpPr>
            <p:cNvPr id="30725" name="Freeform 5">
              <a:extLst>
                <a:ext uri="{FF2B5EF4-FFF2-40B4-BE49-F238E27FC236}">
                  <a16:creationId xmlns:a16="http://schemas.microsoft.com/office/drawing/2014/main" id="{D5C3FAC1-A1E8-3B48-9818-5EEC11E425FA}"/>
                </a:ext>
              </a:extLst>
            </p:cNvPr>
            <p:cNvSpPr>
              <a:spLocks/>
            </p:cNvSpPr>
            <p:nvPr/>
          </p:nvSpPr>
          <p:spPr bwMode="auto">
            <a:xfrm>
              <a:off x="966788" y="4697413"/>
              <a:ext cx="3951287" cy="49212"/>
            </a:xfrm>
            <a:custGeom>
              <a:avLst/>
              <a:gdLst>
                <a:gd name="T0" fmla="*/ 0 w 668"/>
                <a:gd name="T1" fmla="*/ 2147483646 h 5"/>
                <a:gd name="T2" fmla="*/ 2147483646 w 668"/>
                <a:gd name="T3" fmla="*/ 0 h 5"/>
                <a:gd name="T4" fmla="*/ 2147483646 w 668"/>
                <a:gd name="T5" fmla="*/ 0 h 5"/>
                <a:gd name="T6" fmla="*/ 0 60000 65536"/>
                <a:gd name="T7" fmla="*/ 0 60000 65536"/>
                <a:gd name="T8" fmla="*/ 0 60000 65536"/>
                <a:gd name="T9" fmla="*/ 0 w 668"/>
                <a:gd name="T10" fmla="*/ 0 h 5"/>
                <a:gd name="T11" fmla="*/ 668 w 668"/>
                <a:gd name="T12" fmla="*/ 5 h 5"/>
              </a:gdLst>
              <a:ahLst/>
              <a:cxnLst>
                <a:cxn ang="T6">
                  <a:pos x="T0" y="T1"/>
                </a:cxn>
                <a:cxn ang="T7">
                  <a:pos x="T2" y="T3"/>
                </a:cxn>
                <a:cxn ang="T8">
                  <a:pos x="T4" y="T5"/>
                </a:cxn>
              </a:cxnLst>
              <a:rect l="T9" t="T10" r="T11" b="T12"/>
              <a:pathLst>
                <a:path w="668" h="5">
                  <a:moveTo>
                    <a:pt x="0" y="5"/>
                  </a:moveTo>
                  <a:lnTo>
                    <a:pt x="7" y="0"/>
                  </a:lnTo>
                  <a:lnTo>
                    <a:pt x="668" y="0"/>
                  </a:lnTo>
                </a:path>
              </a:pathLst>
            </a:custGeom>
            <a:noFill/>
            <a:ln w="6350">
              <a:solidFill>
                <a:srgbClr val="00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BR"/>
            </a:p>
          </p:txBody>
        </p:sp>
        <p:sp>
          <p:nvSpPr>
            <p:cNvPr id="30726" name="Freeform 6">
              <a:extLst>
                <a:ext uri="{FF2B5EF4-FFF2-40B4-BE49-F238E27FC236}">
                  <a16:creationId xmlns:a16="http://schemas.microsoft.com/office/drawing/2014/main" id="{090582D3-70DC-5B47-8E97-8E4C0C22CF9C}"/>
                </a:ext>
              </a:extLst>
            </p:cNvPr>
            <p:cNvSpPr>
              <a:spLocks/>
            </p:cNvSpPr>
            <p:nvPr/>
          </p:nvSpPr>
          <p:spPr bwMode="auto">
            <a:xfrm>
              <a:off x="966788" y="4195763"/>
              <a:ext cx="3951287" cy="49212"/>
            </a:xfrm>
            <a:custGeom>
              <a:avLst/>
              <a:gdLst>
                <a:gd name="T0" fmla="*/ 0 w 668"/>
                <a:gd name="T1" fmla="*/ 2147483646 h 5"/>
                <a:gd name="T2" fmla="*/ 2147483646 w 668"/>
                <a:gd name="T3" fmla="*/ 0 h 5"/>
                <a:gd name="T4" fmla="*/ 2147483646 w 668"/>
                <a:gd name="T5" fmla="*/ 0 h 5"/>
                <a:gd name="T6" fmla="*/ 0 60000 65536"/>
                <a:gd name="T7" fmla="*/ 0 60000 65536"/>
                <a:gd name="T8" fmla="*/ 0 60000 65536"/>
                <a:gd name="T9" fmla="*/ 0 w 668"/>
                <a:gd name="T10" fmla="*/ 0 h 5"/>
                <a:gd name="T11" fmla="*/ 668 w 668"/>
                <a:gd name="T12" fmla="*/ 5 h 5"/>
              </a:gdLst>
              <a:ahLst/>
              <a:cxnLst>
                <a:cxn ang="T6">
                  <a:pos x="T0" y="T1"/>
                </a:cxn>
                <a:cxn ang="T7">
                  <a:pos x="T2" y="T3"/>
                </a:cxn>
                <a:cxn ang="T8">
                  <a:pos x="T4" y="T5"/>
                </a:cxn>
              </a:cxnLst>
              <a:rect l="T9" t="T10" r="T11" b="T12"/>
              <a:pathLst>
                <a:path w="668" h="5">
                  <a:moveTo>
                    <a:pt x="0" y="5"/>
                  </a:moveTo>
                  <a:lnTo>
                    <a:pt x="7" y="0"/>
                  </a:lnTo>
                  <a:lnTo>
                    <a:pt x="668" y="0"/>
                  </a:lnTo>
                </a:path>
              </a:pathLst>
            </a:custGeom>
            <a:noFill/>
            <a:ln w="6350">
              <a:solidFill>
                <a:srgbClr val="00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BR"/>
            </a:p>
          </p:txBody>
        </p:sp>
        <p:sp>
          <p:nvSpPr>
            <p:cNvPr id="30727" name="Freeform 7">
              <a:extLst>
                <a:ext uri="{FF2B5EF4-FFF2-40B4-BE49-F238E27FC236}">
                  <a16:creationId xmlns:a16="http://schemas.microsoft.com/office/drawing/2014/main" id="{67214B53-3DC1-8F4A-9E34-B93139D968F7}"/>
                </a:ext>
              </a:extLst>
            </p:cNvPr>
            <p:cNvSpPr>
              <a:spLocks/>
            </p:cNvSpPr>
            <p:nvPr/>
          </p:nvSpPr>
          <p:spPr bwMode="auto">
            <a:xfrm>
              <a:off x="966788" y="3694113"/>
              <a:ext cx="3951287" cy="49212"/>
            </a:xfrm>
            <a:custGeom>
              <a:avLst/>
              <a:gdLst>
                <a:gd name="T0" fmla="*/ 0 w 668"/>
                <a:gd name="T1" fmla="*/ 2147483646 h 5"/>
                <a:gd name="T2" fmla="*/ 2147483646 w 668"/>
                <a:gd name="T3" fmla="*/ 0 h 5"/>
                <a:gd name="T4" fmla="*/ 2147483646 w 668"/>
                <a:gd name="T5" fmla="*/ 0 h 5"/>
                <a:gd name="T6" fmla="*/ 0 60000 65536"/>
                <a:gd name="T7" fmla="*/ 0 60000 65536"/>
                <a:gd name="T8" fmla="*/ 0 60000 65536"/>
                <a:gd name="T9" fmla="*/ 0 w 668"/>
                <a:gd name="T10" fmla="*/ 0 h 5"/>
                <a:gd name="T11" fmla="*/ 668 w 668"/>
                <a:gd name="T12" fmla="*/ 5 h 5"/>
              </a:gdLst>
              <a:ahLst/>
              <a:cxnLst>
                <a:cxn ang="T6">
                  <a:pos x="T0" y="T1"/>
                </a:cxn>
                <a:cxn ang="T7">
                  <a:pos x="T2" y="T3"/>
                </a:cxn>
                <a:cxn ang="T8">
                  <a:pos x="T4" y="T5"/>
                </a:cxn>
              </a:cxnLst>
              <a:rect l="T9" t="T10" r="T11" b="T12"/>
              <a:pathLst>
                <a:path w="668" h="5">
                  <a:moveTo>
                    <a:pt x="0" y="5"/>
                  </a:moveTo>
                  <a:lnTo>
                    <a:pt x="7" y="0"/>
                  </a:lnTo>
                  <a:lnTo>
                    <a:pt x="668" y="0"/>
                  </a:lnTo>
                </a:path>
              </a:pathLst>
            </a:custGeom>
            <a:noFill/>
            <a:ln w="6350">
              <a:solidFill>
                <a:srgbClr val="00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BR"/>
            </a:p>
          </p:txBody>
        </p:sp>
        <p:sp>
          <p:nvSpPr>
            <p:cNvPr id="30728" name="Freeform 8">
              <a:extLst>
                <a:ext uri="{FF2B5EF4-FFF2-40B4-BE49-F238E27FC236}">
                  <a16:creationId xmlns:a16="http://schemas.microsoft.com/office/drawing/2014/main" id="{B801D558-05E6-FF4A-9456-E86F3C883B1E}"/>
                </a:ext>
              </a:extLst>
            </p:cNvPr>
            <p:cNvSpPr>
              <a:spLocks/>
            </p:cNvSpPr>
            <p:nvPr/>
          </p:nvSpPr>
          <p:spPr bwMode="auto">
            <a:xfrm>
              <a:off x="966788" y="3192463"/>
              <a:ext cx="3951287" cy="49212"/>
            </a:xfrm>
            <a:custGeom>
              <a:avLst/>
              <a:gdLst>
                <a:gd name="T0" fmla="*/ 0 w 668"/>
                <a:gd name="T1" fmla="*/ 2147483646 h 5"/>
                <a:gd name="T2" fmla="*/ 2147483646 w 668"/>
                <a:gd name="T3" fmla="*/ 0 h 5"/>
                <a:gd name="T4" fmla="*/ 2147483646 w 668"/>
                <a:gd name="T5" fmla="*/ 0 h 5"/>
                <a:gd name="T6" fmla="*/ 0 60000 65536"/>
                <a:gd name="T7" fmla="*/ 0 60000 65536"/>
                <a:gd name="T8" fmla="*/ 0 60000 65536"/>
                <a:gd name="T9" fmla="*/ 0 w 668"/>
                <a:gd name="T10" fmla="*/ 0 h 5"/>
                <a:gd name="T11" fmla="*/ 668 w 668"/>
                <a:gd name="T12" fmla="*/ 5 h 5"/>
              </a:gdLst>
              <a:ahLst/>
              <a:cxnLst>
                <a:cxn ang="T6">
                  <a:pos x="T0" y="T1"/>
                </a:cxn>
                <a:cxn ang="T7">
                  <a:pos x="T2" y="T3"/>
                </a:cxn>
                <a:cxn ang="T8">
                  <a:pos x="T4" y="T5"/>
                </a:cxn>
              </a:cxnLst>
              <a:rect l="T9" t="T10" r="T11" b="T12"/>
              <a:pathLst>
                <a:path w="668" h="5">
                  <a:moveTo>
                    <a:pt x="0" y="5"/>
                  </a:moveTo>
                  <a:lnTo>
                    <a:pt x="7" y="0"/>
                  </a:lnTo>
                  <a:lnTo>
                    <a:pt x="668" y="0"/>
                  </a:lnTo>
                </a:path>
              </a:pathLst>
            </a:custGeom>
            <a:noFill/>
            <a:ln w="38100">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BR"/>
            </a:p>
          </p:txBody>
        </p:sp>
        <p:sp>
          <p:nvSpPr>
            <p:cNvPr id="30729" name="Freeform 9">
              <a:extLst>
                <a:ext uri="{FF2B5EF4-FFF2-40B4-BE49-F238E27FC236}">
                  <a16:creationId xmlns:a16="http://schemas.microsoft.com/office/drawing/2014/main" id="{34A402DF-9633-D94E-AC32-17D822F26F89}"/>
                </a:ext>
              </a:extLst>
            </p:cNvPr>
            <p:cNvSpPr>
              <a:spLocks/>
            </p:cNvSpPr>
            <p:nvPr/>
          </p:nvSpPr>
          <p:spPr bwMode="auto">
            <a:xfrm>
              <a:off x="966788" y="2692400"/>
              <a:ext cx="3951287" cy="49213"/>
            </a:xfrm>
            <a:custGeom>
              <a:avLst/>
              <a:gdLst>
                <a:gd name="T0" fmla="*/ 0 w 668"/>
                <a:gd name="T1" fmla="*/ 2147483646 h 5"/>
                <a:gd name="T2" fmla="*/ 2147483646 w 668"/>
                <a:gd name="T3" fmla="*/ 0 h 5"/>
                <a:gd name="T4" fmla="*/ 2147483646 w 668"/>
                <a:gd name="T5" fmla="*/ 0 h 5"/>
                <a:gd name="T6" fmla="*/ 0 60000 65536"/>
                <a:gd name="T7" fmla="*/ 0 60000 65536"/>
                <a:gd name="T8" fmla="*/ 0 60000 65536"/>
                <a:gd name="T9" fmla="*/ 0 w 668"/>
                <a:gd name="T10" fmla="*/ 0 h 5"/>
                <a:gd name="T11" fmla="*/ 668 w 668"/>
                <a:gd name="T12" fmla="*/ 5 h 5"/>
              </a:gdLst>
              <a:ahLst/>
              <a:cxnLst>
                <a:cxn ang="T6">
                  <a:pos x="T0" y="T1"/>
                </a:cxn>
                <a:cxn ang="T7">
                  <a:pos x="T2" y="T3"/>
                </a:cxn>
                <a:cxn ang="T8">
                  <a:pos x="T4" y="T5"/>
                </a:cxn>
              </a:cxnLst>
              <a:rect l="T9" t="T10" r="T11" b="T12"/>
              <a:pathLst>
                <a:path w="668" h="5">
                  <a:moveTo>
                    <a:pt x="0" y="5"/>
                  </a:moveTo>
                  <a:lnTo>
                    <a:pt x="7" y="0"/>
                  </a:lnTo>
                  <a:lnTo>
                    <a:pt x="668" y="0"/>
                  </a:lnTo>
                </a:path>
              </a:pathLst>
            </a:custGeom>
            <a:noFill/>
            <a:ln w="6350">
              <a:solidFill>
                <a:srgbClr val="00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BR"/>
            </a:p>
          </p:txBody>
        </p:sp>
        <p:sp>
          <p:nvSpPr>
            <p:cNvPr id="30730" name="Freeform 10">
              <a:extLst>
                <a:ext uri="{FF2B5EF4-FFF2-40B4-BE49-F238E27FC236}">
                  <a16:creationId xmlns:a16="http://schemas.microsoft.com/office/drawing/2014/main" id="{F7490B7C-5642-CD49-B9BF-62E3A5674686}"/>
                </a:ext>
              </a:extLst>
            </p:cNvPr>
            <p:cNvSpPr>
              <a:spLocks/>
            </p:cNvSpPr>
            <p:nvPr/>
          </p:nvSpPr>
          <p:spPr bwMode="auto">
            <a:xfrm>
              <a:off x="966788" y="2190750"/>
              <a:ext cx="3951287" cy="49213"/>
            </a:xfrm>
            <a:custGeom>
              <a:avLst/>
              <a:gdLst>
                <a:gd name="T0" fmla="*/ 0 w 668"/>
                <a:gd name="T1" fmla="*/ 2147483646 h 5"/>
                <a:gd name="T2" fmla="*/ 2147483646 w 668"/>
                <a:gd name="T3" fmla="*/ 0 h 5"/>
                <a:gd name="T4" fmla="*/ 2147483646 w 668"/>
                <a:gd name="T5" fmla="*/ 0 h 5"/>
                <a:gd name="T6" fmla="*/ 0 60000 65536"/>
                <a:gd name="T7" fmla="*/ 0 60000 65536"/>
                <a:gd name="T8" fmla="*/ 0 60000 65536"/>
                <a:gd name="T9" fmla="*/ 0 w 668"/>
                <a:gd name="T10" fmla="*/ 0 h 5"/>
                <a:gd name="T11" fmla="*/ 668 w 668"/>
                <a:gd name="T12" fmla="*/ 5 h 5"/>
              </a:gdLst>
              <a:ahLst/>
              <a:cxnLst>
                <a:cxn ang="T6">
                  <a:pos x="T0" y="T1"/>
                </a:cxn>
                <a:cxn ang="T7">
                  <a:pos x="T2" y="T3"/>
                </a:cxn>
                <a:cxn ang="T8">
                  <a:pos x="T4" y="T5"/>
                </a:cxn>
              </a:cxnLst>
              <a:rect l="T9" t="T10" r="T11" b="T12"/>
              <a:pathLst>
                <a:path w="668" h="5">
                  <a:moveTo>
                    <a:pt x="0" y="5"/>
                  </a:moveTo>
                  <a:lnTo>
                    <a:pt x="7" y="0"/>
                  </a:lnTo>
                  <a:lnTo>
                    <a:pt x="668" y="0"/>
                  </a:lnTo>
                </a:path>
              </a:pathLst>
            </a:custGeom>
            <a:noFill/>
            <a:ln w="6350">
              <a:solidFill>
                <a:srgbClr val="00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BR"/>
            </a:p>
          </p:txBody>
        </p:sp>
        <p:sp>
          <p:nvSpPr>
            <p:cNvPr id="30731" name="Freeform 11">
              <a:extLst>
                <a:ext uri="{FF2B5EF4-FFF2-40B4-BE49-F238E27FC236}">
                  <a16:creationId xmlns:a16="http://schemas.microsoft.com/office/drawing/2014/main" id="{C015431B-2699-B44A-8237-4CE99FA1DFAC}"/>
                </a:ext>
              </a:extLst>
            </p:cNvPr>
            <p:cNvSpPr>
              <a:spLocks/>
            </p:cNvSpPr>
            <p:nvPr/>
          </p:nvSpPr>
          <p:spPr bwMode="auto">
            <a:xfrm>
              <a:off x="966788" y="1689100"/>
              <a:ext cx="3951287" cy="49213"/>
            </a:xfrm>
            <a:custGeom>
              <a:avLst/>
              <a:gdLst>
                <a:gd name="T0" fmla="*/ 0 w 668"/>
                <a:gd name="T1" fmla="*/ 2147483646 h 5"/>
                <a:gd name="T2" fmla="*/ 2147483646 w 668"/>
                <a:gd name="T3" fmla="*/ 0 h 5"/>
                <a:gd name="T4" fmla="*/ 2147483646 w 668"/>
                <a:gd name="T5" fmla="*/ 0 h 5"/>
                <a:gd name="T6" fmla="*/ 0 60000 65536"/>
                <a:gd name="T7" fmla="*/ 0 60000 65536"/>
                <a:gd name="T8" fmla="*/ 0 60000 65536"/>
                <a:gd name="T9" fmla="*/ 0 w 668"/>
                <a:gd name="T10" fmla="*/ 0 h 5"/>
                <a:gd name="T11" fmla="*/ 668 w 668"/>
                <a:gd name="T12" fmla="*/ 5 h 5"/>
              </a:gdLst>
              <a:ahLst/>
              <a:cxnLst>
                <a:cxn ang="T6">
                  <a:pos x="T0" y="T1"/>
                </a:cxn>
                <a:cxn ang="T7">
                  <a:pos x="T2" y="T3"/>
                </a:cxn>
                <a:cxn ang="T8">
                  <a:pos x="T4" y="T5"/>
                </a:cxn>
              </a:cxnLst>
              <a:rect l="T9" t="T10" r="T11" b="T12"/>
              <a:pathLst>
                <a:path w="668" h="5">
                  <a:moveTo>
                    <a:pt x="0" y="5"/>
                  </a:moveTo>
                  <a:lnTo>
                    <a:pt x="7" y="0"/>
                  </a:lnTo>
                  <a:lnTo>
                    <a:pt x="668" y="0"/>
                  </a:lnTo>
                </a:path>
              </a:pathLst>
            </a:custGeom>
            <a:noFill/>
            <a:ln w="6350">
              <a:solidFill>
                <a:srgbClr val="00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BR"/>
            </a:p>
          </p:txBody>
        </p:sp>
        <p:sp>
          <p:nvSpPr>
            <p:cNvPr id="30732" name="Freeform 12">
              <a:extLst>
                <a:ext uri="{FF2B5EF4-FFF2-40B4-BE49-F238E27FC236}">
                  <a16:creationId xmlns:a16="http://schemas.microsoft.com/office/drawing/2014/main" id="{2EE6539C-FB44-314A-B433-5E2B8E97C926}"/>
                </a:ext>
              </a:extLst>
            </p:cNvPr>
            <p:cNvSpPr>
              <a:spLocks/>
            </p:cNvSpPr>
            <p:nvPr/>
          </p:nvSpPr>
          <p:spPr bwMode="auto">
            <a:xfrm>
              <a:off x="966788" y="5199063"/>
              <a:ext cx="3951287" cy="49212"/>
            </a:xfrm>
            <a:custGeom>
              <a:avLst/>
              <a:gdLst>
                <a:gd name="T0" fmla="*/ 2147483646 w 2800"/>
                <a:gd name="T1" fmla="*/ 0 h 31"/>
                <a:gd name="T2" fmla="*/ 2147483646 w 2800"/>
                <a:gd name="T3" fmla="*/ 2147483646 h 31"/>
                <a:gd name="T4" fmla="*/ 0 w 2800"/>
                <a:gd name="T5" fmla="*/ 2147483646 h 31"/>
                <a:gd name="T6" fmla="*/ 2147483646 w 2800"/>
                <a:gd name="T7" fmla="*/ 0 h 31"/>
                <a:gd name="T8" fmla="*/ 2147483646 w 2800"/>
                <a:gd name="T9" fmla="*/ 0 h 31"/>
                <a:gd name="T10" fmla="*/ 0 60000 65536"/>
                <a:gd name="T11" fmla="*/ 0 60000 65536"/>
                <a:gd name="T12" fmla="*/ 0 60000 65536"/>
                <a:gd name="T13" fmla="*/ 0 60000 65536"/>
                <a:gd name="T14" fmla="*/ 0 60000 65536"/>
                <a:gd name="T15" fmla="*/ 0 w 2800"/>
                <a:gd name="T16" fmla="*/ 0 h 31"/>
                <a:gd name="T17" fmla="*/ 2800 w 2800"/>
                <a:gd name="T18" fmla="*/ 31 h 31"/>
              </a:gdLst>
              <a:ahLst/>
              <a:cxnLst>
                <a:cxn ang="T10">
                  <a:pos x="T0" y="T1"/>
                </a:cxn>
                <a:cxn ang="T11">
                  <a:pos x="T2" y="T3"/>
                </a:cxn>
                <a:cxn ang="T12">
                  <a:pos x="T4" y="T5"/>
                </a:cxn>
                <a:cxn ang="T13">
                  <a:pos x="T6" y="T7"/>
                </a:cxn>
                <a:cxn ang="T14">
                  <a:pos x="T8" y="T9"/>
                </a:cxn>
              </a:cxnLst>
              <a:rect l="T15" t="T16" r="T17" b="T18"/>
              <a:pathLst>
                <a:path w="2800" h="31">
                  <a:moveTo>
                    <a:pt x="2800" y="0"/>
                  </a:moveTo>
                  <a:lnTo>
                    <a:pt x="2770" y="31"/>
                  </a:lnTo>
                  <a:lnTo>
                    <a:pt x="0" y="31"/>
                  </a:lnTo>
                  <a:lnTo>
                    <a:pt x="29" y="0"/>
                  </a:lnTo>
                  <a:lnTo>
                    <a:pt x="2800" y="0"/>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BR"/>
            </a:p>
          </p:txBody>
        </p:sp>
        <p:sp>
          <p:nvSpPr>
            <p:cNvPr id="30733" name="Rectangle 13">
              <a:extLst>
                <a:ext uri="{FF2B5EF4-FFF2-40B4-BE49-F238E27FC236}">
                  <a16:creationId xmlns:a16="http://schemas.microsoft.com/office/drawing/2014/main" id="{3C5FDD8F-7AE3-D14C-A630-6AEA71B587C7}"/>
                </a:ext>
              </a:extLst>
            </p:cNvPr>
            <p:cNvSpPr>
              <a:spLocks noChangeArrowheads="1"/>
            </p:cNvSpPr>
            <p:nvPr/>
          </p:nvSpPr>
          <p:spPr bwMode="auto">
            <a:xfrm>
              <a:off x="1008063" y="1689100"/>
              <a:ext cx="3910012" cy="3509963"/>
            </a:xfrm>
            <a:prstGeom prst="rect">
              <a:avLst/>
            </a:prstGeom>
            <a:noFill/>
            <a:ln w="20638">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34" name="Line 14">
              <a:extLst>
                <a:ext uri="{FF2B5EF4-FFF2-40B4-BE49-F238E27FC236}">
                  <a16:creationId xmlns:a16="http://schemas.microsoft.com/office/drawing/2014/main" id="{93F9A02D-09BB-1046-881E-7CBF6D4FAFFC}"/>
                </a:ext>
              </a:extLst>
            </p:cNvPr>
            <p:cNvSpPr>
              <a:spLocks noChangeShapeType="1"/>
            </p:cNvSpPr>
            <p:nvPr/>
          </p:nvSpPr>
          <p:spPr bwMode="auto">
            <a:xfrm>
              <a:off x="1941513" y="3182938"/>
              <a:ext cx="1587" cy="58737"/>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en-BR"/>
            </a:p>
          </p:txBody>
        </p:sp>
        <p:sp>
          <p:nvSpPr>
            <p:cNvPr id="30735" name="Line 15">
              <a:extLst>
                <a:ext uri="{FF2B5EF4-FFF2-40B4-BE49-F238E27FC236}">
                  <a16:creationId xmlns:a16="http://schemas.microsoft.com/office/drawing/2014/main" id="{90491802-93D3-0740-AD99-4EBD7A3359F3}"/>
                </a:ext>
              </a:extLst>
            </p:cNvPr>
            <p:cNvSpPr>
              <a:spLocks noChangeShapeType="1"/>
            </p:cNvSpPr>
            <p:nvPr/>
          </p:nvSpPr>
          <p:spPr bwMode="auto">
            <a:xfrm>
              <a:off x="2924175" y="3182938"/>
              <a:ext cx="1588" cy="58737"/>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en-BR"/>
            </a:p>
          </p:txBody>
        </p:sp>
        <p:sp>
          <p:nvSpPr>
            <p:cNvPr id="30736" name="Line 16">
              <a:extLst>
                <a:ext uri="{FF2B5EF4-FFF2-40B4-BE49-F238E27FC236}">
                  <a16:creationId xmlns:a16="http://schemas.microsoft.com/office/drawing/2014/main" id="{B1D1C1ED-EC1D-4347-B9A3-24D6B35C08EF}"/>
                </a:ext>
              </a:extLst>
            </p:cNvPr>
            <p:cNvSpPr>
              <a:spLocks noChangeShapeType="1"/>
            </p:cNvSpPr>
            <p:nvPr/>
          </p:nvSpPr>
          <p:spPr bwMode="auto">
            <a:xfrm>
              <a:off x="3900488" y="3182938"/>
              <a:ext cx="1587" cy="58737"/>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en-BR"/>
            </a:p>
          </p:txBody>
        </p:sp>
        <p:sp>
          <p:nvSpPr>
            <p:cNvPr id="30738" name="Line 18">
              <a:extLst>
                <a:ext uri="{FF2B5EF4-FFF2-40B4-BE49-F238E27FC236}">
                  <a16:creationId xmlns:a16="http://schemas.microsoft.com/office/drawing/2014/main" id="{A9692A4C-0A3C-1140-8371-C085052F43BD}"/>
                </a:ext>
              </a:extLst>
            </p:cNvPr>
            <p:cNvSpPr>
              <a:spLocks noChangeShapeType="1"/>
            </p:cNvSpPr>
            <p:nvPr/>
          </p:nvSpPr>
          <p:spPr bwMode="auto">
            <a:xfrm>
              <a:off x="966788" y="5248275"/>
              <a:ext cx="3908425" cy="1588"/>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en-BR"/>
            </a:p>
          </p:txBody>
        </p:sp>
        <p:sp>
          <p:nvSpPr>
            <p:cNvPr id="30739" name="Line 19">
              <a:extLst>
                <a:ext uri="{FF2B5EF4-FFF2-40B4-BE49-F238E27FC236}">
                  <a16:creationId xmlns:a16="http://schemas.microsoft.com/office/drawing/2014/main" id="{6277CEF1-07AC-364A-BA22-60DE082C8626}"/>
                </a:ext>
              </a:extLst>
            </p:cNvPr>
            <p:cNvSpPr>
              <a:spLocks noChangeShapeType="1"/>
            </p:cNvSpPr>
            <p:nvPr/>
          </p:nvSpPr>
          <p:spPr bwMode="auto">
            <a:xfrm>
              <a:off x="1941513" y="5157788"/>
              <a:ext cx="1587" cy="60325"/>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en-BR"/>
            </a:p>
          </p:txBody>
        </p:sp>
        <p:sp>
          <p:nvSpPr>
            <p:cNvPr id="30740" name="Line 20">
              <a:extLst>
                <a:ext uri="{FF2B5EF4-FFF2-40B4-BE49-F238E27FC236}">
                  <a16:creationId xmlns:a16="http://schemas.microsoft.com/office/drawing/2014/main" id="{F8D8DF74-13A7-3E43-AE39-10584D40777D}"/>
                </a:ext>
              </a:extLst>
            </p:cNvPr>
            <p:cNvSpPr>
              <a:spLocks noChangeShapeType="1"/>
            </p:cNvSpPr>
            <p:nvPr/>
          </p:nvSpPr>
          <p:spPr bwMode="auto">
            <a:xfrm>
              <a:off x="2924175" y="5157788"/>
              <a:ext cx="1588" cy="60325"/>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en-BR"/>
            </a:p>
          </p:txBody>
        </p:sp>
        <p:sp>
          <p:nvSpPr>
            <p:cNvPr id="30741" name="Line 21">
              <a:extLst>
                <a:ext uri="{FF2B5EF4-FFF2-40B4-BE49-F238E27FC236}">
                  <a16:creationId xmlns:a16="http://schemas.microsoft.com/office/drawing/2014/main" id="{B0998DA7-4C0D-E046-8AF4-4FB5822A2556}"/>
                </a:ext>
              </a:extLst>
            </p:cNvPr>
            <p:cNvSpPr>
              <a:spLocks noChangeShapeType="1"/>
            </p:cNvSpPr>
            <p:nvPr/>
          </p:nvSpPr>
          <p:spPr bwMode="auto">
            <a:xfrm>
              <a:off x="3900488" y="5157788"/>
              <a:ext cx="1587" cy="60325"/>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en-BR"/>
            </a:p>
          </p:txBody>
        </p:sp>
        <p:sp>
          <p:nvSpPr>
            <p:cNvPr id="368663" name="Rectangle 23">
              <a:extLst>
                <a:ext uri="{FF2B5EF4-FFF2-40B4-BE49-F238E27FC236}">
                  <a16:creationId xmlns:a16="http://schemas.microsoft.com/office/drawing/2014/main" id="{B5A29D02-3C7D-3F4D-A592-A8BC7C01C36E}"/>
                </a:ext>
              </a:extLst>
            </p:cNvPr>
            <p:cNvSpPr>
              <a:spLocks noChangeArrowheads="1"/>
            </p:cNvSpPr>
            <p:nvPr/>
          </p:nvSpPr>
          <p:spPr bwMode="auto">
            <a:xfrm>
              <a:off x="1344613" y="5295900"/>
              <a:ext cx="330200" cy="274638"/>
            </a:xfrm>
            <a:prstGeom prst="rect">
              <a:avLst/>
            </a:prstGeom>
            <a:noFill/>
            <a:ln w="9525">
              <a:noFill/>
              <a:miter lim="800000"/>
              <a:headEnd/>
              <a:tailEnd/>
            </a:ln>
          </p:spPr>
          <p:txBody>
            <a:bodyPr wrap="none" lIns="0" tIns="0" rIns="0" bIns="0">
              <a:spAutoFit/>
            </a:bodyPr>
            <a:lstStyle/>
            <a:p>
              <a:pPr eaLnBrk="1" hangingPunct="1">
                <a:defRPr/>
              </a:pPr>
              <a:r>
                <a:rPr lang="en-US" b="1">
                  <a:solidFill>
                    <a:schemeClr val="tx1"/>
                  </a:solidFill>
                  <a:latin typeface="Arial" charset="0"/>
                  <a:ea typeface="+mn-ea"/>
                </a:rPr>
                <a:t>-10</a:t>
              </a:r>
              <a:endParaRPr lang="en-US" b="1">
                <a:solidFill>
                  <a:schemeClr val="tx1"/>
                </a:solidFill>
                <a:effectLst>
                  <a:outerShdw blurRad="38100" dist="38100" dir="2700000" algn="tl">
                    <a:srgbClr val="000000"/>
                  </a:outerShdw>
                </a:effectLst>
                <a:latin typeface="Times New Roman" pitchFamily="18" charset="0"/>
                <a:ea typeface="+mn-ea"/>
              </a:endParaRPr>
            </a:p>
          </p:txBody>
        </p:sp>
        <p:sp>
          <p:nvSpPr>
            <p:cNvPr id="368664" name="Rectangle 24">
              <a:extLst>
                <a:ext uri="{FF2B5EF4-FFF2-40B4-BE49-F238E27FC236}">
                  <a16:creationId xmlns:a16="http://schemas.microsoft.com/office/drawing/2014/main" id="{78D5AAF4-CE69-1A43-B87E-55194D2D69CE}"/>
                </a:ext>
              </a:extLst>
            </p:cNvPr>
            <p:cNvSpPr>
              <a:spLocks noChangeArrowheads="1"/>
            </p:cNvSpPr>
            <p:nvPr/>
          </p:nvSpPr>
          <p:spPr bwMode="auto">
            <a:xfrm>
              <a:off x="2362200" y="5295900"/>
              <a:ext cx="203200" cy="274638"/>
            </a:xfrm>
            <a:prstGeom prst="rect">
              <a:avLst/>
            </a:prstGeom>
            <a:noFill/>
            <a:ln w="9525">
              <a:noFill/>
              <a:miter lim="800000"/>
              <a:headEnd/>
              <a:tailEnd/>
            </a:ln>
          </p:spPr>
          <p:txBody>
            <a:bodyPr wrap="none" lIns="0" tIns="0" rIns="0" bIns="0">
              <a:spAutoFit/>
            </a:bodyPr>
            <a:lstStyle/>
            <a:p>
              <a:pPr eaLnBrk="1" hangingPunct="1">
                <a:defRPr/>
              </a:pPr>
              <a:r>
                <a:rPr lang="en-US" b="1">
                  <a:solidFill>
                    <a:schemeClr val="tx1"/>
                  </a:solidFill>
                  <a:latin typeface="Arial" charset="0"/>
                  <a:ea typeface="+mn-ea"/>
                </a:rPr>
                <a:t>-5</a:t>
              </a:r>
              <a:endParaRPr lang="en-US" b="1">
                <a:solidFill>
                  <a:schemeClr val="tx1"/>
                </a:solidFill>
                <a:effectLst>
                  <a:outerShdw blurRad="38100" dist="38100" dir="2700000" algn="tl">
                    <a:srgbClr val="000000"/>
                  </a:outerShdw>
                </a:effectLst>
                <a:latin typeface="Times New Roman" pitchFamily="18" charset="0"/>
                <a:ea typeface="+mn-ea"/>
              </a:endParaRPr>
            </a:p>
          </p:txBody>
        </p:sp>
        <p:sp>
          <p:nvSpPr>
            <p:cNvPr id="368665" name="Rectangle 25">
              <a:extLst>
                <a:ext uri="{FF2B5EF4-FFF2-40B4-BE49-F238E27FC236}">
                  <a16:creationId xmlns:a16="http://schemas.microsoft.com/office/drawing/2014/main" id="{871F8169-0BE3-D347-ABD7-CB798C5C9EA0}"/>
                </a:ext>
              </a:extLst>
            </p:cNvPr>
            <p:cNvSpPr>
              <a:spLocks noChangeArrowheads="1"/>
            </p:cNvSpPr>
            <p:nvPr/>
          </p:nvSpPr>
          <p:spPr bwMode="auto">
            <a:xfrm>
              <a:off x="3367088" y="5295900"/>
              <a:ext cx="127000" cy="274638"/>
            </a:xfrm>
            <a:prstGeom prst="rect">
              <a:avLst/>
            </a:prstGeom>
            <a:noFill/>
            <a:ln w="9525">
              <a:noFill/>
              <a:miter lim="800000"/>
              <a:headEnd/>
              <a:tailEnd/>
            </a:ln>
          </p:spPr>
          <p:txBody>
            <a:bodyPr wrap="none" lIns="0" tIns="0" rIns="0" bIns="0">
              <a:spAutoFit/>
            </a:bodyPr>
            <a:lstStyle/>
            <a:p>
              <a:pPr eaLnBrk="1" hangingPunct="1">
                <a:defRPr/>
              </a:pPr>
              <a:r>
                <a:rPr lang="en-US" b="1">
                  <a:solidFill>
                    <a:schemeClr val="tx1"/>
                  </a:solidFill>
                  <a:latin typeface="Arial" charset="0"/>
                  <a:ea typeface="+mn-ea"/>
                </a:rPr>
                <a:t>0</a:t>
              </a:r>
              <a:endParaRPr lang="en-US" b="1">
                <a:solidFill>
                  <a:schemeClr val="tx1"/>
                </a:solidFill>
                <a:effectLst>
                  <a:outerShdw blurRad="38100" dist="38100" dir="2700000" algn="tl">
                    <a:srgbClr val="000000"/>
                  </a:outerShdw>
                </a:effectLst>
                <a:latin typeface="Times New Roman" pitchFamily="18" charset="0"/>
                <a:ea typeface="+mn-ea"/>
              </a:endParaRPr>
            </a:p>
          </p:txBody>
        </p:sp>
        <p:sp>
          <p:nvSpPr>
            <p:cNvPr id="368666" name="Rectangle 26">
              <a:extLst>
                <a:ext uri="{FF2B5EF4-FFF2-40B4-BE49-F238E27FC236}">
                  <a16:creationId xmlns:a16="http://schemas.microsoft.com/office/drawing/2014/main" id="{900040EE-700C-9643-BCE5-D24A3E728CEB}"/>
                </a:ext>
              </a:extLst>
            </p:cNvPr>
            <p:cNvSpPr>
              <a:spLocks noChangeArrowheads="1"/>
            </p:cNvSpPr>
            <p:nvPr/>
          </p:nvSpPr>
          <p:spPr bwMode="auto">
            <a:xfrm>
              <a:off x="4349750" y="5295900"/>
              <a:ext cx="127000" cy="274638"/>
            </a:xfrm>
            <a:prstGeom prst="rect">
              <a:avLst/>
            </a:prstGeom>
            <a:noFill/>
            <a:ln w="9525">
              <a:noFill/>
              <a:miter lim="800000"/>
              <a:headEnd/>
              <a:tailEnd/>
            </a:ln>
          </p:spPr>
          <p:txBody>
            <a:bodyPr wrap="none" lIns="0" tIns="0" rIns="0" bIns="0">
              <a:spAutoFit/>
            </a:bodyPr>
            <a:lstStyle/>
            <a:p>
              <a:pPr eaLnBrk="1" hangingPunct="1">
                <a:defRPr/>
              </a:pPr>
              <a:r>
                <a:rPr lang="en-US" b="1">
                  <a:solidFill>
                    <a:schemeClr val="tx1"/>
                  </a:solidFill>
                  <a:latin typeface="Arial" charset="0"/>
                  <a:ea typeface="+mn-ea"/>
                </a:rPr>
                <a:t>5</a:t>
              </a:r>
              <a:endParaRPr lang="en-US" b="1">
                <a:solidFill>
                  <a:schemeClr val="tx1"/>
                </a:solidFill>
                <a:effectLst>
                  <a:outerShdw blurRad="38100" dist="38100" dir="2700000" algn="tl">
                    <a:srgbClr val="000000"/>
                  </a:outerShdw>
                </a:effectLst>
                <a:latin typeface="Times New Roman" pitchFamily="18" charset="0"/>
                <a:ea typeface="+mn-ea"/>
              </a:endParaRPr>
            </a:p>
          </p:txBody>
        </p:sp>
        <p:sp>
          <p:nvSpPr>
            <p:cNvPr id="30747" name="Line 27">
              <a:extLst>
                <a:ext uri="{FF2B5EF4-FFF2-40B4-BE49-F238E27FC236}">
                  <a16:creationId xmlns:a16="http://schemas.microsoft.com/office/drawing/2014/main" id="{1279FDCB-3045-4B43-B639-AF6BDE1C70B6}"/>
                </a:ext>
              </a:extLst>
            </p:cNvPr>
            <p:cNvSpPr>
              <a:spLocks noChangeShapeType="1"/>
            </p:cNvSpPr>
            <p:nvPr/>
          </p:nvSpPr>
          <p:spPr bwMode="auto">
            <a:xfrm>
              <a:off x="1941513" y="3182938"/>
              <a:ext cx="1587" cy="58737"/>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en-BR"/>
            </a:p>
          </p:txBody>
        </p:sp>
        <p:sp>
          <p:nvSpPr>
            <p:cNvPr id="30748" name="Line 28">
              <a:extLst>
                <a:ext uri="{FF2B5EF4-FFF2-40B4-BE49-F238E27FC236}">
                  <a16:creationId xmlns:a16="http://schemas.microsoft.com/office/drawing/2014/main" id="{D1878704-F474-7947-837D-2B1E2292D2F3}"/>
                </a:ext>
              </a:extLst>
            </p:cNvPr>
            <p:cNvSpPr>
              <a:spLocks noChangeShapeType="1"/>
            </p:cNvSpPr>
            <p:nvPr/>
          </p:nvSpPr>
          <p:spPr bwMode="auto">
            <a:xfrm>
              <a:off x="2924175" y="3182938"/>
              <a:ext cx="1588" cy="58737"/>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en-BR"/>
            </a:p>
          </p:txBody>
        </p:sp>
        <p:sp>
          <p:nvSpPr>
            <p:cNvPr id="30749" name="Line 29">
              <a:extLst>
                <a:ext uri="{FF2B5EF4-FFF2-40B4-BE49-F238E27FC236}">
                  <a16:creationId xmlns:a16="http://schemas.microsoft.com/office/drawing/2014/main" id="{BC4A221B-C434-0542-9E6C-33EBC42156CD}"/>
                </a:ext>
              </a:extLst>
            </p:cNvPr>
            <p:cNvSpPr>
              <a:spLocks noChangeShapeType="1"/>
            </p:cNvSpPr>
            <p:nvPr/>
          </p:nvSpPr>
          <p:spPr bwMode="auto">
            <a:xfrm>
              <a:off x="3900488" y="3182938"/>
              <a:ext cx="1587" cy="58737"/>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en-BR"/>
            </a:p>
          </p:txBody>
        </p:sp>
        <p:sp>
          <p:nvSpPr>
            <p:cNvPr id="30752" name="AutoShape 32">
              <a:extLst>
                <a:ext uri="{FF2B5EF4-FFF2-40B4-BE49-F238E27FC236}">
                  <a16:creationId xmlns:a16="http://schemas.microsoft.com/office/drawing/2014/main" id="{CF369FA3-56B4-A440-828C-CCB0393034E5}"/>
                </a:ext>
              </a:extLst>
            </p:cNvPr>
            <p:cNvSpPr>
              <a:spLocks noChangeArrowheads="1"/>
            </p:cNvSpPr>
            <p:nvPr/>
          </p:nvSpPr>
          <p:spPr bwMode="auto">
            <a:xfrm>
              <a:off x="3400425" y="3355975"/>
              <a:ext cx="93663"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53" name="AutoShape 33">
              <a:extLst>
                <a:ext uri="{FF2B5EF4-FFF2-40B4-BE49-F238E27FC236}">
                  <a16:creationId xmlns:a16="http://schemas.microsoft.com/office/drawing/2014/main" id="{C5BF8786-20F9-384C-9DAA-CF2CE857E8B7}"/>
                </a:ext>
              </a:extLst>
            </p:cNvPr>
            <p:cNvSpPr>
              <a:spLocks noChangeArrowheads="1"/>
            </p:cNvSpPr>
            <p:nvPr/>
          </p:nvSpPr>
          <p:spPr bwMode="auto">
            <a:xfrm>
              <a:off x="2782888" y="3736975"/>
              <a:ext cx="96837"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54" name="AutoShape 34">
              <a:extLst>
                <a:ext uri="{FF2B5EF4-FFF2-40B4-BE49-F238E27FC236}">
                  <a16:creationId xmlns:a16="http://schemas.microsoft.com/office/drawing/2014/main" id="{5B1B6578-9DAC-2941-8805-8729842CAE8A}"/>
                </a:ext>
              </a:extLst>
            </p:cNvPr>
            <p:cNvSpPr>
              <a:spLocks noChangeArrowheads="1"/>
            </p:cNvSpPr>
            <p:nvPr/>
          </p:nvSpPr>
          <p:spPr bwMode="auto">
            <a:xfrm>
              <a:off x="2736850" y="3584575"/>
              <a:ext cx="93663"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55" name="AutoShape 35">
              <a:extLst>
                <a:ext uri="{FF2B5EF4-FFF2-40B4-BE49-F238E27FC236}">
                  <a16:creationId xmlns:a16="http://schemas.microsoft.com/office/drawing/2014/main" id="{6D67D885-C672-8543-B169-4EC0936C1805}"/>
                </a:ext>
              </a:extLst>
            </p:cNvPr>
            <p:cNvSpPr>
              <a:spLocks noChangeArrowheads="1"/>
            </p:cNvSpPr>
            <p:nvPr/>
          </p:nvSpPr>
          <p:spPr bwMode="auto">
            <a:xfrm>
              <a:off x="1406525" y="5108575"/>
              <a:ext cx="95250"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56" name="AutoShape 36">
              <a:extLst>
                <a:ext uri="{FF2B5EF4-FFF2-40B4-BE49-F238E27FC236}">
                  <a16:creationId xmlns:a16="http://schemas.microsoft.com/office/drawing/2014/main" id="{26D20A75-BEBB-4B4C-AF9A-9C8F81778295}"/>
                </a:ext>
              </a:extLst>
            </p:cNvPr>
            <p:cNvSpPr>
              <a:spLocks noChangeArrowheads="1"/>
            </p:cNvSpPr>
            <p:nvPr/>
          </p:nvSpPr>
          <p:spPr bwMode="auto">
            <a:xfrm>
              <a:off x="2166938" y="4498975"/>
              <a:ext cx="93662"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57" name="AutoShape 37">
              <a:extLst>
                <a:ext uri="{FF2B5EF4-FFF2-40B4-BE49-F238E27FC236}">
                  <a16:creationId xmlns:a16="http://schemas.microsoft.com/office/drawing/2014/main" id="{D361055C-D97F-4E47-A0BD-234B65904CBA}"/>
                </a:ext>
              </a:extLst>
            </p:cNvPr>
            <p:cNvSpPr>
              <a:spLocks noChangeArrowheads="1"/>
            </p:cNvSpPr>
            <p:nvPr/>
          </p:nvSpPr>
          <p:spPr bwMode="auto">
            <a:xfrm>
              <a:off x="2592388" y="4651375"/>
              <a:ext cx="96837"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58" name="AutoShape 38">
              <a:extLst>
                <a:ext uri="{FF2B5EF4-FFF2-40B4-BE49-F238E27FC236}">
                  <a16:creationId xmlns:a16="http://schemas.microsoft.com/office/drawing/2014/main" id="{5A27DCE7-DBA5-1047-B7F2-2BFB11E35513}"/>
                </a:ext>
              </a:extLst>
            </p:cNvPr>
            <p:cNvSpPr>
              <a:spLocks noChangeArrowheads="1"/>
            </p:cNvSpPr>
            <p:nvPr/>
          </p:nvSpPr>
          <p:spPr bwMode="auto">
            <a:xfrm>
              <a:off x="2166938" y="4117975"/>
              <a:ext cx="93662"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59" name="AutoShape 39">
              <a:extLst>
                <a:ext uri="{FF2B5EF4-FFF2-40B4-BE49-F238E27FC236}">
                  <a16:creationId xmlns:a16="http://schemas.microsoft.com/office/drawing/2014/main" id="{B118013C-998F-BE40-8A7C-46871071D611}"/>
                </a:ext>
              </a:extLst>
            </p:cNvPr>
            <p:cNvSpPr>
              <a:spLocks noChangeArrowheads="1"/>
            </p:cNvSpPr>
            <p:nvPr/>
          </p:nvSpPr>
          <p:spPr bwMode="auto">
            <a:xfrm>
              <a:off x="2070100" y="4041775"/>
              <a:ext cx="96838"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60" name="AutoShape 40">
              <a:extLst>
                <a:ext uri="{FF2B5EF4-FFF2-40B4-BE49-F238E27FC236}">
                  <a16:creationId xmlns:a16="http://schemas.microsoft.com/office/drawing/2014/main" id="{ABF4EDC2-C0B0-F34B-AB82-D77F248D3E17}"/>
                </a:ext>
              </a:extLst>
            </p:cNvPr>
            <p:cNvSpPr>
              <a:spLocks noChangeArrowheads="1"/>
            </p:cNvSpPr>
            <p:nvPr/>
          </p:nvSpPr>
          <p:spPr bwMode="auto">
            <a:xfrm>
              <a:off x="2166938" y="3965575"/>
              <a:ext cx="93662"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61" name="AutoShape 41">
              <a:extLst>
                <a:ext uri="{FF2B5EF4-FFF2-40B4-BE49-F238E27FC236}">
                  <a16:creationId xmlns:a16="http://schemas.microsoft.com/office/drawing/2014/main" id="{F882FA21-11A0-B64E-A0C6-BE147653DF4A}"/>
                </a:ext>
              </a:extLst>
            </p:cNvPr>
            <p:cNvSpPr>
              <a:spLocks noChangeArrowheads="1"/>
            </p:cNvSpPr>
            <p:nvPr/>
          </p:nvSpPr>
          <p:spPr bwMode="auto">
            <a:xfrm>
              <a:off x="2166938" y="3736975"/>
              <a:ext cx="93662"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62" name="AutoShape 42">
              <a:extLst>
                <a:ext uri="{FF2B5EF4-FFF2-40B4-BE49-F238E27FC236}">
                  <a16:creationId xmlns:a16="http://schemas.microsoft.com/office/drawing/2014/main" id="{C99EF6D7-45A9-7048-B4B7-2A719BE7A506}"/>
                </a:ext>
              </a:extLst>
            </p:cNvPr>
            <p:cNvSpPr>
              <a:spLocks noChangeArrowheads="1"/>
            </p:cNvSpPr>
            <p:nvPr/>
          </p:nvSpPr>
          <p:spPr bwMode="auto">
            <a:xfrm>
              <a:off x="2736850" y="3965575"/>
              <a:ext cx="93663"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63" name="Freeform 43">
              <a:extLst>
                <a:ext uri="{FF2B5EF4-FFF2-40B4-BE49-F238E27FC236}">
                  <a16:creationId xmlns:a16="http://schemas.microsoft.com/office/drawing/2014/main" id="{EE0AD928-9724-DA4B-ACC6-2428FEE4D712}"/>
                </a:ext>
              </a:extLst>
            </p:cNvPr>
            <p:cNvSpPr>
              <a:spLocks/>
            </p:cNvSpPr>
            <p:nvPr/>
          </p:nvSpPr>
          <p:spPr bwMode="auto">
            <a:xfrm>
              <a:off x="952500" y="1689100"/>
              <a:ext cx="41275" cy="3559175"/>
            </a:xfrm>
            <a:custGeom>
              <a:avLst/>
              <a:gdLst>
                <a:gd name="T0" fmla="*/ 0 w 29"/>
                <a:gd name="T1" fmla="*/ 2147483646 h 2242"/>
                <a:gd name="T2" fmla="*/ 0 w 29"/>
                <a:gd name="T3" fmla="*/ 2147483646 h 2242"/>
                <a:gd name="T4" fmla="*/ 2147483646 w 29"/>
                <a:gd name="T5" fmla="*/ 0 h 2242"/>
                <a:gd name="T6" fmla="*/ 2147483646 w 29"/>
                <a:gd name="T7" fmla="*/ 2147483646 h 2242"/>
                <a:gd name="T8" fmla="*/ 0 w 29"/>
                <a:gd name="T9" fmla="*/ 2147483646 h 2242"/>
                <a:gd name="T10" fmla="*/ 0 60000 65536"/>
                <a:gd name="T11" fmla="*/ 0 60000 65536"/>
                <a:gd name="T12" fmla="*/ 0 60000 65536"/>
                <a:gd name="T13" fmla="*/ 0 60000 65536"/>
                <a:gd name="T14" fmla="*/ 0 60000 65536"/>
                <a:gd name="T15" fmla="*/ 0 w 29"/>
                <a:gd name="T16" fmla="*/ 0 h 2242"/>
                <a:gd name="T17" fmla="*/ 29 w 29"/>
                <a:gd name="T18" fmla="*/ 2242 h 2242"/>
              </a:gdLst>
              <a:ahLst/>
              <a:cxnLst>
                <a:cxn ang="T10">
                  <a:pos x="T0" y="T1"/>
                </a:cxn>
                <a:cxn ang="T11">
                  <a:pos x="T2" y="T3"/>
                </a:cxn>
                <a:cxn ang="T12">
                  <a:pos x="T4" y="T5"/>
                </a:cxn>
                <a:cxn ang="T13">
                  <a:pos x="T6" y="T7"/>
                </a:cxn>
                <a:cxn ang="T14">
                  <a:pos x="T8" y="T9"/>
                </a:cxn>
              </a:cxnLst>
              <a:rect l="T15" t="T16" r="T17" b="T18"/>
              <a:pathLst>
                <a:path w="29" h="2242">
                  <a:moveTo>
                    <a:pt x="0" y="2242"/>
                  </a:moveTo>
                  <a:lnTo>
                    <a:pt x="0" y="31"/>
                  </a:lnTo>
                  <a:lnTo>
                    <a:pt x="29" y="0"/>
                  </a:lnTo>
                  <a:lnTo>
                    <a:pt x="29" y="2211"/>
                  </a:lnTo>
                  <a:lnTo>
                    <a:pt x="0" y="22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BR"/>
            </a:p>
          </p:txBody>
        </p:sp>
        <p:sp>
          <p:nvSpPr>
            <p:cNvPr id="30764" name="Freeform 44">
              <a:extLst>
                <a:ext uri="{FF2B5EF4-FFF2-40B4-BE49-F238E27FC236}">
                  <a16:creationId xmlns:a16="http://schemas.microsoft.com/office/drawing/2014/main" id="{1D5A81D7-4B83-1A44-B163-01DCACD6FAFF}"/>
                </a:ext>
              </a:extLst>
            </p:cNvPr>
            <p:cNvSpPr>
              <a:spLocks/>
            </p:cNvSpPr>
            <p:nvPr/>
          </p:nvSpPr>
          <p:spPr bwMode="auto">
            <a:xfrm>
              <a:off x="952500" y="1689100"/>
              <a:ext cx="41275" cy="3559175"/>
            </a:xfrm>
            <a:custGeom>
              <a:avLst/>
              <a:gdLst>
                <a:gd name="T0" fmla="*/ 0 w 29"/>
                <a:gd name="T1" fmla="*/ 2147483646 h 2242"/>
                <a:gd name="T2" fmla="*/ 0 w 29"/>
                <a:gd name="T3" fmla="*/ 2147483646 h 2242"/>
                <a:gd name="T4" fmla="*/ 2147483646 w 29"/>
                <a:gd name="T5" fmla="*/ 0 h 2242"/>
                <a:gd name="T6" fmla="*/ 2147483646 w 29"/>
                <a:gd name="T7" fmla="*/ 2147483646 h 2242"/>
                <a:gd name="T8" fmla="*/ 0 w 29"/>
                <a:gd name="T9" fmla="*/ 2147483646 h 2242"/>
                <a:gd name="T10" fmla="*/ 0 60000 65536"/>
                <a:gd name="T11" fmla="*/ 0 60000 65536"/>
                <a:gd name="T12" fmla="*/ 0 60000 65536"/>
                <a:gd name="T13" fmla="*/ 0 60000 65536"/>
                <a:gd name="T14" fmla="*/ 0 60000 65536"/>
                <a:gd name="T15" fmla="*/ 0 w 29"/>
                <a:gd name="T16" fmla="*/ 0 h 2242"/>
                <a:gd name="T17" fmla="*/ 29 w 29"/>
                <a:gd name="T18" fmla="*/ 2242 h 2242"/>
              </a:gdLst>
              <a:ahLst/>
              <a:cxnLst>
                <a:cxn ang="T10">
                  <a:pos x="T0" y="T1"/>
                </a:cxn>
                <a:cxn ang="T11">
                  <a:pos x="T2" y="T3"/>
                </a:cxn>
                <a:cxn ang="T12">
                  <a:pos x="T4" y="T5"/>
                </a:cxn>
                <a:cxn ang="T13">
                  <a:pos x="T6" y="T7"/>
                </a:cxn>
                <a:cxn ang="T14">
                  <a:pos x="T8" y="T9"/>
                </a:cxn>
              </a:cxnLst>
              <a:rect l="T15" t="T16" r="T17" b="T18"/>
              <a:pathLst>
                <a:path w="29" h="2242">
                  <a:moveTo>
                    <a:pt x="0" y="2242"/>
                  </a:moveTo>
                  <a:lnTo>
                    <a:pt x="0" y="31"/>
                  </a:lnTo>
                  <a:lnTo>
                    <a:pt x="29" y="0"/>
                  </a:lnTo>
                  <a:lnTo>
                    <a:pt x="29" y="2211"/>
                  </a:lnTo>
                  <a:lnTo>
                    <a:pt x="0" y="2242"/>
                  </a:lnTo>
                  <a:close/>
                </a:path>
              </a:pathLst>
            </a:custGeom>
            <a:noFill/>
            <a:ln w="20638">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BR"/>
            </a:p>
          </p:txBody>
        </p:sp>
        <p:sp>
          <p:nvSpPr>
            <p:cNvPr id="30765" name="Line 45">
              <a:extLst>
                <a:ext uri="{FF2B5EF4-FFF2-40B4-BE49-F238E27FC236}">
                  <a16:creationId xmlns:a16="http://schemas.microsoft.com/office/drawing/2014/main" id="{3C1DEA04-F228-184E-BAF9-9938ECCE3D15}"/>
                </a:ext>
              </a:extLst>
            </p:cNvPr>
            <p:cNvSpPr>
              <a:spLocks noChangeShapeType="1"/>
            </p:cNvSpPr>
            <p:nvPr/>
          </p:nvSpPr>
          <p:spPr bwMode="auto">
            <a:xfrm>
              <a:off x="952500" y="3182938"/>
              <a:ext cx="1588" cy="58737"/>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en-BR"/>
            </a:p>
          </p:txBody>
        </p:sp>
        <p:sp>
          <p:nvSpPr>
            <p:cNvPr id="368686" name="Rectangle 46">
              <a:extLst>
                <a:ext uri="{FF2B5EF4-FFF2-40B4-BE49-F238E27FC236}">
                  <a16:creationId xmlns:a16="http://schemas.microsoft.com/office/drawing/2014/main" id="{0AF06C26-DC40-D445-ABE3-A347461D87E7}"/>
                </a:ext>
              </a:extLst>
            </p:cNvPr>
            <p:cNvSpPr>
              <a:spLocks noChangeArrowheads="1"/>
            </p:cNvSpPr>
            <p:nvPr/>
          </p:nvSpPr>
          <p:spPr bwMode="auto">
            <a:xfrm>
              <a:off x="674688" y="5084763"/>
              <a:ext cx="271462" cy="274637"/>
            </a:xfrm>
            <a:prstGeom prst="rect">
              <a:avLst/>
            </a:prstGeom>
            <a:noFill/>
            <a:ln w="9525">
              <a:noFill/>
              <a:miter lim="800000"/>
              <a:headEnd/>
              <a:tailEnd/>
            </a:ln>
          </p:spPr>
          <p:txBody>
            <a:bodyPr wrap="none" lIns="0" tIns="0" rIns="0" bIns="0">
              <a:spAutoFit/>
            </a:bodyPr>
            <a:lstStyle/>
            <a:p>
              <a:pPr eaLnBrk="1" hangingPunct="1">
                <a:defRPr/>
              </a:pPr>
              <a:r>
                <a:rPr lang="en-US" b="1">
                  <a:solidFill>
                    <a:schemeClr val="tx1"/>
                  </a:solidFill>
                  <a:latin typeface="Arial Narrow" pitchFamily="34" charset="0"/>
                  <a:ea typeface="+mn-ea"/>
                </a:rPr>
                <a:t>-80</a:t>
              </a:r>
              <a:endParaRPr lang="en-US" b="1">
                <a:solidFill>
                  <a:schemeClr val="tx1"/>
                </a:solidFill>
                <a:effectLst>
                  <a:outerShdw blurRad="38100" dist="38100" dir="2700000" algn="tl">
                    <a:srgbClr val="000000"/>
                  </a:outerShdw>
                </a:effectLst>
                <a:latin typeface="Arial Narrow" pitchFamily="34" charset="0"/>
                <a:ea typeface="+mn-ea"/>
              </a:endParaRPr>
            </a:p>
          </p:txBody>
        </p:sp>
        <p:sp>
          <p:nvSpPr>
            <p:cNvPr id="368687" name="Rectangle 47">
              <a:extLst>
                <a:ext uri="{FF2B5EF4-FFF2-40B4-BE49-F238E27FC236}">
                  <a16:creationId xmlns:a16="http://schemas.microsoft.com/office/drawing/2014/main" id="{6419025D-346B-D54B-8D71-4F31DBCC228A}"/>
                </a:ext>
              </a:extLst>
            </p:cNvPr>
            <p:cNvSpPr>
              <a:spLocks noChangeArrowheads="1"/>
            </p:cNvSpPr>
            <p:nvPr/>
          </p:nvSpPr>
          <p:spPr bwMode="auto">
            <a:xfrm>
              <a:off x="677863" y="4581525"/>
              <a:ext cx="271462" cy="274638"/>
            </a:xfrm>
            <a:prstGeom prst="rect">
              <a:avLst/>
            </a:prstGeom>
            <a:noFill/>
            <a:ln w="9525">
              <a:noFill/>
              <a:miter lim="800000"/>
              <a:headEnd/>
              <a:tailEnd/>
            </a:ln>
          </p:spPr>
          <p:txBody>
            <a:bodyPr wrap="none" lIns="0" tIns="0" rIns="0" bIns="0">
              <a:spAutoFit/>
            </a:bodyPr>
            <a:lstStyle/>
            <a:p>
              <a:pPr eaLnBrk="1" hangingPunct="1">
                <a:defRPr/>
              </a:pPr>
              <a:r>
                <a:rPr lang="en-US" b="1">
                  <a:solidFill>
                    <a:schemeClr val="tx1"/>
                  </a:solidFill>
                  <a:latin typeface="Arial Narrow" pitchFamily="34" charset="0"/>
                  <a:ea typeface="+mn-ea"/>
                </a:rPr>
                <a:t>-60</a:t>
              </a:r>
              <a:endParaRPr lang="en-US" b="1">
                <a:solidFill>
                  <a:schemeClr val="tx1"/>
                </a:solidFill>
                <a:effectLst>
                  <a:outerShdw blurRad="38100" dist="38100" dir="2700000" algn="tl">
                    <a:srgbClr val="000000"/>
                  </a:outerShdw>
                </a:effectLst>
                <a:latin typeface="Arial Narrow" pitchFamily="34" charset="0"/>
                <a:ea typeface="+mn-ea"/>
              </a:endParaRPr>
            </a:p>
          </p:txBody>
        </p:sp>
        <p:sp>
          <p:nvSpPr>
            <p:cNvPr id="368688" name="Rectangle 48">
              <a:extLst>
                <a:ext uri="{FF2B5EF4-FFF2-40B4-BE49-F238E27FC236}">
                  <a16:creationId xmlns:a16="http://schemas.microsoft.com/office/drawing/2014/main" id="{1F339592-6592-264A-8AEA-8B1A1BE576BC}"/>
                </a:ext>
              </a:extLst>
            </p:cNvPr>
            <p:cNvSpPr>
              <a:spLocks noChangeArrowheads="1"/>
            </p:cNvSpPr>
            <p:nvPr/>
          </p:nvSpPr>
          <p:spPr bwMode="auto">
            <a:xfrm>
              <a:off x="677863" y="4076700"/>
              <a:ext cx="271462" cy="274638"/>
            </a:xfrm>
            <a:prstGeom prst="rect">
              <a:avLst/>
            </a:prstGeom>
            <a:noFill/>
            <a:ln w="9525">
              <a:noFill/>
              <a:miter lim="800000"/>
              <a:headEnd/>
              <a:tailEnd/>
            </a:ln>
          </p:spPr>
          <p:txBody>
            <a:bodyPr wrap="none" lIns="0" tIns="0" rIns="0" bIns="0">
              <a:spAutoFit/>
            </a:bodyPr>
            <a:lstStyle/>
            <a:p>
              <a:pPr eaLnBrk="1" hangingPunct="1">
                <a:defRPr/>
              </a:pPr>
              <a:r>
                <a:rPr lang="en-US" b="1">
                  <a:solidFill>
                    <a:schemeClr val="tx1"/>
                  </a:solidFill>
                  <a:latin typeface="Arial Narrow" pitchFamily="34" charset="0"/>
                  <a:ea typeface="+mn-ea"/>
                </a:rPr>
                <a:t>-40</a:t>
              </a:r>
              <a:endParaRPr lang="en-US" b="1">
                <a:solidFill>
                  <a:schemeClr val="tx1"/>
                </a:solidFill>
                <a:effectLst>
                  <a:outerShdw blurRad="38100" dist="38100" dir="2700000" algn="tl">
                    <a:srgbClr val="000000"/>
                  </a:outerShdw>
                </a:effectLst>
                <a:latin typeface="Arial Narrow" pitchFamily="34" charset="0"/>
                <a:ea typeface="+mn-ea"/>
              </a:endParaRPr>
            </a:p>
          </p:txBody>
        </p:sp>
        <p:sp>
          <p:nvSpPr>
            <p:cNvPr id="368689" name="Rectangle 49">
              <a:extLst>
                <a:ext uri="{FF2B5EF4-FFF2-40B4-BE49-F238E27FC236}">
                  <a16:creationId xmlns:a16="http://schemas.microsoft.com/office/drawing/2014/main" id="{0B763D44-CCF3-7C49-9150-F98E82E7FA0A}"/>
                </a:ext>
              </a:extLst>
            </p:cNvPr>
            <p:cNvSpPr>
              <a:spLocks noChangeArrowheads="1"/>
            </p:cNvSpPr>
            <p:nvPr/>
          </p:nvSpPr>
          <p:spPr bwMode="auto">
            <a:xfrm>
              <a:off x="677863" y="3573463"/>
              <a:ext cx="271462" cy="274637"/>
            </a:xfrm>
            <a:prstGeom prst="rect">
              <a:avLst/>
            </a:prstGeom>
            <a:noFill/>
            <a:ln w="9525">
              <a:noFill/>
              <a:miter lim="800000"/>
              <a:headEnd/>
              <a:tailEnd/>
            </a:ln>
          </p:spPr>
          <p:txBody>
            <a:bodyPr wrap="none" lIns="0" tIns="0" rIns="0" bIns="0">
              <a:spAutoFit/>
            </a:bodyPr>
            <a:lstStyle/>
            <a:p>
              <a:pPr eaLnBrk="1" hangingPunct="1">
                <a:defRPr/>
              </a:pPr>
              <a:r>
                <a:rPr lang="en-US" b="1">
                  <a:solidFill>
                    <a:schemeClr val="tx1"/>
                  </a:solidFill>
                  <a:latin typeface="Arial Narrow" pitchFamily="34" charset="0"/>
                  <a:ea typeface="+mn-ea"/>
                </a:rPr>
                <a:t>-20</a:t>
              </a:r>
              <a:endParaRPr lang="en-US" b="1">
                <a:solidFill>
                  <a:schemeClr val="tx1"/>
                </a:solidFill>
                <a:effectLst>
                  <a:outerShdw blurRad="38100" dist="38100" dir="2700000" algn="tl">
                    <a:srgbClr val="000000"/>
                  </a:outerShdw>
                </a:effectLst>
                <a:latin typeface="Arial Narrow" pitchFamily="34" charset="0"/>
                <a:ea typeface="+mn-ea"/>
              </a:endParaRPr>
            </a:p>
          </p:txBody>
        </p:sp>
        <p:sp>
          <p:nvSpPr>
            <p:cNvPr id="368690" name="Rectangle 50">
              <a:extLst>
                <a:ext uri="{FF2B5EF4-FFF2-40B4-BE49-F238E27FC236}">
                  <a16:creationId xmlns:a16="http://schemas.microsoft.com/office/drawing/2014/main" id="{186B1A81-EF06-1C4A-996F-9272B8953C67}"/>
                </a:ext>
              </a:extLst>
            </p:cNvPr>
            <p:cNvSpPr>
              <a:spLocks noChangeArrowheads="1"/>
            </p:cNvSpPr>
            <p:nvPr/>
          </p:nvSpPr>
          <p:spPr bwMode="auto">
            <a:xfrm>
              <a:off x="801688" y="3095625"/>
              <a:ext cx="104775" cy="274638"/>
            </a:xfrm>
            <a:prstGeom prst="rect">
              <a:avLst/>
            </a:prstGeom>
            <a:noFill/>
            <a:ln w="9525">
              <a:noFill/>
              <a:miter lim="800000"/>
              <a:headEnd/>
              <a:tailEnd/>
            </a:ln>
          </p:spPr>
          <p:txBody>
            <a:bodyPr wrap="none" lIns="0" tIns="0" rIns="0" bIns="0">
              <a:spAutoFit/>
            </a:bodyPr>
            <a:lstStyle/>
            <a:p>
              <a:pPr eaLnBrk="1" hangingPunct="1">
                <a:defRPr/>
              </a:pPr>
              <a:r>
                <a:rPr lang="en-US" b="1">
                  <a:solidFill>
                    <a:schemeClr val="tx1"/>
                  </a:solidFill>
                  <a:latin typeface="Arial Narrow" pitchFamily="34" charset="0"/>
                  <a:ea typeface="+mn-ea"/>
                </a:rPr>
                <a:t>0</a:t>
              </a:r>
              <a:endParaRPr lang="en-US" b="1">
                <a:solidFill>
                  <a:schemeClr val="tx1"/>
                </a:solidFill>
                <a:effectLst>
                  <a:outerShdw blurRad="38100" dist="38100" dir="2700000" algn="tl">
                    <a:srgbClr val="000000"/>
                  </a:outerShdw>
                </a:effectLst>
                <a:latin typeface="Arial Narrow" pitchFamily="34" charset="0"/>
                <a:ea typeface="+mn-ea"/>
              </a:endParaRPr>
            </a:p>
          </p:txBody>
        </p:sp>
        <p:sp>
          <p:nvSpPr>
            <p:cNvPr id="368691" name="Rectangle 51">
              <a:extLst>
                <a:ext uri="{FF2B5EF4-FFF2-40B4-BE49-F238E27FC236}">
                  <a16:creationId xmlns:a16="http://schemas.microsoft.com/office/drawing/2014/main" id="{C2FB3A9E-A452-8541-B54D-6C797AF23265}"/>
                </a:ext>
              </a:extLst>
            </p:cNvPr>
            <p:cNvSpPr>
              <a:spLocks noChangeArrowheads="1"/>
            </p:cNvSpPr>
            <p:nvPr/>
          </p:nvSpPr>
          <p:spPr bwMode="auto">
            <a:xfrm>
              <a:off x="731838" y="2565400"/>
              <a:ext cx="209550" cy="274638"/>
            </a:xfrm>
            <a:prstGeom prst="rect">
              <a:avLst/>
            </a:prstGeom>
            <a:noFill/>
            <a:ln w="9525">
              <a:noFill/>
              <a:miter lim="800000"/>
              <a:headEnd/>
              <a:tailEnd/>
            </a:ln>
          </p:spPr>
          <p:txBody>
            <a:bodyPr wrap="none" lIns="0" tIns="0" rIns="0" bIns="0">
              <a:spAutoFit/>
            </a:bodyPr>
            <a:lstStyle/>
            <a:p>
              <a:pPr eaLnBrk="1" hangingPunct="1">
                <a:defRPr/>
              </a:pPr>
              <a:r>
                <a:rPr lang="en-US" b="1">
                  <a:solidFill>
                    <a:schemeClr val="tx1"/>
                  </a:solidFill>
                  <a:latin typeface="Arial Narrow" pitchFamily="34" charset="0"/>
                  <a:ea typeface="+mn-ea"/>
                </a:rPr>
                <a:t>20</a:t>
              </a:r>
              <a:endParaRPr lang="en-US" b="1">
                <a:solidFill>
                  <a:schemeClr val="tx1"/>
                </a:solidFill>
                <a:effectLst>
                  <a:outerShdw blurRad="38100" dist="38100" dir="2700000" algn="tl">
                    <a:srgbClr val="000000"/>
                  </a:outerShdw>
                </a:effectLst>
                <a:latin typeface="Arial Narrow" pitchFamily="34" charset="0"/>
                <a:ea typeface="+mn-ea"/>
              </a:endParaRPr>
            </a:p>
          </p:txBody>
        </p:sp>
        <p:sp>
          <p:nvSpPr>
            <p:cNvPr id="368692" name="Rectangle 52">
              <a:extLst>
                <a:ext uri="{FF2B5EF4-FFF2-40B4-BE49-F238E27FC236}">
                  <a16:creationId xmlns:a16="http://schemas.microsoft.com/office/drawing/2014/main" id="{44757040-BBCC-5144-8428-118BB2A64B44}"/>
                </a:ext>
              </a:extLst>
            </p:cNvPr>
            <p:cNvSpPr>
              <a:spLocks noChangeArrowheads="1"/>
            </p:cNvSpPr>
            <p:nvPr/>
          </p:nvSpPr>
          <p:spPr bwMode="auto">
            <a:xfrm>
              <a:off x="731838" y="2092325"/>
              <a:ext cx="209550" cy="274638"/>
            </a:xfrm>
            <a:prstGeom prst="rect">
              <a:avLst/>
            </a:prstGeom>
            <a:noFill/>
            <a:ln w="9525">
              <a:noFill/>
              <a:miter lim="800000"/>
              <a:headEnd/>
              <a:tailEnd/>
            </a:ln>
          </p:spPr>
          <p:txBody>
            <a:bodyPr wrap="none" lIns="0" tIns="0" rIns="0" bIns="0">
              <a:spAutoFit/>
            </a:bodyPr>
            <a:lstStyle/>
            <a:p>
              <a:pPr eaLnBrk="1" hangingPunct="1">
                <a:defRPr/>
              </a:pPr>
              <a:r>
                <a:rPr lang="en-US" b="1">
                  <a:solidFill>
                    <a:schemeClr val="tx1"/>
                  </a:solidFill>
                  <a:latin typeface="Arial Narrow" pitchFamily="34" charset="0"/>
                  <a:ea typeface="+mn-ea"/>
                </a:rPr>
                <a:t>40</a:t>
              </a:r>
              <a:endParaRPr lang="en-US" b="1">
                <a:solidFill>
                  <a:schemeClr val="tx1"/>
                </a:solidFill>
                <a:effectLst>
                  <a:outerShdw blurRad="38100" dist="38100" dir="2700000" algn="tl">
                    <a:srgbClr val="000000"/>
                  </a:outerShdw>
                </a:effectLst>
                <a:latin typeface="Arial Narrow" pitchFamily="34" charset="0"/>
                <a:ea typeface="+mn-ea"/>
              </a:endParaRPr>
            </a:p>
          </p:txBody>
        </p:sp>
        <p:sp>
          <p:nvSpPr>
            <p:cNvPr id="368693" name="Rectangle 53">
              <a:extLst>
                <a:ext uri="{FF2B5EF4-FFF2-40B4-BE49-F238E27FC236}">
                  <a16:creationId xmlns:a16="http://schemas.microsoft.com/office/drawing/2014/main" id="{82E31A1D-8F6C-D14F-97F7-27FE9DC25489}"/>
                </a:ext>
              </a:extLst>
            </p:cNvPr>
            <p:cNvSpPr>
              <a:spLocks noChangeArrowheads="1"/>
            </p:cNvSpPr>
            <p:nvPr/>
          </p:nvSpPr>
          <p:spPr bwMode="auto">
            <a:xfrm>
              <a:off x="731838" y="1590675"/>
              <a:ext cx="209550" cy="274638"/>
            </a:xfrm>
            <a:prstGeom prst="rect">
              <a:avLst/>
            </a:prstGeom>
            <a:noFill/>
            <a:ln w="9525">
              <a:noFill/>
              <a:miter lim="800000"/>
              <a:headEnd/>
              <a:tailEnd/>
            </a:ln>
          </p:spPr>
          <p:txBody>
            <a:bodyPr wrap="none" lIns="0" tIns="0" rIns="0" bIns="0">
              <a:spAutoFit/>
            </a:bodyPr>
            <a:lstStyle/>
            <a:p>
              <a:pPr eaLnBrk="1" hangingPunct="1">
                <a:defRPr/>
              </a:pPr>
              <a:r>
                <a:rPr lang="en-US" b="1">
                  <a:solidFill>
                    <a:schemeClr val="tx1"/>
                  </a:solidFill>
                  <a:latin typeface="Arial Narrow" pitchFamily="34" charset="0"/>
                  <a:ea typeface="+mn-ea"/>
                </a:rPr>
                <a:t>60</a:t>
              </a:r>
              <a:endParaRPr lang="en-US" b="1">
                <a:solidFill>
                  <a:schemeClr val="tx1"/>
                </a:solidFill>
                <a:effectLst>
                  <a:outerShdw blurRad="38100" dist="38100" dir="2700000" algn="tl">
                    <a:srgbClr val="000000"/>
                  </a:outerShdw>
                </a:effectLst>
                <a:latin typeface="Arial Narrow" pitchFamily="34" charset="0"/>
                <a:ea typeface="+mn-ea"/>
              </a:endParaRPr>
            </a:p>
          </p:txBody>
        </p:sp>
        <p:sp>
          <p:nvSpPr>
            <p:cNvPr id="30774" name="AutoShape 54">
              <a:extLst>
                <a:ext uri="{FF2B5EF4-FFF2-40B4-BE49-F238E27FC236}">
                  <a16:creationId xmlns:a16="http://schemas.microsoft.com/office/drawing/2014/main" id="{C451C0F2-AE5F-E048-836A-DE3ACC883663}"/>
                </a:ext>
              </a:extLst>
            </p:cNvPr>
            <p:cNvSpPr>
              <a:spLocks noChangeArrowheads="1"/>
            </p:cNvSpPr>
            <p:nvPr/>
          </p:nvSpPr>
          <p:spPr bwMode="auto">
            <a:xfrm>
              <a:off x="1012825" y="3965575"/>
              <a:ext cx="95250"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75" name="AutoShape 55">
              <a:extLst>
                <a:ext uri="{FF2B5EF4-FFF2-40B4-BE49-F238E27FC236}">
                  <a16:creationId xmlns:a16="http://schemas.microsoft.com/office/drawing/2014/main" id="{C35F44F0-8D64-174A-9EBA-34E26B945F3D}"/>
                </a:ext>
              </a:extLst>
            </p:cNvPr>
            <p:cNvSpPr>
              <a:spLocks noChangeArrowheads="1"/>
            </p:cNvSpPr>
            <p:nvPr/>
          </p:nvSpPr>
          <p:spPr bwMode="auto">
            <a:xfrm>
              <a:off x="1216025" y="3660775"/>
              <a:ext cx="96838"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76" name="AutoShape 56">
              <a:extLst>
                <a:ext uri="{FF2B5EF4-FFF2-40B4-BE49-F238E27FC236}">
                  <a16:creationId xmlns:a16="http://schemas.microsoft.com/office/drawing/2014/main" id="{92CC74A0-B3F1-9C41-B26D-35DC75477837}"/>
                </a:ext>
              </a:extLst>
            </p:cNvPr>
            <p:cNvSpPr>
              <a:spLocks noChangeArrowheads="1"/>
            </p:cNvSpPr>
            <p:nvPr/>
          </p:nvSpPr>
          <p:spPr bwMode="auto">
            <a:xfrm>
              <a:off x="1501775" y="3127375"/>
              <a:ext cx="95250"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77" name="AutoShape 57">
              <a:extLst>
                <a:ext uri="{FF2B5EF4-FFF2-40B4-BE49-F238E27FC236}">
                  <a16:creationId xmlns:a16="http://schemas.microsoft.com/office/drawing/2014/main" id="{F822697D-557E-EC4D-80E5-02221F6AB960}"/>
                </a:ext>
              </a:extLst>
            </p:cNvPr>
            <p:cNvSpPr>
              <a:spLocks noChangeArrowheads="1"/>
            </p:cNvSpPr>
            <p:nvPr/>
          </p:nvSpPr>
          <p:spPr bwMode="auto">
            <a:xfrm>
              <a:off x="2166938" y="2746375"/>
              <a:ext cx="93662"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78" name="Line 58">
              <a:extLst>
                <a:ext uri="{FF2B5EF4-FFF2-40B4-BE49-F238E27FC236}">
                  <a16:creationId xmlns:a16="http://schemas.microsoft.com/office/drawing/2014/main" id="{37E4A430-0C3D-0B48-B377-01BD36245C55}"/>
                </a:ext>
              </a:extLst>
            </p:cNvPr>
            <p:cNvSpPr>
              <a:spLocks noChangeShapeType="1"/>
            </p:cNvSpPr>
            <p:nvPr/>
          </p:nvSpPr>
          <p:spPr bwMode="auto">
            <a:xfrm flipV="1">
              <a:off x="979488" y="2593975"/>
              <a:ext cx="3797300" cy="2209800"/>
            </a:xfrm>
            <a:prstGeom prst="line">
              <a:avLst/>
            </a:prstGeom>
            <a:noFill/>
            <a:ln w="82550">
              <a:solidFill>
                <a:srgbClr val="FF6699"/>
              </a:solidFill>
              <a:round/>
              <a:headEnd/>
              <a:tailEnd/>
            </a:ln>
            <a:extLst>
              <a:ext uri="{909E8E84-426E-40DD-AFC4-6F175D3DCCD1}">
                <a14:hiddenFill xmlns:a14="http://schemas.microsoft.com/office/drawing/2010/main">
                  <a:noFill/>
                </a14:hiddenFill>
              </a:ext>
            </a:extLst>
          </p:spPr>
          <p:txBody>
            <a:bodyPr wrap="none" anchor="ctr"/>
            <a:lstStyle/>
            <a:p>
              <a:endParaRPr lang="en-BR"/>
            </a:p>
          </p:txBody>
        </p:sp>
        <p:sp>
          <p:nvSpPr>
            <p:cNvPr id="30779" name="AutoShape 59">
              <a:extLst>
                <a:ext uri="{FF2B5EF4-FFF2-40B4-BE49-F238E27FC236}">
                  <a16:creationId xmlns:a16="http://schemas.microsoft.com/office/drawing/2014/main" id="{3145275D-5167-744E-8AB6-BBE5F5063093}"/>
                </a:ext>
              </a:extLst>
            </p:cNvPr>
            <p:cNvSpPr>
              <a:spLocks noChangeArrowheads="1"/>
            </p:cNvSpPr>
            <p:nvPr/>
          </p:nvSpPr>
          <p:spPr bwMode="auto">
            <a:xfrm>
              <a:off x="2879725" y="3736975"/>
              <a:ext cx="92075"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80" name="AutoShape 60">
              <a:extLst>
                <a:ext uri="{FF2B5EF4-FFF2-40B4-BE49-F238E27FC236}">
                  <a16:creationId xmlns:a16="http://schemas.microsoft.com/office/drawing/2014/main" id="{DD13DEC4-A699-934C-A601-63FABD3C07DE}"/>
                </a:ext>
              </a:extLst>
            </p:cNvPr>
            <p:cNvSpPr>
              <a:spLocks noChangeArrowheads="1"/>
            </p:cNvSpPr>
            <p:nvPr/>
          </p:nvSpPr>
          <p:spPr bwMode="auto">
            <a:xfrm>
              <a:off x="2879725" y="3889375"/>
              <a:ext cx="92075"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81" name="AutoShape 61">
              <a:extLst>
                <a:ext uri="{FF2B5EF4-FFF2-40B4-BE49-F238E27FC236}">
                  <a16:creationId xmlns:a16="http://schemas.microsoft.com/office/drawing/2014/main" id="{E1E5D703-E5F0-8F4B-8926-A7BA76DF863C}"/>
                </a:ext>
              </a:extLst>
            </p:cNvPr>
            <p:cNvSpPr>
              <a:spLocks noChangeArrowheads="1"/>
            </p:cNvSpPr>
            <p:nvPr/>
          </p:nvSpPr>
          <p:spPr bwMode="auto">
            <a:xfrm>
              <a:off x="2971800" y="3660775"/>
              <a:ext cx="96838"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82" name="AutoShape 62">
              <a:extLst>
                <a:ext uri="{FF2B5EF4-FFF2-40B4-BE49-F238E27FC236}">
                  <a16:creationId xmlns:a16="http://schemas.microsoft.com/office/drawing/2014/main" id="{25B626AF-BD22-D24A-A2AC-7416920EED37}"/>
                </a:ext>
              </a:extLst>
            </p:cNvPr>
            <p:cNvSpPr>
              <a:spLocks noChangeArrowheads="1"/>
            </p:cNvSpPr>
            <p:nvPr/>
          </p:nvSpPr>
          <p:spPr bwMode="auto">
            <a:xfrm>
              <a:off x="3116263" y="3660775"/>
              <a:ext cx="93662"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83" name="AutoShape 63">
              <a:extLst>
                <a:ext uri="{FF2B5EF4-FFF2-40B4-BE49-F238E27FC236}">
                  <a16:creationId xmlns:a16="http://schemas.microsoft.com/office/drawing/2014/main" id="{3362727D-741C-5B47-BAE7-B42C1885DB52}"/>
                </a:ext>
              </a:extLst>
            </p:cNvPr>
            <p:cNvSpPr>
              <a:spLocks noChangeArrowheads="1"/>
            </p:cNvSpPr>
            <p:nvPr/>
          </p:nvSpPr>
          <p:spPr bwMode="auto">
            <a:xfrm>
              <a:off x="2879725" y="3432175"/>
              <a:ext cx="92075"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84" name="AutoShape 64">
              <a:extLst>
                <a:ext uri="{FF2B5EF4-FFF2-40B4-BE49-F238E27FC236}">
                  <a16:creationId xmlns:a16="http://schemas.microsoft.com/office/drawing/2014/main" id="{71B7E92B-474D-674A-AF07-D0269E960691}"/>
                </a:ext>
              </a:extLst>
            </p:cNvPr>
            <p:cNvSpPr>
              <a:spLocks noChangeArrowheads="1"/>
            </p:cNvSpPr>
            <p:nvPr/>
          </p:nvSpPr>
          <p:spPr bwMode="auto">
            <a:xfrm>
              <a:off x="2879725" y="3279775"/>
              <a:ext cx="92075"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85" name="AutoShape 65">
              <a:extLst>
                <a:ext uri="{FF2B5EF4-FFF2-40B4-BE49-F238E27FC236}">
                  <a16:creationId xmlns:a16="http://schemas.microsoft.com/office/drawing/2014/main" id="{E0738CA4-08D8-C044-ADA3-6BB9F10BFF8E}"/>
                </a:ext>
              </a:extLst>
            </p:cNvPr>
            <p:cNvSpPr>
              <a:spLocks noChangeArrowheads="1"/>
            </p:cNvSpPr>
            <p:nvPr/>
          </p:nvSpPr>
          <p:spPr bwMode="auto">
            <a:xfrm>
              <a:off x="3019425" y="3279775"/>
              <a:ext cx="96838"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86" name="AutoShape 66">
              <a:extLst>
                <a:ext uri="{FF2B5EF4-FFF2-40B4-BE49-F238E27FC236}">
                  <a16:creationId xmlns:a16="http://schemas.microsoft.com/office/drawing/2014/main" id="{1A30C356-47F1-EE40-903C-B61E6F8B4C09}"/>
                </a:ext>
              </a:extLst>
            </p:cNvPr>
            <p:cNvSpPr>
              <a:spLocks noChangeArrowheads="1"/>
            </p:cNvSpPr>
            <p:nvPr/>
          </p:nvSpPr>
          <p:spPr bwMode="auto">
            <a:xfrm>
              <a:off x="4586288" y="3203575"/>
              <a:ext cx="96837"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87" name="AutoShape 67">
              <a:extLst>
                <a:ext uri="{FF2B5EF4-FFF2-40B4-BE49-F238E27FC236}">
                  <a16:creationId xmlns:a16="http://schemas.microsoft.com/office/drawing/2014/main" id="{888AE432-D4D2-4849-BCBA-2F83E605051B}"/>
                </a:ext>
              </a:extLst>
            </p:cNvPr>
            <p:cNvSpPr>
              <a:spLocks noChangeArrowheads="1"/>
            </p:cNvSpPr>
            <p:nvPr/>
          </p:nvSpPr>
          <p:spPr bwMode="auto">
            <a:xfrm>
              <a:off x="2971800" y="2365375"/>
              <a:ext cx="96838"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88" name="AutoShape 68">
              <a:extLst>
                <a:ext uri="{FF2B5EF4-FFF2-40B4-BE49-F238E27FC236}">
                  <a16:creationId xmlns:a16="http://schemas.microsoft.com/office/drawing/2014/main" id="{92AE5814-FC44-DD4B-A0FD-422E7B7D0BD3}"/>
                </a:ext>
              </a:extLst>
            </p:cNvPr>
            <p:cNvSpPr>
              <a:spLocks noChangeArrowheads="1"/>
            </p:cNvSpPr>
            <p:nvPr/>
          </p:nvSpPr>
          <p:spPr bwMode="auto">
            <a:xfrm>
              <a:off x="3068638" y="2517775"/>
              <a:ext cx="93662"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68709" name="Text Box 69">
              <a:extLst>
                <a:ext uri="{FF2B5EF4-FFF2-40B4-BE49-F238E27FC236}">
                  <a16:creationId xmlns:a16="http://schemas.microsoft.com/office/drawing/2014/main" id="{F8D94E6E-5075-9848-A84B-361512061607}"/>
                </a:ext>
              </a:extLst>
            </p:cNvPr>
            <p:cNvSpPr txBox="1">
              <a:spLocks noChangeArrowheads="1"/>
            </p:cNvSpPr>
            <p:nvPr/>
          </p:nvSpPr>
          <p:spPr bwMode="auto">
            <a:xfrm>
              <a:off x="2027238" y="5487987"/>
              <a:ext cx="2713037" cy="336550"/>
            </a:xfrm>
            <a:prstGeom prst="rect">
              <a:avLst/>
            </a:prstGeom>
            <a:noFill/>
            <a:ln w="9525">
              <a:no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defRPr/>
              </a:pPr>
              <a:r>
                <a:rPr lang="pt-BR" altLang="pt-BR" sz="1600" b="1" dirty="0">
                  <a:solidFill>
                    <a:schemeClr val="tx1"/>
                  </a:solidFill>
                  <a:effectLst>
                    <a:outerShdw blurRad="38100" dist="38100" dir="2700000" algn="tl">
                      <a:srgbClr val="000000"/>
                    </a:outerShdw>
                  </a:effectLst>
                </a:rPr>
                <a:t>Alteração no peso (kg)</a:t>
              </a:r>
              <a:endParaRPr lang="pt-BR" altLang="pt-BR" sz="1600" dirty="0">
                <a:solidFill>
                  <a:schemeClr val="tx1"/>
                </a:solidFill>
                <a:effectLst>
                  <a:outerShdw blurRad="38100" dist="38100" dir="2700000" algn="tl">
                    <a:srgbClr val="000000"/>
                  </a:outerShdw>
                </a:effectLst>
              </a:endParaRPr>
            </a:p>
          </p:txBody>
        </p:sp>
        <p:sp>
          <p:nvSpPr>
            <p:cNvPr id="368710" name="Text Box 70">
              <a:extLst>
                <a:ext uri="{FF2B5EF4-FFF2-40B4-BE49-F238E27FC236}">
                  <a16:creationId xmlns:a16="http://schemas.microsoft.com/office/drawing/2014/main" id="{3DB81BC4-5DC5-F546-9811-640F6C5970FE}"/>
                </a:ext>
              </a:extLst>
            </p:cNvPr>
            <p:cNvSpPr txBox="1">
              <a:spLocks noChangeArrowheads="1"/>
            </p:cNvSpPr>
            <p:nvPr/>
          </p:nvSpPr>
          <p:spPr bwMode="auto">
            <a:xfrm>
              <a:off x="919167" y="1258888"/>
              <a:ext cx="2608262" cy="369332"/>
            </a:xfrm>
            <a:prstGeom prst="rect">
              <a:avLst/>
            </a:prstGeom>
            <a:noFill/>
            <a:ln w="9525">
              <a:noFill/>
              <a:miter lim="800000"/>
              <a:headEnd/>
              <a:tailEnd/>
            </a:ln>
            <a:effectLst/>
          </p:spPr>
          <p:txBody>
            <a:bodyPr wrap="squar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defRPr/>
              </a:pPr>
              <a:r>
                <a:rPr lang="pt-BR" altLang="pt-BR" sz="1800" b="1" dirty="0">
                  <a:solidFill>
                    <a:schemeClr val="tx1"/>
                  </a:solidFill>
                  <a:effectLst>
                    <a:outerShdw blurRad="38100" dist="38100" dir="2700000" algn="tl">
                      <a:srgbClr val="000000"/>
                    </a:outerShdw>
                  </a:effectLst>
                </a:rPr>
                <a:t> </a:t>
              </a:r>
              <a:r>
                <a:rPr lang="pt-BR" altLang="pt-BR" sz="1800" b="1" dirty="0">
                  <a:solidFill>
                    <a:schemeClr val="tx1"/>
                  </a:solidFill>
                  <a:effectLst>
                    <a:outerShdw blurRad="38100" dist="38100" dir="2700000" algn="tl">
                      <a:srgbClr val="000000"/>
                    </a:outerShdw>
                  </a:effectLst>
                  <a:sym typeface="Symbol" panose="05050102010706020507" pitchFamily="18" charset="2"/>
                </a:rPr>
                <a:t></a:t>
              </a:r>
              <a:r>
                <a:rPr lang="pt-BR" altLang="pt-BR" sz="1800" b="1" dirty="0">
                  <a:solidFill>
                    <a:schemeClr val="tx1"/>
                  </a:solidFill>
                  <a:effectLst>
                    <a:outerShdw blurRad="38100" dist="38100" dir="2700000" algn="tl">
                      <a:srgbClr val="000000"/>
                    </a:outerShdw>
                  </a:effectLst>
                </a:rPr>
                <a:t>PA sistólica </a:t>
              </a:r>
              <a:r>
                <a:rPr lang="pt-BR" altLang="pt-BR" sz="1600" b="1" dirty="0">
                  <a:solidFill>
                    <a:schemeClr val="tx1"/>
                  </a:solidFill>
                  <a:effectLst>
                    <a:outerShdw blurRad="38100" dist="38100" dir="2700000" algn="tl">
                      <a:srgbClr val="000000"/>
                    </a:outerShdw>
                  </a:effectLst>
                </a:rPr>
                <a:t>(mmHg)</a:t>
              </a:r>
            </a:p>
          </p:txBody>
        </p:sp>
      </p:grpSp>
      <p:sp>
        <p:nvSpPr>
          <p:cNvPr id="368711" name="Rectangle 71">
            <a:extLst>
              <a:ext uri="{FF2B5EF4-FFF2-40B4-BE49-F238E27FC236}">
                <a16:creationId xmlns:a16="http://schemas.microsoft.com/office/drawing/2014/main" id="{ED5CE133-8BF4-DE43-8CC4-976434366314}"/>
              </a:ext>
            </a:extLst>
          </p:cNvPr>
          <p:cNvSpPr>
            <a:spLocks noChangeArrowheads="1"/>
          </p:cNvSpPr>
          <p:nvPr/>
        </p:nvSpPr>
        <p:spPr bwMode="auto">
          <a:xfrm>
            <a:off x="358768" y="6416675"/>
            <a:ext cx="2439988" cy="336550"/>
          </a:xfrm>
          <a:prstGeom prst="rect">
            <a:avLst/>
          </a:prstGeom>
          <a:noFill/>
          <a:ln w="9525" algn="ctr">
            <a:no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defRPr/>
            </a:pPr>
            <a:r>
              <a:rPr lang="en-US" altLang="pt-BR" sz="1600" b="1" i="1" dirty="0">
                <a:solidFill>
                  <a:srgbClr val="99CCFF"/>
                </a:solidFill>
                <a:effectLst>
                  <a:outerShdw blurRad="38100" dist="38100" dir="2700000" algn="tl">
                    <a:srgbClr val="000000"/>
                  </a:outerShdw>
                </a:effectLst>
                <a:latin typeface="Arial Narrow" panose="020B0606020202030204" pitchFamily="34" charset="0"/>
              </a:rPr>
              <a:t>Goldstein. Int J </a:t>
            </a:r>
            <a:r>
              <a:rPr lang="en-US" altLang="pt-BR" sz="1600" b="1" i="1" dirty="0" err="1">
                <a:solidFill>
                  <a:srgbClr val="99CCFF"/>
                </a:solidFill>
                <a:effectLst>
                  <a:outerShdw blurRad="38100" dist="38100" dir="2700000" algn="tl">
                    <a:srgbClr val="000000"/>
                  </a:outerShdw>
                </a:effectLst>
                <a:latin typeface="Arial Narrow" panose="020B0606020202030204" pitchFamily="34" charset="0"/>
              </a:rPr>
              <a:t>Obes</a:t>
            </a:r>
            <a:r>
              <a:rPr lang="en-US" altLang="pt-BR" sz="1600" b="1" i="1" dirty="0">
                <a:solidFill>
                  <a:srgbClr val="99CCFF"/>
                </a:solidFill>
                <a:effectLst>
                  <a:outerShdw blurRad="38100" dist="38100" dir="2700000" algn="tl">
                    <a:srgbClr val="000000"/>
                  </a:outerShdw>
                </a:effectLst>
                <a:latin typeface="Arial Narrow" panose="020B0606020202030204" pitchFamily="34" charset="0"/>
              </a:rPr>
              <a:t> 1992</a:t>
            </a:r>
          </a:p>
        </p:txBody>
      </p:sp>
      <p:sp>
        <p:nvSpPr>
          <p:cNvPr id="368713" name="Text Box 73">
            <a:extLst>
              <a:ext uri="{FF2B5EF4-FFF2-40B4-BE49-F238E27FC236}">
                <a16:creationId xmlns:a16="http://schemas.microsoft.com/office/drawing/2014/main" id="{B66B7109-1F5B-C34A-8738-48BAC1B12FA6}"/>
              </a:ext>
            </a:extLst>
          </p:cNvPr>
          <p:cNvSpPr txBox="1">
            <a:spLocks noChangeArrowheads="1"/>
          </p:cNvSpPr>
          <p:nvPr/>
        </p:nvSpPr>
        <p:spPr bwMode="auto">
          <a:xfrm>
            <a:off x="7826375" y="6335710"/>
            <a:ext cx="2251075" cy="336550"/>
          </a:xfrm>
          <a:prstGeom prst="rect">
            <a:avLst/>
          </a:prstGeom>
          <a:noFill/>
          <a:ln w="9525">
            <a:no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defRPr/>
            </a:pPr>
            <a:r>
              <a:rPr lang="en-US" altLang="pt-BR" sz="1600" b="1" i="1" dirty="0">
                <a:solidFill>
                  <a:srgbClr val="99CCFF"/>
                </a:solidFill>
                <a:effectLst>
                  <a:outerShdw blurRad="38100" dist="38100" dir="2700000" algn="tl">
                    <a:srgbClr val="000000"/>
                  </a:outerShdw>
                </a:effectLst>
                <a:latin typeface="Arial Narrow" panose="020B0606020202030204" pitchFamily="34" charset="0"/>
              </a:rPr>
              <a:t>Wood et al. NEJM 1991 </a:t>
            </a:r>
          </a:p>
        </p:txBody>
      </p:sp>
      <p:sp>
        <p:nvSpPr>
          <p:cNvPr id="30794" name="Text Box 74">
            <a:extLst>
              <a:ext uri="{FF2B5EF4-FFF2-40B4-BE49-F238E27FC236}">
                <a16:creationId xmlns:a16="http://schemas.microsoft.com/office/drawing/2014/main" id="{5295C330-B819-ED4D-853B-BB23F4576A67}"/>
              </a:ext>
            </a:extLst>
          </p:cNvPr>
          <p:cNvSpPr txBox="1">
            <a:spLocks noChangeArrowheads="1"/>
          </p:cNvSpPr>
          <p:nvPr/>
        </p:nvSpPr>
        <p:spPr bwMode="auto">
          <a:xfrm>
            <a:off x="6162677" y="2230435"/>
            <a:ext cx="2546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pt-BR" altLang="pt-BR" sz="1800" b="1" dirty="0">
                <a:solidFill>
                  <a:srgbClr val="FFFFFF"/>
                </a:solidFill>
              </a:rPr>
              <a:t>Lipoproteínas séricas</a:t>
            </a:r>
            <a:endParaRPr lang="en-US" altLang="pt-BR" sz="1800" b="1" dirty="0">
              <a:solidFill>
                <a:srgbClr val="FFFFFF"/>
              </a:solidFill>
            </a:endParaRPr>
          </a:p>
        </p:txBody>
      </p:sp>
      <p:grpSp>
        <p:nvGrpSpPr>
          <p:cNvPr id="7" name="Agrupar 6">
            <a:extLst>
              <a:ext uri="{FF2B5EF4-FFF2-40B4-BE49-F238E27FC236}">
                <a16:creationId xmlns:a16="http://schemas.microsoft.com/office/drawing/2014/main" id="{91D1B8B4-8207-6C4B-BCAE-B048BB926B0A}"/>
              </a:ext>
            </a:extLst>
          </p:cNvPr>
          <p:cNvGrpSpPr/>
          <p:nvPr/>
        </p:nvGrpSpPr>
        <p:grpSpPr>
          <a:xfrm>
            <a:off x="5051427" y="2819397"/>
            <a:ext cx="4502150" cy="3333750"/>
            <a:chOff x="5051427" y="2819397"/>
            <a:chExt cx="4502150" cy="3333750"/>
          </a:xfrm>
        </p:grpSpPr>
        <p:pic>
          <p:nvPicPr>
            <p:cNvPr id="102472" name="Picture 72" descr="OBES3">
              <a:extLst>
                <a:ext uri="{FF2B5EF4-FFF2-40B4-BE49-F238E27FC236}">
                  <a16:creationId xmlns:a16="http://schemas.microsoft.com/office/drawing/2014/main" id="{F9F5C6F3-DCCA-5F44-82D1-2E5CB5356AB7}"/>
                </a:ext>
              </a:extLst>
            </p:cNvPr>
            <p:cNvPicPr>
              <a:picLocks noChangeAspect="1" noChangeArrowheads="1"/>
            </p:cNvPicPr>
            <p:nvPr/>
          </p:nvPicPr>
          <p:blipFill>
            <a:blip r:embed="rId5">
              <a:lum bright="-6000" contrast="42000"/>
            </a:blip>
            <a:srcRect/>
            <a:stretch>
              <a:fillRect/>
            </a:stretch>
          </p:blipFill>
          <p:spPr bwMode="auto">
            <a:xfrm>
              <a:off x="5051427" y="2819397"/>
              <a:ext cx="4502150" cy="3333750"/>
            </a:xfrm>
            <a:prstGeom prst="rect">
              <a:avLst/>
            </a:prstGeom>
            <a:noFill/>
            <a:ln w="12700">
              <a:solidFill>
                <a:schemeClr val="tx1"/>
              </a:solidFill>
              <a:miter lim="800000"/>
              <a:headEnd/>
              <a:tailEnd/>
            </a:ln>
            <a:effectLst>
              <a:outerShdw blurRad="63500" dist="190500" dir="19387806" algn="ctr" rotWithShape="0">
                <a:srgbClr val="008080">
                  <a:alpha val="74997"/>
                </a:srgbClr>
              </a:outerShdw>
            </a:effectLst>
          </p:spPr>
        </p:pic>
        <p:sp>
          <p:nvSpPr>
            <p:cNvPr id="2" name="Retângulo 1">
              <a:extLst>
                <a:ext uri="{FF2B5EF4-FFF2-40B4-BE49-F238E27FC236}">
                  <a16:creationId xmlns:a16="http://schemas.microsoft.com/office/drawing/2014/main" id="{8E193167-16C3-BE4E-A777-B68DABE78D1D}"/>
                </a:ext>
              </a:extLst>
            </p:cNvPr>
            <p:cNvSpPr/>
            <p:nvPr/>
          </p:nvSpPr>
          <p:spPr bwMode="auto">
            <a:xfrm>
              <a:off x="5599627" y="3619018"/>
              <a:ext cx="208409" cy="887412"/>
            </a:xfrm>
            <a:prstGeom prst="rect">
              <a:avLst/>
            </a:prstGeom>
            <a:solidFill>
              <a:srgbClr val="FF5DAE"/>
            </a:solidFill>
            <a:ln w="12700" cap="flat" cmpd="sng" algn="ctr">
              <a:solidFill>
                <a:schemeClr val="tx1">
                  <a:lumMod val="75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rgbClr val="FFFFFF"/>
                </a:solidFill>
                <a:effectLst/>
                <a:latin typeface="Arial" charset="0"/>
              </a:endParaRPr>
            </a:p>
          </p:txBody>
        </p:sp>
        <p:sp>
          <p:nvSpPr>
            <p:cNvPr id="78" name="Retângulo 77">
              <a:extLst>
                <a:ext uri="{FF2B5EF4-FFF2-40B4-BE49-F238E27FC236}">
                  <a16:creationId xmlns:a16="http://schemas.microsoft.com/office/drawing/2014/main" id="{ABCF5B27-964D-514F-B12E-D642F05BBC54}"/>
                </a:ext>
              </a:extLst>
            </p:cNvPr>
            <p:cNvSpPr/>
            <p:nvPr/>
          </p:nvSpPr>
          <p:spPr bwMode="auto">
            <a:xfrm>
              <a:off x="6629138" y="4534690"/>
              <a:ext cx="208410" cy="313089"/>
            </a:xfrm>
            <a:prstGeom prst="rect">
              <a:avLst/>
            </a:prstGeom>
            <a:solidFill>
              <a:srgbClr val="FF5DAE"/>
            </a:solidFill>
            <a:ln w="12700" cap="flat" cmpd="sng" algn="ctr">
              <a:solidFill>
                <a:schemeClr val="tx1">
                  <a:lumMod val="75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rgbClr val="FFFFFF"/>
                </a:solidFill>
                <a:effectLst/>
                <a:latin typeface="Arial" charset="0"/>
              </a:endParaRPr>
            </a:p>
          </p:txBody>
        </p:sp>
        <p:sp>
          <p:nvSpPr>
            <p:cNvPr id="79" name="Retângulo 78">
              <a:extLst>
                <a:ext uri="{FF2B5EF4-FFF2-40B4-BE49-F238E27FC236}">
                  <a16:creationId xmlns:a16="http://schemas.microsoft.com/office/drawing/2014/main" id="{D40268F8-D8E9-A346-8350-86EE98BB1022}"/>
                </a:ext>
              </a:extLst>
            </p:cNvPr>
            <p:cNvSpPr/>
            <p:nvPr/>
          </p:nvSpPr>
          <p:spPr bwMode="auto">
            <a:xfrm>
              <a:off x="7698948" y="4548358"/>
              <a:ext cx="208410" cy="313089"/>
            </a:xfrm>
            <a:prstGeom prst="rect">
              <a:avLst/>
            </a:prstGeom>
            <a:solidFill>
              <a:srgbClr val="FF5DAE"/>
            </a:solidFill>
            <a:ln w="12700" cap="flat" cmpd="sng" algn="ctr">
              <a:solidFill>
                <a:schemeClr val="tx1">
                  <a:lumMod val="75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rgbClr val="FFFFFF"/>
                </a:solidFill>
                <a:effectLst/>
                <a:latin typeface="Arial" charset="0"/>
              </a:endParaRPr>
            </a:p>
          </p:txBody>
        </p:sp>
      </p:grpSp>
      <p:pic>
        <p:nvPicPr>
          <p:cNvPr id="4" name="Áudio 3">
            <a:hlinkClick r:id="" action="ppaction://media"/>
            <a:extLst>
              <a:ext uri="{FF2B5EF4-FFF2-40B4-BE49-F238E27FC236}">
                <a16:creationId xmlns:a16="http://schemas.microsoft.com/office/drawing/2014/main" id="{F311C625-5FF6-884C-9E3B-09E9FB4074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139"/>
    </mc:Choice>
    <mc:Fallback xmlns="">
      <p:transition spd="slow" advTm="50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4">
            <a:extLst>
              <a:ext uri="{FF2B5EF4-FFF2-40B4-BE49-F238E27FC236}">
                <a16:creationId xmlns:a16="http://schemas.microsoft.com/office/drawing/2014/main" id="{063A5E10-3F99-6944-9ECC-7E9F12C96D35}"/>
              </a:ext>
            </a:extLst>
          </p:cNvPr>
          <p:cNvSpPr>
            <a:spLocks noChangeArrowheads="1"/>
          </p:cNvSpPr>
          <p:nvPr/>
        </p:nvSpPr>
        <p:spPr bwMode="auto">
          <a:xfrm>
            <a:off x="5748338" y="6429375"/>
            <a:ext cx="3892550" cy="338138"/>
          </a:xfrm>
          <a:prstGeom prst="rect">
            <a:avLst/>
          </a:prstGeom>
          <a:noFill/>
          <a:ln w="19050">
            <a:noFill/>
            <a:miter lim="800000"/>
            <a:headEnd/>
            <a:tailEnd/>
          </a:ln>
          <a:effectLst/>
        </p:spPr>
        <p:txBody>
          <a:bodyPr wrap="none">
            <a:spAutoFit/>
          </a:bodyPr>
          <a:lstStyle/>
          <a:p>
            <a:pPr eaLnBrk="1" hangingPunct="1">
              <a:defRPr/>
            </a:pPr>
            <a:r>
              <a:rPr lang="en-US" altLang="en-US" sz="1600" b="1" i="1" dirty="0">
                <a:solidFill>
                  <a:schemeClr val="bg1">
                    <a:lumMod val="20000"/>
                    <a:lumOff val="80000"/>
                  </a:schemeClr>
                </a:solidFill>
                <a:effectLst>
                  <a:outerShdw blurRad="38100" dist="38100" dir="2700000" algn="tl">
                    <a:srgbClr val="000000">
                      <a:alpha val="43137"/>
                    </a:srgbClr>
                  </a:outerShdw>
                </a:effectLst>
                <a:latin typeface="Arial Narrow" pitchFamily="34" charset="0"/>
                <a:ea typeface="+mn-ea"/>
                <a:cs typeface="ＭＳ Ｐゴシック" charset="0"/>
              </a:rPr>
              <a:t>The ACCORD Study Group. N </a:t>
            </a:r>
            <a:r>
              <a:rPr lang="en-US" altLang="en-US" sz="1600" b="1" i="1" dirty="0" err="1">
                <a:solidFill>
                  <a:schemeClr val="bg1">
                    <a:lumMod val="20000"/>
                    <a:lumOff val="80000"/>
                  </a:schemeClr>
                </a:solidFill>
                <a:effectLst>
                  <a:outerShdw blurRad="38100" dist="38100" dir="2700000" algn="tl">
                    <a:srgbClr val="000000">
                      <a:alpha val="43137"/>
                    </a:srgbClr>
                  </a:outerShdw>
                </a:effectLst>
                <a:latin typeface="Arial Narrow" pitchFamily="34" charset="0"/>
                <a:ea typeface="+mn-ea"/>
                <a:cs typeface="ＭＳ Ｐゴシック" charset="0"/>
              </a:rPr>
              <a:t>Engl</a:t>
            </a:r>
            <a:r>
              <a:rPr lang="en-US" altLang="en-US" sz="1600" b="1" i="1" dirty="0">
                <a:solidFill>
                  <a:schemeClr val="bg1">
                    <a:lumMod val="20000"/>
                    <a:lumOff val="80000"/>
                  </a:schemeClr>
                </a:solidFill>
                <a:effectLst>
                  <a:outerShdw blurRad="38100" dist="38100" dir="2700000" algn="tl">
                    <a:srgbClr val="000000">
                      <a:alpha val="43137"/>
                    </a:srgbClr>
                  </a:outerShdw>
                </a:effectLst>
                <a:latin typeface="Arial Narrow" pitchFamily="34" charset="0"/>
                <a:ea typeface="+mn-ea"/>
                <a:cs typeface="ＭＳ Ｐゴシック" charset="0"/>
              </a:rPr>
              <a:t> J Med 2008</a:t>
            </a:r>
            <a:endParaRPr lang="en-US" sz="1600" b="1" i="1" dirty="0">
              <a:solidFill>
                <a:schemeClr val="bg1">
                  <a:lumMod val="20000"/>
                  <a:lumOff val="80000"/>
                </a:schemeClr>
              </a:solidFill>
              <a:effectLst>
                <a:outerShdw blurRad="38100" dist="38100" dir="2700000" algn="tl">
                  <a:srgbClr val="000000">
                    <a:alpha val="43137"/>
                  </a:srgbClr>
                </a:outerShdw>
              </a:effectLst>
              <a:latin typeface="Arial Narrow" pitchFamily="34" charset="0"/>
              <a:ea typeface="+mn-ea"/>
              <a:cs typeface="ＭＳ Ｐゴシック" charset="0"/>
            </a:endParaRPr>
          </a:p>
        </p:txBody>
      </p:sp>
      <p:sp>
        <p:nvSpPr>
          <p:cNvPr id="25" name="Rectangle 2">
            <a:extLst>
              <a:ext uri="{FF2B5EF4-FFF2-40B4-BE49-F238E27FC236}">
                <a16:creationId xmlns:a16="http://schemas.microsoft.com/office/drawing/2014/main" id="{12CFD749-A168-5D4C-B118-B933F863B6B7}"/>
              </a:ext>
            </a:extLst>
          </p:cNvPr>
          <p:cNvSpPr>
            <a:spLocks noGrp="1" noChangeArrowheads="1"/>
          </p:cNvSpPr>
          <p:nvPr>
            <p:ph type="title"/>
          </p:nvPr>
        </p:nvSpPr>
        <p:spPr>
          <a:xfrm>
            <a:off x="768350" y="325438"/>
            <a:ext cx="8634413" cy="889000"/>
          </a:xfrm>
        </p:spPr>
        <p:txBody>
          <a:bodyPr/>
          <a:lstStyle/>
          <a:p>
            <a:pPr>
              <a:defRPr/>
            </a:pPr>
            <a:r>
              <a:rPr lang="en-GB" sz="3200" b="1" dirty="0">
                <a:solidFill>
                  <a:schemeClr val="tx2">
                    <a:lumMod val="40000"/>
                    <a:lumOff val="60000"/>
                  </a:schemeClr>
                </a:solidFill>
                <a:effectLst>
                  <a:outerShdw blurRad="38100" dist="38100" dir="2700000" algn="tl">
                    <a:srgbClr val="000000">
                      <a:alpha val="43137"/>
                    </a:srgbClr>
                  </a:outerShdw>
                </a:effectLst>
                <a:latin typeface="+mn-lt"/>
                <a:ea typeface="Tahoma" pitchFamily="34" charset="0"/>
                <a:cs typeface="Tahoma" pitchFamily="34" charset="0"/>
              </a:rPr>
              <a:t>ACCORD: </a:t>
            </a:r>
            <a:r>
              <a:rPr lang="en-GB" sz="3200" b="1" dirty="0" err="1">
                <a:solidFill>
                  <a:schemeClr val="tx2">
                    <a:lumMod val="40000"/>
                    <a:lumOff val="60000"/>
                  </a:schemeClr>
                </a:solidFill>
                <a:effectLst>
                  <a:outerShdw blurRad="38100" dist="38100" dir="2700000" algn="tl">
                    <a:srgbClr val="000000">
                      <a:alpha val="43137"/>
                    </a:srgbClr>
                  </a:outerShdw>
                </a:effectLst>
                <a:latin typeface="+mn-lt"/>
                <a:ea typeface="Tahoma" pitchFamily="34" charset="0"/>
                <a:cs typeface="Tahoma" pitchFamily="34" charset="0"/>
              </a:rPr>
              <a:t>Controle</a:t>
            </a:r>
            <a:r>
              <a:rPr lang="en-GB" sz="3200" b="1" dirty="0">
                <a:solidFill>
                  <a:schemeClr val="tx2">
                    <a:lumMod val="40000"/>
                    <a:lumOff val="60000"/>
                  </a:schemeClr>
                </a:solidFill>
                <a:effectLst>
                  <a:outerShdw blurRad="38100" dist="38100" dir="2700000" algn="tl">
                    <a:srgbClr val="000000">
                      <a:alpha val="43137"/>
                    </a:srgbClr>
                  </a:outerShdw>
                </a:effectLst>
                <a:latin typeface="+mn-lt"/>
                <a:ea typeface="Tahoma" pitchFamily="34" charset="0"/>
                <a:cs typeface="Tahoma" pitchFamily="34" charset="0"/>
              </a:rPr>
              <a:t> </a:t>
            </a:r>
            <a:r>
              <a:rPr lang="en-GB" sz="3200" b="1" dirty="0" err="1">
                <a:solidFill>
                  <a:schemeClr val="tx2">
                    <a:lumMod val="40000"/>
                    <a:lumOff val="60000"/>
                  </a:schemeClr>
                </a:solidFill>
                <a:effectLst>
                  <a:outerShdw blurRad="38100" dist="38100" dir="2700000" algn="tl">
                    <a:srgbClr val="000000">
                      <a:alpha val="43137"/>
                    </a:srgbClr>
                  </a:outerShdw>
                </a:effectLst>
                <a:latin typeface="+mn-lt"/>
                <a:ea typeface="Tahoma" pitchFamily="34" charset="0"/>
                <a:cs typeface="Tahoma" pitchFamily="34" charset="0"/>
              </a:rPr>
              <a:t>Glicêmico</a:t>
            </a:r>
            <a:endParaRPr lang="en-US" sz="2800" i="1" dirty="0">
              <a:solidFill>
                <a:schemeClr val="tx2">
                  <a:lumMod val="40000"/>
                  <a:lumOff val="60000"/>
                </a:schemeClr>
              </a:solidFill>
              <a:latin typeface="+mn-lt"/>
              <a:ea typeface="+mj-ea"/>
            </a:endParaRPr>
          </a:p>
        </p:txBody>
      </p:sp>
      <p:sp>
        <p:nvSpPr>
          <p:cNvPr id="21" name="TextBox 20">
            <a:extLst>
              <a:ext uri="{FF2B5EF4-FFF2-40B4-BE49-F238E27FC236}">
                <a16:creationId xmlns:a16="http://schemas.microsoft.com/office/drawing/2014/main" id="{E425B426-00DA-3645-8ACA-0556984D5DDE}"/>
              </a:ext>
            </a:extLst>
          </p:cNvPr>
          <p:cNvSpPr txBox="1"/>
          <p:nvPr/>
        </p:nvSpPr>
        <p:spPr>
          <a:xfrm>
            <a:off x="569913" y="5929313"/>
            <a:ext cx="9163050" cy="369887"/>
          </a:xfrm>
          <a:prstGeom prst="rect">
            <a:avLst/>
          </a:prstGeom>
          <a:noFill/>
          <a:ln>
            <a:solidFill>
              <a:srgbClr val="FFD13F"/>
            </a:solid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1800" b="1">
                <a:effectLst>
                  <a:outerShdw blurRad="38100" dist="38100" dir="2700000" algn="tl">
                    <a:srgbClr val="000000"/>
                  </a:outerShdw>
                </a:effectLst>
                <a:latin typeface="Arial Narrow" panose="020B0606020202030204" pitchFamily="34" charset="0"/>
              </a:rPr>
              <a:t>IAM não-fatal (3,6% vs 4,6%; p=0,004) e morte CV (2,6% vs 1,8%; p=0,02) menores na terapia padrão</a:t>
            </a:r>
          </a:p>
        </p:txBody>
      </p:sp>
      <p:grpSp>
        <p:nvGrpSpPr>
          <p:cNvPr id="90117" name="Group 27">
            <a:extLst>
              <a:ext uri="{FF2B5EF4-FFF2-40B4-BE49-F238E27FC236}">
                <a16:creationId xmlns:a16="http://schemas.microsoft.com/office/drawing/2014/main" id="{24070463-6BEF-8241-86A6-A3BBA1B36012}"/>
              </a:ext>
            </a:extLst>
          </p:cNvPr>
          <p:cNvGrpSpPr>
            <a:grpSpLocks/>
          </p:cNvGrpSpPr>
          <p:nvPr/>
        </p:nvGrpSpPr>
        <p:grpSpPr bwMode="auto">
          <a:xfrm>
            <a:off x="587375" y="1528763"/>
            <a:ext cx="9415463" cy="4352925"/>
            <a:chOff x="357188" y="1528712"/>
            <a:chExt cx="8370694" cy="4352990"/>
          </a:xfrm>
        </p:grpSpPr>
        <p:sp>
          <p:nvSpPr>
            <p:cNvPr id="2054" name="Rectangle 6">
              <a:extLst>
                <a:ext uri="{FF2B5EF4-FFF2-40B4-BE49-F238E27FC236}">
                  <a16:creationId xmlns:a16="http://schemas.microsoft.com/office/drawing/2014/main" id="{A8B46FEA-36A8-2047-9BA3-FD953D70B7D2}"/>
                </a:ext>
              </a:extLst>
            </p:cNvPr>
            <p:cNvSpPr>
              <a:spLocks noChangeArrowheads="1"/>
            </p:cNvSpPr>
            <p:nvPr/>
          </p:nvSpPr>
          <p:spPr bwMode="auto">
            <a:xfrm>
              <a:off x="1174358" y="1528712"/>
              <a:ext cx="2773295" cy="714386"/>
            </a:xfrm>
            <a:prstGeom prst="rect">
              <a:avLst/>
            </a:prstGeom>
            <a:solidFill>
              <a:schemeClr val="accent5">
                <a:lumMod val="10000"/>
              </a:schemeClr>
            </a:solidFill>
            <a:ln w="9525" algn="ctr">
              <a:solidFill>
                <a:srgbClr val="FFC000"/>
              </a:solidFill>
              <a:miter lim="800000"/>
              <a:headEnd/>
              <a:tailEnd/>
            </a:ln>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5000"/>
                </a:lnSpc>
                <a:spcAft>
                  <a:spcPct val="40000"/>
                </a:spcAft>
                <a:buClr>
                  <a:schemeClr val="tx1"/>
                </a:buClr>
                <a:buSzPct val="110000"/>
                <a:buFont typeface="Symbol" panose="05050102010706020507" pitchFamily="18" charset="2"/>
                <a:buNone/>
                <a:defRPr/>
              </a:pPr>
              <a:r>
                <a:rPr lang="en-US" altLang="pt-BR" sz="2000" b="1"/>
                <a:t>Desfechos Primários </a:t>
              </a:r>
              <a:r>
                <a:rPr lang="en-US" altLang="pt-BR" sz="1800" b="1"/>
                <a:t>(compostos)</a:t>
              </a:r>
            </a:p>
          </p:txBody>
        </p:sp>
        <p:sp>
          <p:nvSpPr>
            <p:cNvPr id="2" name="Rectangle 7">
              <a:extLst>
                <a:ext uri="{FF2B5EF4-FFF2-40B4-BE49-F238E27FC236}">
                  <a16:creationId xmlns:a16="http://schemas.microsoft.com/office/drawing/2014/main" id="{E065DCDB-52CF-A34B-B5DA-7A4871AEAD15}"/>
                </a:ext>
              </a:extLst>
            </p:cNvPr>
            <p:cNvSpPr>
              <a:spLocks noChangeArrowheads="1"/>
            </p:cNvSpPr>
            <p:nvPr/>
          </p:nvSpPr>
          <p:spPr bwMode="auto">
            <a:xfrm>
              <a:off x="4997694" y="2038307"/>
              <a:ext cx="3730188" cy="487370"/>
            </a:xfrm>
            <a:prstGeom prst="rect">
              <a:avLst/>
            </a:prstGeom>
            <a:solidFill>
              <a:schemeClr val="accent5">
                <a:lumMod val="10000"/>
              </a:schemeClr>
            </a:solidFill>
            <a:ln w="9525" algn="ctr">
              <a:solidFill>
                <a:srgbClr val="FFC000"/>
              </a:solidFill>
              <a:miter lim="800000"/>
              <a:headEnd/>
              <a:tailEnd/>
            </a:ln>
          </p:spPr>
          <p:txBody>
            <a:bodyPr/>
            <a:lstStyle/>
            <a:p>
              <a:pPr algn="ctr" eaLnBrk="1" hangingPunct="1">
                <a:lnSpc>
                  <a:spcPct val="95000"/>
                </a:lnSpc>
                <a:spcAft>
                  <a:spcPct val="40000"/>
                </a:spcAft>
                <a:buClr>
                  <a:schemeClr val="tx1"/>
                </a:buClr>
                <a:buSzPct val="110000"/>
                <a:defRPr/>
              </a:pPr>
              <a:r>
                <a:rPr lang="en-US" sz="2000" b="1" dirty="0" err="1">
                  <a:latin typeface="Arial" charset="0"/>
                  <a:ea typeface="+mn-ea"/>
                  <a:cs typeface="ＭＳ Ｐゴシック" charset="0"/>
                </a:rPr>
                <a:t>Mortalidade por todas as causas</a:t>
              </a:r>
            </a:p>
          </p:txBody>
        </p:sp>
        <p:sp>
          <p:nvSpPr>
            <p:cNvPr id="2067" name="Rectangle 19">
              <a:extLst>
                <a:ext uri="{FF2B5EF4-FFF2-40B4-BE49-F238E27FC236}">
                  <a16:creationId xmlns:a16="http://schemas.microsoft.com/office/drawing/2014/main" id="{CCEC8DFF-A636-8747-A41D-8C4DEB7AD702}"/>
                </a:ext>
              </a:extLst>
            </p:cNvPr>
            <p:cNvSpPr>
              <a:spLocks noChangeArrowheads="1"/>
            </p:cNvSpPr>
            <p:nvPr/>
          </p:nvSpPr>
          <p:spPr bwMode="auto">
            <a:xfrm>
              <a:off x="880798" y="5500696"/>
              <a:ext cx="3048508" cy="381006"/>
            </a:xfrm>
            <a:prstGeom prst="rect">
              <a:avLst/>
            </a:prstGeom>
            <a:noFill/>
            <a:ln w="9525" algn="ctr">
              <a:noFill/>
              <a:miter lim="800000"/>
              <a:headEnd/>
              <a:tailEnd/>
            </a:ln>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5000"/>
                </a:lnSpc>
                <a:spcAft>
                  <a:spcPct val="40000"/>
                </a:spcAft>
                <a:buClr>
                  <a:schemeClr val="tx1"/>
                </a:buClr>
                <a:buSzPct val="110000"/>
                <a:buFont typeface="Symbol" panose="05050102010706020507" pitchFamily="18" charset="2"/>
                <a:buNone/>
                <a:defRPr/>
              </a:pPr>
              <a:r>
                <a:rPr lang="en-US" altLang="pt-BR" sz="1600" b="1">
                  <a:effectLst>
                    <a:outerShdw blurRad="38100" dist="38100" dir="2700000" algn="tl">
                      <a:srgbClr val="000000"/>
                    </a:outerShdw>
                  </a:effectLst>
                  <a:latin typeface="Arial Narrow" panose="020B0606020202030204" pitchFamily="34" charset="0"/>
                </a:rPr>
                <a:t>Anos de seguimento</a:t>
              </a:r>
            </a:p>
          </p:txBody>
        </p:sp>
        <p:graphicFrame>
          <p:nvGraphicFramePr>
            <p:cNvPr id="90121" name="Object 2">
              <a:extLst>
                <a:ext uri="{FF2B5EF4-FFF2-40B4-BE49-F238E27FC236}">
                  <a16:creationId xmlns:a16="http://schemas.microsoft.com/office/drawing/2014/main" id="{BC756FDF-768D-E640-9A10-62E07E94D1EC}"/>
                </a:ext>
              </a:extLst>
            </p:cNvPr>
            <p:cNvGraphicFramePr>
              <a:graphicFrameLocks/>
            </p:cNvGraphicFramePr>
            <p:nvPr/>
          </p:nvGraphicFramePr>
          <p:xfrm>
            <a:off x="357188" y="2357438"/>
            <a:ext cx="4214812" cy="3143264"/>
          </p:xfrm>
          <a:graphic>
            <a:graphicData uri="http://schemas.openxmlformats.org/presentationml/2006/ole">
              <mc:AlternateContent xmlns:mc="http://schemas.openxmlformats.org/markup-compatibility/2006">
                <mc:Choice xmlns:v="urn:schemas-microsoft-com:vml" Requires="v">
                  <p:oleObj spid="_x0000_s258124" name="Bitmap Image" r:id="rId7" imgW="1473200" imgH="1035050" progId="Paint.Picture">
                    <p:embed/>
                  </p:oleObj>
                </mc:Choice>
                <mc:Fallback>
                  <p:oleObj name="Bitmap Image" r:id="rId7" imgW="1473200" imgH="1035050" progId="Paint.Picture">
                    <p:embed/>
                    <p:pic>
                      <p:nvPicPr>
                        <p:cNvPr id="90121" name="Object 2">
                          <a:extLst>
                            <a:ext uri="{FF2B5EF4-FFF2-40B4-BE49-F238E27FC236}">
                              <a16:creationId xmlns:a16="http://schemas.microsoft.com/office/drawing/2014/main" id="{BC756FDF-768D-E640-9A10-62E07E94D1EC}"/>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188" y="2357438"/>
                          <a:ext cx="4214812" cy="314326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053" name="Rectangle 5">
              <a:extLst>
                <a:ext uri="{FF2B5EF4-FFF2-40B4-BE49-F238E27FC236}">
                  <a16:creationId xmlns:a16="http://schemas.microsoft.com/office/drawing/2014/main" id="{F0823F36-8DB5-4640-BD96-017A773719E6}"/>
                </a:ext>
              </a:extLst>
            </p:cNvPr>
            <p:cNvSpPr>
              <a:spLocks noChangeArrowheads="1"/>
            </p:cNvSpPr>
            <p:nvPr/>
          </p:nvSpPr>
          <p:spPr bwMode="auto">
            <a:xfrm>
              <a:off x="3215164" y="4195752"/>
              <a:ext cx="1285736" cy="519120"/>
            </a:xfrm>
            <a:prstGeom prst="rect">
              <a:avLst/>
            </a:prstGeom>
            <a:solidFill>
              <a:schemeClr val="tx1"/>
            </a:solidFill>
            <a:ln w="9525" algn="ctr">
              <a:noFill/>
              <a:miter lim="800000"/>
              <a:headEnd/>
              <a:tailEnd/>
            </a:ln>
          </p:spPr>
          <p:txBody>
            <a:bodyPr/>
            <a:lstStyle/>
            <a:p>
              <a:pPr algn="ctr" eaLnBrk="1" hangingPunct="1">
                <a:lnSpc>
                  <a:spcPct val="95000"/>
                </a:lnSpc>
                <a:spcAft>
                  <a:spcPts val="0"/>
                </a:spcAft>
                <a:buClr>
                  <a:schemeClr val="tx1"/>
                </a:buClr>
                <a:buSzPct val="110000"/>
                <a:defRPr/>
              </a:pPr>
              <a:r>
                <a:rPr lang="en-US" sz="1600" b="1" dirty="0">
                  <a:solidFill>
                    <a:schemeClr val="bg2">
                      <a:lumMod val="85000"/>
                      <a:lumOff val="15000"/>
                    </a:schemeClr>
                  </a:solidFill>
                  <a:latin typeface="Arial Narrow" pitchFamily="34" charset="0"/>
                  <a:ea typeface="+mn-ea"/>
                  <a:cs typeface="ＭＳ Ｐゴシック" charset="0"/>
                </a:rPr>
                <a:t>Ter. </a:t>
              </a:r>
              <a:r>
                <a:rPr lang="en-US" sz="1600" b="1" dirty="0" err="1">
                  <a:solidFill>
                    <a:schemeClr val="bg2">
                      <a:lumMod val="85000"/>
                      <a:lumOff val="15000"/>
                    </a:schemeClr>
                  </a:solidFill>
                  <a:latin typeface="Arial Narrow" pitchFamily="34" charset="0"/>
                  <a:ea typeface="+mn-ea"/>
                  <a:cs typeface="ＭＳ Ｐゴシック" charset="0"/>
                </a:rPr>
                <a:t>intensiva</a:t>
              </a:r>
              <a:endParaRPr lang="en-US" sz="1600" b="1" dirty="0">
                <a:solidFill>
                  <a:schemeClr val="bg2">
                    <a:lumMod val="85000"/>
                    <a:lumOff val="15000"/>
                  </a:schemeClr>
                </a:solidFill>
                <a:latin typeface="Arial Narrow" pitchFamily="34" charset="0"/>
                <a:ea typeface="+mn-ea"/>
                <a:cs typeface="ＭＳ Ｐゴシック" charset="0"/>
              </a:endParaRPr>
            </a:p>
            <a:p>
              <a:pPr algn="ctr" eaLnBrk="1" hangingPunct="1">
                <a:lnSpc>
                  <a:spcPct val="95000"/>
                </a:lnSpc>
                <a:spcAft>
                  <a:spcPts val="0"/>
                </a:spcAft>
                <a:buClr>
                  <a:schemeClr val="tx1"/>
                </a:buClr>
                <a:buSzPct val="110000"/>
                <a:buFont typeface="Symbol" pitchFamily="18" charset="2"/>
                <a:buNone/>
                <a:defRPr/>
              </a:pPr>
              <a:r>
                <a:rPr lang="en-US" sz="1600" b="1" dirty="0">
                  <a:solidFill>
                    <a:schemeClr val="bg2">
                      <a:lumMod val="85000"/>
                      <a:lumOff val="15000"/>
                    </a:schemeClr>
                  </a:solidFill>
                  <a:latin typeface="Arial Narrow" pitchFamily="34" charset="0"/>
                  <a:ea typeface="+mn-ea"/>
                  <a:cs typeface="ＭＳ Ｐゴシック" charset="0"/>
                </a:rPr>
                <a:t>2,11%/</a:t>
              </a:r>
              <a:r>
                <a:rPr lang="en-US" sz="1600" b="1" dirty="0" err="1">
                  <a:solidFill>
                    <a:schemeClr val="bg2">
                      <a:lumMod val="85000"/>
                      <a:lumOff val="15000"/>
                    </a:schemeClr>
                  </a:solidFill>
                  <a:latin typeface="Arial Narrow" pitchFamily="34" charset="0"/>
                  <a:ea typeface="+mn-ea"/>
                  <a:cs typeface="ＭＳ Ｐゴシック" charset="0"/>
                </a:rPr>
                <a:t>ano</a:t>
              </a:r>
              <a:endParaRPr lang="en-US" sz="1600" b="1" dirty="0">
                <a:solidFill>
                  <a:schemeClr val="bg2">
                    <a:lumMod val="85000"/>
                    <a:lumOff val="15000"/>
                  </a:schemeClr>
                </a:solidFill>
                <a:latin typeface="Arial Narrow" pitchFamily="34" charset="0"/>
                <a:ea typeface="+mn-ea"/>
                <a:cs typeface="ＭＳ Ｐゴシック" charset="0"/>
              </a:endParaRPr>
            </a:p>
          </p:txBody>
        </p:sp>
        <p:sp>
          <p:nvSpPr>
            <p:cNvPr id="2056" name="Rectangle 8">
              <a:extLst>
                <a:ext uri="{FF2B5EF4-FFF2-40B4-BE49-F238E27FC236}">
                  <a16:creationId xmlns:a16="http://schemas.microsoft.com/office/drawing/2014/main" id="{04127F17-1EE8-444B-9097-F9A0310C3A7C}"/>
                </a:ext>
              </a:extLst>
            </p:cNvPr>
            <p:cNvSpPr>
              <a:spLocks noChangeArrowheads="1"/>
            </p:cNvSpPr>
            <p:nvPr/>
          </p:nvSpPr>
          <p:spPr bwMode="auto">
            <a:xfrm>
              <a:off x="571713" y="2357399"/>
              <a:ext cx="2522076" cy="265116"/>
            </a:xfrm>
            <a:prstGeom prst="rect">
              <a:avLst/>
            </a:prstGeom>
            <a:noFill/>
            <a:ln w="9525" algn="ctr">
              <a:noFill/>
              <a:miter lim="800000"/>
              <a:headEnd/>
              <a:tailEnd/>
            </a:ln>
          </p:spPr>
          <p:txBody>
            <a:bodyPr/>
            <a:lstStyle/>
            <a:p>
              <a:pPr algn="ctr" eaLnBrk="1" hangingPunct="1">
                <a:lnSpc>
                  <a:spcPct val="95000"/>
                </a:lnSpc>
                <a:spcAft>
                  <a:spcPct val="40000"/>
                </a:spcAft>
                <a:buClr>
                  <a:schemeClr val="tx1"/>
                </a:buClr>
                <a:buSzPct val="110000"/>
                <a:buFont typeface="Symbol" pitchFamily="18" charset="2"/>
                <a:buNone/>
                <a:defRPr/>
              </a:pPr>
              <a:r>
                <a:rPr lang="en-US" sz="1600" b="1" dirty="0" err="1">
                  <a:solidFill>
                    <a:schemeClr val="bg2">
                      <a:lumMod val="85000"/>
                      <a:lumOff val="15000"/>
                    </a:schemeClr>
                  </a:solidFill>
                  <a:latin typeface="Arial Narrow" pitchFamily="34" charset="0"/>
                  <a:ea typeface="+mn-ea"/>
                  <a:cs typeface="ＭＳ Ｐゴシック" charset="0"/>
                </a:rPr>
                <a:t>Pacientes</a:t>
              </a:r>
              <a:r>
                <a:rPr lang="en-US" sz="1600" b="1" dirty="0">
                  <a:solidFill>
                    <a:schemeClr val="bg2">
                      <a:lumMod val="85000"/>
                      <a:lumOff val="15000"/>
                    </a:schemeClr>
                  </a:solidFill>
                  <a:latin typeface="Arial Narrow" pitchFamily="34" charset="0"/>
                  <a:ea typeface="+mn-ea"/>
                  <a:cs typeface="ＭＳ Ｐゴシック" charset="0"/>
                </a:rPr>
                <a:t> com </a:t>
              </a:r>
              <a:r>
                <a:rPr lang="en-US" sz="1600" b="1" dirty="0" err="1">
                  <a:solidFill>
                    <a:schemeClr val="bg2">
                      <a:lumMod val="85000"/>
                      <a:lumOff val="15000"/>
                    </a:schemeClr>
                  </a:solidFill>
                  <a:latin typeface="Arial Narrow" pitchFamily="34" charset="0"/>
                  <a:ea typeface="+mn-ea"/>
                  <a:cs typeface="ＭＳ Ｐゴシック" charset="0"/>
                </a:rPr>
                <a:t>eventos</a:t>
              </a:r>
              <a:r>
                <a:rPr lang="en-US" sz="1600" b="1" dirty="0">
                  <a:solidFill>
                    <a:schemeClr val="bg2">
                      <a:lumMod val="85000"/>
                      <a:lumOff val="15000"/>
                    </a:schemeClr>
                  </a:solidFill>
                  <a:latin typeface="Arial Narrow" pitchFamily="34" charset="0"/>
                  <a:ea typeface="+mn-ea"/>
                  <a:cs typeface="ＭＳ Ｐゴシック" charset="0"/>
                </a:rPr>
                <a:t> (%)</a:t>
              </a:r>
            </a:p>
          </p:txBody>
        </p:sp>
        <p:sp>
          <p:nvSpPr>
            <p:cNvPr id="2060" name="Rectangle 12">
              <a:extLst>
                <a:ext uri="{FF2B5EF4-FFF2-40B4-BE49-F238E27FC236}">
                  <a16:creationId xmlns:a16="http://schemas.microsoft.com/office/drawing/2014/main" id="{DDA4E899-B80A-4944-B945-C19AF4BE66EC}"/>
                </a:ext>
              </a:extLst>
            </p:cNvPr>
            <p:cNvSpPr>
              <a:spLocks noChangeArrowheads="1"/>
            </p:cNvSpPr>
            <p:nvPr/>
          </p:nvSpPr>
          <p:spPr bwMode="auto">
            <a:xfrm>
              <a:off x="2858093" y="2928908"/>
              <a:ext cx="1428282" cy="528645"/>
            </a:xfrm>
            <a:prstGeom prst="rect">
              <a:avLst/>
            </a:prstGeom>
            <a:solidFill>
              <a:schemeClr val="tx1"/>
            </a:solidFill>
            <a:ln w="9525" algn="ctr">
              <a:noFill/>
              <a:miter lim="800000"/>
              <a:headEnd/>
              <a:tailEnd/>
            </a:ln>
          </p:spPr>
          <p:txBody>
            <a:bodyPr/>
            <a:lstStyle/>
            <a:p>
              <a:pPr algn="ctr" eaLnBrk="1" hangingPunct="1">
                <a:lnSpc>
                  <a:spcPct val="95000"/>
                </a:lnSpc>
                <a:spcAft>
                  <a:spcPct val="40000"/>
                </a:spcAft>
                <a:buClr>
                  <a:schemeClr val="tx1"/>
                </a:buClr>
                <a:buSzPct val="110000"/>
                <a:buFont typeface="Symbol" pitchFamily="18" charset="2"/>
                <a:buNone/>
                <a:defRPr/>
              </a:pPr>
              <a:r>
                <a:rPr lang="en-US" sz="1600" b="1" dirty="0" err="1">
                  <a:solidFill>
                    <a:schemeClr val="bg2">
                      <a:lumMod val="85000"/>
                      <a:lumOff val="15000"/>
                    </a:schemeClr>
                  </a:solidFill>
                  <a:latin typeface="Arial Narrow" pitchFamily="34" charset="0"/>
                  <a:ea typeface="+mn-ea"/>
                  <a:cs typeface="ＭＳ Ｐゴシック" charset="0"/>
                </a:rPr>
                <a:t>Terapia</a:t>
              </a:r>
              <a:r>
                <a:rPr lang="en-US" sz="1600" b="1" dirty="0">
                  <a:solidFill>
                    <a:schemeClr val="bg2">
                      <a:lumMod val="85000"/>
                      <a:lumOff val="15000"/>
                    </a:schemeClr>
                  </a:solidFill>
                  <a:latin typeface="Arial Narrow" pitchFamily="34" charset="0"/>
                  <a:ea typeface="+mn-ea"/>
                  <a:cs typeface="ＭＳ Ｐゴシック" charset="0"/>
                </a:rPr>
                <a:t> </a:t>
              </a:r>
              <a:r>
                <a:rPr lang="en-US" sz="1600" b="1" dirty="0" err="1">
                  <a:solidFill>
                    <a:schemeClr val="bg2">
                      <a:lumMod val="85000"/>
                      <a:lumOff val="15000"/>
                    </a:schemeClr>
                  </a:solidFill>
                  <a:latin typeface="Arial Narrow" pitchFamily="34" charset="0"/>
                  <a:ea typeface="+mn-ea"/>
                  <a:cs typeface="ＭＳ Ｐゴシック" charset="0"/>
                </a:rPr>
                <a:t>padrão</a:t>
              </a:r>
              <a:r>
                <a:rPr lang="en-US" sz="1600" b="1" dirty="0">
                  <a:solidFill>
                    <a:schemeClr val="bg2">
                      <a:lumMod val="85000"/>
                      <a:lumOff val="15000"/>
                    </a:schemeClr>
                  </a:solidFill>
                  <a:latin typeface="Arial Narrow" pitchFamily="34" charset="0"/>
                  <a:ea typeface="+mn-ea"/>
                  <a:cs typeface="ＭＳ Ｐゴシック" charset="0"/>
                </a:rPr>
                <a:t> 2,29%/</a:t>
              </a:r>
              <a:r>
                <a:rPr lang="en-US" sz="1600" b="1" dirty="0" err="1">
                  <a:solidFill>
                    <a:schemeClr val="bg2">
                      <a:lumMod val="85000"/>
                      <a:lumOff val="15000"/>
                    </a:schemeClr>
                  </a:solidFill>
                  <a:latin typeface="Arial Narrow" pitchFamily="34" charset="0"/>
                  <a:ea typeface="+mn-ea"/>
                  <a:cs typeface="ＭＳ Ｐゴシック" charset="0"/>
                </a:rPr>
                <a:t>ano</a:t>
              </a:r>
              <a:endParaRPr lang="en-US" sz="1600" b="1" dirty="0">
                <a:solidFill>
                  <a:schemeClr val="bg2">
                    <a:lumMod val="85000"/>
                    <a:lumOff val="15000"/>
                  </a:schemeClr>
                </a:solidFill>
                <a:latin typeface="Arial Narrow" pitchFamily="34" charset="0"/>
                <a:ea typeface="+mn-ea"/>
                <a:cs typeface="ＭＳ Ｐゴシック" charset="0"/>
              </a:endParaRPr>
            </a:p>
          </p:txBody>
        </p:sp>
        <p:sp>
          <p:nvSpPr>
            <p:cNvPr id="2061" name="Rectangle 13">
              <a:extLst>
                <a:ext uri="{FF2B5EF4-FFF2-40B4-BE49-F238E27FC236}">
                  <a16:creationId xmlns:a16="http://schemas.microsoft.com/office/drawing/2014/main" id="{66BB6689-5A54-4746-A367-9DCC1AA4300F}"/>
                </a:ext>
              </a:extLst>
            </p:cNvPr>
            <p:cNvSpPr>
              <a:spLocks noChangeArrowheads="1"/>
            </p:cNvSpPr>
            <p:nvPr/>
          </p:nvSpPr>
          <p:spPr bwMode="auto">
            <a:xfrm>
              <a:off x="990883" y="2809843"/>
              <a:ext cx="1652686" cy="685810"/>
            </a:xfrm>
            <a:prstGeom prst="rect">
              <a:avLst/>
            </a:prstGeom>
            <a:noFill/>
            <a:ln w="9525" algn="ctr">
              <a:noFill/>
              <a:miter lim="800000"/>
              <a:headEnd/>
              <a:tailEnd/>
            </a:ln>
          </p:spPr>
          <p:txBody>
            <a:bodyPr/>
            <a:lstStyle/>
            <a:p>
              <a:pPr eaLnBrk="1" hangingPunct="1">
                <a:lnSpc>
                  <a:spcPct val="95000"/>
                </a:lnSpc>
                <a:spcAft>
                  <a:spcPct val="40000"/>
                </a:spcAft>
                <a:buClr>
                  <a:schemeClr val="tx1"/>
                </a:buClr>
                <a:buSzPct val="110000"/>
                <a:buFont typeface="Symbol" pitchFamily="18" charset="2"/>
                <a:buNone/>
                <a:defRPr/>
              </a:pPr>
              <a:r>
                <a:rPr lang="en-US" sz="1600" b="1" dirty="0">
                  <a:solidFill>
                    <a:schemeClr val="bg2">
                      <a:lumMod val="85000"/>
                      <a:lumOff val="15000"/>
                    </a:schemeClr>
                  </a:solidFill>
                  <a:latin typeface="Arial Narrow" pitchFamily="34" charset="0"/>
                  <a:ea typeface="+mn-ea"/>
                  <a:cs typeface="ＭＳ Ｐゴシック" charset="0"/>
                </a:rPr>
                <a:t>HR 0.90 (0.78-1.04) </a:t>
              </a:r>
              <a:br>
                <a:rPr lang="en-US" sz="1600" b="1" dirty="0">
                  <a:solidFill>
                    <a:schemeClr val="bg2">
                      <a:lumMod val="85000"/>
                      <a:lumOff val="15000"/>
                    </a:schemeClr>
                  </a:solidFill>
                  <a:latin typeface="Arial Narrow" pitchFamily="34" charset="0"/>
                  <a:ea typeface="+mn-ea"/>
                  <a:cs typeface="ＭＳ Ｐゴシック" charset="0"/>
                </a:rPr>
              </a:br>
              <a:r>
                <a:rPr lang="en-US" sz="1600" b="1" dirty="0">
                  <a:solidFill>
                    <a:schemeClr val="bg2">
                      <a:lumMod val="85000"/>
                      <a:lumOff val="15000"/>
                    </a:schemeClr>
                  </a:solidFill>
                  <a:latin typeface="Arial Narrow" pitchFamily="34" charset="0"/>
                  <a:ea typeface="+mn-ea"/>
                  <a:cs typeface="ＭＳ Ｐゴシック" charset="0"/>
                </a:rPr>
                <a:t>P =0.16</a:t>
              </a:r>
            </a:p>
          </p:txBody>
        </p:sp>
        <p:sp>
          <p:nvSpPr>
            <p:cNvPr id="2065" name="Rectangle 17">
              <a:extLst>
                <a:ext uri="{FF2B5EF4-FFF2-40B4-BE49-F238E27FC236}">
                  <a16:creationId xmlns:a16="http://schemas.microsoft.com/office/drawing/2014/main" id="{0AC3E7A1-9DDC-814D-8176-CED72A660C85}"/>
                </a:ext>
              </a:extLst>
            </p:cNvPr>
            <p:cNvSpPr>
              <a:spLocks noChangeArrowheads="1"/>
            </p:cNvSpPr>
            <p:nvPr/>
          </p:nvSpPr>
          <p:spPr bwMode="auto">
            <a:xfrm>
              <a:off x="6526182" y="2959070"/>
              <a:ext cx="1457920" cy="500070"/>
            </a:xfrm>
            <a:prstGeom prst="rect">
              <a:avLst/>
            </a:prstGeom>
            <a:solidFill>
              <a:schemeClr val="tx1"/>
            </a:solidFill>
            <a:ln w="9525" algn="ctr">
              <a:noFill/>
              <a:miter lim="800000"/>
              <a:headEnd/>
              <a:tailEnd/>
            </a:ln>
          </p:spPr>
          <p:txBody>
            <a:bodyPr/>
            <a:lstStyle/>
            <a:p>
              <a:pPr algn="ctr" eaLnBrk="1" hangingPunct="1">
                <a:lnSpc>
                  <a:spcPct val="95000"/>
                </a:lnSpc>
                <a:spcAft>
                  <a:spcPct val="40000"/>
                </a:spcAft>
                <a:buClr>
                  <a:schemeClr val="tx1"/>
                </a:buClr>
                <a:buSzPct val="110000"/>
                <a:defRPr/>
              </a:pPr>
              <a:r>
                <a:rPr lang="en-US" sz="1600" b="1" dirty="0">
                  <a:solidFill>
                    <a:schemeClr val="bg2">
                      <a:lumMod val="85000"/>
                      <a:lumOff val="15000"/>
                    </a:schemeClr>
                  </a:solidFill>
                  <a:latin typeface="Arial Narrow" pitchFamily="34" charset="0"/>
                  <a:ea typeface="+mn-ea"/>
                  <a:cs typeface="ＭＳ Ｐゴシック" charset="0"/>
                </a:rPr>
                <a:t>Ter. </a:t>
              </a:r>
              <a:r>
                <a:rPr lang="en-US" sz="1600" b="1" dirty="0" err="1">
                  <a:solidFill>
                    <a:schemeClr val="bg2">
                      <a:lumMod val="85000"/>
                      <a:lumOff val="15000"/>
                    </a:schemeClr>
                  </a:solidFill>
                  <a:latin typeface="Arial Narrow" pitchFamily="34" charset="0"/>
                  <a:ea typeface="+mn-ea"/>
                  <a:cs typeface="ＭＳ Ｐゴシック" charset="0"/>
                </a:rPr>
                <a:t>intensiva</a:t>
              </a:r>
              <a:r>
                <a:rPr lang="en-US" sz="1600" b="1" dirty="0">
                  <a:solidFill>
                    <a:schemeClr val="bg2">
                      <a:lumMod val="85000"/>
                      <a:lumOff val="15000"/>
                    </a:schemeClr>
                  </a:solidFill>
                  <a:latin typeface="Arial Narrow" pitchFamily="34" charset="0"/>
                  <a:ea typeface="+mn-ea"/>
                  <a:cs typeface="ＭＳ Ｐゴシック" charset="0"/>
                </a:rPr>
                <a:t> </a:t>
              </a:r>
              <a:br>
                <a:rPr lang="en-US" sz="1600" b="1" dirty="0">
                  <a:solidFill>
                    <a:schemeClr val="bg2">
                      <a:lumMod val="85000"/>
                      <a:lumOff val="15000"/>
                    </a:schemeClr>
                  </a:solidFill>
                  <a:latin typeface="Arial Narrow" pitchFamily="34" charset="0"/>
                  <a:ea typeface="+mn-ea"/>
                  <a:cs typeface="ＭＳ Ｐゴシック" charset="0"/>
                </a:rPr>
              </a:br>
              <a:r>
                <a:rPr lang="en-US" sz="1600" b="1" dirty="0">
                  <a:solidFill>
                    <a:schemeClr val="bg2">
                      <a:lumMod val="85000"/>
                      <a:lumOff val="15000"/>
                    </a:schemeClr>
                  </a:solidFill>
                  <a:latin typeface="Arial Narrow" pitchFamily="34" charset="0"/>
                  <a:ea typeface="+mn-ea"/>
                  <a:cs typeface="ＭＳ Ｐゴシック" charset="0"/>
                </a:rPr>
                <a:t>1,41%</a:t>
              </a:r>
            </a:p>
          </p:txBody>
        </p:sp>
        <p:sp>
          <p:nvSpPr>
            <p:cNvPr id="2066" name="Rectangle 18">
              <a:extLst>
                <a:ext uri="{FF2B5EF4-FFF2-40B4-BE49-F238E27FC236}">
                  <a16:creationId xmlns:a16="http://schemas.microsoft.com/office/drawing/2014/main" id="{24BE740A-180D-BA40-9E0A-C7299A4EDAA6}"/>
                </a:ext>
              </a:extLst>
            </p:cNvPr>
            <p:cNvSpPr>
              <a:spLocks noChangeArrowheads="1"/>
            </p:cNvSpPr>
            <p:nvPr/>
          </p:nvSpPr>
          <p:spPr bwMode="auto">
            <a:xfrm>
              <a:off x="5857204" y="4184639"/>
              <a:ext cx="1716197" cy="685810"/>
            </a:xfrm>
            <a:prstGeom prst="rect">
              <a:avLst/>
            </a:prstGeom>
            <a:noFill/>
            <a:ln w="9525" algn="ctr">
              <a:noFill/>
              <a:miter lim="800000"/>
              <a:headEnd/>
              <a:tailEnd/>
            </a:ln>
          </p:spPr>
          <p:txBody>
            <a:bodyPr/>
            <a:lstStyle/>
            <a:p>
              <a:pPr eaLnBrk="1" hangingPunct="1">
                <a:lnSpc>
                  <a:spcPct val="95000"/>
                </a:lnSpc>
                <a:spcAft>
                  <a:spcPct val="40000"/>
                </a:spcAft>
                <a:buClr>
                  <a:schemeClr val="tx1"/>
                </a:buClr>
                <a:buSzPct val="110000"/>
                <a:buFont typeface="Symbol" pitchFamily="18" charset="2"/>
                <a:buNone/>
                <a:defRPr/>
              </a:pPr>
              <a:r>
                <a:rPr lang="en-US" sz="1600" b="1" dirty="0">
                  <a:solidFill>
                    <a:schemeClr val="tx1"/>
                  </a:solidFill>
                  <a:latin typeface="Arial Narrow" pitchFamily="34" charset="0"/>
                  <a:ea typeface="+mn-ea"/>
                  <a:cs typeface="ＭＳ Ｐゴシック" charset="0"/>
                </a:rPr>
                <a:t>HR 1.22 (1.01-1.46) </a:t>
              </a:r>
              <a:br>
                <a:rPr lang="en-US" sz="1600" b="1" dirty="0">
                  <a:solidFill>
                    <a:schemeClr val="tx1"/>
                  </a:solidFill>
                  <a:latin typeface="Arial Narrow" pitchFamily="34" charset="0"/>
                  <a:ea typeface="+mn-ea"/>
                  <a:cs typeface="ＭＳ Ｐゴシック" charset="0"/>
                </a:rPr>
              </a:br>
              <a:r>
                <a:rPr lang="en-US" sz="1600" b="1" dirty="0">
                  <a:solidFill>
                    <a:schemeClr val="tx1"/>
                  </a:solidFill>
                  <a:latin typeface="Arial Narrow" pitchFamily="34" charset="0"/>
                  <a:ea typeface="+mn-ea"/>
                  <a:cs typeface="ＭＳ Ｐゴシック" charset="0"/>
                </a:rPr>
                <a:t>P =0.04</a:t>
              </a:r>
            </a:p>
          </p:txBody>
        </p:sp>
        <p:cxnSp>
          <p:nvCxnSpPr>
            <p:cNvPr id="20" name="Straight Arrow Connector 19">
              <a:extLst>
                <a:ext uri="{FF2B5EF4-FFF2-40B4-BE49-F238E27FC236}">
                  <a16:creationId xmlns:a16="http://schemas.microsoft.com/office/drawing/2014/main" id="{222377B9-10BD-CB4E-BA7D-AFC37B438C08}"/>
                </a:ext>
              </a:extLst>
            </p:cNvPr>
            <p:cNvCxnSpPr/>
            <p:nvPr/>
          </p:nvCxnSpPr>
          <p:spPr>
            <a:xfrm rot="5400000" flipH="1" flipV="1">
              <a:off x="2321721" y="4894350"/>
              <a:ext cx="357192" cy="141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64" name="Rectangle 16">
              <a:extLst>
                <a:ext uri="{FF2B5EF4-FFF2-40B4-BE49-F238E27FC236}">
                  <a16:creationId xmlns:a16="http://schemas.microsoft.com/office/drawing/2014/main" id="{581D67F6-4705-3B43-B9EE-904A66ABE324}"/>
                </a:ext>
              </a:extLst>
            </p:cNvPr>
            <p:cNvSpPr>
              <a:spLocks noChangeArrowheads="1"/>
            </p:cNvSpPr>
            <p:nvPr/>
          </p:nvSpPr>
          <p:spPr bwMode="auto">
            <a:xfrm>
              <a:off x="6751997" y="3535342"/>
              <a:ext cx="1422637" cy="509595"/>
            </a:xfrm>
            <a:prstGeom prst="rect">
              <a:avLst/>
            </a:prstGeom>
            <a:solidFill>
              <a:schemeClr val="tx1"/>
            </a:solidFill>
            <a:ln w="9525" algn="ctr">
              <a:noFill/>
              <a:miter lim="800000"/>
              <a:headEnd/>
              <a:tailEnd/>
            </a:ln>
          </p:spPr>
          <p:txBody>
            <a:bodyPr/>
            <a:lstStyle/>
            <a:p>
              <a:pPr algn="ctr" eaLnBrk="1" hangingPunct="1">
                <a:lnSpc>
                  <a:spcPct val="95000"/>
                </a:lnSpc>
                <a:spcAft>
                  <a:spcPct val="40000"/>
                </a:spcAft>
                <a:buClr>
                  <a:schemeClr val="tx1"/>
                </a:buClr>
                <a:buSzPct val="110000"/>
                <a:defRPr/>
              </a:pPr>
              <a:r>
                <a:rPr lang="en-US" sz="1600" b="1" dirty="0" err="1">
                  <a:solidFill>
                    <a:schemeClr val="bg2">
                      <a:lumMod val="85000"/>
                      <a:lumOff val="15000"/>
                    </a:schemeClr>
                  </a:solidFill>
                  <a:latin typeface="Arial Narrow" pitchFamily="34" charset="0"/>
                  <a:ea typeface="+mn-ea"/>
                  <a:cs typeface="ＭＳ Ｐゴシック" charset="0"/>
                </a:rPr>
                <a:t>Terapia</a:t>
              </a:r>
              <a:r>
                <a:rPr lang="en-US" sz="1600" b="1" dirty="0">
                  <a:solidFill>
                    <a:schemeClr val="bg2">
                      <a:lumMod val="85000"/>
                      <a:lumOff val="15000"/>
                    </a:schemeClr>
                  </a:solidFill>
                  <a:latin typeface="Arial Narrow" pitchFamily="34" charset="0"/>
                  <a:ea typeface="+mn-ea"/>
                  <a:cs typeface="ＭＳ Ｐゴシック" charset="0"/>
                </a:rPr>
                <a:t> </a:t>
              </a:r>
              <a:r>
                <a:rPr lang="en-US" sz="1600" b="1" dirty="0" err="1">
                  <a:solidFill>
                    <a:schemeClr val="bg2">
                      <a:lumMod val="85000"/>
                      <a:lumOff val="15000"/>
                    </a:schemeClr>
                  </a:solidFill>
                  <a:latin typeface="Arial Narrow" pitchFamily="34" charset="0"/>
                  <a:ea typeface="+mn-ea"/>
                  <a:cs typeface="ＭＳ Ｐゴシック" charset="0"/>
                </a:rPr>
                <a:t>padrão</a:t>
              </a:r>
              <a:r>
                <a:rPr lang="en-US" sz="1600" b="1" dirty="0">
                  <a:solidFill>
                    <a:schemeClr val="bg2">
                      <a:lumMod val="85000"/>
                      <a:lumOff val="15000"/>
                    </a:schemeClr>
                  </a:solidFill>
                  <a:latin typeface="Arial Narrow" pitchFamily="34" charset="0"/>
                  <a:ea typeface="+mn-ea"/>
                  <a:cs typeface="ＭＳ Ｐゴシック" charset="0"/>
                </a:rPr>
                <a:t> 1,14%</a:t>
              </a:r>
            </a:p>
          </p:txBody>
        </p:sp>
      </p:grpSp>
      <p:pic>
        <p:nvPicPr>
          <p:cNvPr id="3" name="Áudio 2">
            <a:hlinkClick r:id="" action="ppaction://media"/>
            <a:extLst>
              <a:ext uri="{FF2B5EF4-FFF2-40B4-BE49-F238E27FC236}">
                <a16:creationId xmlns:a16="http://schemas.microsoft.com/office/drawing/2014/main" id="{4D9C2244-7C4A-E74C-95C8-38B224CC360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58300" y="5829300"/>
            <a:ext cx="812800" cy="812800"/>
          </a:xfrm>
          <a:prstGeom prst="rect">
            <a:avLst/>
          </a:prstGeom>
        </p:spPr>
      </p:pic>
    </p:spTree>
    <p:custDataLst>
      <p:tags r:id="rId2"/>
    </p:custDataLst>
  </p:cSld>
  <p:clrMapOvr>
    <a:masterClrMapping/>
  </p:clrMapOvr>
  <p:transition advTm="339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282" name="Rectangle 2">
            <a:extLst>
              <a:ext uri="{FF2B5EF4-FFF2-40B4-BE49-F238E27FC236}">
                <a16:creationId xmlns:a16="http://schemas.microsoft.com/office/drawing/2014/main" id="{D4D0B6FB-66B5-6F49-95E0-85493354A5DD}"/>
              </a:ext>
            </a:extLst>
          </p:cNvPr>
          <p:cNvSpPr>
            <a:spLocks noGrp="1" noChangeArrowheads="1"/>
          </p:cNvSpPr>
          <p:nvPr>
            <p:ph type="title"/>
          </p:nvPr>
        </p:nvSpPr>
        <p:spPr>
          <a:xfrm>
            <a:off x="608013" y="325438"/>
            <a:ext cx="9324975" cy="787400"/>
          </a:xfrm>
        </p:spPr>
        <p:txBody>
          <a:bodyPr/>
          <a:lstStyle/>
          <a:p>
            <a:pPr defTabSz="1025525">
              <a:defRPr/>
            </a:pPr>
            <a:r>
              <a:rPr lang="en-GB" sz="3200" b="1" kern="1200" dirty="0">
                <a:solidFill>
                  <a:schemeClr val="tx2">
                    <a:lumMod val="40000"/>
                    <a:lumOff val="60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ADVANCE </a:t>
            </a:r>
            <a:endParaRPr lang="en-US" sz="2800" b="1" kern="1200" dirty="0">
              <a:solidFill>
                <a:schemeClr val="tx2">
                  <a:lumMod val="40000"/>
                  <a:lumOff val="60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2771" name="Rectangle 3">
            <a:extLst>
              <a:ext uri="{FF2B5EF4-FFF2-40B4-BE49-F238E27FC236}">
                <a16:creationId xmlns:a16="http://schemas.microsoft.com/office/drawing/2014/main" id="{785718BD-9347-6243-BC94-F530B194C9F2}"/>
              </a:ext>
            </a:extLst>
          </p:cNvPr>
          <p:cNvSpPr>
            <a:spLocks noChangeArrowheads="1"/>
          </p:cNvSpPr>
          <p:nvPr/>
        </p:nvSpPr>
        <p:spPr bwMode="auto">
          <a:xfrm>
            <a:off x="750888" y="1381325"/>
            <a:ext cx="8893175" cy="442713"/>
          </a:xfrm>
          <a:prstGeom prst="rect">
            <a:avLst/>
          </a:prstGeom>
          <a:solidFill>
            <a:schemeClr val="accent5">
              <a:lumMod val="10000"/>
            </a:schemeClr>
          </a:solidFill>
          <a:ln w="9525" algn="ctr">
            <a:solidFill>
              <a:srgbClr val="FFC000"/>
            </a:solidFill>
            <a:miter lim="800000"/>
            <a:headEnd/>
            <a:tailEnd/>
          </a:ln>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Clr>
                <a:schemeClr val="tx1"/>
              </a:buClr>
              <a:buSzPct val="110000"/>
              <a:defRPr/>
            </a:pPr>
            <a:r>
              <a:rPr lang="en-US" altLang="pt-BR" sz="2000" b="1" dirty="0">
                <a:effectLst>
                  <a:outerShdw blurRad="38100" dist="38100" dir="2700000" algn="tl">
                    <a:srgbClr val="000000"/>
                  </a:outerShdw>
                </a:effectLst>
              </a:rPr>
              <a:t>11.140 DM2 &gt;55 </a:t>
            </a:r>
            <a:r>
              <a:rPr lang="en-US" altLang="pt-BR" sz="2000" b="1" dirty="0" err="1">
                <a:effectLst>
                  <a:outerShdw blurRad="38100" dist="38100" dir="2700000" algn="tl">
                    <a:srgbClr val="000000"/>
                  </a:outerShdw>
                </a:effectLst>
              </a:rPr>
              <a:t>anos</a:t>
            </a:r>
            <a:r>
              <a:rPr lang="en-US" altLang="pt-BR" sz="2000" b="1" dirty="0">
                <a:effectLst>
                  <a:outerShdw blurRad="38100" dist="38100" dir="2700000" algn="tl">
                    <a:srgbClr val="000000"/>
                  </a:outerShdw>
                </a:effectLst>
              </a:rPr>
              <a:t>, com </a:t>
            </a:r>
            <a:r>
              <a:rPr lang="en-US" altLang="pt-BR" sz="2000" b="1" dirty="0" err="1">
                <a:effectLst>
                  <a:outerShdw blurRad="38100" dist="38100" dir="2700000" algn="tl">
                    <a:srgbClr val="000000"/>
                  </a:outerShdw>
                </a:effectLst>
              </a:rPr>
              <a:t>história</a:t>
            </a:r>
            <a:r>
              <a:rPr lang="en-US" altLang="pt-BR" sz="2000" b="1" dirty="0">
                <a:effectLst>
                  <a:outerShdw blurRad="38100" dist="38100" dir="2700000" algn="tl">
                    <a:srgbClr val="000000"/>
                  </a:outerShdw>
                </a:effectLst>
              </a:rPr>
              <a:t> </a:t>
            </a:r>
            <a:r>
              <a:rPr lang="en-US" altLang="pt-BR" sz="2000" b="1" dirty="0" err="1">
                <a:effectLst>
                  <a:outerShdw blurRad="38100" dist="38100" dir="2700000" algn="tl">
                    <a:srgbClr val="000000"/>
                  </a:outerShdw>
                </a:effectLst>
              </a:rPr>
              <a:t>prévia</a:t>
            </a:r>
            <a:r>
              <a:rPr lang="en-US" altLang="pt-BR" sz="2000" b="1" dirty="0">
                <a:effectLst>
                  <a:outerShdw blurRad="38100" dist="38100" dir="2700000" algn="tl">
                    <a:srgbClr val="000000"/>
                  </a:outerShdw>
                </a:effectLst>
              </a:rPr>
              <a:t> de </a:t>
            </a:r>
            <a:r>
              <a:rPr lang="en-US" altLang="pt-BR" sz="2000" b="1" dirty="0" err="1">
                <a:effectLst>
                  <a:outerShdw blurRad="38100" dist="38100" dir="2700000" algn="tl">
                    <a:srgbClr val="000000"/>
                  </a:outerShdw>
                </a:effectLst>
              </a:rPr>
              <a:t>microangiopatia</a:t>
            </a:r>
            <a:r>
              <a:rPr lang="en-US" altLang="pt-BR" sz="2000" b="1" dirty="0">
                <a:effectLst>
                  <a:outerShdw blurRad="38100" dist="38100" dir="2700000" algn="tl">
                    <a:srgbClr val="000000"/>
                  </a:outerShdw>
                </a:effectLst>
              </a:rPr>
              <a:t> </a:t>
            </a:r>
            <a:r>
              <a:rPr lang="en-US" altLang="pt-BR" sz="2000" b="1" dirty="0" err="1">
                <a:effectLst>
                  <a:outerShdw blurRad="38100" dist="38100" dir="2700000" algn="tl">
                    <a:srgbClr val="000000"/>
                  </a:outerShdw>
                </a:effectLst>
              </a:rPr>
              <a:t>ou</a:t>
            </a:r>
            <a:r>
              <a:rPr lang="en-US" altLang="pt-BR" sz="2000" b="1" dirty="0">
                <a:effectLst>
                  <a:outerShdw blurRad="38100" dist="38100" dir="2700000" algn="tl">
                    <a:srgbClr val="000000"/>
                  </a:outerShdw>
                </a:effectLst>
              </a:rPr>
              <a:t> DCV</a:t>
            </a:r>
          </a:p>
        </p:txBody>
      </p:sp>
      <p:sp>
        <p:nvSpPr>
          <p:cNvPr id="32772" name="Rectangle 4">
            <a:extLst>
              <a:ext uri="{FF2B5EF4-FFF2-40B4-BE49-F238E27FC236}">
                <a16:creationId xmlns:a16="http://schemas.microsoft.com/office/drawing/2014/main" id="{B18CD238-977F-B54F-8FFC-9C6CB65216C2}"/>
              </a:ext>
            </a:extLst>
          </p:cNvPr>
          <p:cNvSpPr>
            <a:spLocks noChangeArrowheads="1"/>
          </p:cNvSpPr>
          <p:nvPr/>
        </p:nvSpPr>
        <p:spPr bwMode="auto">
          <a:xfrm>
            <a:off x="482600" y="4786313"/>
            <a:ext cx="9161463" cy="1571625"/>
          </a:xfrm>
          <a:prstGeom prst="rect">
            <a:avLst/>
          </a:prstGeom>
          <a:solidFill>
            <a:schemeClr val="accent5">
              <a:lumMod val="10000"/>
            </a:schemeClr>
          </a:solidFill>
          <a:ln w="9525" algn="ctr">
            <a:solidFill>
              <a:srgbClr val="FFC000"/>
            </a:solidFill>
            <a:miter lim="800000"/>
            <a:headEnd/>
            <a:tailEnd/>
          </a:ln>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5000"/>
              </a:lnSpc>
              <a:spcAft>
                <a:spcPct val="40000"/>
              </a:spcAft>
              <a:buClr>
                <a:schemeClr val="tx1"/>
              </a:buClr>
              <a:buSzPct val="110000"/>
              <a:defRPr/>
            </a:pPr>
            <a:r>
              <a:rPr lang="en-US" altLang="pt-BR" b="1">
                <a:solidFill>
                  <a:srgbClr val="FFD13F"/>
                </a:solidFill>
              </a:rPr>
              <a:t>Desfechos Primários </a:t>
            </a:r>
            <a:r>
              <a:rPr lang="en-US" altLang="pt-BR" sz="2000" b="1">
                <a:solidFill>
                  <a:srgbClr val="FFD13F"/>
                </a:solidFill>
              </a:rPr>
              <a:t>(compostos)</a:t>
            </a:r>
          </a:p>
          <a:p>
            <a:pPr eaLnBrk="1" hangingPunct="1">
              <a:lnSpc>
                <a:spcPct val="95000"/>
              </a:lnSpc>
              <a:spcAft>
                <a:spcPct val="40000"/>
              </a:spcAft>
              <a:buClr>
                <a:schemeClr val="tx1"/>
              </a:buClr>
              <a:buSzPct val="110000"/>
              <a:defRPr/>
            </a:pPr>
            <a:r>
              <a:rPr lang="en-US" altLang="pt-BR" sz="2000" b="1"/>
              <a:t>Macrovascular : combinação de AVC e IAM não-fatais e morte CV</a:t>
            </a:r>
          </a:p>
          <a:p>
            <a:pPr eaLnBrk="1" hangingPunct="1">
              <a:lnSpc>
                <a:spcPct val="95000"/>
              </a:lnSpc>
              <a:spcAft>
                <a:spcPct val="40000"/>
              </a:spcAft>
              <a:buClr>
                <a:schemeClr val="tx1"/>
              </a:buClr>
              <a:buSzPct val="110000"/>
              <a:defRPr/>
            </a:pPr>
            <a:r>
              <a:rPr lang="en-US" altLang="pt-BR" sz="2000" b="1"/>
              <a:t>Microvascular: combinação de aparecimento ou piora de nefro-retinopatia</a:t>
            </a:r>
          </a:p>
        </p:txBody>
      </p:sp>
      <p:sp>
        <p:nvSpPr>
          <p:cNvPr id="9" name="Rectangle 4">
            <a:extLst>
              <a:ext uri="{FF2B5EF4-FFF2-40B4-BE49-F238E27FC236}">
                <a16:creationId xmlns:a16="http://schemas.microsoft.com/office/drawing/2014/main" id="{65F75ED9-4017-1745-A796-4A60CE51CE7B}"/>
              </a:ext>
            </a:extLst>
          </p:cNvPr>
          <p:cNvSpPr>
            <a:spLocks noChangeArrowheads="1"/>
          </p:cNvSpPr>
          <p:nvPr/>
        </p:nvSpPr>
        <p:spPr bwMode="auto">
          <a:xfrm>
            <a:off x="2732088" y="6378575"/>
            <a:ext cx="7394575" cy="336550"/>
          </a:xfrm>
          <a:prstGeom prst="rect">
            <a:avLst/>
          </a:prstGeom>
          <a:noFill/>
          <a:ln w="25400">
            <a:noFill/>
            <a:miter lim="800000"/>
            <a:headEnd/>
            <a:tailEnd/>
          </a:ln>
        </p:spPr>
        <p:txBody>
          <a:bodyPr lIns="90479" tIns="44446" rIns="90479" bIns="44446" anchor="b">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r" eaLnBrk="1" hangingPunct="1">
              <a:defRPr/>
            </a:pPr>
            <a:r>
              <a:rPr lang="en-US" altLang="pt-BR" sz="1600" b="1" i="1">
                <a:solidFill>
                  <a:srgbClr val="B9CAFF"/>
                </a:solidFill>
                <a:effectLst>
                  <a:outerShdw blurRad="38100" dist="38100" dir="2700000" algn="tl">
                    <a:srgbClr val="000000"/>
                  </a:outerShdw>
                </a:effectLst>
                <a:latin typeface="Arial Narrow" panose="020B0606020202030204" pitchFamily="34" charset="0"/>
              </a:rPr>
              <a:t>The  ADVANCE Collaborative Group. Lancet 2007. N Engl J Med 2008</a:t>
            </a:r>
          </a:p>
        </p:txBody>
      </p:sp>
      <p:sp>
        <p:nvSpPr>
          <p:cNvPr id="10" name="Left-Up Arrow 9">
            <a:extLst>
              <a:ext uri="{FF2B5EF4-FFF2-40B4-BE49-F238E27FC236}">
                <a16:creationId xmlns:a16="http://schemas.microsoft.com/office/drawing/2014/main" id="{21536E35-A4FC-FF49-914D-7F006FE9FAC7}"/>
              </a:ext>
            </a:extLst>
          </p:cNvPr>
          <p:cNvSpPr/>
          <p:nvPr/>
        </p:nvSpPr>
        <p:spPr>
          <a:xfrm rot="13544174">
            <a:off x="4732338" y="2041525"/>
            <a:ext cx="785812" cy="884238"/>
          </a:xfrm>
          <a:prstGeom prst="leftUpArrow">
            <a:avLst>
              <a:gd name="adj1" fmla="val 14217"/>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grpSp>
        <p:nvGrpSpPr>
          <p:cNvPr id="2" name="Group 12">
            <a:extLst>
              <a:ext uri="{FF2B5EF4-FFF2-40B4-BE49-F238E27FC236}">
                <a16:creationId xmlns:a16="http://schemas.microsoft.com/office/drawing/2014/main" id="{35D8B468-EBEB-6E4A-9048-8CACD7954D8C}"/>
              </a:ext>
            </a:extLst>
          </p:cNvPr>
          <p:cNvGrpSpPr>
            <a:grpSpLocks/>
          </p:cNvGrpSpPr>
          <p:nvPr/>
        </p:nvGrpSpPr>
        <p:grpSpPr bwMode="auto">
          <a:xfrm>
            <a:off x="1446213" y="3143250"/>
            <a:ext cx="7313612" cy="830263"/>
            <a:chOff x="1285852" y="3143248"/>
            <a:chExt cx="6500858" cy="830997"/>
          </a:xfrm>
        </p:grpSpPr>
        <p:sp>
          <p:nvSpPr>
            <p:cNvPr id="8" name="TextBox 7">
              <a:extLst>
                <a:ext uri="{FF2B5EF4-FFF2-40B4-BE49-F238E27FC236}">
                  <a16:creationId xmlns:a16="http://schemas.microsoft.com/office/drawing/2014/main" id="{E9F0BA30-8893-B84D-9508-571D4AD06250}"/>
                </a:ext>
              </a:extLst>
            </p:cNvPr>
            <p:cNvSpPr txBox="1"/>
            <p:nvPr/>
          </p:nvSpPr>
          <p:spPr>
            <a:xfrm>
              <a:off x="1285852" y="3143248"/>
              <a:ext cx="3071927" cy="830997"/>
            </a:xfrm>
            <a:prstGeom prst="rect">
              <a:avLst/>
            </a:prstGeom>
            <a:noFill/>
            <a:ln>
              <a:solidFill>
                <a:schemeClr val="accent6">
                  <a:lumMod val="60000"/>
                  <a:lumOff val="40000"/>
                </a:schemeClr>
              </a:solid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b="1">
                  <a:solidFill>
                    <a:srgbClr val="FFB090"/>
                  </a:solidFill>
                  <a:effectLst>
                    <a:outerShdw blurRad="38100" dist="38100" dir="2700000" algn="tl">
                      <a:srgbClr val="000000"/>
                    </a:outerShdw>
                  </a:effectLst>
                </a:rPr>
                <a:t>Controle Glicêmico Intensivo</a:t>
              </a:r>
            </a:p>
          </p:txBody>
        </p:sp>
        <p:sp>
          <p:nvSpPr>
            <p:cNvPr id="12" name="TextBox 11">
              <a:extLst>
                <a:ext uri="{FF2B5EF4-FFF2-40B4-BE49-F238E27FC236}">
                  <a16:creationId xmlns:a16="http://schemas.microsoft.com/office/drawing/2014/main" id="{C32A44EC-DF31-844B-AC8B-B16DD5F5ED38}"/>
                </a:ext>
              </a:extLst>
            </p:cNvPr>
            <p:cNvSpPr txBox="1"/>
            <p:nvPr/>
          </p:nvSpPr>
          <p:spPr>
            <a:xfrm>
              <a:off x="4714783" y="3143248"/>
              <a:ext cx="3071927" cy="830997"/>
            </a:xfrm>
            <a:prstGeom prst="rect">
              <a:avLst/>
            </a:prstGeom>
            <a:noFill/>
            <a:ln>
              <a:solidFill>
                <a:srgbClr val="FFC000"/>
              </a:solid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b="1">
                  <a:solidFill>
                    <a:srgbClr val="FFD13F"/>
                  </a:solidFill>
                  <a:effectLst>
                    <a:outerShdw blurRad="38100" dist="38100" dir="2700000" algn="tl">
                      <a:srgbClr val="000000"/>
                    </a:outerShdw>
                  </a:effectLst>
                </a:rPr>
                <a:t>Controle Glicêmico Padrão</a:t>
              </a:r>
            </a:p>
          </p:txBody>
        </p:sp>
      </p:grpSp>
      <p:pic>
        <p:nvPicPr>
          <p:cNvPr id="4" name="Áudio 3">
            <a:hlinkClick r:id="" action="ppaction://media"/>
            <a:extLst>
              <a:ext uri="{FF2B5EF4-FFF2-40B4-BE49-F238E27FC236}">
                <a16:creationId xmlns:a16="http://schemas.microsoft.com/office/drawing/2014/main" id="{F2801BD0-00A7-D54C-A088-15C317589A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cSld>
  <p:clrMapOvr>
    <a:masterClrMapping/>
  </p:clrMapOvr>
  <p:transition advTm="366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354" name="Rectangle 2">
            <a:extLst>
              <a:ext uri="{FF2B5EF4-FFF2-40B4-BE49-F238E27FC236}">
                <a16:creationId xmlns:a16="http://schemas.microsoft.com/office/drawing/2014/main" id="{CD538DDF-9747-4D4F-95F5-55A21810462C}"/>
              </a:ext>
            </a:extLst>
          </p:cNvPr>
          <p:cNvSpPr>
            <a:spLocks noGrp="1" noChangeArrowheads="1"/>
          </p:cNvSpPr>
          <p:nvPr>
            <p:ph type="title"/>
          </p:nvPr>
        </p:nvSpPr>
        <p:spPr>
          <a:xfrm>
            <a:off x="608013" y="325438"/>
            <a:ext cx="9559925" cy="960437"/>
          </a:xfrm>
        </p:spPr>
        <p:txBody>
          <a:bodyPr/>
          <a:lstStyle/>
          <a:p>
            <a:pPr>
              <a:defRPr/>
            </a:pPr>
            <a:r>
              <a:rPr lang="en-US" altLang="pt-BR" sz="3200" b="1" dirty="0">
                <a:solidFill>
                  <a:schemeClr val="tx2">
                    <a:lumMod val="40000"/>
                    <a:lumOff val="60000"/>
                  </a:schemeClr>
                </a:solidFill>
                <a:effectLst>
                  <a:outerShdw blurRad="38100" dist="38100" dir="2700000" algn="tl">
                    <a:srgbClr val="000000"/>
                  </a:outerShdw>
                </a:effectLst>
                <a:latin typeface="+mn-lt"/>
                <a:cs typeface="Tahoma" panose="020B0604030504040204" pitchFamily="34" charset="0"/>
              </a:rPr>
              <a:t>ADVANCE - </a:t>
            </a:r>
            <a:r>
              <a:rPr lang="en-US" altLang="pt-BR" sz="3200" b="1" dirty="0" err="1">
                <a:solidFill>
                  <a:schemeClr val="tx2">
                    <a:lumMod val="40000"/>
                    <a:lumOff val="60000"/>
                  </a:schemeClr>
                </a:solidFill>
                <a:effectLst>
                  <a:outerShdw blurRad="38100" dist="38100" dir="2700000" algn="tl">
                    <a:srgbClr val="000000"/>
                  </a:outerShdw>
                </a:effectLst>
                <a:latin typeface="+mn-lt"/>
                <a:cs typeface="Tahoma" panose="020B0604030504040204" pitchFamily="34" charset="0"/>
              </a:rPr>
              <a:t>Controle</a:t>
            </a:r>
            <a:r>
              <a:rPr lang="en-US" altLang="pt-BR" sz="3200" b="1" dirty="0">
                <a:solidFill>
                  <a:schemeClr val="tx2">
                    <a:lumMod val="40000"/>
                    <a:lumOff val="60000"/>
                  </a:schemeClr>
                </a:solidFill>
                <a:effectLst>
                  <a:outerShdw blurRad="38100" dist="38100" dir="2700000" algn="tl">
                    <a:srgbClr val="000000"/>
                  </a:outerShdw>
                </a:effectLst>
                <a:latin typeface="+mn-lt"/>
                <a:cs typeface="Tahoma" panose="020B0604030504040204" pitchFamily="34" charset="0"/>
              </a:rPr>
              <a:t> </a:t>
            </a:r>
            <a:r>
              <a:rPr lang="en-US" altLang="pt-BR" sz="3200" b="1" dirty="0" err="1">
                <a:solidFill>
                  <a:schemeClr val="tx2">
                    <a:lumMod val="40000"/>
                    <a:lumOff val="60000"/>
                  </a:schemeClr>
                </a:solidFill>
                <a:effectLst>
                  <a:outerShdw blurRad="38100" dist="38100" dir="2700000" algn="tl">
                    <a:srgbClr val="000000"/>
                  </a:outerShdw>
                </a:effectLst>
                <a:latin typeface="+mn-lt"/>
                <a:cs typeface="Tahoma" panose="020B0604030504040204" pitchFamily="34" charset="0"/>
              </a:rPr>
              <a:t>Glicêmico</a:t>
            </a:r>
            <a:br>
              <a:rPr lang="en-US" altLang="pt-BR" sz="2400" i="1" dirty="0">
                <a:solidFill>
                  <a:schemeClr val="tx2">
                    <a:lumMod val="40000"/>
                    <a:lumOff val="60000"/>
                  </a:schemeClr>
                </a:solidFill>
                <a:latin typeface="+mn-lt"/>
              </a:rPr>
            </a:br>
            <a:r>
              <a:rPr lang="en-US" altLang="pt-BR" sz="2800" b="1" dirty="0" err="1">
                <a:solidFill>
                  <a:schemeClr val="tx2">
                    <a:lumMod val="40000"/>
                    <a:lumOff val="60000"/>
                  </a:schemeClr>
                </a:solidFill>
                <a:effectLst>
                  <a:outerShdw blurRad="38100" dist="38100" dir="2700000" algn="tl">
                    <a:srgbClr val="000000"/>
                  </a:outerShdw>
                </a:effectLst>
                <a:latin typeface="+mn-lt"/>
                <a:cs typeface="Tahoma" panose="020B0604030504040204" pitchFamily="34" charset="0"/>
              </a:rPr>
              <a:t>Eventos</a:t>
            </a:r>
            <a:r>
              <a:rPr lang="en-US" altLang="pt-BR" sz="2800" b="1" dirty="0">
                <a:solidFill>
                  <a:schemeClr val="tx2">
                    <a:lumMod val="40000"/>
                    <a:lumOff val="60000"/>
                  </a:schemeClr>
                </a:solidFill>
                <a:effectLst>
                  <a:outerShdw blurRad="38100" dist="38100" dir="2700000" algn="tl">
                    <a:srgbClr val="000000"/>
                  </a:outerShdw>
                </a:effectLst>
                <a:latin typeface="+mn-lt"/>
                <a:cs typeface="Tahoma" panose="020B0604030504040204" pitchFamily="34" charset="0"/>
              </a:rPr>
              <a:t> macro e </a:t>
            </a:r>
            <a:r>
              <a:rPr lang="en-US" altLang="pt-BR" sz="2800" b="1" dirty="0" err="1">
                <a:solidFill>
                  <a:schemeClr val="tx2">
                    <a:lumMod val="40000"/>
                    <a:lumOff val="60000"/>
                  </a:schemeClr>
                </a:solidFill>
                <a:effectLst>
                  <a:outerShdw blurRad="38100" dist="38100" dir="2700000" algn="tl">
                    <a:srgbClr val="000000"/>
                  </a:outerShdw>
                </a:effectLst>
                <a:latin typeface="+mn-lt"/>
                <a:cs typeface="Tahoma" panose="020B0604030504040204" pitchFamily="34" charset="0"/>
              </a:rPr>
              <a:t>microvasculares</a:t>
            </a:r>
            <a:endParaRPr lang="en-US" altLang="pt-BR" sz="2800" b="1" dirty="0">
              <a:solidFill>
                <a:schemeClr val="tx2">
                  <a:lumMod val="40000"/>
                  <a:lumOff val="60000"/>
                </a:schemeClr>
              </a:solidFill>
              <a:effectLst>
                <a:outerShdw blurRad="38100" dist="38100" dir="2700000" algn="tl">
                  <a:srgbClr val="000000"/>
                </a:outerShdw>
              </a:effectLst>
              <a:latin typeface="+mn-lt"/>
              <a:cs typeface="Tahoma" panose="020B0604030504040204" pitchFamily="34" charset="0"/>
            </a:endParaRPr>
          </a:p>
        </p:txBody>
      </p:sp>
      <p:sp>
        <p:nvSpPr>
          <p:cNvPr id="35845" name="Rectangle 5">
            <a:extLst>
              <a:ext uri="{FF2B5EF4-FFF2-40B4-BE49-F238E27FC236}">
                <a16:creationId xmlns:a16="http://schemas.microsoft.com/office/drawing/2014/main" id="{84FF2668-51A4-974C-B701-A776EAFF45E5}"/>
              </a:ext>
            </a:extLst>
          </p:cNvPr>
          <p:cNvSpPr>
            <a:spLocks noChangeArrowheads="1"/>
          </p:cNvSpPr>
          <p:nvPr/>
        </p:nvSpPr>
        <p:spPr bwMode="auto">
          <a:xfrm>
            <a:off x="723900" y="1785938"/>
            <a:ext cx="4087813" cy="527050"/>
          </a:xfrm>
          <a:prstGeom prst="rect">
            <a:avLst/>
          </a:prstGeom>
          <a:noFill/>
          <a:ln w="9525" algn="ctr">
            <a:noFill/>
            <a:miter lim="800000"/>
            <a:headEnd/>
            <a:tailEnd/>
          </a:ln>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5000"/>
              </a:lnSpc>
              <a:spcAft>
                <a:spcPct val="40000"/>
              </a:spcAft>
              <a:buClr>
                <a:schemeClr val="tx1"/>
              </a:buClr>
              <a:buSzPct val="110000"/>
              <a:buFont typeface="Symbol" panose="05050102010706020507" pitchFamily="18" charset="2"/>
              <a:buNone/>
              <a:defRPr/>
            </a:pPr>
            <a:r>
              <a:rPr lang="en-US" altLang="pt-BR" sz="2000" b="1">
                <a:effectLst>
                  <a:outerShdw blurRad="38100" dist="38100" dir="2700000" algn="tl">
                    <a:srgbClr val="000000"/>
                  </a:outerShdw>
                </a:effectLst>
              </a:rPr>
              <a:t>Macrovasculares</a:t>
            </a:r>
          </a:p>
        </p:txBody>
      </p:sp>
      <p:sp>
        <p:nvSpPr>
          <p:cNvPr id="35846" name="Rectangle 6">
            <a:extLst>
              <a:ext uri="{FF2B5EF4-FFF2-40B4-BE49-F238E27FC236}">
                <a16:creationId xmlns:a16="http://schemas.microsoft.com/office/drawing/2014/main" id="{5932384C-8F93-AE4D-9E2B-9F460E662929}"/>
              </a:ext>
            </a:extLst>
          </p:cNvPr>
          <p:cNvSpPr>
            <a:spLocks noChangeArrowheads="1"/>
          </p:cNvSpPr>
          <p:nvPr/>
        </p:nvSpPr>
        <p:spPr bwMode="auto">
          <a:xfrm>
            <a:off x="5545138" y="1785938"/>
            <a:ext cx="4059237" cy="527050"/>
          </a:xfrm>
          <a:prstGeom prst="rect">
            <a:avLst/>
          </a:prstGeom>
          <a:noFill/>
          <a:ln w="9525" algn="ctr">
            <a:noFill/>
            <a:miter lim="800000"/>
            <a:headEnd/>
            <a:tailEnd/>
          </a:ln>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5000"/>
              </a:lnSpc>
              <a:spcAft>
                <a:spcPct val="40000"/>
              </a:spcAft>
              <a:buClr>
                <a:schemeClr val="tx1"/>
              </a:buClr>
              <a:buSzPct val="110000"/>
              <a:buFont typeface="Symbol" panose="05050102010706020507" pitchFamily="18" charset="2"/>
              <a:buNone/>
              <a:defRPr/>
            </a:pPr>
            <a:r>
              <a:rPr lang="en-US" altLang="pt-BR" sz="2000" b="1">
                <a:effectLst>
                  <a:outerShdw blurRad="38100" dist="38100" dir="2700000" algn="tl">
                    <a:srgbClr val="000000"/>
                  </a:outerShdw>
                </a:effectLst>
              </a:rPr>
              <a:t>Microvasculares</a:t>
            </a:r>
          </a:p>
        </p:txBody>
      </p:sp>
      <p:grpSp>
        <p:nvGrpSpPr>
          <p:cNvPr id="96261" name="Group 10">
            <a:extLst>
              <a:ext uri="{FF2B5EF4-FFF2-40B4-BE49-F238E27FC236}">
                <a16:creationId xmlns:a16="http://schemas.microsoft.com/office/drawing/2014/main" id="{D475F0BD-14D3-F047-A4F4-D511EB00FACE}"/>
              </a:ext>
            </a:extLst>
          </p:cNvPr>
          <p:cNvGrpSpPr>
            <a:grpSpLocks/>
          </p:cNvGrpSpPr>
          <p:nvPr/>
        </p:nvGrpSpPr>
        <p:grpSpPr bwMode="auto">
          <a:xfrm>
            <a:off x="460375" y="2363788"/>
            <a:ext cx="9353550" cy="3136900"/>
            <a:chOff x="409575" y="2133600"/>
            <a:chExt cx="8313738" cy="3136900"/>
          </a:xfrm>
        </p:grpSpPr>
        <p:pic>
          <p:nvPicPr>
            <p:cNvPr id="96263" name="Picture 3">
              <a:extLst>
                <a:ext uri="{FF2B5EF4-FFF2-40B4-BE49-F238E27FC236}">
                  <a16:creationId xmlns:a16="http://schemas.microsoft.com/office/drawing/2014/main" id="{FDDC7C0E-B4C7-494C-9EC4-BE0AD35AB744}"/>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575" y="2136775"/>
              <a:ext cx="413702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96264" name="Picture 4">
              <a:extLst>
                <a:ext uri="{FF2B5EF4-FFF2-40B4-BE49-F238E27FC236}">
                  <a16:creationId xmlns:a16="http://schemas.microsoft.com/office/drawing/2014/main" id="{3E55F70E-4107-964C-8ABA-1D14ACCDC6C8}"/>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2133600"/>
              <a:ext cx="4075113"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35848" name="Rectangle 8">
              <a:extLst>
                <a:ext uri="{FF2B5EF4-FFF2-40B4-BE49-F238E27FC236}">
                  <a16:creationId xmlns:a16="http://schemas.microsoft.com/office/drawing/2014/main" id="{370A3B9E-BD16-0747-B39E-8B1CF9F73A67}"/>
                </a:ext>
              </a:extLst>
            </p:cNvPr>
            <p:cNvSpPr>
              <a:spLocks noChangeArrowheads="1"/>
            </p:cNvSpPr>
            <p:nvPr/>
          </p:nvSpPr>
          <p:spPr bwMode="auto">
            <a:xfrm>
              <a:off x="2348318" y="2371725"/>
              <a:ext cx="2151808" cy="914400"/>
            </a:xfrm>
            <a:prstGeom prst="rect">
              <a:avLst/>
            </a:prstGeom>
            <a:solidFill>
              <a:schemeClr val="tx1"/>
            </a:solidFill>
            <a:ln w="19050">
              <a:noFill/>
              <a:miter lim="800000"/>
              <a:headEnd/>
              <a:tailEnd/>
            </a:ln>
          </p:spPr>
          <p:txBody>
            <a:bodyPr wrap="none"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en-US" altLang="pt-BR" sz="1800" b="1">
                  <a:solidFill>
                    <a:schemeClr val="bg2"/>
                  </a:solidFill>
                  <a:effectLst>
                    <a:outerShdw blurRad="38100" dist="38100" dir="2700000" algn="tl">
                      <a:srgbClr val="C0C0C0"/>
                    </a:outerShdw>
                  </a:effectLst>
                </a:rPr>
                <a:t>p=0,32</a:t>
              </a:r>
            </a:p>
          </p:txBody>
        </p:sp>
        <p:sp>
          <p:nvSpPr>
            <p:cNvPr id="35849" name="Rectangle 9">
              <a:extLst>
                <a:ext uri="{FF2B5EF4-FFF2-40B4-BE49-F238E27FC236}">
                  <a16:creationId xmlns:a16="http://schemas.microsoft.com/office/drawing/2014/main" id="{DDB54BD6-8CF5-CF4C-9DC2-B0AFD8683D1E}"/>
                </a:ext>
              </a:extLst>
            </p:cNvPr>
            <p:cNvSpPr>
              <a:spLocks noChangeArrowheads="1"/>
            </p:cNvSpPr>
            <p:nvPr/>
          </p:nvSpPr>
          <p:spPr bwMode="auto">
            <a:xfrm>
              <a:off x="6358441" y="2214562"/>
              <a:ext cx="2291499" cy="857250"/>
            </a:xfrm>
            <a:prstGeom prst="rect">
              <a:avLst/>
            </a:prstGeom>
            <a:solidFill>
              <a:schemeClr val="tx1"/>
            </a:solidFill>
            <a:ln w="19050">
              <a:noFill/>
              <a:miter lim="800000"/>
              <a:headEnd/>
              <a:tailEnd/>
            </a:ln>
          </p:spPr>
          <p:txBody>
            <a:bodyPr wrap="none"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en-US" altLang="pt-BR" sz="1800" b="1">
                  <a:solidFill>
                    <a:schemeClr val="bg2"/>
                  </a:solidFill>
                  <a:effectLst>
                    <a:outerShdw blurRad="38100" dist="38100" dir="2700000" algn="tl">
                      <a:srgbClr val="C0C0C0"/>
                    </a:outerShdw>
                  </a:effectLst>
                </a:rPr>
                <a:t>p=0,01</a:t>
              </a:r>
            </a:p>
          </p:txBody>
        </p:sp>
      </p:grpSp>
      <p:sp>
        <p:nvSpPr>
          <p:cNvPr id="10" name="Rectangle 4">
            <a:extLst>
              <a:ext uri="{FF2B5EF4-FFF2-40B4-BE49-F238E27FC236}">
                <a16:creationId xmlns:a16="http://schemas.microsoft.com/office/drawing/2014/main" id="{32517140-1654-C947-830A-657D8674E56C}"/>
              </a:ext>
            </a:extLst>
          </p:cNvPr>
          <p:cNvSpPr>
            <a:spLocks noChangeArrowheads="1"/>
          </p:cNvSpPr>
          <p:nvPr/>
        </p:nvSpPr>
        <p:spPr bwMode="auto">
          <a:xfrm>
            <a:off x="3697288" y="6357938"/>
            <a:ext cx="6589712" cy="336550"/>
          </a:xfrm>
          <a:prstGeom prst="rect">
            <a:avLst/>
          </a:prstGeom>
          <a:noFill/>
          <a:ln w="25400">
            <a:noFill/>
            <a:miter lim="800000"/>
            <a:headEnd/>
            <a:tailEnd/>
          </a:ln>
        </p:spPr>
        <p:txBody>
          <a:bodyPr lIns="90479" tIns="44446" rIns="90479" bIns="44446" anchor="b">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en-US" altLang="pt-BR" sz="1600" b="1" i="1">
                <a:solidFill>
                  <a:srgbClr val="B9CAFF"/>
                </a:solidFill>
                <a:effectLst>
                  <a:outerShdw blurRad="38100" dist="38100" dir="2700000" algn="tl">
                    <a:srgbClr val="000000"/>
                  </a:outerShdw>
                </a:effectLst>
                <a:latin typeface="Arial Narrow" panose="020B0606020202030204" pitchFamily="34" charset="0"/>
              </a:rPr>
              <a:t>The  ADVANCE Collaborative Group. N Engl J Med 2008; 358:2560-72</a:t>
            </a:r>
          </a:p>
        </p:txBody>
      </p:sp>
      <p:pic>
        <p:nvPicPr>
          <p:cNvPr id="2" name="Áudio 1">
            <a:hlinkClick r:id="" action="ppaction://media"/>
            <a:extLst>
              <a:ext uri="{FF2B5EF4-FFF2-40B4-BE49-F238E27FC236}">
                <a16:creationId xmlns:a16="http://schemas.microsoft.com/office/drawing/2014/main" id="{D3E8C124-489A-EF48-BA86-A1D32A44543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258300" y="5829300"/>
            <a:ext cx="812800" cy="812800"/>
          </a:xfrm>
          <a:prstGeom prst="rect">
            <a:avLst/>
          </a:prstGeom>
        </p:spPr>
      </p:pic>
    </p:spTree>
    <p:custDataLst>
      <p:tags r:id="rId1"/>
    </p:custDataLst>
  </p:cSld>
  <p:clrMapOvr>
    <a:masterClrMapping/>
  </p:clrMapOvr>
  <p:transition advTm="374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E91BD-B105-2B48-9697-73820495A6BF}"/>
              </a:ext>
            </a:extLst>
          </p:cNvPr>
          <p:cNvSpPr>
            <a:spLocks noGrp="1"/>
          </p:cNvSpPr>
          <p:nvPr>
            <p:ph type="title"/>
          </p:nvPr>
        </p:nvSpPr>
        <p:spPr>
          <a:xfrm>
            <a:off x="771525" y="352425"/>
            <a:ext cx="8743950" cy="819150"/>
          </a:xfrm>
        </p:spPr>
        <p:txBody>
          <a:bodyPr/>
          <a:lstStyle/>
          <a:p>
            <a:pPr>
              <a:defRPr/>
            </a:pPr>
            <a:r>
              <a:rPr lang="pt-BR" altLang="pt-BR" sz="3200" b="1" dirty="0">
                <a:solidFill>
                  <a:schemeClr val="tx2">
                    <a:lumMod val="40000"/>
                    <a:lumOff val="60000"/>
                  </a:schemeClr>
                </a:solidFill>
                <a:effectLst>
                  <a:outerShdw blurRad="38100" dist="38100" dir="2700000" algn="tl">
                    <a:srgbClr val="000000"/>
                  </a:outerShdw>
                </a:effectLst>
                <a:latin typeface="Tahoma" panose="020B0604030504040204" pitchFamily="34" charset="0"/>
                <a:cs typeface="Tahoma" panose="020B0604030504040204" pitchFamily="34" charset="0"/>
              </a:rPr>
              <a:t>ADVANCE vs. ACCORD</a:t>
            </a:r>
          </a:p>
        </p:txBody>
      </p:sp>
      <p:sp>
        <p:nvSpPr>
          <p:cNvPr id="3" name="Content Placeholder 2">
            <a:extLst>
              <a:ext uri="{FF2B5EF4-FFF2-40B4-BE49-F238E27FC236}">
                <a16:creationId xmlns:a16="http://schemas.microsoft.com/office/drawing/2014/main" id="{DFBC4A1D-BB73-8D49-9DC3-E83415A340DE}"/>
              </a:ext>
            </a:extLst>
          </p:cNvPr>
          <p:cNvSpPr>
            <a:spLocks noGrp="1"/>
          </p:cNvSpPr>
          <p:nvPr>
            <p:ph idx="1"/>
          </p:nvPr>
        </p:nvSpPr>
        <p:spPr>
          <a:xfrm>
            <a:off x="490538" y="1428750"/>
            <a:ext cx="9226550" cy="3662363"/>
          </a:xfrm>
        </p:spPr>
        <p:txBody>
          <a:bodyPr/>
          <a:lstStyle/>
          <a:p>
            <a:pPr>
              <a:buFontTx/>
              <a:buNone/>
              <a:defRPr/>
            </a:pPr>
            <a:r>
              <a:rPr lang="pt-BR" altLang="pt-BR" sz="2400" b="1">
                <a:effectLst>
                  <a:outerShdw blurRad="38100" dist="38100" dir="2700000" algn="tl">
                    <a:srgbClr val="000000"/>
                  </a:outerShdw>
                </a:effectLst>
              </a:rPr>
              <a:t>Possíveis razões para resultados parcialmente contrastantes</a:t>
            </a:r>
          </a:p>
          <a:p>
            <a:pPr lvl="1">
              <a:spcBef>
                <a:spcPts val="1200"/>
              </a:spcBef>
              <a:defRPr/>
            </a:pPr>
            <a:r>
              <a:rPr lang="pt-BR" altLang="pt-BR" sz="2000" b="1">
                <a:effectLst>
                  <a:outerShdw blurRad="38100" dist="38100" dir="2700000" algn="tl">
                    <a:srgbClr val="000000"/>
                  </a:outerShdw>
                </a:effectLst>
              </a:rPr>
              <a:t>Desfechos não-comparáveis</a:t>
            </a:r>
          </a:p>
          <a:p>
            <a:pPr lvl="1">
              <a:spcBef>
                <a:spcPts val="1200"/>
              </a:spcBef>
              <a:defRPr/>
            </a:pPr>
            <a:r>
              <a:rPr lang="pt-BR" altLang="pt-BR" sz="2000" b="1">
                <a:effectLst>
                  <a:outerShdw blurRad="38100" dist="38100" dir="2700000" algn="tl">
                    <a:srgbClr val="000000"/>
                  </a:outerShdw>
                </a:effectLst>
              </a:rPr>
              <a:t>Diferentes frequências e tipos de medicamentos empregados </a:t>
            </a:r>
            <a:r>
              <a:rPr lang="pt-BR" altLang="pt-BR" sz="1800" b="1">
                <a:effectLst>
                  <a:outerShdw blurRad="38100" dist="38100" dir="2700000" algn="tl">
                    <a:srgbClr val="000000"/>
                  </a:outerShdw>
                </a:effectLst>
              </a:rPr>
              <a:t>(TZD no ADVANCE &lt;20%; no ACCORD 90% na terapia intensiva e 58% na padrão)</a:t>
            </a:r>
          </a:p>
          <a:p>
            <a:pPr lvl="1">
              <a:spcBef>
                <a:spcPts val="1200"/>
              </a:spcBef>
              <a:defRPr/>
            </a:pPr>
            <a:r>
              <a:rPr lang="pt-BR" altLang="pt-BR" sz="2000" b="1">
                <a:effectLst>
                  <a:outerShdw blurRad="38100" dist="38100" dir="2700000" algn="tl">
                    <a:srgbClr val="000000"/>
                  </a:outerShdw>
                </a:effectLst>
              </a:rPr>
              <a:t>Duração do seguimento (3,4 anos no ACCORD e 5,0 anos no ADVANCE)</a:t>
            </a:r>
          </a:p>
          <a:p>
            <a:pPr lvl="1">
              <a:spcBef>
                <a:spcPts val="1200"/>
              </a:spcBef>
              <a:defRPr/>
            </a:pPr>
            <a:r>
              <a:rPr lang="pt-BR" altLang="pt-BR" sz="2000" b="1">
                <a:effectLst>
                  <a:outerShdw blurRad="38100" dist="38100" dir="2700000" algn="tl">
                    <a:srgbClr val="000000"/>
                  </a:outerShdw>
                </a:effectLst>
              </a:rPr>
              <a:t>Hipoglicemia mais frequente e considerável ganho de peso apenas no ACCORD (terapia intensiva)</a:t>
            </a:r>
          </a:p>
        </p:txBody>
      </p:sp>
      <p:sp>
        <p:nvSpPr>
          <p:cNvPr id="4" name="Content Placeholder 2">
            <a:extLst>
              <a:ext uri="{FF2B5EF4-FFF2-40B4-BE49-F238E27FC236}">
                <a16:creationId xmlns:a16="http://schemas.microsoft.com/office/drawing/2014/main" id="{6235C6E3-A59F-1647-8513-1C730868659E}"/>
              </a:ext>
            </a:extLst>
          </p:cNvPr>
          <p:cNvSpPr txBox="1">
            <a:spLocks/>
          </p:cNvSpPr>
          <p:nvPr/>
        </p:nvSpPr>
        <p:spPr bwMode="auto">
          <a:xfrm>
            <a:off x="855663" y="5133975"/>
            <a:ext cx="8743950" cy="1330325"/>
          </a:xfrm>
          <a:prstGeom prst="rect">
            <a:avLst/>
          </a:prstGeom>
          <a:solidFill>
            <a:schemeClr val="bg1">
              <a:lumMod val="50000"/>
            </a:schemeClr>
          </a:solidFill>
          <a:ln>
            <a:noFill/>
          </a:ln>
        </p:spPr>
        <p:txBody>
          <a:bodyPr lIns="92075" tIns="46038" rIns="92075" bIns="46038"/>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ts val="1200"/>
              </a:spcBef>
              <a:buClr>
                <a:schemeClr val="accent1"/>
              </a:buClr>
              <a:buSzPct val="75000"/>
              <a:buFont typeface="Monotype Sorts" pitchFamily="1" charset="2"/>
              <a:buNone/>
              <a:defRPr/>
            </a:pPr>
            <a:r>
              <a:rPr lang="pt-BR" altLang="pt-BR" b="1" i="1" dirty="0">
                <a:solidFill>
                  <a:srgbClr val="FEFFCC"/>
                </a:solidFill>
                <a:effectLst>
                  <a:outerShdw blurRad="38100" dist="38100" dir="2700000" algn="tl">
                    <a:srgbClr val="000000"/>
                  </a:outerShdw>
                </a:effectLst>
              </a:rPr>
              <a:t>Conclui-se: necessidade de individualizar tratamento e que pacientes com complicações o controle muito rigoroso da glicemia pode ser deletério </a:t>
            </a:r>
          </a:p>
        </p:txBody>
      </p:sp>
      <p:pic>
        <p:nvPicPr>
          <p:cNvPr id="5" name="Áudio 4">
            <a:hlinkClick r:id="" action="ppaction://media"/>
            <a:extLst>
              <a:ext uri="{FF2B5EF4-FFF2-40B4-BE49-F238E27FC236}">
                <a16:creationId xmlns:a16="http://schemas.microsoft.com/office/drawing/2014/main" id="{87A313CC-2F43-4646-8617-DCC74844B9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600"/>
    </mc:Choice>
    <mc:Fallback xmlns="">
      <p:transition spd="slow" advTm="676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9" presetClass="entr" presetSubtype="0" fill="hold" grpId="0" nodeType="afterEffect">
                                  <p:stCondLst>
                                    <p:cond delay="2000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a:extLst>
              <a:ext uri="{FF2B5EF4-FFF2-40B4-BE49-F238E27FC236}">
                <a16:creationId xmlns:a16="http://schemas.microsoft.com/office/drawing/2014/main" id="{5243EC71-A449-5949-A4AD-BA53AFDC7C95}"/>
              </a:ext>
            </a:extLst>
          </p:cNvPr>
          <p:cNvSpPr txBox="1">
            <a:spLocks noChangeArrowheads="1"/>
          </p:cNvSpPr>
          <p:nvPr/>
        </p:nvSpPr>
        <p:spPr bwMode="auto">
          <a:xfrm>
            <a:off x="1166192" y="3448051"/>
            <a:ext cx="76708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lgn="ctr">
              <a:lnSpc>
                <a:spcPct val="90000"/>
              </a:lnSpc>
              <a:buClrTx/>
              <a:buSzTx/>
              <a:buFontTx/>
              <a:buNone/>
            </a:pPr>
            <a:r>
              <a:rPr lang="pt-BR" altLang="pt-BR" sz="2800" b="1" i="1" dirty="0"/>
              <a:t>Conhecimentos em genética asseguram que fatores genéticos influenciam riscos para doenças </a:t>
            </a:r>
            <a:r>
              <a:rPr lang="pt-BR" altLang="pt-BR" sz="2800" b="1" i="1" dirty="0" err="1"/>
              <a:t>cardiometabólicas</a:t>
            </a:r>
            <a:r>
              <a:rPr lang="pt-BR" altLang="pt-BR" sz="2800" b="1" i="1" dirty="0"/>
              <a:t> e os resultados de intervenções em fatores ambientais indicam benefícios</a:t>
            </a:r>
            <a:endParaRPr lang="pt-BR" altLang="pt-BR" sz="2800" b="1" i="1" dirty="0">
              <a:solidFill>
                <a:srgbClr val="814100"/>
              </a:solidFill>
            </a:endParaRPr>
          </a:p>
        </p:txBody>
      </p:sp>
      <p:sp>
        <p:nvSpPr>
          <p:cNvPr id="100355" name="Título 1">
            <a:extLst>
              <a:ext uri="{FF2B5EF4-FFF2-40B4-BE49-F238E27FC236}">
                <a16:creationId xmlns:a16="http://schemas.microsoft.com/office/drawing/2014/main" id="{7FE1662B-385C-B848-935E-74B986B6C633}"/>
              </a:ext>
            </a:extLst>
          </p:cNvPr>
          <p:cNvSpPr txBox="1">
            <a:spLocks/>
          </p:cNvSpPr>
          <p:nvPr/>
        </p:nvSpPr>
        <p:spPr bwMode="auto">
          <a:xfrm>
            <a:off x="514350" y="404813"/>
            <a:ext cx="92583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en-US" altLang="pt-BR" sz="4000" b="1">
              <a:latin typeface="Calibri" panose="020F0502020204030204" pitchFamily="34" charset="0"/>
            </a:endParaRPr>
          </a:p>
        </p:txBody>
      </p:sp>
      <p:pic>
        <p:nvPicPr>
          <p:cNvPr id="100356" name="Picture 2">
            <a:extLst>
              <a:ext uri="{FF2B5EF4-FFF2-40B4-BE49-F238E27FC236}">
                <a16:creationId xmlns:a16="http://schemas.microsoft.com/office/drawing/2014/main" id="{14A68461-B67A-4643-A8B3-8AC8DDD14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3" y="284163"/>
            <a:ext cx="3700048" cy="284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Áudio 1">
            <a:hlinkClick r:id="" action="ppaction://media"/>
            <a:extLst>
              <a:ext uri="{FF2B5EF4-FFF2-40B4-BE49-F238E27FC236}">
                <a16:creationId xmlns:a16="http://schemas.microsoft.com/office/drawing/2014/main" id="{D3D2157E-2269-554F-8E06-F9CEBE9333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671"/>
    </mc:Choice>
    <mc:Fallback xmlns="">
      <p:transition spd="slow" advTm="19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a:extLst>
              <a:ext uri="{FF2B5EF4-FFF2-40B4-BE49-F238E27FC236}">
                <a16:creationId xmlns:a16="http://schemas.microsoft.com/office/drawing/2014/main" id="{08E8F01F-B2BE-4B47-AF90-2C94312870FF}"/>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036" y="0"/>
            <a:ext cx="10272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a:extLst>
              <a:ext uri="{FF2B5EF4-FFF2-40B4-BE49-F238E27FC236}">
                <a16:creationId xmlns:a16="http://schemas.microsoft.com/office/drawing/2014/main" id="{0F091BA0-A148-3E4A-9226-065B49FFA020}"/>
              </a:ext>
            </a:extLst>
          </p:cNvPr>
          <p:cNvSpPr>
            <a:spLocks noChangeArrowheads="1"/>
          </p:cNvSpPr>
          <p:nvPr/>
        </p:nvSpPr>
        <p:spPr bwMode="auto">
          <a:xfrm>
            <a:off x="374650" y="790575"/>
            <a:ext cx="5740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ts val="1800"/>
              </a:spcBef>
              <a:buClrTx/>
              <a:buSzTx/>
              <a:buFontTx/>
              <a:buNone/>
            </a:pPr>
            <a:r>
              <a:rPr lang="en-US" altLang="pt-BR" sz="2800" b="1" i="1">
                <a:solidFill>
                  <a:schemeClr val="bg2"/>
                </a:solidFill>
              </a:rPr>
              <a:t>Uma </a:t>
            </a:r>
            <a:r>
              <a:rPr lang="en-US" altLang="en-US" sz="2800" b="1" i="1">
                <a:solidFill>
                  <a:schemeClr val="bg2"/>
                </a:solidFill>
              </a:rPr>
              <a:t>“</a:t>
            </a:r>
            <a:r>
              <a:rPr lang="en-US" altLang="pt-BR" sz="2800" b="1" i="1">
                <a:solidFill>
                  <a:schemeClr val="bg2"/>
                </a:solidFill>
              </a:rPr>
              <a:t>nova epidemiologia</a:t>
            </a:r>
            <a:r>
              <a:rPr lang="en-US" altLang="en-US" sz="2800" b="1" i="1">
                <a:solidFill>
                  <a:schemeClr val="bg2"/>
                </a:solidFill>
              </a:rPr>
              <a:t>”</a:t>
            </a:r>
            <a:endParaRPr lang="en-US" altLang="pt-BR" sz="2800" b="1" i="1">
              <a:solidFill>
                <a:schemeClr val="bg2"/>
              </a:solidFill>
            </a:endParaRPr>
          </a:p>
        </p:txBody>
      </p:sp>
      <p:grpSp>
        <p:nvGrpSpPr>
          <p:cNvPr id="101380" name="Grupo 9">
            <a:extLst>
              <a:ext uri="{FF2B5EF4-FFF2-40B4-BE49-F238E27FC236}">
                <a16:creationId xmlns:a16="http://schemas.microsoft.com/office/drawing/2014/main" id="{1A6E0B89-E910-0E4C-987A-6C62F2991954}"/>
              </a:ext>
            </a:extLst>
          </p:cNvPr>
          <p:cNvGrpSpPr>
            <a:grpSpLocks/>
          </p:cNvGrpSpPr>
          <p:nvPr/>
        </p:nvGrpSpPr>
        <p:grpSpPr bwMode="auto">
          <a:xfrm>
            <a:off x="5151438" y="3833813"/>
            <a:ext cx="2268537" cy="947737"/>
            <a:chOff x="2436654" y="5144531"/>
            <a:chExt cx="2016224" cy="948765"/>
          </a:xfrm>
        </p:grpSpPr>
        <p:sp>
          <p:nvSpPr>
            <p:cNvPr id="6" name="Retângulo 5">
              <a:extLst>
                <a:ext uri="{FF2B5EF4-FFF2-40B4-BE49-F238E27FC236}">
                  <a16:creationId xmlns:a16="http://schemas.microsoft.com/office/drawing/2014/main" id="{5DCA37F8-56C5-E148-AABE-DC3C79711704}"/>
                </a:ext>
              </a:extLst>
            </p:cNvPr>
            <p:cNvSpPr/>
            <p:nvPr/>
          </p:nvSpPr>
          <p:spPr>
            <a:xfrm>
              <a:off x="2436654" y="5316167"/>
              <a:ext cx="2016224" cy="708793"/>
            </a:xfrm>
            <a:prstGeom prst="rect">
              <a:avLst/>
            </a:prstGeom>
          </p:spPr>
          <p:txBody>
            <a:bodyPr>
              <a:spAutoFit/>
            </a:bodyPr>
            <a:lstStyle/>
            <a:p>
              <a:pPr algn="ctr">
                <a:spcBef>
                  <a:spcPts val="1800"/>
                </a:spcBef>
                <a:defRPr/>
              </a:pPr>
              <a:r>
                <a:rPr lang="en-US" sz="2000" b="1" i="1" dirty="0" err="1">
                  <a:solidFill>
                    <a:srgbClr val="000000"/>
                  </a:solidFill>
                  <a:ea typeface="+mn-ea"/>
                </a:rPr>
                <a:t>Determinantes</a:t>
              </a:r>
              <a:r>
                <a:rPr lang="en-US" sz="2000" b="1" i="1" dirty="0">
                  <a:solidFill>
                    <a:srgbClr val="000000"/>
                  </a:solidFill>
                  <a:ea typeface="+mn-ea"/>
                </a:rPr>
                <a:t> </a:t>
              </a:r>
              <a:r>
                <a:rPr lang="en-US" sz="2000" b="1" i="1" dirty="0" err="1">
                  <a:solidFill>
                    <a:srgbClr val="000000"/>
                  </a:solidFill>
                  <a:ea typeface="+mn-ea"/>
                </a:rPr>
                <a:t>Ambientais</a:t>
              </a:r>
              <a:endParaRPr lang="en-US" sz="2000" b="1" i="1" dirty="0">
                <a:solidFill>
                  <a:srgbClr val="000000"/>
                </a:solidFill>
                <a:ea typeface="+mn-ea"/>
              </a:endParaRPr>
            </a:p>
          </p:txBody>
        </p:sp>
        <p:sp>
          <p:nvSpPr>
            <p:cNvPr id="8" name="Elipse 7">
              <a:extLst>
                <a:ext uri="{FF2B5EF4-FFF2-40B4-BE49-F238E27FC236}">
                  <a16:creationId xmlns:a16="http://schemas.microsoft.com/office/drawing/2014/main" id="{5A573DDD-C414-6243-B856-DD7E48774861}"/>
                </a:ext>
              </a:extLst>
            </p:cNvPr>
            <p:cNvSpPr/>
            <p:nvPr/>
          </p:nvSpPr>
          <p:spPr>
            <a:xfrm>
              <a:off x="2436654" y="5144531"/>
              <a:ext cx="2016224" cy="948765"/>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000">
                <a:solidFill>
                  <a:srgbClr val="000000"/>
                </a:solidFill>
              </a:endParaRPr>
            </a:p>
          </p:txBody>
        </p:sp>
      </p:grpSp>
      <p:grpSp>
        <p:nvGrpSpPr>
          <p:cNvPr id="101381" name="Grupo 10">
            <a:extLst>
              <a:ext uri="{FF2B5EF4-FFF2-40B4-BE49-F238E27FC236}">
                <a16:creationId xmlns:a16="http://schemas.microsoft.com/office/drawing/2014/main" id="{1637483B-CE2F-C649-BE1D-FCF75A41323C}"/>
              </a:ext>
            </a:extLst>
          </p:cNvPr>
          <p:cNvGrpSpPr>
            <a:grpSpLocks/>
          </p:cNvGrpSpPr>
          <p:nvPr/>
        </p:nvGrpSpPr>
        <p:grpSpPr bwMode="auto">
          <a:xfrm>
            <a:off x="2530475" y="3084513"/>
            <a:ext cx="2268538" cy="947737"/>
            <a:chOff x="5042768" y="5171543"/>
            <a:chExt cx="2016224" cy="948765"/>
          </a:xfrm>
        </p:grpSpPr>
        <p:sp>
          <p:nvSpPr>
            <p:cNvPr id="101383" name="Retângulo 4">
              <a:extLst>
                <a:ext uri="{FF2B5EF4-FFF2-40B4-BE49-F238E27FC236}">
                  <a16:creationId xmlns:a16="http://schemas.microsoft.com/office/drawing/2014/main" id="{47AB74DD-D347-C640-A7BE-D1CA5BFB2551}"/>
                </a:ext>
              </a:extLst>
            </p:cNvPr>
            <p:cNvSpPr>
              <a:spLocks noChangeArrowheads="1"/>
            </p:cNvSpPr>
            <p:nvPr/>
          </p:nvSpPr>
          <p:spPr bwMode="auto">
            <a:xfrm>
              <a:off x="5076630" y="5316162"/>
              <a:ext cx="1910404" cy="708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lgn="ctr">
                <a:spcBef>
                  <a:spcPts val="1800"/>
                </a:spcBef>
                <a:buClrTx/>
                <a:buSzTx/>
                <a:buFontTx/>
                <a:buNone/>
              </a:pPr>
              <a:r>
                <a:rPr lang="en-US" altLang="pt-BR" sz="2000" b="1" i="1">
                  <a:solidFill>
                    <a:srgbClr val="000000"/>
                  </a:solidFill>
                </a:rPr>
                <a:t>Determinantes Genéticos</a:t>
              </a:r>
            </a:p>
          </p:txBody>
        </p:sp>
        <p:sp>
          <p:nvSpPr>
            <p:cNvPr id="9" name="Elipse 8">
              <a:extLst>
                <a:ext uri="{FF2B5EF4-FFF2-40B4-BE49-F238E27FC236}">
                  <a16:creationId xmlns:a16="http://schemas.microsoft.com/office/drawing/2014/main" id="{01578F49-7DFC-2A40-BEF5-DE6F428419F3}"/>
                </a:ext>
              </a:extLst>
            </p:cNvPr>
            <p:cNvSpPr/>
            <p:nvPr/>
          </p:nvSpPr>
          <p:spPr>
            <a:xfrm>
              <a:off x="5042768" y="5171543"/>
              <a:ext cx="2016224" cy="948765"/>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000">
                <a:solidFill>
                  <a:srgbClr val="000000"/>
                </a:solidFill>
              </a:endParaRPr>
            </a:p>
          </p:txBody>
        </p:sp>
      </p:grpSp>
      <p:sp>
        <p:nvSpPr>
          <p:cNvPr id="7" name="CaixaDeTexto 6">
            <a:extLst>
              <a:ext uri="{FF2B5EF4-FFF2-40B4-BE49-F238E27FC236}">
                <a16:creationId xmlns:a16="http://schemas.microsoft.com/office/drawing/2014/main" id="{E1C9B72D-8BC6-874E-A42D-CDD9C98B27C1}"/>
              </a:ext>
            </a:extLst>
          </p:cNvPr>
          <p:cNvSpPr txBox="1"/>
          <p:nvPr/>
        </p:nvSpPr>
        <p:spPr>
          <a:xfrm rot="18953278">
            <a:off x="3709203" y="3607127"/>
            <a:ext cx="2755883" cy="523220"/>
          </a:xfrm>
          <a:prstGeom prst="rect">
            <a:avLst/>
          </a:prstGeom>
          <a:noFill/>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2800" b="1" dirty="0">
                <a:solidFill>
                  <a:srgbClr val="800000"/>
                </a:solidFill>
                <a:effectLst>
                  <a:outerShdw blurRad="38100" dist="38100" dir="2700000" algn="tl">
                    <a:srgbClr val="000000"/>
                  </a:outerShdw>
                </a:effectLst>
              </a:rPr>
              <a:t>EPIGENÉTICA*</a:t>
            </a:r>
          </a:p>
        </p:txBody>
      </p:sp>
      <p:sp>
        <p:nvSpPr>
          <p:cNvPr id="2" name="Retângulo 1">
            <a:extLst>
              <a:ext uri="{FF2B5EF4-FFF2-40B4-BE49-F238E27FC236}">
                <a16:creationId xmlns:a16="http://schemas.microsoft.com/office/drawing/2014/main" id="{06E5709B-A754-F446-B525-98FBC258E09E}"/>
              </a:ext>
            </a:extLst>
          </p:cNvPr>
          <p:cNvSpPr/>
          <p:nvPr/>
        </p:nvSpPr>
        <p:spPr>
          <a:xfrm>
            <a:off x="1417982" y="5605760"/>
            <a:ext cx="8335618" cy="923330"/>
          </a:xfrm>
          <a:prstGeom prst="rect">
            <a:avLst/>
          </a:prstGeom>
        </p:spPr>
        <p:txBody>
          <a:bodyPr wrap="square">
            <a:spAutoFit/>
          </a:bodyPr>
          <a:lstStyle/>
          <a:p>
            <a:r>
              <a:rPr lang="pt-BR" altLang="pt-BR" dirty="0">
                <a:solidFill>
                  <a:srgbClr val="C00000"/>
                </a:solidFill>
                <a:effectLst>
                  <a:outerShdw blurRad="38100" dist="38100" dir="2700000" algn="tl">
                    <a:srgbClr val="000000"/>
                  </a:outerShdw>
                </a:effectLst>
              </a:rPr>
              <a:t>* </a:t>
            </a:r>
            <a:r>
              <a:rPr lang="pt-BR" altLang="pt-BR" dirty="0">
                <a:solidFill>
                  <a:schemeClr val="bg2">
                    <a:lumMod val="65000"/>
                    <a:lumOff val="35000"/>
                  </a:schemeClr>
                </a:solidFill>
                <a:effectLst>
                  <a:outerShdw blurRad="38100" dist="38100" dir="2700000" algn="tl">
                    <a:srgbClr val="000000"/>
                  </a:outerShdw>
                </a:effectLst>
              </a:rPr>
              <a:t>estudo de mudanças herdáveis na função de genes que ocorre sem mudança na sequência do DNA. Investiga como fatores ambientais podem afetar a maneira/intensidade pela qual os genes são expressos</a:t>
            </a:r>
            <a:endParaRPr lang="pt-BR" dirty="0">
              <a:solidFill>
                <a:schemeClr val="bg2">
                  <a:lumMod val="65000"/>
                  <a:lumOff val="35000"/>
                </a:schemeClr>
              </a:solidFill>
            </a:endParaRPr>
          </a:p>
        </p:txBody>
      </p:sp>
      <p:pic>
        <p:nvPicPr>
          <p:cNvPr id="3" name="Áudio 2">
            <a:hlinkClick r:id="" action="ppaction://media"/>
            <a:extLst>
              <a:ext uri="{FF2B5EF4-FFF2-40B4-BE49-F238E27FC236}">
                <a16:creationId xmlns:a16="http://schemas.microsoft.com/office/drawing/2014/main" id="{2FCCD6C3-0669-2F42-9A78-A39DC72FFC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873"/>
    </mc:Choice>
    <mc:Fallback xmlns="">
      <p:transition spd="slow" advTm="50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CDB164B-F12F-474E-B330-A85AE0B36432}"/>
              </a:ext>
            </a:extLst>
          </p:cNvPr>
          <p:cNvSpPr>
            <a:spLocks noGrp="1"/>
          </p:cNvSpPr>
          <p:nvPr>
            <p:ph idx="1"/>
          </p:nvPr>
        </p:nvSpPr>
        <p:spPr>
          <a:xfrm>
            <a:off x="1073150" y="1965325"/>
            <a:ext cx="7394575" cy="3198813"/>
          </a:xfrm>
        </p:spPr>
        <p:txBody>
          <a:bodyPr>
            <a:noAutofit/>
          </a:bodyPr>
          <a:lstStyle/>
          <a:p>
            <a:pPr marL="0" indent="0" algn="ctr">
              <a:spcBef>
                <a:spcPts val="1800"/>
              </a:spcBef>
              <a:buClr>
                <a:schemeClr val="accent5">
                  <a:lumMod val="75000"/>
                </a:schemeClr>
              </a:buClr>
              <a:buFont typeface="Monotype Sorts" pitchFamily="1" charset="2"/>
              <a:buNone/>
              <a:defRPr/>
            </a:pPr>
            <a:r>
              <a:rPr lang="pt-BR" sz="2400" b="1" dirty="0"/>
              <a:t>Insultos em período crítico do desenvolvimento (1</a:t>
            </a:r>
            <a:r>
              <a:rPr lang="pt-BR" sz="2400" b="1" baseline="30000" dirty="0"/>
              <a:t>os</a:t>
            </a:r>
            <a:r>
              <a:rPr lang="pt-BR" sz="2400" b="1" dirty="0"/>
              <a:t> 1000 dias)</a:t>
            </a:r>
          </a:p>
          <a:p>
            <a:pPr marL="0" indent="0" algn="ctr">
              <a:spcBef>
                <a:spcPts val="3000"/>
              </a:spcBef>
              <a:buClr>
                <a:schemeClr val="accent5">
                  <a:lumMod val="75000"/>
                </a:schemeClr>
              </a:buClr>
              <a:buFont typeface="Monotype Sorts" pitchFamily="1" charset="2"/>
              <a:buNone/>
              <a:defRPr/>
            </a:pPr>
            <a:r>
              <a:rPr lang="pt-BR" sz="2400" b="1" dirty="0"/>
              <a:t>Programação metabólica com repercussão na estrutura e/ou na função de órgãos</a:t>
            </a:r>
          </a:p>
          <a:p>
            <a:pPr marL="0" indent="0" algn="ctr">
              <a:spcBef>
                <a:spcPts val="3000"/>
              </a:spcBef>
              <a:buClr>
                <a:schemeClr val="accent5">
                  <a:lumMod val="75000"/>
                </a:schemeClr>
              </a:buClr>
              <a:buFont typeface="Monotype Sorts" pitchFamily="1" charset="2"/>
              <a:buNone/>
              <a:defRPr/>
            </a:pPr>
            <a:r>
              <a:rPr lang="pt-BR" sz="2400" b="1" dirty="0"/>
              <a:t>Estado de saúde na vida adulta        </a:t>
            </a:r>
          </a:p>
          <a:p>
            <a:pPr marL="0" indent="0" algn="ctr">
              <a:spcBef>
                <a:spcPts val="1200"/>
              </a:spcBef>
              <a:buClr>
                <a:schemeClr val="accent5">
                  <a:lumMod val="75000"/>
                </a:schemeClr>
              </a:buClr>
              <a:buFont typeface="Monotype Sorts" pitchFamily="1" charset="2"/>
              <a:buNone/>
              <a:defRPr/>
            </a:pPr>
            <a:r>
              <a:rPr lang="pt-BR" sz="2400" b="1" dirty="0"/>
              <a:t>DM2 e DCV</a:t>
            </a:r>
          </a:p>
        </p:txBody>
      </p:sp>
      <p:sp>
        <p:nvSpPr>
          <p:cNvPr id="9" name="Título 1">
            <a:extLst>
              <a:ext uri="{FF2B5EF4-FFF2-40B4-BE49-F238E27FC236}">
                <a16:creationId xmlns:a16="http://schemas.microsoft.com/office/drawing/2014/main" id="{BAE6EE26-06C7-3643-A4AE-7FF096A2FE05}"/>
              </a:ext>
            </a:extLst>
          </p:cNvPr>
          <p:cNvSpPr txBox="1">
            <a:spLocks/>
          </p:cNvSpPr>
          <p:nvPr/>
        </p:nvSpPr>
        <p:spPr>
          <a:xfrm>
            <a:off x="617538" y="360983"/>
            <a:ext cx="9051925" cy="1143000"/>
          </a:xfrm>
          <a:prstGeom prst="rect">
            <a:avLst/>
          </a:prstGeom>
        </p:spPr>
        <p:txBody>
          <a:bodyPr anchor="ctr">
            <a:normAutofit/>
          </a:bodyPr>
          <a:lstStyle/>
          <a:p>
            <a:pPr algn="ctr">
              <a:defRPr/>
            </a:pPr>
            <a:r>
              <a:rPr lang="pt-BR" sz="2800" b="1" dirty="0">
                <a:solidFill>
                  <a:srgbClr val="FEFF98"/>
                </a:solidFill>
                <a:latin typeface="+mj-lt"/>
              </a:rPr>
              <a:t>Origem Desenvolvimentista da Saúde e da Doença </a:t>
            </a:r>
            <a:r>
              <a:rPr lang="pt-BR" sz="2800" b="1" dirty="0" err="1">
                <a:solidFill>
                  <a:srgbClr val="FEFF98"/>
                </a:solidFill>
                <a:latin typeface="+mj-lt"/>
              </a:rPr>
              <a:t>DOHaD</a:t>
            </a:r>
            <a:r>
              <a:rPr lang="pt-BR" sz="2800" b="1" dirty="0">
                <a:solidFill>
                  <a:srgbClr val="FEFF98"/>
                </a:solidFill>
                <a:latin typeface="+mj-lt"/>
              </a:rPr>
              <a:t> </a:t>
            </a:r>
          </a:p>
        </p:txBody>
      </p:sp>
      <p:pic>
        <p:nvPicPr>
          <p:cNvPr id="106500" name="Picture 2" descr="Resultado de imagem para dohad">
            <a:extLst>
              <a:ext uri="{FF2B5EF4-FFF2-40B4-BE49-F238E27FC236}">
                <a16:creationId xmlns:a16="http://schemas.microsoft.com/office/drawing/2014/main" id="{D9578F1E-1E38-784E-8E58-E108E07F17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5763" y="4797425"/>
            <a:ext cx="7289800"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eta para baixo 3">
            <a:extLst>
              <a:ext uri="{FF2B5EF4-FFF2-40B4-BE49-F238E27FC236}">
                <a16:creationId xmlns:a16="http://schemas.microsoft.com/office/drawing/2014/main" id="{56A6762E-D279-AD42-8227-C828398F9DB5}"/>
              </a:ext>
            </a:extLst>
          </p:cNvPr>
          <p:cNvSpPr/>
          <p:nvPr/>
        </p:nvSpPr>
        <p:spPr>
          <a:xfrm>
            <a:off x="4770522" y="2780690"/>
            <a:ext cx="288032" cy="457651"/>
          </a:xfrm>
          <a:prstGeom prst="downArrow">
            <a:avLst/>
          </a:prstGeom>
          <a:solidFill>
            <a:srgbClr val="FFC000"/>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pt-BR"/>
          </a:p>
        </p:txBody>
      </p:sp>
      <p:sp>
        <p:nvSpPr>
          <p:cNvPr id="12" name="Seta para baixo 3">
            <a:extLst>
              <a:ext uri="{FF2B5EF4-FFF2-40B4-BE49-F238E27FC236}">
                <a16:creationId xmlns:a16="http://schemas.microsoft.com/office/drawing/2014/main" id="{1D9821EF-1D7A-8442-9BF8-EFB42C11F1EF}"/>
              </a:ext>
            </a:extLst>
          </p:cNvPr>
          <p:cNvSpPr/>
          <p:nvPr/>
        </p:nvSpPr>
        <p:spPr>
          <a:xfrm>
            <a:off x="4774608" y="3891920"/>
            <a:ext cx="288032" cy="457651"/>
          </a:xfrm>
          <a:prstGeom prst="downArrow">
            <a:avLst/>
          </a:prstGeom>
          <a:solidFill>
            <a:srgbClr val="FFC000"/>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pt-BR"/>
          </a:p>
        </p:txBody>
      </p:sp>
      <p:sp>
        <p:nvSpPr>
          <p:cNvPr id="13" name="Text Box 19">
            <a:extLst>
              <a:ext uri="{FF2B5EF4-FFF2-40B4-BE49-F238E27FC236}">
                <a16:creationId xmlns:a16="http://schemas.microsoft.com/office/drawing/2014/main" id="{22CD4AB6-5463-1746-9BAC-F0290477A6CF}"/>
              </a:ext>
            </a:extLst>
          </p:cNvPr>
          <p:cNvSpPr txBox="1">
            <a:spLocks noChangeArrowheads="1"/>
          </p:cNvSpPr>
          <p:nvPr/>
        </p:nvSpPr>
        <p:spPr bwMode="auto">
          <a:xfrm>
            <a:off x="7546975" y="6315075"/>
            <a:ext cx="2598738" cy="368300"/>
          </a:xfrm>
          <a:prstGeom prst="rect">
            <a:avLst/>
          </a:prstGeom>
          <a:noFill/>
          <a:ln>
            <a:noFill/>
          </a:ln>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en-US" altLang="pt-BR" sz="1800" b="1" i="1" dirty="0">
                <a:solidFill>
                  <a:srgbClr val="99CCFF"/>
                </a:solidFill>
                <a:effectLst>
                  <a:outerShdw blurRad="38100" dist="38100" dir="2700000" algn="tl">
                    <a:srgbClr val="000000">
                      <a:alpha val="43137"/>
                    </a:srgbClr>
                  </a:outerShdw>
                </a:effectLst>
                <a:latin typeface="Arial Narrow" panose="020B0606020202030204" pitchFamily="34" charset="0"/>
              </a:rPr>
              <a:t>Barker DJP. Nutrition 1997</a:t>
            </a:r>
          </a:p>
        </p:txBody>
      </p:sp>
      <p:pic>
        <p:nvPicPr>
          <p:cNvPr id="2" name="Áudio 1">
            <a:hlinkClick r:id="" action="ppaction://media"/>
            <a:extLst>
              <a:ext uri="{FF2B5EF4-FFF2-40B4-BE49-F238E27FC236}">
                <a16:creationId xmlns:a16="http://schemas.microsoft.com/office/drawing/2014/main" id="{609FB2B4-74B7-8343-9D37-BC3AA890EA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047"/>
    </mc:Choice>
    <mc:Fallback xmlns="">
      <p:transition spd="slow" advTm="51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F02435AD-8C29-4544-8F70-827B932F6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50792">
            <a:off x="3873209" y="3070204"/>
            <a:ext cx="4980493"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2" descr="CRIANCA5">
            <a:extLst>
              <a:ext uri="{FF2B5EF4-FFF2-40B4-BE49-F238E27FC236}">
                <a16:creationId xmlns:a16="http://schemas.microsoft.com/office/drawing/2014/main" id="{92ED6022-048C-6E42-AF7D-71192B060268}"/>
              </a:ext>
            </a:extLst>
          </p:cNvPr>
          <p:cNvPicPr>
            <a:picLocks noChangeAspect="1" noChangeArrowheads="1"/>
          </p:cNvPicPr>
          <p:nvPr/>
        </p:nvPicPr>
        <p:blipFill>
          <a:blip r:embed="rId6"/>
          <a:srcRect/>
          <a:stretch>
            <a:fillRect/>
          </a:stretch>
        </p:blipFill>
        <p:spPr bwMode="auto">
          <a:xfrm>
            <a:off x="2768600" y="1257300"/>
            <a:ext cx="2582863" cy="1620838"/>
          </a:xfrm>
          <a:prstGeom prst="rect">
            <a:avLst/>
          </a:prstGeom>
          <a:noFill/>
          <a:ln w="9525">
            <a:solidFill>
              <a:schemeClr val="accent1">
                <a:lumMod val="50000"/>
              </a:schemeClr>
            </a:solidFill>
            <a:miter lim="800000"/>
            <a:headEnd/>
            <a:tailEnd/>
          </a:ln>
        </p:spPr>
      </p:pic>
      <p:pic>
        <p:nvPicPr>
          <p:cNvPr id="108548" name="Picture 17" descr="Gravidez-mes-a-mes-30">
            <a:extLst>
              <a:ext uri="{FF2B5EF4-FFF2-40B4-BE49-F238E27FC236}">
                <a16:creationId xmlns:a16="http://schemas.microsoft.com/office/drawing/2014/main" id="{5A29ADFB-5BBB-4347-84A8-07C26FA5C3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513" y="338138"/>
            <a:ext cx="2200275" cy="1900237"/>
          </a:xfrm>
          <a:prstGeom prst="rect">
            <a:avLst/>
          </a:prstGeom>
          <a:noFill/>
          <a:ln w="9525">
            <a:solidFill>
              <a:srgbClr val="8141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3466A7C-447A-094E-86E0-344B6D2B751E}"/>
              </a:ext>
            </a:extLst>
          </p:cNvPr>
          <p:cNvSpPr/>
          <p:nvPr/>
        </p:nvSpPr>
        <p:spPr>
          <a:xfrm rot="20323444">
            <a:off x="3590925" y="2568575"/>
            <a:ext cx="5321300" cy="2246313"/>
          </a:xfrm>
          <a:prstGeom prst="rect">
            <a:avLst/>
          </a:prstGeom>
          <a:noFill/>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2800" b="1" i="1" dirty="0">
                <a:solidFill>
                  <a:srgbClr val="FFC000"/>
                </a:solidFill>
                <a:effectLst>
                  <a:outerShdw blurRad="38100" dist="38100" dir="2700000" algn="tl">
                    <a:srgbClr val="000000"/>
                  </a:outerShdw>
                </a:effectLst>
              </a:rPr>
              <a:t>Que genes expressar?</a:t>
            </a:r>
          </a:p>
          <a:p>
            <a:pPr algn="ctr">
              <a:defRPr/>
            </a:pPr>
            <a:endParaRPr lang="pt-BR" altLang="pt-BR" sz="2800" b="1" i="1" dirty="0">
              <a:solidFill>
                <a:srgbClr val="FFC000"/>
              </a:solidFill>
              <a:effectLst>
                <a:outerShdw blurRad="38100" dist="38100" dir="2700000" algn="tl">
                  <a:srgbClr val="000000"/>
                </a:outerShdw>
              </a:effectLst>
            </a:endParaRPr>
          </a:p>
          <a:p>
            <a:pPr algn="ctr">
              <a:defRPr/>
            </a:pPr>
            <a:endParaRPr lang="pt-BR" altLang="pt-BR" sz="2800" b="1" i="1" dirty="0">
              <a:solidFill>
                <a:srgbClr val="FFC000"/>
              </a:solidFill>
              <a:effectLst>
                <a:outerShdw blurRad="38100" dist="38100" dir="2700000" algn="tl">
                  <a:srgbClr val="000000"/>
                </a:outerShdw>
              </a:effectLst>
            </a:endParaRPr>
          </a:p>
          <a:p>
            <a:pPr algn="ctr">
              <a:defRPr/>
            </a:pPr>
            <a:endParaRPr lang="pt-BR" altLang="pt-BR" sz="2800" b="1" i="1" dirty="0">
              <a:solidFill>
                <a:srgbClr val="FFC000"/>
              </a:solidFill>
              <a:effectLst>
                <a:outerShdw blurRad="38100" dist="38100" dir="2700000" algn="tl">
                  <a:srgbClr val="000000"/>
                </a:outerShdw>
              </a:effectLst>
            </a:endParaRPr>
          </a:p>
          <a:p>
            <a:pPr algn="ctr">
              <a:defRPr/>
            </a:pPr>
            <a:r>
              <a:rPr lang="pt-BR" altLang="pt-BR" sz="2800" b="1" i="1" dirty="0">
                <a:solidFill>
                  <a:srgbClr val="FFC000"/>
                </a:solidFill>
                <a:effectLst>
                  <a:outerShdw blurRad="38100" dist="38100" dir="2700000" algn="tl">
                    <a:srgbClr val="000000"/>
                  </a:outerShdw>
                </a:effectLst>
              </a:rPr>
              <a:t>Que genes silenciar?</a:t>
            </a:r>
          </a:p>
        </p:txBody>
      </p:sp>
      <p:sp>
        <p:nvSpPr>
          <p:cNvPr id="108550" name="TextBox 3">
            <a:extLst>
              <a:ext uri="{FF2B5EF4-FFF2-40B4-BE49-F238E27FC236}">
                <a16:creationId xmlns:a16="http://schemas.microsoft.com/office/drawing/2014/main" id="{A816A0F5-17DE-BB4D-A307-8E743DB0C2F5}"/>
              </a:ext>
            </a:extLst>
          </p:cNvPr>
          <p:cNvSpPr txBox="1">
            <a:spLocks noChangeArrowheads="1"/>
          </p:cNvSpPr>
          <p:nvPr/>
        </p:nvSpPr>
        <p:spPr bwMode="auto">
          <a:xfrm>
            <a:off x="6902450" y="5057775"/>
            <a:ext cx="1966913" cy="584200"/>
          </a:xfrm>
          <a:prstGeom prst="rect">
            <a:avLst/>
          </a:prstGeom>
          <a:solidFill>
            <a:schemeClr val="bg2"/>
          </a:solidFill>
          <a:ln w="9525">
            <a:solidFill>
              <a:srgbClr val="800000"/>
            </a:solidFill>
            <a:miter lim="800000"/>
            <a:headEnd/>
            <a:tailEnd/>
          </a:ln>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pt-BR" b="1"/>
              <a:t>DOENÇA  </a:t>
            </a:r>
          </a:p>
        </p:txBody>
      </p:sp>
      <p:sp>
        <p:nvSpPr>
          <p:cNvPr id="108551" name="Rectangle 4">
            <a:extLst>
              <a:ext uri="{FF2B5EF4-FFF2-40B4-BE49-F238E27FC236}">
                <a16:creationId xmlns:a16="http://schemas.microsoft.com/office/drawing/2014/main" id="{04C75FCA-B3F1-DE40-AF9A-A32761FE0A69}"/>
              </a:ext>
            </a:extLst>
          </p:cNvPr>
          <p:cNvSpPr>
            <a:spLocks noChangeArrowheads="1"/>
          </p:cNvSpPr>
          <p:nvPr/>
        </p:nvSpPr>
        <p:spPr bwMode="auto">
          <a:xfrm>
            <a:off x="7131050" y="4491038"/>
            <a:ext cx="14144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pt-BR" sz="9600">
                <a:solidFill>
                  <a:srgbClr val="800000"/>
                </a:solidFill>
              </a:rPr>
              <a:t>✗</a:t>
            </a:r>
          </a:p>
        </p:txBody>
      </p:sp>
      <p:sp>
        <p:nvSpPr>
          <p:cNvPr id="3" name="CaixaDeTexto 2">
            <a:extLst>
              <a:ext uri="{FF2B5EF4-FFF2-40B4-BE49-F238E27FC236}">
                <a16:creationId xmlns:a16="http://schemas.microsoft.com/office/drawing/2014/main" id="{6FE1002E-1BDD-8744-9551-8F36D5FAF198}"/>
              </a:ext>
            </a:extLst>
          </p:cNvPr>
          <p:cNvSpPr txBox="1">
            <a:spLocks noChangeArrowheads="1"/>
          </p:cNvSpPr>
          <p:nvPr/>
        </p:nvSpPr>
        <p:spPr bwMode="auto">
          <a:xfrm>
            <a:off x="662609" y="5629514"/>
            <a:ext cx="868281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pt-BR" altLang="pt-BR" sz="2100" b="1" i="1" dirty="0">
                <a:solidFill>
                  <a:srgbClr val="FFFFFF"/>
                </a:solidFill>
              </a:rPr>
              <a:t>Já temos algumas respostas mas faltam muitas... </a:t>
            </a:r>
          </a:p>
          <a:p>
            <a:pPr eaLnBrk="1" hangingPunct="1">
              <a:spcBef>
                <a:spcPct val="0"/>
              </a:spcBef>
              <a:buClrTx/>
              <a:buSzTx/>
              <a:buFontTx/>
              <a:buNone/>
            </a:pPr>
            <a:r>
              <a:rPr lang="pt-BR" altLang="pt-BR" sz="2100" b="1" i="1" dirty="0">
                <a:solidFill>
                  <a:srgbClr val="FFFFFF"/>
                </a:solidFill>
              </a:rPr>
              <a:t>Pesquisas em andamento indicam que não tardarão para orientar medidas a ser aplicáveis em Saúde Pública!</a:t>
            </a:r>
          </a:p>
        </p:txBody>
      </p:sp>
      <p:sp>
        <p:nvSpPr>
          <p:cNvPr id="108553" name="CaixaDeTexto 8">
            <a:extLst>
              <a:ext uri="{FF2B5EF4-FFF2-40B4-BE49-F238E27FC236}">
                <a16:creationId xmlns:a16="http://schemas.microsoft.com/office/drawing/2014/main" id="{F1F360A9-2C5F-5B4A-BA69-EA05A49CE34D}"/>
              </a:ext>
            </a:extLst>
          </p:cNvPr>
          <p:cNvSpPr txBox="1">
            <a:spLocks noChangeArrowheads="1"/>
          </p:cNvSpPr>
          <p:nvPr/>
        </p:nvSpPr>
        <p:spPr bwMode="auto">
          <a:xfrm>
            <a:off x="1889125" y="425450"/>
            <a:ext cx="3649663"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pt-BR" altLang="pt-BR" sz="2100" b="1" i="1">
                <a:solidFill>
                  <a:srgbClr val="FFFFFF"/>
                </a:solidFill>
              </a:rPr>
              <a:t>Que intervenções são efetivas em fases precoces do ciclo da vida? </a:t>
            </a:r>
          </a:p>
        </p:txBody>
      </p:sp>
      <p:pic>
        <p:nvPicPr>
          <p:cNvPr id="4" name="Áudio 3">
            <a:hlinkClick r:id="" action="ppaction://media"/>
            <a:extLst>
              <a:ext uri="{FF2B5EF4-FFF2-40B4-BE49-F238E27FC236}">
                <a16:creationId xmlns:a16="http://schemas.microsoft.com/office/drawing/2014/main" id="{E5C4A551-3BE6-F642-94F6-A796A954A8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090"/>
    </mc:Choice>
    <mc:Fallback xmlns="">
      <p:transition spd="slow" advTm="3509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3000" fill="hold"/>
                                        <p:tgtEl>
                                          <p:spTgt spid="2"/>
                                        </p:tgtEl>
                                        <p:attrNameLst>
                                          <p:attrName>ppt_x</p:attrName>
                                        </p:attrNameLst>
                                      </p:cBhvr>
                                      <p:tavLst>
                                        <p:tav tm="0">
                                          <p:val>
                                            <p:strVal val="#ppt_x"/>
                                          </p:val>
                                        </p:tav>
                                        <p:tav tm="100000">
                                          <p:val>
                                            <p:strVal val="#ppt_x"/>
                                          </p:val>
                                        </p:tav>
                                      </p:tavLst>
                                    </p:anim>
                                    <p:anim calcmode="lin" valueType="num">
                                      <p:cBhvr additive="base">
                                        <p:cTn id="11" dur="3000" fill="hold"/>
                                        <p:tgtEl>
                                          <p:spTgt spid="2"/>
                                        </p:tgtEl>
                                        <p:attrNameLst>
                                          <p:attrName>ppt_y</p:attrName>
                                        </p:attrNameLst>
                                      </p:cBhvr>
                                      <p:tavLst>
                                        <p:tav tm="0">
                                          <p:val>
                                            <p:strVal val="1+#ppt_h/2"/>
                                          </p:val>
                                        </p:tav>
                                        <p:tav tm="100000">
                                          <p:val>
                                            <p:strVal val="#ppt_y"/>
                                          </p:val>
                                        </p:tav>
                                      </p:tavLst>
                                    </p:anim>
                                  </p:childTnLst>
                                </p:cTn>
                              </p:par>
                            </p:childTnLst>
                          </p:cTn>
                        </p:par>
                        <p:par>
                          <p:cTn id="12" fill="hold" nodeType="withGroup">
                            <p:stCondLst>
                              <p:cond delay="3000"/>
                            </p:stCondLst>
                            <p:childTnLst>
                              <p:par>
                                <p:cTn id="13" presetID="10" presetClass="entr" presetSubtype="0" fill="hold" grpId="0" nodeType="afterEffect">
                                  <p:stCondLst>
                                    <p:cond delay="15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4"/>
                </p:tgtEl>
              </p:cMediaNode>
            </p:audio>
          </p:childTnLst>
        </p:cTn>
      </p:par>
    </p:tnLst>
    <p:bldLst>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FC140747-1177-7F4E-81BB-5967EF041FA5}"/>
              </a:ext>
            </a:extLst>
          </p:cNvPr>
          <p:cNvSpPr>
            <a:spLocks noGrp="1"/>
          </p:cNvSpPr>
          <p:nvPr>
            <p:ph type="title"/>
          </p:nvPr>
        </p:nvSpPr>
        <p:spPr>
          <a:xfrm>
            <a:off x="771525" y="609600"/>
            <a:ext cx="8743950" cy="819150"/>
          </a:xfrm>
        </p:spPr>
        <p:txBody>
          <a:bodyPr/>
          <a:lstStyle/>
          <a:p>
            <a:pPr>
              <a:defRPr/>
            </a:pPr>
            <a:r>
              <a:rPr lang="pt-BR" altLang="pt-BR" sz="3200" b="1" dirty="0">
                <a:solidFill>
                  <a:schemeClr val="tx2">
                    <a:lumMod val="40000"/>
                    <a:lumOff val="60000"/>
                  </a:schemeClr>
                </a:solidFill>
                <a:effectLst>
                  <a:outerShdw blurRad="38100" dist="38100" dir="2700000" algn="tl">
                    <a:srgbClr val="000000"/>
                  </a:outerShdw>
                </a:effectLst>
                <a:latin typeface="+mn-lt"/>
                <a:cs typeface="Tahoma" panose="020B0604030504040204" pitchFamily="34" charset="0"/>
              </a:rPr>
              <a:t>Considerações Finais sobre DM e DCV</a:t>
            </a:r>
          </a:p>
        </p:txBody>
      </p:sp>
      <p:sp>
        <p:nvSpPr>
          <p:cNvPr id="51203" name="Content Placeholder 2">
            <a:extLst>
              <a:ext uri="{FF2B5EF4-FFF2-40B4-BE49-F238E27FC236}">
                <a16:creationId xmlns:a16="http://schemas.microsoft.com/office/drawing/2014/main" id="{C33BBD30-2C4D-4448-A328-34901EFB910E}"/>
              </a:ext>
            </a:extLst>
          </p:cNvPr>
          <p:cNvSpPr>
            <a:spLocks noGrp="1"/>
          </p:cNvSpPr>
          <p:nvPr>
            <p:ph idx="1"/>
          </p:nvPr>
        </p:nvSpPr>
        <p:spPr>
          <a:xfrm>
            <a:off x="900113" y="1857375"/>
            <a:ext cx="8743950" cy="4306888"/>
          </a:xfrm>
        </p:spPr>
        <p:txBody>
          <a:bodyPr/>
          <a:lstStyle/>
          <a:p>
            <a:pPr>
              <a:spcBef>
                <a:spcPts val="1200"/>
              </a:spcBef>
              <a:buFont typeface="Monotype Sorts" pitchFamily="1" charset="2"/>
              <a:buChar char="l"/>
              <a:defRPr/>
            </a:pPr>
            <a:r>
              <a:rPr lang="pt-BR" altLang="pt-BR" sz="2300" b="1" dirty="0">
                <a:effectLst>
                  <a:outerShdw blurRad="38100" dist="38100" dir="2700000" algn="tl">
                    <a:srgbClr val="000000"/>
                  </a:outerShdw>
                </a:effectLst>
              </a:rPr>
              <a:t>Apesar de haver predisposição genética ao DM e DCV, fatores ambientais influenciam estes riscos.</a:t>
            </a:r>
          </a:p>
          <a:p>
            <a:pPr>
              <a:spcBef>
                <a:spcPts val="1200"/>
              </a:spcBef>
              <a:buFont typeface="Monotype Sorts" pitchFamily="1" charset="2"/>
              <a:buChar char="l"/>
              <a:defRPr/>
            </a:pPr>
            <a:r>
              <a:rPr lang="pt-BR" altLang="pt-BR" sz="2300" b="1" dirty="0">
                <a:effectLst>
                  <a:outerShdw blurRad="38100" dist="38100" dir="2700000" algn="tl">
                    <a:srgbClr val="000000"/>
                  </a:outerShdw>
                </a:effectLst>
              </a:rPr>
              <a:t>Bons hábitos de vida comprovadamente reduzem risco destas doenças. Devem ser iniciados precocemente.</a:t>
            </a:r>
          </a:p>
          <a:p>
            <a:pPr>
              <a:spcBef>
                <a:spcPts val="1200"/>
              </a:spcBef>
              <a:buFont typeface="Monotype Sorts" pitchFamily="1" charset="2"/>
              <a:buChar char="l"/>
              <a:defRPr/>
            </a:pPr>
            <a:r>
              <a:rPr lang="pt-BR" altLang="pt-BR" sz="2300" b="1" dirty="0">
                <a:effectLst>
                  <a:outerShdw blurRad="38100" dist="38100" dir="2700000" algn="tl">
                    <a:srgbClr val="000000"/>
                  </a:outerShdw>
                </a:effectLst>
              </a:rPr>
              <a:t>Eventos CV têm sido menos frequentes graças aos avanços diagnósticos e terapêuticos. </a:t>
            </a:r>
          </a:p>
          <a:p>
            <a:pPr>
              <a:spcBef>
                <a:spcPts val="1200"/>
              </a:spcBef>
              <a:buFont typeface="Monotype Sorts" pitchFamily="1" charset="2"/>
              <a:buChar char="l"/>
              <a:defRPr/>
            </a:pPr>
            <a:r>
              <a:rPr lang="pt-BR" altLang="pt-BR" sz="2300" b="1" dirty="0">
                <a:effectLst>
                  <a:outerShdw blurRad="38100" dist="38100" dir="2700000" algn="tl">
                    <a:srgbClr val="000000"/>
                  </a:outerShdw>
                </a:effectLst>
              </a:rPr>
              <a:t>Melhor controle da obesidade e do DM é necessário  para maior redução de morbimortalidade CV. </a:t>
            </a:r>
          </a:p>
          <a:p>
            <a:pPr>
              <a:spcBef>
                <a:spcPts val="1200"/>
              </a:spcBef>
              <a:buFont typeface="Monotype Sorts" pitchFamily="1" charset="2"/>
              <a:buChar char="l"/>
              <a:defRPr/>
            </a:pPr>
            <a:r>
              <a:rPr lang="pt-BR" altLang="pt-BR" sz="2300" b="1" dirty="0">
                <a:effectLst>
                  <a:outerShdw blurRad="38100" dist="38100" dir="2700000" algn="tl">
                    <a:srgbClr val="000000"/>
                  </a:outerShdw>
                </a:effectLst>
              </a:rPr>
              <a:t>Deve-se ponderar quão estrito o controle da glicemia e em que paciente.</a:t>
            </a:r>
          </a:p>
        </p:txBody>
      </p:sp>
      <p:pic>
        <p:nvPicPr>
          <p:cNvPr id="3" name="Áudio 2">
            <a:hlinkClick r:id="" action="ppaction://media"/>
            <a:extLst>
              <a:ext uri="{FF2B5EF4-FFF2-40B4-BE49-F238E27FC236}">
                <a16:creationId xmlns:a16="http://schemas.microsoft.com/office/drawing/2014/main" id="{3B4046FE-00B2-2B44-9C52-B4F06C906F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58300" y="58293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ítulo 1">
            <a:extLst>
              <a:ext uri="{FF2B5EF4-FFF2-40B4-BE49-F238E27FC236}">
                <a16:creationId xmlns:a16="http://schemas.microsoft.com/office/drawing/2014/main" id="{09E36B3E-94D4-6C4E-BC67-B533D6CE1DD2}"/>
              </a:ext>
            </a:extLst>
          </p:cNvPr>
          <p:cNvSpPr>
            <a:spLocks noGrp="1" noChangeArrowheads="1"/>
          </p:cNvSpPr>
          <p:nvPr>
            <p:ph type="title"/>
          </p:nvPr>
        </p:nvSpPr>
        <p:spPr>
          <a:xfrm>
            <a:off x="1346200" y="2452688"/>
            <a:ext cx="7772400" cy="1143000"/>
          </a:xfrm>
        </p:spPr>
        <p:txBody>
          <a:bodyPr/>
          <a:lstStyle/>
          <a:p>
            <a:r>
              <a:rPr lang="pt-BR" altLang="pt-BR" b="1"/>
              <a:t>FIM</a:t>
            </a:r>
          </a:p>
        </p:txBody>
      </p:sp>
      <p:pic>
        <p:nvPicPr>
          <p:cNvPr id="2" name="Áudio 1">
            <a:hlinkClick r:id="" action="ppaction://media"/>
            <a:extLst>
              <a:ext uri="{FF2B5EF4-FFF2-40B4-BE49-F238E27FC236}">
                <a16:creationId xmlns:a16="http://schemas.microsoft.com/office/drawing/2014/main" id="{3E21FE6A-D22B-CA47-8B19-67B9658647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959"/>
    </mc:Choice>
    <mc:Fallback xmlns="">
      <p:transition spd="slow" advTm="17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179" name="Rectangle 3">
            <a:extLst>
              <a:ext uri="{FF2B5EF4-FFF2-40B4-BE49-F238E27FC236}">
                <a16:creationId xmlns:a16="http://schemas.microsoft.com/office/drawing/2014/main" id="{0D3F864C-EB8A-1B44-BD78-8B0F41DC9104}"/>
              </a:ext>
            </a:extLst>
          </p:cNvPr>
          <p:cNvSpPr>
            <a:spLocks noGrp="1" noChangeArrowheads="1"/>
          </p:cNvSpPr>
          <p:nvPr>
            <p:ph type="body" sz="half" idx="1"/>
          </p:nvPr>
        </p:nvSpPr>
        <p:spPr>
          <a:xfrm>
            <a:off x="482600" y="1214438"/>
            <a:ext cx="4583113" cy="3727450"/>
          </a:xfrm>
          <a:gradFill rotWithShape="0">
            <a:gsLst>
              <a:gs pos="0">
                <a:srgbClr val="001020"/>
              </a:gs>
              <a:gs pos="100000">
                <a:srgbClr val="003D7A"/>
              </a:gs>
            </a:gsLst>
            <a:lin ang="5400000" scaled="1"/>
          </a:gradFill>
        </p:spPr>
        <p:txBody>
          <a:bodyPr/>
          <a:lstStyle/>
          <a:p>
            <a:pPr algn="ctr">
              <a:buFont typeface="Wingdings" panose="05000000000000000000" pitchFamily="2" charset="2"/>
              <a:buNone/>
              <a:defRPr/>
            </a:pPr>
            <a:r>
              <a:rPr lang="en-US" altLang="pt-BR" b="1">
                <a:solidFill>
                  <a:srgbClr val="FFD4C3"/>
                </a:solidFill>
                <a:effectLst>
                  <a:outerShdw blurRad="38100" dist="38100" dir="2700000" algn="tl">
                    <a:srgbClr val="000000"/>
                  </a:outerShdw>
                </a:effectLst>
              </a:rPr>
              <a:t>Risco</a:t>
            </a:r>
          </a:p>
          <a:p>
            <a:pPr>
              <a:lnSpc>
                <a:spcPct val="85000"/>
              </a:lnSpc>
              <a:spcBef>
                <a:spcPts val="1800"/>
              </a:spcBef>
              <a:buClr>
                <a:srgbClr val="FFFF66"/>
              </a:buClr>
              <a:buFont typeface="Monotype Sorts" pitchFamily="1" charset="2"/>
              <a:buChar char="l"/>
              <a:defRPr/>
            </a:pPr>
            <a:r>
              <a:rPr lang="pt-BR" altLang="pt-BR" sz="2200" b="1">
                <a:effectLst>
                  <a:outerShdw blurRad="38100" dist="38100" dir="2700000" algn="tl">
                    <a:srgbClr val="000000"/>
                  </a:outerShdw>
                </a:effectLst>
                <a:cs typeface="Arial" panose="020B0604020202020204" pitchFamily="34" charset="0"/>
                <a:sym typeface="Symbol" panose="05050102010706020507" pitchFamily="18" charset="2"/>
              </a:rPr>
              <a:t> </a:t>
            </a:r>
            <a:r>
              <a:rPr lang="pt-BR" altLang="pt-BR" sz="2200" b="1">
                <a:effectLst>
                  <a:outerShdw blurRad="38100" dist="38100" dir="2700000" algn="tl">
                    <a:srgbClr val="000000"/>
                  </a:outerShdw>
                </a:effectLst>
                <a:cs typeface="Arial" panose="020B0604020202020204" pitchFamily="34" charset="0"/>
              </a:rPr>
              <a:t>densidade energética </a:t>
            </a:r>
            <a:r>
              <a:rPr lang="pt-BR" altLang="pt-BR" sz="2200" b="1">
                <a:effectLst>
                  <a:outerShdw blurRad="38100" dist="38100" dir="2700000" algn="tl">
                    <a:srgbClr val="000000"/>
                  </a:outerShdw>
                </a:effectLst>
                <a:cs typeface="Arial" panose="020B0604020202020204" pitchFamily="34" charset="0"/>
                <a:sym typeface="Wingdings" panose="05000000000000000000" pitchFamily="2" charset="2"/>
              </a:rPr>
              <a:t> excesso de peso</a:t>
            </a:r>
            <a:endParaRPr lang="pt-BR" altLang="pt-BR" sz="2200" b="1">
              <a:effectLst>
                <a:outerShdw blurRad="38100" dist="38100" dir="2700000" algn="tl">
                  <a:srgbClr val="000000"/>
                </a:outerShdw>
              </a:effectLst>
              <a:cs typeface="Arial" panose="020B0604020202020204" pitchFamily="34" charset="0"/>
            </a:endParaRPr>
          </a:p>
          <a:p>
            <a:pPr>
              <a:lnSpc>
                <a:spcPct val="85000"/>
              </a:lnSpc>
              <a:spcBef>
                <a:spcPts val="1800"/>
              </a:spcBef>
              <a:buClr>
                <a:srgbClr val="FFFF66"/>
              </a:buClr>
              <a:buFont typeface="Monotype Sorts" pitchFamily="1" charset="2"/>
              <a:buChar char="l"/>
              <a:defRPr/>
            </a:pPr>
            <a:r>
              <a:rPr lang="pt-BR" altLang="pt-BR" sz="2200" b="1">
                <a:effectLst>
                  <a:outerShdw blurRad="38100" dist="38100" dir="2700000" algn="tl">
                    <a:srgbClr val="000000"/>
                  </a:outerShdw>
                </a:effectLst>
                <a:cs typeface="Arial" panose="020B0604020202020204" pitchFamily="34" charset="0"/>
                <a:sym typeface="Symbol" panose="05050102010706020507" pitchFamily="18" charset="2"/>
              </a:rPr>
              <a:t> g</a:t>
            </a:r>
            <a:r>
              <a:rPr lang="pt-BR" altLang="pt-BR" sz="2200" b="1">
                <a:effectLst>
                  <a:outerShdw blurRad="38100" dist="38100" dir="2700000" algn="tl">
                    <a:srgbClr val="000000"/>
                  </a:outerShdw>
                </a:effectLst>
                <a:cs typeface="Arial" panose="020B0604020202020204" pitchFamily="34" charset="0"/>
              </a:rPr>
              <a:t>orduras saturadas e trans</a:t>
            </a:r>
          </a:p>
          <a:p>
            <a:pPr>
              <a:lnSpc>
                <a:spcPct val="85000"/>
              </a:lnSpc>
              <a:spcBef>
                <a:spcPts val="1800"/>
              </a:spcBef>
              <a:buClr>
                <a:srgbClr val="FFFF66"/>
              </a:buClr>
              <a:buFont typeface="Monotype Sorts" pitchFamily="1" charset="2"/>
              <a:buChar char="l"/>
              <a:defRPr/>
            </a:pPr>
            <a:r>
              <a:rPr lang="pt-BR" altLang="pt-BR" sz="2200" b="1">
                <a:effectLst>
                  <a:outerShdw blurRad="38100" dist="38100" dir="2700000" algn="tl">
                    <a:srgbClr val="000000"/>
                  </a:outerShdw>
                </a:effectLst>
                <a:cs typeface="Arial" panose="020B0604020202020204" pitchFamily="34" charset="0"/>
                <a:sym typeface="Symbol" panose="05050102010706020507" pitchFamily="18" charset="2"/>
              </a:rPr>
              <a:t></a:t>
            </a:r>
            <a:r>
              <a:rPr lang="pt-BR" altLang="pt-BR" sz="2200" b="1">
                <a:effectLst>
                  <a:outerShdw blurRad="38100" dist="38100" dir="2700000" algn="tl">
                    <a:srgbClr val="000000"/>
                  </a:outerShdw>
                </a:effectLst>
                <a:cs typeface="Arial" panose="020B0604020202020204" pitchFamily="34" charset="0"/>
              </a:rPr>
              <a:t> sódio </a:t>
            </a:r>
          </a:p>
          <a:p>
            <a:pPr>
              <a:lnSpc>
                <a:spcPct val="85000"/>
              </a:lnSpc>
              <a:spcBef>
                <a:spcPts val="1800"/>
              </a:spcBef>
              <a:buClr>
                <a:srgbClr val="FFFF66"/>
              </a:buClr>
              <a:buFont typeface="Monotype Sorts" pitchFamily="1" charset="2"/>
              <a:buChar char="l"/>
              <a:defRPr/>
            </a:pPr>
            <a:r>
              <a:rPr lang="pt-BR" altLang="pt-BR" sz="2200" b="1">
                <a:effectLst>
                  <a:outerShdw blurRad="38100" dist="38100" dir="2700000" algn="tl">
                    <a:srgbClr val="000000"/>
                  </a:outerShdw>
                </a:effectLst>
                <a:cs typeface="Arial" panose="020B0604020202020204" pitchFamily="34" charset="0"/>
              </a:rPr>
              <a:t>Excesso álcool</a:t>
            </a:r>
          </a:p>
        </p:txBody>
      </p:sp>
      <p:sp>
        <p:nvSpPr>
          <p:cNvPr id="178180" name="Rectangle 4">
            <a:extLst>
              <a:ext uri="{FF2B5EF4-FFF2-40B4-BE49-F238E27FC236}">
                <a16:creationId xmlns:a16="http://schemas.microsoft.com/office/drawing/2014/main" id="{CCCEA631-3F1A-0E48-9FE1-5F7B8C15F420}"/>
              </a:ext>
            </a:extLst>
          </p:cNvPr>
          <p:cNvSpPr>
            <a:spLocks noGrp="1" noChangeArrowheads="1"/>
          </p:cNvSpPr>
          <p:nvPr>
            <p:ph type="body" sz="half" idx="2"/>
          </p:nvPr>
        </p:nvSpPr>
        <p:spPr>
          <a:xfrm>
            <a:off x="5486400" y="1214438"/>
            <a:ext cx="4457700" cy="3783012"/>
          </a:xfrm>
          <a:gradFill rotWithShape="0">
            <a:gsLst>
              <a:gs pos="0">
                <a:srgbClr val="001020"/>
              </a:gs>
              <a:gs pos="100000">
                <a:srgbClr val="003D7A"/>
              </a:gs>
            </a:gsLst>
            <a:lin ang="5400000" scaled="1"/>
          </a:gradFill>
        </p:spPr>
        <p:txBody>
          <a:bodyPr/>
          <a:lstStyle/>
          <a:p>
            <a:pPr algn="ctr">
              <a:lnSpc>
                <a:spcPct val="90000"/>
              </a:lnSpc>
              <a:buFont typeface="Wingdings" panose="05000000000000000000" pitchFamily="2" charset="2"/>
              <a:buNone/>
              <a:defRPr/>
            </a:pPr>
            <a:r>
              <a:rPr lang="en-US" altLang="pt-BR" b="1">
                <a:solidFill>
                  <a:srgbClr val="FFD4C3"/>
                </a:solidFill>
                <a:effectLst>
                  <a:outerShdw blurRad="38100" dist="38100" dir="2700000" algn="tl">
                    <a:srgbClr val="000000"/>
                  </a:outerShdw>
                </a:effectLst>
              </a:rPr>
              <a:t>Proteção</a:t>
            </a:r>
            <a:endParaRPr lang="pt-BR" altLang="pt-BR" b="1">
              <a:solidFill>
                <a:srgbClr val="FFD4C3"/>
              </a:solidFill>
              <a:effectLst>
                <a:outerShdw blurRad="38100" dist="38100" dir="2700000" algn="tl">
                  <a:srgbClr val="000000"/>
                </a:outerShdw>
              </a:effectLst>
            </a:endParaRPr>
          </a:p>
          <a:p>
            <a:pPr>
              <a:lnSpc>
                <a:spcPct val="85000"/>
              </a:lnSpc>
              <a:spcBef>
                <a:spcPts val="1800"/>
              </a:spcBef>
              <a:buClr>
                <a:srgbClr val="FFFF66"/>
              </a:buClr>
              <a:buFont typeface="Monotype Sorts" pitchFamily="1" charset="2"/>
              <a:buChar char="l"/>
              <a:defRPr/>
            </a:pPr>
            <a:r>
              <a:rPr lang="pt-BR" altLang="pt-BR" sz="2200" b="1">
                <a:solidFill>
                  <a:srgbClr val="FFFFFF"/>
                </a:solidFill>
                <a:effectLst>
                  <a:outerShdw blurRad="38100" dist="38100" dir="2700000" algn="tl">
                    <a:srgbClr val="000000"/>
                  </a:outerShdw>
                </a:effectLst>
                <a:cs typeface="Arial" panose="020B0604020202020204" pitchFamily="34" charset="0"/>
                <a:sym typeface="Symbol" panose="05050102010706020507" pitchFamily="18" charset="2"/>
              </a:rPr>
              <a:t> </a:t>
            </a:r>
            <a:r>
              <a:rPr lang="pt-BR" altLang="pt-BR" sz="2200" b="1">
                <a:solidFill>
                  <a:srgbClr val="FFFFFF"/>
                </a:solidFill>
                <a:effectLst>
                  <a:outerShdw blurRad="38100" dist="38100" dir="2700000" algn="tl">
                    <a:srgbClr val="000000"/>
                  </a:outerShdw>
                </a:effectLst>
                <a:cs typeface="Arial" panose="020B0604020202020204" pitchFamily="34" charset="0"/>
              </a:rPr>
              <a:t>frutas e hortaliças</a:t>
            </a:r>
          </a:p>
          <a:p>
            <a:pPr>
              <a:lnSpc>
                <a:spcPct val="85000"/>
              </a:lnSpc>
              <a:spcBef>
                <a:spcPts val="1800"/>
              </a:spcBef>
              <a:buClr>
                <a:srgbClr val="FFFF66"/>
              </a:buClr>
              <a:buFont typeface="Monotype Sorts" pitchFamily="1" charset="2"/>
              <a:buChar char="l"/>
              <a:defRPr/>
            </a:pPr>
            <a:r>
              <a:rPr lang="pt-BR" altLang="pt-BR" sz="2000" b="1">
                <a:solidFill>
                  <a:srgbClr val="FFFFFF"/>
                </a:solidFill>
                <a:effectLst>
                  <a:outerShdw blurRad="38100" dist="38100" dir="2700000" algn="tl">
                    <a:srgbClr val="000000"/>
                  </a:outerShdw>
                </a:effectLst>
                <a:cs typeface="Arial" panose="020B0604020202020204" pitchFamily="34" charset="0"/>
                <a:sym typeface="Symbol" panose="05050102010706020507" pitchFamily="18" charset="2"/>
              </a:rPr>
              <a:t> a</a:t>
            </a:r>
            <a:r>
              <a:rPr lang="pt-BR" altLang="pt-BR" sz="2000" b="1">
                <a:solidFill>
                  <a:srgbClr val="FFFFFF"/>
                </a:solidFill>
                <a:effectLst>
                  <a:outerShdw blurRad="38100" dist="38100" dir="2700000" algn="tl">
                    <a:srgbClr val="000000"/>
                  </a:outerShdw>
                </a:effectLst>
                <a:cs typeface="Arial" panose="020B0604020202020204" pitchFamily="34" charset="0"/>
              </a:rPr>
              <a:t>limentos ricos em MUFA (azeite de oliva)</a:t>
            </a:r>
            <a:r>
              <a:rPr lang="pt-BR" altLang="pt-BR" sz="2200" b="1">
                <a:solidFill>
                  <a:srgbClr val="FFFFFF"/>
                </a:solidFill>
                <a:effectLst>
                  <a:outerShdw blurRad="38100" dist="38100" dir="2700000" algn="tl">
                    <a:srgbClr val="000000"/>
                  </a:outerShdw>
                </a:effectLst>
                <a:cs typeface="Arial" panose="020B0604020202020204" pitchFamily="34" charset="0"/>
              </a:rPr>
              <a:t> </a:t>
            </a:r>
          </a:p>
          <a:p>
            <a:pPr>
              <a:lnSpc>
                <a:spcPct val="85000"/>
              </a:lnSpc>
              <a:spcBef>
                <a:spcPts val="1800"/>
              </a:spcBef>
              <a:buClr>
                <a:srgbClr val="FFFF66"/>
              </a:buClr>
              <a:buFont typeface="Monotype Sorts" pitchFamily="1" charset="2"/>
              <a:buChar char="l"/>
              <a:defRPr/>
            </a:pPr>
            <a:r>
              <a:rPr lang="pt-BR" altLang="pt-BR" sz="2200" b="1">
                <a:solidFill>
                  <a:srgbClr val="FFFFFF"/>
                </a:solidFill>
                <a:effectLst>
                  <a:outerShdw blurRad="38100" dist="38100" dir="2700000" algn="tl">
                    <a:srgbClr val="000000"/>
                  </a:outerShdw>
                </a:effectLst>
                <a:cs typeface="Arial" panose="020B0604020202020204" pitchFamily="34" charset="0"/>
                <a:sym typeface="Symbol" panose="05050102010706020507" pitchFamily="18" charset="2"/>
              </a:rPr>
              <a:t> a</a:t>
            </a:r>
            <a:r>
              <a:rPr lang="pt-BR" altLang="pt-BR" sz="2200" b="1">
                <a:solidFill>
                  <a:srgbClr val="FFFFFF"/>
                </a:solidFill>
                <a:effectLst>
                  <a:outerShdw blurRad="38100" dist="38100" dir="2700000" algn="tl">
                    <a:srgbClr val="000000"/>
                  </a:outerShdw>
                </a:effectLst>
                <a:cs typeface="Arial" panose="020B0604020202020204" pitchFamily="34" charset="0"/>
              </a:rPr>
              <a:t>limentos ricos em PUFA </a:t>
            </a:r>
            <a:r>
              <a:rPr lang="pt-BR" altLang="pt-BR" sz="2000" b="1">
                <a:solidFill>
                  <a:srgbClr val="FFFFFF"/>
                </a:solidFill>
                <a:effectLst>
                  <a:outerShdw blurRad="38100" dist="38100" dir="2700000" algn="tl">
                    <a:srgbClr val="000000"/>
                  </a:outerShdw>
                </a:effectLst>
                <a:cs typeface="Arial" panose="020B0604020202020204" pitchFamily="34" charset="0"/>
              </a:rPr>
              <a:t>(peixes, castanhas)</a:t>
            </a:r>
          </a:p>
          <a:p>
            <a:pPr>
              <a:lnSpc>
                <a:spcPct val="85000"/>
              </a:lnSpc>
              <a:spcBef>
                <a:spcPts val="1800"/>
              </a:spcBef>
              <a:buClr>
                <a:srgbClr val="FFFF66"/>
              </a:buClr>
              <a:buFont typeface="Monotype Sorts" pitchFamily="1" charset="2"/>
              <a:buChar char="l"/>
              <a:defRPr/>
            </a:pPr>
            <a:r>
              <a:rPr lang="pt-BR" altLang="pt-BR" sz="2200" b="1">
                <a:solidFill>
                  <a:srgbClr val="FFFFFF"/>
                </a:solidFill>
                <a:effectLst>
                  <a:outerShdw blurRad="38100" dist="38100" dir="2700000" algn="tl">
                    <a:srgbClr val="000000"/>
                  </a:outerShdw>
                </a:effectLst>
                <a:cs typeface="Arial" panose="020B0604020202020204" pitchFamily="34" charset="0"/>
                <a:sym typeface="Symbol" panose="05050102010706020507" pitchFamily="18" charset="2"/>
              </a:rPr>
              <a:t></a:t>
            </a:r>
            <a:r>
              <a:rPr lang="pt-BR" altLang="pt-BR" sz="2200" b="1">
                <a:solidFill>
                  <a:srgbClr val="FFFFFF"/>
                </a:solidFill>
                <a:effectLst>
                  <a:outerShdw blurRad="38100" dist="38100" dir="2700000" algn="tl">
                    <a:srgbClr val="000000"/>
                  </a:outerShdw>
                </a:effectLst>
                <a:cs typeface="Arial" panose="020B0604020202020204" pitchFamily="34" charset="0"/>
              </a:rPr>
              <a:t> potássio</a:t>
            </a:r>
          </a:p>
          <a:p>
            <a:pPr>
              <a:lnSpc>
                <a:spcPct val="85000"/>
              </a:lnSpc>
              <a:spcBef>
                <a:spcPts val="1800"/>
              </a:spcBef>
              <a:buClr>
                <a:srgbClr val="FFFF66"/>
              </a:buClr>
              <a:buFont typeface="Monotype Sorts" pitchFamily="1" charset="2"/>
              <a:buChar char="l"/>
              <a:defRPr/>
            </a:pPr>
            <a:r>
              <a:rPr lang="pt-BR" altLang="pt-BR" sz="2200" b="1">
                <a:solidFill>
                  <a:srgbClr val="FFFFFF"/>
                </a:solidFill>
                <a:effectLst>
                  <a:outerShdw blurRad="38100" dist="38100" dir="2700000" algn="tl">
                    <a:srgbClr val="000000"/>
                  </a:outerShdw>
                </a:effectLst>
                <a:cs typeface="Arial" panose="020B0604020202020204" pitchFamily="34" charset="0"/>
                <a:sym typeface="Symbol" panose="05050102010706020507" pitchFamily="18" charset="2"/>
              </a:rPr>
              <a:t>Pouco </a:t>
            </a:r>
            <a:r>
              <a:rPr lang="pt-BR" altLang="pt-BR" sz="2200" b="1">
                <a:solidFill>
                  <a:srgbClr val="FFFFFF"/>
                </a:solidFill>
                <a:effectLst>
                  <a:outerShdw blurRad="38100" dist="38100" dir="2700000" algn="tl">
                    <a:srgbClr val="000000"/>
                  </a:outerShdw>
                </a:effectLst>
                <a:cs typeface="Arial" panose="020B0604020202020204" pitchFamily="34" charset="0"/>
              </a:rPr>
              <a:t>álcool</a:t>
            </a:r>
          </a:p>
        </p:txBody>
      </p:sp>
      <p:sp>
        <p:nvSpPr>
          <p:cNvPr id="34820" name="Rectangle 2">
            <a:extLst>
              <a:ext uri="{FF2B5EF4-FFF2-40B4-BE49-F238E27FC236}">
                <a16:creationId xmlns:a16="http://schemas.microsoft.com/office/drawing/2014/main" id="{B4728C77-A427-8543-A24F-078A8C059320}"/>
              </a:ext>
            </a:extLst>
          </p:cNvPr>
          <p:cNvSpPr>
            <a:spLocks noGrp="1" noChangeArrowheads="1"/>
          </p:cNvSpPr>
          <p:nvPr>
            <p:ph type="title"/>
          </p:nvPr>
        </p:nvSpPr>
        <p:spPr>
          <a:xfrm>
            <a:off x="401638" y="428625"/>
            <a:ext cx="9598025" cy="609600"/>
          </a:xfrm>
        </p:spPr>
        <p:txBody>
          <a:bodyPr/>
          <a:lstStyle/>
          <a:p>
            <a:r>
              <a:rPr lang="pt-BR" altLang="pt-BR" sz="3200" b="1" dirty="0">
                <a:solidFill>
                  <a:srgbClr val="FFFF6D"/>
                </a:solidFill>
              </a:rPr>
              <a:t>Fatores Dietéticos, OMS</a:t>
            </a:r>
          </a:p>
        </p:txBody>
      </p:sp>
      <p:pic>
        <p:nvPicPr>
          <p:cNvPr id="12301" name="Picture 13" descr="salada com azeite e tofu">
            <a:extLst>
              <a:ext uri="{FF2B5EF4-FFF2-40B4-BE49-F238E27FC236}">
                <a16:creationId xmlns:a16="http://schemas.microsoft.com/office/drawing/2014/main" id="{56B14A73-EC16-2749-9161-C05C502136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8575" y="4908550"/>
            <a:ext cx="2300288"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15" descr="carne">
            <a:extLst>
              <a:ext uri="{FF2B5EF4-FFF2-40B4-BE49-F238E27FC236}">
                <a16:creationId xmlns:a16="http://schemas.microsoft.com/office/drawing/2014/main" id="{8281BC2F-8573-2C4F-9B2F-57CB920596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5563" y="4254500"/>
            <a:ext cx="2274887"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7" descr="fritura com sal">
            <a:extLst>
              <a:ext uri="{FF2B5EF4-FFF2-40B4-BE49-F238E27FC236}">
                <a16:creationId xmlns:a16="http://schemas.microsoft.com/office/drawing/2014/main" id="{CF7B41E1-1ACE-A644-8330-95420C5B45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600" y="4254500"/>
            <a:ext cx="2203450"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4" descr="salmão com azeite">
            <a:extLst>
              <a:ext uri="{FF2B5EF4-FFF2-40B4-BE49-F238E27FC236}">
                <a16:creationId xmlns:a16="http://schemas.microsoft.com/office/drawing/2014/main" id="{68E10FC9-17B6-7E4F-949C-4A0FB21B28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4813" y="4905375"/>
            <a:ext cx="2149475"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Áudio 1">
            <a:hlinkClick r:id="" action="ppaction://media"/>
            <a:extLst>
              <a:ext uri="{FF2B5EF4-FFF2-40B4-BE49-F238E27FC236}">
                <a16:creationId xmlns:a16="http://schemas.microsoft.com/office/drawing/2014/main" id="{A17A0C5A-A438-704D-81EB-8D4FB36603C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258300" y="5829300"/>
            <a:ext cx="812800" cy="812800"/>
          </a:xfrm>
          <a:prstGeom prst="rect">
            <a:avLst/>
          </a:prstGeom>
        </p:spPr>
      </p:pic>
      <p:sp>
        <p:nvSpPr>
          <p:cNvPr id="10" name="Rectangle 9">
            <a:extLst>
              <a:ext uri="{FF2B5EF4-FFF2-40B4-BE49-F238E27FC236}">
                <a16:creationId xmlns:a16="http://schemas.microsoft.com/office/drawing/2014/main" id="{AA247924-7B0E-CE41-A31A-571BDC6CA100}"/>
              </a:ext>
            </a:extLst>
          </p:cNvPr>
          <p:cNvSpPr/>
          <p:nvPr/>
        </p:nvSpPr>
        <p:spPr>
          <a:xfrm>
            <a:off x="47389" y="5980608"/>
            <a:ext cx="5256131" cy="646331"/>
          </a:xfrm>
          <a:prstGeom prst="rect">
            <a:avLst/>
          </a:prstGeom>
        </p:spPr>
        <p:txBody>
          <a:bodyPr wrap="square">
            <a:spAutoFit/>
          </a:bodyPr>
          <a:lstStyle/>
          <a:p>
            <a:pPr algn="ctr">
              <a:buFont typeface="Monotype Sorts" pitchFamily="2" charset="2"/>
              <a:buNone/>
            </a:pPr>
            <a:r>
              <a:rPr lang="pt-BR" altLang="pt-BR" b="1" dirty="0">
                <a:solidFill>
                  <a:srgbClr val="FEFF98"/>
                </a:solidFill>
              </a:rPr>
              <a:t>Recomendação OMS</a:t>
            </a:r>
          </a:p>
          <a:p>
            <a:pPr algn="ctr">
              <a:buFont typeface="Monotype Sorts" pitchFamily="2" charset="2"/>
              <a:buNone/>
            </a:pPr>
            <a:r>
              <a:rPr lang="pt-BR" altLang="pt-BR" b="1" dirty="0"/>
              <a:t>Ingestão de sódio &lt;2 </a:t>
            </a:r>
            <a:r>
              <a:rPr lang="pt-BR" altLang="pt-BR" b="1" dirty="0" err="1"/>
              <a:t>g</a:t>
            </a:r>
            <a:r>
              <a:rPr lang="pt-BR" altLang="pt-BR" b="1" dirty="0"/>
              <a:t>/dia ou de sal &lt;5 </a:t>
            </a:r>
            <a:r>
              <a:rPr lang="pt-BR" altLang="pt-BR" b="1" dirty="0" err="1"/>
              <a:t>g</a:t>
            </a:r>
            <a:r>
              <a:rPr lang="pt-BR" altLang="pt-BR" b="1" dirty="0"/>
              <a:t>/dia</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7215"/>
    </mc:Choice>
    <mc:Fallback xmlns="">
      <p:transition spd="slow" advTm="57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tângulo 1">
            <a:extLst>
              <a:ext uri="{FF2B5EF4-FFF2-40B4-BE49-F238E27FC236}">
                <a16:creationId xmlns:a16="http://schemas.microsoft.com/office/drawing/2014/main" id="{F3A694F0-609E-0D4A-B6BD-A17083FF31F0}"/>
              </a:ext>
            </a:extLst>
          </p:cNvPr>
          <p:cNvSpPr>
            <a:spLocks noChangeArrowheads="1"/>
          </p:cNvSpPr>
          <p:nvPr/>
        </p:nvSpPr>
        <p:spPr bwMode="auto">
          <a:xfrm>
            <a:off x="214626" y="2402314"/>
            <a:ext cx="568484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pt-BR" sz="1600" b="1" i="1" dirty="0">
                <a:solidFill>
                  <a:srgbClr val="FFFFFF"/>
                </a:solidFill>
              </a:rPr>
              <a:t>Each year, the American Heart Association, in conjunction with the National Institutes of Health and other government agencies, brings together in a single document the most up-to-date statistics related to heart disease, stroke, and the cardiovascular risk factors in the AHA’s My Life Check − Life’s Simple 7, which include core health behaviors (smoking, physical activity [PA], diet, and weight) and health factors (cholesterol, blood pressure, and glucose control) that contribute to cardiovascular health. The Statistical Update represents a critical resource for the lay public, policy makers, media professionals, clinicians, healthcare administrators, researchers, health advocates, and others seeking the best available data on these factors and conditions. Cardiovascular disease produces immense health and economic burdens in the United States and globally. </a:t>
            </a:r>
            <a:endParaRPr lang="pt-BR" altLang="pt-BR" sz="1600" b="1" i="1" dirty="0">
              <a:solidFill>
                <a:srgbClr val="FFFFFF"/>
              </a:solidFill>
            </a:endParaRPr>
          </a:p>
        </p:txBody>
      </p:sp>
      <p:pic>
        <p:nvPicPr>
          <p:cNvPr id="151555" name="Imagem 2">
            <a:extLst>
              <a:ext uri="{FF2B5EF4-FFF2-40B4-BE49-F238E27FC236}">
                <a16:creationId xmlns:a16="http://schemas.microsoft.com/office/drawing/2014/main" id="{8C51AB93-5FA2-294A-9E7D-5D5113413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139" y="1092627"/>
            <a:ext cx="5611813"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6" name="Imagem 3">
            <a:extLst>
              <a:ext uri="{FF2B5EF4-FFF2-40B4-BE49-F238E27FC236}">
                <a16:creationId xmlns:a16="http://schemas.microsoft.com/office/drawing/2014/main" id="{5BCB6888-7C6E-184A-86E6-136C630DE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815" y="6562725"/>
            <a:ext cx="538162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1557" name="Agrupar 4">
            <a:extLst>
              <a:ext uri="{FF2B5EF4-FFF2-40B4-BE49-F238E27FC236}">
                <a16:creationId xmlns:a16="http://schemas.microsoft.com/office/drawing/2014/main" id="{47E95DF2-C7BC-9340-A865-B7C30B7C4A85}"/>
              </a:ext>
            </a:extLst>
          </p:cNvPr>
          <p:cNvGrpSpPr>
            <a:grpSpLocks/>
          </p:cNvGrpSpPr>
          <p:nvPr/>
        </p:nvGrpSpPr>
        <p:grpSpPr bwMode="auto">
          <a:xfrm>
            <a:off x="6094415" y="1243965"/>
            <a:ext cx="4010025" cy="5181600"/>
            <a:chOff x="3138487" y="1419225"/>
            <a:chExt cx="4010025" cy="5181600"/>
          </a:xfrm>
        </p:grpSpPr>
        <p:pic>
          <p:nvPicPr>
            <p:cNvPr id="151558" name="Imagem 5">
              <a:extLst>
                <a:ext uri="{FF2B5EF4-FFF2-40B4-BE49-F238E27FC236}">
                  <a16:creationId xmlns:a16="http://schemas.microsoft.com/office/drawing/2014/main" id="{C695E52E-B32D-F149-A631-38C9D6E213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8487" y="1419225"/>
              <a:ext cx="4010025"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Imagem 6">
              <a:extLst>
                <a:ext uri="{FF2B5EF4-FFF2-40B4-BE49-F238E27FC236}">
                  <a16:creationId xmlns:a16="http://schemas.microsoft.com/office/drawing/2014/main" id="{64BA8E7A-5496-AE48-968C-C6C0966093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7227" y="5438775"/>
              <a:ext cx="239850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ítulo 1">
            <a:extLst>
              <a:ext uri="{FF2B5EF4-FFF2-40B4-BE49-F238E27FC236}">
                <a16:creationId xmlns:a16="http://schemas.microsoft.com/office/drawing/2014/main" id="{ACEC6F47-02CE-F246-9586-1EA6E46C3690}"/>
              </a:ext>
            </a:extLst>
          </p:cNvPr>
          <p:cNvSpPr txBox="1">
            <a:spLocks/>
          </p:cNvSpPr>
          <p:nvPr/>
        </p:nvSpPr>
        <p:spPr bwMode="auto">
          <a:xfrm>
            <a:off x="880501" y="327820"/>
            <a:ext cx="3965820" cy="600075"/>
          </a:xfrm>
          <a:prstGeom prst="rect">
            <a:avLst/>
          </a:prstGeom>
          <a:noFill/>
          <a:ln>
            <a:noFill/>
          </a:ln>
        </p:spPr>
        <p:txBody>
          <a:bodyPr lIns="92075" tIns="46038" rIns="92075" bIns="46038" anchor="ct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pPr algn="l">
              <a:defRPr/>
            </a:pPr>
            <a:r>
              <a:rPr lang="pt-BR" sz="2800" b="1" kern="0" dirty="0">
                <a:solidFill>
                  <a:srgbClr val="FFFF66"/>
                </a:solidFill>
              </a:rPr>
              <a:t>Leitura Recomendada </a:t>
            </a:r>
          </a:p>
        </p:txBody>
      </p:sp>
      <p:pic>
        <p:nvPicPr>
          <p:cNvPr id="9" name="Imagem 6">
            <a:extLst>
              <a:ext uri="{FF2B5EF4-FFF2-40B4-BE49-F238E27FC236}">
                <a16:creationId xmlns:a16="http://schemas.microsoft.com/office/drawing/2014/main" id="{3F807D94-89C8-6E4E-901D-B396FF7BA0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626" y="79776"/>
            <a:ext cx="692424" cy="93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2100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Text Box 2">
            <a:extLst>
              <a:ext uri="{FF2B5EF4-FFF2-40B4-BE49-F238E27FC236}">
                <a16:creationId xmlns:a16="http://schemas.microsoft.com/office/drawing/2014/main" id="{8048FF6B-8EB8-A343-8BA7-630BF1E17148}"/>
              </a:ext>
            </a:extLst>
          </p:cNvPr>
          <p:cNvSpPr txBox="1">
            <a:spLocks noChangeArrowheads="1"/>
          </p:cNvSpPr>
          <p:nvPr/>
        </p:nvSpPr>
        <p:spPr bwMode="auto">
          <a:xfrm>
            <a:off x="573088" y="317500"/>
            <a:ext cx="9274175" cy="1016000"/>
          </a:xfrm>
          <a:prstGeom prst="rect">
            <a:avLst/>
          </a:prstGeom>
          <a:noFill/>
          <a:ln w="25400">
            <a:no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3000" b="1" dirty="0">
                <a:solidFill>
                  <a:schemeClr val="tx2">
                    <a:lumMod val="40000"/>
                    <a:lumOff val="60000"/>
                  </a:schemeClr>
                </a:solidFill>
                <a:effectLst>
                  <a:outerShdw blurRad="38100" dist="38100" dir="2700000" algn="tl">
                    <a:srgbClr val="000000"/>
                  </a:outerShdw>
                </a:effectLst>
              </a:rPr>
              <a:t>Consumo relativo de gordura saturada em populações de origem japonesa</a:t>
            </a:r>
            <a:endParaRPr lang="en-US" altLang="pt-BR" sz="3000" b="1" dirty="0">
              <a:solidFill>
                <a:schemeClr val="tx2">
                  <a:lumMod val="40000"/>
                  <a:lumOff val="60000"/>
                </a:schemeClr>
              </a:solidFill>
              <a:effectLst>
                <a:outerShdw blurRad="38100" dist="38100" dir="2700000" algn="tl">
                  <a:srgbClr val="000000"/>
                </a:outerShdw>
              </a:effectLst>
            </a:endParaRPr>
          </a:p>
        </p:txBody>
      </p:sp>
      <p:grpSp>
        <p:nvGrpSpPr>
          <p:cNvPr id="38915" name="Group 3">
            <a:extLst>
              <a:ext uri="{FF2B5EF4-FFF2-40B4-BE49-F238E27FC236}">
                <a16:creationId xmlns:a16="http://schemas.microsoft.com/office/drawing/2014/main" id="{61F93390-CE31-F944-A728-DA346D1E9D5B}"/>
              </a:ext>
            </a:extLst>
          </p:cNvPr>
          <p:cNvGrpSpPr>
            <a:grpSpLocks/>
          </p:cNvGrpSpPr>
          <p:nvPr/>
        </p:nvGrpSpPr>
        <p:grpSpPr bwMode="auto">
          <a:xfrm>
            <a:off x="517525" y="1938338"/>
            <a:ext cx="4700588" cy="4067175"/>
            <a:chOff x="156" y="1550"/>
            <a:chExt cx="2692" cy="2630"/>
          </a:xfrm>
        </p:grpSpPr>
        <p:graphicFrame>
          <p:nvGraphicFramePr>
            <p:cNvPr id="38925" name="Object 4">
              <a:extLst>
                <a:ext uri="{FF2B5EF4-FFF2-40B4-BE49-F238E27FC236}">
                  <a16:creationId xmlns:a16="http://schemas.microsoft.com/office/drawing/2014/main" id="{856B2680-08D6-4B43-ABD2-4F8B5D7C12F0}"/>
                </a:ext>
              </a:extLst>
            </p:cNvPr>
            <p:cNvGraphicFramePr>
              <a:graphicFrameLocks/>
            </p:cNvGraphicFramePr>
            <p:nvPr/>
          </p:nvGraphicFramePr>
          <p:xfrm>
            <a:off x="208" y="1584"/>
            <a:ext cx="2640" cy="2304"/>
          </p:xfrm>
          <a:graphic>
            <a:graphicData uri="http://schemas.openxmlformats.org/presentationml/2006/ole">
              <mc:AlternateContent xmlns:mc="http://schemas.openxmlformats.org/markup-compatibility/2006">
                <mc:Choice xmlns:v="urn:schemas-microsoft-com:vml" Requires="v">
                  <p:oleObj spid="_x0000_s256161" name="Chart" r:id="rId6" imgW="4254500" imgH="3670300" progId="MSGraph.Chart.8">
                    <p:embed followColorScheme="full"/>
                  </p:oleObj>
                </mc:Choice>
                <mc:Fallback>
                  <p:oleObj name="Chart" r:id="rId6" imgW="4254500" imgH="3670300" progId="MSGraph.Chart.8">
                    <p:embed followColorScheme="full"/>
                    <p:pic>
                      <p:nvPicPr>
                        <p:cNvPr id="38925" name="Object 4">
                          <a:extLst>
                            <a:ext uri="{FF2B5EF4-FFF2-40B4-BE49-F238E27FC236}">
                              <a16:creationId xmlns:a16="http://schemas.microsoft.com/office/drawing/2014/main" id="{856B2680-08D6-4B43-ABD2-4F8B5D7C12F0}"/>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 y="1584"/>
                          <a:ext cx="2640" cy="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14053" name="Rectangle 5">
              <a:extLst>
                <a:ext uri="{FF2B5EF4-FFF2-40B4-BE49-F238E27FC236}">
                  <a16:creationId xmlns:a16="http://schemas.microsoft.com/office/drawing/2014/main" id="{1FA97046-580A-2A44-BC48-B4393077F3A3}"/>
                </a:ext>
              </a:extLst>
            </p:cNvPr>
            <p:cNvSpPr>
              <a:spLocks noChangeArrowheads="1"/>
            </p:cNvSpPr>
            <p:nvPr/>
          </p:nvSpPr>
          <p:spPr bwMode="auto">
            <a:xfrm>
              <a:off x="156" y="3974"/>
              <a:ext cx="1557" cy="206"/>
            </a:xfrm>
            <a:prstGeom prst="rect">
              <a:avLst/>
            </a:prstGeom>
            <a:noFill/>
            <a:ln w="9525" algn="ctr">
              <a:noFill/>
              <a:miter lim="800000"/>
              <a:headEnd/>
              <a:tailEnd/>
            </a:ln>
            <a:effectLst/>
          </p:spPr>
          <p:txBody>
            <a:bodyPr lIns="80205" tIns="40101" rIns="80205" bIns="40101">
              <a:spAutoFit/>
            </a:bodyPr>
            <a:lstStyle>
              <a:lvl1pPr defTabSz="852488">
                <a:defRPr sz="2400">
                  <a:solidFill>
                    <a:srgbClr val="FFFFFF"/>
                  </a:solidFill>
                  <a:latin typeface="Arial" panose="020B0604020202020204" pitchFamily="34" charset="0"/>
                  <a:ea typeface="MS PGothic" panose="020B0600070205080204" pitchFamily="34" charset="-128"/>
                </a:defRPr>
              </a:lvl1pPr>
              <a:lvl2pPr marL="742950" indent="-285750" defTabSz="852488">
                <a:defRPr sz="2400">
                  <a:solidFill>
                    <a:srgbClr val="FFFFFF"/>
                  </a:solidFill>
                  <a:latin typeface="Arial" panose="020B0604020202020204" pitchFamily="34" charset="0"/>
                  <a:ea typeface="MS PGothic" panose="020B0600070205080204" pitchFamily="34" charset="-128"/>
                </a:defRPr>
              </a:lvl2pPr>
              <a:lvl3pPr marL="1143000" indent="-228600" defTabSz="852488">
                <a:defRPr sz="2400">
                  <a:solidFill>
                    <a:srgbClr val="FFFFFF"/>
                  </a:solidFill>
                  <a:latin typeface="Arial" panose="020B0604020202020204" pitchFamily="34" charset="0"/>
                  <a:ea typeface="MS PGothic" panose="020B0600070205080204" pitchFamily="34" charset="-128"/>
                </a:defRPr>
              </a:lvl3pPr>
              <a:lvl4pPr marL="1600200" indent="-228600" defTabSz="852488">
                <a:defRPr sz="2400">
                  <a:solidFill>
                    <a:srgbClr val="FFFFFF"/>
                  </a:solidFill>
                  <a:latin typeface="Arial" panose="020B0604020202020204" pitchFamily="34" charset="0"/>
                  <a:ea typeface="MS PGothic" panose="020B0600070205080204" pitchFamily="34" charset="-128"/>
                </a:defRPr>
              </a:lvl4pPr>
              <a:lvl5pPr marL="2057400" indent="-228600" defTabSz="852488">
                <a:defRPr sz="2400">
                  <a:solidFill>
                    <a:srgbClr val="FFFFFF"/>
                  </a:solidFill>
                  <a:latin typeface="Arial" panose="020B0604020202020204" pitchFamily="34" charset="0"/>
                  <a:ea typeface="MS PGothic" panose="020B0600070205080204" pitchFamily="34" charset="-128"/>
                </a:defRPr>
              </a:lvl5pPr>
              <a:lvl6pPr marL="2514600" indent="-228600" defTabSz="852488"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defTabSz="852488"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defTabSz="852488"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defTabSz="852488"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1600" b="1" i="1">
                  <a:effectLst>
                    <a:outerShdw blurRad="38100" dist="38100" dir="2700000" algn="tl">
                      <a:srgbClr val="000000"/>
                    </a:outerShdw>
                  </a:effectLst>
                  <a:latin typeface="Arial Narrow" panose="020B0606020202030204" pitchFamily="34" charset="0"/>
                </a:rPr>
                <a:t>Robertson et al. 1977</a:t>
              </a:r>
            </a:p>
          </p:txBody>
        </p:sp>
        <p:sp>
          <p:nvSpPr>
            <p:cNvPr id="514054" name="Rectangle 6">
              <a:extLst>
                <a:ext uri="{FF2B5EF4-FFF2-40B4-BE49-F238E27FC236}">
                  <a16:creationId xmlns:a16="http://schemas.microsoft.com/office/drawing/2014/main" id="{D23FF73E-C64E-FF46-A143-0305236844BD}"/>
                </a:ext>
              </a:extLst>
            </p:cNvPr>
            <p:cNvSpPr>
              <a:spLocks noChangeArrowheads="1"/>
            </p:cNvSpPr>
            <p:nvPr/>
          </p:nvSpPr>
          <p:spPr bwMode="auto">
            <a:xfrm>
              <a:off x="690" y="2904"/>
              <a:ext cx="410" cy="233"/>
            </a:xfrm>
            <a:prstGeom prst="rect">
              <a:avLst/>
            </a:prstGeom>
            <a:noFill/>
            <a:ln w="9525">
              <a:noFill/>
              <a:miter lim="800000"/>
              <a:headEnd/>
              <a:tailEnd/>
            </a:ln>
            <a:effectLst/>
          </p:spPr>
          <p:txBody>
            <a:bodyPr wrap="none"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1800" b="1">
                  <a:effectLst>
                    <a:outerShdw blurRad="38100" dist="38100" dir="2700000" algn="tl">
                      <a:srgbClr val="000000"/>
                    </a:outerShdw>
                  </a:effectLst>
                  <a:latin typeface="Arial Narrow" panose="020B0606020202030204" pitchFamily="34" charset="0"/>
                </a:rPr>
                <a:t>Japão</a:t>
              </a:r>
            </a:p>
          </p:txBody>
        </p:sp>
        <p:sp>
          <p:nvSpPr>
            <p:cNvPr id="514055" name="Rectangle 7">
              <a:extLst>
                <a:ext uri="{FF2B5EF4-FFF2-40B4-BE49-F238E27FC236}">
                  <a16:creationId xmlns:a16="http://schemas.microsoft.com/office/drawing/2014/main" id="{02BE246E-658E-F648-9730-F15AE70F5C20}"/>
                </a:ext>
              </a:extLst>
            </p:cNvPr>
            <p:cNvSpPr>
              <a:spLocks noChangeArrowheads="1"/>
            </p:cNvSpPr>
            <p:nvPr/>
          </p:nvSpPr>
          <p:spPr bwMode="auto">
            <a:xfrm>
              <a:off x="1352" y="1884"/>
              <a:ext cx="385" cy="233"/>
            </a:xfrm>
            <a:prstGeom prst="rect">
              <a:avLst/>
            </a:prstGeom>
            <a:noFill/>
            <a:ln w="9525">
              <a:noFill/>
              <a:miter lim="800000"/>
              <a:headEnd/>
              <a:tailEnd/>
            </a:ln>
            <a:effectLst/>
          </p:spPr>
          <p:txBody>
            <a:bodyPr wrap="none"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1800" b="1">
                  <a:effectLst>
                    <a:outerShdw blurRad="38100" dist="38100" dir="2700000" algn="tl">
                      <a:srgbClr val="000000"/>
                    </a:outerShdw>
                  </a:effectLst>
                  <a:latin typeface="Arial Narrow" panose="020B0606020202030204" pitchFamily="34" charset="0"/>
                </a:rPr>
                <a:t>Havaí</a:t>
              </a:r>
            </a:p>
          </p:txBody>
        </p:sp>
        <p:sp>
          <p:nvSpPr>
            <p:cNvPr id="514056" name="Rectangle 8">
              <a:extLst>
                <a:ext uri="{FF2B5EF4-FFF2-40B4-BE49-F238E27FC236}">
                  <a16:creationId xmlns:a16="http://schemas.microsoft.com/office/drawing/2014/main" id="{86ED4E79-CD87-E74C-B6F6-2751BD2E35C9}"/>
                </a:ext>
              </a:extLst>
            </p:cNvPr>
            <p:cNvSpPr>
              <a:spLocks noChangeArrowheads="1"/>
            </p:cNvSpPr>
            <p:nvPr/>
          </p:nvSpPr>
          <p:spPr bwMode="auto">
            <a:xfrm>
              <a:off x="1965" y="1676"/>
              <a:ext cx="593" cy="233"/>
            </a:xfrm>
            <a:prstGeom prst="rect">
              <a:avLst/>
            </a:prstGeom>
            <a:noFill/>
            <a:ln w="9525">
              <a:noFill/>
              <a:miter lim="800000"/>
              <a:headEnd/>
              <a:tailEnd/>
            </a:ln>
            <a:effectLst/>
          </p:spPr>
          <p:txBody>
            <a:bodyPr wrap="none"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1800" b="1">
                  <a:effectLst>
                    <a:outerShdw blurRad="38100" dist="38100" dir="2700000" algn="tl">
                      <a:srgbClr val="000000"/>
                    </a:outerShdw>
                  </a:effectLst>
                  <a:latin typeface="Arial Narrow" panose="020B0606020202030204" pitchFamily="34" charset="0"/>
                </a:rPr>
                <a:t>Califórnia</a:t>
              </a:r>
            </a:p>
          </p:txBody>
        </p:sp>
        <p:sp>
          <p:nvSpPr>
            <p:cNvPr id="514057" name="Text Box 9">
              <a:extLst>
                <a:ext uri="{FF2B5EF4-FFF2-40B4-BE49-F238E27FC236}">
                  <a16:creationId xmlns:a16="http://schemas.microsoft.com/office/drawing/2014/main" id="{8548845D-112C-FF4A-898A-AE625806902D}"/>
                </a:ext>
              </a:extLst>
            </p:cNvPr>
            <p:cNvSpPr txBox="1">
              <a:spLocks noChangeArrowheads="1"/>
            </p:cNvSpPr>
            <p:nvPr/>
          </p:nvSpPr>
          <p:spPr bwMode="auto">
            <a:xfrm>
              <a:off x="345" y="1550"/>
              <a:ext cx="544" cy="212"/>
            </a:xfrm>
            <a:prstGeom prst="rect">
              <a:avLst/>
            </a:prstGeom>
            <a:noFill/>
            <a:ln w="25400">
              <a:noFill/>
              <a:miter lim="800000"/>
              <a:headEnd/>
              <a:tailEnd/>
            </a:ln>
            <a:effectLst/>
          </p:spPr>
          <p:txBody>
            <a:bodyPr wrap="none">
              <a:spAutoFit/>
            </a:bodyPr>
            <a:lstStyle/>
            <a:p>
              <a:pPr algn="ctr" eaLnBrk="1" hangingPunct="1">
                <a:defRPr/>
              </a:pPr>
              <a:r>
                <a:rPr lang="pt-BR" sz="1600" b="1">
                  <a:effectLst>
                    <a:outerShdw blurRad="38100" dist="38100" dir="2700000" algn="tl">
                      <a:srgbClr val="000000"/>
                    </a:outerShdw>
                  </a:effectLst>
                  <a:latin typeface="Arial" charset="0"/>
                  <a:ea typeface="+mn-ea"/>
                </a:rPr>
                <a:t>(% VCT)</a:t>
              </a:r>
              <a:endParaRPr lang="en-US" sz="1600" b="1">
                <a:effectLst>
                  <a:outerShdw blurRad="38100" dist="38100" dir="2700000" algn="tl">
                    <a:srgbClr val="000000"/>
                  </a:outerShdw>
                </a:effectLst>
                <a:latin typeface="Arial" charset="0"/>
                <a:ea typeface="+mn-ea"/>
              </a:endParaRPr>
            </a:p>
          </p:txBody>
        </p:sp>
      </p:grpSp>
      <p:sp>
        <p:nvSpPr>
          <p:cNvPr id="514058" name="Rectangle 10">
            <a:extLst>
              <a:ext uri="{FF2B5EF4-FFF2-40B4-BE49-F238E27FC236}">
                <a16:creationId xmlns:a16="http://schemas.microsoft.com/office/drawing/2014/main" id="{4F92B531-5572-D54A-B617-54D02E6AE9E1}"/>
              </a:ext>
            </a:extLst>
          </p:cNvPr>
          <p:cNvSpPr>
            <a:spLocks noChangeArrowheads="1"/>
          </p:cNvSpPr>
          <p:nvPr/>
        </p:nvSpPr>
        <p:spPr bwMode="auto">
          <a:xfrm>
            <a:off x="4824413" y="1736725"/>
            <a:ext cx="5156200" cy="433388"/>
          </a:xfrm>
          <a:prstGeom prst="rect">
            <a:avLst/>
          </a:prstGeom>
          <a:noFill/>
          <a:ln w="9525">
            <a:noFill/>
            <a:miter lim="800000"/>
            <a:headEnd/>
            <a:tailEnd/>
          </a:ln>
          <a:effectLst/>
        </p:spPr>
        <p:txBody>
          <a:bodyPr lIns="92075" tIns="46038" rIns="92075" bIns="46038"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2600" b="1">
                <a:solidFill>
                  <a:srgbClr val="FFFF9B"/>
                </a:solidFill>
                <a:effectLst>
                  <a:outerShdw blurRad="38100" dist="38100" dir="2700000" algn="tl">
                    <a:srgbClr val="000000"/>
                  </a:outerShdw>
                </a:effectLst>
              </a:rPr>
              <a:t>Incidência</a:t>
            </a:r>
            <a:r>
              <a:rPr lang="pt-BR" altLang="pt-BR" sz="2600" b="1" baseline="30000">
                <a:solidFill>
                  <a:srgbClr val="FFFF9B"/>
                </a:solidFill>
                <a:effectLst>
                  <a:outerShdw blurRad="38100" dist="38100" dir="2700000" algn="tl">
                    <a:srgbClr val="000000"/>
                  </a:outerShdw>
                </a:effectLst>
              </a:rPr>
              <a:t>*</a:t>
            </a:r>
            <a:r>
              <a:rPr lang="pt-BR" altLang="pt-BR" sz="2600" b="1">
                <a:solidFill>
                  <a:srgbClr val="FFFF9B"/>
                </a:solidFill>
                <a:effectLst>
                  <a:outerShdw blurRad="38100" dist="38100" dir="2700000" algn="tl">
                    <a:srgbClr val="000000"/>
                  </a:outerShdw>
                </a:effectLst>
              </a:rPr>
              <a:t> de coronariopatia</a:t>
            </a:r>
          </a:p>
        </p:txBody>
      </p:sp>
      <p:sp>
        <p:nvSpPr>
          <p:cNvPr id="514059" name="Rectangle 11">
            <a:extLst>
              <a:ext uri="{FF2B5EF4-FFF2-40B4-BE49-F238E27FC236}">
                <a16:creationId xmlns:a16="http://schemas.microsoft.com/office/drawing/2014/main" id="{E7079149-9D48-5B4C-B95D-19DCE1DFDD6B}"/>
              </a:ext>
            </a:extLst>
          </p:cNvPr>
          <p:cNvSpPr>
            <a:spLocks noChangeArrowheads="1"/>
          </p:cNvSpPr>
          <p:nvPr/>
        </p:nvSpPr>
        <p:spPr bwMode="auto">
          <a:xfrm>
            <a:off x="5422900" y="2332038"/>
            <a:ext cx="2908300" cy="339725"/>
          </a:xfrm>
          <a:prstGeom prst="rect">
            <a:avLst/>
          </a:prstGeom>
          <a:noFill/>
          <a:ln w="9525">
            <a:noFill/>
            <a:miter lim="800000"/>
            <a:headEnd/>
            <a:tailEnd/>
          </a:ln>
          <a:effectLst/>
        </p:spPr>
        <p:txBody>
          <a:bodyPr wrap="none"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1600" b="1">
                <a:effectLst>
                  <a:outerShdw blurRad="38100" dist="38100" dir="2700000" algn="tl">
                    <a:srgbClr val="000000"/>
                  </a:outerShdw>
                </a:effectLst>
              </a:rPr>
              <a:t>N casos / 1000 pessoas-ano</a:t>
            </a:r>
          </a:p>
        </p:txBody>
      </p:sp>
      <p:sp>
        <p:nvSpPr>
          <p:cNvPr id="514060" name="Text Box 12">
            <a:extLst>
              <a:ext uri="{FF2B5EF4-FFF2-40B4-BE49-F238E27FC236}">
                <a16:creationId xmlns:a16="http://schemas.microsoft.com/office/drawing/2014/main" id="{6802F0B8-9DA4-9A43-81D2-C39F3410A0D3}"/>
              </a:ext>
            </a:extLst>
          </p:cNvPr>
          <p:cNvSpPr txBox="1">
            <a:spLocks noChangeArrowheads="1"/>
          </p:cNvSpPr>
          <p:nvPr/>
        </p:nvSpPr>
        <p:spPr bwMode="auto">
          <a:xfrm>
            <a:off x="4962525" y="6189663"/>
            <a:ext cx="1982788" cy="368300"/>
          </a:xfrm>
          <a:prstGeom prst="rect">
            <a:avLst/>
          </a:prstGeom>
          <a:noFill/>
          <a:ln w="12700">
            <a:noFill/>
            <a:miter lim="800000"/>
            <a:headEnd type="none" w="sm" len="sm"/>
            <a:tailEnd type="none" w="sm" len="sm"/>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800" b="1">
                <a:effectLst>
                  <a:outerShdw blurRad="38100" dist="38100" dir="2700000" algn="tl">
                    <a:srgbClr val="000000"/>
                  </a:outerShdw>
                </a:effectLst>
                <a:latin typeface="Arial Narrow" panose="020B0606020202030204" pitchFamily="34" charset="0"/>
              </a:rPr>
              <a:t>* ajustada por idade</a:t>
            </a:r>
          </a:p>
        </p:txBody>
      </p:sp>
      <p:graphicFrame>
        <p:nvGraphicFramePr>
          <p:cNvPr id="38919" name="Object 13">
            <a:extLst>
              <a:ext uri="{FF2B5EF4-FFF2-40B4-BE49-F238E27FC236}">
                <a16:creationId xmlns:a16="http://schemas.microsoft.com/office/drawing/2014/main" id="{6E661137-8F99-4345-B25A-7CDE3A95AD74}"/>
              </a:ext>
            </a:extLst>
          </p:cNvPr>
          <p:cNvGraphicFramePr>
            <a:graphicFrameLocks/>
          </p:cNvGraphicFramePr>
          <p:nvPr/>
        </p:nvGraphicFramePr>
        <p:xfrm>
          <a:off x="5514975" y="2606675"/>
          <a:ext cx="4414838" cy="3429000"/>
        </p:xfrm>
        <a:graphic>
          <a:graphicData uri="http://schemas.openxmlformats.org/presentationml/2006/ole">
            <mc:AlternateContent xmlns:mc="http://schemas.openxmlformats.org/markup-compatibility/2006">
              <mc:Choice xmlns:v="urn:schemas-microsoft-com:vml" Requires="v">
                <p:oleObj spid="_x0000_s256162" name="Chart" r:id="rId8" imgW="4064000" imgH="3784600" progId="MSGraph.Chart.8">
                  <p:embed followColorScheme="full"/>
                </p:oleObj>
              </mc:Choice>
              <mc:Fallback>
                <p:oleObj name="Chart" r:id="rId8" imgW="4064000" imgH="3784600" progId="MSGraph.Chart.8">
                  <p:embed followColorScheme="full"/>
                  <p:pic>
                    <p:nvPicPr>
                      <p:cNvPr id="38919" name="Object 13">
                        <a:extLst>
                          <a:ext uri="{FF2B5EF4-FFF2-40B4-BE49-F238E27FC236}">
                            <a16:creationId xmlns:a16="http://schemas.microsoft.com/office/drawing/2014/main" id="{6E661137-8F99-4345-B25A-7CDE3A95AD74}"/>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14975" y="2606675"/>
                        <a:ext cx="441483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38920" name="Group 14">
            <a:extLst>
              <a:ext uri="{FF2B5EF4-FFF2-40B4-BE49-F238E27FC236}">
                <a16:creationId xmlns:a16="http://schemas.microsoft.com/office/drawing/2014/main" id="{50EE1B38-BA44-5F42-A95B-36844FC67678}"/>
              </a:ext>
            </a:extLst>
          </p:cNvPr>
          <p:cNvGrpSpPr>
            <a:grpSpLocks/>
          </p:cNvGrpSpPr>
          <p:nvPr/>
        </p:nvGrpSpPr>
        <p:grpSpPr bwMode="auto">
          <a:xfrm>
            <a:off x="6210300" y="5775325"/>
            <a:ext cx="3141663" cy="376238"/>
            <a:chOff x="4109" y="3444"/>
            <a:chExt cx="1759" cy="237"/>
          </a:xfrm>
        </p:grpSpPr>
        <p:sp>
          <p:nvSpPr>
            <p:cNvPr id="514063" name="Rectangle 15">
              <a:extLst>
                <a:ext uri="{FF2B5EF4-FFF2-40B4-BE49-F238E27FC236}">
                  <a16:creationId xmlns:a16="http://schemas.microsoft.com/office/drawing/2014/main" id="{CFDB0EEB-7170-3941-A38B-A653D0A0A87E}"/>
                </a:ext>
              </a:extLst>
            </p:cNvPr>
            <p:cNvSpPr>
              <a:spLocks noChangeArrowheads="1"/>
            </p:cNvSpPr>
            <p:nvPr/>
          </p:nvSpPr>
          <p:spPr bwMode="auto">
            <a:xfrm>
              <a:off x="4109" y="3448"/>
              <a:ext cx="411" cy="233"/>
            </a:xfrm>
            <a:prstGeom prst="rect">
              <a:avLst/>
            </a:prstGeom>
            <a:noFill/>
            <a:ln w="9525">
              <a:noFill/>
              <a:miter lim="800000"/>
              <a:headEnd/>
              <a:tailEnd/>
            </a:ln>
            <a:effectLst/>
          </p:spPr>
          <p:txBody>
            <a:bodyPr wrap="none"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1800" b="1">
                  <a:effectLst>
                    <a:outerShdw blurRad="38100" dist="38100" dir="2700000" algn="tl">
                      <a:srgbClr val="000000"/>
                    </a:outerShdw>
                  </a:effectLst>
                  <a:latin typeface="Arial Narrow" panose="020B0606020202030204" pitchFamily="34" charset="0"/>
                </a:rPr>
                <a:t>Japão</a:t>
              </a:r>
            </a:p>
          </p:txBody>
        </p:sp>
        <p:sp>
          <p:nvSpPr>
            <p:cNvPr id="514064" name="Rectangle 16">
              <a:extLst>
                <a:ext uri="{FF2B5EF4-FFF2-40B4-BE49-F238E27FC236}">
                  <a16:creationId xmlns:a16="http://schemas.microsoft.com/office/drawing/2014/main" id="{C6B9B7A1-E71D-7249-A2F7-6B6521FC5339}"/>
                </a:ext>
              </a:extLst>
            </p:cNvPr>
            <p:cNvSpPr>
              <a:spLocks noChangeArrowheads="1"/>
            </p:cNvSpPr>
            <p:nvPr/>
          </p:nvSpPr>
          <p:spPr bwMode="auto">
            <a:xfrm>
              <a:off x="4627" y="3444"/>
              <a:ext cx="563" cy="233"/>
            </a:xfrm>
            <a:prstGeom prst="rect">
              <a:avLst/>
            </a:prstGeom>
            <a:noFill/>
            <a:ln w="9525">
              <a:noFill/>
              <a:miter lim="800000"/>
              <a:headEnd/>
              <a:tailEnd/>
            </a:ln>
            <a:effectLst/>
          </p:spPr>
          <p:txBody>
            <a:bodyPr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1800" b="1">
                  <a:effectLst>
                    <a:outerShdw blurRad="38100" dist="38100" dir="2700000" algn="tl">
                      <a:srgbClr val="000000"/>
                    </a:outerShdw>
                  </a:effectLst>
                  <a:latin typeface="Arial Narrow" panose="020B0606020202030204" pitchFamily="34" charset="0"/>
                </a:rPr>
                <a:t>Havaí</a:t>
              </a:r>
            </a:p>
          </p:txBody>
        </p:sp>
        <p:sp>
          <p:nvSpPr>
            <p:cNvPr id="514065" name="Rectangle 17">
              <a:extLst>
                <a:ext uri="{FF2B5EF4-FFF2-40B4-BE49-F238E27FC236}">
                  <a16:creationId xmlns:a16="http://schemas.microsoft.com/office/drawing/2014/main" id="{895883E5-AFBA-6A4E-BEFB-EBC93A99C907}"/>
                </a:ext>
              </a:extLst>
            </p:cNvPr>
            <p:cNvSpPr>
              <a:spLocks noChangeArrowheads="1"/>
            </p:cNvSpPr>
            <p:nvPr/>
          </p:nvSpPr>
          <p:spPr bwMode="auto">
            <a:xfrm>
              <a:off x="5275" y="3448"/>
              <a:ext cx="593" cy="233"/>
            </a:xfrm>
            <a:prstGeom prst="rect">
              <a:avLst/>
            </a:prstGeom>
            <a:noFill/>
            <a:ln w="9525">
              <a:noFill/>
              <a:miter lim="800000"/>
              <a:headEnd/>
              <a:tailEnd/>
            </a:ln>
            <a:effectLst/>
          </p:spPr>
          <p:txBody>
            <a:bodyPr wrap="none"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1800" b="1">
                  <a:effectLst>
                    <a:outerShdw blurRad="38100" dist="38100" dir="2700000" algn="tl">
                      <a:srgbClr val="000000"/>
                    </a:outerShdw>
                  </a:effectLst>
                  <a:latin typeface="Arial Narrow" panose="020B0606020202030204" pitchFamily="34" charset="0"/>
                </a:rPr>
                <a:t>Califórnia</a:t>
              </a:r>
            </a:p>
          </p:txBody>
        </p:sp>
      </p:grpSp>
      <p:sp>
        <p:nvSpPr>
          <p:cNvPr id="514066" name="Text Box 18">
            <a:extLst>
              <a:ext uri="{FF2B5EF4-FFF2-40B4-BE49-F238E27FC236}">
                <a16:creationId xmlns:a16="http://schemas.microsoft.com/office/drawing/2014/main" id="{8EEEF5DD-06C5-EB4E-B23D-47397946FC0F}"/>
              </a:ext>
            </a:extLst>
          </p:cNvPr>
          <p:cNvSpPr txBox="1">
            <a:spLocks noChangeArrowheads="1"/>
          </p:cNvSpPr>
          <p:nvPr/>
        </p:nvSpPr>
        <p:spPr bwMode="auto">
          <a:xfrm>
            <a:off x="8529638" y="6362700"/>
            <a:ext cx="1547812" cy="336550"/>
          </a:xfrm>
          <a:prstGeom prst="rect">
            <a:avLst/>
          </a:prstGeom>
          <a:noFill/>
          <a:ln w="12700" algn="ctr">
            <a:noFill/>
            <a:miter lim="800000"/>
            <a:headEnd/>
            <a:tailEnd/>
          </a:ln>
          <a:effectLst/>
        </p:spPr>
        <p:txBody>
          <a:bodyPr>
            <a:spAutoFit/>
          </a:bodyPr>
          <a:lstStyle/>
          <a:p>
            <a:pPr>
              <a:defRPr/>
            </a:pPr>
            <a:r>
              <a:rPr lang="pt-BR" sz="1600" b="1" i="1" dirty="0">
                <a:solidFill>
                  <a:srgbClr val="99CCFF"/>
                </a:solidFill>
                <a:effectLst>
                  <a:outerShdw blurRad="38100" dist="38100" dir="2700000" algn="tl">
                    <a:srgbClr val="000000"/>
                  </a:outerShdw>
                </a:effectLst>
                <a:latin typeface="Arial Narrow" pitchFamily="34" charset="0"/>
                <a:ea typeface="+mn-ea"/>
              </a:rPr>
              <a:t>Kato </a:t>
            </a:r>
            <a:r>
              <a:rPr lang="pt-BR" sz="1600" b="1" i="1" dirty="0" err="1">
                <a:solidFill>
                  <a:srgbClr val="99CCFF"/>
                </a:solidFill>
                <a:effectLst>
                  <a:outerShdw blurRad="38100" dist="38100" dir="2700000" algn="tl">
                    <a:srgbClr val="000000"/>
                  </a:outerShdw>
                </a:effectLst>
                <a:latin typeface="Arial Narrow" pitchFamily="34" charset="0"/>
                <a:ea typeface="+mn-ea"/>
              </a:rPr>
              <a:t>et</a:t>
            </a:r>
            <a:r>
              <a:rPr lang="pt-BR" sz="1600" b="1" i="1" dirty="0">
                <a:solidFill>
                  <a:srgbClr val="99CCFF"/>
                </a:solidFill>
                <a:effectLst>
                  <a:outerShdw blurRad="38100" dist="38100" dir="2700000" algn="tl">
                    <a:srgbClr val="000000"/>
                  </a:outerShdw>
                </a:effectLst>
                <a:latin typeface="Arial Narrow" pitchFamily="34" charset="0"/>
                <a:ea typeface="+mn-ea"/>
              </a:rPr>
              <a:t> </a:t>
            </a:r>
            <a:r>
              <a:rPr lang="pt-BR" sz="1600" b="1" i="1" dirty="0" err="1">
                <a:solidFill>
                  <a:srgbClr val="99CCFF"/>
                </a:solidFill>
                <a:effectLst>
                  <a:outerShdw blurRad="38100" dist="38100" dir="2700000" algn="tl">
                    <a:srgbClr val="000000"/>
                  </a:outerShdw>
                </a:effectLst>
                <a:latin typeface="Arial Narrow" pitchFamily="34" charset="0"/>
                <a:ea typeface="+mn-ea"/>
              </a:rPr>
              <a:t>al</a:t>
            </a:r>
            <a:r>
              <a:rPr lang="pt-BR" sz="1600" b="1" i="1" dirty="0">
                <a:solidFill>
                  <a:srgbClr val="99CCFF"/>
                </a:solidFill>
                <a:effectLst>
                  <a:outerShdw blurRad="38100" dist="38100" dir="2700000" algn="tl">
                    <a:srgbClr val="000000"/>
                  </a:outerShdw>
                </a:effectLst>
                <a:latin typeface="Arial Narrow" pitchFamily="34" charset="0"/>
                <a:ea typeface="+mn-ea"/>
              </a:rPr>
              <a:t> 1973</a:t>
            </a:r>
            <a:endParaRPr lang="en-US" sz="1600" b="1" i="1" dirty="0">
              <a:solidFill>
                <a:srgbClr val="99CCFF"/>
              </a:solidFill>
              <a:effectLst>
                <a:outerShdw blurRad="38100" dist="38100" dir="2700000" algn="tl">
                  <a:srgbClr val="000000"/>
                </a:outerShdw>
              </a:effectLst>
              <a:latin typeface="Arial Narrow" pitchFamily="34" charset="0"/>
              <a:ea typeface="+mn-ea"/>
            </a:endParaRPr>
          </a:p>
        </p:txBody>
      </p:sp>
      <p:pic>
        <p:nvPicPr>
          <p:cNvPr id="3" name="Áudio 2">
            <a:hlinkClick r:id="" action="ppaction://media"/>
            <a:extLst>
              <a:ext uri="{FF2B5EF4-FFF2-40B4-BE49-F238E27FC236}">
                <a16:creationId xmlns:a16="http://schemas.microsoft.com/office/drawing/2014/main" id="{10D22191-AA2F-F44C-852A-2F88CEB195F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258300" y="5829300"/>
            <a:ext cx="812800" cy="812800"/>
          </a:xfrm>
          <a:prstGeom prst="rect">
            <a:avLst/>
          </a:prstGeom>
        </p:spPr>
      </p:pic>
    </p:spTree>
  </p:cSld>
  <p:clrMapOvr>
    <a:masterClrMapping/>
  </p:clrMapOvr>
  <p:transition advTm="597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A423B-3C3F-3B4D-9240-A9B269918B95}"/>
              </a:ext>
            </a:extLst>
          </p:cNvPr>
          <p:cNvSpPr>
            <a:spLocks noGrp="1" noChangeArrowheads="1"/>
          </p:cNvSpPr>
          <p:nvPr>
            <p:ph type="title"/>
          </p:nvPr>
        </p:nvSpPr>
        <p:spPr>
          <a:xfrm>
            <a:off x="6292850" y="3235325"/>
            <a:ext cx="3365500" cy="1143000"/>
          </a:xfrm>
        </p:spPr>
        <p:txBody>
          <a:bodyPr/>
          <a:lstStyle/>
          <a:p>
            <a:r>
              <a:rPr lang="en-US" altLang="pt-BR" sz="3200" b="1" dirty="0" err="1">
                <a:solidFill>
                  <a:schemeClr val="tx2">
                    <a:lumMod val="40000"/>
                    <a:lumOff val="60000"/>
                  </a:schemeClr>
                </a:solidFill>
              </a:rPr>
              <a:t>Intervenção</a:t>
            </a:r>
            <a:endParaRPr lang="en-US" altLang="pt-BR" sz="3200" b="1" dirty="0">
              <a:solidFill>
                <a:schemeClr val="tx2">
                  <a:lumMod val="40000"/>
                  <a:lumOff val="60000"/>
                </a:schemeClr>
              </a:solidFill>
            </a:endParaRPr>
          </a:p>
        </p:txBody>
      </p:sp>
      <p:grpSp>
        <p:nvGrpSpPr>
          <p:cNvPr id="40963" name="Group 6">
            <a:extLst>
              <a:ext uri="{FF2B5EF4-FFF2-40B4-BE49-F238E27FC236}">
                <a16:creationId xmlns:a16="http://schemas.microsoft.com/office/drawing/2014/main" id="{D8CF9EE6-67DD-D449-9335-3888A6E7B33B}"/>
              </a:ext>
            </a:extLst>
          </p:cNvPr>
          <p:cNvGrpSpPr>
            <a:grpSpLocks/>
          </p:cNvGrpSpPr>
          <p:nvPr/>
        </p:nvGrpSpPr>
        <p:grpSpPr bwMode="auto">
          <a:xfrm>
            <a:off x="528638" y="1789113"/>
            <a:ext cx="9004300" cy="1143000"/>
            <a:chOff x="527997" y="1603866"/>
            <a:chExt cx="9004470" cy="1143000"/>
          </a:xfrm>
        </p:grpSpPr>
        <p:sp>
          <p:nvSpPr>
            <p:cNvPr id="4" name="Not Equal 3">
              <a:extLst>
                <a:ext uri="{FF2B5EF4-FFF2-40B4-BE49-F238E27FC236}">
                  <a16:creationId xmlns:a16="http://schemas.microsoft.com/office/drawing/2014/main" id="{0993D1E5-D0A5-974E-B337-120BAC5E0EB8}"/>
                </a:ext>
              </a:extLst>
            </p:cNvPr>
            <p:cNvSpPr/>
            <p:nvPr/>
          </p:nvSpPr>
          <p:spPr bwMode="auto">
            <a:xfrm>
              <a:off x="4981018" y="1883266"/>
              <a:ext cx="741377" cy="628650"/>
            </a:xfrm>
            <a:prstGeom prst="mathNotEqual">
              <a:avLst/>
            </a:prstGeom>
            <a:solidFill>
              <a:schemeClr val="accent1"/>
            </a:solidFill>
            <a:ln w="12700" cap="flat" cmpd="sng" algn="ctr">
              <a:solidFill>
                <a:schemeClr val="tx1"/>
              </a:solidFill>
              <a:prstDash val="solid"/>
              <a:round/>
              <a:headEnd type="none" w="sm" len="sm"/>
              <a:tailEnd type="none" w="sm" len="sm"/>
            </a:ln>
            <a:effectLst/>
          </p:spPr>
          <p:txBody>
            <a:bodyPr/>
            <a:lstStyle/>
            <a:p>
              <a:pPr>
                <a:defRPr/>
              </a:pPr>
              <a:endParaRPr lang="en-US">
                <a:solidFill>
                  <a:schemeClr val="tx2">
                    <a:lumMod val="40000"/>
                    <a:lumOff val="60000"/>
                  </a:schemeClr>
                </a:solidFill>
                <a:latin typeface="Arial" charset="0"/>
                <a:ea typeface="ＭＳ Ｐゴシック" charset="0"/>
                <a:cs typeface="ＭＳ Ｐゴシック" charset="0"/>
              </a:endParaRPr>
            </a:p>
          </p:txBody>
        </p:sp>
        <p:sp>
          <p:nvSpPr>
            <p:cNvPr id="40966" name="Title 1">
              <a:extLst>
                <a:ext uri="{FF2B5EF4-FFF2-40B4-BE49-F238E27FC236}">
                  <a16:creationId xmlns:a16="http://schemas.microsoft.com/office/drawing/2014/main" id="{9C13462E-99B8-C04B-87D7-FB2137D66866}"/>
                </a:ext>
              </a:extLst>
            </p:cNvPr>
            <p:cNvSpPr txBox="1">
              <a:spLocks/>
            </p:cNvSpPr>
            <p:nvPr/>
          </p:nvSpPr>
          <p:spPr bwMode="auto">
            <a:xfrm>
              <a:off x="527997" y="1603866"/>
              <a:ext cx="900447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pt-BR" b="1" dirty="0" err="1">
                  <a:solidFill>
                    <a:schemeClr val="tx2">
                      <a:lumMod val="40000"/>
                      <a:lumOff val="60000"/>
                    </a:schemeClr>
                  </a:solidFill>
                </a:rPr>
                <a:t>Associação</a:t>
              </a:r>
              <a:r>
                <a:rPr lang="en-US" altLang="pt-BR" b="1" dirty="0">
                  <a:solidFill>
                    <a:schemeClr val="tx2">
                      <a:lumMod val="40000"/>
                      <a:lumOff val="60000"/>
                    </a:schemeClr>
                  </a:solidFill>
                </a:rPr>
                <a:t> Casual          </a:t>
              </a:r>
              <a:r>
                <a:rPr lang="en-US" altLang="pt-BR" b="1" dirty="0" err="1">
                  <a:solidFill>
                    <a:schemeClr val="tx2">
                      <a:lumMod val="40000"/>
                      <a:lumOff val="60000"/>
                    </a:schemeClr>
                  </a:solidFill>
                </a:rPr>
                <a:t>Relação</a:t>
              </a:r>
              <a:r>
                <a:rPr lang="en-US" altLang="pt-BR" b="1" dirty="0">
                  <a:solidFill>
                    <a:schemeClr val="tx2">
                      <a:lumMod val="40000"/>
                      <a:lumOff val="60000"/>
                    </a:schemeClr>
                  </a:solidFill>
                </a:rPr>
                <a:t> Causal </a:t>
              </a:r>
            </a:p>
          </p:txBody>
        </p:sp>
      </p:grpSp>
      <p:sp>
        <p:nvSpPr>
          <p:cNvPr id="6" name="Circular Arrow 5">
            <a:extLst>
              <a:ext uri="{FF2B5EF4-FFF2-40B4-BE49-F238E27FC236}">
                <a16:creationId xmlns:a16="http://schemas.microsoft.com/office/drawing/2014/main" id="{0149A38A-407C-7342-B270-BDD790A13B5F}"/>
              </a:ext>
            </a:extLst>
          </p:cNvPr>
          <p:cNvSpPr/>
          <p:nvPr/>
        </p:nvSpPr>
        <p:spPr bwMode="auto">
          <a:xfrm rot="3155731">
            <a:off x="7098506" y="2559844"/>
            <a:ext cx="1025525" cy="1455738"/>
          </a:xfrm>
          <a:prstGeom prst="circularArrow">
            <a:avLst>
              <a:gd name="adj1" fmla="val 12500"/>
              <a:gd name="adj2" fmla="val 2943808"/>
              <a:gd name="adj3" fmla="val 20457681"/>
              <a:gd name="adj4" fmla="val 11319486"/>
              <a:gd name="adj5" fmla="val 21115"/>
            </a:avLst>
          </a:prstGeom>
          <a:solidFill>
            <a:schemeClr val="accent1"/>
          </a:solidFill>
          <a:ln w="12700" cap="flat" cmpd="sng" algn="ctr">
            <a:solidFill>
              <a:schemeClr val="tx1"/>
            </a:solidFill>
            <a:prstDash val="solid"/>
            <a:round/>
            <a:headEnd type="none" w="sm" len="sm"/>
            <a:tailEnd type="none" w="sm" len="sm"/>
          </a:ln>
          <a:effectLst/>
        </p:spPr>
        <p:txBody>
          <a:bodyPr/>
          <a:lstStyle/>
          <a:p>
            <a:pPr>
              <a:defRPr/>
            </a:pPr>
            <a:endParaRPr lang="en-US">
              <a:latin typeface="Arial" charset="0"/>
              <a:ea typeface="ＭＳ Ｐゴシック" charset="0"/>
              <a:cs typeface="ＭＳ Ｐゴシック" charset="0"/>
            </a:endParaRPr>
          </a:p>
        </p:txBody>
      </p:sp>
      <p:pic>
        <p:nvPicPr>
          <p:cNvPr id="3" name="Áudio 2">
            <a:hlinkClick r:id="" action="ppaction://media"/>
            <a:extLst>
              <a:ext uri="{FF2B5EF4-FFF2-40B4-BE49-F238E27FC236}">
                <a16:creationId xmlns:a16="http://schemas.microsoft.com/office/drawing/2014/main" id="{6D04B4C1-E48E-7644-B2E3-C627C1B8ECD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58300" y="5829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7961"/>
    </mc:Choice>
    <mc:Fallback xmlns="">
      <p:transition spd="slow" advTm="17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9" presetClass="entr" presetSubtype="0" fill="hold" nodeType="withEffect">
                                  <p:stCondLst>
                                    <p:cond delay="1100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500"/>
                                        <p:tgtEl>
                                          <p:spTgt spid="6"/>
                                        </p:tgtEl>
                                      </p:cBhvr>
                                    </p:animEffect>
                                  </p:childTnLst>
                                </p:cTn>
                              </p:par>
                              <p:par>
                                <p:cTn id="10" presetID="9" presetClass="entr" presetSubtype="0" fill="hold" grpId="0" nodeType="withEffect">
                                  <p:stCondLst>
                                    <p:cond delay="1000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a:extLst>
              <a:ext uri="{FF2B5EF4-FFF2-40B4-BE49-F238E27FC236}">
                <a16:creationId xmlns:a16="http://schemas.microsoft.com/office/drawing/2014/main" id="{6B4475CF-F7AC-0444-966C-2DB92AFF8701}"/>
              </a:ext>
            </a:extLst>
          </p:cNvPr>
          <p:cNvSpPr>
            <a:spLocks noChangeArrowheads="1"/>
          </p:cNvSpPr>
          <p:nvPr/>
        </p:nvSpPr>
        <p:spPr bwMode="auto">
          <a:xfrm>
            <a:off x="1498600" y="5068888"/>
            <a:ext cx="4859338" cy="431800"/>
          </a:xfrm>
          <a:prstGeom prst="rect">
            <a:avLst/>
          </a:prstGeom>
          <a:solidFill>
            <a:srgbClr val="007976"/>
          </a:solidFill>
          <a:ln w="9525">
            <a:solidFill>
              <a:schemeClr val="tx1"/>
            </a:solidFill>
            <a:miter lim="800000"/>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2000">
              <a:latin typeface="Times New Roman" panose="02020603050405020304" pitchFamily="18" charset="0"/>
            </a:endParaRPr>
          </a:p>
        </p:txBody>
      </p:sp>
      <p:sp>
        <p:nvSpPr>
          <p:cNvPr id="70659" name="Rectangle 3">
            <a:extLst>
              <a:ext uri="{FF2B5EF4-FFF2-40B4-BE49-F238E27FC236}">
                <a16:creationId xmlns:a16="http://schemas.microsoft.com/office/drawing/2014/main" id="{29012316-D16F-904B-8C08-41D0DF2B7410}"/>
              </a:ext>
            </a:extLst>
          </p:cNvPr>
          <p:cNvSpPr>
            <a:spLocks noGrp="1" noChangeArrowheads="1"/>
          </p:cNvSpPr>
          <p:nvPr>
            <p:ph type="body" idx="1"/>
          </p:nvPr>
        </p:nvSpPr>
        <p:spPr>
          <a:xfrm>
            <a:off x="1112838" y="1931988"/>
            <a:ext cx="8667750" cy="4440237"/>
          </a:xfrm>
        </p:spPr>
        <p:txBody>
          <a:bodyPr/>
          <a:lstStyle/>
          <a:p>
            <a:pPr eaLnBrk="1" hangingPunct="1">
              <a:lnSpc>
                <a:spcPct val="90000"/>
              </a:lnSpc>
              <a:spcBef>
                <a:spcPct val="30000"/>
              </a:spcBef>
              <a:buFont typeface="Monotype Sorts" pitchFamily="1" charset="2"/>
              <a:buChar char="l"/>
              <a:defRPr/>
            </a:pPr>
            <a:r>
              <a:rPr lang="ja-JP" altLang="pt-BR" sz="2200" b="1">
                <a:solidFill>
                  <a:srgbClr val="FFFFFF"/>
                </a:solidFill>
                <a:effectLst>
                  <a:outerShdw blurRad="38100" dist="38100" dir="2700000" algn="tl">
                    <a:srgbClr val="000000"/>
                  </a:outerShdw>
                </a:effectLst>
              </a:rPr>
              <a:t>“</a:t>
            </a:r>
            <a:r>
              <a:rPr lang="pt-BR" altLang="ja-JP" sz="2200" b="1">
                <a:solidFill>
                  <a:srgbClr val="FFFFFF"/>
                </a:solidFill>
                <a:effectLst>
                  <a:outerShdw blurRad="38100" dist="38100" dir="2700000" algn="tl">
                    <a:srgbClr val="000000"/>
                  </a:outerShdw>
                </a:effectLst>
              </a:rPr>
              <a:t>Dieta do coração</a:t>
            </a:r>
            <a:r>
              <a:rPr lang="ja-JP" altLang="pt-BR" sz="2200" b="1">
                <a:solidFill>
                  <a:srgbClr val="FFFFFF"/>
                </a:solidFill>
                <a:effectLst>
                  <a:outerShdw blurRad="38100" dist="38100" dir="2700000" algn="tl">
                    <a:srgbClr val="000000"/>
                  </a:outerShdw>
                </a:effectLst>
              </a:rPr>
              <a:t>”</a:t>
            </a:r>
            <a:r>
              <a:rPr lang="pt-BR" altLang="ja-JP" sz="2200" b="1">
                <a:solidFill>
                  <a:srgbClr val="FFFFFF"/>
                </a:solidFill>
                <a:effectLst>
                  <a:outerShdw blurRad="38100" dist="38100" dir="2700000" algn="tl">
                    <a:srgbClr val="000000"/>
                  </a:outerShdw>
                </a:effectLst>
              </a:rPr>
              <a:t> (</a:t>
            </a:r>
            <a:r>
              <a:rPr lang="pt-BR" altLang="ja-JP" sz="2200" b="1">
                <a:solidFill>
                  <a:srgbClr val="FFFFFF"/>
                </a:solidFill>
                <a:effectLst>
                  <a:outerShdw blurRad="38100" dist="38100" dir="2700000" algn="tl">
                    <a:srgbClr val="000000"/>
                  </a:outerShdw>
                </a:effectLst>
                <a:sym typeface="Symbol" panose="05050102010706020507" pitchFamily="18" charset="2"/>
              </a:rPr>
              <a:t> sat, col) </a:t>
            </a:r>
            <a:r>
              <a:rPr lang="pt-BR" altLang="ja-JP" sz="2200" b="1">
                <a:solidFill>
                  <a:srgbClr val="FFFFFF"/>
                </a:solidFill>
                <a:effectLst>
                  <a:outerShdw blurRad="38100" dist="38100" dir="2700000" algn="tl">
                    <a:srgbClr val="000000"/>
                  </a:outerShdw>
                </a:effectLst>
              </a:rPr>
              <a:t>é apoiada por estudos observacionais, mas não comprovada em ensaios clínicos aleatorizados – ECA</a:t>
            </a:r>
          </a:p>
          <a:p>
            <a:pPr eaLnBrk="1" hangingPunct="1">
              <a:lnSpc>
                <a:spcPct val="90000"/>
              </a:lnSpc>
              <a:spcBef>
                <a:spcPct val="30000"/>
              </a:spcBef>
              <a:buFont typeface="Monotype Sorts" pitchFamily="1" charset="2"/>
              <a:buChar char="l"/>
              <a:defRPr/>
            </a:pPr>
            <a:endParaRPr lang="pt-BR" altLang="pt-BR" sz="800" b="1">
              <a:solidFill>
                <a:srgbClr val="FFFFFF"/>
              </a:solidFill>
              <a:effectLst>
                <a:outerShdw blurRad="38100" dist="38100" dir="2700000" algn="tl">
                  <a:srgbClr val="000000"/>
                </a:outerShdw>
              </a:effectLst>
            </a:endParaRPr>
          </a:p>
          <a:p>
            <a:pPr eaLnBrk="1" hangingPunct="1">
              <a:lnSpc>
                <a:spcPct val="90000"/>
              </a:lnSpc>
              <a:spcBef>
                <a:spcPct val="30000"/>
              </a:spcBef>
              <a:buFont typeface="Monotype Sorts" pitchFamily="1" charset="2"/>
              <a:buChar char="l"/>
              <a:defRPr/>
            </a:pPr>
            <a:r>
              <a:rPr lang="pt-BR" altLang="pt-BR" sz="2200" b="1">
                <a:solidFill>
                  <a:srgbClr val="FFFFFF"/>
                </a:solidFill>
                <a:effectLst>
                  <a:outerShdw blurRad="38100" dist="38100" dir="2700000" algn="tl">
                    <a:srgbClr val="000000"/>
                  </a:outerShdw>
                </a:effectLst>
              </a:rPr>
              <a:t>Revisão sistemática de 27 ECA</a:t>
            </a:r>
            <a:r>
              <a:rPr lang="pt-BR" altLang="pt-BR" sz="2400" b="1">
                <a:solidFill>
                  <a:srgbClr val="FFFFFF"/>
                </a:solidFill>
                <a:effectLst>
                  <a:outerShdw blurRad="38100" dist="38100" dir="2700000" algn="tl">
                    <a:srgbClr val="000000"/>
                  </a:outerShdw>
                </a:effectLst>
              </a:rPr>
              <a:t> </a:t>
            </a:r>
            <a:r>
              <a:rPr lang="pt-BR" altLang="pt-BR" sz="2000" b="1">
                <a:solidFill>
                  <a:srgbClr val="FFFFFF"/>
                </a:solidFill>
                <a:effectLst>
                  <a:outerShdw blurRad="38100" dist="38100" dir="2700000" algn="tl">
                    <a:srgbClr val="000000"/>
                  </a:outerShdw>
                </a:effectLst>
              </a:rPr>
              <a:t>(31 mil pessoas-ano),</a:t>
            </a:r>
            <a:r>
              <a:rPr lang="pt-BR" altLang="pt-BR" sz="2400" b="1">
                <a:solidFill>
                  <a:srgbClr val="FFFFFF"/>
                </a:solidFill>
                <a:effectLst>
                  <a:outerShdw blurRad="38100" dist="38100" dir="2700000" algn="tl">
                    <a:srgbClr val="000000"/>
                  </a:outerShdw>
                </a:effectLst>
              </a:rPr>
              <a:t> </a:t>
            </a:r>
            <a:r>
              <a:rPr lang="pt-BR" altLang="pt-BR" sz="2200" b="1">
                <a:solidFill>
                  <a:srgbClr val="FFFFFF"/>
                </a:solidFill>
                <a:effectLst>
                  <a:outerShdw blurRad="38100" dist="38100" dir="2700000" algn="tl">
                    <a:srgbClr val="000000"/>
                  </a:outerShdw>
                </a:effectLst>
              </a:rPr>
              <a:t>duração mínima de 6 meses</a:t>
            </a:r>
          </a:p>
          <a:p>
            <a:pPr eaLnBrk="1" hangingPunct="1">
              <a:lnSpc>
                <a:spcPct val="90000"/>
              </a:lnSpc>
              <a:spcBef>
                <a:spcPct val="30000"/>
              </a:spcBef>
              <a:buFont typeface="Monotype Sorts" pitchFamily="1" charset="2"/>
              <a:buChar char="l"/>
              <a:defRPr/>
            </a:pPr>
            <a:endParaRPr lang="pt-BR" altLang="pt-BR" sz="800" b="1">
              <a:solidFill>
                <a:srgbClr val="FFFFFF"/>
              </a:solidFill>
              <a:effectLst>
                <a:outerShdw blurRad="38100" dist="38100" dir="2700000" algn="tl">
                  <a:srgbClr val="000000"/>
                </a:outerShdw>
              </a:effectLst>
            </a:endParaRPr>
          </a:p>
          <a:p>
            <a:pPr eaLnBrk="1" hangingPunct="1">
              <a:lnSpc>
                <a:spcPct val="90000"/>
              </a:lnSpc>
              <a:spcBef>
                <a:spcPct val="30000"/>
              </a:spcBef>
              <a:buFont typeface="Monotype Sorts" pitchFamily="1" charset="2"/>
              <a:buChar char="l"/>
              <a:defRPr/>
            </a:pPr>
            <a:r>
              <a:rPr lang="pt-BR" altLang="pt-BR" sz="2200" b="1">
                <a:solidFill>
                  <a:srgbClr val="FFFFFF"/>
                </a:solidFill>
                <a:effectLst>
                  <a:outerShdw blurRad="38100" dist="38100" dir="2700000" algn="tl">
                    <a:srgbClr val="000000"/>
                  </a:outerShdw>
                </a:effectLst>
              </a:rPr>
              <a:t>Resultados</a:t>
            </a:r>
          </a:p>
          <a:p>
            <a:pPr lvl="1" eaLnBrk="1" hangingPunct="1">
              <a:lnSpc>
                <a:spcPct val="90000"/>
              </a:lnSpc>
              <a:spcBef>
                <a:spcPct val="30000"/>
              </a:spcBef>
              <a:defRPr/>
            </a:pPr>
            <a:r>
              <a:rPr lang="pt-BR" altLang="pt-BR" sz="2000" b="1">
                <a:solidFill>
                  <a:srgbClr val="FFFFFF"/>
                </a:solidFill>
                <a:effectLst>
                  <a:outerShdw blurRad="38100" dist="38100" dir="2700000" algn="tl">
                    <a:srgbClr val="000000"/>
                  </a:outerShdw>
                </a:effectLst>
              </a:rPr>
              <a:t>Mortalidade total – RM 0,98 (ns)</a:t>
            </a:r>
          </a:p>
          <a:p>
            <a:pPr lvl="1" eaLnBrk="1" hangingPunct="1">
              <a:lnSpc>
                <a:spcPct val="90000"/>
              </a:lnSpc>
              <a:spcBef>
                <a:spcPct val="30000"/>
              </a:spcBef>
              <a:defRPr/>
            </a:pPr>
            <a:r>
              <a:rPr lang="pt-BR" altLang="pt-BR" sz="2000" b="1">
                <a:solidFill>
                  <a:srgbClr val="FFFFFF"/>
                </a:solidFill>
                <a:effectLst>
                  <a:outerShdw blurRad="38100" dist="38100" dir="2700000" algn="tl">
                    <a:srgbClr val="000000"/>
                  </a:outerShdw>
                </a:effectLst>
              </a:rPr>
              <a:t>Mortalidade CV – </a:t>
            </a:r>
            <a:r>
              <a:rPr lang="pt-BR" altLang="pt-BR" sz="2000" b="1">
                <a:solidFill>
                  <a:srgbClr val="FFFFFF"/>
                </a:solidFill>
                <a:effectLst>
                  <a:outerShdw blurRad="38100" dist="38100" dir="2700000" algn="tl">
                    <a:srgbClr val="000000"/>
                  </a:outerShdw>
                </a:effectLst>
                <a:sym typeface="Symbol" panose="05050102010706020507" pitchFamily="18" charset="2"/>
              </a:rPr>
              <a:t>9% [0,77-1,07] </a:t>
            </a:r>
          </a:p>
          <a:p>
            <a:pPr lvl="1" eaLnBrk="1" hangingPunct="1">
              <a:lnSpc>
                <a:spcPct val="90000"/>
              </a:lnSpc>
              <a:spcBef>
                <a:spcPct val="30000"/>
              </a:spcBef>
              <a:defRPr/>
            </a:pPr>
            <a:r>
              <a:rPr lang="pt-BR" altLang="pt-BR" sz="2000" b="1">
                <a:solidFill>
                  <a:srgbClr val="FFFFFF"/>
                </a:solidFill>
                <a:effectLst>
                  <a:outerShdw blurRad="38100" dist="38100" dir="2700000" algn="tl">
                    <a:srgbClr val="000000"/>
                  </a:outerShdw>
                </a:effectLst>
              </a:rPr>
              <a:t>Eventos CV – </a:t>
            </a:r>
            <a:r>
              <a:rPr lang="pt-BR" altLang="pt-BR" sz="2000" b="1">
                <a:solidFill>
                  <a:srgbClr val="FFFFFF"/>
                </a:solidFill>
                <a:effectLst>
                  <a:outerShdw blurRad="38100" dist="38100" dir="2700000" algn="tl">
                    <a:srgbClr val="000000"/>
                  </a:outerShdw>
                </a:effectLst>
                <a:sym typeface="Symbol" panose="05050102010706020507" pitchFamily="18" charset="2"/>
              </a:rPr>
              <a:t>16% [0,72-0,99]</a:t>
            </a:r>
          </a:p>
          <a:p>
            <a:pPr lvl="1" eaLnBrk="1" hangingPunct="1">
              <a:lnSpc>
                <a:spcPct val="90000"/>
              </a:lnSpc>
              <a:defRPr/>
            </a:pPr>
            <a:endParaRPr lang="pt-BR" altLang="pt-BR" sz="2000" b="1">
              <a:solidFill>
                <a:srgbClr val="FFFFFF"/>
              </a:solidFill>
              <a:effectLst>
                <a:outerShdw blurRad="38100" dist="38100" dir="2700000" algn="tl">
                  <a:srgbClr val="000000"/>
                </a:outerShdw>
              </a:effectLst>
              <a:sym typeface="Symbol" panose="05050102010706020507" pitchFamily="18" charset="2"/>
            </a:endParaRPr>
          </a:p>
          <a:p>
            <a:pPr eaLnBrk="1" hangingPunct="1">
              <a:lnSpc>
                <a:spcPct val="90000"/>
              </a:lnSpc>
              <a:buFont typeface="Wingdings" panose="05000000000000000000" pitchFamily="2" charset="2"/>
              <a:buNone/>
              <a:defRPr/>
            </a:pPr>
            <a:r>
              <a:rPr lang="pt-BR" altLang="pt-BR" sz="2000" b="1">
                <a:solidFill>
                  <a:srgbClr val="FFFFFF"/>
                </a:solidFill>
                <a:effectLst>
                  <a:outerShdw blurRad="38100" dist="38100" dir="2700000" algn="tl">
                    <a:srgbClr val="000000"/>
                  </a:outerShdw>
                </a:effectLst>
                <a:latin typeface="Arial Narrow" panose="020B0606020202030204" pitchFamily="34" charset="0"/>
                <a:sym typeface="Symbol" panose="05050102010706020507" pitchFamily="18" charset="2"/>
              </a:rPr>
              <a:t>Obs. Ensaios de &gt; duração, &gt; proteção (24%)</a:t>
            </a:r>
            <a:endParaRPr lang="en-US" altLang="pt-BR" sz="2000" b="1">
              <a:solidFill>
                <a:srgbClr val="FFFFFF"/>
              </a:solidFill>
              <a:effectLst>
                <a:outerShdw blurRad="38100" dist="38100" dir="2700000" algn="tl">
                  <a:srgbClr val="000000"/>
                </a:outerShdw>
              </a:effectLst>
              <a:latin typeface="Arial Narrow" panose="020B0606020202030204" pitchFamily="34" charset="0"/>
              <a:sym typeface="Symbol" panose="05050102010706020507" pitchFamily="18" charset="2"/>
            </a:endParaRPr>
          </a:p>
        </p:txBody>
      </p:sp>
      <p:sp>
        <p:nvSpPr>
          <p:cNvPr id="70660" name="Rectangle 2">
            <a:extLst>
              <a:ext uri="{FF2B5EF4-FFF2-40B4-BE49-F238E27FC236}">
                <a16:creationId xmlns:a16="http://schemas.microsoft.com/office/drawing/2014/main" id="{876FF6F8-27BB-6A49-9E63-A0AEF35B0B22}"/>
              </a:ext>
            </a:extLst>
          </p:cNvPr>
          <p:cNvSpPr>
            <a:spLocks noGrp="1" noChangeArrowheads="1"/>
          </p:cNvSpPr>
          <p:nvPr>
            <p:ph type="title"/>
          </p:nvPr>
        </p:nvSpPr>
        <p:spPr>
          <a:xfrm>
            <a:off x="328613" y="381000"/>
            <a:ext cx="9631362" cy="1176338"/>
          </a:xfrm>
        </p:spPr>
        <p:txBody>
          <a:bodyPr/>
          <a:lstStyle/>
          <a:p>
            <a:pPr eaLnBrk="1" hangingPunct="1">
              <a:defRPr/>
            </a:pPr>
            <a:r>
              <a:rPr lang="en-US" altLang="pt-BR" sz="3200" b="1" dirty="0" err="1">
                <a:solidFill>
                  <a:schemeClr val="tx2">
                    <a:lumMod val="40000"/>
                    <a:lumOff val="60000"/>
                  </a:schemeClr>
                </a:solidFill>
                <a:effectLst>
                  <a:outerShdw blurRad="38100" dist="38100" dir="2700000" algn="tl">
                    <a:srgbClr val="000000"/>
                  </a:outerShdw>
                </a:effectLst>
                <a:latin typeface="+mn-lt"/>
                <a:cs typeface="Times New Roman" panose="02020603050405020304" pitchFamily="18" charset="0"/>
              </a:rPr>
              <a:t>Gordura</a:t>
            </a:r>
            <a:r>
              <a:rPr lang="en-US" altLang="pt-BR" sz="3200" b="1" dirty="0">
                <a:solidFill>
                  <a:schemeClr val="tx2">
                    <a:lumMod val="40000"/>
                    <a:lumOff val="60000"/>
                  </a:schemeClr>
                </a:solidFill>
                <a:effectLst>
                  <a:outerShdw blurRad="38100" dist="38100" dir="2700000" algn="tl">
                    <a:srgbClr val="000000"/>
                  </a:outerShdw>
                </a:effectLst>
                <a:latin typeface="+mn-lt"/>
                <a:cs typeface="Times New Roman" panose="02020603050405020304" pitchFamily="18" charset="0"/>
              </a:rPr>
              <a:t> </a:t>
            </a:r>
            <a:r>
              <a:rPr lang="en-US" altLang="pt-BR" sz="3200" b="1" dirty="0" err="1">
                <a:solidFill>
                  <a:schemeClr val="tx2">
                    <a:lumMod val="40000"/>
                    <a:lumOff val="60000"/>
                  </a:schemeClr>
                </a:solidFill>
                <a:effectLst>
                  <a:outerShdw blurRad="38100" dist="38100" dir="2700000" algn="tl">
                    <a:srgbClr val="000000"/>
                  </a:outerShdw>
                </a:effectLst>
                <a:latin typeface="+mn-lt"/>
                <a:cs typeface="Times New Roman" panose="02020603050405020304" pitchFamily="18" charset="0"/>
              </a:rPr>
              <a:t>Dietética</a:t>
            </a:r>
            <a:r>
              <a:rPr lang="en-US" altLang="pt-BR" sz="3200" b="1" dirty="0">
                <a:solidFill>
                  <a:schemeClr val="tx2">
                    <a:lumMod val="40000"/>
                    <a:lumOff val="60000"/>
                  </a:schemeClr>
                </a:solidFill>
                <a:effectLst>
                  <a:outerShdw blurRad="38100" dist="38100" dir="2700000" algn="tl">
                    <a:srgbClr val="000000"/>
                  </a:outerShdw>
                </a:effectLst>
                <a:latin typeface="+mn-lt"/>
                <a:cs typeface="Times New Roman" panose="02020603050405020304" pitchFamily="18" charset="0"/>
              </a:rPr>
              <a:t> e </a:t>
            </a:r>
            <a:r>
              <a:rPr lang="en-US" altLang="pt-BR" sz="3200" b="1" dirty="0" err="1">
                <a:solidFill>
                  <a:schemeClr val="tx2">
                    <a:lumMod val="40000"/>
                    <a:lumOff val="60000"/>
                  </a:schemeClr>
                </a:solidFill>
                <a:effectLst>
                  <a:outerShdw blurRad="38100" dist="38100" dir="2700000" algn="tl">
                    <a:srgbClr val="000000"/>
                  </a:outerShdw>
                </a:effectLst>
                <a:latin typeface="+mn-lt"/>
                <a:cs typeface="Times New Roman" panose="02020603050405020304" pitchFamily="18" charset="0"/>
              </a:rPr>
              <a:t>Prevenção</a:t>
            </a:r>
            <a:r>
              <a:rPr lang="en-US" altLang="pt-BR" sz="3200" b="1" dirty="0">
                <a:solidFill>
                  <a:schemeClr val="tx2">
                    <a:lumMod val="40000"/>
                    <a:lumOff val="60000"/>
                  </a:schemeClr>
                </a:solidFill>
                <a:effectLst>
                  <a:outerShdw blurRad="38100" dist="38100" dir="2700000" algn="tl">
                    <a:srgbClr val="000000"/>
                  </a:outerShdw>
                </a:effectLst>
                <a:latin typeface="+mn-lt"/>
                <a:cs typeface="Times New Roman" panose="02020603050405020304" pitchFamily="18" charset="0"/>
              </a:rPr>
              <a:t> </a:t>
            </a:r>
            <a:r>
              <a:rPr lang="en-US" altLang="pt-BR" sz="3200" b="1" dirty="0" err="1">
                <a:solidFill>
                  <a:schemeClr val="tx2">
                    <a:lumMod val="40000"/>
                    <a:lumOff val="60000"/>
                  </a:schemeClr>
                </a:solidFill>
                <a:effectLst>
                  <a:outerShdw blurRad="38100" dist="38100" dir="2700000" algn="tl">
                    <a:srgbClr val="000000"/>
                  </a:outerShdw>
                </a:effectLst>
                <a:latin typeface="+mn-lt"/>
                <a:cs typeface="Times New Roman" panose="02020603050405020304" pitchFamily="18" charset="0"/>
              </a:rPr>
              <a:t>Primária</a:t>
            </a:r>
            <a:r>
              <a:rPr lang="en-US" altLang="pt-BR" sz="3200" b="1" dirty="0">
                <a:solidFill>
                  <a:schemeClr val="tx2">
                    <a:lumMod val="40000"/>
                    <a:lumOff val="60000"/>
                  </a:schemeClr>
                </a:solidFill>
                <a:effectLst>
                  <a:outerShdw blurRad="38100" dist="38100" dir="2700000" algn="tl">
                    <a:srgbClr val="000000"/>
                  </a:outerShdw>
                </a:effectLst>
                <a:latin typeface="+mn-lt"/>
                <a:cs typeface="Times New Roman" panose="02020603050405020304" pitchFamily="18" charset="0"/>
              </a:rPr>
              <a:t> de DCV</a:t>
            </a:r>
            <a:br>
              <a:rPr lang="en-US" altLang="pt-BR" sz="3200" b="1" dirty="0">
                <a:solidFill>
                  <a:schemeClr val="tx2">
                    <a:lumMod val="40000"/>
                    <a:lumOff val="60000"/>
                  </a:schemeClr>
                </a:solidFill>
                <a:effectLst>
                  <a:outerShdw blurRad="38100" dist="38100" dir="2700000" algn="tl">
                    <a:srgbClr val="000000"/>
                  </a:outerShdw>
                </a:effectLst>
                <a:latin typeface="+mn-lt"/>
                <a:cs typeface="Times New Roman" panose="02020603050405020304" pitchFamily="18" charset="0"/>
              </a:rPr>
            </a:br>
            <a:r>
              <a:rPr lang="en-US" altLang="pt-BR" sz="2800" b="1" dirty="0" err="1">
                <a:solidFill>
                  <a:schemeClr val="tx2">
                    <a:lumMod val="40000"/>
                    <a:lumOff val="60000"/>
                  </a:schemeClr>
                </a:solidFill>
                <a:effectLst>
                  <a:outerShdw blurRad="38100" dist="38100" dir="2700000" algn="tl">
                    <a:srgbClr val="000000"/>
                  </a:outerShdw>
                </a:effectLst>
                <a:latin typeface="+mn-lt"/>
                <a:cs typeface="Times New Roman" panose="02020603050405020304" pitchFamily="18" charset="0"/>
              </a:rPr>
              <a:t>Metanálise</a:t>
            </a:r>
            <a:r>
              <a:rPr lang="en-US" altLang="pt-BR" sz="2800" b="1" dirty="0">
                <a:solidFill>
                  <a:schemeClr val="tx2">
                    <a:lumMod val="40000"/>
                    <a:lumOff val="60000"/>
                  </a:schemeClr>
                </a:solidFill>
                <a:effectLst>
                  <a:outerShdw blurRad="38100" dist="38100" dir="2700000" algn="tl">
                    <a:srgbClr val="000000"/>
                  </a:outerShdw>
                </a:effectLst>
                <a:latin typeface="+mn-lt"/>
                <a:cs typeface="Times New Roman" panose="02020603050405020304" pitchFamily="18" charset="0"/>
              </a:rPr>
              <a:t> </a:t>
            </a:r>
          </a:p>
        </p:txBody>
      </p:sp>
      <p:sp>
        <p:nvSpPr>
          <p:cNvPr id="651268" name="Text Box 4">
            <a:extLst>
              <a:ext uri="{FF2B5EF4-FFF2-40B4-BE49-F238E27FC236}">
                <a16:creationId xmlns:a16="http://schemas.microsoft.com/office/drawing/2014/main" id="{CCD82D27-D5FF-7F46-9517-F241C9AED968}"/>
              </a:ext>
            </a:extLst>
          </p:cNvPr>
          <p:cNvSpPr txBox="1">
            <a:spLocks noChangeArrowheads="1"/>
          </p:cNvSpPr>
          <p:nvPr/>
        </p:nvSpPr>
        <p:spPr bwMode="auto">
          <a:xfrm>
            <a:off x="7753350" y="6381750"/>
            <a:ext cx="2066925" cy="338138"/>
          </a:xfrm>
          <a:prstGeom prst="rect">
            <a:avLst/>
          </a:prstGeom>
          <a:noFill/>
          <a:ln w="9525">
            <a:noFill/>
            <a:miter lim="800000"/>
            <a:headEnd/>
            <a:tailEnd/>
          </a:ln>
          <a:effectLst/>
        </p:spPr>
        <p:txBody>
          <a:bodyPr wrap="none">
            <a:spAutoFit/>
          </a:bodyPr>
          <a:lstStyle/>
          <a:p>
            <a:pPr eaLnBrk="1" hangingPunct="1">
              <a:defRPr/>
            </a:pPr>
            <a:r>
              <a:rPr lang="pt-BR" sz="1600" b="1" i="1" dirty="0" err="1">
                <a:solidFill>
                  <a:srgbClr val="BDFFFF"/>
                </a:solidFill>
                <a:effectLst>
                  <a:outerShdw blurRad="38100" dist="38100" dir="2700000" algn="tl">
                    <a:srgbClr val="000000"/>
                  </a:outerShdw>
                </a:effectLst>
                <a:latin typeface="Arial Narrow" pitchFamily="34" charset="0"/>
                <a:ea typeface="+mn-ea"/>
                <a:cs typeface="Arial" pitchFamily="34" charset="0"/>
              </a:rPr>
              <a:t>Hooper</a:t>
            </a:r>
            <a:r>
              <a:rPr lang="pt-BR" sz="1600" b="1" i="1" dirty="0">
                <a:solidFill>
                  <a:srgbClr val="BDFFFF"/>
                </a:solidFill>
                <a:effectLst>
                  <a:outerShdw blurRad="38100" dist="38100" dir="2700000" algn="tl">
                    <a:srgbClr val="000000"/>
                  </a:outerShdw>
                </a:effectLst>
                <a:latin typeface="Arial Narrow" pitchFamily="34" charset="0"/>
                <a:ea typeface="+mn-ea"/>
                <a:cs typeface="Arial" pitchFamily="34" charset="0"/>
              </a:rPr>
              <a:t> et al. BMJ 2001</a:t>
            </a:r>
            <a:endParaRPr lang="en-US" sz="1600" b="1" i="1" dirty="0">
              <a:solidFill>
                <a:srgbClr val="BDFFFF"/>
              </a:solidFill>
              <a:effectLst>
                <a:outerShdw blurRad="38100" dist="38100" dir="2700000" algn="tl">
                  <a:srgbClr val="000000"/>
                </a:outerShdw>
              </a:effectLst>
              <a:latin typeface="Arial Narrow" pitchFamily="34" charset="0"/>
              <a:ea typeface="+mn-ea"/>
              <a:cs typeface="Arial" pitchFamily="34" charset="0"/>
            </a:endParaRPr>
          </a:p>
        </p:txBody>
      </p:sp>
      <p:pic>
        <p:nvPicPr>
          <p:cNvPr id="2" name="Áudio 1">
            <a:hlinkClick r:id="" action="ppaction://media"/>
            <a:extLst>
              <a:ext uri="{FF2B5EF4-FFF2-40B4-BE49-F238E27FC236}">
                <a16:creationId xmlns:a16="http://schemas.microsoft.com/office/drawing/2014/main" id="{39559DCD-6E88-A448-BB7F-8A0CE1A18D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858"/>
    </mc:Choice>
    <mc:Fallback xmlns="">
      <p:transition spd="slow" advTm="76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a:extLst>
              <a:ext uri="{FF2B5EF4-FFF2-40B4-BE49-F238E27FC236}">
                <a16:creationId xmlns:a16="http://schemas.microsoft.com/office/drawing/2014/main" id="{3E3DD85D-F1C5-0A41-86F5-0925D5FAAD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313" y="1125538"/>
            <a:ext cx="6257925" cy="5353050"/>
          </a:xfrm>
          <a:prstGeom prst="rect">
            <a:avLst/>
          </a:prstGeom>
          <a:noFill/>
          <a:ln w="9525">
            <a:solidFill>
              <a:srgbClr val="B80000"/>
            </a:solidFill>
            <a:miter lim="800000"/>
            <a:headEnd/>
            <a:tailEnd/>
          </a:ln>
          <a:extLst>
            <a:ext uri="{909E8E84-426E-40DD-AFC4-6F175D3DCCD1}">
              <a14:hiddenFill xmlns:a14="http://schemas.microsoft.com/office/drawing/2010/main">
                <a:solidFill>
                  <a:srgbClr val="FFFFFF"/>
                </a:solidFill>
              </a14:hiddenFill>
            </a:ext>
          </a:extLst>
        </p:spPr>
      </p:pic>
      <p:sp>
        <p:nvSpPr>
          <p:cNvPr id="653317" name="Text Box 5">
            <a:extLst>
              <a:ext uri="{FF2B5EF4-FFF2-40B4-BE49-F238E27FC236}">
                <a16:creationId xmlns:a16="http://schemas.microsoft.com/office/drawing/2014/main" id="{E080EDB5-F3F8-8D4C-97F5-3204891FEAD9}"/>
              </a:ext>
            </a:extLst>
          </p:cNvPr>
          <p:cNvSpPr txBox="1">
            <a:spLocks noChangeArrowheads="1"/>
          </p:cNvSpPr>
          <p:nvPr/>
        </p:nvSpPr>
        <p:spPr bwMode="auto">
          <a:xfrm>
            <a:off x="7913688" y="6405563"/>
            <a:ext cx="2019300" cy="338137"/>
          </a:xfrm>
          <a:prstGeom prst="rect">
            <a:avLst/>
          </a:prstGeom>
          <a:noFill/>
          <a:ln w="9525">
            <a:noFill/>
            <a:miter lim="800000"/>
            <a:headEnd/>
            <a:tailEnd/>
          </a:ln>
          <a:effectLst/>
        </p:spPr>
        <p:txBody>
          <a:bodyPr wrap="none">
            <a:spAutoFit/>
          </a:bodyPr>
          <a:lstStyle/>
          <a:p>
            <a:pPr>
              <a:defRPr/>
            </a:pPr>
            <a:r>
              <a:rPr lang="pt-BR" sz="1600" b="1" i="1" dirty="0" err="1">
                <a:solidFill>
                  <a:srgbClr val="BDFFFF"/>
                </a:solidFill>
                <a:effectLst>
                  <a:outerShdw blurRad="38100" dist="38100" dir="2700000" algn="tl">
                    <a:srgbClr val="000000"/>
                  </a:outerShdw>
                </a:effectLst>
                <a:latin typeface="Arial Narrow" pitchFamily="34" charset="0"/>
                <a:ea typeface="+mn-ea"/>
              </a:rPr>
              <a:t>Hooper</a:t>
            </a:r>
            <a:r>
              <a:rPr lang="pt-BR" sz="1600" b="1" i="1" dirty="0">
                <a:solidFill>
                  <a:srgbClr val="BDFFFF"/>
                </a:solidFill>
                <a:effectLst>
                  <a:outerShdw blurRad="38100" dist="38100" dir="2700000" algn="tl">
                    <a:srgbClr val="000000"/>
                  </a:outerShdw>
                </a:effectLst>
                <a:latin typeface="Arial Narrow" pitchFamily="34" charset="0"/>
                <a:ea typeface="+mn-ea"/>
              </a:rPr>
              <a:t> </a:t>
            </a:r>
            <a:r>
              <a:rPr lang="pt-BR" sz="1600" b="1" i="1" dirty="0" err="1">
                <a:solidFill>
                  <a:srgbClr val="BDFFFF"/>
                </a:solidFill>
                <a:effectLst>
                  <a:outerShdw blurRad="38100" dist="38100" dir="2700000" algn="tl">
                    <a:srgbClr val="000000"/>
                  </a:outerShdw>
                </a:effectLst>
                <a:latin typeface="Arial Narrow" pitchFamily="34" charset="0"/>
                <a:ea typeface="+mn-ea"/>
              </a:rPr>
              <a:t>et</a:t>
            </a:r>
            <a:r>
              <a:rPr lang="pt-BR" sz="1600" b="1" i="1" dirty="0">
                <a:solidFill>
                  <a:srgbClr val="BDFFFF"/>
                </a:solidFill>
                <a:effectLst>
                  <a:outerShdw blurRad="38100" dist="38100" dir="2700000" algn="tl">
                    <a:srgbClr val="000000"/>
                  </a:outerShdw>
                </a:effectLst>
                <a:latin typeface="Arial Narrow" pitchFamily="34" charset="0"/>
                <a:ea typeface="+mn-ea"/>
              </a:rPr>
              <a:t> al. BMJ 2001</a:t>
            </a:r>
            <a:endParaRPr lang="en-US" sz="1600" b="1" i="1" dirty="0">
              <a:solidFill>
                <a:srgbClr val="BDFFFF"/>
              </a:solidFill>
              <a:effectLst>
                <a:outerShdw blurRad="38100" dist="38100" dir="2700000" algn="tl">
                  <a:srgbClr val="000000"/>
                </a:outerShdw>
              </a:effectLst>
              <a:latin typeface="Arial Narrow" pitchFamily="34" charset="0"/>
              <a:ea typeface="+mn-ea"/>
            </a:endParaRPr>
          </a:p>
        </p:txBody>
      </p:sp>
      <p:sp>
        <p:nvSpPr>
          <p:cNvPr id="653318" name="Rectangle 6">
            <a:extLst>
              <a:ext uri="{FF2B5EF4-FFF2-40B4-BE49-F238E27FC236}">
                <a16:creationId xmlns:a16="http://schemas.microsoft.com/office/drawing/2014/main" id="{A72B3F1C-708F-7B4C-A8ED-24CE9EBE9C00}"/>
              </a:ext>
            </a:extLst>
          </p:cNvPr>
          <p:cNvSpPr>
            <a:spLocks noGrp="1" noChangeArrowheads="1"/>
          </p:cNvSpPr>
          <p:nvPr>
            <p:ph type="title"/>
          </p:nvPr>
        </p:nvSpPr>
        <p:spPr>
          <a:xfrm>
            <a:off x="282575" y="401638"/>
            <a:ext cx="9721850" cy="455612"/>
          </a:xfrm>
        </p:spPr>
        <p:txBody>
          <a:bodyPr/>
          <a:lstStyle/>
          <a:p>
            <a:pPr eaLnBrk="1" hangingPunct="1">
              <a:lnSpc>
                <a:spcPct val="90000"/>
              </a:lnSpc>
              <a:defRPr/>
            </a:pPr>
            <a:r>
              <a:rPr lang="en-US" altLang="pt-BR" sz="3200" b="1" dirty="0" err="1">
                <a:solidFill>
                  <a:schemeClr val="tx2">
                    <a:lumMod val="40000"/>
                    <a:lumOff val="60000"/>
                  </a:schemeClr>
                </a:solidFill>
                <a:effectLst>
                  <a:outerShdw blurRad="38100" dist="38100" dir="2700000" algn="tl">
                    <a:srgbClr val="000000"/>
                  </a:outerShdw>
                </a:effectLst>
                <a:latin typeface="+mn-lt"/>
                <a:cs typeface="Times New Roman" panose="02020603050405020304" pitchFamily="18" charset="0"/>
              </a:rPr>
              <a:t>Redução</a:t>
            </a:r>
            <a:r>
              <a:rPr lang="en-US" altLang="pt-BR" sz="3200" b="1" dirty="0">
                <a:solidFill>
                  <a:schemeClr val="tx2">
                    <a:lumMod val="40000"/>
                    <a:lumOff val="60000"/>
                  </a:schemeClr>
                </a:solidFill>
                <a:effectLst>
                  <a:outerShdw blurRad="38100" dist="38100" dir="2700000" algn="tl">
                    <a:srgbClr val="000000"/>
                  </a:outerShdw>
                </a:effectLst>
                <a:latin typeface="+mn-lt"/>
                <a:cs typeface="Times New Roman" panose="02020603050405020304" pitchFamily="18" charset="0"/>
              </a:rPr>
              <a:t> de </a:t>
            </a:r>
            <a:r>
              <a:rPr lang="en-US" altLang="pt-BR" sz="3200" b="1" dirty="0" err="1">
                <a:solidFill>
                  <a:schemeClr val="tx2">
                    <a:lumMod val="40000"/>
                    <a:lumOff val="60000"/>
                  </a:schemeClr>
                </a:solidFill>
                <a:effectLst>
                  <a:outerShdw blurRad="38100" dist="38100" dir="2700000" algn="tl">
                    <a:srgbClr val="000000"/>
                  </a:outerShdw>
                </a:effectLst>
                <a:latin typeface="+mn-lt"/>
                <a:cs typeface="Times New Roman" panose="02020603050405020304" pitchFamily="18" charset="0"/>
              </a:rPr>
              <a:t>gordura</a:t>
            </a:r>
            <a:r>
              <a:rPr lang="en-US" altLang="pt-BR" sz="3200" b="1" dirty="0">
                <a:solidFill>
                  <a:schemeClr val="tx2">
                    <a:lumMod val="40000"/>
                    <a:lumOff val="60000"/>
                  </a:schemeClr>
                </a:solidFill>
                <a:effectLst>
                  <a:outerShdw blurRad="38100" dist="38100" dir="2700000" algn="tl">
                    <a:srgbClr val="000000"/>
                  </a:outerShdw>
                </a:effectLst>
                <a:latin typeface="+mn-lt"/>
                <a:cs typeface="Times New Roman" panose="02020603050405020304" pitchFamily="18" charset="0"/>
              </a:rPr>
              <a:t> </a:t>
            </a:r>
            <a:r>
              <a:rPr lang="en-US" altLang="pt-BR" sz="3200" b="1" dirty="0" err="1">
                <a:solidFill>
                  <a:schemeClr val="tx2">
                    <a:lumMod val="40000"/>
                    <a:lumOff val="60000"/>
                  </a:schemeClr>
                </a:solidFill>
                <a:effectLst>
                  <a:outerShdw blurRad="38100" dist="38100" dir="2700000" algn="tl">
                    <a:srgbClr val="000000"/>
                  </a:outerShdw>
                </a:effectLst>
                <a:latin typeface="+mn-lt"/>
                <a:cs typeface="Times New Roman" panose="02020603050405020304" pitchFamily="18" charset="0"/>
              </a:rPr>
              <a:t>dietética</a:t>
            </a:r>
            <a:r>
              <a:rPr lang="en-US" altLang="pt-BR" sz="3200" b="1" dirty="0">
                <a:solidFill>
                  <a:schemeClr val="tx2">
                    <a:lumMod val="40000"/>
                    <a:lumOff val="60000"/>
                  </a:schemeClr>
                </a:solidFill>
                <a:effectLst>
                  <a:outerShdw blurRad="38100" dist="38100" dir="2700000" algn="tl">
                    <a:srgbClr val="000000"/>
                  </a:outerShdw>
                </a:effectLst>
                <a:latin typeface="+mn-lt"/>
                <a:cs typeface="Times New Roman" panose="02020603050405020304" pitchFamily="18" charset="0"/>
              </a:rPr>
              <a:t> </a:t>
            </a:r>
            <a:r>
              <a:rPr lang="en-US" altLang="pt-BR" sz="3200" b="1" dirty="0" err="1">
                <a:solidFill>
                  <a:schemeClr val="tx2">
                    <a:lumMod val="40000"/>
                    <a:lumOff val="60000"/>
                  </a:schemeClr>
                </a:solidFill>
                <a:effectLst>
                  <a:outerShdw blurRad="38100" dist="38100" dir="2700000" algn="tl">
                    <a:srgbClr val="000000"/>
                  </a:outerShdw>
                </a:effectLst>
                <a:latin typeface="+mn-lt"/>
                <a:cs typeface="Times New Roman" panose="02020603050405020304" pitchFamily="18" charset="0"/>
              </a:rPr>
              <a:t>previne</a:t>
            </a:r>
            <a:r>
              <a:rPr lang="en-US" altLang="pt-BR" sz="3200" b="1" dirty="0">
                <a:solidFill>
                  <a:schemeClr val="tx2">
                    <a:lumMod val="40000"/>
                    <a:lumOff val="60000"/>
                  </a:schemeClr>
                </a:solidFill>
                <a:effectLst>
                  <a:outerShdw blurRad="38100" dist="38100" dir="2700000" algn="tl">
                    <a:srgbClr val="000000"/>
                  </a:outerShdw>
                </a:effectLst>
                <a:latin typeface="+mn-lt"/>
                <a:cs typeface="Times New Roman" panose="02020603050405020304" pitchFamily="18" charset="0"/>
              </a:rPr>
              <a:t> DCV?</a:t>
            </a:r>
          </a:p>
        </p:txBody>
      </p:sp>
      <p:sp>
        <p:nvSpPr>
          <p:cNvPr id="653319" name="Text Box 7">
            <a:extLst>
              <a:ext uri="{FF2B5EF4-FFF2-40B4-BE49-F238E27FC236}">
                <a16:creationId xmlns:a16="http://schemas.microsoft.com/office/drawing/2014/main" id="{BFE6ED1A-C5F7-3748-9BFB-23A59373CA99}"/>
              </a:ext>
            </a:extLst>
          </p:cNvPr>
          <p:cNvSpPr txBox="1">
            <a:spLocks noChangeArrowheads="1"/>
          </p:cNvSpPr>
          <p:nvPr/>
        </p:nvSpPr>
        <p:spPr bwMode="auto">
          <a:xfrm>
            <a:off x="7232650" y="3213100"/>
            <a:ext cx="2754313" cy="2324100"/>
          </a:xfrm>
          <a:prstGeom prst="rect">
            <a:avLst/>
          </a:prstGeom>
          <a:noFill/>
          <a:ln w="9525">
            <a:solidFill>
              <a:srgbClr val="B80000"/>
            </a:solid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nSpc>
                <a:spcPct val="110000"/>
              </a:lnSpc>
              <a:defRPr/>
            </a:pPr>
            <a:r>
              <a:rPr lang="en-US" altLang="pt-BR" sz="1900" b="1">
                <a:effectLst>
                  <a:outerShdw blurRad="38100" dist="38100" dir="2700000" algn="tl">
                    <a:srgbClr val="000000"/>
                  </a:outerShdw>
                </a:effectLst>
              </a:rPr>
              <a:t>Redução pequena mas significante </a:t>
            </a:r>
            <a:r>
              <a:rPr lang="en-US" altLang="pt-BR" sz="1900" b="1">
                <a:effectLst>
                  <a:outerShdw blurRad="38100" dist="38100" dir="2700000" algn="tl">
                    <a:srgbClr val="000000"/>
                  </a:outerShdw>
                </a:effectLst>
                <a:latin typeface="Arial Narrow" panose="020B0606020202030204" pitchFamily="34" charset="0"/>
              </a:rPr>
              <a:t>(16%)</a:t>
            </a:r>
            <a:r>
              <a:rPr lang="en-US" altLang="pt-BR" sz="1900" b="1">
                <a:effectLst>
                  <a:outerShdw blurRad="38100" dist="38100" dir="2700000" algn="tl">
                    <a:srgbClr val="000000"/>
                  </a:outerShdw>
                </a:effectLst>
              </a:rPr>
              <a:t> de eventos CV combinados em indivíduos de alto risco submetidos a dieta c/ </a:t>
            </a:r>
            <a:r>
              <a:rPr lang="en-US" altLang="pt-BR" sz="1900" b="1">
                <a:effectLst>
                  <a:outerShdw blurRad="38100" dist="38100" dir="2700000" algn="tl">
                    <a:srgbClr val="000000"/>
                  </a:outerShdw>
                </a:effectLst>
                <a:sym typeface="Symbol" panose="05050102010706020507" pitchFamily="18" charset="2"/>
              </a:rPr>
              <a:t> gordura</a:t>
            </a:r>
          </a:p>
        </p:txBody>
      </p:sp>
      <p:sp>
        <p:nvSpPr>
          <p:cNvPr id="653320" name="Oval 8">
            <a:extLst>
              <a:ext uri="{FF2B5EF4-FFF2-40B4-BE49-F238E27FC236}">
                <a16:creationId xmlns:a16="http://schemas.microsoft.com/office/drawing/2014/main" id="{5B4DC73D-575D-DC41-8D4C-DF7231B2C4AD}"/>
              </a:ext>
            </a:extLst>
          </p:cNvPr>
          <p:cNvSpPr>
            <a:spLocks noChangeArrowheads="1"/>
          </p:cNvSpPr>
          <p:nvPr/>
        </p:nvSpPr>
        <p:spPr bwMode="auto">
          <a:xfrm rot="-648036">
            <a:off x="4887913" y="4922838"/>
            <a:ext cx="1443037" cy="461962"/>
          </a:xfrm>
          <a:prstGeom prst="ellipse">
            <a:avLst/>
          </a:prstGeom>
          <a:noFill/>
          <a:ln w="28575">
            <a:solidFill>
              <a:srgbClr val="B8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pt-BR" sz="1400"/>
          </a:p>
        </p:txBody>
      </p:sp>
      <p:sp>
        <p:nvSpPr>
          <p:cNvPr id="44039" name="Rectangle 7">
            <a:extLst>
              <a:ext uri="{FF2B5EF4-FFF2-40B4-BE49-F238E27FC236}">
                <a16:creationId xmlns:a16="http://schemas.microsoft.com/office/drawing/2014/main" id="{BA568586-AD8B-CC46-9CBE-7B523A3E0238}"/>
              </a:ext>
            </a:extLst>
          </p:cNvPr>
          <p:cNvSpPr>
            <a:spLocks noChangeArrowheads="1"/>
          </p:cNvSpPr>
          <p:nvPr/>
        </p:nvSpPr>
        <p:spPr bwMode="auto">
          <a:xfrm>
            <a:off x="401638" y="5357813"/>
            <a:ext cx="2813050" cy="534987"/>
          </a:xfrm>
          <a:prstGeom prst="rect">
            <a:avLst/>
          </a:prstGeom>
          <a:solidFill>
            <a:srgbClr val="C5EDF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lnSpc>
                <a:spcPct val="90000"/>
              </a:lnSpc>
              <a:spcBef>
                <a:spcPct val="30000"/>
              </a:spcBef>
              <a:buSzTx/>
              <a:buFontTx/>
              <a:buNone/>
            </a:pPr>
            <a:r>
              <a:rPr lang="pt-BR" altLang="pt-BR" sz="1600" b="1">
                <a:solidFill>
                  <a:srgbClr val="161616"/>
                </a:solidFill>
                <a:latin typeface="Arial Narrow" panose="020B0604020202020204" pitchFamily="34" charset="0"/>
              </a:rPr>
              <a:t>Metanálise c/ 27 ECA (31 mil pes.-ano), duração </a:t>
            </a:r>
            <a:r>
              <a:rPr lang="pt-BR" altLang="pt-BR" sz="1600" b="1">
                <a:solidFill>
                  <a:srgbClr val="161616"/>
                </a:solidFill>
                <a:latin typeface="Arial Narrow" panose="020B0604020202020204" pitchFamily="34" charset="0"/>
                <a:sym typeface="Symbol" pitchFamily="2" charset="2"/>
              </a:rPr>
              <a:t></a:t>
            </a:r>
            <a:r>
              <a:rPr lang="pt-BR" altLang="pt-BR" sz="1600" b="1">
                <a:solidFill>
                  <a:srgbClr val="161616"/>
                </a:solidFill>
                <a:latin typeface="Arial Narrow" panose="020B0604020202020204" pitchFamily="34" charset="0"/>
              </a:rPr>
              <a:t>6 meses</a:t>
            </a:r>
          </a:p>
        </p:txBody>
      </p:sp>
      <p:pic>
        <p:nvPicPr>
          <p:cNvPr id="3" name="Áudio 2">
            <a:hlinkClick r:id="" action="ppaction://media"/>
            <a:extLst>
              <a:ext uri="{FF2B5EF4-FFF2-40B4-BE49-F238E27FC236}">
                <a16:creationId xmlns:a16="http://schemas.microsoft.com/office/drawing/2014/main" id="{181ABF3F-726D-4A45-96DD-37D2D2A823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416"/>
    </mc:Choice>
    <mc:Fallback xmlns="">
      <p:transition spd="slow" advTm="38416"/>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1" presetClass="entr" presetSubtype="4" fill="hold" grpId="0" nodeType="afterEffect">
                                  <p:stCondLst>
                                    <p:cond delay="20000"/>
                                  </p:stCondLst>
                                  <p:childTnLst>
                                    <p:set>
                                      <p:cBhvr>
                                        <p:cTn id="9" dur="1" fill="hold">
                                          <p:stCondLst>
                                            <p:cond delay="0"/>
                                          </p:stCondLst>
                                        </p:cTn>
                                        <p:tgtEl>
                                          <p:spTgt spid="653320"/>
                                        </p:tgtEl>
                                        <p:attrNameLst>
                                          <p:attrName>style.visibility</p:attrName>
                                        </p:attrNameLst>
                                      </p:cBhvr>
                                      <p:to>
                                        <p:strVal val="visible"/>
                                      </p:to>
                                    </p:set>
                                    <p:animEffect transition="in" filter="wheel(4)">
                                      <p:cBhvr>
                                        <p:cTn id="10" dur="1000"/>
                                        <p:tgtEl>
                                          <p:spTgt spid="6533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6533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9"/>
</p:tagLst>
</file>

<file path=ppt/tags/tag2.xml><?xml version="1.0" encoding="utf-8"?>
<p:tagLst xmlns:a="http://schemas.openxmlformats.org/drawingml/2006/main" xmlns:r="http://schemas.openxmlformats.org/officeDocument/2006/relationships" xmlns:p="http://schemas.openxmlformats.org/presentationml/2006/main">
  <p:tag name="TIMING" val="|53.2"/>
</p:tagLst>
</file>

<file path=ppt/tags/tag3.xml><?xml version="1.0" encoding="utf-8"?>
<p:tagLst xmlns:a="http://schemas.openxmlformats.org/drawingml/2006/main" xmlns:r="http://schemas.openxmlformats.org/officeDocument/2006/relationships" xmlns:p="http://schemas.openxmlformats.org/presentationml/2006/main">
  <p:tag name="TIMING" val="|28.9"/>
</p:tagLst>
</file>

<file path=ppt/tags/tag4.xml><?xml version="1.0" encoding="utf-8"?>
<p:tagLst xmlns:a="http://schemas.openxmlformats.org/drawingml/2006/main" xmlns:r="http://schemas.openxmlformats.org/officeDocument/2006/relationships" xmlns:p="http://schemas.openxmlformats.org/presentationml/2006/main">
  <p:tag name="TIMING" val="|13.5"/>
</p:tagLst>
</file>

<file path=ppt/tags/tag5.xml><?xml version="1.0" encoding="utf-8"?>
<p:tagLst xmlns:a="http://schemas.openxmlformats.org/drawingml/2006/main" xmlns:r="http://schemas.openxmlformats.org/officeDocument/2006/relationships" xmlns:p="http://schemas.openxmlformats.org/presentationml/2006/main">
  <p:tag name="TIMING" val="|57.3"/>
</p:tagLst>
</file>

<file path=ppt/tags/tag6.xml><?xml version="1.0" encoding="utf-8"?>
<p:tagLst xmlns:a="http://schemas.openxmlformats.org/drawingml/2006/main" xmlns:r="http://schemas.openxmlformats.org/officeDocument/2006/relationships" xmlns:p="http://schemas.openxmlformats.org/presentationml/2006/main">
  <p:tag name="SLIDETYPE" val="Normal"/>
</p:tagLst>
</file>

<file path=ppt/tags/tag7.xml><?xml version="1.0" encoding="utf-8"?>
<p:tagLst xmlns:a="http://schemas.openxmlformats.org/drawingml/2006/main" xmlns:r="http://schemas.openxmlformats.org/officeDocument/2006/relationships" xmlns:p="http://schemas.openxmlformats.org/presentationml/2006/main">
  <p:tag name="SLIDETYPE" val="Normal"/>
</p:tagLst>
</file>

<file path=ppt/theme/theme1.xml><?xml version="1.0" encoding="utf-8"?>
<a:theme xmlns:a="http://schemas.openxmlformats.org/drawingml/2006/main" name="blueboxs">
  <a:themeElements>
    <a:clrScheme name="">
      <a:dk1>
        <a:srgbClr val="000000"/>
      </a:dk1>
      <a:lt1>
        <a:srgbClr val="FFFFFF"/>
      </a:lt1>
      <a:dk2>
        <a:srgbClr val="00279F"/>
      </a:dk2>
      <a:lt2>
        <a:srgbClr val="FAFD00"/>
      </a:lt2>
      <a:accent1>
        <a:srgbClr val="FF8203"/>
      </a:accent1>
      <a:accent2>
        <a:srgbClr val="E84400"/>
      </a:accent2>
      <a:accent3>
        <a:srgbClr val="AAACCD"/>
      </a:accent3>
      <a:accent4>
        <a:srgbClr val="DADADA"/>
      </a:accent4>
      <a:accent5>
        <a:srgbClr val="FFC1AA"/>
      </a:accent5>
      <a:accent6>
        <a:srgbClr val="D23D00"/>
      </a:accent6>
      <a:hlink>
        <a:srgbClr val="00DFCA"/>
      </a:hlink>
      <a:folHlink>
        <a:srgbClr val="618FFD"/>
      </a:folHlink>
    </a:clrScheme>
    <a:fontScheme name="bluebox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1800" b="0"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1800" b="0" i="0" u="none" strike="noStrike" cap="none" normalizeH="0" baseline="0" smtClean="0">
            <a:ln>
              <a:noFill/>
            </a:ln>
            <a:solidFill>
              <a:srgbClr val="FFFFFF"/>
            </a:solidFill>
            <a:effectLst/>
            <a:latin typeface="Arial" charset="0"/>
          </a:defRPr>
        </a:defPPr>
      </a:lstStyle>
    </a:lnDef>
  </a:objectDefaults>
  <a:extraClrSchemeLst>
    <a:extraClrScheme>
      <a:clrScheme name="bluebox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box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box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box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box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box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box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c:\powerpnt\template\sldshow\blueboxs.ppt</Template>
  <TotalTime>5079</TotalTime>
  <Pages>1</Pages>
  <Words>3816</Words>
  <Application>Microsoft Macintosh PowerPoint</Application>
  <PresentationFormat>35mm Slides</PresentationFormat>
  <Paragraphs>506</Paragraphs>
  <Slides>50</Slides>
  <Notes>22</Notes>
  <HiddenSlides>0</HiddenSlides>
  <MMClips>49</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50</vt:i4>
      </vt:variant>
    </vt:vector>
  </HeadingPairs>
  <TitlesOfParts>
    <vt:vector size="64" baseType="lpstr">
      <vt:lpstr>Arial</vt:lpstr>
      <vt:lpstr>Arial Narrow</vt:lpstr>
      <vt:lpstr>Baskerville Old Face</vt:lpstr>
      <vt:lpstr>Calibri</vt:lpstr>
      <vt:lpstr>Century Gothic</vt:lpstr>
      <vt:lpstr>Monotype Sorts</vt:lpstr>
      <vt:lpstr>StarSymbol</vt:lpstr>
      <vt:lpstr>Symbol</vt:lpstr>
      <vt:lpstr>Tahoma</vt:lpstr>
      <vt:lpstr>Times New Roman</vt:lpstr>
      <vt:lpstr>Wingdings</vt:lpstr>
      <vt:lpstr>blueboxs</vt:lpstr>
      <vt:lpstr>Chart</vt:lpstr>
      <vt:lpstr>Bitmap Image</vt:lpstr>
      <vt:lpstr>DCV (exceto em 2020) é apontada como a primeira causa de mortalidade das populações</vt:lpstr>
      <vt:lpstr>PowerPoint Presentation</vt:lpstr>
      <vt:lpstr>Medidas de Prevenção da DCV</vt:lpstr>
      <vt:lpstr>PowerPoint Presentation</vt:lpstr>
      <vt:lpstr>Fatores Dietéticos, OMS</vt:lpstr>
      <vt:lpstr>PowerPoint Presentation</vt:lpstr>
      <vt:lpstr>Intervenção</vt:lpstr>
      <vt:lpstr>Gordura Dietética e Prevenção Primária de DCV Metanálise </vt:lpstr>
      <vt:lpstr>Redução de gordura dietética previne DCV?</vt:lpstr>
      <vt:lpstr>PowerPoint Presentation</vt:lpstr>
      <vt:lpstr>Por que a restrição dietética de gorduras não trouxe benefícios ?</vt:lpstr>
      <vt:lpstr>PowerPoint Presentation</vt:lpstr>
      <vt:lpstr>PowerPoint Presentation</vt:lpstr>
      <vt:lpstr>PowerPoint Presentation</vt:lpstr>
      <vt:lpstr>Primary Prevention of Cardiovascular Disease with a Mediteranean Diet </vt:lpstr>
      <vt:lpstr>Look AHEAD</vt:lpstr>
      <vt:lpstr>PowerPoint Presentation</vt:lpstr>
      <vt:lpstr>Sódio e Controle Pressórico </vt:lpstr>
      <vt:lpstr>PowerPoint Presentation</vt:lpstr>
      <vt:lpstr>PowerPoint Presentation</vt:lpstr>
      <vt:lpstr>PowerPoint Presentation</vt:lpstr>
      <vt:lpstr>PowerPoint Presentation</vt:lpstr>
      <vt:lpstr>Recomendações dietéticas da American Heart Association</vt:lpstr>
      <vt:lpstr>PowerPoint Presentation</vt:lpstr>
      <vt:lpstr>Medidas Terapêuticas da DCV </vt:lpstr>
      <vt:lpstr>Tratamento Anti-Hipertensivo e Eventos Cardiovasculares</vt:lpstr>
      <vt:lpstr>PowerPoint Presentation</vt:lpstr>
      <vt:lpstr>PowerPoint Presentation</vt:lpstr>
      <vt:lpstr>PowerPoint Presentation</vt:lpstr>
      <vt:lpstr>PowerPoint Presentation</vt:lpstr>
      <vt:lpstr>PowerPoint Presentation</vt:lpstr>
      <vt:lpstr>PowerPoint Presentation</vt:lpstr>
      <vt:lpstr>Efeito cardioprotetor da intervenção medicamentosa na hipertensão </vt:lpstr>
      <vt:lpstr>Patient adherence and treatment of hypertension</vt:lpstr>
      <vt:lpstr>Tratamento Hipolipemiante e Eventos CV</vt:lpstr>
      <vt:lpstr>Efeito do tratamento hipolipemiante no risco CV</vt:lpstr>
      <vt:lpstr>Estatina na Prevenção de Eventos em Pacientes com Doença Coronariana Prévia</vt:lpstr>
      <vt:lpstr>Tratamento Hipoglicemiante e Eventos CV</vt:lpstr>
      <vt:lpstr>ACCORD  Quão intensivo deve ser o controle glicêmico para prevenir evento CV?</vt:lpstr>
      <vt:lpstr>ACCORD: Controle Glicêmico</vt:lpstr>
      <vt:lpstr>ADVANCE </vt:lpstr>
      <vt:lpstr>ADVANCE - Controle Glicêmico Eventos macro e microvasculares</vt:lpstr>
      <vt:lpstr>ADVANCE vs. ACCORD</vt:lpstr>
      <vt:lpstr>PowerPoint Presentation</vt:lpstr>
      <vt:lpstr>PowerPoint Presentation</vt:lpstr>
      <vt:lpstr>PowerPoint Presentation</vt:lpstr>
      <vt:lpstr>PowerPoint Presentation</vt:lpstr>
      <vt:lpstr>Considerações Finais sobre DM e DCV</vt:lpstr>
      <vt:lpstr>FIM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MAPA e Diabetes</dc:title>
  <dc:subject>Tese Paulo</dc:subject>
  <dc:creator>Sandra Roberta G Ferreira</dc:creator>
  <cp:keywords>MAPA Hipertensão Diabetes DM</cp:keywords>
  <dc:description>Disc Med Preventiva</dc:description>
  <cp:lastModifiedBy>Sandra Vivolo</cp:lastModifiedBy>
  <cp:revision>794</cp:revision>
  <cp:lastPrinted>1601-01-01T00:00:00Z</cp:lastPrinted>
  <dcterms:created xsi:type="dcterms:W3CDTF">1995-07-28T14:44:38Z</dcterms:created>
  <dcterms:modified xsi:type="dcterms:W3CDTF">2021-04-23T15:31:20Z</dcterms:modified>
</cp:coreProperties>
</file>