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6858000" cx="9144000"/>
  <p:notesSz cx="7004050" cy="9290050"/>
  <p:embeddedFontLst>
    <p:embeddedFont>
      <p:font typeface="Arial Narrow"/>
      <p:regular r:id="rId27"/>
      <p:bold r:id="rId28"/>
      <p:italic r:id="rId29"/>
      <p:boldItalic r:id="rId30"/>
    </p:embeddedFont>
    <p:embeddedFont>
      <p:font typeface="Arial Black"/>
      <p:regular r:id="rId31"/>
    </p:embeddedFont>
    <p:embeddedFont>
      <p:font typeface="Questrial"/>
      <p:regular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432">
          <p15:clr>
            <a:srgbClr val="A4A3A4"/>
          </p15:clr>
        </p15:guide>
        <p15:guide id="2" orient="horz" pos="1049">
          <p15:clr>
            <a:srgbClr val="A4A3A4"/>
          </p15:clr>
        </p15:guide>
        <p15:guide id="3" orient="horz" pos="4128">
          <p15:clr>
            <a:srgbClr val="A4A3A4"/>
          </p15:clr>
        </p15:guide>
        <p15:guide id="4" pos="2880">
          <p15:clr>
            <a:srgbClr val="A4A3A4"/>
          </p15:clr>
        </p15:guide>
        <p15:guide id="5" pos="5507">
          <p15:clr>
            <a:srgbClr val="A4A3A4"/>
          </p15:clr>
        </p15:guide>
        <p15:guide id="6" pos="254">
          <p15:clr>
            <a:srgbClr val="A4A3A4"/>
          </p15:clr>
        </p15:guide>
      </p15:sldGuideLst>
    </p:ext>
    <p:ext uri="{2D200454-40CA-4A62-9FC3-DE9A4176ACB9}">
      <p15:notesGuideLst>
        <p15:guide id="1" orient="horz" pos="2926">
          <p15:clr>
            <a:srgbClr val="A4A3A4"/>
          </p15:clr>
        </p15:guide>
        <p15:guide id="2" pos="220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32" orient="horz"/>
        <p:guide pos="1049" orient="horz"/>
        <p:guide pos="4128" orient="horz"/>
        <p:guide pos="2880"/>
        <p:guide pos="5507"/>
        <p:guide pos="254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926" orient="horz"/>
        <p:guide pos="2206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ArialNarrow-bold.fntdata"/><Relationship Id="rId27" Type="http://schemas.openxmlformats.org/officeDocument/2006/relationships/font" Target="fonts/ArialNarrow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ArialNarrow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ArialBlack-regular.fntdata"/><Relationship Id="rId30" Type="http://schemas.openxmlformats.org/officeDocument/2006/relationships/font" Target="fonts/ArialNarrow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font" Target="fonts/Questrial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41650" cy="434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4002088" y="0"/>
            <a:ext cx="3040062" cy="434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203325" y="723900"/>
            <a:ext cx="4635500" cy="3476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60438" y="4418013"/>
            <a:ext cx="5121275" cy="4200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36025"/>
            <a:ext cx="3041650" cy="4349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4002088" y="8836025"/>
            <a:ext cx="3040062" cy="4349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:notes"/>
          <p:cNvSpPr txBox="1"/>
          <p:nvPr>
            <p:ph idx="12" type="sldNum"/>
          </p:nvPr>
        </p:nvSpPr>
        <p:spPr>
          <a:xfrm>
            <a:off x="4002088" y="8836025"/>
            <a:ext cx="3040062" cy="4349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5" name="Google Shape;55;p1:notes"/>
          <p:cNvSpPr/>
          <p:nvPr>
            <p:ph idx="2" type="sldImg"/>
          </p:nvPr>
        </p:nvSpPr>
        <p:spPr>
          <a:xfrm>
            <a:off x="1203325" y="723900"/>
            <a:ext cx="4635500" cy="3476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6" name="Google Shape;56;p1:notes"/>
          <p:cNvSpPr txBox="1"/>
          <p:nvPr>
            <p:ph idx="1" type="body"/>
          </p:nvPr>
        </p:nvSpPr>
        <p:spPr>
          <a:xfrm>
            <a:off x="960438" y="4418013"/>
            <a:ext cx="5121275" cy="4200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0:notes"/>
          <p:cNvSpPr txBox="1"/>
          <p:nvPr>
            <p:ph idx="12" type="sldNum"/>
          </p:nvPr>
        </p:nvSpPr>
        <p:spPr>
          <a:xfrm>
            <a:off x="4002088" y="8836025"/>
            <a:ext cx="3040062" cy="4349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1" name="Google Shape;181;p10:notes"/>
          <p:cNvSpPr/>
          <p:nvPr>
            <p:ph idx="2" type="sldImg"/>
          </p:nvPr>
        </p:nvSpPr>
        <p:spPr>
          <a:xfrm>
            <a:off x="1203325" y="723900"/>
            <a:ext cx="4635500" cy="3476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2" name="Google Shape;182;p10:notes"/>
          <p:cNvSpPr txBox="1"/>
          <p:nvPr>
            <p:ph idx="1" type="body"/>
          </p:nvPr>
        </p:nvSpPr>
        <p:spPr>
          <a:xfrm>
            <a:off x="960438" y="4418013"/>
            <a:ext cx="5121275" cy="4200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Trabalhando em Túnis, Charles Nicolle observou famílias numerosas nas quais as doenças infecciosas afetavam alguns indivíduos presenrvando outros. Isso o levou a teorizar sobre a importância da genética na resposta a doenças infecciosas.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1:notes"/>
          <p:cNvSpPr txBox="1"/>
          <p:nvPr>
            <p:ph idx="1" type="body"/>
          </p:nvPr>
        </p:nvSpPr>
        <p:spPr>
          <a:xfrm>
            <a:off x="960438" y="4418013"/>
            <a:ext cx="5121275" cy="42005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1:notes"/>
          <p:cNvSpPr/>
          <p:nvPr>
            <p:ph idx="2" type="sldImg"/>
          </p:nvPr>
        </p:nvSpPr>
        <p:spPr>
          <a:xfrm>
            <a:off x="1203325" y="723900"/>
            <a:ext cx="4635500" cy="3476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2:notes"/>
          <p:cNvSpPr txBox="1"/>
          <p:nvPr>
            <p:ph idx="1" type="body"/>
          </p:nvPr>
        </p:nvSpPr>
        <p:spPr>
          <a:xfrm>
            <a:off x="960438" y="4418013"/>
            <a:ext cx="5121275" cy="42005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12:notes"/>
          <p:cNvSpPr/>
          <p:nvPr>
            <p:ph idx="2" type="sldImg"/>
          </p:nvPr>
        </p:nvSpPr>
        <p:spPr>
          <a:xfrm>
            <a:off x="1203325" y="723900"/>
            <a:ext cx="4635500" cy="3476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3:notes"/>
          <p:cNvSpPr txBox="1"/>
          <p:nvPr>
            <p:ph idx="1" type="body"/>
          </p:nvPr>
        </p:nvSpPr>
        <p:spPr>
          <a:xfrm>
            <a:off x="960438" y="4418013"/>
            <a:ext cx="5121275" cy="42005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3:notes"/>
          <p:cNvSpPr/>
          <p:nvPr>
            <p:ph idx="2" type="sldImg"/>
          </p:nvPr>
        </p:nvSpPr>
        <p:spPr>
          <a:xfrm>
            <a:off x="1203325" y="723900"/>
            <a:ext cx="4635500" cy="3476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4:notes"/>
          <p:cNvSpPr txBox="1"/>
          <p:nvPr>
            <p:ph idx="12" type="sldNum"/>
          </p:nvPr>
        </p:nvSpPr>
        <p:spPr>
          <a:xfrm>
            <a:off x="4002088" y="8836025"/>
            <a:ext cx="3040062" cy="4349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8" name="Google Shape;208;p14:notes"/>
          <p:cNvSpPr/>
          <p:nvPr>
            <p:ph idx="2" type="sldImg"/>
          </p:nvPr>
        </p:nvSpPr>
        <p:spPr>
          <a:xfrm>
            <a:off x="1203325" y="723900"/>
            <a:ext cx="4635500" cy="3476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9" name="Google Shape;209;p14:notes"/>
          <p:cNvSpPr txBox="1"/>
          <p:nvPr>
            <p:ph idx="1" type="body"/>
          </p:nvPr>
        </p:nvSpPr>
        <p:spPr>
          <a:xfrm>
            <a:off x="960438" y="4418013"/>
            <a:ext cx="5121275" cy="4200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15:notes"/>
          <p:cNvSpPr txBox="1"/>
          <p:nvPr>
            <p:ph idx="12" type="sldNum"/>
          </p:nvPr>
        </p:nvSpPr>
        <p:spPr>
          <a:xfrm>
            <a:off x="4002088" y="8836025"/>
            <a:ext cx="3040062" cy="4349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1" name="Google Shape;421;p15:notes"/>
          <p:cNvSpPr/>
          <p:nvPr>
            <p:ph idx="2" type="sldImg"/>
          </p:nvPr>
        </p:nvSpPr>
        <p:spPr>
          <a:xfrm>
            <a:off x="1203325" y="723900"/>
            <a:ext cx="4635500" cy="3476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22" name="Google Shape;422;p15:notes"/>
          <p:cNvSpPr txBox="1"/>
          <p:nvPr>
            <p:ph idx="1" type="body"/>
          </p:nvPr>
        </p:nvSpPr>
        <p:spPr>
          <a:xfrm>
            <a:off x="960438" y="4418013"/>
            <a:ext cx="5121275" cy="4200525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16:notes"/>
          <p:cNvSpPr txBox="1"/>
          <p:nvPr>
            <p:ph idx="12" type="sldNum"/>
          </p:nvPr>
        </p:nvSpPr>
        <p:spPr>
          <a:xfrm>
            <a:off x="4002088" y="8836025"/>
            <a:ext cx="3040062" cy="4349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62" name="Google Shape;462;p16:notes"/>
          <p:cNvSpPr/>
          <p:nvPr>
            <p:ph idx="2" type="sldImg"/>
          </p:nvPr>
        </p:nvSpPr>
        <p:spPr>
          <a:xfrm>
            <a:off x="1203325" y="723900"/>
            <a:ext cx="4635500" cy="3476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63" name="Google Shape;463;p16:notes"/>
          <p:cNvSpPr txBox="1"/>
          <p:nvPr>
            <p:ph idx="1" type="body"/>
          </p:nvPr>
        </p:nvSpPr>
        <p:spPr>
          <a:xfrm>
            <a:off x="960438" y="4418013"/>
            <a:ext cx="5121275" cy="4200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9" name="Shape 2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0" name="Google Shape;2220;p17:notes"/>
          <p:cNvSpPr txBox="1"/>
          <p:nvPr>
            <p:ph idx="12" type="sldNum"/>
          </p:nvPr>
        </p:nvSpPr>
        <p:spPr>
          <a:xfrm>
            <a:off x="4002088" y="8836025"/>
            <a:ext cx="3040062" cy="4349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21" name="Google Shape;2221;p17:notes"/>
          <p:cNvSpPr/>
          <p:nvPr>
            <p:ph idx="2" type="sldImg"/>
          </p:nvPr>
        </p:nvSpPr>
        <p:spPr>
          <a:xfrm>
            <a:off x="1203325" y="723900"/>
            <a:ext cx="4635500" cy="3476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22" name="Google Shape;2222;p17:notes"/>
          <p:cNvSpPr txBox="1"/>
          <p:nvPr>
            <p:ph idx="1" type="body"/>
          </p:nvPr>
        </p:nvSpPr>
        <p:spPr>
          <a:xfrm>
            <a:off x="960438" y="4418013"/>
            <a:ext cx="5121275" cy="4200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9" name="Shape 2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0" name="Google Shape;2770;p18:notes"/>
          <p:cNvSpPr txBox="1"/>
          <p:nvPr>
            <p:ph idx="12" type="sldNum"/>
          </p:nvPr>
        </p:nvSpPr>
        <p:spPr>
          <a:xfrm>
            <a:off x="4002088" y="8836025"/>
            <a:ext cx="3040062" cy="4349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71" name="Google Shape;2771;p18:notes"/>
          <p:cNvSpPr/>
          <p:nvPr>
            <p:ph idx="2" type="sldImg"/>
          </p:nvPr>
        </p:nvSpPr>
        <p:spPr>
          <a:xfrm>
            <a:off x="1203325" y="723900"/>
            <a:ext cx="4635500" cy="3476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72" name="Google Shape;2772;p18:notes"/>
          <p:cNvSpPr txBox="1"/>
          <p:nvPr>
            <p:ph idx="1" type="body"/>
          </p:nvPr>
        </p:nvSpPr>
        <p:spPr>
          <a:xfrm>
            <a:off x="960438" y="4418013"/>
            <a:ext cx="5121275" cy="4200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7" name="Shape 2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8" name="Google Shape;2788;p19:notes"/>
          <p:cNvSpPr txBox="1"/>
          <p:nvPr>
            <p:ph idx="12" type="sldNum"/>
          </p:nvPr>
        </p:nvSpPr>
        <p:spPr>
          <a:xfrm>
            <a:off x="4002088" y="8836025"/>
            <a:ext cx="3040062" cy="4349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89" name="Google Shape;2789;p19:notes"/>
          <p:cNvSpPr/>
          <p:nvPr>
            <p:ph idx="2" type="sldImg"/>
          </p:nvPr>
        </p:nvSpPr>
        <p:spPr>
          <a:xfrm>
            <a:off x="1203325" y="723900"/>
            <a:ext cx="4635500" cy="3476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90" name="Google Shape;2790;p19:notes"/>
          <p:cNvSpPr txBox="1"/>
          <p:nvPr>
            <p:ph idx="1" type="body"/>
          </p:nvPr>
        </p:nvSpPr>
        <p:spPr>
          <a:xfrm>
            <a:off x="960438" y="4418013"/>
            <a:ext cx="5121275" cy="4200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/>
          <p:cNvSpPr txBox="1"/>
          <p:nvPr>
            <p:ph idx="1" type="body"/>
          </p:nvPr>
        </p:nvSpPr>
        <p:spPr>
          <a:xfrm>
            <a:off x="960438" y="4418013"/>
            <a:ext cx="5121275" cy="42005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2:notes"/>
          <p:cNvSpPr/>
          <p:nvPr>
            <p:ph idx="2" type="sldImg"/>
          </p:nvPr>
        </p:nvSpPr>
        <p:spPr>
          <a:xfrm>
            <a:off x="1203325" y="723900"/>
            <a:ext cx="4635500" cy="3476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4" name="Shape 2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" name="Google Shape;2795;p20:notes"/>
          <p:cNvSpPr txBox="1"/>
          <p:nvPr>
            <p:ph idx="12" type="sldNum"/>
          </p:nvPr>
        </p:nvSpPr>
        <p:spPr>
          <a:xfrm>
            <a:off x="4002088" y="8836025"/>
            <a:ext cx="3040062" cy="4349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96" name="Google Shape;2796;p20:notes"/>
          <p:cNvSpPr/>
          <p:nvPr>
            <p:ph idx="2" type="sldImg"/>
          </p:nvPr>
        </p:nvSpPr>
        <p:spPr>
          <a:xfrm>
            <a:off x="1203325" y="723900"/>
            <a:ext cx="4635500" cy="3476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97" name="Google Shape;2797;p20:notes"/>
          <p:cNvSpPr txBox="1"/>
          <p:nvPr>
            <p:ph idx="1" type="body"/>
          </p:nvPr>
        </p:nvSpPr>
        <p:spPr>
          <a:xfrm>
            <a:off x="960438" y="4418013"/>
            <a:ext cx="5121275" cy="4200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0" name="Shape 2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1" name="Google Shape;2801;p21:notes"/>
          <p:cNvSpPr txBox="1"/>
          <p:nvPr>
            <p:ph idx="1" type="body"/>
          </p:nvPr>
        </p:nvSpPr>
        <p:spPr>
          <a:xfrm>
            <a:off x="960438" y="4418013"/>
            <a:ext cx="5121275" cy="42005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2" name="Google Shape;2802;p21:notes"/>
          <p:cNvSpPr/>
          <p:nvPr>
            <p:ph idx="2" type="sldImg"/>
          </p:nvPr>
        </p:nvSpPr>
        <p:spPr>
          <a:xfrm>
            <a:off x="1203325" y="723900"/>
            <a:ext cx="4635500" cy="3476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:notes"/>
          <p:cNvSpPr/>
          <p:nvPr>
            <p:ph idx="2" type="sldImg"/>
          </p:nvPr>
        </p:nvSpPr>
        <p:spPr>
          <a:xfrm>
            <a:off x="1203325" y="723900"/>
            <a:ext cx="4635500" cy="3476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70" name="Google Shape;70;p3:notes"/>
          <p:cNvSpPr txBox="1"/>
          <p:nvPr>
            <p:ph idx="1" type="body"/>
          </p:nvPr>
        </p:nvSpPr>
        <p:spPr>
          <a:xfrm>
            <a:off x="960438" y="4418013"/>
            <a:ext cx="5121275" cy="4200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 vida se desenvolveu com enorme diversidade, levando à competição entre os diversos seres vivos, que assumiram diferentes interrelações como a simbiose, o parasitismo etc. A resposta imunológica tem o seguinte dilema. Como pode reconhecer na enorme quantidade de seres vivos que povoam nosso planeta, quem é amigo e quem é inimigo? Os amigos são preservados e os inimigos destruídos. </a:t>
            </a:r>
            <a:endParaRPr/>
          </a:p>
        </p:txBody>
      </p:sp>
      <p:sp>
        <p:nvSpPr>
          <p:cNvPr id="71" name="Google Shape;71;p3:notes"/>
          <p:cNvSpPr txBox="1"/>
          <p:nvPr>
            <p:ph idx="12" type="sldNum"/>
          </p:nvPr>
        </p:nvSpPr>
        <p:spPr>
          <a:xfrm>
            <a:off x="4002088" y="8836025"/>
            <a:ext cx="3040062" cy="4349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:notes"/>
          <p:cNvSpPr/>
          <p:nvPr>
            <p:ph idx="2" type="sldImg"/>
          </p:nvPr>
        </p:nvSpPr>
        <p:spPr>
          <a:xfrm>
            <a:off x="1203325" y="723900"/>
            <a:ext cx="4635500" cy="3476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2" name="Google Shape;82;p4:notes"/>
          <p:cNvSpPr txBox="1"/>
          <p:nvPr>
            <p:ph idx="1" type="body"/>
          </p:nvPr>
        </p:nvSpPr>
        <p:spPr>
          <a:xfrm>
            <a:off x="960438" y="4418013"/>
            <a:ext cx="5121275" cy="4200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Na destruição dos inimigos, temos que reconstruir também os tecidos lesados de modo a termos uma proteção efetiva. </a:t>
            </a:r>
            <a:endParaRPr/>
          </a:p>
        </p:txBody>
      </p:sp>
      <p:sp>
        <p:nvSpPr>
          <p:cNvPr id="83" name="Google Shape;83;p4:notes"/>
          <p:cNvSpPr txBox="1"/>
          <p:nvPr>
            <p:ph idx="12" type="sldNum"/>
          </p:nvPr>
        </p:nvSpPr>
        <p:spPr>
          <a:xfrm>
            <a:off x="4002088" y="8836025"/>
            <a:ext cx="3040062" cy="4349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5:notes"/>
          <p:cNvSpPr/>
          <p:nvPr>
            <p:ph idx="2" type="sldImg"/>
          </p:nvPr>
        </p:nvSpPr>
        <p:spPr>
          <a:xfrm>
            <a:off x="1203325" y="723900"/>
            <a:ext cx="4635500" cy="3476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94" name="Google Shape;94;p5:notes"/>
          <p:cNvSpPr txBox="1"/>
          <p:nvPr>
            <p:ph idx="1" type="body"/>
          </p:nvPr>
        </p:nvSpPr>
        <p:spPr>
          <a:xfrm>
            <a:off x="960438" y="4418013"/>
            <a:ext cx="5121275" cy="4200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Para podermos reconhecer quem é amigo de quem é inimigo, precisamos inicialmente conhecer a nós mesmos.</a:t>
            </a:r>
            <a:endParaRPr/>
          </a:p>
        </p:txBody>
      </p:sp>
      <p:sp>
        <p:nvSpPr>
          <p:cNvPr id="95" name="Google Shape;95;p5:notes"/>
          <p:cNvSpPr txBox="1"/>
          <p:nvPr>
            <p:ph idx="12" type="sldNum"/>
          </p:nvPr>
        </p:nvSpPr>
        <p:spPr>
          <a:xfrm>
            <a:off x="4002088" y="8836025"/>
            <a:ext cx="3040062" cy="4349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:notes"/>
          <p:cNvSpPr txBox="1"/>
          <p:nvPr>
            <p:ph idx="12" type="sldNum"/>
          </p:nvPr>
        </p:nvSpPr>
        <p:spPr>
          <a:xfrm>
            <a:off x="4002088" y="8836025"/>
            <a:ext cx="3040062" cy="4349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8" name="Google Shape;108;p6:notes"/>
          <p:cNvSpPr/>
          <p:nvPr>
            <p:ph idx="2" type="sldImg"/>
          </p:nvPr>
        </p:nvSpPr>
        <p:spPr>
          <a:xfrm>
            <a:off x="1203325" y="723900"/>
            <a:ext cx="4635500" cy="3476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9" name="Google Shape;109;p6:notes"/>
          <p:cNvSpPr txBox="1"/>
          <p:nvPr>
            <p:ph idx="1" type="body"/>
          </p:nvPr>
        </p:nvSpPr>
        <p:spPr>
          <a:xfrm>
            <a:off x="960438" y="4418013"/>
            <a:ext cx="5121275" cy="4200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 doenças infecciosas sempre foram nosso maior inimigo, como podemos ver pela perspectiva de vida, que se manteve inalterada até aproximadamente 150 anos, com a descoberta dos germes por Pasteur e das medidas de saneamento básico.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:notes"/>
          <p:cNvSpPr/>
          <p:nvPr>
            <p:ph idx="2" type="sldImg"/>
          </p:nvPr>
        </p:nvSpPr>
        <p:spPr>
          <a:xfrm>
            <a:off x="1203325" y="723900"/>
            <a:ext cx="4635500" cy="3476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22" name="Google Shape;122;p7:notes"/>
          <p:cNvSpPr txBox="1"/>
          <p:nvPr>
            <p:ph idx="1" type="body"/>
          </p:nvPr>
        </p:nvSpPr>
        <p:spPr>
          <a:xfrm>
            <a:off x="960438" y="4418013"/>
            <a:ext cx="5121275" cy="4200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Pela diferença enorme na perspectiva de vida no Reino Unido e em Moçambique no ano 2000 podemos notar a importância do saneamento básico e das medidas atuais de tratamento das doenças infecciosas.</a:t>
            </a:r>
            <a:endParaRPr/>
          </a:p>
        </p:txBody>
      </p:sp>
      <p:sp>
        <p:nvSpPr>
          <p:cNvPr id="123" name="Google Shape;123;p7:notes"/>
          <p:cNvSpPr txBox="1"/>
          <p:nvPr>
            <p:ph idx="12" type="sldNum"/>
          </p:nvPr>
        </p:nvSpPr>
        <p:spPr>
          <a:xfrm>
            <a:off x="4002088" y="8836025"/>
            <a:ext cx="3040062" cy="4349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8:notes"/>
          <p:cNvSpPr txBox="1"/>
          <p:nvPr>
            <p:ph idx="12" type="sldNum"/>
          </p:nvPr>
        </p:nvSpPr>
        <p:spPr>
          <a:xfrm>
            <a:off x="4002088" y="8836025"/>
            <a:ext cx="3040062" cy="4349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5" name="Google Shape;135;p8:notes"/>
          <p:cNvSpPr/>
          <p:nvPr>
            <p:ph idx="2" type="sldImg"/>
          </p:nvPr>
        </p:nvSpPr>
        <p:spPr>
          <a:xfrm>
            <a:off x="1203325" y="723900"/>
            <a:ext cx="4635500" cy="3476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6" name="Google Shape;136;p8:notes"/>
          <p:cNvSpPr txBox="1"/>
          <p:nvPr>
            <p:ph idx="1" type="body"/>
          </p:nvPr>
        </p:nvSpPr>
        <p:spPr>
          <a:xfrm>
            <a:off x="960438" y="4418013"/>
            <a:ext cx="5121275" cy="4200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Charles Darwin, cujo grande legado foi a publicação da teoria da evolução em 1859, era médico. Seis anos depois Gregor Mendel publicou as leis básicas da hereditariedade, e Darwin passou a estudar o comportamento biológico de animais e plantas submetidas a cruzamentos entre espécimes aparentados ou não. Darwin notou que os cruzamentos aparentados levavam à geração de indivíduos mais frágeis, com maior tendência de apresentar doenças e falecer em decorrência dessas doenças.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Com a publicação da teoria dos germes por Louis Pasteur em 1870, ele se apercebeu da importância da consanguinidade e escreveu diversas vezes a seu primo que se ele soubesse disso não teria se casado com uma prima.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/>
          <p:nvPr>
            <p:ph idx="12" type="sldNum"/>
          </p:nvPr>
        </p:nvSpPr>
        <p:spPr>
          <a:xfrm>
            <a:off x="4002088" y="8836025"/>
            <a:ext cx="3040062" cy="4349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7" name="Google Shape;147;p9:notes"/>
          <p:cNvSpPr/>
          <p:nvPr>
            <p:ph idx="2" type="sldImg"/>
          </p:nvPr>
        </p:nvSpPr>
        <p:spPr>
          <a:xfrm>
            <a:off x="1203325" y="723900"/>
            <a:ext cx="4635500" cy="3476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8" name="Google Shape;148;p9:notes"/>
          <p:cNvSpPr txBox="1"/>
          <p:nvPr>
            <p:ph idx="1" type="body"/>
          </p:nvPr>
        </p:nvSpPr>
        <p:spPr>
          <a:xfrm>
            <a:off x="960438" y="4418013"/>
            <a:ext cx="5121275" cy="4200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 heredograma de sua família demonstra o grau de endogamia e o grande número de indivíduos afetados por distúrbios genéticos.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5" name="Google Shape;45;p1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0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9" name="Google Shape;49;p12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</p:spTree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is" type="vertTitleAndTx">
  <p:cSld name="VERTICAL_TITLE_AND_VERTICAL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" type="objOnly">
  <p:cSld name="OBJECT_ONL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idx="1" type="body"/>
          </p:nvPr>
        </p:nvSpPr>
        <p:spPr>
          <a:xfrm>
            <a:off x="457200" y="274638"/>
            <a:ext cx="8229600" cy="5851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7" name="Google Shape;17;p4"/>
          <p:cNvSpPr txBox="1"/>
          <p:nvPr>
            <p:ph idx="10" type="dt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p4"/>
          <p:cNvSpPr txBox="1"/>
          <p:nvPr>
            <p:ph idx="11" type="ftr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0" y="1272222"/>
            <a:ext cx="533400" cy="2444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type="title">
  <p:cSld name="TITLE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5" name="Google Shape;25;p6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type="secHead">
  <p:cSld name="SECTION_HEADER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8" name="Google Shape;28;p7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1" name="Google Shape;31;p8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2" name="Google Shape;32;p8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5" name="Google Shape;35;p9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1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6" name="Google Shape;36;p9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7" name="Google Shape;37;p9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1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8" name="Google Shape;38;p9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1" name="Google Shape;41;p1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2" name="Google Shape;42;p1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b="0" i="0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" name="Google Shape;11;p1"/>
          <p:cNvSpPr txBox="1"/>
          <p:nvPr/>
        </p:nvSpPr>
        <p:spPr>
          <a:xfrm>
            <a:off x="0" y="6583363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LIM-56  FMUSP</a:t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Relationship Id="rId4" Type="http://schemas.openxmlformats.org/officeDocument/2006/relationships/image" Target="../media/image1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1" Type="http://schemas.openxmlformats.org/officeDocument/2006/relationships/image" Target="../media/image22.png"/><Relationship Id="rId10" Type="http://schemas.openxmlformats.org/officeDocument/2006/relationships/image" Target="../media/image21.png"/><Relationship Id="rId1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png"/><Relationship Id="rId4" Type="http://schemas.openxmlformats.org/officeDocument/2006/relationships/image" Target="../media/image23.png"/><Relationship Id="rId9" Type="http://schemas.openxmlformats.org/officeDocument/2006/relationships/image" Target="../media/image20.png"/><Relationship Id="rId5" Type="http://schemas.openxmlformats.org/officeDocument/2006/relationships/image" Target="../media/image19.png"/><Relationship Id="rId6" Type="http://schemas.openxmlformats.org/officeDocument/2006/relationships/image" Target="../media/image29.png"/><Relationship Id="rId7" Type="http://schemas.openxmlformats.org/officeDocument/2006/relationships/image" Target="../media/image25.png"/><Relationship Id="rId8" Type="http://schemas.openxmlformats.org/officeDocument/2006/relationships/image" Target="../media/image3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1" Type="http://schemas.openxmlformats.org/officeDocument/2006/relationships/image" Target="../media/image36.png"/><Relationship Id="rId10" Type="http://schemas.openxmlformats.org/officeDocument/2006/relationships/image" Target="../media/image40.png"/><Relationship Id="rId1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5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26.png"/><Relationship Id="rId7" Type="http://schemas.openxmlformats.org/officeDocument/2006/relationships/image" Target="../media/image30.png"/><Relationship Id="rId8" Type="http://schemas.openxmlformats.org/officeDocument/2006/relationships/image" Target="../media/image3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7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jpg"/><Relationship Id="rId4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jpg"/><Relationship Id="rId4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Relationship Id="rId4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Relationship Id="rId4" Type="http://schemas.openxmlformats.org/officeDocument/2006/relationships/image" Target="../media/image7.png"/><Relationship Id="rId5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OTO_CINZA" id="58" name="Google Shape;5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75" y="-25102"/>
            <a:ext cx="9140825" cy="684847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4"/>
          <p:cNvSpPr txBox="1"/>
          <p:nvPr/>
        </p:nvSpPr>
        <p:spPr>
          <a:xfrm>
            <a:off x="914400" y="188640"/>
            <a:ext cx="7315200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6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CURSO DE PÓS GRADUAÇÃO</a:t>
            </a:r>
            <a:br>
              <a:rPr b="0" i="0" lang="en-US" sz="16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IMT  </a:t>
            </a:r>
            <a:r>
              <a:rPr b="1" i="0" lang="en-US" sz="16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512-4 - </a:t>
            </a:r>
            <a:r>
              <a:rPr b="1" i="0" lang="en-US" sz="1600" u="none" cap="none" strike="noStrike">
                <a:solidFill>
                  <a:srgbClr val="141823"/>
                </a:solidFill>
                <a:latin typeface="Arial"/>
                <a:ea typeface="Arial"/>
                <a:cs typeface="Arial"/>
                <a:sym typeface="Arial"/>
              </a:rPr>
              <a:t>Seminários sobre vírus persistentes de importância em saúde pública -</a:t>
            </a: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Imunovirologia </a:t>
            </a:r>
            <a:br>
              <a:rPr b="0" i="0" lang="en-US" sz="16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Faculdade de Medicina/Inst. Medicina TropicaL - USP - 2021</a:t>
            </a:r>
            <a:endParaRPr b="1" i="0" sz="16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4"/>
          <p:cNvSpPr txBox="1"/>
          <p:nvPr/>
        </p:nvSpPr>
        <p:spPr>
          <a:xfrm>
            <a:off x="1043608" y="5085184"/>
            <a:ext cx="73152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Aula 1: Bases da Resposta Imune</a:t>
            </a:r>
            <a:endParaRPr b="1" i="0" sz="24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h nicolle 4" id="184" name="Google Shape;184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44205" y="1571682"/>
            <a:ext cx="1800204" cy="2056542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3"/>
          <p:cNvSpPr txBox="1"/>
          <p:nvPr/>
        </p:nvSpPr>
        <p:spPr>
          <a:xfrm>
            <a:off x="683568" y="260648"/>
            <a:ext cx="7992888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1911-1917: A descoberta das infecções inaparentes</a:t>
            </a:r>
            <a:endParaRPr/>
          </a:p>
        </p:txBody>
      </p:sp>
      <p:sp>
        <p:nvSpPr>
          <p:cNvPr id="186" name="Google Shape;186;p23"/>
          <p:cNvSpPr txBox="1"/>
          <p:nvPr/>
        </p:nvSpPr>
        <p:spPr>
          <a:xfrm>
            <a:off x="611560" y="1268760"/>
            <a:ext cx="5544615" cy="455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Somente 10</a:t>
            </a:r>
            <a:r>
              <a:rPr baseline="3000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-7</a:t>
            </a:r>
            <a:r>
              <a:rPr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10</a:t>
            </a:r>
            <a:r>
              <a:rPr baseline="3000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-1</a:t>
            </a:r>
            <a:r>
              <a:rPr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dos indivíduos infectados desenvolvem doença clínica;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Os micróbios são necessários mas não suficientes para causar doença;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Mesmo no curso de infecções primárias…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 que leva à variabilidade na suscetibilidade entre os indivíduos?</a:t>
            </a:r>
            <a:endParaRPr/>
          </a:p>
        </p:txBody>
      </p:sp>
      <p:pic>
        <p:nvPicPr>
          <p:cNvPr descr="P10101148" id="187" name="Google Shape;187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44206" y="4237182"/>
            <a:ext cx="1800204" cy="20013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4"/>
          <p:cNvSpPr txBox="1"/>
          <p:nvPr>
            <p:ph type="title"/>
          </p:nvPr>
        </p:nvSpPr>
        <p:spPr>
          <a:xfrm>
            <a:off x="755576" y="24208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Papel do sistema imune no contexto de proteção e doença</a:t>
            </a:r>
            <a:endParaRPr/>
          </a:p>
        </p:txBody>
      </p:sp>
      <p:sp>
        <p:nvSpPr>
          <p:cNvPr id="193" name="Google Shape;193;p2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Como nosso organismo nos protege?</a:t>
            </a:r>
            <a:endParaRPr/>
          </a:p>
        </p:txBody>
      </p:sp>
      <p:sp>
        <p:nvSpPr>
          <p:cNvPr id="199" name="Google Shape;199;p2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Câncer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Agressões externas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Doenças infecciosas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 Doenças genéticas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Doenças autoimunes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Psiquiátricas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Mecanismos básicos e avançados</a:t>
            </a:r>
            <a:endParaRPr/>
          </a:p>
        </p:txBody>
      </p:sp>
      <p:sp>
        <p:nvSpPr>
          <p:cNvPr id="205" name="Google Shape;205;p2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Barreiras físicas e fisiológicas inespecíficas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Resposta imune inata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Proteínas do sistema Complemento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Resposta imune humoral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Resposta imune celular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Papel das células natural killers</a:t>
            </a:r>
            <a:endParaRPr/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sz="28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7"/>
          <p:cNvSpPr txBox="1"/>
          <p:nvPr/>
        </p:nvSpPr>
        <p:spPr>
          <a:xfrm>
            <a:off x="735013" y="381000"/>
            <a:ext cx="770255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 u="none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CÉLULAS QUE PARTICIPAM DA RESPOSTA IMUNE</a:t>
            </a:r>
            <a:endParaRPr/>
          </a:p>
        </p:txBody>
      </p:sp>
      <p:sp>
        <p:nvSpPr>
          <p:cNvPr id="212" name="Google Shape;212;p27"/>
          <p:cNvSpPr/>
          <p:nvPr/>
        </p:nvSpPr>
        <p:spPr>
          <a:xfrm>
            <a:off x="401638" y="1665288"/>
            <a:ext cx="8340725" cy="4887912"/>
          </a:xfrm>
          <a:prstGeom prst="roundRect">
            <a:avLst>
              <a:gd fmla="val 8060" name="adj"/>
            </a:avLst>
          </a:prstGeom>
          <a:solidFill>
            <a:srgbClr val="29166F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27"/>
          <p:cNvSpPr txBox="1"/>
          <p:nvPr/>
        </p:nvSpPr>
        <p:spPr>
          <a:xfrm rot="5400000">
            <a:off x="2243420" y="54257"/>
            <a:ext cx="4657135" cy="81099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27"/>
          <p:cNvSpPr/>
          <p:nvPr/>
        </p:nvSpPr>
        <p:spPr>
          <a:xfrm>
            <a:off x="4852988" y="1844675"/>
            <a:ext cx="687387" cy="733425"/>
          </a:xfrm>
          <a:custGeom>
            <a:rect b="b" l="l" r="r" t="t"/>
            <a:pathLst>
              <a:path extrusionOk="0" h="1850" w="1730">
                <a:moveTo>
                  <a:pt x="53" y="530"/>
                </a:moveTo>
                <a:lnTo>
                  <a:pt x="59" y="520"/>
                </a:lnTo>
                <a:lnTo>
                  <a:pt x="65" y="512"/>
                </a:lnTo>
                <a:lnTo>
                  <a:pt x="72" y="505"/>
                </a:lnTo>
                <a:lnTo>
                  <a:pt x="80" y="498"/>
                </a:lnTo>
                <a:lnTo>
                  <a:pt x="88" y="491"/>
                </a:lnTo>
                <a:lnTo>
                  <a:pt x="96" y="485"/>
                </a:lnTo>
                <a:lnTo>
                  <a:pt x="105" y="479"/>
                </a:lnTo>
                <a:lnTo>
                  <a:pt x="114" y="475"/>
                </a:lnTo>
                <a:lnTo>
                  <a:pt x="129" y="467"/>
                </a:lnTo>
                <a:lnTo>
                  <a:pt x="144" y="460"/>
                </a:lnTo>
                <a:lnTo>
                  <a:pt x="160" y="454"/>
                </a:lnTo>
                <a:lnTo>
                  <a:pt x="176" y="448"/>
                </a:lnTo>
                <a:lnTo>
                  <a:pt x="193" y="442"/>
                </a:lnTo>
                <a:lnTo>
                  <a:pt x="208" y="435"/>
                </a:lnTo>
                <a:lnTo>
                  <a:pt x="225" y="428"/>
                </a:lnTo>
                <a:lnTo>
                  <a:pt x="239" y="419"/>
                </a:lnTo>
                <a:lnTo>
                  <a:pt x="249" y="412"/>
                </a:lnTo>
                <a:lnTo>
                  <a:pt x="258" y="404"/>
                </a:lnTo>
                <a:lnTo>
                  <a:pt x="267" y="396"/>
                </a:lnTo>
                <a:lnTo>
                  <a:pt x="276" y="387"/>
                </a:lnTo>
                <a:lnTo>
                  <a:pt x="284" y="378"/>
                </a:lnTo>
                <a:lnTo>
                  <a:pt x="291" y="368"/>
                </a:lnTo>
                <a:lnTo>
                  <a:pt x="298" y="359"/>
                </a:lnTo>
                <a:lnTo>
                  <a:pt x="304" y="350"/>
                </a:lnTo>
                <a:lnTo>
                  <a:pt x="311" y="336"/>
                </a:lnTo>
                <a:lnTo>
                  <a:pt x="317" y="321"/>
                </a:lnTo>
                <a:lnTo>
                  <a:pt x="322" y="305"/>
                </a:lnTo>
                <a:lnTo>
                  <a:pt x="329" y="290"/>
                </a:lnTo>
                <a:lnTo>
                  <a:pt x="334" y="275"/>
                </a:lnTo>
                <a:lnTo>
                  <a:pt x="340" y="260"/>
                </a:lnTo>
                <a:lnTo>
                  <a:pt x="347" y="246"/>
                </a:lnTo>
                <a:lnTo>
                  <a:pt x="355" y="234"/>
                </a:lnTo>
                <a:lnTo>
                  <a:pt x="362" y="224"/>
                </a:lnTo>
                <a:lnTo>
                  <a:pt x="371" y="215"/>
                </a:lnTo>
                <a:lnTo>
                  <a:pt x="379" y="207"/>
                </a:lnTo>
                <a:lnTo>
                  <a:pt x="389" y="197"/>
                </a:lnTo>
                <a:lnTo>
                  <a:pt x="398" y="190"/>
                </a:lnTo>
                <a:lnTo>
                  <a:pt x="409" y="183"/>
                </a:lnTo>
                <a:lnTo>
                  <a:pt x="419" y="177"/>
                </a:lnTo>
                <a:lnTo>
                  <a:pt x="429" y="172"/>
                </a:lnTo>
                <a:lnTo>
                  <a:pt x="442" y="167"/>
                </a:lnTo>
                <a:lnTo>
                  <a:pt x="455" y="162"/>
                </a:lnTo>
                <a:lnTo>
                  <a:pt x="468" y="159"/>
                </a:lnTo>
                <a:lnTo>
                  <a:pt x="482" y="156"/>
                </a:lnTo>
                <a:lnTo>
                  <a:pt x="508" y="152"/>
                </a:lnTo>
                <a:lnTo>
                  <a:pt x="534" y="148"/>
                </a:lnTo>
                <a:lnTo>
                  <a:pt x="566" y="144"/>
                </a:lnTo>
                <a:lnTo>
                  <a:pt x="598" y="141"/>
                </a:lnTo>
                <a:lnTo>
                  <a:pt x="613" y="139"/>
                </a:lnTo>
                <a:lnTo>
                  <a:pt x="629" y="136"/>
                </a:lnTo>
                <a:lnTo>
                  <a:pt x="643" y="133"/>
                </a:lnTo>
                <a:lnTo>
                  <a:pt x="657" y="127"/>
                </a:lnTo>
                <a:lnTo>
                  <a:pt x="663" y="124"/>
                </a:lnTo>
                <a:lnTo>
                  <a:pt x="669" y="120"/>
                </a:lnTo>
                <a:lnTo>
                  <a:pt x="674" y="115"/>
                </a:lnTo>
                <a:lnTo>
                  <a:pt x="680" y="110"/>
                </a:lnTo>
                <a:lnTo>
                  <a:pt x="690" y="99"/>
                </a:lnTo>
                <a:lnTo>
                  <a:pt x="699" y="87"/>
                </a:lnTo>
                <a:lnTo>
                  <a:pt x="709" y="75"/>
                </a:lnTo>
                <a:lnTo>
                  <a:pt x="719" y="63"/>
                </a:lnTo>
                <a:lnTo>
                  <a:pt x="729" y="52"/>
                </a:lnTo>
                <a:lnTo>
                  <a:pt x="741" y="43"/>
                </a:lnTo>
                <a:lnTo>
                  <a:pt x="763" y="29"/>
                </a:lnTo>
                <a:lnTo>
                  <a:pt x="787" y="17"/>
                </a:lnTo>
                <a:lnTo>
                  <a:pt x="799" y="12"/>
                </a:lnTo>
                <a:lnTo>
                  <a:pt x="811" y="7"/>
                </a:lnTo>
                <a:lnTo>
                  <a:pt x="824" y="4"/>
                </a:lnTo>
                <a:lnTo>
                  <a:pt x="836" y="2"/>
                </a:lnTo>
                <a:lnTo>
                  <a:pt x="853" y="0"/>
                </a:lnTo>
                <a:lnTo>
                  <a:pt x="872" y="0"/>
                </a:lnTo>
                <a:lnTo>
                  <a:pt x="889" y="0"/>
                </a:lnTo>
                <a:lnTo>
                  <a:pt x="907" y="0"/>
                </a:lnTo>
                <a:lnTo>
                  <a:pt x="925" y="2"/>
                </a:lnTo>
                <a:lnTo>
                  <a:pt x="942" y="4"/>
                </a:lnTo>
                <a:lnTo>
                  <a:pt x="960" y="8"/>
                </a:lnTo>
                <a:lnTo>
                  <a:pt x="977" y="11"/>
                </a:lnTo>
                <a:lnTo>
                  <a:pt x="992" y="16"/>
                </a:lnTo>
                <a:lnTo>
                  <a:pt x="1006" y="23"/>
                </a:lnTo>
                <a:lnTo>
                  <a:pt x="1020" y="31"/>
                </a:lnTo>
                <a:lnTo>
                  <a:pt x="1034" y="40"/>
                </a:lnTo>
                <a:lnTo>
                  <a:pt x="1047" y="49"/>
                </a:lnTo>
                <a:lnTo>
                  <a:pt x="1061" y="57"/>
                </a:lnTo>
                <a:lnTo>
                  <a:pt x="1074" y="66"/>
                </a:lnTo>
                <a:lnTo>
                  <a:pt x="1087" y="72"/>
                </a:lnTo>
                <a:lnTo>
                  <a:pt x="1107" y="81"/>
                </a:lnTo>
                <a:lnTo>
                  <a:pt x="1126" y="91"/>
                </a:lnTo>
                <a:lnTo>
                  <a:pt x="1145" y="101"/>
                </a:lnTo>
                <a:lnTo>
                  <a:pt x="1164" y="111"/>
                </a:lnTo>
                <a:lnTo>
                  <a:pt x="1184" y="120"/>
                </a:lnTo>
                <a:lnTo>
                  <a:pt x="1204" y="127"/>
                </a:lnTo>
                <a:lnTo>
                  <a:pt x="1224" y="134"/>
                </a:lnTo>
                <a:lnTo>
                  <a:pt x="1243" y="138"/>
                </a:lnTo>
                <a:lnTo>
                  <a:pt x="1257" y="141"/>
                </a:lnTo>
                <a:lnTo>
                  <a:pt x="1271" y="142"/>
                </a:lnTo>
                <a:lnTo>
                  <a:pt x="1285" y="144"/>
                </a:lnTo>
                <a:lnTo>
                  <a:pt x="1300" y="144"/>
                </a:lnTo>
                <a:lnTo>
                  <a:pt x="1329" y="145"/>
                </a:lnTo>
                <a:lnTo>
                  <a:pt x="1358" y="144"/>
                </a:lnTo>
                <a:lnTo>
                  <a:pt x="1386" y="144"/>
                </a:lnTo>
                <a:lnTo>
                  <a:pt x="1414" y="145"/>
                </a:lnTo>
                <a:lnTo>
                  <a:pt x="1429" y="146"/>
                </a:lnTo>
                <a:lnTo>
                  <a:pt x="1443" y="148"/>
                </a:lnTo>
                <a:lnTo>
                  <a:pt x="1457" y="150"/>
                </a:lnTo>
                <a:lnTo>
                  <a:pt x="1470" y="153"/>
                </a:lnTo>
                <a:lnTo>
                  <a:pt x="1476" y="155"/>
                </a:lnTo>
                <a:lnTo>
                  <a:pt x="1482" y="158"/>
                </a:lnTo>
                <a:lnTo>
                  <a:pt x="1488" y="161"/>
                </a:lnTo>
                <a:lnTo>
                  <a:pt x="1493" y="164"/>
                </a:lnTo>
                <a:lnTo>
                  <a:pt x="1504" y="172"/>
                </a:lnTo>
                <a:lnTo>
                  <a:pt x="1514" y="181"/>
                </a:lnTo>
                <a:lnTo>
                  <a:pt x="1534" y="202"/>
                </a:lnTo>
                <a:lnTo>
                  <a:pt x="1551" y="223"/>
                </a:lnTo>
                <a:lnTo>
                  <a:pt x="1563" y="236"/>
                </a:lnTo>
                <a:lnTo>
                  <a:pt x="1574" y="249"/>
                </a:lnTo>
                <a:lnTo>
                  <a:pt x="1580" y="256"/>
                </a:lnTo>
                <a:lnTo>
                  <a:pt x="1584" y="263"/>
                </a:lnTo>
                <a:lnTo>
                  <a:pt x="1588" y="271"/>
                </a:lnTo>
                <a:lnTo>
                  <a:pt x="1590" y="278"/>
                </a:lnTo>
                <a:lnTo>
                  <a:pt x="1591" y="288"/>
                </a:lnTo>
                <a:lnTo>
                  <a:pt x="1590" y="297"/>
                </a:lnTo>
                <a:lnTo>
                  <a:pt x="1588" y="307"/>
                </a:lnTo>
                <a:lnTo>
                  <a:pt x="1586" y="318"/>
                </a:lnTo>
                <a:lnTo>
                  <a:pt x="1583" y="329"/>
                </a:lnTo>
                <a:lnTo>
                  <a:pt x="1582" y="339"/>
                </a:lnTo>
                <a:lnTo>
                  <a:pt x="1582" y="344"/>
                </a:lnTo>
                <a:lnTo>
                  <a:pt x="1582" y="349"/>
                </a:lnTo>
                <a:lnTo>
                  <a:pt x="1583" y="354"/>
                </a:lnTo>
                <a:lnTo>
                  <a:pt x="1584" y="359"/>
                </a:lnTo>
                <a:lnTo>
                  <a:pt x="1590" y="374"/>
                </a:lnTo>
                <a:lnTo>
                  <a:pt x="1597" y="389"/>
                </a:lnTo>
                <a:lnTo>
                  <a:pt x="1605" y="404"/>
                </a:lnTo>
                <a:lnTo>
                  <a:pt x="1612" y="420"/>
                </a:lnTo>
                <a:lnTo>
                  <a:pt x="1629" y="449"/>
                </a:lnTo>
                <a:lnTo>
                  <a:pt x="1647" y="478"/>
                </a:lnTo>
                <a:lnTo>
                  <a:pt x="1665" y="507"/>
                </a:lnTo>
                <a:lnTo>
                  <a:pt x="1681" y="537"/>
                </a:lnTo>
                <a:lnTo>
                  <a:pt x="1689" y="551"/>
                </a:lnTo>
                <a:lnTo>
                  <a:pt x="1696" y="566"/>
                </a:lnTo>
                <a:lnTo>
                  <a:pt x="1703" y="581"/>
                </a:lnTo>
                <a:lnTo>
                  <a:pt x="1710" y="596"/>
                </a:lnTo>
                <a:lnTo>
                  <a:pt x="1715" y="613"/>
                </a:lnTo>
                <a:lnTo>
                  <a:pt x="1720" y="629"/>
                </a:lnTo>
                <a:lnTo>
                  <a:pt x="1723" y="648"/>
                </a:lnTo>
                <a:lnTo>
                  <a:pt x="1726" y="665"/>
                </a:lnTo>
                <a:lnTo>
                  <a:pt x="1728" y="683"/>
                </a:lnTo>
                <a:lnTo>
                  <a:pt x="1729" y="701"/>
                </a:lnTo>
                <a:lnTo>
                  <a:pt x="1730" y="719"/>
                </a:lnTo>
                <a:lnTo>
                  <a:pt x="1730" y="736"/>
                </a:lnTo>
                <a:lnTo>
                  <a:pt x="1730" y="753"/>
                </a:lnTo>
                <a:lnTo>
                  <a:pt x="1728" y="770"/>
                </a:lnTo>
                <a:lnTo>
                  <a:pt x="1726" y="786"/>
                </a:lnTo>
                <a:lnTo>
                  <a:pt x="1724" y="802"/>
                </a:lnTo>
                <a:lnTo>
                  <a:pt x="1717" y="835"/>
                </a:lnTo>
                <a:lnTo>
                  <a:pt x="1710" y="868"/>
                </a:lnTo>
                <a:lnTo>
                  <a:pt x="1705" y="883"/>
                </a:lnTo>
                <a:lnTo>
                  <a:pt x="1699" y="898"/>
                </a:lnTo>
                <a:lnTo>
                  <a:pt x="1693" y="913"/>
                </a:lnTo>
                <a:lnTo>
                  <a:pt x="1685" y="929"/>
                </a:lnTo>
                <a:lnTo>
                  <a:pt x="1678" y="944"/>
                </a:lnTo>
                <a:lnTo>
                  <a:pt x="1671" y="961"/>
                </a:lnTo>
                <a:lnTo>
                  <a:pt x="1666" y="977"/>
                </a:lnTo>
                <a:lnTo>
                  <a:pt x="1661" y="993"/>
                </a:lnTo>
                <a:lnTo>
                  <a:pt x="1659" y="1007"/>
                </a:lnTo>
                <a:lnTo>
                  <a:pt x="1657" y="1020"/>
                </a:lnTo>
                <a:lnTo>
                  <a:pt x="1657" y="1034"/>
                </a:lnTo>
                <a:lnTo>
                  <a:pt x="1656" y="1049"/>
                </a:lnTo>
                <a:lnTo>
                  <a:pt x="1657" y="1064"/>
                </a:lnTo>
                <a:lnTo>
                  <a:pt x="1658" y="1078"/>
                </a:lnTo>
                <a:lnTo>
                  <a:pt x="1659" y="1092"/>
                </a:lnTo>
                <a:lnTo>
                  <a:pt x="1661" y="1105"/>
                </a:lnTo>
                <a:lnTo>
                  <a:pt x="1663" y="1116"/>
                </a:lnTo>
                <a:lnTo>
                  <a:pt x="1667" y="1128"/>
                </a:lnTo>
                <a:lnTo>
                  <a:pt x="1671" y="1139"/>
                </a:lnTo>
                <a:lnTo>
                  <a:pt x="1676" y="1150"/>
                </a:lnTo>
                <a:lnTo>
                  <a:pt x="1681" y="1161"/>
                </a:lnTo>
                <a:lnTo>
                  <a:pt x="1685" y="1173"/>
                </a:lnTo>
                <a:lnTo>
                  <a:pt x="1689" y="1184"/>
                </a:lnTo>
                <a:lnTo>
                  <a:pt x="1691" y="1195"/>
                </a:lnTo>
                <a:lnTo>
                  <a:pt x="1694" y="1216"/>
                </a:lnTo>
                <a:lnTo>
                  <a:pt x="1695" y="1237"/>
                </a:lnTo>
                <a:lnTo>
                  <a:pt x="1695" y="1248"/>
                </a:lnTo>
                <a:lnTo>
                  <a:pt x="1695" y="1259"/>
                </a:lnTo>
                <a:lnTo>
                  <a:pt x="1693" y="1270"/>
                </a:lnTo>
                <a:lnTo>
                  <a:pt x="1691" y="1281"/>
                </a:lnTo>
                <a:lnTo>
                  <a:pt x="1687" y="1296"/>
                </a:lnTo>
                <a:lnTo>
                  <a:pt x="1682" y="1310"/>
                </a:lnTo>
                <a:lnTo>
                  <a:pt x="1675" y="1325"/>
                </a:lnTo>
                <a:lnTo>
                  <a:pt x="1668" y="1339"/>
                </a:lnTo>
                <a:lnTo>
                  <a:pt x="1660" y="1353"/>
                </a:lnTo>
                <a:lnTo>
                  <a:pt x="1651" y="1366"/>
                </a:lnTo>
                <a:lnTo>
                  <a:pt x="1642" y="1379"/>
                </a:lnTo>
                <a:lnTo>
                  <a:pt x="1631" y="1392"/>
                </a:lnTo>
                <a:lnTo>
                  <a:pt x="1618" y="1405"/>
                </a:lnTo>
                <a:lnTo>
                  <a:pt x="1605" y="1417"/>
                </a:lnTo>
                <a:lnTo>
                  <a:pt x="1590" y="1428"/>
                </a:lnTo>
                <a:lnTo>
                  <a:pt x="1575" y="1439"/>
                </a:lnTo>
                <a:lnTo>
                  <a:pt x="1559" y="1450"/>
                </a:lnTo>
                <a:lnTo>
                  <a:pt x="1543" y="1459"/>
                </a:lnTo>
                <a:lnTo>
                  <a:pt x="1527" y="1468"/>
                </a:lnTo>
                <a:lnTo>
                  <a:pt x="1509" y="1477"/>
                </a:lnTo>
                <a:lnTo>
                  <a:pt x="1489" y="1486"/>
                </a:lnTo>
                <a:lnTo>
                  <a:pt x="1469" y="1493"/>
                </a:lnTo>
                <a:lnTo>
                  <a:pt x="1447" y="1501"/>
                </a:lnTo>
                <a:lnTo>
                  <a:pt x="1426" y="1507"/>
                </a:lnTo>
                <a:lnTo>
                  <a:pt x="1403" y="1514"/>
                </a:lnTo>
                <a:lnTo>
                  <a:pt x="1383" y="1522"/>
                </a:lnTo>
                <a:lnTo>
                  <a:pt x="1372" y="1526"/>
                </a:lnTo>
                <a:lnTo>
                  <a:pt x="1363" y="1531"/>
                </a:lnTo>
                <a:lnTo>
                  <a:pt x="1353" y="1537"/>
                </a:lnTo>
                <a:lnTo>
                  <a:pt x="1344" y="1543"/>
                </a:lnTo>
                <a:lnTo>
                  <a:pt x="1338" y="1548"/>
                </a:lnTo>
                <a:lnTo>
                  <a:pt x="1332" y="1554"/>
                </a:lnTo>
                <a:lnTo>
                  <a:pt x="1327" y="1560"/>
                </a:lnTo>
                <a:lnTo>
                  <a:pt x="1321" y="1566"/>
                </a:lnTo>
                <a:lnTo>
                  <a:pt x="1312" y="1580"/>
                </a:lnTo>
                <a:lnTo>
                  <a:pt x="1302" y="1595"/>
                </a:lnTo>
                <a:lnTo>
                  <a:pt x="1286" y="1626"/>
                </a:lnTo>
                <a:lnTo>
                  <a:pt x="1269" y="1657"/>
                </a:lnTo>
                <a:lnTo>
                  <a:pt x="1246" y="1693"/>
                </a:lnTo>
                <a:lnTo>
                  <a:pt x="1224" y="1732"/>
                </a:lnTo>
                <a:lnTo>
                  <a:pt x="1212" y="1750"/>
                </a:lnTo>
                <a:lnTo>
                  <a:pt x="1201" y="1768"/>
                </a:lnTo>
                <a:lnTo>
                  <a:pt x="1187" y="1786"/>
                </a:lnTo>
                <a:lnTo>
                  <a:pt x="1174" y="1802"/>
                </a:lnTo>
                <a:lnTo>
                  <a:pt x="1166" y="1810"/>
                </a:lnTo>
                <a:lnTo>
                  <a:pt x="1158" y="1819"/>
                </a:lnTo>
                <a:lnTo>
                  <a:pt x="1149" y="1827"/>
                </a:lnTo>
                <a:lnTo>
                  <a:pt x="1140" y="1834"/>
                </a:lnTo>
                <a:lnTo>
                  <a:pt x="1130" y="1840"/>
                </a:lnTo>
                <a:lnTo>
                  <a:pt x="1119" y="1845"/>
                </a:lnTo>
                <a:lnTo>
                  <a:pt x="1108" y="1848"/>
                </a:lnTo>
                <a:lnTo>
                  <a:pt x="1097" y="1850"/>
                </a:lnTo>
                <a:lnTo>
                  <a:pt x="1078" y="1850"/>
                </a:lnTo>
                <a:lnTo>
                  <a:pt x="1059" y="1850"/>
                </a:lnTo>
                <a:lnTo>
                  <a:pt x="1040" y="1848"/>
                </a:lnTo>
                <a:lnTo>
                  <a:pt x="1021" y="1845"/>
                </a:lnTo>
                <a:lnTo>
                  <a:pt x="1002" y="1841"/>
                </a:lnTo>
                <a:lnTo>
                  <a:pt x="984" y="1836"/>
                </a:lnTo>
                <a:lnTo>
                  <a:pt x="965" y="1830"/>
                </a:lnTo>
                <a:lnTo>
                  <a:pt x="947" y="1824"/>
                </a:lnTo>
                <a:lnTo>
                  <a:pt x="922" y="1812"/>
                </a:lnTo>
                <a:lnTo>
                  <a:pt x="897" y="1799"/>
                </a:lnTo>
                <a:lnTo>
                  <a:pt x="873" y="1785"/>
                </a:lnTo>
                <a:lnTo>
                  <a:pt x="847" y="1770"/>
                </a:lnTo>
                <a:lnTo>
                  <a:pt x="823" y="1755"/>
                </a:lnTo>
                <a:lnTo>
                  <a:pt x="799" y="1739"/>
                </a:lnTo>
                <a:lnTo>
                  <a:pt x="776" y="1723"/>
                </a:lnTo>
                <a:lnTo>
                  <a:pt x="752" y="1707"/>
                </a:lnTo>
                <a:lnTo>
                  <a:pt x="741" y="1699"/>
                </a:lnTo>
                <a:lnTo>
                  <a:pt x="731" y="1691"/>
                </a:lnTo>
                <a:lnTo>
                  <a:pt x="721" y="1682"/>
                </a:lnTo>
                <a:lnTo>
                  <a:pt x="711" y="1673"/>
                </a:lnTo>
                <a:lnTo>
                  <a:pt x="692" y="1653"/>
                </a:lnTo>
                <a:lnTo>
                  <a:pt x="673" y="1634"/>
                </a:lnTo>
                <a:lnTo>
                  <a:pt x="663" y="1624"/>
                </a:lnTo>
                <a:lnTo>
                  <a:pt x="653" y="1615"/>
                </a:lnTo>
                <a:lnTo>
                  <a:pt x="642" y="1607"/>
                </a:lnTo>
                <a:lnTo>
                  <a:pt x="631" y="1598"/>
                </a:lnTo>
                <a:lnTo>
                  <a:pt x="621" y="1591"/>
                </a:lnTo>
                <a:lnTo>
                  <a:pt x="609" y="1585"/>
                </a:lnTo>
                <a:lnTo>
                  <a:pt x="598" y="1580"/>
                </a:lnTo>
                <a:lnTo>
                  <a:pt x="585" y="1576"/>
                </a:lnTo>
                <a:lnTo>
                  <a:pt x="566" y="1572"/>
                </a:lnTo>
                <a:lnTo>
                  <a:pt x="546" y="1569"/>
                </a:lnTo>
                <a:lnTo>
                  <a:pt x="525" y="1567"/>
                </a:lnTo>
                <a:lnTo>
                  <a:pt x="504" y="1566"/>
                </a:lnTo>
                <a:lnTo>
                  <a:pt x="483" y="1566"/>
                </a:lnTo>
                <a:lnTo>
                  <a:pt x="462" y="1566"/>
                </a:lnTo>
                <a:lnTo>
                  <a:pt x="441" y="1567"/>
                </a:lnTo>
                <a:lnTo>
                  <a:pt x="419" y="1569"/>
                </a:lnTo>
                <a:lnTo>
                  <a:pt x="377" y="1572"/>
                </a:lnTo>
                <a:lnTo>
                  <a:pt x="335" y="1575"/>
                </a:lnTo>
                <a:lnTo>
                  <a:pt x="312" y="1575"/>
                </a:lnTo>
                <a:lnTo>
                  <a:pt x="292" y="1575"/>
                </a:lnTo>
                <a:lnTo>
                  <a:pt x="271" y="1574"/>
                </a:lnTo>
                <a:lnTo>
                  <a:pt x="250" y="1572"/>
                </a:lnTo>
                <a:lnTo>
                  <a:pt x="232" y="1570"/>
                </a:lnTo>
                <a:lnTo>
                  <a:pt x="213" y="1565"/>
                </a:lnTo>
                <a:lnTo>
                  <a:pt x="195" y="1560"/>
                </a:lnTo>
                <a:lnTo>
                  <a:pt x="177" y="1553"/>
                </a:lnTo>
                <a:lnTo>
                  <a:pt x="159" y="1545"/>
                </a:lnTo>
                <a:lnTo>
                  <a:pt x="142" y="1537"/>
                </a:lnTo>
                <a:lnTo>
                  <a:pt x="126" y="1527"/>
                </a:lnTo>
                <a:lnTo>
                  <a:pt x="110" y="1517"/>
                </a:lnTo>
                <a:lnTo>
                  <a:pt x="96" y="1508"/>
                </a:lnTo>
                <a:lnTo>
                  <a:pt x="84" y="1498"/>
                </a:lnTo>
                <a:lnTo>
                  <a:pt x="72" y="1486"/>
                </a:lnTo>
                <a:lnTo>
                  <a:pt x="60" y="1474"/>
                </a:lnTo>
                <a:lnTo>
                  <a:pt x="50" y="1462"/>
                </a:lnTo>
                <a:lnTo>
                  <a:pt x="41" y="1449"/>
                </a:lnTo>
                <a:lnTo>
                  <a:pt x="33" y="1435"/>
                </a:lnTo>
                <a:lnTo>
                  <a:pt x="27" y="1421"/>
                </a:lnTo>
                <a:lnTo>
                  <a:pt x="22" y="1404"/>
                </a:lnTo>
                <a:lnTo>
                  <a:pt x="19" y="1384"/>
                </a:lnTo>
                <a:lnTo>
                  <a:pt x="17" y="1365"/>
                </a:lnTo>
                <a:lnTo>
                  <a:pt x="15" y="1346"/>
                </a:lnTo>
                <a:lnTo>
                  <a:pt x="15" y="1327"/>
                </a:lnTo>
                <a:lnTo>
                  <a:pt x="16" y="1308"/>
                </a:lnTo>
                <a:lnTo>
                  <a:pt x="17" y="1289"/>
                </a:lnTo>
                <a:lnTo>
                  <a:pt x="18" y="1269"/>
                </a:lnTo>
                <a:lnTo>
                  <a:pt x="20" y="1255"/>
                </a:lnTo>
                <a:lnTo>
                  <a:pt x="23" y="1242"/>
                </a:lnTo>
                <a:lnTo>
                  <a:pt x="28" y="1228"/>
                </a:lnTo>
                <a:lnTo>
                  <a:pt x="33" y="1214"/>
                </a:lnTo>
                <a:lnTo>
                  <a:pt x="38" y="1200"/>
                </a:lnTo>
                <a:lnTo>
                  <a:pt x="42" y="1187"/>
                </a:lnTo>
                <a:lnTo>
                  <a:pt x="46" y="1173"/>
                </a:lnTo>
                <a:lnTo>
                  <a:pt x="48" y="1159"/>
                </a:lnTo>
                <a:lnTo>
                  <a:pt x="48" y="1135"/>
                </a:lnTo>
                <a:lnTo>
                  <a:pt x="47" y="1112"/>
                </a:lnTo>
                <a:lnTo>
                  <a:pt x="46" y="1088"/>
                </a:lnTo>
                <a:lnTo>
                  <a:pt x="45" y="1064"/>
                </a:lnTo>
                <a:lnTo>
                  <a:pt x="43" y="1039"/>
                </a:lnTo>
                <a:lnTo>
                  <a:pt x="41" y="1015"/>
                </a:lnTo>
                <a:lnTo>
                  <a:pt x="39" y="992"/>
                </a:lnTo>
                <a:lnTo>
                  <a:pt x="36" y="969"/>
                </a:lnTo>
                <a:lnTo>
                  <a:pt x="34" y="947"/>
                </a:lnTo>
                <a:lnTo>
                  <a:pt x="30" y="926"/>
                </a:lnTo>
                <a:lnTo>
                  <a:pt x="26" y="906"/>
                </a:lnTo>
                <a:lnTo>
                  <a:pt x="22" y="885"/>
                </a:lnTo>
                <a:lnTo>
                  <a:pt x="17" y="864"/>
                </a:lnTo>
                <a:lnTo>
                  <a:pt x="13" y="843"/>
                </a:lnTo>
                <a:lnTo>
                  <a:pt x="9" y="822"/>
                </a:lnTo>
                <a:lnTo>
                  <a:pt x="7" y="802"/>
                </a:lnTo>
                <a:lnTo>
                  <a:pt x="3" y="766"/>
                </a:lnTo>
                <a:lnTo>
                  <a:pt x="1" y="729"/>
                </a:lnTo>
                <a:lnTo>
                  <a:pt x="0" y="710"/>
                </a:lnTo>
                <a:lnTo>
                  <a:pt x="0" y="692"/>
                </a:lnTo>
                <a:lnTo>
                  <a:pt x="1" y="674"/>
                </a:lnTo>
                <a:lnTo>
                  <a:pt x="3" y="657"/>
                </a:lnTo>
                <a:lnTo>
                  <a:pt x="6" y="640"/>
                </a:lnTo>
                <a:lnTo>
                  <a:pt x="11" y="622"/>
                </a:lnTo>
                <a:lnTo>
                  <a:pt x="17" y="606"/>
                </a:lnTo>
                <a:lnTo>
                  <a:pt x="23" y="590"/>
                </a:lnTo>
                <a:lnTo>
                  <a:pt x="38" y="559"/>
                </a:lnTo>
                <a:lnTo>
                  <a:pt x="53" y="530"/>
                </a:lnTo>
                <a:close/>
              </a:path>
            </a:pathLst>
          </a:custGeom>
          <a:solidFill>
            <a:srgbClr val="F4AEC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27"/>
          <p:cNvSpPr/>
          <p:nvPr/>
        </p:nvSpPr>
        <p:spPr>
          <a:xfrm>
            <a:off x="4870450" y="2028825"/>
            <a:ext cx="30163" cy="28575"/>
          </a:xfrm>
          <a:custGeom>
            <a:rect b="b" l="l" r="r" t="t"/>
            <a:pathLst>
              <a:path extrusionOk="0" h="70" w="76">
                <a:moveTo>
                  <a:pt x="65" y="0"/>
                </a:moveTo>
                <a:lnTo>
                  <a:pt x="65" y="0"/>
                </a:lnTo>
                <a:lnTo>
                  <a:pt x="56" y="5"/>
                </a:lnTo>
                <a:lnTo>
                  <a:pt x="47" y="11"/>
                </a:lnTo>
                <a:lnTo>
                  <a:pt x="38" y="17"/>
                </a:lnTo>
                <a:lnTo>
                  <a:pt x="30" y="24"/>
                </a:lnTo>
                <a:lnTo>
                  <a:pt x="21" y="32"/>
                </a:lnTo>
                <a:lnTo>
                  <a:pt x="14" y="40"/>
                </a:lnTo>
                <a:lnTo>
                  <a:pt x="7" y="49"/>
                </a:lnTo>
                <a:lnTo>
                  <a:pt x="0" y="58"/>
                </a:lnTo>
                <a:lnTo>
                  <a:pt x="20" y="70"/>
                </a:lnTo>
                <a:lnTo>
                  <a:pt x="25" y="63"/>
                </a:lnTo>
                <a:lnTo>
                  <a:pt x="30" y="55"/>
                </a:lnTo>
                <a:lnTo>
                  <a:pt x="37" y="48"/>
                </a:lnTo>
                <a:lnTo>
                  <a:pt x="44" y="41"/>
                </a:lnTo>
                <a:lnTo>
                  <a:pt x="52" y="35"/>
                </a:lnTo>
                <a:lnTo>
                  <a:pt x="60" y="29"/>
                </a:lnTo>
                <a:lnTo>
                  <a:pt x="69" y="24"/>
                </a:lnTo>
                <a:lnTo>
                  <a:pt x="76" y="20"/>
                </a:lnTo>
                <a:lnTo>
                  <a:pt x="76" y="19"/>
                </a:lnTo>
                <a:lnTo>
                  <a:pt x="65" y="0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27"/>
          <p:cNvSpPr/>
          <p:nvPr/>
        </p:nvSpPr>
        <p:spPr>
          <a:xfrm>
            <a:off x="4895850" y="2006600"/>
            <a:ext cx="55563" cy="30163"/>
          </a:xfrm>
          <a:custGeom>
            <a:rect b="b" l="l" r="r" t="t"/>
            <a:pathLst>
              <a:path extrusionOk="0" h="75" w="137">
                <a:moveTo>
                  <a:pt x="125" y="0"/>
                </a:moveTo>
                <a:lnTo>
                  <a:pt x="125" y="0"/>
                </a:lnTo>
                <a:lnTo>
                  <a:pt x="111" y="9"/>
                </a:lnTo>
                <a:lnTo>
                  <a:pt x="96" y="16"/>
                </a:lnTo>
                <a:lnTo>
                  <a:pt x="80" y="22"/>
                </a:lnTo>
                <a:lnTo>
                  <a:pt x="64" y="28"/>
                </a:lnTo>
                <a:lnTo>
                  <a:pt x="48" y="35"/>
                </a:lnTo>
                <a:lnTo>
                  <a:pt x="32" y="41"/>
                </a:lnTo>
                <a:lnTo>
                  <a:pt x="16" y="48"/>
                </a:lnTo>
                <a:lnTo>
                  <a:pt x="0" y="56"/>
                </a:lnTo>
                <a:lnTo>
                  <a:pt x="11" y="75"/>
                </a:lnTo>
                <a:lnTo>
                  <a:pt x="25" y="68"/>
                </a:lnTo>
                <a:lnTo>
                  <a:pt x="40" y="61"/>
                </a:lnTo>
                <a:lnTo>
                  <a:pt x="56" y="55"/>
                </a:lnTo>
                <a:lnTo>
                  <a:pt x="72" y="49"/>
                </a:lnTo>
                <a:lnTo>
                  <a:pt x="89" y="43"/>
                </a:lnTo>
                <a:lnTo>
                  <a:pt x="105" y="36"/>
                </a:lnTo>
                <a:lnTo>
                  <a:pt x="122" y="28"/>
                </a:lnTo>
                <a:lnTo>
                  <a:pt x="137" y="20"/>
                </a:lnTo>
                <a:lnTo>
                  <a:pt x="137" y="20"/>
                </a:lnTo>
                <a:lnTo>
                  <a:pt x="125" y="0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27"/>
          <p:cNvSpPr/>
          <p:nvPr/>
        </p:nvSpPr>
        <p:spPr>
          <a:xfrm>
            <a:off x="4946650" y="1981200"/>
            <a:ext cx="31750" cy="33338"/>
          </a:xfrm>
          <a:custGeom>
            <a:rect b="b" l="l" r="r" t="t"/>
            <a:pathLst>
              <a:path extrusionOk="0" h="85" w="81">
                <a:moveTo>
                  <a:pt x="61" y="0"/>
                </a:moveTo>
                <a:lnTo>
                  <a:pt x="61" y="0"/>
                </a:lnTo>
                <a:lnTo>
                  <a:pt x="56" y="9"/>
                </a:lnTo>
                <a:lnTo>
                  <a:pt x="49" y="17"/>
                </a:lnTo>
                <a:lnTo>
                  <a:pt x="42" y="26"/>
                </a:lnTo>
                <a:lnTo>
                  <a:pt x="34" y="35"/>
                </a:lnTo>
                <a:lnTo>
                  <a:pt x="26" y="44"/>
                </a:lnTo>
                <a:lnTo>
                  <a:pt x="18" y="52"/>
                </a:lnTo>
                <a:lnTo>
                  <a:pt x="9" y="59"/>
                </a:lnTo>
                <a:lnTo>
                  <a:pt x="0" y="65"/>
                </a:lnTo>
                <a:lnTo>
                  <a:pt x="12" y="85"/>
                </a:lnTo>
                <a:lnTo>
                  <a:pt x="22" y="77"/>
                </a:lnTo>
                <a:lnTo>
                  <a:pt x="32" y="68"/>
                </a:lnTo>
                <a:lnTo>
                  <a:pt x="42" y="60"/>
                </a:lnTo>
                <a:lnTo>
                  <a:pt x="51" y="50"/>
                </a:lnTo>
                <a:lnTo>
                  <a:pt x="59" y="41"/>
                </a:lnTo>
                <a:lnTo>
                  <a:pt x="67" y="31"/>
                </a:lnTo>
                <a:lnTo>
                  <a:pt x="74" y="21"/>
                </a:lnTo>
                <a:lnTo>
                  <a:pt x="80" y="12"/>
                </a:lnTo>
                <a:lnTo>
                  <a:pt x="81" y="11"/>
                </a:lnTo>
                <a:lnTo>
                  <a:pt x="61" y="0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27"/>
          <p:cNvSpPr/>
          <p:nvPr/>
        </p:nvSpPr>
        <p:spPr>
          <a:xfrm>
            <a:off x="4970463" y="1935163"/>
            <a:ext cx="26987" cy="50800"/>
          </a:xfrm>
          <a:custGeom>
            <a:rect b="b" l="l" r="r" t="t"/>
            <a:pathLst>
              <a:path extrusionOk="0" h="128" w="70">
                <a:moveTo>
                  <a:pt x="52" y="0"/>
                </a:moveTo>
                <a:lnTo>
                  <a:pt x="52" y="0"/>
                </a:lnTo>
                <a:lnTo>
                  <a:pt x="43" y="14"/>
                </a:lnTo>
                <a:lnTo>
                  <a:pt x="36" y="29"/>
                </a:lnTo>
                <a:lnTo>
                  <a:pt x="29" y="44"/>
                </a:lnTo>
                <a:lnTo>
                  <a:pt x="23" y="59"/>
                </a:lnTo>
                <a:lnTo>
                  <a:pt x="18" y="75"/>
                </a:lnTo>
                <a:lnTo>
                  <a:pt x="13" y="90"/>
                </a:lnTo>
                <a:lnTo>
                  <a:pt x="7" y="104"/>
                </a:lnTo>
                <a:lnTo>
                  <a:pt x="0" y="117"/>
                </a:lnTo>
                <a:lnTo>
                  <a:pt x="20" y="128"/>
                </a:lnTo>
                <a:lnTo>
                  <a:pt x="27" y="114"/>
                </a:lnTo>
                <a:lnTo>
                  <a:pt x="34" y="98"/>
                </a:lnTo>
                <a:lnTo>
                  <a:pt x="40" y="83"/>
                </a:lnTo>
                <a:lnTo>
                  <a:pt x="45" y="66"/>
                </a:lnTo>
                <a:lnTo>
                  <a:pt x="50" y="52"/>
                </a:lnTo>
                <a:lnTo>
                  <a:pt x="56" y="38"/>
                </a:lnTo>
                <a:lnTo>
                  <a:pt x="62" y="25"/>
                </a:lnTo>
                <a:lnTo>
                  <a:pt x="70" y="14"/>
                </a:lnTo>
                <a:lnTo>
                  <a:pt x="70" y="13"/>
                </a:lnTo>
                <a:lnTo>
                  <a:pt x="52" y="0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27"/>
          <p:cNvSpPr/>
          <p:nvPr/>
        </p:nvSpPr>
        <p:spPr>
          <a:xfrm>
            <a:off x="4991100" y="1909763"/>
            <a:ext cx="34925" cy="30162"/>
          </a:xfrm>
          <a:custGeom>
            <a:rect b="b" l="l" r="r" t="t"/>
            <a:pathLst>
              <a:path extrusionOk="0" h="78" w="89">
                <a:moveTo>
                  <a:pt x="79" y="0"/>
                </a:moveTo>
                <a:lnTo>
                  <a:pt x="79" y="0"/>
                </a:lnTo>
                <a:lnTo>
                  <a:pt x="68" y="5"/>
                </a:lnTo>
                <a:lnTo>
                  <a:pt x="57" y="12"/>
                </a:lnTo>
                <a:lnTo>
                  <a:pt x="46" y="19"/>
                </a:lnTo>
                <a:lnTo>
                  <a:pt x="36" y="27"/>
                </a:lnTo>
                <a:lnTo>
                  <a:pt x="26" y="35"/>
                </a:lnTo>
                <a:lnTo>
                  <a:pt x="17" y="46"/>
                </a:lnTo>
                <a:lnTo>
                  <a:pt x="8" y="55"/>
                </a:lnTo>
                <a:lnTo>
                  <a:pt x="0" y="65"/>
                </a:lnTo>
                <a:lnTo>
                  <a:pt x="18" y="78"/>
                </a:lnTo>
                <a:lnTo>
                  <a:pt x="25" y="69"/>
                </a:lnTo>
                <a:lnTo>
                  <a:pt x="33" y="61"/>
                </a:lnTo>
                <a:lnTo>
                  <a:pt x="41" y="53"/>
                </a:lnTo>
                <a:lnTo>
                  <a:pt x="50" y="45"/>
                </a:lnTo>
                <a:lnTo>
                  <a:pt x="59" y="37"/>
                </a:lnTo>
                <a:lnTo>
                  <a:pt x="69" y="30"/>
                </a:lnTo>
                <a:lnTo>
                  <a:pt x="78" y="25"/>
                </a:lnTo>
                <a:lnTo>
                  <a:pt x="89" y="20"/>
                </a:lnTo>
                <a:lnTo>
                  <a:pt x="89" y="20"/>
                </a:lnTo>
                <a:lnTo>
                  <a:pt x="79" y="0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27"/>
          <p:cNvSpPr/>
          <p:nvPr/>
        </p:nvSpPr>
        <p:spPr>
          <a:xfrm>
            <a:off x="5022850" y="1898650"/>
            <a:ext cx="44450" cy="19050"/>
          </a:xfrm>
          <a:custGeom>
            <a:rect b="b" l="l" r="r" t="t"/>
            <a:pathLst>
              <a:path extrusionOk="0" h="45" w="111">
                <a:moveTo>
                  <a:pt x="107" y="0"/>
                </a:moveTo>
                <a:lnTo>
                  <a:pt x="107" y="0"/>
                </a:lnTo>
                <a:lnTo>
                  <a:pt x="82" y="4"/>
                </a:lnTo>
                <a:lnTo>
                  <a:pt x="55" y="8"/>
                </a:lnTo>
                <a:lnTo>
                  <a:pt x="41" y="11"/>
                </a:lnTo>
                <a:lnTo>
                  <a:pt x="27" y="15"/>
                </a:lnTo>
                <a:lnTo>
                  <a:pt x="14" y="19"/>
                </a:lnTo>
                <a:lnTo>
                  <a:pt x="0" y="25"/>
                </a:lnTo>
                <a:lnTo>
                  <a:pt x="10" y="45"/>
                </a:lnTo>
                <a:lnTo>
                  <a:pt x="21" y="40"/>
                </a:lnTo>
                <a:lnTo>
                  <a:pt x="33" y="36"/>
                </a:lnTo>
                <a:lnTo>
                  <a:pt x="46" y="33"/>
                </a:lnTo>
                <a:lnTo>
                  <a:pt x="59" y="30"/>
                </a:lnTo>
                <a:lnTo>
                  <a:pt x="85" y="26"/>
                </a:lnTo>
                <a:lnTo>
                  <a:pt x="111" y="22"/>
                </a:lnTo>
                <a:lnTo>
                  <a:pt x="111" y="21"/>
                </a:lnTo>
                <a:lnTo>
                  <a:pt x="107" y="0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27"/>
          <p:cNvSpPr/>
          <p:nvPr/>
        </p:nvSpPr>
        <p:spPr>
          <a:xfrm>
            <a:off x="5065713" y="1890713"/>
            <a:ext cx="50800" cy="17462"/>
          </a:xfrm>
          <a:custGeom>
            <a:rect b="b" l="l" r="r" t="t"/>
            <a:pathLst>
              <a:path extrusionOk="0" h="41" w="130">
                <a:moveTo>
                  <a:pt x="119" y="0"/>
                </a:moveTo>
                <a:lnTo>
                  <a:pt x="119" y="0"/>
                </a:lnTo>
                <a:lnTo>
                  <a:pt x="107" y="5"/>
                </a:lnTo>
                <a:lnTo>
                  <a:pt x="94" y="9"/>
                </a:lnTo>
                <a:lnTo>
                  <a:pt x="80" y="11"/>
                </a:lnTo>
                <a:lnTo>
                  <a:pt x="65" y="13"/>
                </a:lnTo>
                <a:lnTo>
                  <a:pt x="33" y="16"/>
                </a:lnTo>
                <a:lnTo>
                  <a:pt x="0" y="20"/>
                </a:lnTo>
                <a:lnTo>
                  <a:pt x="4" y="41"/>
                </a:lnTo>
                <a:lnTo>
                  <a:pt x="35" y="38"/>
                </a:lnTo>
                <a:lnTo>
                  <a:pt x="67" y="35"/>
                </a:lnTo>
                <a:lnTo>
                  <a:pt x="83" y="33"/>
                </a:lnTo>
                <a:lnTo>
                  <a:pt x="99" y="30"/>
                </a:lnTo>
                <a:lnTo>
                  <a:pt x="114" y="26"/>
                </a:lnTo>
                <a:lnTo>
                  <a:pt x="130" y="20"/>
                </a:lnTo>
                <a:lnTo>
                  <a:pt x="130" y="20"/>
                </a:lnTo>
                <a:lnTo>
                  <a:pt x="119" y="0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27"/>
          <p:cNvSpPr/>
          <p:nvPr/>
        </p:nvSpPr>
        <p:spPr>
          <a:xfrm>
            <a:off x="5111750" y="1857375"/>
            <a:ext cx="38100" cy="41275"/>
          </a:xfrm>
          <a:custGeom>
            <a:rect b="b" l="l" r="r" t="t"/>
            <a:pathLst>
              <a:path extrusionOk="0" h="103" w="96">
                <a:moveTo>
                  <a:pt x="83" y="0"/>
                </a:moveTo>
                <a:lnTo>
                  <a:pt x="83" y="0"/>
                </a:lnTo>
                <a:lnTo>
                  <a:pt x="71" y="10"/>
                </a:lnTo>
                <a:lnTo>
                  <a:pt x="60" y="22"/>
                </a:lnTo>
                <a:lnTo>
                  <a:pt x="49" y="34"/>
                </a:lnTo>
                <a:lnTo>
                  <a:pt x="40" y="46"/>
                </a:lnTo>
                <a:lnTo>
                  <a:pt x="30" y="57"/>
                </a:lnTo>
                <a:lnTo>
                  <a:pt x="21" y="69"/>
                </a:lnTo>
                <a:lnTo>
                  <a:pt x="16" y="73"/>
                </a:lnTo>
                <a:lnTo>
                  <a:pt x="11" y="77"/>
                </a:lnTo>
                <a:lnTo>
                  <a:pt x="6" y="80"/>
                </a:lnTo>
                <a:lnTo>
                  <a:pt x="0" y="83"/>
                </a:lnTo>
                <a:lnTo>
                  <a:pt x="11" y="103"/>
                </a:lnTo>
                <a:lnTo>
                  <a:pt x="18" y="99"/>
                </a:lnTo>
                <a:lnTo>
                  <a:pt x="25" y="95"/>
                </a:lnTo>
                <a:lnTo>
                  <a:pt x="31" y="90"/>
                </a:lnTo>
                <a:lnTo>
                  <a:pt x="37" y="84"/>
                </a:lnTo>
                <a:lnTo>
                  <a:pt x="47" y="73"/>
                </a:lnTo>
                <a:lnTo>
                  <a:pt x="57" y="61"/>
                </a:lnTo>
                <a:lnTo>
                  <a:pt x="67" y="48"/>
                </a:lnTo>
                <a:lnTo>
                  <a:pt x="76" y="36"/>
                </a:lnTo>
                <a:lnTo>
                  <a:pt x="86" y="26"/>
                </a:lnTo>
                <a:lnTo>
                  <a:pt x="96" y="18"/>
                </a:lnTo>
                <a:lnTo>
                  <a:pt x="96" y="18"/>
                </a:lnTo>
                <a:lnTo>
                  <a:pt x="83" y="0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27"/>
          <p:cNvSpPr/>
          <p:nvPr/>
        </p:nvSpPr>
        <p:spPr>
          <a:xfrm>
            <a:off x="5145088" y="1841500"/>
            <a:ext cx="41275" cy="23813"/>
          </a:xfrm>
          <a:custGeom>
            <a:rect b="b" l="l" r="r" t="t"/>
            <a:pathLst>
              <a:path extrusionOk="0" h="61" w="104">
                <a:moveTo>
                  <a:pt x="101" y="0"/>
                </a:moveTo>
                <a:lnTo>
                  <a:pt x="101" y="0"/>
                </a:lnTo>
                <a:lnTo>
                  <a:pt x="87" y="2"/>
                </a:lnTo>
                <a:lnTo>
                  <a:pt x="74" y="6"/>
                </a:lnTo>
                <a:lnTo>
                  <a:pt x="61" y="10"/>
                </a:lnTo>
                <a:lnTo>
                  <a:pt x="48" y="16"/>
                </a:lnTo>
                <a:lnTo>
                  <a:pt x="23" y="29"/>
                </a:lnTo>
                <a:lnTo>
                  <a:pt x="0" y="43"/>
                </a:lnTo>
                <a:lnTo>
                  <a:pt x="13" y="61"/>
                </a:lnTo>
                <a:lnTo>
                  <a:pt x="35" y="48"/>
                </a:lnTo>
                <a:lnTo>
                  <a:pt x="58" y="36"/>
                </a:lnTo>
                <a:lnTo>
                  <a:pt x="69" y="31"/>
                </a:lnTo>
                <a:lnTo>
                  <a:pt x="81" y="27"/>
                </a:lnTo>
                <a:lnTo>
                  <a:pt x="92" y="24"/>
                </a:lnTo>
                <a:lnTo>
                  <a:pt x="103" y="22"/>
                </a:lnTo>
                <a:lnTo>
                  <a:pt x="104" y="22"/>
                </a:lnTo>
                <a:lnTo>
                  <a:pt x="101" y="0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27"/>
          <p:cNvSpPr/>
          <p:nvPr/>
        </p:nvSpPr>
        <p:spPr>
          <a:xfrm>
            <a:off x="5184775" y="1839913"/>
            <a:ext cx="58738" cy="12700"/>
          </a:xfrm>
          <a:custGeom>
            <a:rect b="b" l="l" r="r" t="t"/>
            <a:pathLst>
              <a:path extrusionOk="0" h="33" w="146">
                <a:moveTo>
                  <a:pt x="146" y="12"/>
                </a:moveTo>
                <a:lnTo>
                  <a:pt x="145" y="12"/>
                </a:lnTo>
                <a:lnTo>
                  <a:pt x="127" y="8"/>
                </a:lnTo>
                <a:lnTo>
                  <a:pt x="109" y="4"/>
                </a:lnTo>
                <a:lnTo>
                  <a:pt x="91" y="2"/>
                </a:lnTo>
                <a:lnTo>
                  <a:pt x="73" y="0"/>
                </a:lnTo>
                <a:lnTo>
                  <a:pt x="54" y="0"/>
                </a:lnTo>
                <a:lnTo>
                  <a:pt x="36" y="0"/>
                </a:lnTo>
                <a:lnTo>
                  <a:pt x="17" y="0"/>
                </a:lnTo>
                <a:lnTo>
                  <a:pt x="0" y="2"/>
                </a:lnTo>
                <a:lnTo>
                  <a:pt x="3" y="24"/>
                </a:lnTo>
                <a:lnTo>
                  <a:pt x="19" y="22"/>
                </a:lnTo>
                <a:lnTo>
                  <a:pt x="37" y="22"/>
                </a:lnTo>
                <a:lnTo>
                  <a:pt x="54" y="22"/>
                </a:lnTo>
                <a:lnTo>
                  <a:pt x="71" y="23"/>
                </a:lnTo>
                <a:lnTo>
                  <a:pt x="88" y="24"/>
                </a:lnTo>
                <a:lnTo>
                  <a:pt x="106" y="26"/>
                </a:lnTo>
                <a:lnTo>
                  <a:pt x="122" y="29"/>
                </a:lnTo>
                <a:lnTo>
                  <a:pt x="139" y="33"/>
                </a:lnTo>
                <a:lnTo>
                  <a:pt x="138" y="33"/>
                </a:lnTo>
                <a:lnTo>
                  <a:pt x="146" y="12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27"/>
          <p:cNvSpPr/>
          <p:nvPr/>
        </p:nvSpPr>
        <p:spPr>
          <a:xfrm>
            <a:off x="5240338" y="1844675"/>
            <a:ext cx="47625" cy="33338"/>
          </a:xfrm>
          <a:custGeom>
            <a:rect b="b" l="l" r="r" t="t"/>
            <a:pathLst>
              <a:path extrusionOk="0" h="82" w="120">
                <a:moveTo>
                  <a:pt x="120" y="61"/>
                </a:moveTo>
                <a:lnTo>
                  <a:pt x="120" y="61"/>
                </a:lnTo>
                <a:lnTo>
                  <a:pt x="106" y="55"/>
                </a:lnTo>
                <a:lnTo>
                  <a:pt x="93" y="47"/>
                </a:lnTo>
                <a:lnTo>
                  <a:pt x="80" y="38"/>
                </a:lnTo>
                <a:lnTo>
                  <a:pt x="67" y="30"/>
                </a:lnTo>
                <a:lnTo>
                  <a:pt x="53" y="21"/>
                </a:lnTo>
                <a:lnTo>
                  <a:pt x="38" y="12"/>
                </a:lnTo>
                <a:lnTo>
                  <a:pt x="23" y="5"/>
                </a:lnTo>
                <a:lnTo>
                  <a:pt x="8" y="0"/>
                </a:lnTo>
                <a:lnTo>
                  <a:pt x="0" y="21"/>
                </a:lnTo>
                <a:lnTo>
                  <a:pt x="15" y="26"/>
                </a:lnTo>
                <a:lnTo>
                  <a:pt x="28" y="32"/>
                </a:lnTo>
                <a:lnTo>
                  <a:pt x="41" y="40"/>
                </a:lnTo>
                <a:lnTo>
                  <a:pt x="55" y="48"/>
                </a:lnTo>
                <a:lnTo>
                  <a:pt x="68" y="57"/>
                </a:lnTo>
                <a:lnTo>
                  <a:pt x="82" y="66"/>
                </a:lnTo>
                <a:lnTo>
                  <a:pt x="95" y="74"/>
                </a:lnTo>
                <a:lnTo>
                  <a:pt x="109" y="81"/>
                </a:lnTo>
                <a:lnTo>
                  <a:pt x="110" y="82"/>
                </a:lnTo>
                <a:lnTo>
                  <a:pt x="120" y="61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27"/>
          <p:cNvSpPr/>
          <p:nvPr/>
        </p:nvSpPr>
        <p:spPr>
          <a:xfrm>
            <a:off x="5283200" y="1870075"/>
            <a:ext cx="65088" cy="33338"/>
          </a:xfrm>
          <a:custGeom>
            <a:rect b="b" l="l" r="r" t="t"/>
            <a:pathLst>
              <a:path extrusionOk="0" h="87" w="162">
                <a:moveTo>
                  <a:pt x="162" y="65"/>
                </a:moveTo>
                <a:lnTo>
                  <a:pt x="162" y="65"/>
                </a:lnTo>
                <a:lnTo>
                  <a:pt x="144" y="61"/>
                </a:lnTo>
                <a:lnTo>
                  <a:pt x="125" y="55"/>
                </a:lnTo>
                <a:lnTo>
                  <a:pt x="105" y="47"/>
                </a:lnTo>
                <a:lnTo>
                  <a:pt x="86" y="39"/>
                </a:lnTo>
                <a:lnTo>
                  <a:pt x="67" y="28"/>
                </a:lnTo>
                <a:lnTo>
                  <a:pt x="48" y="19"/>
                </a:lnTo>
                <a:lnTo>
                  <a:pt x="29" y="9"/>
                </a:lnTo>
                <a:lnTo>
                  <a:pt x="10" y="0"/>
                </a:lnTo>
                <a:lnTo>
                  <a:pt x="0" y="21"/>
                </a:lnTo>
                <a:lnTo>
                  <a:pt x="19" y="29"/>
                </a:lnTo>
                <a:lnTo>
                  <a:pt x="38" y="40"/>
                </a:lnTo>
                <a:lnTo>
                  <a:pt x="57" y="49"/>
                </a:lnTo>
                <a:lnTo>
                  <a:pt x="77" y="59"/>
                </a:lnTo>
                <a:lnTo>
                  <a:pt x="96" y="68"/>
                </a:lnTo>
                <a:lnTo>
                  <a:pt x="117" y="76"/>
                </a:lnTo>
                <a:lnTo>
                  <a:pt x="138" y="82"/>
                </a:lnTo>
                <a:lnTo>
                  <a:pt x="158" y="87"/>
                </a:lnTo>
                <a:lnTo>
                  <a:pt x="158" y="87"/>
                </a:lnTo>
                <a:lnTo>
                  <a:pt x="162" y="65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27"/>
          <p:cNvSpPr/>
          <p:nvPr/>
        </p:nvSpPr>
        <p:spPr>
          <a:xfrm>
            <a:off x="5346700" y="1895475"/>
            <a:ext cx="92075" cy="14288"/>
          </a:xfrm>
          <a:custGeom>
            <a:rect b="b" l="l" r="r" t="t"/>
            <a:pathLst>
              <a:path extrusionOk="0" h="37" w="232">
                <a:moveTo>
                  <a:pt x="232" y="15"/>
                </a:moveTo>
                <a:lnTo>
                  <a:pt x="232" y="15"/>
                </a:lnTo>
                <a:lnTo>
                  <a:pt x="218" y="12"/>
                </a:lnTo>
                <a:lnTo>
                  <a:pt x="204" y="10"/>
                </a:lnTo>
                <a:lnTo>
                  <a:pt x="189" y="8"/>
                </a:lnTo>
                <a:lnTo>
                  <a:pt x="174" y="7"/>
                </a:lnTo>
                <a:lnTo>
                  <a:pt x="146" y="6"/>
                </a:lnTo>
                <a:lnTo>
                  <a:pt x="117" y="6"/>
                </a:lnTo>
                <a:lnTo>
                  <a:pt x="88" y="7"/>
                </a:lnTo>
                <a:lnTo>
                  <a:pt x="59" y="6"/>
                </a:lnTo>
                <a:lnTo>
                  <a:pt x="45" y="6"/>
                </a:lnTo>
                <a:lnTo>
                  <a:pt x="31" y="4"/>
                </a:lnTo>
                <a:lnTo>
                  <a:pt x="18" y="3"/>
                </a:lnTo>
                <a:lnTo>
                  <a:pt x="4" y="0"/>
                </a:lnTo>
                <a:lnTo>
                  <a:pt x="0" y="22"/>
                </a:lnTo>
                <a:lnTo>
                  <a:pt x="15" y="25"/>
                </a:lnTo>
                <a:lnTo>
                  <a:pt x="29" y="26"/>
                </a:lnTo>
                <a:lnTo>
                  <a:pt x="44" y="28"/>
                </a:lnTo>
                <a:lnTo>
                  <a:pt x="58" y="28"/>
                </a:lnTo>
                <a:lnTo>
                  <a:pt x="88" y="29"/>
                </a:lnTo>
                <a:lnTo>
                  <a:pt x="117" y="28"/>
                </a:lnTo>
                <a:lnTo>
                  <a:pt x="145" y="28"/>
                </a:lnTo>
                <a:lnTo>
                  <a:pt x="173" y="29"/>
                </a:lnTo>
                <a:lnTo>
                  <a:pt x="187" y="30"/>
                </a:lnTo>
                <a:lnTo>
                  <a:pt x="200" y="32"/>
                </a:lnTo>
                <a:lnTo>
                  <a:pt x="213" y="34"/>
                </a:lnTo>
                <a:lnTo>
                  <a:pt x="226" y="37"/>
                </a:lnTo>
                <a:lnTo>
                  <a:pt x="226" y="37"/>
                </a:lnTo>
                <a:lnTo>
                  <a:pt x="232" y="15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27"/>
          <p:cNvSpPr/>
          <p:nvPr/>
        </p:nvSpPr>
        <p:spPr>
          <a:xfrm>
            <a:off x="5435600" y="1900238"/>
            <a:ext cx="36513" cy="34925"/>
          </a:xfrm>
          <a:custGeom>
            <a:rect b="b" l="l" r="r" t="t"/>
            <a:pathLst>
              <a:path extrusionOk="0" h="88" w="92">
                <a:moveTo>
                  <a:pt x="92" y="73"/>
                </a:moveTo>
                <a:lnTo>
                  <a:pt x="92" y="73"/>
                </a:lnTo>
                <a:lnTo>
                  <a:pt x="75" y="52"/>
                </a:lnTo>
                <a:lnTo>
                  <a:pt x="55" y="31"/>
                </a:lnTo>
                <a:lnTo>
                  <a:pt x="44" y="22"/>
                </a:lnTo>
                <a:lnTo>
                  <a:pt x="33" y="13"/>
                </a:lnTo>
                <a:lnTo>
                  <a:pt x="26" y="9"/>
                </a:lnTo>
                <a:lnTo>
                  <a:pt x="20" y="6"/>
                </a:lnTo>
                <a:lnTo>
                  <a:pt x="13" y="3"/>
                </a:lnTo>
                <a:lnTo>
                  <a:pt x="6" y="0"/>
                </a:lnTo>
                <a:lnTo>
                  <a:pt x="0" y="22"/>
                </a:lnTo>
                <a:lnTo>
                  <a:pt x="5" y="24"/>
                </a:lnTo>
                <a:lnTo>
                  <a:pt x="10" y="26"/>
                </a:lnTo>
                <a:lnTo>
                  <a:pt x="15" y="28"/>
                </a:lnTo>
                <a:lnTo>
                  <a:pt x="20" y="31"/>
                </a:lnTo>
                <a:lnTo>
                  <a:pt x="30" y="39"/>
                </a:lnTo>
                <a:lnTo>
                  <a:pt x="39" y="47"/>
                </a:lnTo>
                <a:lnTo>
                  <a:pt x="57" y="68"/>
                </a:lnTo>
                <a:lnTo>
                  <a:pt x="75" y="88"/>
                </a:lnTo>
                <a:lnTo>
                  <a:pt x="75" y="88"/>
                </a:lnTo>
                <a:lnTo>
                  <a:pt x="92" y="73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27"/>
          <p:cNvSpPr/>
          <p:nvPr/>
        </p:nvSpPr>
        <p:spPr>
          <a:xfrm>
            <a:off x="5465763" y="1930400"/>
            <a:ext cx="23812" cy="25400"/>
          </a:xfrm>
          <a:custGeom>
            <a:rect b="b" l="l" r="r" t="t"/>
            <a:pathLst>
              <a:path extrusionOk="0" h="66" w="59">
                <a:moveTo>
                  <a:pt x="59" y="61"/>
                </a:moveTo>
                <a:lnTo>
                  <a:pt x="59" y="61"/>
                </a:lnTo>
                <a:lnTo>
                  <a:pt x="56" y="52"/>
                </a:lnTo>
                <a:lnTo>
                  <a:pt x="52" y="43"/>
                </a:lnTo>
                <a:lnTo>
                  <a:pt x="47" y="35"/>
                </a:lnTo>
                <a:lnTo>
                  <a:pt x="41" y="27"/>
                </a:lnTo>
                <a:lnTo>
                  <a:pt x="29" y="13"/>
                </a:lnTo>
                <a:lnTo>
                  <a:pt x="17" y="0"/>
                </a:lnTo>
                <a:lnTo>
                  <a:pt x="0" y="15"/>
                </a:lnTo>
                <a:lnTo>
                  <a:pt x="12" y="28"/>
                </a:lnTo>
                <a:lnTo>
                  <a:pt x="24" y="41"/>
                </a:lnTo>
                <a:lnTo>
                  <a:pt x="28" y="47"/>
                </a:lnTo>
                <a:lnTo>
                  <a:pt x="32" y="54"/>
                </a:lnTo>
                <a:lnTo>
                  <a:pt x="35" y="60"/>
                </a:lnTo>
                <a:lnTo>
                  <a:pt x="37" y="65"/>
                </a:lnTo>
                <a:lnTo>
                  <a:pt x="37" y="66"/>
                </a:lnTo>
                <a:lnTo>
                  <a:pt x="59" y="61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27"/>
          <p:cNvSpPr/>
          <p:nvPr/>
        </p:nvSpPr>
        <p:spPr>
          <a:xfrm>
            <a:off x="5476875" y="1954213"/>
            <a:ext cx="12700" cy="34925"/>
          </a:xfrm>
          <a:custGeom>
            <a:rect b="b" l="l" r="r" t="t"/>
            <a:pathLst>
              <a:path extrusionOk="0" h="87" w="31">
                <a:moveTo>
                  <a:pt x="24" y="79"/>
                </a:moveTo>
                <a:lnTo>
                  <a:pt x="24" y="79"/>
                </a:lnTo>
                <a:lnTo>
                  <a:pt x="23" y="76"/>
                </a:lnTo>
                <a:lnTo>
                  <a:pt x="22" y="72"/>
                </a:lnTo>
                <a:lnTo>
                  <a:pt x="22" y="68"/>
                </a:lnTo>
                <a:lnTo>
                  <a:pt x="22" y="64"/>
                </a:lnTo>
                <a:lnTo>
                  <a:pt x="23" y="55"/>
                </a:lnTo>
                <a:lnTo>
                  <a:pt x="25" y="45"/>
                </a:lnTo>
                <a:lnTo>
                  <a:pt x="28" y="35"/>
                </a:lnTo>
                <a:lnTo>
                  <a:pt x="30" y="23"/>
                </a:lnTo>
                <a:lnTo>
                  <a:pt x="31" y="11"/>
                </a:lnTo>
                <a:lnTo>
                  <a:pt x="30" y="0"/>
                </a:lnTo>
                <a:lnTo>
                  <a:pt x="8" y="5"/>
                </a:lnTo>
                <a:lnTo>
                  <a:pt x="9" y="12"/>
                </a:lnTo>
                <a:lnTo>
                  <a:pt x="8" y="20"/>
                </a:lnTo>
                <a:lnTo>
                  <a:pt x="6" y="29"/>
                </a:lnTo>
                <a:lnTo>
                  <a:pt x="4" y="40"/>
                </a:lnTo>
                <a:lnTo>
                  <a:pt x="1" y="51"/>
                </a:lnTo>
                <a:lnTo>
                  <a:pt x="0" y="62"/>
                </a:lnTo>
                <a:lnTo>
                  <a:pt x="0" y="68"/>
                </a:lnTo>
                <a:lnTo>
                  <a:pt x="0" y="74"/>
                </a:lnTo>
                <a:lnTo>
                  <a:pt x="1" y="80"/>
                </a:lnTo>
                <a:lnTo>
                  <a:pt x="3" y="87"/>
                </a:lnTo>
                <a:lnTo>
                  <a:pt x="3" y="87"/>
                </a:lnTo>
                <a:lnTo>
                  <a:pt x="24" y="79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27"/>
          <p:cNvSpPr/>
          <p:nvPr/>
        </p:nvSpPr>
        <p:spPr>
          <a:xfrm>
            <a:off x="5478463" y="1985963"/>
            <a:ext cx="58737" cy="96837"/>
          </a:xfrm>
          <a:custGeom>
            <a:rect b="b" l="l" r="r" t="t"/>
            <a:pathLst>
              <a:path extrusionOk="0" h="245" w="146">
                <a:moveTo>
                  <a:pt x="146" y="237"/>
                </a:moveTo>
                <a:lnTo>
                  <a:pt x="146" y="237"/>
                </a:lnTo>
                <a:lnTo>
                  <a:pt x="139" y="222"/>
                </a:lnTo>
                <a:lnTo>
                  <a:pt x="133" y="206"/>
                </a:lnTo>
                <a:lnTo>
                  <a:pt x="125" y="191"/>
                </a:lnTo>
                <a:lnTo>
                  <a:pt x="117" y="176"/>
                </a:lnTo>
                <a:lnTo>
                  <a:pt x="100" y="146"/>
                </a:lnTo>
                <a:lnTo>
                  <a:pt x="83" y="117"/>
                </a:lnTo>
                <a:lnTo>
                  <a:pt x="66" y="88"/>
                </a:lnTo>
                <a:lnTo>
                  <a:pt x="48" y="58"/>
                </a:lnTo>
                <a:lnTo>
                  <a:pt x="41" y="44"/>
                </a:lnTo>
                <a:lnTo>
                  <a:pt x="33" y="29"/>
                </a:lnTo>
                <a:lnTo>
                  <a:pt x="27" y="15"/>
                </a:lnTo>
                <a:lnTo>
                  <a:pt x="21" y="0"/>
                </a:lnTo>
                <a:lnTo>
                  <a:pt x="0" y="8"/>
                </a:lnTo>
                <a:lnTo>
                  <a:pt x="6" y="24"/>
                </a:lnTo>
                <a:lnTo>
                  <a:pt x="13" y="39"/>
                </a:lnTo>
                <a:lnTo>
                  <a:pt x="21" y="54"/>
                </a:lnTo>
                <a:lnTo>
                  <a:pt x="29" y="70"/>
                </a:lnTo>
                <a:lnTo>
                  <a:pt x="45" y="99"/>
                </a:lnTo>
                <a:lnTo>
                  <a:pt x="64" y="128"/>
                </a:lnTo>
                <a:lnTo>
                  <a:pt x="81" y="157"/>
                </a:lnTo>
                <a:lnTo>
                  <a:pt x="98" y="187"/>
                </a:lnTo>
                <a:lnTo>
                  <a:pt x="105" y="201"/>
                </a:lnTo>
                <a:lnTo>
                  <a:pt x="112" y="216"/>
                </a:lnTo>
                <a:lnTo>
                  <a:pt x="119" y="230"/>
                </a:lnTo>
                <a:lnTo>
                  <a:pt x="125" y="245"/>
                </a:lnTo>
                <a:lnTo>
                  <a:pt x="125" y="245"/>
                </a:lnTo>
                <a:lnTo>
                  <a:pt x="146" y="237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27"/>
          <p:cNvSpPr/>
          <p:nvPr/>
        </p:nvSpPr>
        <p:spPr>
          <a:xfrm>
            <a:off x="5527675" y="2079625"/>
            <a:ext cx="17463" cy="57150"/>
          </a:xfrm>
          <a:custGeom>
            <a:rect b="b" l="l" r="r" t="t"/>
            <a:pathLst>
              <a:path extrusionOk="0" h="144" w="42">
                <a:moveTo>
                  <a:pt x="42" y="144"/>
                </a:moveTo>
                <a:lnTo>
                  <a:pt x="42" y="144"/>
                </a:lnTo>
                <a:lnTo>
                  <a:pt x="42" y="126"/>
                </a:lnTo>
                <a:lnTo>
                  <a:pt x="41" y="108"/>
                </a:lnTo>
                <a:lnTo>
                  <a:pt x="40" y="90"/>
                </a:lnTo>
                <a:lnTo>
                  <a:pt x="38" y="72"/>
                </a:lnTo>
                <a:lnTo>
                  <a:pt x="35" y="54"/>
                </a:lnTo>
                <a:lnTo>
                  <a:pt x="32" y="35"/>
                </a:lnTo>
                <a:lnTo>
                  <a:pt x="27" y="17"/>
                </a:lnTo>
                <a:lnTo>
                  <a:pt x="21" y="0"/>
                </a:lnTo>
                <a:lnTo>
                  <a:pt x="0" y="8"/>
                </a:lnTo>
                <a:lnTo>
                  <a:pt x="6" y="24"/>
                </a:lnTo>
                <a:lnTo>
                  <a:pt x="10" y="41"/>
                </a:lnTo>
                <a:lnTo>
                  <a:pt x="13" y="58"/>
                </a:lnTo>
                <a:lnTo>
                  <a:pt x="16" y="75"/>
                </a:lnTo>
                <a:lnTo>
                  <a:pt x="18" y="92"/>
                </a:lnTo>
                <a:lnTo>
                  <a:pt x="19" y="110"/>
                </a:lnTo>
                <a:lnTo>
                  <a:pt x="20" y="127"/>
                </a:lnTo>
                <a:lnTo>
                  <a:pt x="20" y="144"/>
                </a:lnTo>
                <a:lnTo>
                  <a:pt x="20" y="144"/>
                </a:lnTo>
                <a:lnTo>
                  <a:pt x="42" y="144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27"/>
          <p:cNvSpPr/>
          <p:nvPr/>
        </p:nvSpPr>
        <p:spPr>
          <a:xfrm>
            <a:off x="5527675" y="2136775"/>
            <a:ext cx="17463" cy="53975"/>
          </a:xfrm>
          <a:custGeom>
            <a:rect b="b" l="l" r="r" t="t"/>
            <a:pathLst>
              <a:path extrusionOk="0" h="135" w="42">
                <a:moveTo>
                  <a:pt x="21" y="134"/>
                </a:moveTo>
                <a:lnTo>
                  <a:pt x="21" y="135"/>
                </a:lnTo>
                <a:lnTo>
                  <a:pt x="29" y="101"/>
                </a:lnTo>
                <a:lnTo>
                  <a:pt x="36" y="68"/>
                </a:lnTo>
                <a:lnTo>
                  <a:pt x="38" y="51"/>
                </a:lnTo>
                <a:lnTo>
                  <a:pt x="40" y="35"/>
                </a:lnTo>
                <a:lnTo>
                  <a:pt x="42" y="18"/>
                </a:lnTo>
                <a:lnTo>
                  <a:pt x="42" y="0"/>
                </a:lnTo>
                <a:lnTo>
                  <a:pt x="20" y="0"/>
                </a:lnTo>
                <a:lnTo>
                  <a:pt x="19" y="17"/>
                </a:lnTo>
                <a:lnTo>
                  <a:pt x="18" y="32"/>
                </a:lnTo>
                <a:lnTo>
                  <a:pt x="16" y="48"/>
                </a:lnTo>
                <a:lnTo>
                  <a:pt x="14" y="64"/>
                </a:lnTo>
                <a:lnTo>
                  <a:pt x="8" y="96"/>
                </a:lnTo>
                <a:lnTo>
                  <a:pt x="0" y="129"/>
                </a:lnTo>
                <a:lnTo>
                  <a:pt x="0" y="130"/>
                </a:lnTo>
                <a:lnTo>
                  <a:pt x="21" y="134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27"/>
          <p:cNvSpPr/>
          <p:nvPr/>
        </p:nvSpPr>
        <p:spPr>
          <a:xfrm>
            <a:off x="5508625" y="2187575"/>
            <a:ext cx="28575" cy="52388"/>
          </a:xfrm>
          <a:custGeom>
            <a:rect b="b" l="l" r="r" t="t"/>
            <a:pathLst>
              <a:path extrusionOk="0" h="129" w="70">
                <a:moveTo>
                  <a:pt x="22" y="129"/>
                </a:moveTo>
                <a:lnTo>
                  <a:pt x="22" y="129"/>
                </a:lnTo>
                <a:lnTo>
                  <a:pt x="26" y="114"/>
                </a:lnTo>
                <a:lnTo>
                  <a:pt x="32" y="99"/>
                </a:lnTo>
                <a:lnTo>
                  <a:pt x="38" y="83"/>
                </a:lnTo>
                <a:lnTo>
                  <a:pt x="45" y="67"/>
                </a:lnTo>
                <a:lnTo>
                  <a:pt x="53" y="52"/>
                </a:lnTo>
                <a:lnTo>
                  <a:pt x="60" y="37"/>
                </a:lnTo>
                <a:lnTo>
                  <a:pt x="66" y="21"/>
                </a:lnTo>
                <a:lnTo>
                  <a:pt x="70" y="4"/>
                </a:lnTo>
                <a:lnTo>
                  <a:pt x="49" y="0"/>
                </a:lnTo>
                <a:lnTo>
                  <a:pt x="45" y="14"/>
                </a:lnTo>
                <a:lnTo>
                  <a:pt x="39" y="28"/>
                </a:lnTo>
                <a:lnTo>
                  <a:pt x="33" y="43"/>
                </a:lnTo>
                <a:lnTo>
                  <a:pt x="25" y="58"/>
                </a:lnTo>
                <a:lnTo>
                  <a:pt x="18" y="74"/>
                </a:lnTo>
                <a:lnTo>
                  <a:pt x="11" y="91"/>
                </a:lnTo>
                <a:lnTo>
                  <a:pt x="5" y="107"/>
                </a:lnTo>
                <a:lnTo>
                  <a:pt x="0" y="125"/>
                </a:lnTo>
                <a:lnTo>
                  <a:pt x="0" y="125"/>
                </a:lnTo>
                <a:lnTo>
                  <a:pt x="22" y="129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27"/>
          <p:cNvSpPr/>
          <p:nvPr/>
        </p:nvSpPr>
        <p:spPr>
          <a:xfrm>
            <a:off x="5507038" y="2238375"/>
            <a:ext cx="9525" cy="46038"/>
          </a:xfrm>
          <a:custGeom>
            <a:rect b="b" l="l" r="r" t="t"/>
            <a:pathLst>
              <a:path extrusionOk="0" h="116" w="27">
                <a:moveTo>
                  <a:pt x="27" y="113"/>
                </a:moveTo>
                <a:lnTo>
                  <a:pt x="27" y="113"/>
                </a:lnTo>
                <a:lnTo>
                  <a:pt x="25" y="99"/>
                </a:lnTo>
                <a:lnTo>
                  <a:pt x="24" y="86"/>
                </a:lnTo>
                <a:lnTo>
                  <a:pt x="23" y="71"/>
                </a:lnTo>
                <a:lnTo>
                  <a:pt x="23" y="58"/>
                </a:lnTo>
                <a:lnTo>
                  <a:pt x="23" y="44"/>
                </a:lnTo>
                <a:lnTo>
                  <a:pt x="23" y="30"/>
                </a:lnTo>
                <a:lnTo>
                  <a:pt x="25" y="17"/>
                </a:lnTo>
                <a:lnTo>
                  <a:pt x="27" y="4"/>
                </a:lnTo>
                <a:lnTo>
                  <a:pt x="5" y="0"/>
                </a:lnTo>
                <a:lnTo>
                  <a:pt x="3" y="14"/>
                </a:lnTo>
                <a:lnTo>
                  <a:pt x="1" y="28"/>
                </a:lnTo>
                <a:lnTo>
                  <a:pt x="0" y="43"/>
                </a:lnTo>
                <a:lnTo>
                  <a:pt x="0" y="58"/>
                </a:lnTo>
                <a:lnTo>
                  <a:pt x="1" y="73"/>
                </a:lnTo>
                <a:lnTo>
                  <a:pt x="2" y="88"/>
                </a:lnTo>
                <a:lnTo>
                  <a:pt x="3" y="102"/>
                </a:lnTo>
                <a:lnTo>
                  <a:pt x="5" y="116"/>
                </a:lnTo>
                <a:lnTo>
                  <a:pt x="5" y="116"/>
                </a:lnTo>
                <a:lnTo>
                  <a:pt x="27" y="113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27"/>
          <p:cNvSpPr/>
          <p:nvPr/>
        </p:nvSpPr>
        <p:spPr>
          <a:xfrm>
            <a:off x="5508625" y="2282825"/>
            <a:ext cx="20638" cy="36513"/>
          </a:xfrm>
          <a:custGeom>
            <a:rect b="b" l="l" r="r" t="t"/>
            <a:pathLst>
              <a:path extrusionOk="0" h="93" w="52">
                <a:moveTo>
                  <a:pt x="52" y="90"/>
                </a:moveTo>
                <a:lnTo>
                  <a:pt x="52" y="90"/>
                </a:lnTo>
                <a:lnTo>
                  <a:pt x="50" y="77"/>
                </a:lnTo>
                <a:lnTo>
                  <a:pt x="46" y="64"/>
                </a:lnTo>
                <a:lnTo>
                  <a:pt x="41" y="53"/>
                </a:lnTo>
                <a:lnTo>
                  <a:pt x="36" y="41"/>
                </a:lnTo>
                <a:lnTo>
                  <a:pt x="32" y="30"/>
                </a:lnTo>
                <a:lnTo>
                  <a:pt x="27" y="20"/>
                </a:lnTo>
                <a:lnTo>
                  <a:pt x="24" y="10"/>
                </a:lnTo>
                <a:lnTo>
                  <a:pt x="22" y="0"/>
                </a:lnTo>
                <a:lnTo>
                  <a:pt x="0" y="3"/>
                </a:lnTo>
                <a:lnTo>
                  <a:pt x="3" y="15"/>
                </a:lnTo>
                <a:lnTo>
                  <a:pt x="6" y="27"/>
                </a:lnTo>
                <a:lnTo>
                  <a:pt x="11" y="39"/>
                </a:lnTo>
                <a:lnTo>
                  <a:pt x="16" y="50"/>
                </a:lnTo>
                <a:lnTo>
                  <a:pt x="21" y="61"/>
                </a:lnTo>
                <a:lnTo>
                  <a:pt x="25" y="73"/>
                </a:lnTo>
                <a:lnTo>
                  <a:pt x="28" y="83"/>
                </a:lnTo>
                <a:lnTo>
                  <a:pt x="30" y="93"/>
                </a:lnTo>
                <a:lnTo>
                  <a:pt x="30" y="93"/>
                </a:lnTo>
                <a:lnTo>
                  <a:pt x="52" y="90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27"/>
          <p:cNvSpPr/>
          <p:nvPr/>
        </p:nvSpPr>
        <p:spPr>
          <a:xfrm>
            <a:off x="5519738" y="2317750"/>
            <a:ext cx="11112" cy="36513"/>
          </a:xfrm>
          <a:custGeom>
            <a:rect b="b" l="l" r="r" t="t"/>
            <a:pathLst>
              <a:path extrusionOk="0" h="90" w="26">
                <a:moveTo>
                  <a:pt x="22" y="90"/>
                </a:moveTo>
                <a:lnTo>
                  <a:pt x="22" y="90"/>
                </a:lnTo>
                <a:lnTo>
                  <a:pt x="24" y="78"/>
                </a:lnTo>
                <a:lnTo>
                  <a:pt x="26" y="66"/>
                </a:lnTo>
                <a:lnTo>
                  <a:pt x="26" y="54"/>
                </a:lnTo>
                <a:lnTo>
                  <a:pt x="26" y="43"/>
                </a:lnTo>
                <a:lnTo>
                  <a:pt x="25" y="20"/>
                </a:lnTo>
                <a:lnTo>
                  <a:pt x="22" y="0"/>
                </a:lnTo>
                <a:lnTo>
                  <a:pt x="0" y="3"/>
                </a:lnTo>
                <a:lnTo>
                  <a:pt x="3" y="23"/>
                </a:lnTo>
                <a:lnTo>
                  <a:pt x="4" y="44"/>
                </a:lnTo>
                <a:lnTo>
                  <a:pt x="4" y="54"/>
                </a:lnTo>
                <a:lnTo>
                  <a:pt x="4" y="64"/>
                </a:lnTo>
                <a:lnTo>
                  <a:pt x="2" y="74"/>
                </a:lnTo>
                <a:lnTo>
                  <a:pt x="0" y="85"/>
                </a:lnTo>
                <a:lnTo>
                  <a:pt x="0" y="85"/>
                </a:lnTo>
                <a:lnTo>
                  <a:pt x="22" y="90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27"/>
          <p:cNvSpPr/>
          <p:nvPr/>
        </p:nvSpPr>
        <p:spPr>
          <a:xfrm>
            <a:off x="5497513" y="2352675"/>
            <a:ext cx="31750" cy="47625"/>
          </a:xfrm>
          <a:custGeom>
            <a:rect b="b" l="l" r="r" t="t"/>
            <a:pathLst>
              <a:path extrusionOk="0" h="120" w="80">
                <a:moveTo>
                  <a:pt x="18" y="120"/>
                </a:moveTo>
                <a:lnTo>
                  <a:pt x="18" y="120"/>
                </a:lnTo>
                <a:lnTo>
                  <a:pt x="28" y="108"/>
                </a:lnTo>
                <a:lnTo>
                  <a:pt x="38" y="94"/>
                </a:lnTo>
                <a:lnTo>
                  <a:pt x="48" y="80"/>
                </a:lnTo>
                <a:lnTo>
                  <a:pt x="56" y="65"/>
                </a:lnTo>
                <a:lnTo>
                  <a:pt x="64" y="50"/>
                </a:lnTo>
                <a:lnTo>
                  <a:pt x="70" y="35"/>
                </a:lnTo>
                <a:lnTo>
                  <a:pt x="75" y="20"/>
                </a:lnTo>
                <a:lnTo>
                  <a:pt x="80" y="5"/>
                </a:lnTo>
                <a:lnTo>
                  <a:pt x="58" y="0"/>
                </a:lnTo>
                <a:lnTo>
                  <a:pt x="54" y="13"/>
                </a:lnTo>
                <a:lnTo>
                  <a:pt x="49" y="27"/>
                </a:lnTo>
                <a:lnTo>
                  <a:pt x="43" y="41"/>
                </a:lnTo>
                <a:lnTo>
                  <a:pt x="36" y="55"/>
                </a:lnTo>
                <a:lnTo>
                  <a:pt x="29" y="68"/>
                </a:lnTo>
                <a:lnTo>
                  <a:pt x="20" y="81"/>
                </a:lnTo>
                <a:lnTo>
                  <a:pt x="10" y="93"/>
                </a:lnTo>
                <a:lnTo>
                  <a:pt x="0" y="104"/>
                </a:lnTo>
                <a:lnTo>
                  <a:pt x="0" y="104"/>
                </a:lnTo>
                <a:lnTo>
                  <a:pt x="18" y="120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27"/>
          <p:cNvSpPr/>
          <p:nvPr/>
        </p:nvSpPr>
        <p:spPr>
          <a:xfrm>
            <a:off x="5451475" y="2393950"/>
            <a:ext cx="52388" cy="41275"/>
          </a:xfrm>
          <a:custGeom>
            <a:rect b="b" l="l" r="r" t="t"/>
            <a:pathLst>
              <a:path extrusionOk="0" h="104" w="136">
                <a:moveTo>
                  <a:pt x="10" y="104"/>
                </a:moveTo>
                <a:lnTo>
                  <a:pt x="10" y="104"/>
                </a:lnTo>
                <a:lnTo>
                  <a:pt x="28" y="95"/>
                </a:lnTo>
                <a:lnTo>
                  <a:pt x="45" y="86"/>
                </a:lnTo>
                <a:lnTo>
                  <a:pt x="61" y="76"/>
                </a:lnTo>
                <a:lnTo>
                  <a:pt x="77" y="65"/>
                </a:lnTo>
                <a:lnTo>
                  <a:pt x="93" y="54"/>
                </a:lnTo>
                <a:lnTo>
                  <a:pt x="108" y="42"/>
                </a:lnTo>
                <a:lnTo>
                  <a:pt x="122" y="30"/>
                </a:lnTo>
                <a:lnTo>
                  <a:pt x="136" y="16"/>
                </a:lnTo>
                <a:lnTo>
                  <a:pt x="118" y="0"/>
                </a:lnTo>
                <a:lnTo>
                  <a:pt x="106" y="14"/>
                </a:lnTo>
                <a:lnTo>
                  <a:pt x="93" y="25"/>
                </a:lnTo>
                <a:lnTo>
                  <a:pt x="80" y="37"/>
                </a:lnTo>
                <a:lnTo>
                  <a:pt x="65" y="47"/>
                </a:lnTo>
                <a:lnTo>
                  <a:pt x="49" y="57"/>
                </a:lnTo>
                <a:lnTo>
                  <a:pt x="34" y="67"/>
                </a:lnTo>
                <a:lnTo>
                  <a:pt x="16" y="76"/>
                </a:lnTo>
                <a:lnTo>
                  <a:pt x="0" y="84"/>
                </a:lnTo>
                <a:lnTo>
                  <a:pt x="0" y="84"/>
                </a:lnTo>
                <a:lnTo>
                  <a:pt x="10" y="104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27"/>
          <p:cNvSpPr/>
          <p:nvPr/>
        </p:nvSpPr>
        <p:spPr>
          <a:xfrm>
            <a:off x="5384800" y="2427288"/>
            <a:ext cx="69850" cy="33337"/>
          </a:xfrm>
          <a:custGeom>
            <a:rect b="b" l="l" r="r" t="t"/>
            <a:pathLst>
              <a:path extrusionOk="0" h="85" w="176">
                <a:moveTo>
                  <a:pt x="13" y="85"/>
                </a:moveTo>
                <a:lnTo>
                  <a:pt x="13" y="85"/>
                </a:lnTo>
                <a:lnTo>
                  <a:pt x="21" y="79"/>
                </a:lnTo>
                <a:lnTo>
                  <a:pt x="30" y="74"/>
                </a:lnTo>
                <a:lnTo>
                  <a:pt x="39" y="69"/>
                </a:lnTo>
                <a:lnTo>
                  <a:pt x="49" y="65"/>
                </a:lnTo>
                <a:lnTo>
                  <a:pt x="69" y="57"/>
                </a:lnTo>
                <a:lnTo>
                  <a:pt x="91" y="51"/>
                </a:lnTo>
                <a:lnTo>
                  <a:pt x="113" y="44"/>
                </a:lnTo>
                <a:lnTo>
                  <a:pt x="134" y="38"/>
                </a:lnTo>
                <a:lnTo>
                  <a:pt x="155" y="30"/>
                </a:lnTo>
                <a:lnTo>
                  <a:pt x="176" y="20"/>
                </a:lnTo>
                <a:lnTo>
                  <a:pt x="166" y="0"/>
                </a:lnTo>
                <a:lnTo>
                  <a:pt x="147" y="9"/>
                </a:lnTo>
                <a:lnTo>
                  <a:pt x="127" y="16"/>
                </a:lnTo>
                <a:lnTo>
                  <a:pt x="106" y="22"/>
                </a:lnTo>
                <a:lnTo>
                  <a:pt x="85" y="29"/>
                </a:lnTo>
                <a:lnTo>
                  <a:pt x="62" y="36"/>
                </a:lnTo>
                <a:lnTo>
                  <a:pt x="40" y="44"/>
                </a:lnTo>
                <a:lnTo>
                  <a:pt x="30" y="49"/>
                </a:lnTo>
                <a:lnTo>
                  <a:pt x="19" y="54"/>
                </a:lnTo>
                <a:lnTo>
                  <a:pt x="9" y="60"/>
                </a:lnTo>
                <a:lnTo>
                  <a:pt x="0" y="67"/>
                </a:lnTo>
                <a:lnTo>
                  <a:pt x="0" y="67"/>
                </a:lnTo>
                <a:lnTo>
                  <a:pt x="13" y="85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27"/>
          <p:cNvSpPr/>
          <p:nvPr/>
        </p:nvSpPr>
        <p:spPr>
          <a:xfrm>
            <a:off x="5354638" y="2452688"/>
            <a:ext cx="34925" cy="52387"/>
          </a:xfrm>
          <a:custGeom>
            <a:rect b="b" l="l" r="r" t="t"/>
            <a:pathLst>
              <a:path extrusionOk="0" h="129" w="91">
                <a:moveTo>
                  <a:pt x="18" y="129"/>
                </a:moveTo>
                <a:lnTo>
                  <a:pt x="19" y="129"/>
                </a:lnTo>
                <a:lnTo>
                  <a:pt x="36" y="98"/>
                </a:lnTo>
                <a:lnTo>
                  <a:pt x="53" y="66"/>
                </a:lnTo>
                <a:lnTo>
                  <a:pt x="61" y="52"/>
                </a:lnTo>
                <a:lnTo>
                  <a:pt x="70" y="39"/>
                </a:lnTo>
                <a:lnTo>
                  <a:pt x="75" y="33"/>
                </a:lnTo>
                <a:lnTo>
                  <a:pt x="80" y="27"/>
                </a:lnTo>
                <a:lnTo>
                  <a:pt x="85" y="22"/>
                </a:lnTo>
                <a:lnTo>
                  <a:pt x="91" y="18"/>
                </a:lnTo>
                <a:lnTo>
                  <a:pt x="78" y="0"/>
                </a:lnTo>
                <a:lnTo>
                  <a:pt x="71" y="6"/>
                </a:lnTo>
                <a:lnTo>
                  <a:pt x="64" y="12"/>
                </a:lnTo>
                <a:lnTo>
                  <a:pt x="58" y="18"/>
                </a:lnTo>
                <a:lnTo>
                  <a:pt x="52" y="25"/>
                </a:lnTo>
                <a:lnTo>
                  <a:pt x="41" y="40"/>
                </a:lnTo>
                <a:lnTo>
                  <a:pt x="32" y="55"/>
                </a:lnTo>
                <a:lnTo>
                  <a:pt x="16" y="87"/>
                </a:lnTo>
                <a:lnTo>
                  <a:pt x="0" y="117"/>
                </a:lnTo>
                <a:lnTo>
                  <a:pt x="0" y="117"/>
                </a:lnTo>
                <a:lnTo>
                  <a:pt x="18" y="129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27"/>
          <p:cNvSpPr/>
          <p:nvPr/>
        </p:nvSpPr>
        <p:spPr>
          <a:xfrm>
            <a:off x="5316538" y="2500313"/>
            <a:ext cx="44450" cy="63500"/>
          </a:xfrm>
          <a:custGeom>
            <a:rect b="b" l="l" r="r" t="t"/>
            <a:pathLst>
              <a:path extrusionOk="0" h="159" w="113">
                <a:moveTo>
                  <a:pt x="17" y="159"/>
                </a:moveTo>
                <a:lnTo>
                  <a:pt x="17" y="159"/>
                </a:lnTo>
                <a:lnTo>
                  <a:pt x="31" y="142"/>
                </a:lnTo>
                <a:lnTo>
                  <a:pt x="45" y="124"/>
                </a:lnTo>
                <a:lnTo>
                  <a:pt x="57" y="105"/>
                </a:lnTo>
                <a:lnTo>
                  <a:pt x="68" y="86"/>
                </a:lnTo>
                <a:lnTo>
                  <a:pt x="91" y="48"/>
                </a:lnTo>
                <a:lnTo>
                  <a:pt x="113" y="12"/>
                </a:lnTo>
                <a:lnTo>
                  <a:pt x="95" y="0"/>
                </a:lnTo>
                <a:lnTo>
                  <a:pt x="72" y="36"/>
                </a:lnTo>
                <a:lnTo>
                  <a:pt x="49" y="75"/>
                </a:lnTo>
                <a:lnTo>
                  <a:pt x="38" y="93"/>
                </a:lnTo>
                <a:lnTo>
                  <a:pt x="25" y="111"/>
                </a:lnTo>
                <a:lnTo>
                  <a:pt x="13" y="128"/>
                </a:lnTo>
                <a:lnTo>
                  <a:pt x="0" y="144"/>
                </a:lnTo>
                <a:lnTo>
                  <a:pt x="0" y="144"/>
                </a:lnTo>
                <a:lnTo>
                  <a:pt x="17" y="159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27"/>
          <p:cNvSpPr/>
          <p:nvPr/>
        </p:nvSpPr>
        <p:spPr>
          <a:xfrm>
            <a:off x="5289550" y="2557463"/>
            <a:ext cx="33338" cy="25400"/>
          </a:xfrm>
          <a:custGeom>
            <a:rect b="b" l="l" r="r" t="t"/>
            <a:pathLst>
              <a:path extrusionOk="0" h="66" w="85">
                <a:moveTo>
                  <a:pt x="1" y="66"/>
                </a:moveTo>
                <a:lnTo>
                  <a:pt x="1" y="66"/>
                </a:lnTo>
                <a:lnTo>
                  <a:pt x="14" y="64"/>
                </a:lnTo>
                <a:lnTo>
                  <a:pt x="26" y="60"/>
                </a:lnTo>
                <a:lnTo>
                  <a:pt x="38" y="54"/>
                </a:lnTo>
                <a:lnTo>
                  <a:pt x="49" y="48"/>
                </a:lnTo>
                <a:lnTo>
                  <a:pt x="59" y="40"/>
                </a:lnTo>
                <a:lnTo>
                  <a:pt x="68" y="32"/>
                </a:lnTo>
                <a:lnTo>
                  <a:pt x="77" y="24"/>
                </a:lnTo>
                <a:lnTo>
                  <a:pt x="85" y="15"/>
                </a:lnTo>
                <a:lnTo>
                  <a:pt x="68" y="0"/>
                </a:lnTo>
                <a:lnTo>
                  <a:pt x="61" y="7"/>
                </a:lnTo>
                <a:lnTo>
                  <a:pt x="54" y="15"/>
                </a:lnTo>
                <a:lnTo>
                  <a:pt x="45" y="23"/>
                </a:lnTo>
                <a:lnTo>
                  <a:pt x="36" y="29"/>
                </a:lnTo>
                <a:lnTo>
                  <a:pt x="27" y="35"/>
                </a:lnTo>
                <a:lnTo>
                  <a:pt x="18" y="39"/>
                </a:lnTo>
                <a:lnTo>
                  <a:pt x="9" y="42"/>
                </a:lnTo>
                <a:lnTo>
                  <a:pt x="0" y="44"/>
                </a:lnTo>
                <a:lnTo>
                  <a:pt x="0" y="44"/>
                </a:lnTo>
                <a:lnTo>
                  <a:pt x="1" y="66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27"/>
          <p:cNvSpPr/>
          <p:nvPr/>
        </p:nvSpPr>
        <p:spPr>
          <a:xfrm>
            <a:off x="5227638" y="2563813"/>
            <a:ext cx="61912" cy="19050"/>
          </a:xfrm>
          <a:custGeom>
            <a:rect b="b" l="l" r="r" t="t"/>
            <a:pathLst>
              <a:path extrusionOk="0" h="50" w="155">
                <a:moveTo>
                  <a:pt x="0" y="22"/>
                </a:moveTo>
                <a:lnTo>
                  <a:pt x="0" y="22"/>
                </a:lnTo>
                <a:lnTo>
                  <a:pt x="18" y="29"/>
                </a:lnTo>
                <a:lnTo>
                  <a:pt x="38" y="35"/>
                </a:lnTo>
                <a:lnTo>
                  <a:pt x="57" y="40"/>
                </a:lnTo>
                <a:lnTo>
                  <a:pt x="76" y="44"/>
                </a:lnTo>
                <a:lnTo>
                  <a:pt x="96" y="47"/>
                </a:lnTo>
                <a:lnTo>
                  <a:pt x="116" y="49"/>
                </a:lnTo>
                <a:lnTo>
                  <a:pt x="135" y="50"/>
                </a:lnTo>
                <a:lnTo>
                  <a:pt x="155" y="49"/>
                </a:lnTo>
                <a:lnTo>
                  <a:pt x="154" y="27"/>
                </a:lnTo>
                <a:lnTo>
                  <a:pt x="135" y="27"/>
                </a:lnTo>
                <a:lnTo>
                  <a:pt x="117" y="27"/>
                </a:lnTo>
                <a:lnTo>
                  <a:pt x="99" y="25"/>
                </a:lnTo>
                <a:lnTo>
                  <a:pt x="80" y="22"/>
                </a:lnTo>
                <a:lnTo>
                  <a:pt x="62" y="18"/>
                </a:lnTo>
                <a:lnTo>
                  <a:pt x="44" y="14"/>
                </a:lnTo>
                <a:lnTo>
                  <a:pt x="25" y="8"/>
                </a:lnTo>
                <a:lnTo>
                  <a:pt x="8" y="0"/>
                </a:lnTo>
                <a:lnTo>
                  <a:pt x="8" y="1"/>
                </a:lnTo>
                <a:lnTo>
                  <a:pt x="0" y="22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27"/>
          <p:cNvSpPr/>
          <p:nvPr/>
        </p:nvSpPr>
        <p:spPr>
          <a:xfrm>
            <a:off x="5149850" y="2519363"/>
            <a:ext cx="80963" cy="52387"/>
          </a:xfrm>
          <a:custGeom>
            <a:rect b="b" l="l" r="r" t="t"/>
            <a:pathLst>
              <a:path extrusionOk="0" h="136" w="205">
                <a:moveTo>
                  <a:pt x="0" y="19"/>
                </a:moveTo>
                <a:lnTo>
                  <a:pt x="0" y="19"/>
                </a:lnTo>
                <a:lnTo>
                  <a:pt x="24" y="35"/>
                </a:lnTo>
                <a:lnTo>
                  <a:pt x="47" y="50"/>
                </a:lnTo>
                <a:lnTo>
                  <a:pt x="71" y="66"/>
                </a:lnTo>
                <a:lnTo>
                  <a:pt x="95" y="82"/>
                </a:lnTo>
                <a:lnTo>
                  <a:pt x="120" y="97"/>
                </a:lnTo>
                <a:lnTo>
                  <a:pt x="146" y="111"/>
                </a:lnTo>
                <a:lnTo>
                  <a:pt x="171" y="125"/>
                </a:lnTo>
                <a:lnTo>
                  <a:pt x="197" y="136"/>
                </a:lnTo>
                <a:lnTo>
                  <a:pt x="205" y="115"/>
                </a:lnTo>
                <a:lnTo>
                  <a:pt x="181" y="104"/>
                </a:lnTo>
                <a:lnTo>
                  <a:pt x="156" y="91"/>
                </a:lnTo>
                <a:lnTo>
                  <a:pt x="132" y="77"/>
                </a:lnTo>
                <a:lnTo>
                  <a:pt x="107" y="63"/>
                </a:lnTo>
                <a:lnTo>
                  <a:pt x="83" y="48"/>
                </a:lnTo>
                <a:lnTo>
                  <a:pt x="60" y="32"/>
                </a:lnTo>
                <a:lnTo>
                  <a:pt x="36" y="16"/>
                </a:lnTo>
                <a:lnTo>
                  <a:pt x="12" y="0"/>
                </a:lnTo>
                <a:lnTo>
                  <a:pt x="12" y="0"/>
                </a:lnTo>
                <a:lnTo>
                  <a:pt x="0" y="19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27"/>
          <p:cNvSpPr/>
          <p:nvPr/>
        </p:nvSpPr>
        <p:spPr>
          <a:xfrm>
            <a:off x="5084763" y="2465388"/>
            <a:ext cx="69850" cy="60325"/>
          </a:xfrm>
          <a:custGeom>
            <a:rect b="b" l="l" r="r" t="t"/>
            <a:pathLst>
              <a:path extrusionOk="0" h="152" w="175">
                <a:moveTo>
                  <a:pt x="0" y="22"/>
                </a:moveTo>
                <a:lnTo>
                  <a:pt x="0" y="22"/>
                </a:lnTo>
                <a:lnTo>
                  <a:pt x="11" y="25"/>
                </a:lnTo>
                <a:lnTo>
                  <a:pt x="22" y="30"/>
                </a:lnTo>
                <a:lnTo>
                  <a:pt x="32" y="37"/>
                </a:lnTo>
                <a:lnTo>
                  <a:pt x="42" y="43"/>
                </a:lnTo>
                <a:lnTo>
                  <a:pt x="52" y="51"/>
                </a:lnTo>
                <a:lnTo>
                  <a:pt x="62" y="59"/>
                </a:lnTo>
                <a:lnTo>
                  <a:pt x="72" y="67"/>
                </a:lnTo>
                <a:lnTo>
                  <a:pt x="82" y="77"/>
                </a:lnTo>
                <a:lnTo>
                  <a:pt x="101" y="96"/>
                </a:lnTo>
                <a:lnTo>
                  <a:pt x="120" y="115"/>
                </a:lnTo>
                <a:lnTo>
                  <a:pt x="130" y="125"/>
                </a:lnTo>
                <a:lnTo>
                  <a:pt x="141" y="134"/>
                </a:lnTo>
                <a:lnTo>
                  <a:pt x="151" y="143"/>
                </a:lnTo>
                <a:lnTo>
                  <a:pt x="163" y="152"/>
                </a:lnTo>
                <a:lnTo>
                  <a:pt x="175" y="133"/>
                </a:lnTo>
                <a:lnTo>
                  <a:pt x="165" y="125"/>
                </a:lnTo>
                <a:lnTo>
                  <a:pt x="155" y="117"/>
                </a:lnTo>
                <a:lnTo>
                  <a:pt x="145" y="109"/>
                </a:lnTo>
                <a:lnTo>
                  <a:pt x="136" y="100"/>
                </a:lnTo>
                <a:lnTo>
                  <a:pt x="117" y="80"/>
                </a:lnTo>
                <a:lnTo>
                  <a:pt x="97" y="61"/>
                </a:lnTo>
                <a:lnTo>
                  <a:pt x="87" y="51"/>
                </a:lnTo>
                <a:lnTo>
                  <a:pt x="77" y="42"/>
                </a:lnTo>
                <a:lnTo>
                  <a:pt x="66" y="32"/>
                </a:lnTo>
                <a:lnTo>
                  <a:pt x="55" y="24"/>
                </a:lnTo>
                <a:lnTo>
                  <a:pt x="43" y="16"/>
                </a:lnTo>
                <a:lnTo>
                  <a:pt x="31" y="10"/>
                </a:lnTo>
                <a:lnTo>
                  <a:pt x="19" y="5"/>
                </a:lnTo>
                <a:lnTo>
                  <a:pt x="5" y="0"/>
                </a:lnTo>
                <a:lnTo>
                  <a:pt x="5" y="0"/>
                </a:lnTo>
                <a:lnTo>
                  <a:pt x="0" y="22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27"/>
          <p:cNvSpPr/>
          <p:nvPr/>
        </p:nvSpPr>
        <p:spPr>
          <a:xfrm>
            <a:off x="4953000" y="2462213"/>
            <a:ext cx="133350" cy="12700"/>
          </a:xfrm>
          <a:custGeom>
            <a:rect b="b" l="l" r="r" t="t"/>
            <a:pathLst>
              <a:path extrusionOk="0" h="32" w="339">
                <a:moveTo>
                  <a:pt x="0" y="29"/>
                </a:moveTo>
                <a:lnTo>
                  <a:pt x="0" y="29"/>
                </a:lnTo>
                <a:lnTo>
                  <a:pt x="21" y="30"/>
                </a:lnTo>
                <a:lnTo>
                  <a:pt x="42" y="31"/>
                </a:lnTo>
                <a:lnTo>
                  <a:pt x="64" y="31"/>
                </a:lnTo>
                <a:lnTo>
                  <a:pt x="86" y="31"/>
                </a:lnTo>
                <a:lnTo>
                  <a:pt x="129" y="28"/>
                </a:lnTo>
                <a:lnTo>
                  <a:pt x="171" y="25"/>
                </a:lnTo>
                <a:lnTo>
                  <a:pt x="193" y="23"/>
                </a:lnTo>
                <a:lnTo>
                  <a:pt x="214" y="22"/>
                </a:lnTo>
                <a:lnTo>
                  <a:pt x="234" y="22"/>
                </a:lnTo>
                <a:lnTo>
                  <a:pt x="255" y="22"/>
                </a:lnTo>
                <a:lnTo>
                  <a:pt x="275" y="23"/>
                </a:lnTo>
                <a:lnTo>
                  <a:pt x="295" y="25"/>
                </a:lnTo>
                <a:lnTo>
                  <a:pt x="315" y="28"/>
                </a:lnTo>
                <a:lnTo>
                  <a:pt x="334" y="32"/>
                </a:lnTo>
                <a:lnTo>
                  <a:pt x="339" y="10"/>
                </a:lnTo>
                <a:lnTo>
                  <a:pt x="319" y="6"/>
                </a:lnTo>
                <a:lnTo>
                  <a:pt x="298" y="3"/>
                </a:lnTo>
                <a:lnTo>
                  <a:pt x="276" y="1"/>
                </a:lnTo>
                <a:lnTo>
                  <a:pt x="255" y="0"/>
                </a:lnTo>
                <a:lnTo>
                  <a:pt x="234" y="0"/>
                </a:lnTo>
                <a:lnTo>
                  <a:pt x="213" y="0"/>
                </a:lnTo>
                <a:lnTo>
                  <a:pt x="192" y="1"/>
                </a:lnTo>
                <a:lnTo>
                  <a:pt x="170" y="3"/>
                </a:lnTo>
                <a:lnTo>
                  <a:pt x="127" y="6"/>
                </a:lnTo>
                <a:lnTo>
                  <a:pt x="85" y="9"/>
                </a:lnTo>
                <a:lnTo>
                  <a:pt x="63" y="9"/>
                </a:lnTo>
                <a:lnTo>
                  <a:pt x="43" y="9"/>
                </a:lnTo>
                <a:lnTo>
                  <a:pt x="22" y="8"/>
                </a:lnTo>
                <a:lnTo>
                  <a:pt x="2" y="6"/>
                </a:lnTo>
                <a:lnTo>
                  <a:pt x="2" y="6"/>
                </a:lnTo>
                <a:lnTo>
                  <a:pt x="0" y="29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27"/>
          <p:cNvSpPr/>
          <p:nvPr/>
        </p:nvSpPr>
        <p:spPr>
          <a:xfrm>
            <a:off x="4894263" y="2443163"/>
            <a:ext cx="58737" cy="30162"/>
          </a:xfrm>
          <a:custGeom>
            <a:rect b="b" l="l" r="r" t="t"/>
            <a:pathLst>
              <a:path extrusionOk="0" h="76" w="148">
                <a:moveTo>
                  <a:pt x="0" y="18"/>
                </a:moveTo>
                <a:lnTo>
                  <a:pt x="0" y="18"/>
                </a:lnTo>
                <a:lnTo>
                  <a:pt x="17" y="29"/>
                </a:lnTo>
                <a:lnTo>
                  <a:pt x="34" y="38"/>
                </a:lnTo>
                <a:lnTo>
                  <a:pt x="51" y="47"/>
                </a:lnTo>
                <a:lnTo>
                  <a:pt x="69" y="55"/>
                </a:lnTo>
                <a:lnTo>
                  <a:pt x="88" y="62"/>
                </a:lnTo>
                <a:lnTo>
                  <a:pt x="107" y="68"/>
                </a:lnTo>
                <a:lnTo>
                  <a:pt x="127" y="73"/>
                </a:lnTo>
                <a:lnTo>
                  <a:pt x="146" y="76"/>
                </a:lnTo>
                <a:lnTo>
                  <a:pt x="148" y="53"/>
                </a:lnTo>
                <a:lnTo>
                  <a:pt x="131" y="51"/>
                </a:lnTo>
                <a:lnTo>
                  <a:pt x="114" y="47"/>
                </a:lnTo>
                <a:lnTo>
                  <a:pt x="95" y="41"/>
                </a:lnTo>
                <a:lnTo>
                  <a:pt x="78" y="35"/>
                </a:lnTo>
                <a:lnTo>
                  <a:pt x="61" y="27"/>
                </a:lnTo>
                <a:lnTo>
                  <a:pt x="44" y="19"/>
                </a:lnTo>
                <a:lnTo>
                  <a:pt x="28" y="10"/>
                </a:lnTo>
                <a:lnTo>
                  <a:pt x="13" y="0"/>
                </a:lnTo>
                <a:lnTo>
                  <a:pt x="13" y="0"/>
                </a:lnTo>
                <a:lnTo>
                  <a:pt x="0" y="18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27"/>
          <p:cNvSpPr/>
          <p:nvPr/>
        </p:nvSpPr>
        <p:spPr>
          <a:xfrm>
            <a:off x="4860925" y="2406650"/>
            <a:ext cx="38100" cy="42863"/>
          </a:xfrm>
          <a:custGeom>
            <a:rect b="b" l="l" r="r" t="t"/>
            <a:pathLst>
              <a:path extrusionOk="0" h="108" w="99">
                <a:moveTo>
                  <a:pt x="0" y="7"/>
                </a:moveTo>
                <a:lnTo>
                  <a:pt x="0" y="7"/>
                </a:lnTo>
                <a:lnTo>
                  <a:pt x="6" y="22"/>
                </a:lnTo>
                <a:lnTo>
                  <a:pt x="14" y="37"/>
                </a:lnTo>
                <a:lnTo>
                  <a:pt x="24" y="50"/>
                </a:lnTo>
                <a:lnTo>
                  <a:pt x="35" y="64"/>
                </a:lnTo>
                <a:lnTo>
                  <a:pt x="47" y="77"/>
                </a:lnTo>
                <a:lnTo>
                  <a:pt x="60" y="88"/>
                </a:lnTo>
                <a:lnTo>
                  <a:pt x="73" y="99"/>
                </a:lnTo>
                <a:lnTo>
                  <a:pt x="86" y="108"/>
                </a:lnTo>
                <a:lnTo>
                  <a:pt x="99" y="90"/>
                </a:lnTo>
                <a:lnTo>
                  <a:pt x="86" y="81"/>
                </a:lnTo>
                <a:lnTo>
                  <a:pt x="74" y="71"/>
                </a:lnTo>
                <a:lnTo>
                  <a:pt x="62" y="60"/>
                </a:lnTo>
                <a:lnTo>
                  <a:pt x="52" y="49"/>
                </a:lnTo>
                <a:lnTo>
                  <a:pt x="42" y="37"/>
                </a:lnTo>
                <a:lnTo>
                  <a:pt x="33" y="25"/>
                </a:lnTo>
                <a:lnTo>
                  <a:pt x="26" y="12"/>
                </a:lnTo>
                <a:lnTo>
                  <a:pt x="21" y="0"/>
                </a:lnTo>
                <a:lnTo>
                  <a:pt x="21" y="0"/>
                </a:lnTo>
                <a:lnTo>
                  <a:pt x="0" y="7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27"/>
          <p:cNvSpPr/>
          <p:nvPr/>
        </p:nvSpPr>
        <p:spPr>
          <a:xfrm>
            <a:off x="4854575" y="2347913"/>
            <a:ext cx="14288" cy="61912"/>
          </a:xfrm>
          <a:custGeom>
            <a:rect b="b" l="l" r="r" t="t"/>
            <a:pathLst>
              <a:path extrusionOk="0" h="157" w="34">
                <a:moveTo>
                  <a:pt x="3" y="1"/>
                </a:moveTo>
                <a:lnTo>
                  <a:pt x="3" y="0"/>
                </a:lnTo>
                <a:lnTo>
                  <a:pt x="1" y="20"/>
                </a:lnTo>
                <a:lnTo>
                  <a:pt x="1" y="39"/>
                </a:lnTo>
                <a:lnTo>
                  <a:pt x="0" y="59"/>
                </a:lnTo>
                <a:lnTo>
                  <a:pt x="0" y="78"/>
                </a:lnTo>
                <a:lnTo>
                  <a:pt x="2" y="98"/>
                </a:lnTo>
                <a:lnTo>
                  <a:pt x="4" y="119"/>
                </a:lnTo>
                <a:lnTo>
                  <a:pt x="7" y="138"/>
                </a:lnTo>
                <a:lnTo>
                  <a:pt x="13" y="157"/>
                </a:lnTo>
                <a:lnTo>
                  <a:pt x="34" y="150"/>
                </a:lnTo>
                <a:lnTo>
                  <a:pt x="29" y="133"/>
                </a:lnTo>
                <a:lnTo>
                  <a:pt x="26" y="115"/>
                </a:lnTo>
                <a:lnTo>
                  <a:pt x="24" y="96"/>
                </a:lnTo>
                <a:lnTo>
                  <a:pt x="23" y="78"/>
                </a:lnTo>
                <a:lnTo>
                  <a:pt x="22" y="59"/>
                </a:lnTo>
                <a:lnTo>
                  <a:pt x="23" y="40"/>
                </a:lnTo>
                <a:lnTo>
                  <a:pt x="24" y="21"/>
                </a:lnTo>
                <a:lnTo>
                  <a:pt x="25" y="2"/>
                </a:lnTo>
                <a:lnTo>
                  <a:pt x="25" y="2"/>
                </a:lnTo>
                <a:lnTo>
                  <a:pt x="3" y="1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27"/>
          <p:cNvSpPr/>
          <p:nvPr/>
        </p:nvSpPr>
        <p:spPr>
          <a:xfrm>
            <a:off x="4856163" y="2305050"/>
            <a:ext cx="20637" cy="44450"/>
          </a:xfrm>
          <a:custGeom>
            <a:rect b="b" l="l" r="r" t="t"/>
            <a:pathLst>
              <a:path extrusionOk="0" h="112" w="52">
                <a:moveTo>
                  <a:pt x="29" y="1"/>
                </a:moveTo>
                <a:lnTo>
                  <a:pt x="29" y="0"/>
                </a:lnTo>
                <a:lnTo>
                  <a:pt x="28" y="13"/>
                </a:lnTo>
                <a:lnTo>
                  <a:pt x="25" y="26"/>
                </a:lnTo>
                <a:lnTo>
                  <a:pt x="20" y="39"/>
                </a:lnTo>
                <a:lnTo>
                  <a:pt x="15" y="52"/>
                </a:lnTo>
                <a:lnTo>
                  <a:pt x="10" y="66"/>
                </a:lnTo>
                <a:lnTo>
                  <a:pt x="5" y="81"/>
                </a:lnTo>
                <a:lnTo>
                  <a:pt x="2" y="95"/>
                </a:lnTo>
                <a:lnTo>
                  <a:pt x="0" y="111"/>
                </a:lnTo>
                <a:lnTo>
                  <a:pt x="22" y="112"/>
                </a:lnTo>
                <a:lnTo>
                  <a:pt x="23" y="99"/>
                </a:lnTo>
                <a:lnTo>
                  <a:pt x="27" y="87"/>
                </a:lnTo>
                <a:lnTo>
                  <a:pt x="31" y="73"/>
                </a:lnTo>
                <a:lnTo>
                  <a:pt x="36" y="60"/>
                </a:lnTo>
                <a:lnTo>
                  <a:pt x="41" y="46"/>
                </a:lnTo>
                <a:lnTo>
                  <a:pt x="46" y="32"/>
                </a:lnTo>
                <a:lnTo>
                  <a:pt x="50" y="17"/>
                </a:lnTo>
                <a:lnTo>
                  <a:pt x="52" y="2"/>
                </a:lnTo>
                <a:lnTo>
                  <a:pt x="52" y="1"/>
                </a:lnTo>
                <a:lnTo>
                  <a:pt x="29" y="1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27"/>
          <p:cNvSpPr/>
          <p:nvPr/>
        </p:nvSpPr>
        <p:spPr>
          <a:xfrm>
            <a:off x="4864100" y="2228850"/>
            <a:ext cx="12700" cy="76200"/>
          </a:xfrm>
          <a:custGeom>
            <a:rect b="b" l="l" r="r" t="t"/>
            <a:pathLst>
              <a:path extrusionOk="0" h="191" w="34">
                <a:moveTo>
                  <a:pt x="0" y="2"/>
                </a:moveTo>
                <a:lnTo>
                  <a:pt x="0" y="2"/>
                </a:lnTo>
                <a:lnTo>
                  <a:pt x="2" y="25"/>
                </a:lnTo>
                <a:lnTo>
                  <a:pt x="5" y="48"/>
                </a:lnTo>
                <a:lnTo>
                  <a:pt x="7" y="72"/>
                </a:lnTo>
                <a:lnTo>
                  <a:pt x="9" y="97"/>
                </a:lnTo>
                <a:lnTo>
                  <a:pt x="10" y="120"/>
                </a:lnTo>
                <a:lnTo>
                  <a:pt x="11" y="144"/>
                </a:lnTo>
                <a:lnTo>
                  <a:pt x="12" y="167"/>
                </a:lnTo>
                <a:lnTo>
                  <a:pt x="11" y="191"/>
                </a:lnTo>
                <a:lnTo>
                  <a:pt x="34" y="191"/>
                </a:lnTo>
                <a:lnTo>
                  <a:pt x="34" y="167"/>
                </a:lnTo>
                <a:lnTo>
                  <a:pt x="33" y="143"/>
                </a:lnTo>
                <a:lnTo>
                  <a:pt x="32" y="119"/>
                </a:lnTo>
                <a:lnTo>
                  <a:pt x="31" y="94"/>
                </a:lnTo>
                <a:lnTo>
                  <a:pt x="29" y="70"/>
                </a:lnTo>
                <a:lnTo>
                  <a:pt x="27" y="46"/>
                </a:lnTo>
                <a:lnTo>
                  <a:pt x="25" y="23"/>
                </a:lnTo>
                <a:lnTo>
                  <a:pt x="22" y="0"/>
                </a:lnTo>
                <a:lnTo>
                  <a:pt x="22" y="0"/>
                </a:lnTo>
                <a:lnTo>
                  <a:pt x="0" y="2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27"/>
          <p:cNvSpPr/>
          <p:nvPr/>
        </p:nvSpPr>
        <p:spPr>
          <a:xfrm>
            <a:off x="4851400" y="2162175"/>
            <a:ext cx="20638" cy="66675"/>
          </a:xfrm>
          <a:custGeom>
            <a:rect b="b" l="l" r="r" t="t"/>
            <a:pathLst>
              <a:path extrusionOk="0" h="169" w="52">
                <a:moveTo>
                  <a:pt x="0" y="2"/>
                </a:moveTo>
                <a:lnTo>
                  <a:pt x="0" y="2"/>
                </a:lnTo>
                <a:lnTo>
                  <a:pt x="3" y="23"/>
                </a:lnTo>
                <a:lnTo>
                  <a:pt x="7" y="44"/>
                </a:lnTo>
                <a:lnTo>
                  <a:pt x="11" y="65"/>
                </a:lnTo>
                <a:lnTo>
                  <a:pt x="16" y="86"/>
                </a:lnTo>
                <a:lnTo>
                  <a:pt x="20" y="107"/>
                </a:lnTo>
                <a:lnTo>
                  <a:pt x="24" y="127"/>
                </a:lnTo>
                <a:lnTo>
                  <a:pt x="28" y="148"/>
                </a:lnTo>
                <a:lnTo>
                  <a:pt x="30" y="169"/>
                </a:lnTo>
                <a:lnTo>
                  <a:pt x="52" y="167"/>
                </a:lnTo>
                <a:lnTo>
                  <a:pt x="50" y="145"/>
                </a:lnTo>
                <a:lnTo>
                  <a:pt x="46" y="123"/>
                </a:lnTo>
                <a:lnTo>
                  <a:pt x="42" y="102"/>
                </a:lnTo>
                <a:lnTo>
                  <a:pt x="37" y="82"/>
                </a:lnTo>
                <a:lnTo>
                  <a:pt x="33" y="61"/>
                </a:lnTo>
                <a:lnTo>
                  <a:pt x="29" y="40"/>
                </a:lnTo>
                <a:lnTo>
                  <a:pt x="25" y="20"/>
                </a:lnTo>
                <a:lnTo>
                  <a:pt x="23" y="0"/>
                </a:lnTo>
                <a:lnTo>
                  <a:pt x="23" y="0"/>
                </a:lnTo>
                <a:lnTo>
                  <a:pt x="0" y="2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27"/>
          <p:cNvSpPr/>
          <p:nvPr/>
        </p:nvSpPr>
        <p:spPr>
          <a:xfrm>
            <a:off x="4849813" y="2105025"/>
            <a:ext cx="11112" cy="58738"/>
          </a:xfrm>
          <a:custGeom>
            <a:rect b="b" l="l" r="r" t="t"/>
            <a:pathLst>
              <a:path extrusionOk="0" h="148" w="30">
                <a:moveTo>
                  <a:pt x="3" y="0"/>
                </a:moveTo>
                <a:lnTo>
                  <a:pt x="3" y="0"/>
                </a:lnTo>
                <a:lnTo>
                  <a:pt x="1" y="18"/>
                </a:lnTo>
                <a:lnTo>
                  <a:pt x="0" y="37"/>
                </a:lnTo>
                <a:lnTo>
                  <a:pt x="0" y="56"/>
                </a:lnTo>
                <a:lnTo>
                  <a:pt x="1" y="75"/>
                </a:lnTo>
                <a:lnTo>
                  <a:pt x="3" y="112"/>
                </a:lnTo>
                <a:lnTo>
                  <a:pt x="7" y="148"/>
                </a:lnTo>
                <a:lnTo>
                  <a:pt x="30" y="146"/>
                </a:lnTo>
                <a:lnTo>
                  <a:pt x="27" y="111"/>
                </a:lnTo>
                <a:lnTo>
                  <a:pt x="24" y="73"/>
                </a:lnTo>
                <a:lnTo>
                  <a:pt x="23" y="55"/>
                </a:lnTo>
                <a:lnTo>
                  <a:pt x="23" y="37"/>
                </a:lnTo>
                <a:lnTo>
                  <a:pt x="24" y="20"/>
                </a:lnTo>
                <a:lnTo>
                  <a:pt x="26" y="3"/>
                </a:lnTo>
                <a:lnTo>
                  <a:pt x="26" y="3"/>
                </a:lnTo>
                <a:lnTo>
                  <a:pt x="3" y="0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27"/>
          <p:cNvSpPr/>
          <p:nvPr/>
        </p:nvSpPr>
        <p:spPr>
          <a:xfrm>
            <a:off x="4849813" y="2052638"/>
            <a:ext cx="28575" cy="52387"/>
          </a:xfrm>
          <a:custGeom>
            <a:rect b="b" l="l" r="r" t="t"/>
            <a:pathLst>
              <a:path extrusionOk="0" h="135" w="72">
                <a:moveTo>
                  <a:pt x="52" y="0"/>
                </a:moveTo>
                <a:lnTo>
                  <a:pt x="52" y="0"/>
                </a:lnTo>
                <a:lnTo>
                  <a:pt x="37" y="31"/>
                </a:lnTo>
                <a:lnTo>
                  <a:pt x="22" y="62"/>
                </a:lnTo>
                <a:lnTo>
                  <a:pt x="15" y="79"/>
                </a:lnTo>
                <a:lnTo>
                  <a:pt x="9" y="96"/>
                </a:lnTo>
                <a:lnTo>
                  <a:pt x="4" y="114"/>
                </a:lnTo>
                <a:lnTo>
                  <a:pt x="0" y="132"/>
                </a:lnTo>
                <a:lnTo>
                  <a:pt x="23" y="135"/>
                </a:lnTo>
                <a:lnTo>
                  <a:pt x="26" y="120"/>
                </a:lnTo>
                <a:lnTo>
                  <a:pt x="31" y="103"/>
                </a:lnTo>
                <a:lnTo>
                  <a:pt x="36" y="87"/>
                </a:lnTo>
                <a:lnTo>
                  <a:pt x="42" y="71"/>
                </a:lnTo>
                <a:lnTo>
                  <a:pt x="57" y="41"/>
                </a:lnTo>
                <a:lnTo>
                  <a:pt x="72" y="12"/>
                </a:lnTo>
                <a:lnTo>
                  <a:pt x="72" y="12"/>
                </a:lnTo>
                <a:lnTo>
                  <a:pt x="52" y="0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27"/>
          <p:cNvSpPr/>
          <p:nvPr/>
        </p:nvSpPr>
        <p:spPr>
          <a:xfrm>
            <a:off x="4956175" y="2152650"/>
            <a:ext cx="317500" cy="258763"/>
          </a:xfrm>
          <a:custGeom>
            <a:rect b="b" l="l" r="r" t="t"/>
            <a:pathLst>
              <a:path extrusionOk="0" h="651" w="800">
                <a:moveTo>
                  <a:pt x="26" y="138"/>
                </a:moveTo>
                <a:lnTo>
                  <a:pt x="32" y="126"/>
                </a:lnTo>
                <a:lnTo>
                  <a:pt x="37" y="113"/>
                </a:lnTo>
                <a:lnTo>
                  <a:pt x="44" y="101"/>
                </a:lnTo>
                <a:lnTo>
                  <a:pt x="51" y="88"/>
                </a:lnTo>
                <a:lnTo>
                  <a:pt x="59" y="76"/>
                </a:lnTo>
                <a:lnTo>
                  <a:pt x="67" y="65"/>
                </a:lnTo>
                <a:lnTo>
                  <a:pt x="73" y="60"/>
                </a:lnTo>
                <a:lnTo>
                  <a:pt x="78" y="56"/>
                </a:lnTo>
                <a:lnTo>
                  <a:pt x="83" y="52"/>
                </a:lnTo>
                <a:lnTo>
                  <a:pt x="89" y="48"/>
                </a:lnTo>
                <a:lnTo>
                  <a:pt x="94" y="45"/>
                </a:lnTo>
                <a:lnTo>
                  <a:pt x="100" y="43"/>
                </a:lnTo>
                <a:lnTo>
                  <a:pt x="107" y="41"/>
                </a:lnTo>
                <a:lnTo>
                  <a:pt x="113" y="40"/>
                </a:lnTo>
                <a:lnTo>
                  <a:pt x="126" y="38"/>
                </a:lnTo>
                <a:lnTo>
                  <a:pt x="140" y="38"/>
                </a:lnTo>
                <a:lnTo>
                  <a:pt x="167" y="40"/>
                </a:lnTo>
                <a:lnTo>
                  <a:pt x="194" y="43"/>
                </a:lnTo>
                <a:lnTo>
                  <a:pt x="203" y="44"/>
                </a:lnTo>
                <a:lnTo>
                  <a:pt x="213" y="47"/>
                </a:lnTo>
                <a:lnTo>
                  <a:pt x="222" y="51"/>
                </a:lnTo>
                <a:lnTo>
                  <a:pt x="232" y="56"/>
                </a:lnTo>
                <a:lnTo>
                  <a:pt x="241" y="61"/>
                </a:lnTo>
                <a:lnTo>
                  <a:pt x="250" y="66"/>
                </a:lnTo>
                <a:lnTo>
                  <a:pt x="259" y="70"/>
                </a:lnTo>
                <a:lnTo>
                  <a:pt x="268" y="73"/>
                </a:lnTo>
                <a:lnTo>
                  <a:pt x="288" y="77"/>
                </a:lnTo>
                <a:lnTo>
                  <a:pt x="308" y="79"/>
                </a:lnTo>
                <a:lnTo>
                  <a:pt x="317" y="79"/>
                </a:lnTo>
                <a:lnTo>
                  <a:pt x="326" y="78"/>
                </a:lnTo>
                <a:lnTo>
                  <a:pt x="335" y="76"/>
                </a:lnTo>
                <a:lnTo>
                  <a:pt x="343" y="73"/>
                </a:lnTo>
                <a:lnTo>
                  <a:pt x="356" y="66"/>
                </a:lnTo>
                <a:lnTo>
                  <a:pt x="368" y="57"/>
                </a:lnTo>
                <a:lnTo>
                  <a:pt x="379" y="48"/>
                </a:lnTo>
                <a:lnTo>
                  <a:pt x="391" y="37"/>
                </a:lnTo>
                <a:lnTo>
                  <a:pt x="403" y="27"/>
                </a:lnTo>
                <a:lnTo>
                  <a:pt x="414" y="18"/>
                </a:lnTo>
                <a:lnTo>
                  <a:pt x="420" y="14"/>
                </a:lnTo>
                <a:lnTo>
                  <a:pt x="426" y="10"/>
                </a:lnTo>
                <a:lnTo>
                  <a:pt x="433" y="6"/>
                </a:lnTo>
                <a:lnTo>
                  <a:pt x="439" y="4"/>
                </a:lnTo>
                <a:lnTo>
                  <a:pt x="447" y="1"/>
                </a:lnTo>
                <a:lnTo>
                  <a:pt x="455" y="0"/>
                </a:lnTo>
                <a:lnTo>
                  <a:pt x="464" y="0"/>
                </a:lnTo>
                <a:lnTo>
                  <a:pt x="473" y="0"/>
                </a:lnTo>
                <a:lnTo>
                  <a:pt x="481" y="2"/>
                </a:lnTo>
                <a:lnTo>
                  <a:pt x="490" y="3"/>
                </a:lnTo>
                <a:lnTo>
                  <a:pt x="497" y="6"/>
                </a:lnTo>
                <a:lnTo>
                  <a:pt x="505" y="9"/>
                </a:lnTo>
                <a:lnTo>
                  <a:pt x="513" y="15"/>
                </a:lnTo>
                <a:lnTo>
                  <a:pt x="520" y="21"/>
                </a:lnTo>
                <a:lnTo>
                  <a:pt x="527" y="29"/>
                </a:lnTo>
                <a:lnTo>
                  <a:pt x="534" y="37"/>
                </a:lnTo>
                <a:lnTo>
                  <a:pt x="545" y="54"/>
                </a:lnTo>
                <a:lnTo>
                  <a:pt x="555" y="73"/>
                </a:lnTo>
                <a:lnTo>
                  <a:pt x="559" y="81"/>
                </a:lnTo>
                <a:lnTo>
                  <a:pt x="562" y="89"/>
                </a:lnTo>
                <a:lnTo>
                  <a:pt x="565" y="97"/>
                </a:lnTo>
                <a:lnTo>
                  <a:pt x="568" y="106"/>
                </a:lnTo>
                <a:lnTo>
                  <a:pt x="572" y="123"/>
                </a:lnTo>
                <a:lnTo>
                  <a:pt x="574" y="140"/>
                </a:lnTo>
                <a:lnTo>
                  <a:pt x="574" y="157"/>
                </a:lnTo>
                <a:lnTo>
                  <a:pt x="573" y="175"/>
                </a:lnTo>
                <a:lnTo>
                  <a:pt x="571" y="194"/>
                </a:lnTo>
                <a:lnTo>
                  <a:pt x="570" y="213"/>
                </a:lnTo>
                <a:lnTo>
                  <a:pt x="569" y="231"/>
                </a:lnTo>
                <a:lnTo>
                  <a:pt x="570" y="248"/>
                </a:lnTo>
                <a:lnTo>
                  <a:pt x="571" y="257"/>
                </a:lnTo>
                <a:lnTo>
                  <a:pt x="573" y="265"/>
                </a:lnTo>
                <a:lnTo>
                  <a:pt x="576" y="272"/>
                </a:lnTo>
                <a:lnTo>
                  <a:pt x="579" y="280"/>
                </a:lnTo>
                <a:lnTo>
                  <a:pt x="583" y="287"/>
                </a:lnTo>
                <a:lnTo>
                  <a:pt x="588" y="293"/>
                </a:lnTo>
                <a:lnTo>
                  <a:pt x="593" y="298"/>
                </a:lnTo>
                <a:lnTo>
                  <a:pt x="599" y="302"/>
                </a:lnTo>
                <a:lnTo>
                  <a:pt x="612" y="310"/>
                </a:lnTo>
                <a:lnTo>
                  <a:pt x="628" y="317"/>
                </a:lnTo>
                <a:lnTo>
                  <a:pt x="643" y="323"/>
                </a:lnTo>
                <a:lnTo>
                  <a:pt x="658" y="330"/>
                </a:lnTo>
                <a:lnTo>
                  <a:pt x="665" y="333"/>
                </a:lnTo>
                <a:lnTo>
                  <a:pt x="672" y="337"/>
                </a:lnTo>
                <a:lnTo>
                  <a:pt x="678" y="341"/>
                </a:lnTo>
                <a:lnTo>
                  <a:pt x="684" y="346"/>
                </a:lnTo>
                <a:lnTo>
                  <a:pt x="696" y="357"/>
                </a:lnTo>
                <a:lnTo>
                  <a:pt x="708" y="368"/>
                </a:lnTo>
                <a:lnTo>
                  <a:pt x="719" y="381"/>
                </a:lnTo>
                <a:lnTo>
                  <a:pt x="731" y="395"/>
                </a:lnTo>
                <a:lnTo>
                  <a:pt x="751" y="421"/>
                </a:lnTo>
                <a:lnTo>
                  <a:pt x="771" y="447"/>
                </a:lnTo>
                <a:lnTo>
                  <a:pt x="780" y="460"/>
                </a:lnTo>
                <a:lnTo>
                  <a:pt x="790" y="474"/>
                </a:lnTo>
                <a:lnTo>
                  <a:pt x="794" y="482"/>
                </a:lnTo>
                <a:lnTo>
                  <a:pt x="797" y="490"/>
                </a:lnTo>
                <a:lnTo>
                  <a:pt x="800" y="498"/>
                </a:lnTo>
                <a:lnTo>
                  <a:pt x="800" y="507"/>
                </a:lnTo>
                <a:lnTo>
                  <a:pt x="799" y="520"/>
                </a:lnTo>
                <a:lnTo>
                  <a:pt x="797" y="532"/>
                </a:lnTo>
                <a:lnTo>
                  <a:pt x="793" y="545"/>
                </a:lnTo>
                <a:lnTo>
                  <a:pt x="789" y="557"/>
                </a:lnTo>
                <a:lnTo>
                  <a:pt x="783" y="570"/>
                </a:lnTo>
                <a:lnTo>
                  <a:pt x="777" y="581"/>
                </a:lnTo>
                <a:lnTo>
                  <a:pt x="769" y="593"/>
                </a:lnTo>
                <a:lnTo>
                  <a:pt x="761" y="603"/>
                </a:lnTo>
                <a:lnTo>
                  <a:pt x="754" y="613"/>
                </a:lnTo>
                <a:lnTo>
                  <a:pt x="745" y="620"/>
                </a:lnTo>
                <a:lnTo>
                  <a:pt x="736" y="627"/>
                </a:lnTo>
                <a:lnTo>
                  <a:pt x="726" y="634"/>
                </a:lnTo>
                <a:lnTo>
                  <a:pt x="714" y="639"/>
                </a:lnTo>
                <a:lnTo>
                  <a:pt x="703" y="644"/>
                </a:lnTo>
                <a:lnTo>
                  <a:pt x="692" y="647"/>
                </a:lnTo>
                <a:lnTo>
                  <a:pt x="681" y="649"/>
                </a:lnTo>
                <a:lnTo>
                  <a:pt x="660" y="651"/>
                </a:lnTo>
                <a:lnTo>
                  <a:pt x="639" y="651"/>
                </a:lnTo>
                <a:lnTo>
                  <a:pt x="618" y="651"/>
                </a:lnTo>
                <a:lnTo>
                  <a:pt x="596" y="650"/>
                </a:lnTo>
                <a:lnTo>
                  <a:pt x="574" y="648"/>
                </a:lnTo>
                <a:lnTo>
                  <a:pt x="553" y="645"/>
                </a:lnTo>
                <a:lnTo>
                  <a:pt x="532" y="642"/>
                </a:lnTo>
                <a:lnTo>
                  <a:pt x="511" y="638"/>
                </a:lnTo>
                <a:lnTo>
                  <a:pt x="502" y="636"/>
                </a:lnTo>
                <a:lnTo>
                  <a:pt x="494" y="634"/>
                </a:lnTo>
                <a:lnTo>
                  <a:pt x="486" y="631"/>
                </a:lnTo>
                <a:lnTo>
                  <a:pt x="478" y="628"/>
                </a:lnTo>
                <a:lnTo>
                  <a:pt x="463" y="621"/>
                </a:lnTo>
                <a:lnTo>
                  <a:pt x="448" y="613"/>
                </a:lnTo>
                <a:lnTo>
                  <a:pt x="433" y="604"/>
                </a:lnTo>
                <a:lnTo>
                  <a:pt x="417" y="597"/>
                </a:lnTo>
                <a:lnTo>
                  <a:pt x="410" y="594"/>
                </a:lnTo>
                <a:lnTo>
                  <a:pt x="402" y="591"/>
                </a:lnTo>
                <a:lnTo>
                  <a:pt x="392" y="589"/>
                </a:lnTo>
                <a:lnTo>
                  <a:pt x="384" y="587"/>
                </a:lnTo>
                <a:lnTo>
                  <a:pt x="360" y="584"/>
                </a:lnTo>
                <a:lnTo>
                  <a:pt x="335" y="583"/>
                </a:lnTo>
                <a:lnTo>
                  <a:pt x="309" y="583"/>
                </a:lnTo>
                <a:lnTo>
                  <a:pt x="283" y="584"/>
                </a:lnTo>
                <a:lnTo>
                  <a:pt x="257" y="585"/>
                </a:lnTo>
                <a:lnTo>
                  <a:pt x="232" y="586"/>
                </a:lnTo>
                <a:lnTo>
                  <a:pt x="207" y="585"/>
                </a:lnTo>
                <a:lnTo>
                  <a:pt x="183" y="583"/>
                </a:lnTo>
                <a:lnTo>
                  <a:pt x="174" y="582"/>
                </a:lnTo>
                <a:lnTo>
                  <a:pt x="166" y="579"/>
                </a:lnTo>
                <a:lnTo>
                  <a:pt x="159" y="576"/>
                </a:lnTo>
                <a:lnTo>
                  <a:pt x="152" y="571"/>
                </a:lnTo>
                <a:lnTo>
                  <a:pt x="145" y="566"/>
                </a:lnTo>
                <a:lnTo>
                  <a:pt x="139" y="560"/>
                </a:lnTo>
                <a:lnTo>
                  <a:pt x="133" y="554"/>
                </a:lnTo>
                <a:lnTo>
                  <a:pt x="128" y="548"/>
                </a:lnTo>
                <a:lnTo>
                  <a:pt x="122" y="540"/>
                </a:lnTo>
                <a:lnTo>
                  <a:pt x="116" y="531"/>
                </a:lnTo>
                <a:lnTo>
                  <a:pt x="111" y="522"/>
                </a:lnTo>
                <a:lnTo>
                  <a:pt x="106" y="513"/>
                </a:lnTo>
                <a:lnTo>
                  <a:pt x="102" y="503"/>
                </a:lnTo>
                <a:lnTo>
                  <a:pt x="98" y="492"/>
                </a:lnTo>
                <a:lnTo>
                  <a:pt x="95" y="483"/>
                </a:lnTo>
                <a:lnTo>
                  <a:pt x="92" y="473"/>
                </a:lnTo>
                <a:lnTo>
                  <a:pt x="91" y="464"/>
                </a:lnTo>
                <a:lnTo>
                  <a:pt x="91" y="454"/>
                </a:lnTo>
                <a:lnTo>
                  <a:pt x="92" y="444"/>
                </a:lnTo>
                <a:lnTo>
                  <a:pt x="93" y="434"/>
                </a:lnTo>
                <a:lnTo>
                  <a:pt x="94" y="424"/>
                </a:lnTo>
                <a:lnTo>
                  <a:pt x="95" y="415"/>
                </a:lnTo>
                <a:lnTo>
                  <a:pt x="94" y="405"/>
                </a:lnTo>
                <a:lnTo>
                  <a:pt x="92" y="397"/>
                </a:lnTo>
                <a:lnTo>
                  <a:pt x="90" y="390"/>
                </a:lnTo>
                <a:lnTo>
                  <a:pt x="87" y="385"/>
                </a:lnTo>
                <a:lnTo>
                  <a:pt x="84" y="380"/>
                </a:lnTo>
                <a:lnTo>
                  <a:pt x="80" y="376"/>
                </a:lnTo>
                <a:lnTo>
                  <a:pt x="71" y="367"/>
                </a:lnTo>
                <a:lnTo>
                  <a:pt x="61" y="358"/>
                </a:lnTo>
                <a:lnTo>
                  <a:pt x="51" y="350"/>
                </a:lnTo>
                <a:lnTo>
                  <a:pt x="42" y="341"/>
                </a:lnTo>
                <a:lnTo>
                  <a:pt x="34" y="332"/>
                </a:lnTo>
                <a:lnTo>
                  <a:pt x="26" y="322"/>
                </a:lnTo>
                <a:lnTo>
                  <a:pt x="17" y="304"/>
                </a:lnTo>
                <a:lnTo>
                  <a:pt x="9" y="284"/>
                </a:lnTo>
                <a:lnTo>
                  <a:pt x="5" y="275"/>
                </a:lnTo>
                <a:lnTo>
                  <a:pt x="3" y="265"/>
                </a:lnTo>
                <a:lnTo>
                  <a:pt x="1" y="256"/>
                </a:lnTo>
                <a:lnTo>
                  <a:pt x="0" y="247"/>
                </a:lnTo>
                <a:lnTo>
                  <a:pt x="1" y="233"/>
                </a:lnTo>
                <a:lnTo>
                  <a:pt x="3" y="218"/>
                </a:lnTo>
                <a:lnTo>
                  <a:pt x="5" y="204"/>
                </a:lnTo>
                <a:lnTo>
                  <a:pt x="9" y="190"/>
                </a:lnTo>
                <a:lnTo>
                  <a:pt x="13" y="175"/>
                </a:lnTo>
                <a:lnTo>
                  <a:pt x="17" y="162"/>
                </a:lnTo>
                <a:lnTo>
                  <a:pt x="22" y="150"/>
                </a:lnTo>
                <a:lnTo>
                  <a:pt x="26" y="138"/>
                </a:lnTo>
                <a:close/>
              </a:path>
            </a:pathLst>
          </a:custGeom>
          <a:solidFill>
            <a:srgbClr val="99477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27"/>
          <p:cNvSpPr/>
          <p:nvPr/>
        </p:nvSpPr>
        <p:spPr>
          <a:xfrm>
            <a:off x="4956175" y="2152650"/>
            <a:ext cx="317500" cy="258763"/>
          </a:xfrm>
          <a:custGeom>
            <a:rect b="b" l="l" r="r" t="t"/>
            <a:pathLst>
              <a:path extrusionOk="0" h="651" w="800">
                <a:moveTo>
                  <a:pt x="26" y="138"/>
                </a:moveTo>
                <a:lnTo>
                  <a:pt x="32" y="126"/>
                </a:lnTo>
                <a:lnTo>
                  <a:pt x="37" y="113"/>
                </a:lnTo>
                <a:lnTo>
                  <a:pt x="44" y="101"/>
                </a:lnTo>
                <a:lnTo>
                  <a:pt x="51" y="88"/>
                </a:lnTo>
                <a:lnTo>
                  <a:pt x="59" y="76"/>
                </a:lnTo>
                <a:lnTo>
                  <a:pt x="67" y="65"/>
                </a:lnTo>
                <a:lnTo>
                  <a:pt x="73" y="60"/>
                </a:lnTo>
                <a:lnTo>
                  <a:pt x="78" y="56"/>
                </a:lnTo>
                <a:lnTo>
                  <a:pt x="83" y="52"/>
                </a:lnTo>
                <a:lnTo>
                  <a:pt x="89" y="48"/>
                </a:lnTo>
                <a:lnTo>
                  <a:pt x="94" y="45"/>
                </a:lnTo>
                <a:lnTo>
                  <a:pt x="100" y="43"/>
                </a:lnTo>
                <a:lnTo>
                  <a:pt x="107" y="41"/>
                </a:lnTo>
                <a:lnTo>
                  <a:pt x="113" y="40"/>
                </a:lnTo>
                <a:lnTo>
                  <a:pt x="126" y="38"/>
                </a:lnTo>
                <a:lnTo>
                  <a:pt x="140" y="38"/>
                </a:lnTo>
                <a:lnTo>
                  <a:pt x="167" y="40"/>
                </a:lnTo>
                <a:lnTo>
                  <a:pt x="194" y="43"/>
                </a:lnTo>
                <a:lnTo>
                  <a:pt x="203" y="44"/>
                </a:lnTo>
                <a:lnTo>
                  <a:pt x="213" y="47"/>
                </a:lnTo>
                <a:lnTo>
                  <a:pt x="222" y="51"/>
                </a:lnTo>
                <a:lnTo>
                  <a:pt x="232" y="56"/>
                </a:lnTo>
                <a:lnTo>
                  <a:pt x="241" y="61"/>
                </a:lnTo>
                <a:lnTo>
                  <a:pt x="250" y="66"/>
                </a:lnTo>
                <a:lnTo>
                  <a:pt x="259" y="70"/>
                </a:lnTo>
                <a:lnTo>
                  <a:pt x="268" y="73"/>
                </a:lnTo>
                <a:lnTo>
                  <a:pt x="288" y="77"/>
                </a:lnTo>
                <a:lnTo>
                  <a:pt x="308" y="79"/>
                </a:lnTo>
                <a:lnTo>
                  <a:pt x="317" y="79"/>
                </a:lnTo>
                <a:lnTo>
                  <a:pt x="326" y="78"/>
                </a:lnTo>
                <a:lnTo>
                  <a:pt x="335" y="76"/>
                </a:lnTo>
                <a:lnTo>
                  <a:pt x="343" y="73"/>
                </a:lnTo>
                <a:lnTo>
                  <a:pt x="356" y="66"/>
                </a:lnTo>
                <a:lnTo>
                  <a:pt x="368" y="57"/>
                </a:lnTo>
                <a:lnTo>
                  <a:pt x="379" y="48"/>
                </a:lnTo>
                <a:lnTo>
                  <a:pt x="391" y="37"/>
                </a:lnTo>
                <a:lnTo>
                  <a:pt x="403" y="27"/>
                </a:lnTo>
                <a:lnTo>
                  <a:pt x="414" y="18"/>
                </a:lnTo>
                <a:lnTo>
                  <a:pt x="420" y="14"/>
                </a:lnTo>
                <a:lnTo>
                  <a:pt x="426" y="10"/>
                </a:lnTo>
                <a:lnTo>
                  <a:pt x="433" y="6"/>
                </a:lnTo>
                <a:lnTo>
                  <a:pt x="439" y="4"/>
                </a:lnTo>
                <a:lnTo>
                  <a:pt x="447" y="1"/>
                </a:lnTo>
                <a:lnTo>
                  <a:pt x="455" y="0"/>
                </a:lnTo>
                <a:lnTo>
                  <a:pt x="464" y="0"/>
                </a:lnTo>
                <a:lnTo>
                  <a:pt x="473" y="0"/>
                </a:lnTo>
                <a:lnTo>
                  <a:pt x="481" y="2"/>
                </a:lnTo>
                <a:lnTo>
                  <a:pt x="490" y="3"/>
                </a:lnTo>
                <a:lnTo>
                  <a:pt x="497" y="6"/>
                </a:lnTo>
                <a:lnTo>
                  <a:pt x="505" y="9"/>
                </a:lnTo>
                <a:lnTo>
                  <a:pt x="513" y="15"/>
                </a:lnTo>
                <a:lnTo>
                  <a:pt x="520" y="21"/>
                </a:lnTo>
                <a:lnTo>
                  <a:pt x="527" y="29"/>
                </a:lnTo>
                <a:lnTo>
                  <a:pt x="534" y="37"/>
                </a:lnTo>
                <a:lnTo>
                  <a:pt x="545" y="54"/>
                </a:lnTo>
                <a:lnTo>
                  <a:pt x="555" y="73"/>
                </a:lnTo>
                <a:lnTo>
                  <a:pt x="559" y="81"/>
                </a:lnTo>
                <a:lnTo>
                  <a:pt x="562" y="89"/>
                </a:lnTo>
                <a:lnTo>
                  <a:pt x="565" y="97"/>
                </a:lnTo>
                <a:lnTo>
                  <a:pt x="568" y="106"/>
                </a:lnTo>
                <a:lnTo>
                  <a:pt x="572" y="123"/>
                </a:lnTo>
                <a:lnTo>
                  <a:pt x="574" y="140"/>
                </a:lnTo>
                <a:lnTo>
                  <a:pt x="574" y="157"/>
                </a:lnTo>
                <a:lnTo>
                  <a:pt x="573" y="175"/>
                </a:lnTo>
                <a:lnTo>
                  <a:pt x="571" y="194"/>
                </a:lnTo>
                <a:lnTo>
                  <a:pt x="570" y="213"/>
                </a:lnTo>
                <a:lnTo>
                  <a:pt x="569" y="231"/>
                </a:lnTo>
                <a:lnTo>
                  <a:pt x="570" y="248"/>
                </a:lnTo>
                <a:lnTo>
                  <a:pt x="571" y="257"/>
                </a:lnTo>
                <a:lnTo>
                  <a:pt x="573" y="265"/>
                </a:lnTo>
                <a:lnTo>
                  <a:pt x="576" y="272"/>
                </a:lnTo>
                <a:lnTo>
                  <a:pt x="579" y="280"/>
                </a:lnTo>
                <a:lnTo>
                  <a:pt x="583" y="287"/>
                </a:lnTo>
                <a:lnTo>
                  <a:pt x="588" y="293"/>
                </a:lnTo>
                <a:lnTo>
                  <a:pt x="593" y="298"/>
                </a:lnTo>
                <a:lnTo>
                  <a:pt x="599" y="302"/>
                </a:lnTo>
                <a:lnTo>
                  <a:pt x="612" y="310"/>
                </a:lnTo>
                <a:lnTo>
                  <a:pt x="628" y="317"/>
                </a:lnTo>
                <a:lnTo>
                  <a:pt x="643" y="323"/>
                </a:lnTo>
                <a:lnTo>
                  <a:pt x="658" y="330"/>
                </a:lnTo>
                <a:lnTo>
                  <a:pt x="665" y="333"/>
                </a:lnTo>
                <a:lnTo>
                  <a:pt x="672" y="337"/>
                </a:lnTo>
                <a:lnTo>
                  <a:pt x="678" y="341"/>
                </a:lnTo>
                <a:lnTo>
                  <a:pt x="684" y="346"/>
                </a:lnTo>
                <a:lnTo>
                  <a:pt x="696" y="357"/>
                </a:lnTo>
                <a:lnTo>
                  <a:pt x="708" y="368"/>
                </a:lnTo>
                <a:lnTo>
                  <a:pt x="719" y="381"/>
                </a:lnTo>
                <a:lnTo>
                  <a:pt x="731" y="395"/>
                </a:lnTo>
                <a:lnTo>
                  <a:pt x="751" y="421"/>
                </a:lnTo>
                <a:lnTo>
                  <a:pt x="771" y="447"/>
                </a:lnTo>
                <a:lnTo>
                  <a:pt x="780" y="460"/>
                </a:lnTo>
                <a:lnTo>
                  <a:pt x="790" y="474"/>
                </a:lnTo>
                <a:lnTo>
                  <a:pt x="794" y="482"/>
                </a:lnTo>
                <a:lnTo>
                  <a:pt x="797" y="490"/>
                </a:lnTo>
                <a:lnTo>
                  <a:pt x="800" y="498"/>
                </a:lnTo>
                <a:lnTo>
                  <a:pt x="800" y="507"/>
                </a:lnTo>
                <a:lnTo>
                  <a:pt x="799" y="520"/>
                </a:lnTo>
                <a:lnTo>
                  <a:pt x="797" y="532"/>
                </a:lnTo>
                <a:lnTo>
                  <a:pt x="793" y="545"/>
                </a:lnTo>
                <a:lnTo>
                  <a:pt x="789" y="557"/>
                </a:lnTo>
                <a:lnTo>
                  <a:pt x="783" y="570"/>
                </a:lnTo>
                <a:lnTo>
                  <a:pt x="777" y="581"/>
                </a:lnTo>
                <a:lnTo>
                  <a:pt x="769" y="593"/>
                </a:lnTo>
                <a:lnTo>
                  <a:pt x="761" y="603"/>
                </a:lnTo>
                <a:lnTo>
                  <a:pt x="754" y="613"/>
                </a:lnTo>
                <a:lnTo>
                  <a:pt x="745" y="620"/>
                </a:lnTo>
                <a:lnTo>
                  <a:pt x="736" y="627"/>
                </a:lnTo>
                <a:lnTo>
                  <a:pt x="726" y="634"/>
                </a:lnTo>
                <a:lnTo>
                  <a:pt x="714" y="639"/>
                </a:lnTo>
                <a:lnTo>
                  <a:pt x="703" y="644"/>
                </a:lnTo>
                <a:lnTo>
                  <a:pt x="692" y="647"/>
                </a:lnTo>
                <a:lnTo>
                  <a:pt x="681" y="649"/>
                </a:lnTo>
                <a:lnTo>
                  <a:pt x="660" y="651"/>
                </a:lnTo>
                <a:lnTo>
                  <a:pt x="639" y="651"/>
                </a:lnTo>
                <a:lnTo>
                  <a:pt x="618" y="651"/>
                </a:lnTo>
                <a:lnTo>
                  <a:pt x="596" y="650"/>
                </a:lnTo>
                <a:lnTo>
                  <a:pt x="574" y="648"/>
                </a:lnTo>
                <a:lnTo>
                  <a:pt x="553" y="645"/>
                </a:lnTo>
                <a:lnTo>
                  <a:pt x="532" y="642"/>
                </a:lnTo>
                <a:lnTo>
                  <a:pt x="511" y="638"/>
                </a:lnTo>
                <a:lnTo>
                  <a:pt x="502" y="636"/>
                </a:lnTo>
                <a:lnTo>
                  <a:pt x="494" y="634"/>
                </a:lnTo>
                <a:lnTo>
                  <a:pt x="486" y="631"/>
                </a:lnTo>
                <a:lnTo>
                  <a:pt x="478" y="628"/>
                </a:lnTo>
                <a:lnTo>
                  <a:pt x="463" y="621"/>
                </a:lnTo>
                <a:lnTo>
                  <a:pt x="448" y="613"/>
                </a:lnTo>
                <a:lnTo>
                  <a:pt x="433" y="604"/>
                </a:lnTo>
                <a:lnTo>
                  <a:pt x="417" y="597"/>
                </a:lnTo>
                <a:lnTo>
                  <a:pt x="410" y="594"/>
                </a:lnTo>
                <a:lnTo>
                  <a:pt x="402" y="591"/>
                </a:lnTo>
                <a:lnTo>
                  <a:pt x="392" y="589"/>
                </a:lnTo>
                <a:lnTo>
                  <a:pt x="384" y="587"/>
                </a:lnTo>
                <a:lnTo>
                  <a:pt x="360" y="584"/>
                </a:lnTo>
                <a:lnTo>
                  <a:pt x="335" y="583"/>
                </a:lnTo>
                <a:lnTo>
                  <a:pt x="309" y="583"/>
                </a:lnTo>
                <a:lnTo>
                  <a:pt x="283" y="584"/>
                </a:lnTo>
                <a:lnTo>
                  <a:pt x="257" y="585"/>
                </a:lnTo>
                <a:lnTo>
                  <a:pt x="232" y="586"/>
                </a:lnTo>
                <a:lnTo>
                  <a:pt x="207" y="585"/>
                </a:lnTo>
                <a:lnTo>
                  <a:pt x="183" y="583"/>
                </a:lnTo>
                <a:lnTo>
                  <a:pt x="174" y="582"/>
                </a:lnTo>
                <a:lnTo>
                  <a:pt x="166" y="579"/>
                </a:lnTo>
                <a:lnTo>
                  <a:pt x="159" y="576"/>
                </a:lnTo>
                <a:lnTo>
                  <a:pt x="152" y="571"/>
                </a:lnTo>
                <a:lnTo>
                  <a:pt x="145" y="566"/>
                </a:lnTo>
                <a:lnTo>
                  <a:pt x="139" y="560"/>
                </a:lnTo>
                <a:lnTo>
                  <a:pt x="133" y="554"/>
                </a:lnTo>
                <a:lnTo>
                  <a:pt x="128" y="548"/>
                </a:lnTo>
                <a:lnTo>
                  <a:pt x="122" y="540"/>
                </a:lnTo>
                <a:lnTo>
                  <a:pt x="116" y="531"/>
                </a:lnTo>
                <a:lnTo>
                  <a:pt x="111" y="522"/>
                </a:lnTo>
                <a:lnTo>
                  <a:pt x="106" y="513"/>
                </a:lnTo>
                <a:lnTo>
                  <a:pt x="102" y="503"/>
                </a:lnTo>
                <a:lnTo>
                  <a:pt x="98" y="492"/>
                </a:lnTo>
                <a:lnTo>
                  <a:pt x="95" y="483"/>
                </a:lnTo>
                <a:lnTo>
                  <a:pt x="92" y="473"/>
                </a:lnTo>
                <a:lnTo>
                  <a:pt x="91" y="464"/>
                </a:lnTo>
                <a:lnTo>
                  <a:pt x="91" y="454"/>
                </a:lnTo>
                <a:lnTo>
                  <a:pt x="92" y="444"/>
                </a:lnTo>
                <a:lnTo>
                  <a:pt x="93" y="434"/>
                </a:lnTo>
                <a:lnTo>
                  <a:pt x="94" y="424"/>
                </a:lnTo>
                <a:lnTo>
                  <a:pt x="95" y="415"/>
                </a:lnTo>
                <a:lnTo>
                  <a:pt x="94" y="405"/>
                </a:lnTo>
                <a:lnTo>
                  <a:pt x="92" y="397"/>
                </a:lnTo>
                <a:lnTo>
                  <a:pt x="90" y="390"/>
                </a:lnTo>
                <a:lnTo>
                  <a:pt x="87" y="385"/>
                </a:lnTo>
                <a:lnTo>
                  <a:pt x="84" y="380"/>
                </a:lnTo>
                <a:lnTo>
                  <a:pt x="80" y="376"/>
                </a:lnTo>
                <a:lnTo>
                  <a:pt x="71" y="367"/>
                </a:lnTo>
                <a:lnTo>
                  <a:pt x="61" y="358"/>
                </a:lnTo>
                <a:lnTo>
                  <a:pt x="51" y="350"/>
                </a:lnTo>
                <a:lnTo>
                  <a:pt x="42" y="341"/>
                </a:lnTo>
                <a:lnTo>
                  <a:pt x="34" y="332"/>
                </a:lnTo>
                <a:lnTo>
                  <a:pt x="26" y="322"/>
                </a:lnTo>
                <a:lnTo>
                  <a:pt x="17" y="304"/>
                </a:lnTo>
                <a:lnTo>
                  <a:pt x="9" y="284"/>
                </a:lnTo>
                <a:lnTo>
                  <a:pt x="5" y="275"/>
                </a:lnTo>
                <a:lnTo>
                  <a:pt x="3" y="265"/>
                </a:lnTo>
                <a:lnTo>
                  <a:pt x="1" y="256"/>
                </a:lnTo>
                <a:lnTo>
                  <a:pt x="0" y="247"/>
                </a:lnTo>
                <a:lnTo>
                  <a:pt x="1" y="233"/>
                </a:lnTo>
                <a:lnTo>
                  <a:pt x="3" y="218"/>
                </a:lnTo>
                <a:lnTo>
                  <a:pt x="5" y="204"/>
                </a:lnTo>
                <a:lnTo>
                  <a:pt x="9" y="190"/>
                </a:lnTo>
                <a:lnTo>
                  <a:pt x="13" y="175"/>
                </a:lnTo>
                <a:lnTo>
                  <a:pt x="17" y="162"/>
                </a:lnTo>
                <a:lnTo>
                  <a:pt x="22" y="150"/>
                </a:lnTo>
                <a:lnTo>
                  <a:pt x="26" y="138"/>
                </a:lnTo>
              </a:path>
            </a:pathLst>
          </a:custGeom>
          <a:noFill/>
          <a:ln cap="flat" cmpd="sng" w="9525">
            <a:solidFill>
              <a:srgbClr val="1F1A17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27"/>
          <p:cNvSpPr/>
          <p:nvPr/>
        </p:nvSpPr>
        <p:spPr>
          <a:xfrm>
            <a:off x="5005388" y="2009775"/>
            <a:ext cx="25400" cy="26988"/>
          </a:xfrm>
          <a:custGeom>
            <a:rect b="b" l="l" r="r" t="t"/>
            <a:pathLst>
              <a:path extrusionOk="0" h="67" w="66">
                <a:moveTo>
                  <a:pt x="28" y="66"/>
                </a:moveTo>
                <a:lnTo>
                  <a:pt x="28" y="67"/>
                </a:lnTo>
                <a:lnTo>
                  <a:pt x="30" y="61"/>
                </a:lnTo>
                <a:lnTo>
                  <a:pt x="34" y="55"/>
                </a:lnTo>
                <a:lnTo>
                  <a:pt x="38" y="49"/>
                </a:lnTo>
                <a:lnTo>
                  <a:pt x="43" y="43"/>
                </a:lnTo>
                <a:lnTo>
                  <a:pt x="55" y="31"/>
                </a:lnTo>
                <a:lnTo>
                  <a:pt x="66" y="19"/>
                </a:lnTo>
                <a:lnTo>
                  <a:pt x="41" y="0"/>
                </a:lnTo>
                <a:lnTo>
                  <a:pt x="32" y="12"/>
                </a:lnTo>
                <a:lnTo>
                  <a:pt x="21" y="24"/>
                </a:lnTo>
                <a:lnTo>
                  <a:pt x="15" y="31"/>
                </a:lnTo>
                <a:lnTo>
                  <a:pt x="9" y="39"/>
                </a:lnTo>
                <a:lnTo>
                  <a:pt x="4" y="47"/>
                </a:lnTo>
                <a:lnTo>
                  <a:pt x="0" y="57"/>
                </a:lnTo>
                <a:lnTo>
                  <a:pt x="0" y="58"/>
                </a:lnTo>
                <a:lnTo>
                  <a:pt x="28" y="66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27"/>
          <p:cNvSpPr/>
          <p:nvPr/>
        </p:nvSpPr>
        <p:spPr>
          <a:xfrm>
            <a:off x="5005388" y="2032000"/>
            <a:ext cx="12700" cy="20638"/>
          </a:xfrm>
          <a:custGeom>
            <a:rect b="b" l="l" r="r" t="t"/>
            <a:pathLst>
              <a:path extrusionOk="0" h="53" w="33">
                <a:moveTo>
                  <a:pt x="33" y="53"/>
                </a:moveTo>
                <a:lnTo>
                  <a:pt x="33" y="53"/>
                </a:lnTo>
                <a:lnTo>
                  <a:pt x="32" y="38"/>
                </a:lnTo>
                <a:lnTo>
                  <a:pt x="30" y="25"/>
                </a:lnTo>
                <a:lnTo>
                  <a:pt x="30" y="19"/>
                </a:lnTo>
                <a:lnTo>
                  <a:pt x="29" y="14"/>
                </a:lnTo>
                <a:lnTo>
                  <a:pt x="30" y="11"/>
                </a:lnTo>
                <a:lnTo>
                  <a:pt x="30" y="8"/>
                </a:lnTo>
                <a:lnTo>
                  <a:pt x="2" y="0"/>
                </a:lnTo>
                <a:lnTo>
                  <a:pt x="0" y="7"/>
                </a:lnTo>
                <a:lnTo>
                  <a:pt x="0" y="14"/>
                </a:lnTo>
                <a:lnTo>
                  <a:pt x="0" y="21"/>
                </a:lnTo>
                <a:lnTo>
                  <a:pt x="1" y="28"/>
                </a:lnTo>
                <a:lnTo>
                  <a:pt x="2" y="40"/>
                </a:lnTo>
                <a:lnTo>
                  <a:pt x="3" y="53"/>
                </a:lnTo>
                <a:lnTo>
                  <a:pt x="3" y="53"/>
                </a:lnTo>
                <a:lnTo>
                  <a:pt x="33" y="53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27"/>
          <p:cNvSpPr/>
          <p:nvPr/>
        </p:nvSpPr>
        <p:spPr>
          <a:xfrm>
            <a:off x="5005388" y="2046288"/>
            <a:ext cx="12700" cy="11112"/>
          </a:xfrm>
          <a:custGeom>
            <a:rect b="b" l="l" r="r" t="t"/>
            <a:pathLst>
              <a:path extrusionOk="0" h="29" w="30">
                <a:moveTo>
                  <a:pt x="10" y="0"/>
                </a:moveTo>
                <a:lnTo>
                  <a:pt x="0" y="14"/>
                </a:lnTo>
                <a:lnTo>
                  <a:pt x="0" y="18"/>
                </a:lnTo>
                <a:lnTo>
                  <a:pt x="30" y="19"/>
                </a:lnTo>
                <a:lnTo>
                  <a:pt x="0" y="19"/>
                </a:lnTo>
                <a:lnTo>
                  <a:pt x="30" y="18"/>
                </a:lnTo>
                <a:lnTo>
                  <a:pt x="30" y="14"/>
                </a:lnTo>
                <a:lnTo>
                  <a:pt x="20" y="29"/>
                </a:lnTo>
                <a:lnTo>
                  <a:pt x="10" y="0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27"/>
          <p:cNvSpPr/>
          <p:nvPr/>
        </p:nvSpPr>
        <p:spPr>
          <a:xfrm>
            <a:off x="5010150" y="2025650"/>
            <a:ext cx="61913" cy="31750"/>
          </a:xfrm>
          <a:custGeom>
            <a:rect b="b" l="l" r="r" t="t"/>
            <a:pathLst>
              <a:path extrusionOk="0" h="80" w="158">
                <a:moveTo>
                  <a:pt x="153" y="0"/>
                </a:moveTo>
                <a:lnTo>
                  <a:pt x="148" y="1"/>
                </a:lnTo>
                <a:lnTo>
                  <a:pt x="111" y="14"/>
                </a:lnTo>
                <a:lnTo>
                  <a:pt x="74" y="26"/>
                </a:lnTo>
                <a:lnTo>
                  <a:pt x="36" y="39"/>
                </a:lnTo>
                <a:lnTo>
                  <a:pt x="0" y="51"/>
                </a:lnTo>
                <a:lnTo>
                  <a:pt x="10" y="80"/>
                </a:lnTo>
                <a:lnTo>
                  <a:pt x="46" y="67"/>
                </a:lnTo>
                <a:lnTo>
                  <a:pt x="83" y="54"/>
                </a:lnTo>
                <a:lnTo>
                  <a:pt x="120" y="42"/>
                </a:lnTo>
                <a:lnTo>
                  <a:pt x="158" y="29"/>
                </a:lnTo>
                <a:lnTo>
                  <a:pt x="153" y="30"/>
                </a:lnTo>
                <a:lnTo>
                  <a:pt x="153" y="0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27"/>
          <p:cNvSpPr/>
          <p:nvPr/>
        </p:nvSpPr>
        <p:spPr>
          <a:xfrm>
            <a:off x="5070475" y="2025650"/>
            <a:ext cx="1588" cy="12700"/>
          </a:xfrm>
          <a:custGeom>
            <a:rect b="b" l="l" r="r" t="t"/>
            <a:pathLst>
              <a:path extrusionOk="0" h="30" w="120000">
                <a:moveTo>
                  <a:pt x="0" y="0"/>
                </a:move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lnTo>
                  <a:pt x="0" y="30"/>
                </a:lnTo>
                <a:lnTo>
                  <a:pt x="0" y="0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27"/>
          <p:cNvSpPr/>
          <p:nvPr/>
        </p:nvSpPr>
        <p:spPr>
          <a:xfrm>
            <a:off x="5070475" y="2020888"/>
            <a:ext cx="33338" cy="17462"/>
          </a:xfrm>
          <a:custGeom>
            <a:rect b="b" l="l" r="r" t="t"/>
            <a:pathLst>
              <a:path extrusionOk="0" h="41" w="85">
                <a:moveTo>
                  <a:pt x="85" y="10"/>
                </a:moveTo>
                <a:lnTo>
                  <a:pt x="85" y="10"/>
                </a:lnTo>
                <a:lnTo>
                  <a:pt x="80" y="6"/>
                </a:lnTo>
                <a:lnTo>
                  <a:pt x="73" y="2"/>
                </a:lnTo>
                <a:lnTo>
                  <a:pt x="67" y="0"/>
                </a:lnTo>
                <a:lnTo>
                  <a:pt x="60" y="0"/>
                </a:lnTo>
                <a:lnTo>
                  <a:pt x="49" y="0"/>
                </a:lnTo>
                <a:lnTo>
                  <a:pt x="37" y="3"/>
                </a:lnTo>
                <a:lnTo>
                  <a:pt x="27" y="6"/>
                </a:lnTo>
                <a:lnTo>
                  <a:pt x="17" y="9"/>
                </a:lnTo>
                <a:lnTo>
                  <a:pt x="8" y="11"/>
                </a:lnTo>
                <a:lnTo>
                  <a:pt x="0" y="11"/>
                </a:lnTo>
                <a:lnTo>
                  <a:pt x="0" y="41"/>
                </a:lnTo>
                <a:lnTo>
                  <a:pt x="13" y="40"/>
                </a:lnTo>
                <a:lnTo>
                  <a:pt x="24" y="37"/>
                </a:lnTo>
                <a:lnTo>
                  <a:pt x="35" y="34"/>
                </a:lnTo>
                <a:lnTo>
                  <a:pt x="45" y="31"/>
                </a:lnTo>
                <a:lnTo>
                  <a:pt x="53" y="30"/>
                </a:lnTo>
                <a:lnTo>
                  <a:pt x="60" y="29"/>
                </a:lnTo>
                <a:lnTo>
                  <a:pt x="61" y="29"/>
                </a:lnTo>
                <a:lnTo>
                  <a:pt x="62" y="30"/>
                </a:lnTo>
                <a:lnTo>
                  <a:pt x="63" y="30"/>
                </a:lnTo>
                <a:lnTo>
                  <a:pt x="64" y="31"/>
                </a:lnTo>
                <a:lnTo>
                  <a:pt x="64" y="31"/>
                </a:lnTo>
                <a:lnTo>
                  <a:pt x="85" y="10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27"/>
          <p:cNvSpPr/>
          <p:nvPr/>
        </p:nvSpPr>
        <p:spPr>
          <a:xfrm>
            <a:off x="5092700" y="2025650"/>
            <a:ext cx="15875" cy="33338"/>
          </a:xfrm>
          <a:custGeom>
            <a:rect b="b" l="l" r="r" t="t"/>
            <a:pathLst>
              <a:path extrusionOk="0" h="87" w="42">
                <a:moveTo>
                  <a:pt x="30" y="87"/>
                </a:moveTo>
                <a:lnTo>
                  <a:pt x="34" y="68"/>
                </a:lnTo>
                <a:lnTo>
                  <a:pt x="39" y="48"/>
                </a:lnTo>
                <a:lnTo>
                  <a:pt x="42" y="36"/>
                </a:lnTo>
                <a:lnTo>
                  <a:pt x="42" y="25"/>
                </a:lnTo>
                <a:lnTo>
                  <a:pt x="41" y="18"/>
                </a:lnTo>
                <a:lnTo>
                  <a:pt x="39" y="12"/>
                </a:lnTo>
                <a:lnTo>
                  <a:pt x="36" y="6"/>
                </a:lnTo>
                <a:lnTo>
                  <a:pt x="31" y="0"/>
                </a:lnTo>
                <a:lnTo>
                  <a:pt x="10" y="21"/>
                </a:lnTo>
                <a:lnTo>
                  <a:pt x="11" y="22"/>
                </a:lnTo>
                <a:lnTo>
                  <a:pt x="12" y="23"/>
                </a:lnTo>
                <a:lnTo>
                  <a:pt x="12" y="25"/>
                </a:lnTo>
                <a:lnTo>
                  <a:pt x="12" y="26"/>
                </a:lnTo>
                <a:lnTo>
                  <a:pt x="12" y="33"/>
                </a:lnTo>
                <a:lnTo>
                  <a:pt x="11" y="41"/>
                </a:lnTo>
                <a:lnTo>
                  <a:pt x="5" y="61"/>
                </a:lnTo>
                <a:lnTo>
                  <a:pt x="0" y="85"/>
                </a:lnTo>
                <a:lnTo>
                  <a:pt x="30" y="87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27"/>
          <p:cNvSpPr/>
          <p:nvPr/>
        </p:nvSpPr>
        <p:spPr>
          <a:xfrm>
            <a:off x="5148263" y="1952625"/>
            <a:ext cx="33337" cy="36513"/>
          </a:xfrm>
          <a:custGeom>
            <a:rect b="b" l="l" r="r" t="t"/>
            <a:pathLst>
              <a:path extrusionOk="0" h="94" w="85">
                <a:moveTo>
                  <a:pt x="76" y="0"/>
                </a:moveTo>
                <a:lnTo>
                  <a:pt x="76" y="0"/>
                </a:lnTo>
                <a:lnTo>
                  <a:pt x="69" y="2"/>
                </a:lnTo>
                <a:lnTo>
                  <a:pt x="63" y="6"/>
                </a:lnTo>
                <a:lnTo>
                  <a:pt x="57" y="10"/>
                </a:lnTo>
                <a:lnTo>
                  <a:pt x="51" y="14"/>
                </a:lnTo>
                <a:lnTo>
                  <a:pt x="42" y="23"/>
                </a:lnTo>
                <a:lnTo>
                  <a:pt x="33" y="33"/>
                </a:lnTo>
                <a:lnTo>
                  <a:pt x="16" y="54"/>
                </a:lnTo>
                <a:lnTo>
                  <a:pt x="0" y="73"/>
                </a:lnTo>
                <a:lnTo>
                  <a:pt x="22" y="94"/>
                </a:lnTo>
                <a:lnTo>
                  <a:pt x="40" y="73"/>
                </a:lnTo>
                <a:lnTo>
                  <a:pt x="56" y="53"/>
                </a:lnTo>
                <a:lnTo>
                  <a:pt x="64" y="44"/>
                </a:lnTo>
                <a:lnTo>
                  <a:pt x="71" y="36"/>
                </a:lnTo>
                <a:lnTo>
                  <a:pt x="74" y="34"/>
                </a:lnTo>
                <a:lnTo>
                  <a:pt x="78" y="31"/>
                </a:lnTo>
                <a:lnTo>
                  <a:pt x="82" y="29"/>
                </a:lnTo>
                <a:lnTo>
                  <a:pt x="85" y="28"/>
                </a:lnTo>
                <a:lnTo>
                  <a:pt x="85" y="28"/>
                </a:lnTo>
                <a:lnTo>
                  <a:pt x="76" y="0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27"/>
          <p:cNvSpPr/>
          <p:nvPr/>
        </p:nvSpPr>
        <p:spPr>
          <a:xfrm>
            <a:off x="5178425" y="1951038"/>
            <a:ext cx="38100" cy="19050"/>
          </a:xfrm>
          <a:custGeom>
            <a:rect b="b" l="l" r="r" t="t"/>
            <a:pathLst>
              <a:path extrusionOk="0" h="49" w="96">
                <a:moveTo>
                  <a:pt x="85" y="18"/>
                </a:moveTo>
                <a:lnTo>
                  <a:pt x="86" y="18"/>
                </a:lnTo>
                <a:lnTo>
                  <a:pt x="84" y="18"/>
                </a:lnTo>
                <a:lnTo>
                  <a:pt x="81" y="18"/>
                </a:lnTo>
                <a:lnTo>
                  <a:pt x="78" y="18"/>
                </a:lnTo>
                <a:lnTo>
                  <a:pt x="74" y="18"/>
                </a:lnTo>
                <a:lnTo>
                  <a:pt x="65" y="15"/>
                </a:lnTo>
                <a:lnTo>
                  <a:pt x="54" y="11"/>
                </a:lnTo>
                <a:lnTo>
                  <a:pt x="42" y="6"/>
                </a:lnTo>
                <a:lnTo>
                  <a:pt x="30" y="2"/>
                </a:lnTo>
                <a:lnTo>
                  <a:pt x="22" y="1"/>
                </a:lnTo>
                <a:lnTo>
                  <a:pt x="15" y="0"/>
                </a:lnTo>
                <a:lnTo>
                  <a:pt x="7" y="1"/>
                </a:lnTo>
                <a:lnTo>
                  <a:pt x="0" y="3"/>
                </a:lnTo>
                <a:lnTo>
                  <a:pt x="9" y="31"/>
                </a:lnTo>
                <a:lnTo>
                  <a:pt x="12" y="30"/>
                </a:lnTo>
                <a:lnTo>
                  <a:pt x="15" y="30"/>
                </a:lnTo>
                <a:lnTo>
                  <a:pt x="19" y="30"/>
                </a:lnTo>
                <a:lnTo>
                  <a:pt x="22" y="31"/>
                </a:lnTo>
                <a:lnTo>
                  <a:pt x="32" y="34"/>
                </a:lnTo>
                <a:lnTo>
                  <a:pt x="42" y="38"/>
                </a:lnTo>
                <a:lnTo>
                  <a:pt x="55" y="44"/>
                </a:lnTo>
                <a:lnTo>
                  <a:pt x="67" y="47"/>
                </a:lnTo>
                <a:lnTo>
                  <a:pt x="74" y="49"/>
                </a:lnTo>
                <a:lnTo>
                  <a:pt x="81" y="49"/>
                </a:lnTo>
                <a:lnTo>
                  <a:pt x="88" y="49"/>
                </a:lnTo>
                <a:lnTo>
                  <a:pt x="96" y="47"/>
                </a:lnTo>
                <a:lnTo>
                  <a:pt x="96" y="46"/>
                </a:lnTo>
                <a:lnTo>
                  <a:pt x="85" y="18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27"/>
          <p:cNvSpPr/>
          <p:nvPr/>
        </p:nvSpPr>
        <p:spPr>
          <a:xfrm>
            <a:off x="5211763" y="1927225"/>
            <a:ext cx="36512" cy="41275"/>
          </a:xfrm>
          <a:custGeom>
            <a:rect b="b" l="l" r="r" t="t"/>
            <a:pathLst>
              <a:path extrusionOk="0" h="104" w="92">
                <a:moveTo>
                  <a:pt x="69" y="0"/>
                </a:moveTo>
                <a:lnTo>
                  <a:pt x="51" y="23"/>
                </a:lnTo>
                <a:lnTo>
                  <a:pt x="35" y="46"/>
                </a:lnTo>
                <a:lnTo>
                  <a:pt x="27" y="56"/>
                </a:lnTo>
                <a:lnTo>
                  <a:pt x="18" y="65"/>
                </a:lnTo>
                <a:lnTo>
                  <a:pt x="14" y="68"/>
                </a:lnTo>
                <a:lnTo>
                  <a:pt x="10" y="71"/>
                </a:lnTo>
                <a:lnTo>
                  <a:pt x="5" y="74"/>
                </a:lnTo>
                <a:lnTo>
                  <a:pt x="0" y="76"/>
                </a:lnTo>
                <a:lnTo>
                  <a:pt x="11" y="104"/>
                </a:lnTo>
                <a:lnTo>
                  <a:pt x="19" y="101"/>
                </a:lnTo>
                <a:lnTo>
                  <a:pt x="26" y="96"/>
                </a:lnTo>
                <a:lnTo>
                  <a:pt x="32" y="91"/>
                </a:lnTo>
                <a:lnTo>
                  <a:pt x="38" y="86"/>
                </a:lnTo>
                <a:lnTo>
                  <a:pt x="49" y="75"/>
                </a:lnTo>
                <a:lnTo>
                  <a:pt x="58" y="63"/>
                </a:lnTo>
                <a:lnTo>
                  <a:pt x="75" y="40"/>
                </a:lnTo>
                <a:lnTo>
                  <a:pt x="92" y="20"/>
                </a:lnTo>
                <a:lnTo>
                  <a:pt x="69" y="0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27"/>
          <p:cNvSpPr/>
          <p:nvPr/>
        </p:nvSpPr>
        <p:spPr>
          <a:xfrm>
            <a:off x="5349875" y="2309813"/>
            <a:ext cx="25400" cy="33337"/>
          </a:xfrm>
          <a:custGeom>
            <a:rect b="b" l="l" r="r" t="t"/>
            <a:pathLst>
              <a:path extrusionOk="0" h="85" w="64">
                <a:moveTo>
                  <a:pt x="63" y="79"/>
                </a:moveTo>
                <a:lnTo>
                  <a:pt x="64" y="80"/>
                </a:lnTo>
                <a:lnTo>
                  <a:pt x="61" y="68"/>
                </a:lnTo>
                <a:lnTo>
                  <a:pt x="58" y="57"/>
                </a:lnTo>
                <a:lnTo>
                  <a:pt x="52" y="46"/>
                </a:lnTo>
                <a:lnTo>
                  <a:pt x="47" y="36"/>
                </a:lnTo>
                <a:lnTo>
                  <a:pt x="36" y="17"/>
                </a:lnTo>
                <a:lnTo>
                  <a:pt x="25" y="0"/>
                </a:lnTo>
                <a:lnTo>
                  <a:pt x="0" y="15"/>
                </a:lnTo>
                <a:lnTo>
                  <a:pt x="10" y="32"/>
                </a:lnTo>
                <a:lnTo>
                  <a:pt x="21" y="50"/>
                </a:lnTo>
                <a:lnTo>
                  <a:pt x="25" y="59"/>
                </a:lnTo>
                <a:lnTo>
                  <a:pt x="29" y="67"/>
                </a:lnTo>
                <a:lnTo>
                  <a:pt x="32" y="76"/>
                </a:lnTo>
                <a:lnTo>
                  <a:pt x="33" y="84"/>
                </a:lnTo>
                <a:lnTo>
                  <a:pt x="33" y="85"/>
                </a:lnTo>
                <a:lnTo>
                  <a:pt x="63" y="79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27"/>
          <p:cNvSpPr/>
          <p:nvPr/>
        </p:nvSpPr>
        <p:spPr>
          <a:xfrm>
            <a:off x="5364163" y="2341563"/>
            <a:ext cx="12700" cy="39687"/>
          </a:xfrm>
          <a:custGeom>
            <a:rect b="b" l="l" r="r" t="t"/>
            <a:pathLst>
              <a:path extrusionOk="0" h="100" w="36">
                <a:moveTo>
                  <a:pt x="30" y="99"/>
                </a:moveTo>
                <a:lnTo>
                  <a:pt x="30" y="100"/>
                </a:lnTo>
                <a:lnTo>
                  <a:pt x="33" y="87"/>
                </a:lnTo>
                <a:lnTo>
                  <a:pt x="35" y="75"/>
                </a:lnTo>
                <a:lnTo>
                  <a:pt x="35" y="62"/>
                </a:lnTo>
                <a:lnTo>
                  <a:pt x="36" y="49"/>
                </a:lnTo>
                <a:lnTo>
                  <a:pt x="35" y="36"/>
                </a:lnTo>
                <a:lnTo>
                  <a:pt x="34" y="23"/>
                </a:lnTo>
                <a:lnTo>
                  <a:pt x="33" y="11"/>
                </a:lnTo>
                <a:lnTo>
                  <a:pt x="30" y="0"/>
                </a:lnTo>
                <a:lnTo>
                  <a:pt x="0" y="6"/>
                </a:lnTo>
                <a:lnTo>
                  <a:pt x="2" y="16"/>
                </a:lnTo>
                <a:lnTo>
                  <a:pt x="4" y="26"/>
                </a:lnTo>
                <a:lnTo>
                  <a:pt x="5" y="38"/>
                </a:lnTo>
                <a:lnTo>
                  <a:pt x="5" y="49"/>
                </a:lnTo>
                <a:lnTo>
                  <a:pt x="5" y="61"/>
                </a:lnTo>
                <a:lnTo>
                  <a:pt x="4" y="72"/>
                </a:lnTo>
                <a:lnTo>
                  <a:pt x="3" y="83"/>
                </a:lnTo>
                <a:lnTo>
                  <a:pt x="1" y="93"/>
                </a:lnTo>
                <a:lnTo>
                  <a:pt x="0" y="93"/>
                </a:lnTo>
                <a:lnTo>
                  <a:pt x="30" y="99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27"/>
          <p:cNvSpPr/>
          <p:nvPr/>
        </p:nvSpPr>
        <p:spPr>
          <a:xfrm>
            <a:off x="5346700" y="2378075"/>
            <a:ext cx="28575" cy="17463"/>
          </a:xfrm>
          <a:custGeom>
            <a:rect b="b" l="l" r="r" t="t"/>
            <a:pathLst>
              <a:path extrusionOk="0" h="47" w="70">
                <a:moveTo>
                  <a:pt x="28" y="47"/>
                </a:moveTo>
                <a:lnTo>
                  <a:pt x="29" y="46"/>
                </a:lnTo>
                <a:lnTo>
                  <a:pt x="29" y="46"/>
                </a:lnTo>
                <a:lnTo>
                  <a:pt x="29" y="46"/>
                </a:lnTo>
                <a:lnTo>
                  <a:pt x="30" y="45"/>
                </a:lnTo>
                <a:lnTo>
                  <a:pt x="31" y="44"/>
                </a:lnTo>
                <a:lnTo>
                  <a:pt x="36" y="39"/>
                </a:lnTo>
                <a:lnTo>
                  <a:pt x="42" y="35"/>
                </a:lnTo>
                <a:lnTo>
                  <a:pt x="50" y="31"/>
                </a:lnTo>
                <a:lnTo>
                  <a:pt x="57" y="26"/>
                </a:lnTo>
                <a:lnTo>
                  <a:pt x="61" y="22"/>
                </a:lnTo>
                <a:lnTo>
                  <a:pt x="65" y="18"/>
                </a:lnTo>
                <a:lnTo>
                  <a:pt x="68" y="12"/>
                </a:lnTo>
                <a:lnTo>
                  <a:pt x="70" y="6"/>
                </a:lnTo>
                <a:lnTo>
                  <a:pt x="40" y="0"/>
                </a:lnTo>
                <a:lnTo>
                  <a:pt x="40" y="0"/>
                </a:lnTo>
                <a:lnTo>
                  <a:pt x="40" y="1"/>
                </a:lnTo>
                <a:lnTo>
                  <a:pt x="39" y="1"/>
                </a:lnTo>
                <a:lnTo>
                  <a:pt x="38" y="2"/>
                </a:lnTo>
                <a:lnTo>
                  <a:pt x="33" y="6"/>
                </a:lnTo>
                <a:lnTo>
                  <a:pt x="27" y="10"/>
                </a:lnTo>
                <a:lnTo>
                  <a:pt x="19" y="15"/>
                </a:lnTo>
                <a:lnTo>
                  <a:pt x="12" y="20"/>
                </a:lnTo>
                <a:lnTo>
                  <a:pt x="8" y="24"/>
                </a:lnTo>
                <a:lnTo>
                  <a:pt x="5" y="28"/>
                </a:lnTo>
                <a:lnTo>
                  <a:pt x="2" y="33"/>
                </a:lnTo>
                <a:lnTo>
                  <a:pt x="0" y="39"/>
                </a:lnTo>
                <a:lnTo>
                  <a:pt x="0" y="38"/>
                </a:lnTo>
                <a:lnTo>
                  <a:pt x="28" y="47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27"/>
          <p:cNvSpPr/>
          <p:nvPr/>
        </p:nvSpPr>
        <p:spPr>
          <a:xfrm>
            <a:off x="5345113" y="2392363"/>
            <a:ext cx="14287" cy="38100"/>
          </a:xfrm>
          <a:custGeom>
            <a:rect b="b" l="l" r="r" t="t"/>
            <a:pathLst>
              <a:path extrusionOk="0" h="96" w="33">
                <a:moveTo>
                  <a:pt x="33" y="96"/>
                </a:moveTo>
                <a:lnTo>
                  <a:pt x="32" y="72"/>
                </a:lnTo>
                <a:lnTo>
                  <a:pt x="30" y="48"/>
                </a:lnTo>
                <a:lnTo>
                  <a:pt x="30" y="38"/>
                </a:lnTo>
                <a:lnTo>
                  <a:pt x="30" y="27"/>
                </a:lnTo>
                <a:lnTo>
                  <a:pt x="31" y="18"/>
                </a:lnTo>
                <a:lnTo>
                  <a:pt x="32" y="9"/>
                </a:lnTo>
                <a:lnTo>
                  <a:pt x="4" y="0"/>
                </a:lnTo>
                <a:lnTo>
                  <a:pt x="1" y="14"/>
                </a:lnTo>
                <a:lnTo>
                  <a:pt x="0" y="26"/>
                </a:lnTo>
                <a:lnTo>
                  <a:pt x="0" y="38"/>
                </a:lnTo>
                <a:lnTo>
                  <a:pt x="0" y="50"/>
                </a:lnTo>
                <a:lnTo>
                  <a:pt x="2" y="73"/>
                </a:lnTo>
                <a:lnTo>
                  <a:pt x="3" y="96"/>
                </a:lnTo>
                <a:lnTo>
                  <a:pt x="33" y="96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27"/>
          <p:cNvSpPr/>
          <p:nvPr/>
        </p:nvSpPr>
        <p:spPr>
          <a:xfrm>
            <a:off x="5233988" y="2454275"/>
            <a:ext cx="49212" cy="50800"/>
          </a:xfrm>
          <a:custGeom>
            <a:rect b="b" l="l" r="r" t="t"/>
            <a:pathLst>
              <a:path extrusionOk="0" h="125" w="125">
                <a:moveTo>
                  <a:pt x="63" y="125"/>
                </a:moveTo>
                <a:lnTo>
                  <a:pt x="70" y="125"/>
                </a:lnTo>
                <a:lnTo>
                  <a:pt x="76" y="124"/>
                </a:lnTo>
                <a:lnTo>
                  <a:pt x="82" y="123"/>
                </a:lnTo>
                <a:lnTo>
                  <a:pt x="87" y="121"/>
                </a:lnTo>
                <a:lnTo>
                  <a:pt x="93" y="118"/>
                </a:lnTo>
                <a:lnTo>
                  <a:pt x="98" y="115"/>
                </a:lnTo>
                <a:lnTo>
                  <a:pt x="103" y="111"/>
                </a:lnTo>
                <a:lnTo>
                  <a:pt x="107" y="107"/>
                </a:lnTo>
                <a:lnTo>
                  <a:pt x="111" y="103"/>
                </a:lnTo>
                <a:lnTo>
                  <a:pt x="115" y="98"/>
                </a:lnTo>
                <a:lnTo>
                  <a:pt x="118" y="93"/>
                </a:lnTo>
                <a:lnTo>
                  <a:pt x="120" y="87"/>
                </a:lnTo>
                <a:lnTo>
                  <a:pt x="123" y="82"/>
                </a:lnTo>
                <a:lnTo>
                  <a:pt x="124" y="76"/>
                </a:lnTo>
                <a:lnTo>
                  <a:pt x="125" y="70"/>
                </a:lnTo>
                <a:lnTo>
                  <a:pt x="125" y="62"/>
                </a:lnTo>
                <a:lnTo>
                  <a:pt x="125" y="56"/>
                </a:lnTo>
                <a:lnTo>
                  <a:pt x="124" y="50"/>
                </a:lnTo>
                <a:lnTo>
                  <a:pt x="123" y="44"/>
                </a:lnTo>
                <a:lnTo>
                  <a:pt x="120" y="38"/>
                </a:lnTo>
                <a:lnTo>
                  <a:pt x="118" y="33"/>
                </a:lnTo>
                <a:lnTo>
                  <a:pt x="115" y="28"/>
                </a:lnTo>
                <a:lnTo>
                  <a:pt x="111" y="23"/>
                </a:lnTo>
                <a:lnTo>
                  <a:pt x="107" y="19"/>
                </a:lnTo>
                <a:lnTo>
                  <a:pt x="103" y="15"/>
                </a:lnTo>
                <a:lnTo>
                  <a:pt x="98" y="11"/>
                </a:lnTo>
                <a:lnTo>
                  <a:pt x="93" y="8"/>
                </a:lnTo>
                <a:lnTo>
                  <a:pt x="87" y="5"/>
                </a:lnTo>
                <a:lnTo>
                  <a:pt x="82" y="3"/>
                </a:lnTo>
                <a:lnTo>
                  <a:pt x="76" y="2"/>
                </a:lnTo>
                <a:lnTo>
                  <a:pt x="70" y="1"/>
                </a:lnTo>
                <a:lnTo>
                  <a:pt x="63" y="0"/>
                </a:lnTo>
                <a:lnTo>
                  <a:pt x="57" y="1"/>
                </a:lnTo>
                <a:lnTo>
                  <a:pt x="51" y="2"/>
                </a:lnTo>
                <a:lnTo>
                  <a:pt x="45" y="3"/>
                </a:lnTo>
                <a:lnTo>
                  <a:pt x="39" y="5"/>
                </a:lnTo>
                <a:lnTo>
                  <a:pt x="34" y="8"/>
                </a:lnTo>
                <a:lnTo>
                  <a:pt x="28" y="11"/>
                </a:lnTo>
                <a:lnTo>
                  <a:pt x="24" y="15"/>
                </a:lnTo>
                <a:lnTo>
                  <a:pt x="18" y="19"/>
                </a:lnTo>
                <a:lnTo>
                  <a:pt x="14" y="23"/>
                </a:lnTo>
                <a:lnTo>
                  <a:pt x="11" y="28"/>
                </a:lnTo>
                <a:lnTo>
                  <a:pt x="7" y="33"/>
                </a:lnTo>
                <a:lnTo>
                  <a:pt x="5" y="38"/>
                </a:lnTo>
                <a:lnTo>
                  <a:pt x="3" y="44"/>
                </a:lnTo>
                <a:lnTo>
                  <a:pt x="1" y="50"/>
                </a:lnTo>
                <a:lnTo>
                  <a:pt x="0" y="56"/>
                </a:lnTo>
                <a:lnTo>
                  <a:pt x="0" y="62"/>
                </a:lnTo>
                <a:lnTo>
                  <a:pt x="0" y="70"/>
                </a:lnTo>
                <a:lnTo>
                  <a:pt x="1" y="76"/>
                </a:lnTo>
                <a:lnTo>
                  <a:pt x="3" y="82"/>
                </a:lnTo>
                <a:lnTo>
                  <a:pt x="5" y="87"/>
                </a:lnTo>
                <a:lnTo>
                  <a:pt x="7" y="93"/>
                </a:lnTo>
                <a:lnTo>
                  <a:pt x="11" y="98"/>
                </a:lnTo>
                <a:lnTo>
                  <a:pt x="14" y="103"/>
                </a:lnTo>
                <a:lnTo>
                  <a:pt x="18" y="107"/>
                </a:lnTo>
                <a:lnTo>
                  <a:pt x="24" y="111"/>
                </a:lnTo>
                <a:lnTo>
                  <a:pt x="28" y="115"/>
                </a:lnTo>
                <a:lnTo>
                  <a:pt x="34" y="118"/>
                </a:lnTo>
                <a:lnTo>
                  <a:pt x="39" y="121"/>
                </a:lnTo>
                <a:lnTo>
                  <a:pt x="45" y="123"/>
                </a:lnTo>
                <a:lnTo>
                  <a:pt x="51" y="124"/>
                </a:lnTo>
                <a:lnTo>
                  <a:pt x="57" y="125"/>
                </a:lnTo>
                <a:lnTo>
                  <a:pt x="63" y="125"/>
                </a:lnTo>
                <a:close/>
              </a:path>
            </a:pathLst>
          </a:custGeom>
          <a:solidFill>
            <a:srgbClr val="FFF5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27"/>
          <p:cNvSpPr/>
          <p:nvPr/>
        </p:nvSpPr>
        <p:spPr>
          <a:xfrm>
            <a:off x="5233988" y="2454275"/>
            <a:ext cx="49212" cy="50800"/>
          </a:xfrm>
          <a:custGeom>
            <a:rect b="b" l="l" r="r" t="t"/>
            <a:pathLst>
              <a:path extrusionOk="0" h="125" w="125">
                <a:moveTo>
                  <a:pt x="63" y="125"/>
                </a:moveTo>
                <a:lnTo>
                  <a:pt x="70" y="125"/>
                </a:lnTo>
                <a:lnTo>
                  <a:pt x="76" y="124"/>
                </a:lnTo>
                <a:lnTo>
                  <a:pt x="82" y="123"/>
                </a:lnTo>
                <a:lnTo>
                  <a:pt x="87" y="121"/>
                </a:lnTo>
                <a:lnTo>
                  <a:pt x="93" y="118"/>
                </a:lnTo>
                <a:lnTo>
                  <a:pt x="98" y="115"/>
                </a:lnTo>
                <a:lnTo>
                  <a:pt x="103" y="111"/>
                </a:lnTo>
                <a:lnTo>
                  <a:pt x="107" y="107"/>
                </a:lnTo>
                <a:lnTo>
                  <a:pt x="111" y="103"/>
                </a:lnTo>
                <a:lnTo>
                  <a:pt x="115" y="98"/>
                </a:lnTo>
                <a:lnTo>
                  <a:pt x="118" y="93"/>
                </a:lnTo>
                <a:lnTo>
                  <a:pt x="120" y="87"/>
                </a:lnTo>
                <a:lnTo>
                  <a:pt x="123" y="82"/>
                </a:lnTo>
                <a:lnTo>
                  <a:pt x="124" y="76"/>
                </a:lnTo>
                <a:lnTo>
                  <a:pt x="125" y="70"/>
                </a:lnTo>
                <a:lnTo>
                  <a:pt x="125" y="62"/>
                </a:lnTo>
                <a:lnTo>
                  <a:pt x="125" y="56"/>
                </a:lnTo>
                <a:lnTo>
                  <a:pt x="124" y="50"/>
                </a:lnTo>
                <a:lnTo>
                  <a:pt x="123" y="44"/>
                </a:lnTo>
                <a:lnTo>
                  <a:pt x="120" y="38"/>
                </a:lnTo>
                <a:lnTo>
                  <a:pt x="118" y="33"/>
                </a:lnTo>
                <a:lnTo>
                  <a:pt x="115" y="28"/>
                </a:lnTo>
                <a:lnTo>
                  <a:pt x="111" y="23"/>
                </a:lnTo>
                <a:lnTo>
                  <a:pt x="107" y="19"/>
                </a:lnTo>
                <a:lnTo>
                  <a:pt x="103" y="15"/>
                </a:lnTo>
                <a:lnTo>
                  <a:pt x="98" y="11"/>
                </a:lnTo>
                <a:lnTo>
                  <a:pt x="93" y="8"/>
                </a:lnTo>
                <a:lnTo>
                  <a:pt x="87" y="5"/>
                </a:lnTo>
                <a:lnTo>
                  <a:pt x="82" y="3"/>
                </a:lnTo>
                <a:lnTo>
                  <a:pt x="76" y="2"/>
                </a:lnTo>
                <a:lnTo>
                  <a:pt x="70" y="1"/>
                </a:lnTo>
                <a:lnTo>
                  <a:pt x="63" y="0"/>
                </a:lnTo>
                <a:lnTo>
                  <a:pt x="57" y="1"/>
                </a:lnTo>
                <a:lnTo>
                  <a:pt x="51" y="2"/>
                </a:lnTo>
                <a:lnTo>
                  <a:pt x="45" y="3"/>
                </a:lnTo>
                <a:lnTo>
                  <a:pt x="39" y="5"/>
                </a:lnTo>
                <a:lnTo>
                  <a:pt x="34" y="8"/>
                </a:lnTo>
                <a:lnTo>
                  <a:pt x="28" y="11"/>
                </a:lnTo>
                <a:lnTo>
                  <a:pt x="24" y="15"/>
                </a:lnTo>
                <a:lnTo>
                  <a:pt x="18" y="19"/>
                </a:lnTo>
                <a:lnTo>
                  <a:pt x="14" y="23"/>
                </a:lnTo>
                <a:lnTo>
                  <a:pt x="11" y="28"/>
                </a:lnTo>
                <a:lnTo>
                  <a:pt x="7" y="33"/>
                </a:lnTo>
                <a:lnTo>
                  <a:pt x="5" y="38"/>
                </a:lnTo>
                <a:lnTo>
                  <a:pt x="3" y="44"/>
                </a:lnTo>
                <a:lnTo>
                  <a:pt x="1" y="50"/>
                </a:lnTo>
                <a:lnTo>
                  <a:pt x="0" y="56"/>
                </a:lnTo>
                <a:lnTo>
                  <a:pt x="0" y="62"/>
                </a:lnTo>
                <a:lnTo>
                  <a:pt x="0" y="70"/>
                </a:lnTo>
                <a:lnTo>
                  <a:pt x="1" y="76"/>
                </a:lnTo>
                <a:lnTo>
                  <a:pt x="3" y="82"/>
                </a:lnTo>
                <a:lnTo>
                  <a:pt x="5" y="87"/>
                </a:lnTo>
                <a:lnTo>
                  <a:pt x="7" y="93"/>
                </a:lnTo>
                <a:lnTo>
                  <a:pt x="11" y="98"/>
                </a:lnTo>
                <a:lnTo>
                  <a:pt x="14" y="103"/>
                </a:lnTo>
                <a:lnTo>
                  <a:pt x="18" y="107"/>
                </a:lnTo>
                <a:lnTo>
                  <a:pt x="24" y="111"/>
                </a:lnTo>
                <a:lnTo>
                  <a:pt x="28" y="115"/>
                </a:lnTo>
                <a:lnTo>
                  <a:pt x="34" y="118"/>
                </a:lnTo>
                <a:lnTo>
                  <a:pt x="39" y="121"/>
                </a:lnTo>
                <a:lnTo>
                  <a:pt x="45" y="123"/>
                </a:lnTo>
                <a:lnTo>
                  <a:pt x="51" y="124"/>
                </a:lnTo>
                <a:lnTo>
                  <a:pt x="57" y="125"/>
                </a:lnTo>
                <a:lnTo>
                  <a:pt x="63" y="125"/>
                </a:lnTo>
              </a:path>
            </a:pathLst>
          </a:custGeom>
          <a:noFill/>
          <a:ln cap="flat" cmpd="sng" w="9525">
            <a:solidFill>
              <a:srgbClr val="1F1A17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27"/>
          <p:cNvSpPr/>
          <p:nvPr/>
        </p:nvSpPr>
        <p:spPr>
          <a:xfrm>
            <a:off x="5113338" y="2047875"/>
            <a:ext cx="50800" cy="49213"/>
          </a:xfrm>
          <a:custGeom>
            <a:rect b="b" l="l" r="r" t="t"/>
            <a:pathLst>
              <a:path extrusionOk="0" h="126" w="125">
                <a:moveTo>
                  <a:pt x="62" y="126"/>
                </a:moveTo>
                <a:lnTo>
                  <a:pt x="68" y="126"/>
                </a:lnTo>
                <a:lnTo>
                  <a:pt x="75" y="125"/>
                </a:lnTo>
                <a:lnTo>
                  <a:pt x="81" y="123"/>
                </a:lnTo>
                <a:lnTo>
                  <a:pt x="86" y="120"/>
                </a:lnTo>
                <a:lnTo>
                  <a:pt x="92" y="118"/>
                </a:lnTo>
                <a:lnTo>
                  <a:pt x="97" y="115"/>
                </a:lnTo>
                <a:lnTo>
                  <a:pt x="102" y="111"/>
                </a:lnTo>
                <a:lnTo>
                  <a:pt x="107" y="107"/>
                </a:lnTo>
                <a:lnTo>
                  <a:pt x="111" y="103"/>
                </a:lnTo>
                <a:lnTo>
                  <a:pt x="115" y="98"/>
                </a:lnTo>
                <a:lnTo>
                  <a:pt x="118" y="93"/>
                </a:lnTo>
                <a:lnTo>
                  <a:pt x="120" y="87"/>
                </a:lnTo>
                <a:lnTo>
                  <a:pt x="122" y="82"/>
                </a:lnTo>
                <a:lnTo>
                  <a:pt x="124" y="76"/>
                </a:lnTo>
                <a:lnTo>
                  <a:pt x="125" y="69"/>
                </a:lnTo>
                <a:lnTo>
                  <a:pt x="125" y="63"/>
                </a:lnTo>
                <a:lnTo>
                  <a:pt x="125" y="57"/>
                </a:lnTo>
                <a:lnTo>
                  <a:pt x="124" y="51"/>
                </a:lnTo>
                <a:lnTo>
                  <a:pt x="122" y="45"/>
                </a:lnTo>
                <a:lnTo>
                  <a:pt x="120" y="39"/>
                </a:lnTo>
                <a:lnTo>
                  <a:pt x="118" y="34"/>
                </a:lnTo>
                <a:lnTo>
                  <a:pt x="115" y="28"/>
                </a:lnTo>
                <a:lnTo>
                  <a:pt x="111" y="24"/>
                </a:lnTo>
                <a:lnTo>
                  <a:pt x="107" y="19"/>
                </a:lnTo>
                <a:lnTo>
                  <a:pt x="102" y="15"/>
                </a:lnTo>
                <a:lnTo>
                  <a:pt x="97" y="11"/>
                </a:lnTo>
                <a:lnTo>
                  <a:pt x="92" y="8"/>
                </a:lnTo>
                <a:lnTo>
                  <a:pt x="86" y="5"/>
                </a:lnTo>
                <a:lnTo>
                  <a:pt x="81" y="3"/>
                </a:lnTo>
                <a:lnTo>
                  <a:pt x="75" y="1"/>
                </a:lnTo>
                <a:lnTo>
                  <a:pt x="68" y="0"/>
                </a:lnTo>
                <a:lnTo>
                  <a:pt x="62" y="0"/>
                </a:lnTo>
                <a:lnTo>
                  <a:pt x="56" y="0"/>
                </a:lnTo>
                <a:lnTo>
                  <a:pt x="50" y="1"/>
                </a:lnTo>
                <a:lnTo>
                  <a:pt x="44" y="3"/>
                </a:lnTo>
                <a:lnTo>
                  <a:pt x="38" y="5"/>
                </a:lnTo>
                <a:lnTo>
                  <a:pt x="32" y="8"/>
                </a:lnTo>
                <a:lnTo>
                  <a:pt x="27" y="11"/>
                </a:lnTo>
                <a:lnTo>
                  <a:pt x="23" y="15"/>
                </a:lnTo>
                <a:lnTo>
                  <a:pt x="18" y="19"/>
                </a:lnTo>
                <a:lnTo>
                  <a:pt x="14" y="24"/>
                </a:lnTo>
                <a:lnTo>
                  <a:pt x="11" y="28"/>
                </a:lnTo>
                <a:lnTo>
                  <a:pt x="7" y="34"/>
                </a:lnTo>
                <a:lnTo>
                  <a:pt x="5" y="39"/>
                </a:lnTo>
                <a:lnTo>
                  <a:pt x="3" y="45"/>
                </a:lnTo>
                <a:lnTo>
                  <a:pt x="1" y="51"/>
                </a:lnTo>
                <a:lnTo>
                  <a:pt x="0" y="57"/>
                </a:lnTo>
                <a:lnTo>
                  <a:pt x="0" y="63"/>
                </a:lnTo>
                <a:lnTo>
                  <a:pt x="0" y="69"/>
                </a:lnTo>
                <a:lnTo>
                  <a:pt x="1" y="76"/>
                </a:lnTo>
                <a:lnTo>
                  <a:pt x="3" y="82"/>
                </a:lnTo>
                <a:lnTo>
                  <a:pt x="5" y="87"/>
                </a:lnTo>
                <a:lnTo>
                  <a:pt x="7" y="93"/>
                </a:lnTo>
                <a:lnTo>
                  <a:pt x="11" y="98"/>
                </a:lnTo>
                <a:lnTo>
                  <a:pt x="14" y="103"/>
                </a:lnTo>
                <a:lnTo>
                  <a:pt x="18" y="107"/>
                </a:lnTo>
                <a:lnTo>
                  <a:pt x="23" y="111"/>
                </a:lnTo>
                <a:lnTo>
                  <a:pt x="27" y="115"/>
                </a:lnTo>
                <a:lnTo>
                  <a:pt x="32" y="118"/>
                </a:lnTo>
                <a:lnTo>
                  <a:pt x="38" y="120"/>
                </a:lnTo>
                <a:lnTo>
                  <a:pt x="44" y="123"/>
                </a:lnTo>
                <a:lnTo>
                  <a:pt x="50" y="125"/>
                </a:lnTo>
                <a:lnTo>
                  <a:pt x="56" y="126"/>
                </a:lnTo>
                <a:lnTo>
                  <a:pt x="62" y="126"/>
                </a:lnTo>
                <a:close/>
              </a:path>
            </a:pathLst>
          </a:custGeom>
          <a:solidFill>
            <a:srgbClr val="FFF5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27"/>
          <p:cNvSpPr/>
          <p:nvPr/>
        </p:nvSpPr>
        <p:spPr>
          <a:xfrm>
            <a:off x="5113338" y="2047875"/>
            <a:ext cx="50800" cy="49213"/>
          </a:xfrm>
          <a:custGeom>
            <a:rect b="b" l="l" r="r" t="t"/>
            <a:pathLst>
              <a:path extrusionOk="0" h="126" w="125">
                <a:moveTo>
                  <a:pt x="62" y="126"/>
                </a:moveTo>
                <a:lnTo>
                  <a:pt x="68" y="126"/>
                </a:lnTo>
                <a:lnTo>
                  <a:pt x="75" y="125"/>
                </a:lnTo>
                <a:lnTo>
                  <a:pt x="81" y="123"/>
                </a:lnTo>
                <a:lnTo>
                  <a:pt x="86" y="120"/>
                </a:lnTo>
                <a:lnTo>
                  <a:pt x="92" y="118"/>
                </a:lnTo>
                <a:lnTo>
                  <a:pt x="97" y="115"/>
                </a:lnTo>
                <a:lnTo>
                  <a:pt x="102" y="111"/>
                </a:lnTo>
                <a:lnTo>
                  <a:pt x="107" y="107"/>
                </a:lnTo>
                <a:lnTo>
                  <a:pt x="111" y="103"/>
                </a:lnTo>
                <a:lnTo>
                  <a:pt x="115" y="98"/>
                </a:lnTo>
                <a:lnTo>
                  <a:pt x="118" y="93"/>
                </a:lnTo>
                <a:lnTo>
                  <a:pt x="120" y="87"/>
                </a:lnTo>
                <a:lnTo>
                  <a:pt x="122" y="82"/>
                </a:lnTo>
                <a:lnTo>
                  <a:pt x="124" y="76"/>
                </a:lnTo>
                <a:lnTo>
                  <a:pt x="125" y="69"/>
                </a:lnTo>
                <a:lnTo>
                  <a:pt x="125" y="63"/>
                </a:lnTo>
                <a:lnTo>
                  <a:pt x="125" y="57"/>
                </a:lnTo>
                <a:lnTo>
                  <a:pt x="124" y="51"/>
                </a:lnTo>
                <a:lnTo>
                  <a:pt x="122" y="45"/>
                </a:lnTo>
                <a:lnTo>
                  <a:pt x="120" y="39"/>
                </a:lnTo>
                <a:lnTo>
                  <a:pt x="118" y="34"/>
                </a:lnTo>
                <a:lnTo>
                  <a:pt x="115" y="28"/>
                </a:lnTo>
                <a:lnTo>
                  <a:pt x="111" y="24"/>
                </a:lnTo>
                <a:lnTo>
                  <a:pt x="107" y="19"/>
                </a:lnTo>
                <a:lnTo>
                  <a:pt x="102" y="15"/>
                </a:lnTo>
                <a:lnTo>
                  <a:pt x="97" y="11"/>
                </a:lnTo>
                <a:lnTo>
                  <a:pt x="92" y="8"/>
                </a:lnTo>
                <a:lnTo>
                  <a:pt x="86" y="5"/>
                </a:lnTo>
                <a:lnTo>
                  <a:pt x="81" y="3"/>
                </a:lnTo>
                <a:lnTo>
                  <a:pt x="75" y="1"/>
                </a:lnTo>
                <a:lnTo>
                  <a:pt x="68" y="0"/>
                </a:lnTo>
                <a:lnTo>
                  <a:pt x="62" y="0"/>
                </a:lnTo>
                <a:lnTo>
                  <a:pt x="56" y="0"/>
                </a:lnTo>
                <a:lnTo>
                  <a:pt x="50" y="1"/>
                </a:lnTo>
                <a:lnTo>
                  <a:pt x="44" y="3"/>
                </a:lnTo>
                <a:lnTo>
                  <a:pt x="38" y="5"/>
                </a:lnTo>
                <a:lnTo>
                  <a:pt x="32" y="8"/>
                </a:lnTo>
                <a:lnTo>
                  <a:pt x="27" y="11"/>
                </a:lnTo>
                <a:lnTo>
                  <a:pt x="23" y="15"/>
                </a:lnTo>
                <a:lnTo>
                  <a:pt x="18" y="19"/>
                </a:lnTo>
                <a:lnTo>
                  <a:pt x="14" y="24"/>
                </a:lnTo>
                <a:lnTo>
                  <a:pt x="11" y="28"/>
                </a:lnTo>
                <a:lnTo>
                  <a:pt x="7" y="34"/>
                </a:lnTo>
                <a:lnTo>
                  <a:pt x="5" y="39"/>
                </a:lnTo>
                <a:lnTo>
                  <a:pt x="3" y="45"/>
                </a:lnTo>
                <a:lnTo>
                  <a:pt x="1" y="51"/>
                </a:lnTo>
                <a:lnTo>
                  <a:pt x="0" y="57"/>
                </a:lnTo>
                <a:lnTo>
                  <a:pt x="0" y="63"/>
                </a:lnTo>
                <a:lnTo>
                  <a:pt x="0" y="69"/>
                </a:lnTo>
                <a:lnTo>
                  <a:pt x="1" y="76"/>
                </a:lnTo>
                <a:lnTo>
                  <a:pt x="3" y="82"/>
                </a:lnTo>
                <a:lnTo>
                  <a:pt x="5" y="87"/>
                </a:lnTo>
                <a:lnTo>
                  <a:pt x="7" y="93"/>
                </a:lnTo>
                <a:lnTo>
                  <a:pt x="11" y="98"/>
                </a:lnTo>
                <a:lnTo>
                  <a:pt x="14" y="103"/>
                </a:lnTo>
                <a:lnTo>
                  <a:pt x="18" y="107"/>
                </a:lnTo>
                <a:lnTo>
                  <a:pt x="23" y="111"/>
                </a:lnTo>
                <a:lnTo>
                  <a:pt x="27" y="115"/>
                </a:lnTo>
                <a:lnTo>
                  <a:pt x="32" y="118"/>
                </a:lnTo>
                <a:lnTo>
                  <a:pt x="38" y="120"/>
                </a:lnTo>
                <a:lnTo>
                  <a:pt x="44" y="123"/>
                </a:lnTo>
                <a:lnTo>
                  <a:pt x="50" y="125"/>
                </a:lnTo>
                <a:lnTo>
                  <a:pt x="56" y="126"/>
                </a:lnTo>
                <a:lnTo>
                  <a:pt x="62" y="126"/>
                </a:lnTo>
              </a:path>
            </a:pathLst>
          </a:custGeom>
          <a:noFill/>
          <a:ln cap="flat" cmpd="sng" w="9525">
            <a:solidFill>
              <a:srgbClr val="1F1A17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27"/>
          <p:cNvSpPr/>
          <p:nvPr/>
        </p:nvSpPr>
        <p:spPr>
          <a:xfrm>
            <a:off x="5219700" y="2065338"/>
            <a:ext cx="119063" cy="123825"/>
          </a:xfrm>
          <a:custGeom>
            <a:rect b="b" l="l" r="r" t="t"/>
            <a:pathLst>
              <a:path extrusionOk="0" h="311" w="301">
                <a:moveTo>
                  <a:pt x="0" y="311"/>
                </a:moveTo>
                <a:lnTo>
                  <a:pt x="0" y="0"/>
                </a:lnTo>
                <a:lnTo>
                  <a:pt x="94" y="0"/>
                </a:lnTo>
                <a:lnTo>
                  <a:pt x="150" y="212"/>
                </a:lnTo>
                <a:lnTo>
                  <a:pt x="207" y="0"/>
                </a:lnTo>
                <a:lnTo>
                  <a:pt x="301" y="0"/>
                </a:lnTo>
                <a:lnTo>
                  <a:pt x="301" y="311"/>
                </a:lnTo>
                <a:lnTo>
                  <a:pt x="242" y="311"/>
                </a:lnTo>
                <a:lnTo>
                  <a:pt x="242" y="65"/>
                </a:lnTo>
                <a:lnTo>
                  <a:pt x="181" y="311"/>
                </a:lnTo>
                <a:lnTo>
                  <a:pt x="120" y="311"/>
                </a:lnTo>
                <a:lnTo>
                  <a:pt x="59" y="65"/>
                </a:lnTo>
                <a:lnTo>
                  <a:pt x="59" y="311"/>
                </a:lnTo>
                <a:lnTo>
                  <a:pt x="0" y="311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27"/>
          <p:cNvSpPr/>
          <p:nvPr/>
        </p:nvSpPr>
        <p:spPr>
          <a:xfrm>
            <a:off x="5357813" y="2074863"/>
            <a:ext cx="119062" cy="114300"/>
          </a:xfrm>
          <a:custGeom>
            <a:rect b="b" l="l" r="r" t="t"/>
            <a:pathLst>
              <a:path extrusionOk="0" h="288" w="301">
                <a:moveTo>
                  <a:pt x="171" y="247"/>
                </a:moveTo>
                <a:lnTo>
                  <a:pt x="172" y="255"/>
                </a:lnTo>
                <a:lnTo>
                  <a:pt x="173" y="262"/>
                </a:lnTo>
                <a:lnTo>
                  <a:pt x="175" y="268"/>
                </a:lnTo>
                <a:lnTo>
                  <a:pt x="178" y="271"/>
                </a:lnTo>
                <a:lnTo>
                  <a:pt x="183" y="275"/>
                </a:lnTo>
                <a:lnTo>
                  <a:pt x="188" y="278"/>
                </a:lnTo>
                <a:lnTo>
                  <a:pt x="195" y="279"/>
                </a:lnTo>
                <a:lnTo>
                  <a:pt x="202" y="280"/>
                </a:lnTo>
                <a:lnTo>
                  <a:pt x="213" y="280"/>
                </a:lnTo>
                <a:lnTo>
                  <a:pt x="213" y="288"/>
                </a:lnTo>
                <a:lnTo>
                  <a:pt x="88" y="288"/>
                </a:lnTo>
                <a:lnTo>
                  <a:pt x="88" y="280"/>
                </a:lnTo>
                <a:lnTo>
                  <a:pt x="100" y="280"/>
                </a:lnTo>
                <a:lnTo>
                  <a:pt x="107" y="280"/>
                </a:lnTo>
                <a:lnTo>
                  <a:pt x="113" y="278"/>
                </a:lnTo>
                <a:lnTo>
                  <a:pt x="118" y="276"/>
                </a:lnTo>
                <a:lnTo>
                  <a:pt x="123" y="273"/>
                </a:lnTo>
                <a:lnTo>
                  <a:pt x="126" y="268"/>
                </a:lnTo>
                <a:lnTo>
                  <a:pt x="128" y="262"/>
                </a:lnTo>
                <a:lnTo>
                  <a:pt x="130" y="255"/>
                </a:lnTo>
                <a:lnTo>
                  <a:pt x="130" y="247"/>
                </a:lnTo>
                <a:lnTo>
                  <a:pt x="109" y="245"/>
                </a:lnTo>
                <a:lnTo>
                  <a:pt x="90" y="242"/>
                </a:lnTo>
                <a:lnTo>
                  <a:pt x="73" y="239"/>
                </a:lnTo>
                <a:lnTo>
                  <a:pt x="59" y="234"/>
                </a:lnTo>
                <a:lnTo>
                  <a:pt x="52" y="231"/>
                </a:lnTo>
                <a:lnTo>
                  <a:pt x="46" y="228"/>
                </a:lnTo>
                <a:lnTo>
                  <a:pt x="40" y="224"/>
                </a:lnTo>
                <a:lnTo>
                  <a:pt x="34" y="220"/>
                </a:lnTo>
                <a:lnTo>
                  <a:pt x="29" y="215"/>
                </a:lnTo>
                <a:lnTo>
                  <a:pt x="24" y="211"/>
                </a:lnTo>
                <a:lnTo>
                  <a:pt x="20" y="205"/>
                </a:lnTo>
                <a:lnTo>
                  <a:pt x="16" y="200"/>
                </a:lnTo>
                <a:lnTo>
                  <a:pt x="12" y="194"/>
                </a:lnTo>
                <a:lnTo>
                  <a:pt x="9" y="187"/>
                </a:lnTo>
                <a:lnTo>
                  <a:pt x="6" y="181"/>
                </a:lnTo>
                <a:lnTo>
                  <a:pt x="4" y="174"/>
                </a:lnTo>
                <a:lnTo>
                  <a:pt x="2" y="167"/>
                </a:lnTo>
                <a:lnTo>
                  <a:pt x="1" y="160"/>
                </a:lnTo>
                <a:lnTo>
                  <a:pt x="0" y="151"/>
                </a:lnTo>
                <a:lnTo>
                  <a:pt x="0" y="143"/>
                </a:lnTo>
                <a:lnTo>
                  <a:pt x="0" y="130"/>
                </a:lnTo>
                <a:lnTo>
                  <a:pt x="3" y="118"/>
                </a:lnTo>
                <a:lnTo>
                  <a:pt x="6" y="106"/>
                </a:lnTo>
                <a:lnTo>
                  <a:pt x="12" y="95"/>
                </a:lnTo>
                <a:lnTo>
                  <a:pt x="17" y="87"/>
                </a:lnTo>
                <a:lnTo>
                  <a:pt x="22" y="79"/>
                </a:lnTo>
                <a:lnTo>
                  <a:pt x="29" y="73"/>
                </a:lnTo>
                <a:lnTo>
                  <a:pt x="36" y="67"/>
                </a:lnTo>
                <a:lnTo>
                  <a:pt x="45" y="61"/>
                </a:lnTo>
                <a:lnTo>
                  <a:pt x="53" y="57"/>
                </a:lnTo>
                <a:lnTo>
                  <a:pt x="61" y="53"/>
                </a:lnTo>
                <a:lnTo>
                  <a:pt x="70" y="49"/>
                </a:lnTo>
                <a:lnTo>
                  <a:pt x="82" y="46"/>
                </a:lnTo>
                <a:lnTo>
                  <a:pt x="96" y="43"/>
                </a:lnTo>
                <a:lnTo>
                  <a:pt x="112" y="41"/>
                </a:lnTo>
                <a:lnTo>
                  <a:pt x="130" y="40"/>
                </a:lnTo>
                <a:lnTo>
                  <a:pt x="130" y="32"/>
                </a:lnTo>
                <a:lnTo>
                  <a:pt x="128" y="25"/>
                </a:lnTo>
                <a:lnTo>
                  <a:pt x="126" y="20"/>
                </a:lnTo>
                <a:lnTo>
                  <a:pt x="124" y="16"/>
                </a:lnTo>
                <a:lnTo>
                  <a:pt x="119" y="13"/>
                </a:lnTo>
                <a:lnTo>
                  <a:pt x="113" y="10"/>
                </a:lnTo>
                <a:lnTo>
                  <a:pt x="107" y="8"/>
                </a:lnTo>
                <a:lnTo>
                  <a:pt x="100" y="8"/>
                </a:lnTo>
                <a:lnTo>
                  <a:pt x="88" y="8"/>
                </a:lnTo>
                <a:lnTo>
                  <a:pt x="88" y="0"/>
                </a:lnTo>
                <a:lnTo>
                  <a:pt x="213" y="0"/>
                </a:lnTo>
                <a:lnTo>
                  <a:pt x="213" y="8"/>
                </a:lnTo>
                <a:lnTo>
                  <a:pt x="202" y="8"/>
                </a:lnTo>
                <a:lnTo>
                  <a:pt x="195" y="8"/>
                </a:lnTo>
                <a:lnTo>
                  <a:pt x="189" y="10"/>
                </a:lnTo>
                <a:lnTo>
                  <a:pt x="184" y="12"/>
                </a:lnTo>
                <a:lnTo>
                  <a:pt x="179" y="15"/>
                </a:lnTo>
                <a:lnTo>
                  <a:pt x="176" y="20"/>
                </a:lnTo>
                <a:lnTo>
                  <a:pt x="174" y="25"/>
                </a:lnTo>
                <a:lnTo>
                  <a:pt x="172" y="32"/>
                </a:lnTo>
                <a:lnTo>
                  <a:pt x="171" y="40"/>
                </a:lnTo>
                <a:lnTo>
                  <a:pt x="193" y="42"/>
                </a:lnTo>
                <a:lnTo>
                  <a:pt x="213" y="45"/>
                </a:lnTo>
                <a:lnTo>
                  <a:pt x="230" y="49"/>
                </a:lnTo>
                <a:lnTo>
                  <a:pt x="244" y="55"/>
                </a:lnTo>
                <a:lnTo>
                  <a:pt x="257" y="61"/>
                </a:lnTo>
                <a:lnTo>
                  <a:pt x="268" y="69"/>
                </a:lnTo>
                <a:lnTo>
                  <a:pt x="273" y="74"/>
                </a:lnTo>
                <a:lnTo>
                  <a:pt x="278" y="78"/>
                </a:lnTo>
                <a:lnTo>
                  <a:pt x="282" y="84"/>
                </a:lnTo>
                <a:lnTo>
                  <a:pt x="286" y="89"/>
                </a:lnTo>
                <a:lnTo>
                  <a:pt x="290" y="95"/>
                </a:lnTo>
                <a:lnTo>
                  <a:pt x="293" y="101"/>
                </a:lnTo>
                <a:lnTo>
                  <a:pt x="295" y="108"/>
                </a:lnTo>
                <a:lnTo>
                  <a:pt x="298" y="115"/>
                </a:lnTo>
                <a:lnTo>
                  <a:pt x="300" y="129"/>
                </a:lnTo>
                <a:lnTo>
                  <a:pt x="301" y="143"/>
                </a:lnTo>
                <a:lnTo>
                  <a:pt x="300" y="158"/>
                </a:lnTo>
                <a:lnTo>
                  <a:pt x="298" y="173"/>
                </a:lnTo>
                <a:lnTo>
                  <a:pt x="293" y="185"/>
                </a:lnTo>
                <a:lnTo>
                  <a:pt x="287" y="197"/>
                </a:lnTo>
                <a:lnTo>
                  <a:pt x="283" y="203"/>
                </a:lnTo>
                <a:lnTo>
                  <a:pt x="279" y="208"/>
                </a:lnTo>
                <a:lnTo>
                  <a:pt x="274" y="213"/>
                </a:lnTo>
                <a:lnTo>
                  <a:pt x="269" y="218"/>
                </a:lnTo>
                <a:lnTo>
                  <a:pt x="264" y="222"/>
                </a:lnTo>
                <a:lnTo>
                  <a:pt x="258" y="226"/>
                </a:lnTo>
                <a:lnTo>
                  <a:pt x="251" y="230"/>
                </a:lnTo>
                <a:lnTo>
                  <a:pt x="244" y="233"/>
                </a:lnTo>
                <a:lnTo>
                  <a:pt x="229" y="238"/>
                </a:lnTo>
                <a:lnTo>
                  <a:pt x="212" y="242"/>
                </a:lnTo>
                <a:lnTo>
                  <a:pt x="193" y="245"/>
                </a:lnTo>
                <a:lnTo>
                  <a:pt x="171" y="247"/>
                </a:lnTo>
                <a:close/>
                <a:moveTo>
                  <a:pt x="171" y="235"/>
                </a:moveTo>
                <a:lnTo>
                  <a:pt x="181" y="234"/>
                </a:lnTo>
                <a:lnTo>
                  <a:pt x="191" y="233"/>
                </a:lnTo>
                <a:lnTo>
                  <a:pt x="200" y="231"/>
                </a:lnTo>
                <a:lnTo>
                  <a:pt x="208" y="229"/>
                </a:lnTo>
                <a:lnTo>
                  <a:pt x="215" y="225"/>
                </a:lnTo>
                <a:lnTo>
                  <a:pt x="222" y="222"/>
                </a:lnTo>
                <a:lnTo>
                  <a:pt x="229" y="217"/>
                </a:lnTo>
                <a:lnTo>
                  <a:pt x="235" y="212"/>
                </a:lnTo>
                <a:lnTo>
                  <a:pt x="240" y="206"/>
                </a:lnTo>
                <a:lnTo>
                  <a:pt x="244" y="199"/>
                </a:lnTo>
                <a:lnTo>
                  <a:pt x="248" y="192"/>
                </a:lnTo>
                <a:lnTo>
                  <a:pt x="251" y="184"/>
                </a:lnTo>
                <a:lnTo>
                  <a:pt x="253" y="175"/>
                </a:lnTo>
                <a:lnTo>
                  <a:pt x="255" y="165"/>
                </a:lnTo>
                <a:lnTo>
                  <a:pt x="257" y="154"/>
                </a:lnTo>
                <a:lnTo>
                  <a:pt x="258" y="143"/>
                </a:lnTo>
                <a:lnTo>
                  <a:pt x="257" y="133"/>
                </a:lnTo>
                <a:lnTo>
                  <a:pt x="255" y="123"/>
                </a:lnTo>
                <a:lnTo>
                  <a:pt x="253" y="113"/>
                </a:lnTo>
                <a:lnTo>
                  <a:pt x="251" y="105"/>
                </a:lnTo>
                <a:lnTo>
                  <a:pt x="248" y="97"/>
                </a:lnTo>
                <a:lnTo>
                  <a:pt x="244" y="89"/>
                </a:lnTo>
                <a:lnTo>
                  <a:pt x="240" y="83"/>
                </a:lnTo>
                <a:lnTo>
                  <a:pt x="235" y="77"/>
                </a:lnTo>
                <a:lnTo>
                  <a:pt x="229" y="71"/>
                </a:lnTo>
                <a:lnTo>
                  <a:pt x="222" y="67"/>
                </a:lnTo>
                <a:lnTo>
                  <a:pt x="215" y="63"/>
                </a:lnTo>
                <a:lnTo>
                  <a:pt x="208" y="60"/>
                </a:lnTo>
                <a:lnTo>
                  <a:pt x="200" y="57"/>
                </a:lnTo>
                <a:lnTo>
                  <a:pt x="191" y="55"/>
                </a:lnTo>
                <a:lnTo>
                  <a:pt x="181" y="54"/>
                </a:lnTo>
                <a:lnTo>
                  <a:pt x="171" y="54"/>
                </a:lnTo>
                <a:lnTo>
                  <a:pt x="171" y="235"/>
                </a:lnTo>
                <a:close/>
                <a:moveTo>
                  <a:pt x="130" y="235"/>
                </a:moveTo>
                <a:lnTo>
                  <a:pt x="130" y="54"/>
                </a:lnTo>
                <a:lnTo>
                  <a:pt x="116" y="55"/>
                </a:lnTo>
                <a:lnTo>
                  <a:pt x="103" y="57"/>
                </a:lnTo>
                <a:lnTo>
                  <a:pt x="91" y="60"/>
                </a:lnTo>
                <a:lnTo>
                  <a:pt x="81" y="65"/>
                </a:lnTo>
                <a:lnTo>
                  <a:pt x="73" y="71"/>
                </a:lnTo>
                <a:lnTo>
                  <a:pt x="65" y="78"/>
                </a:lnTo>
                <a:lnTo>
                  <a:pt x="59" y="87"/>
                </a:lnTo>
                <a:lnTo>
                  <a:pt x="54" y="97"/>
                </a:lnTo>
                <a:lnTo>
                  <a:pt x="49" y="108"/>
                </a:lnTo>
                <a:lnTo>
                  <a:pt x="46" y="119"/>
                </a:lnTo>
                <a:lnTo>
                  <a:pt x="45" y="131"/>
                </a:lnTo>
                <a:lnTo>
                  <a:pt x="44" y="143"/>
                </a:lnTo>
                <a:lnTo>
                  <a:pt x="44" y="153"/>
                </a:lnTo>
                <a:lnTo>
                  <a:pt x="45" y="163"/>
                </a:lnTo>
                <a:lnTo>
                  <a:pt x="47" y="172"/>
                </a:lnTo>
                <a:lnTo>
                  <a:pt x="49" y="180"/>
                </a:lnTo>
                <a:lnTo>
                  <a:pt x="52" y="188"/>
                </a:lnTo>
                <a:lnTo>
                  <a:pt x="55" y="195"/>
                </a:lnTo>
                <a:lnTo>
                  <a:pt x="59" y="202"/>
                </a:lnTo>
                <a:lnTo>
                  <a:pt x="64" y="209"/>
                </a:lnTo>
                <a:lnTo>
                  <a:pt x="69" y="214"/>
                </a:lnTo>
                <a:lnTo>
                  <a:pt x="75" y="219"/>
                </a:lnTo>
                <a:lnTo>
                  <a:pt x="82" y="224"/>
                </a:lnTo>
                <a:lnTo>
                  <a:pt x="90" y="227"/>
                </a:lnTo>
                <a:lnTo>
                  <a:pt x="99" y="230"/>
                </a:lnTo>
                <a:lnTo>
                  <a:pt x="108" y="232"/>
                </a:lnTo>
                <a:lnTo>
                  <a:pt x="119" y="234"/>
                </a:lnTo>
                <a:lnTo>
                  <a:pt x="130" y="235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27"/>
          <p:cNvSpPr/>
          <p:nvPr/>
        </p:nvSpPr>
        <p:spPr>
          <a:xfrm>
            <a:off x="3373438" y="1855788"/>
            <a:ext cx="573087" cy="571500"/>
          </a:xfrm>
          <a:custGeom>
            <a:rect b="b" l="l" r="r" t="t"/>
            <a:pathLst>
              <a:path extrusionOk="0" h="1439" w="1444">
                <a:moveTo>
                  <a:pt x="0" y="720"/>
                </a:moveTo>
                <a:lnTo>
                  <a:pt x="1" y="757"/>
                </a:lnTo>
                <a:lnTo>
                  <a:pt x="4" y="793"/>
                </a:lnTo>
                <a:lnTo>
                  <a:pt x="8" y="829"/>
                </a:lnTo>
                <a:lnTo>
                  <a:pt x="15" y="864"/>
                </a:lnTo>
                <a:lnTo>
                  <a:pt x="24" y="899"/>
                </a:lnTo>
                <a:lnTo>
                  <a:pt x="33" y="934"/>
                </a:lnTo>
                <a:lnTo>
                  <a:pt x="45" y="967"/>
                </a:lnTo>
                <a:lnTo>
                  <a:pt x="57" y="999"/>
                </a:lnTo>
                <a:lnTo>
                  <a:pt x="72" y="1031"/>
                </a:lnTo>
                <a:lnTo>
                  <a:pt x="88" y="1062"/>
                </a:lnTo>
                <a:lnTo>
                  <a:pt x="105" y="1092"/>
                </a:lnTo>
                <a:lnTo>
                  <a:pt x="123" y="1121"/>
                </a:lnTo>
                <a:lnTo>
                  <a:pt x="144" y="1150"/>
                </a:lnTo>
                <a:lnTo>
                  <a:pt x="166" y="1177"/>
                </a:lnTo>
                <a:lnTo>
                  <a:pt x="188" y="1203"/>
                </a:lnTo>
                <a:lnTo>
                  <a:pt x="212" y="1228"/>
                </a:lnTo>
                <a:lnTo>
                  <a:pt x="238" y="1253"/>
                </a:lnTo>
                <a:lnTo>
                  <a:pt x="264" y="1275"/>
                </a:lnTo>
                <a:lnTo>
                  <a:pt x="291" y="1296"/>
                </a:lnTo>
                <a:lnTo>
                  <a:pt x="319" y="1316"/>
                </a:lnTo>
                <a:lnTo>
                  <a:pt x="349" y="1335"/>
                </a:lnTo>
                <a:lnTo>
                  <a:pt x="379" y="1352"/>
                </a:lnTo>
                <a:lnTo>
                  <a:pt x="409" y="1369"/>
                </a:lnTo>
                <a:lnTo>
                  <a:pt x="441" y="1383"/>
                </a:lnTo>
                <a:lnTo>
                  <a:pt x="474" y="1396"/>
                </a:lnTo>
                <a:lnTo>
                  <a:pt x="508" y="1407"/>
                </a:lnTo>
                <a:lnTo>
                  <a:pt x="542" y="1417"/>
                </a:lnTo>
                <a:lnTo>
                  <a:pt x="577" y="1425"/>
                </a:lnTo>
                <a:lnTo>
                  <a:pt x="612" y="1431"/>
                </a:lnTo>
                <a:lnTo>
                  <a:pt x="648" y="1435"/>
                </a:lnTo>
                <a:lnTo>
                  <a:pt x="685" y="1438"/>
                </a:lnTo>
                <a:lnTo>
                  <a:pt x="722" y="1439"/>
                </a:lnTo>
                <a:lnTo>
                  <a:pt x="759" y="1438"/>
                </a:lnTo>
                <a:lnTo>
                  <a:pt x="796" y="1435"/>
                </a:lnTo>
                <a:lnTo>
                  <a:pt x="831" y="1431"/>
                </a:lnTo>
                <a:lnTo>
                  <a:pt x="867" y="1425"/>
                </a:lnTo>
                <a:lnTo>
                  <a:pt x="902" y="1417"/>
                </a:lnTo>
                <a:lnTo>
                  <a:pt x="936" y="1407"/>
                </a:lnTo>
                <a:lnTo>
                  <a:pt x="969" y="1396"/>
                </a:lnTo>
                <a:lnTo>
                  <a:pt x="1003" y="1383"/>
                </a:lnTo>
                <a:lnTo>
                  <a:pt x="1034" y="1369"/>
                </a:lnTo>
                <a:lnTo>
                  <a:pt x="1065" y="1352"/>
                </a:lnTo>
                <a:lnTo>
                  <a:pt x="1095" y="1335"/>
                </a:lnTo>
                <a:lnTo>
                  <a:pt x="1125" y="1316"/>
                </a:lnTo>
                <a:lnTo>
                  <a:pt x="1153" y="1296"/>
                </a:lnTo>
                <a:lnTo>
                  <a:pt x="1180" y="1275"/>
                </a:lnTo>
                <a:lnTo>
                  <a:pt x="1206" y="1253"/>
                </a:lnTo>
                <a:lnTo>
                  <a:pt x="1232" y="1228"/>
                </a:lnTo>
                <a:lnTo>
                  <a:pt x="1256" y="1203"/>
                </a:lnTo>
                <a:lnTo>
                  <a:pt x="1278" y="1177"/>
                </a:lnTo>
                <a:lnTo>
                  <a:pt x="1299" y="1150"/>
                </a:lnTo>
                <a:lnTo>
                  <a:pt x="1319" y="1121"/>
                </a:lnTo>
                <a:lnTo>
                  <a:pt x="1339" y="1092"/>
                </a:lnTo>
                <a:lnTo>
                  <a:pt x="1356" y="1062"/>
                </a:lnTo>
                <a:lnTo>
                  <a:pt x="1372" y="1031"/>
                </a:lnTo>
                <a:lnTo>
                  <a:pt x="1386" y="999"/>
                </a:lnTo>
                <a:lnTo>
                  <a:pt x="1399" y="967"/>
                </a:lnTo>
                <a:lnTo>
                  <a:pt x="1410" y="934"/>
                </a:lnTo>
                <a:lnTo>
                  <a:pt x="1420" y="899"/>
                </a:lnTo>
                <a:lnTo>
                  <a:pt x="1428" y="864"/>
                </a:lnTo>
                <a:lnTo>
                  <a:pt x="1434" y="829"/>
                </a:lnTo>
                <a:lnTo>
                  <a:pt x="1440" y="793"/>
                </a:lnTo>
                <a:lnTo>
                  <a:pt x="1443" y="757"/>
                </a:lnTo>
                <a:lnTo>
                  <a:pt x="1444" y="720"/>
                </a:lnTo>
                <a:lnTo>
                  <a:pt x="1443" y="682"/>
                </a:lnTo>
                <a:lnTo>
                  <a:pt x="1440" y="646"/>
                </a:lnTo>
                <a:lnTo>
                  <a:pt x="1434" y="611"/>
                </a:lnTo>
                <a:lnTo>
                  <a:pt x="1428" y="574"/>
                </a:lnTo>
                <a:lnTo>
                  <a:pt x="1420" y="540"/>
                </a:lnTo>
                <a:lnTo>
                  <a:pt x="1410" y="506"/>
                </a:lnTo>
                <a:lnTo>
                  <a:pt x="1399" y="472"/>
                </a:lnTo>
                <a:lnTo>
                  <a:pt x="1386" y="440"/>
                </a:lnTo>
                <a:lnTo>
                  <a:pt x="1372" y="408"/>
                </a:lnTo>
                <a:lnTo>
                  <a:pt x="1356" y="376"/>
                </a:lnTo>
                <a:lnTo>
                  <a:pt x="1339" y="347"/>
                </a:lnTo>
                <a:lnTo>
                  <a:pt x="1319" y="318"/>
                </a:lnTo>
                <a:lnTo>
                  <a:pt x="1299" y="290"/>
                </a:lnTo>
                <a:lnTo>
                  <a:pt x="1278" y="262"/>
                </a:lnTo>
                <a:lnTo>
                  <a:pt x="1256" y="236"/>
                </a:lnTo>
                <a:lnTo>
                  <a:pt x="1232" y="211"/>
                </a:lnTo>
                <a:lnTo>
                  <a:pt x="1206" y="187"/>
                </a:lnTo>
                <a:lnTo>
                  <a:pt x="1180" y="164"/>
                </a:lnTo>
                <a:lnTo>
                  <a:pt x="1153" y="143"/>
                </a:lnTo>
                <a:lnTo>
                  <a:pt x="1125" y="123"/>
                </a:lnTo>
                <a:lnTo>
                  <a:pt x="1095" y="104"/>
                </a:lnTo>
                <a:lnTo>
                  <a:pt x="1065" y="87"/>
                </a:lnTo>
                <a:lnTo>
                  <a:pt x="1034" y="71"/>
                </a:lnTo>
                <a:lnTo>
                  <a:pt x="1003" y="56"/>
                </a:lnTo>
                <a:lnTo>
                  <a:pt x="969" y="43"/>
                </a:lnTo>
                <a:lnTo>
                  <a:pt x="936" y="32"/>
                </a:lnTo>
                <a:lnTo>
                  <a:pt x="902" y="22"/>
                </a:lnTo>
                <a:lnTo>
                  <a:pt x="867" y="14"/>
                </a:lnTo>
                <a:lnTo>
                  <a:pt x="831" y="8"/>
                </a:lnTo>
                <a:lnTo>
                  <a:pt x="796" y="3"/>
                </a:lnTo>
                <a:lnTo>
                  <a:pt x="759" y="1"/>
                </a:lnTo>
                <a:lnTo>
                  <a:pt x="722" y="0"/>
                </a:lnTo>
                <a:lnTo>
                  <a:pt x="685" y="1"/>
                </a:lnTo>
                <a:lnTo>
                  <a:pt x="648" y="3"/>
                </a:lnTo>
                <a:lnTo>
                  <a:pt x="612" y="8"/>
                </a:lnTo>
                <a:lnTo>
                  <a:pt x="577" y="14"/>
                </a:lnTo>
                <a:lnTo>
                  <a:pt x="542" y="22"/>
                </a:lnTo>
                <a:lnTo>
                  <a:pt x="508" y="32"/>
                </a:lnTo>
                <a:lnTo>
                  <a:pt x="474" y="43"/>
                </a:lnTo>
                <a:lnTo>
                  <a:pt x="441" y="56"/>
                </a:lnTo>
                <a:lnTo>
                  <a:pt x="409" y="71"/>
                </a:lnTo>
                <a:lnTo>
                  <a:pt x="379" y="87"/>
                </a:lnTo>
                <a:lnTo>
                  <a:pt x="349" y="104"/>
                </a:lnTo>
                <a:lnTo>
                  <a:pt x="319" y="123"/>
                </a:lnTo>
                <a:lnTo>
                  <a:pt x="291" y="143"/>
                </a:lnTo>
                <a:lnTo>
                  <a:pt x="264" y="164"/>
                </a:lnTo>
                <a:lnTo>
                  <a:pt x="238" y="187"/>
                </a:lnTo>
                <a:lnTo>
                  <a:pt x="212" y="211"/>
                </a:lnTo>
                <a:lnTo>
                  <a:pt x="188" y="236"/>
                </a:lnTo>
                <a:lnTo>
                  <a:pt x="166" y="262"/>
                </a:lnTo>
                <a:lnTo>
                  <a:pt x="144" y="290"/>
                </a:lnTo>
                <a:lnTo>
                  <a:pt x="123" y="318"/>
                </a:lnTo>
                <a:lnTo>
                  <a:pt x="105" y="347"/>
                </a:lnTo>
                <a:lnTo>
                  <a:pt x="88" y="376"/>
                </a:lnTo>
                <a:lnTo>
                  <a:pt x="72" y="408"/>
                </a:lnTo>
                <a:lnTo>
                  <a:pt x="57" y="440"/>
                </a:lnTo>
                <a:lnTo>
                  <a:pt x="45" y="472"/>
                </a:lnTo>
                <a:lnTo>
                  <a:pt x="33" y="506"/>
                </a:lnTo>
                <a:lnTo>
                  <a:pt x="24" y="540"/>
                </a:lnTo>
                <a:lnTo>
                  <a:pt x="15" y="574"/>
                </a:lnTo>
                <a:lnTo>
                  <a:pt x="8" y="611"/>
                </a:lnTo>
                <a:lnTo>
                  <a:pt x="4" y="646"/>
                </a:lnTo>
                <a:lnTo>
                  <a:pt x="1" y="682"/>
                </a:lnTo>
                <a:lnTo>
                  <a:pt x="0" y="720"/>
                </a:lnTo>
                <a:close/>
              </a:path>
            </a:pathLst>
          </a:custGeom>
          <a:solidFill>
            <a:srgbClr val="8B92C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27"/>
          <p:cNvSpPr/>
          <p:nvPr/>
        </p:nvSpPr>
        <p:spPr>
          <a:xfrm>
            <a:off x="3373438" y="1855788"/>
            <a:ext cx="573087" cy="571500"/>
          </a:xfrm>
          <a:custGeom>
            <a:rect b="b" l="l" r="r" t="t"/>
            <a:pathLst>
              <a:path extrusionOk="0" h="1439" w="1444">
                <a:moveTo>
                  <a:pt x="0" y="720"/>
                </a:moveTo>
                <a:lnTo>
                  <a:pt x="1" y="757"/>
                </a:lnTo>
                <a:lnTo>
                  <a:pt x="4" y="793"/>
                </a:lnTo>
                <a:lnTo>
                  <a:pt x="8" y="829"/>
                </a:lnTo>
                <a:lnTo>
                  <a:pt x="15" y="864"/>
                </a:lnTo>
                <a:lnTo>
                  <a:pt x="24" y="899"/>
                </a:lnTo>
                <a:lnTo>
                  <a:pt x="33" y="934"/>
                </a:lnTo>
                <a:lnTo>
                  <a:pt x="45" y="967"/>
                </a:lnTo>
                <a:lnTo>
                  <a:pt x="57" y="999"/>
                </a:lnTo>
                <a:lnTo>
                  <a:pt x="72" y="1031"/>
                </a:lnTo>
                <a:lnTo>
                  <a:pt x="88" y="1062"/>
                </a:lnTo>
                <a:lnTo>
                  <a:pt x="105" y="1092"/>
                </a:lnTo>
                <a:lnTo>
                  <a:pt x="123" y="1121"/>
                </a:lnTo>
                <a:lnTo>
                  <a:pt x="144" y="1150"/>
                </a:lnTo>
                <a:lnTo>
                  <a:pt x="166" y="1177"/>
                </a:lnTo>
                <a:lnTo>
                  <a:pt x="188" y="1203"/>
                </a:lnTo>
                <a:lnTo>
                  <a:pt x="212" y="1228"/>
                </a:lnTo>
                <a:lnTo>
                  <a:pt x="238" y="1253"/>
                </a:lnTo>
                <a:lnTo>
                  <a:pt x="264" y="1275"/>
                </a:lnTo>
                <a:lnTo>
                  <a:pt x="291" y="1296"/>
                </a:lnTo>
                <a:lnTo>
                  <a:pt x="319" y="1316"/>
                </a:lnTo>
                <a:lnTo>
                  <a:pt x="349" y="1335"/>
                </a:lnTo>
                <a:lnTo>
                  <a:pt x="379" y="1352"/>
                </a:lnTo>
                <a:lnTo>
                  <a:pt x="409" y="1369"/>
                </a:lnTo>
                <a:lnTo>
                  <a:pt x="441" y="1383"/>
                </a:lnTo>
                <a:lnTo>
                  <a:pt x="474" y="1396"/>
                </a:lnTo>
                <a:lnTo>
                  <a:pt x="508" y="1407"/>
                </a:lnTo>
                <a:lnTo>
                  <a:pt x="542" y="1417"/>
                </a:lnTo>
                <a:lnTo>
                  <a:pt x="577" y="1425"/>
                </a:lnTo>
                <a:lnTo>
                  <a:pt x="612" y="1431"/>
                </a:lnTo>
                <a:lnTo>
                  <a:pt x="648" y="1435"/>
                </a:lnTo>
                <a:lnTo>
                  <a:pt x="685" y="1438"/>
                </a:lnTo>
                <a:lnTo>
                  <a:pt x="722" y="1439"/>
                </a:lnTo>
                <a:lnTo>
                  <a:pt x="759" y="1438"/>
                </a:lnTo>
                <a:lnTo>
                  <a:pt x="796" y="1435"/>
                </a:lnTo>
                <a:lnTo>
                  <a:pt x="831" y="1431"/>
                </a:lnTo>
                <a:lnTo>
                  <a:pt x="867" y="1425"/>
                </a:lnTo>
                <a:lnTo>
                  <a:pt x="902" y="1417"/>
                </a:lnTo>
                <a:lnTo>
                  <a:pt x="936" y="1407"/>
                </a:lnTo>
                <a:lnTo>
                  <a:pt x="969" y="1396"/>
                </a:lnTo>
                <a:lnTo>
                  <a:pt x="1003" y="1383"/>
                </a:lnTo>
                <a:lnTo>
                  <a:pt x="1034" y="1369"/>
                </a:lnTo>
                <a:lnTo>
                  <a:pt x="1065" y="1352"/>
                </a:lnTo>
                <a:lnTo>
                  <a:pt x="1095" y="1335"/>
                </a:lnTo>
                <a:lnTo>
                  <a:pt x="1125" y="1316"/>
                </a:lnTo>
                <a:lnTo>
                  <a:pt x="1153" y="1296"/>
                </a:lnTo>
                <a:lnTo>
                  <a:pt x="1180" y="1275"/>
                </a:lnTo>
                <a:lnTo>
                  <a:pt x="1206" y="1253"/>
                </a:lnTo>
                <a:lnTo>
                  <a:pt x="1232" y="1228"/>
                </a:lnTo>
                <a:lnTo>
                  <a:pt x="1256" y="1203"/>
                </a:lnTo>
                <a:lnTo>
                  <a:pt x="1278" y="1177"/>
                </a:lnTo>
                <a:lnTo>
                  <a:pt x="1299" y="1150"/>
                </a:lnTo>
                <a:lnTo>
                  <a:pt x="1319" y="1121"/>
                </a:lnTo>
                <a:lnTo>
                  <a:pt x="1339" y="1092"/>
                </a:lnTo>
                <a:lnTo>
                  <a:pt x="1356" y="1062"/>
                </a:lnTo>
                <a:lnTo>
                  <a:pt x="1372" y="1031"/>
                </a:lnTo>
                <a:lnTo>
                  <a:pt x="1386" y="999"/>
                </a:lnTo>
                <a:lnTo>
                  <a:pt x="1399" y="967"/>
                </a:lnTo>
                <a:lnTo>
                  <a:pt x="1410" y="934"/>
                </a:lnTo>
                <a:lnTo>
                  <a:pt x="1420" y="899"/>
                </a:lnTo>
                <a:lnTo>
                  <a:pt x="1428" y="864"/>
                </a:lnTo>
                <a:lnTo>
                  <a:pt x="1434" y="829"/>
                </a:lnTo>
                <a:lnTo>
                  <a:pt x="1440" y="793"/>
                </a:lnTo>
                <a:lnTo>
                  <a:pt x="1443" y="757"/>
                </a:lnTo>
                <a:lnTo>
                  <a:pt x="1444" y="720"/>
                </a:lnTo>
                <a:lnTo>
                  <a:pt x="1443" y="682"/>
                </a:lnTo>
                <a:lnTo>
                  <a:pt x="1440" y="646"/>
                </a:lnTo>
                <a:lnTo>
                  <a:pt x="1434" y="611"/>
                </a:lnTo>
                <a:lnTo>
                  <a:pt x="1428" y="574"/>
                </a:lnTo>
                <a:lnTo>
                  <a:pt x="1420" y="540"/>
                </a:lnTo>
                <a:lnTo>
                  <a:pt x="1410" y="506"/>
                </a:lnTo>
                <a:lnTo>
                  <a:pt x="1399" y="472"/>
                </a:lnTo>
                <a:lnTo>
                  <a:pt x="1386" y="440"/>
                </a:lnTo>
                <a:lnTo>
                  <a:pt x="1372" y="408"/>
                </a:lnTo>
                <a:lnTo>
                  <a:pt x="1356" y="376"/>
                </a:lnTo>
                <a:lnTo>
                  <a:pt x="1339" y="347"/>
                </a:lnTo>
                <a:lnTo>
                  <a:pt x="1319" y="318"/>
                </a:lnTo>
                <a:lnTo>
                  <a:pt x="1299" y="290"/>
                </a:lnTo>
                <a:lnTo>
                  <a:pt x="1278" y="262"/>
                </a:lnTo>
                <a:lnTo>
                  <a:pt x="1256" y="236"/>
                </a:lnTo>
                <a:lnTo>
                  <a:pt x="1232" y="211"/>
                </a:lnTo>
                <a:lnTo>
                  <a:pt x="1206" y="187"/>
                </a:lnTo>
                <a:lnTo>
                  <a:pt x="1180" y="164"/>
                </a:lnTo>
                <a:lnTo>
                  <a:pt x="1153" y="143"/>
                </a:lnTo>
                <a:lnTo>
                  <a:pt x="1125" y="123"/>
                </a:lnTo>
                <a:lnTo>
                  <a:pt x="1095" y="104"/>
                </a:lnTo>
                <a:lnTo>
                  <a:pt x="1065" y="87"/>
                </a:lnTo>
                <a:lnTo>
                  <a:pt x="1034" y="71"/>
                </a:lnTo>
                <a:lnTo>
                  <a:pt x="1003" y="56"/>
                </a:lnTo>
                <a:lnTo>
                  <a:pt x="969" y="43"/>
                </a:lnTo>
                <a:lnTo>
                  <a:pt x="936" y="32"/>
                </a:lnTo>
                <a:lnTo>
                  <a:pt x="902" y="22"/>
                </a:lnTo>
                <a:lnTo>
                  <a:pt x="867" y="14"/>
                </a:lnTo>
                <a:lnTo>
                  <a:pt x="831" y="8"/>
                </a:lnTo>
                <a:lnTo>
                  <a:pt x="796" y="3"/>
                </a:lnTo>
                <a:lnTo>
                  <a:pt x="759" y="1"/>
                </a:lnTo>
                <a:lnTo>
                  <a:pt x="722" y="0"/>
                </a:lnTo>
                <a:lnTo>
                  <a:pt x="685" y="1"/>
                </a:lnTo>
                <a:lnTo>
                  <a:pt x="648" y="3"/>
                </a:lnTo>
                <a:lnTo>
                  <a:pt x="612" y="8"/>
                </a:lnTo>
                <a:lnTo>
                  <a:pt x="577" y="14"/>
                </a:lnTo>
                <a:lnTo>
                  <a:pt x="542" y="22"/>
                </a:lnTo>
                <a:lnTo>
                  <a:pt x="508" y="32"/>
                </a:lnTo>
                <a:lnTo>
                  <a:pt x="474" y="43"/>
                </a:lnTo>
                <a:lnTo>
                  <a:pt x="441" y="56"/>
                </a:lnTo>
                <a:lnTo>
                  <a:pt x="409" y="71"/>
                </a:lnTo>
                <a:lnTo>
                  <a:pt x="379" y="87"/>
                </a:lnTo>
                <a:lnTo>
                  <a:pt x="349" y="104"/>
                </a:lnTo>
                <a:lnTo>
                  <a:pt x="319" y="123"/>
                </a:lnTo>
                <a:lnTo>
                  <a:pt x="291" y="143"/>
                </a:lnTo>
                <a:lnTo>
                  <a:pt x="264" y="164"/>
                </a:lnTo>
                <a:lnTo>
                  <a:pt x="238" y="187"/>
                </a:lnTo>
                <a:lnTo>
                  <a:pt x="212" y="211"/>
                </a:lnTo>
                <a:lnTo>
                  <a:pt x="188" y="236"/>
                </a:lnTo>
                <a:lnTo>
                  <a:pt x="166" y="262"/>
                </a:lnTo>
                <a:lnTo>
                  <a:pt x="144" y="290"/>
                </a:lnTo>
                <a:lnTo>
                  <a:pt x="123" y="318"/>
                </a:lnTo>
                <a:lnTo>
                  <a:pt x="105" y="347"/>
                </a:lnTo>
                <a:lnTo>
                  <a:pt x="88" y="376"/>
                </a:lnTo>
                <a:lnTo>
                  <a:pt x="72" y="408"/>
                </a:lnTo>
                <a:lnTo>
                  <a:pt x="57" y="440"/>
                </a:lnTo>
                <a:lnTo>
                  <a:pt x="45" y="472"/>
                </a:lnTo>
                <a:lnTo>
                  <a:pt x="33" y="506"/>
                </a:lnTo>
                <a:lnTo>
                  <a:pt x="24" y="540"/>
                </a:lnTo>
                <a:lnTo>
                  <a:pt x="15" y="574"/>
                </a:lnTo>
                <a:lnTo>
                  <a:pt x="8" y="611"/>
                </a:lnTo>
                <a:lnTo>
                  <a:pt x="4" y="646"/>
                </a:lnTo>
                <a:lnTo>
                  <a:pt x="1" y="682"/>
                </a:lnTo>
                <a:lnTo>
                  <a:pt x="0" y="720"/>
                </a:lnTo>
              </a:path>
            </a:pathLst>
          </a:custGeom>
          <a:noFill/>
          <a:ln cap="flat" cmpd="sng" w="9525">
            <a:solidFill>
              <a:srgbClr val="99477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27"/>
          <p:cNvSpPr/>
          <p:nvPr/>
        </p:nvSpPr>
        <p:spPr>
          <a:xfrm>
            <a:off x="3455988" y="1936750"/>
            <a:ext cx="449262" cy="449263"/>
          </a:xfrm>
          <a:custGeom>
            <a:rect b="b" l="l" r="r" t="t"/>
            <a:pathLst>
              <a:path extrusionOk="0" h="1129" w="1133">
                <a:moveTo>
                  <a:pt x="0" y="565"/>
                </a:moveTo>
                <a:lnTo>
                  <a:pt x="1" y="593"/>
                </a:lnTo>
                <a:lnTo>
                  <a:pt x="3" y="623"/>
                </a:lnTo>
                <a:lnTo>
                  <a:pt x="6" y="651"/>
                </a:lnTo>
                <a:lnTo>
                  <a:pt x="11" y="678"/>
                </a:lnTo>
                <a:lnTo>
                  <a:pt x="18" y="705"/>
                </a:lnTo>
                <a:lnTo>
                  <a:pt x="25" y="733"/>
                </a:lnTo>
                <a:lnTo>
                  <a:pt x="35" y="759"/>
                </a:lnTo>
                <a:lnTo>
                  <a:pt x="45" y="784"/>
                </a:lnTo>
                <a:lnTo>
                  <a:pt x="56" y="809"/>
                </a:lnTo>
                <a:lnTo>
                  <a:pt x="69" y="834"/>
                </a:lnTo>
                <a:lnTo>
                  <a:pt x="82" y="858"/>
                </a:lnTo>
                <a:lnTo>
                  <a:pt x="97" y="880"/>
                </a:lnTo>
                <a:lnTo>
                  <a:pt x="112" y="902"/>
                </a:lnTo>
                <a:lnTo>
                  <a:pt x="129" y="923"/>
                </a:lnTo>
                <a:lnTo>
                  <a:pt x="148" y="945"/>
                </a:lnTo>
                <a:lnTo>
                  <a:pt x="166" y="964"/>
                </a:lnTo>
                <a:lnTo>
                  <a:pt x="186" y="983"/>
                </a:lnTo>
                <a:lnTo>
                  <a:pt x="206" y="1000"/>
                </a:lnTo>
                <a:lnTo>
                  <a:pt x="227" y="1017"/>
                </a:lnTo>
                <a:lnTo>
                  <a:pt x="250" y="1033"/>
                </a:lnTo>
                <a:lnTo>
                  <a:pt x="273" y="1048"/>
                </a:lnTo>
                <a:lnTo>
                  <a:pt x="297" y="1062"/>
                </a:lnTo>
                <a:lnTo>
                  <a:pt x="321" y="1074"/>
                </a:lnTo>
                <a:lnTo>
                  <a:pt x="346" y="1085"/>
                </a:lnTo>
                <a:lnTo>
                  <a:pt x="372" y="1095"/>
                </a:lnTo>
                <a:lnTo>
                  <a:pt x="398" y="1104"/>
                </a:lnTo>
                <a:lnTo>
                  <a:pt x="425" y="1112"/>
                </a:lnTo>
                <a:lnTo>
                  <a:pt x="452" y="1118"/>
                </a:lnTo>
                <a:lnTo>
                  <a:pt x="480" y="1123"/>
                </a:lnTo>
                <a:lnTo>
                  <a:pt x="508" y="1126"/>
                </a:lnTo>
                <a:lnTo>
                  <a:pt x="537" y="1129"/>
                </a:lnTo>
                <a:lnTo>
                  <a:pt x="566" y="1129"/>
                </a:lnTo>
                <a:lnTo>
                  <a:pt x="595" y="1129"/>
                </a:lnTo>
                <a:lnTo>
                  <a:pt x="624" y="1126"/>
                </a:lnTo>
                <a:lnTo>
                  <a:pt x="652" y="1123"/>
                </a:lnTo>
                <a:lnTo>
                  <a:pt x="679" y="1118"/>
                </a:lnTo>
                <a:lnTo>
                  <a:pt x="708" y="1112"/>
                </a:lnTo>
                <a:lnTo>
                  <a:pt x="734" y="1104"/>
                </a:lnTo>
                <a:lnTo>
                  <a:pt x="760" y="1095"/>
                </a:lnTo>
                <a:lnTo>
                  <a:pt x="786" y="1085"/>
                </a:lnTo>
                <a:lnTo>
                  <a:pt x="811" y="1074"/>
                </a:lnTo>
                <a:lnTo>
                  <a:pt x="836" y="1062"/>
                </a:lnTo>
                <a:lnTo>
                  <a:pt x="859" y="1048"/>
                </a:lnTo>
                <a:lnTo>
                  <a:pt x="882" y="1033"/>
                </a:lnTo>
                <a:lnTo>
                  <a:pt x="905" y="1017"/>
                </a:lnTo>
                <a:lnTo>
                  <a:pt x="926" y="1000"/>
                </a:lnTo>
                <a:lnTo>
                  <a:pt x="946" y="983"/>
                </a:lnTo>
                <a:lnTo>
                  <a:pt x="966" y="964"/>
                </a:lnTo>
                <a:lnTo>
                  <a:pt x="985" y="945"/>
                </a:lnTo>
                <a:lnTo>
                  <a:pt x="1002" y="923"/>
                </a:lnTo>
                <a:lnTo>
                  <a:pt x="1020" y="902"/>
                </a:lnTo>
                <a:lnTo>
                  <a:pt x="1036" y="880"/>
                </a:lnTo>
                <a:lnTo>
                  <a:pt x="1050" y="858"/>
                </a:lnTo>
                <a:lnTo>
                  <a:pt x="1064" y="834"/>
                </a:lnTo>
                <a:lnTo>
                  <a:pt x="1076" y="809"/>
                </a:lnTo>
                <a:lnTo>
                  <a:pt x="1087" y="784"/>
                </a:lnTo>
                <a:lnTo>
                  <a:pt x="1097" y="759"/>
                </a:lnTo>
                <a:lnTo>
                  <a:pt x="1106" y="733"/>
                </a:lnTo>
                <a:lnTo>
                  <a:pt x="1114" y="705"/>
                </a:lnTo>
                <a:lnTo>
                  <a:pt x="1120" y="678"/>
                </a:lnTo>
                <a:lnTo>
                  <a:pt x="1126" y="651"/>
                </a:lnTo>
                <a:lnTo>
                  <a:pt x="1130" y="623"/>
                </a:lnTo>
                <a:lnTo>
                  <a:pt x="1132" y="593"/>
                </a:lnTo>
                <a:lnTo>
                  <a:pt x="1133" y="565"/>
                </a:lnTo>
                <a:lnTo>
                  <a:pt x="1132" y="536"/>
                </a:lnTo>
                <a:lnTo>
                  <a:pt x="1130" y="508"/>
                </a:lnTo>
                <a:lnTo>
                  <a:pt x="1126" y="479"/>
                </a:lnTo>
                <a:lnTo>
                  <a:pt x="1120" y="451"/>
                </a:lnTo>
                <a:lnTo>
                  <a:pt x="1114" y="424"/>
                </a:lnTo>
                <a:lnTo>
                  <a:pt x="1106" y="397"/>
                </a:lnTo>
                <a:lnTo>
                  <a:pt x="1097" y="371"/>
                </a:lnTo>
                <a:lnTo>
                  <a:pt x="1087" y="345"/>
                </a:lnTo>
                <a:lnTo>
                  <a:pt x="1076" y="320"/>
                </a:lnTo>
                <a:lnTo>
                  <a:pt x="1064" y="296"/>
                </a:lnTo>
                <a:lnTo>
                  <a:pt x="1050" y="272"/>
                </a:lnTo>
                <a:lnTo>
                  <a:pt x="1036" y="249"/>
                </a:lnTo>
                <a:lnTo>
                  <a:pt x="1020" y="227"/>
                </a:lnTo>
                <a:lnTo>
                  <a:pt x="1002" y="206"/>
                </a:lnTo>
                <a:lnTo>
                  <a:pt x="985" y="186"/>
                </a:lnTo>
                <a:lnTo>
                  <a:pt x="966" y="165"/>
                </a:lnTo>
                <a:lnTo>
                  <a:pt x="946" y="147"/>
                </a:lnTo>
                <a:lnTo>
                  <a:pt x="926" y="129"/>
                </a:lnTo>
                <a:lnTo>
                  <a:pt x="905" y="112"/>
                </a:lnTo>
                <a:lnTo>
                  <a:pt x="882" y="97"/>
                </a:lnTo>
                <a:lnTo>
                  <a:pt x="859" y="82"/>
                </a:lnTo>
                <a:lnTo>
                  <a:pt x="836" y="68"/>
                </a:lnTo>
                <a:lnTo>
                  <a:pt x="811" y="55"/>
                </a:lnTo>
                <a:lnTo>
                  <a:pt x="786" y="44"/>
                </a:lnTo>
                <a:lnTo>
                  <a:pt x="760" y="34"/>
                </a:lnTo>
                <a:lnTo>
                  <a:pt x="734" y="25"/>
                </a:lnTo>
                <a:lnTo>
                  <a:pt x="708" y="18"/>
                </a:lnTo>
                <a:lnTo>
                  <a:pt x="679" y="11"/>
                </a:lnTo>
                <a:lnTo>
                  <a:pt x="652" y="6"/>
                </a:lnTo>
                <a:lnTo>
                  <a:pt x="624" y="3"/>
                </a:lnTo>
                <a:lnTo>
                  <a:pt x="595" y="1"/>
                </a:lnTo>
                <a:lnTo>
                  <a:pt x="566" y="0"/>
                </a:lnTo>
                <a:lnTo>
                  <a:pt x="537" y="1"/>
                </a:lnTo>
                <a:lnTo>
                  <a:pt x="508" y="3"/>
                </a:lnTo>
                <a:lnTo>
                  <a:pt x="480" y="6"/>
                </a:lnTo>
                <a:lnTo>
                  <a:pt x="452" y="11"/>
                </a:lnTo>
                <a:lnTo>
                  <a:pt x="425" y="18"/>
                </a:lnTo>
                <a:lnTo>
                  <a:pt x="398" y="25"/>
                </a:lnTo>
                <a:lnTo>
                  <a:pt x="372" y="34"/>
                </a:lnTo>
                <a:lnTo>
                  <a:pt x="346" y="44"/>
                </a:lnTo>
                <a:lnTo>
                  <a:pt x="321" y="55"/>
                </a:lnTo>
                <a:lnTo>
                  <a:pt x="297" y="68"/>
                </a:lnTo>
                <a:lnTo>
                  <a:pt x="273" y="82"/>
                </a:lnTo>
                <a:lnTo>
                  <a:pt x="250" y="97"/>
                </a:lnTo>
                <a:lnTo>
                  <a:pt x="227" y="112"/>
                </a:lnTo>
                <a:lnTo>
                  <a:pt x="206" y="129"/>
                </a:lnTo>
                <a:lnTo>
                  <a:pt x="186" y="147"/>
                </a:lnTo>
                <a:lnTo>
                  <a:pt x="166" y="165"/>
                </a:lnTo>
                <a:lnTo>
                  <a:pt x="148" y="186"/>
                </a:lnTo>
                <a:lnTo>
                  <a:pt x="129" y="206"/>
                </a:lnTo>
                <a:lnTo>
                  <a:pt x="112" y="227"/>
                </a:lnTo>
                <a:lnTo>
                  <a:pt x="97" y="249"/>
                </a:lnTo>
                <a:lnTo>
                  <a:pt x="82" y="272"/>
                </a:lnTo>
                <a:lnTo>
                  <a:pt x="69" y="296"/>
                </a:lnTo>
                <a:lnTo>
                  <a:pt x="56" y="320"/>
                </a:lnTo>
                <a:lnTo>
                  <a:pt x="45" y="345"/>
                </a:lnTo>
                <a:lnTo>
                  <a:pt x="35" y="371"/>
                </a:lnTo>
                <a:lnTo>
                  <a:pt x="25" y="397"/>
                </a:lnTo>
                <a:lnTo>
                  <a:pt x="18" y="424"/>
                </a:lnTo>
                <a:lnTo>
                  <a:pt x="11" y="451"/>
                </a:lnTo>
                <a:lnTo>
                  <a:pt x="6" y="479"/>
                </a:lnTo>
                <a:lnTo>
                  <a:pt x="3" y="508"/>
                </a:lnTo>
                <a:lnTo>
                  <a:pt x="1" y="536"/>
                </a:lnTo>
                <a:lnTo>
                  <a:pt x="0" y="565"/>
                </a:lnTo>
                <a:close/>
              </a:path>
            </a:pathLst>
          </a:custGeom>
          <a:solidFill>
            <a:srgbClr val="7C667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27"/>
          <p:cNvSpPr/>
          <p:nvPr/>
        </p:nvSpPr>
        <p:spPr>
          <a:xfrm>
            <a:off x="3644900" y="2024063"/>
            <a:ext cx="84138" cy="104775"/>
          </a:xfrm>
          <a:custGeom>
            <a:rect b="b" l="l" r="r" t="t"/>
            <a:pathLst>
              <a:path extrusionOk="0" h="263" w="210">
                <a:moveTo>
                  <a:pt x="78" y="263"/>
                </a:moveTo>
                <a:lnTo>
                  <a:pt x="78" y="44"/>
                </a:lnTo>
                <a:lnTo>
                  <a:pt x="0" y="44"/>
                </a:lnTo>
                <a:lnTo>
                  <a:pt x="0" y="0"/>
                </a:lnTo>
                <a:lnTo>
                  <a:pt x="210" y="0"/>
                </a:lnTo>
                <a:lnTo>
                  <a:pt x="210" y="44"/>
                </a:lnTo>
                <a:lnTo>
                  <a:pt x="131" y="44"/>
                </a:lnTo>
                <a:lnTo>
                  <a:pt x="131" y="263"/>
                </a:lnTo>
                <a:lnTo>
                  <a:pt x="78" y="2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27"/>
          <p:cNvSpPr/>
          <p:nvPr/>
        </p:nvSpPr>
        <p:spPr>
          <a:xfrm>
            <a:off x="3524250" y="2152650"/>
            <a:ext cx="92075" cy="109538"/>
          </a:xfrm>
          <a:custGeom>
            <a:rect b="b" l="l" r="r" t="t"/>
            <a:pathLst>
              <a:path extrusionOk="0" h="272" w="229">
                <a:moveTo>
                  <a:pt x="177" y="170"/>
                </a:moveTo>
                <a:lnTo>
                  <a:pt x="229" y="188"/>
                </a:lnTo>
                <a:lnTo>
                  <a:pt x="226" y="198"/>
                </a:lnTo>
                <a:lnTo>
                  <a:pt x="223" y="208"/>
                </a:lnTo>
                <a:lnTo>
                  <a:pt x="218" y="217"/>
                </a:lnTo>
                <a:lnTo>
                  <a:pt x="214" y="225"/>
                </a:lnTo>
                <a:lnTo>
                  <a:pt x="209" y="233"/>
                </a:lnTo>
                <a:lnTo>
                  <a:pt x="203" y="239"/>
                </a:lnTo>
                <a:lnTo>
                  <a:pt x="197" y="246"/>
                </a:lnTo>
                <a:lnTo>
                  <a:pt x="190" y="251"/>
                </a:lnTo>
                <a:lnTo>
                  <a:pt x="183" y="256"/>
                </a:lnTo>
                <a:lnTo>
                  <a:pt x="175" y="260"/>
                </a:lnTo>
                <a:lnTo>
                  <a:pt x="167" y="264"/>
                </a:lnTo>
                <a:lnTo>
                  <a:pt x="158" y="267"/>
                </a:lnTo>
                <a:lnTo>
                  <a:pt x="149" y="269"/>
                </a:lnTo>
                <a:lnTo>
                  <a:pt x="140" y="271"/>
                </a:lnTo>
                <a:lnTo>
                  <a:pt x="130" y="272"/>
                </a:lnTo>
                <a:lnTo>
                  <a:pt x="120" y="272"/>
                </a:lnTo>
                <a:lnTo>
                  <a:pt x="107" y="271"/>
                </a:lnTo>
                <a:lnTo>
                  <a:pt x="95" y="270"/>
                </a:lnTo>
                <a:lnTo>
                  <a:pt x="83" y="267"/>
                </a:lnTo>
                <a:lnTo>
                  <a:pt x="71" y="263"/>
                </a:lnTo>
                <a:lnTo>
                  <a:pt x="61" y="258"/>
                </a:lnTo>
                <a:lnTo>
                  <a:pt x="51" y="252"/>
                </a:lnTo>
                <a:lnTo>
                  <a:pt x="42" y="245"/>
                </a:lnTo>
                <a:lnTo>
                  <a:pt x="33" y="236"/>
                </a:lnTo>
                <a:lnTo>
                  <a:pt x="25" y="227"/>
                </a:lnTo>
                <a:lnTo>
                  <a:pt x="19" y="217"/>
                </a:lnTo>
                <a:lnTo>
                  <a:pt x="13" y="206"/>
                </a:lnTo>
                <a:lnTo>
                  <a:pt x="8" y="194"/>
                </a:lnTo>
                <a:lnTo>
                  <a:pt x="4" y="182"/>
                </a:lnTo>
                <a:lnTo>
                  <a:pt x="2" y="167"/>
                </a:lnTo>
                <a:lnTo>
                  <a:pt x="0" y="153"/>
                </a:lnTo>
                <a:lnTo>
                  <a:pt x="0" y="138"/>
                </a:lnTo>
                <a:lnTo>
                  <a:pt x="0" y="122"/>
                </a:lnTo>
                <a:lnTo>
                  <a:pt x="2" y="108"/>
                </a:lnTo>
                <a:lnTo>
                  <a:pt x="4" y="94"/>
                </a:lnTo>
                <a:lnTo>
                  <a:pt x="8" y="80"/>
                </a:lnTo>
                <a:lnTo>
                  <a:pt x="13" y="67"/>
                </a:lnTo>
                <a:lnTo>
                  <a:pt x="19" y="56"/>
                </a:lnTo>
                <a:lnTo>
                  <a:pt x="25" y="46"/>
                </a:lnTo>
                <a:lnTo>
                  <a:pt x="33" y="36"/>
                </a:lnTo>
                <a:lnTo>
                  <a:pt x="42" y="28"/>
                </a:lnTo>
                <a:lnTo>
                  <a:pt x="52" y="20"/>
                </a:lnTo>
                <a:lnTo>
                  <a:pt x="62" y="14"/>
                </a:lnTo>
                <a:lnTo>
                  <a:pt x="73" y="9"/>
                </a:lnTo>
                <a:lnTo>
                  <a:pt x="85" y="5"/>
                </a:lnTo>
                <a:lnTo>
                  <a:pt x="97" y="2"/>
                </a:lnTo>
                <a:lnTo>
                  <a:pt x="110" y="1"/>
                </a:lnTo>
                <a:lnTo>
                  <a:pt x="123" y="0"/>
                </a:lnTo>
                <a:lnTo>
                  <a:pt x="135" y="0"/>
                </a:lnTo>
                <a:lnTo>
                  <a:pt x="146" y="2"/>
                </a:lnTo>
                <a:lnTo>
                  <a:pt x="156" y="4"/>
                </a:lnTo>
                <a:lnTo>
                  <a:pt x="167" y="7"/>
                </a:lnTo>
                <a:lnTo>
                  <a:pt x="176" y="11"/>
                </a:lnTo>
                <a:lnTo>
                  <a:pt x="186" y="16"/>
                </a:lnTo>
                <a:lnTo>
                  <a:pt x="194" y="22"/>
                </a:lnTo>
                <a:lnTo>
                  <a:pt x="202" y="28"/>
                </a:lnTo>
                <a:lnTo>
                  <a:pt x="206" y="33"/>
                </a:lnTo>
                <a:lnTo>
                  <a:pt x="210" y="38"/>
                </a:lnTo>
                <a:lnTo>
                  <a:pt x="214" y="43"/>
                </a:lnTo>
                <a:lnTo>
                  <a:pt x="218" y="49"/>
                </a:lnTo>
                <a:lnTo>
                  <a:pt x="224" y="62"/>
                </a:lnTo>
                <a:lnTo>
                  <a:pt x="229" y="77"/>
                </a:lnTo>
                <a:lnTo>
                  <a:pt x="175" y="90"/>
                </a:lnTo>
                <a:lnTo>
                  <a:pt x="173" y="80"/>
                </a:lnTo>
                <a:lnTo>
                  <a:pt x="168" y="72"/>
                </a:lnTo>
                <a:lnTo>
                  <a:pt x="163" y="63"/>
                </a:lnTo>
                <a:lnTo>
                  <a:pt x="156" y="57"/>
                </a:lnTo>
                <a:lnTo>
                  <a:pt x="148" y="52"/>
                </a:lnTo>
                <a:lnTo>
                  <a:pt x="140" y="48"/>
                </a:lnTo>
                <a:lnTo>
                  <a:pt x="130" y="46"/>
                </a:lnTo>
                <a:lnTo>
                  <a:pt x="120" y="45"/>
                </a:lnTo>
                <a:lnTo>
                  <a:pt x="113" y="45"/>
                </a:lnTo>
                <a:lnTo>
                  <a:pt x="107" y="46"/>
                </a:lnTo>
                <a:lnTo>
                  <a:pt x="100" y="48"/>
                </a:lnTo>
                <a:lnTo>
                  <a:pt x="94" y="50"/>
                </a:lnTo>
                <a:lnTo>
                  <a:pt x="88" y="53"/>
                </a:lnTo>
                <a:lnTo>
                  <a:pt x="83" y="57"/>
                </a:lnTo>
                <a:lnTo>
                  <a:pt x="78" y="61"/>
                </a:lnTo>
                <a:lnTo>
                  <a:pt x="73" y="66"/>
                </a:lnTo>
                <a:lnTo>
                  <a:pt x="68" y="72"/>
                </a:lnTo>
                <a:lnTo>
                  <a:pt x="64" y="79"/>
                </a:lnTo>
                <a:lnTo>
                  <a:pt x="61" y="86"/>
                </a:lnTo>
                <a:lnTo>
                  <a:pt x="59" y="94"/>
                </a:lnTo>
                <a:lnTo>
                  <a:pt x="57" y="103"/>
                </a:lnTo>
                <a:lnTo>
                  <a:pt x="55" y="113"/>
                </a:lnTo>
                <a:lnTo>
                  <a:pt x="54" y="123"/>
                </a:lnTo>
                <a:lnTo>
                  <a:pt x="54" y="134"/>
                </a:lnTo>
                <a:lnTo>
                  <a:pt x="54" y="146"/>
                </a:lnTo>
                <a:lnTo>
                  <a:pt x="55" y="157"/>
                </a:lnTo>
                <a:lnTo>
                  <a:pt x="57" y="167"/>
                </a:lnTo>
                <a:lnTo>
                  <a:pt x="59" y="178"/>
                </a:lnTo>
                <a:lnTo>
                  <a:pt x="61" y="186"/>
                </a:lnTo>
                <a:lnTo>
                  <a:pt x="64" y="194"/>
                </a:lnTo>
                <a:lnTo>
                  <a:pt x="68" y="200"/>
                </a:lnTo>
                <a:lnTo>
                  <a:pt x="73" y="206"/>
                </a:lnTo>
                <a:lnTo>
                  <a:pt x="78" y="211"/>
                </a:lnTo>
                <a:lnTo>
                  <a:pt x="82" y="215"/>
                </a:lnTo>
                <a:lnTo>
                  <a:pt x="88" y="219"/>
                </a:lnTo>
                <a:lnTo>
                  <a:pt x="93" y="222"/>
                </a:lnTo>
                <a:lnTo>
                  <a:pt x="99" y="224"/>
                </a:lnTo>
                <a:lnTo>
                  <a:pt x="106" y="226"/>
                </a:lnTo>
                <a:lnTo>
                  <a:pt x="112" y="227"/>
                </a:lnTo>
                <a:lnTo>
                  <a:pt x="119" y="227"/>
                </a:lnTo>
                <a:lnTo>
                  <a:pt x="129" y="226"/>
                </a:lnTo>
                <a:lnTo>
                  <a:pt x="139" y="224"/>
                </a:lnTo>
                <a:lnTo>
                  <a:pt x="148" y="219"/>
                </a:lnTo>
                <a:lnTo>
                  <a:pt x="156" y="213"/>
                </a:lnTo>
                <a:lnTo>
                  <a:pt x="159" y="210"/>
                </a:lnTo>
                <a:lnTo>
                  <a:pt x="163" y="206"/>
                </a:lnTo>
                <a:lnTo>
                  <a:pt x="166" y="201"/>
                </a:lnTo>
                <a:lnTo>
                  <a:pt x="169" y="196"/>
                </a:lnTo>
                <a:lnTo>
                  <a:pt x="173" y="185"/>
                </a:lnTo>
                <a:lnTo>
                  <a:pt x="177" y="17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27"/>
          <p:cNvSpPr/>
          <p:nvPr/>
        </p:nvSpPr>
        <p:spPr>
          <a:xfrm>
            <a:off x="3633788" y="2154238"/>
            <a:ext cx="88900" cy="104775"/>
          </a:xfrm>
          <a:custGeom>
            <a:rect b="b" l="l" r="r" t="t"/>
            <a:pathLst>
              <a:path extrusionOk="0" h="263" w="221">
                <a:moveTo>
                  <a:pt x="0" y="0"/>
                </a:moveTo>
                <a:lnTo>
                  <a:pt x="97" y="0"/>
                </a:lnTo>
                <a:lnTo>
                  <a:pt x="113" y="1"/>
                </a:lnTo>
                <a:lnTo>
                  <a:pt x="127" y="2"/>
                </a:lnTo>
                <a:lnTo>
                  <a:pt x="138" y="3"/>
                </a:lnTo>
                <a:lnTo>
                  <a:pt x="148" y="5"/>
                </a:lnTo>
                <a:lnTo>
                  <a:pt x="159" y="9"/>
                </a:lnTo>
                <a:lnTo>
                  <a:pt x="169" y="15"/>
                </a:lnTo>
                <a:lnTo>
                  <a:pt x="179" y="21"/>
                </a:lnTo>
                <a:lnTo>
                  <a:pt x="187" y="29"/>
                </a:lnTo>
                <a:lnTo>
                  <a:pt x="195" y="39"/>
                </a:lnTo>
                <a:lnTo>
                  <a:pt x="202" y="49"/>
                </a:lnTo>
                <a:lnTo>
                  <a:pt x="208" y="60"/>
                </a:lnTo>
                <a:lnTo>
                  <a:pt x="212" y="73"/>
                </a:lnTo>
                <a:lnTo>
                  <a:pt x="216" y="86"/>
                </a:lnTo>
                <a:lnTo>
                  <a:pt x="219" y="101"/>
                </a:lnTo>
                <a:lnTo>
                  <a:pt x="220" y="117"/>
                </a:lnTo>
                <a:lnTo>
                  <a:pt x="221" y="134"/>
                </a:lnTo>
                <a:lnTo>
                  <a:pt x="220" y="150"/>
                </a:lnTo>
                <a:lnTo>
                  <a:pt x="219" y="164"/>
                </a:lnTo>
                <a:lnTo>
                  <a:pt x="216" y="179"/>
                </a:lnTo>
                <a:lnTo>
                  <a:pt x="213" y="191"/>
                </a:lnTo>
                <a:lnTo>
                  <a:pt x="207" y="205"/>
                </a:lnTo>
                <a:lnTo>
                  <a:pt x="201" y="217"/>
                </a:lnTo>
                <a:lnTo>
                  <a:pt x="193" y="228"/>
                </a:lnTo>
                <a:lnTo>
                  <a:pt x="185" y="237"/>
                </a:lnTo>
                <a:lnTo>
                  <a:pt x="177" y="243"/>
                </a:lnTo>
                <a:lnTo>
                  <a:pt x="169" y="249"/>
                </a:lnTo>
                <a:lnTo>
                  <a:pt x="159" y="254"/>
                </a:lnTo>
                <a:lnTo>
                  <a:pt x="148" y="258"/>
                </a:lnTo>
                <a:lnTo>
                  <a:pt x="138" y="260"/>
                </a:lnTo>
                <a:lnTo>
                  <a:pt x="127" y="262"/>
                </a:lnTo>
                <a:lnTo>
                  <a:pt x="114" y="263"/>
                </a:lnTo>
                <a:lnTo>
                  <a:pt x="100" y="263"/>
                </a:lnTo>
                <a:lnTo>
                  <a:pt x="0" y="263"/>
                </a:lnTo>
                <a:lnTo>
                  <a:pt x="0" y="0"/>
                </a:lnTo>
                <a:close/>
                <a:moveTo>
                  <a:pt x="53" y="45"/>
                </a:moveTo>
                <a:lnTo>
                  <a:pt x="53" y="219"/>
                </a:lnTo>
                <a:lnTo>
                  <a:pt x="93" y="219"/>
                </a:lnTo>
                <a:lnTo>
                  <a:pt x="103" y="219"/>
                </a:lnTo>
                <a:lnTo>
                  <a:pt x="112" y="219"/>
                </a:lnTo>
                <a:lnTo>
                  <a:pt x="119" y="218"/>
                </a:lnTo>
                <a:lnTo>
                  <a:pt x="126" y="217"/>
                </a:lnTo>
                <a:lnTo>
                  <a:pt x="132" y="215"/>
                </a:lnTo>
                <a:lnTo>
                  <a:pt x="138" y="213"/>
                </a:lnTo>
                <a:lnTo>
                  <a:pt x="143" y="210"/>
                </a:lnTo>
                <a:lnTo>
                  <a:pt x="147" y="206"/>
                </a:lnTo>
                <a:lnTo>
                  <a:pt x="151" y="202"/>
                </a:lnTo>
                <a:lnTo>
                  <a:pt x="155" y="196"/>
                </a:lnTo>
                <a:lnTo>
                  <a:pt x="158" y="189"/>
                </a:lnTo>
                <a:lnTo>
                  <a:pt x="161" y="181"/>
                </a:lnTo>
                <a:lnTo>
                  <a:pt x="163" y="170"/>
                </a:lnTo>
                <a:lnTo>
                  <a:pt x="165" y="159"/>
                </a:lnTo>
                <a:lnTo>
                  <a:pt x="166" y="146"/>
                </a:lnTo>
                <a:lnTo>
                  <a:pt x="166" y="132"/>
                </a:lnTo>
                <a:lnTo>
                  <a:pt x="166" y="118"/>
                </a:lnTo>
                <a:lnTo>
                  <a:pt x="165" y="105"/>
                </a:lnTo>
                <a:lnTo>
                  <a:pt x="163" y="95"/>
                </a:lnTo>
                <a:lnTo>
                  <a:pt x="161" y="86"/>
                </a:lnTo>
                <a:lnTo>
                  <a:pt x="158" y="78"/>
                </a:lnTo>
                <a:lnTo>
                  <a:pt x="155" y="71"/>
                </a:lnTo>
                <a:lnTo>
                  <a:pt x="151" y="64"/>
                </a:lnTo>
                <a:lnTo>
                  <a:pt x="146" y="59"/>
                </a:lnTo>
                <a:lnTo>
                  <a:pt x="141" y="55"/>
                </a:lnTo>
                <a:lnTo>
                  <a:pt x="135" y="52"/>
                </a:lnTo>
                <a:lnTo>
                  <a:pt x="129" y="49"/>
                </a:lnTo>
                <a:lnTo>
                  <a:pt x="121" y="47"/>
                </a:lnTo>
                <a:lnTo>
                  <a:pt x="114" y="46"/>
                </a:lnTo>
                <a:lnTo>
                  <a:pt x="104" y="45"/>
                </a:lnTo>
                <a:lnTo>
                  <a:pt x="92" y="45"/>
                </a:lnTo>
                <a:lnTo>
                  <a:pt x="77" y="45"/>
                </a:lnTo>
                <a:lnTo>
                  <a:pt x="53" y="4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27"/>
          <p:cNvSpPr/>
          <p:nvPr/>
        </p:nvSpPr>
        <p:spPr>
          <a:xfrm>
            <a:off x="3776663" y="2154238"/>
            <a:ext cx="76200" cy="104775"/>
          </a:xfrm>
          <a:custGeom>
            <a:rect b="b" l="l" r="r" t="t"/>
            <a:pathLst>
              <a:path extrusionOk="0" h="264" w="189">
                <a:moveTo>
                  <a:pt x="108" y="264"/>
                </a:moveTo>
                <a:lnTo>
                  <a:pt x="108" y="212"/>
                </a:lnTo>
                <a:lnTo>
                  <a:pt x="0" y="212"/>
                </a:lnTo>
                <a:lnTo>
                  <a:pt x="0" y="167"/>
                </a:lnTo>
                <a:lnTo>
                  <a:pt x="114" y="0"/>
                </a:lnTo>
                <a:lnTo>
                  <a:pt x="156" y="0"/>
                </a:lnTo>
                <a:lnTo>
                  <a:pt x="156" y="167"/>
                </a:lnTo>
                <a:lnTo>
                  <a:pt x="189" y="167"/>
                </a:lnTo>
                <a:lnTo>
                  <a:pt x="189" y="212"/>
                </a:lnTo>
                <a:lnTo>
                  <a:pt x="156" y="212"/>
                </a:lnTo>
                <a:lnTo>
                  <a:pt x="156" y="264"/>
                </a:lnTo>
                <a:lnTo>
                  <a:pt x="108" y="264"/>
                </a:lnTo>
                <a:close/>
                <a:moveTo>
                  <a:pt x="108" y="167"/>
                </a:moveTo>
                <a:lnTo>
                  <a:pt x="108" y="78"/>
                </a:lnTo>
                <a:lnTo>
                  <a:pt x="47" y="167"/>
                </a:lnTo>
                <a:lnTo>
                  <a:pt x="108" y="16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27"/>
          <p:cNvSpPr/>
          <p:nvPr/>
        </p:nvSpPr>
        <p:spPr>
          <a:xfrm>
            <a:off x="1685925" y="1911350"/>
            <a:ext cx="573088" cy="569913"/>
          </a:xfrm>
          <a:custGeom>
            <a:rect b="b" l="l" r="r" t="t"/>
            <a:pathLst>
              <a:path extrusionOk="0" h="1440" w="1444">
                <a:moveTo>
                  <a:pt x="0" y="720"/>
                </a:moveTo>
                <a:lnTo>
                  <a:pt x="1" y="757"/>
                </a:lnTo>
                <a:lnTo>
                  <a:pt x="4" y="794"/>
                </a:lnTo>
                <a:lnTo>
                  <a:pt x="8" y="829"/>
                </a:lnTo>
                <a:lnTo>
                  <a:pt x="16" y="865"/>
                </a:lnTo>
                <a:lnTo>
                  <a:pt x="24" y="900"/>
                </a:lnTo>
                <a:lnTo>
                  <a:pt x="33" y="934"/>
                </a:lnTo>
                <a:lnTo>
                  <a:pt x="44" y="967"/>
                </a:lnTo>
                <a:lnTo>
                  <a:pt x="57" y="999"/>
                </a:lnTo>
                <a:lnTo>
                  <a:pt x="72" y="1032"/>
                </a:lnTo>
                <a:lnTo>
                  <a:pt x="87" y="1063"/>
                </a:lnTo>
                <a:lnTo>
                  <a:pt x="105" y="1092"/>
                </a:lnTo>
                <a:lnTo>
                  <a:pt x="123" y="1122"/>
                </a:lnTo>
                <a:lnTo>
                  <a:pt x="144" y="1150"/>
                </a:lnTo>
                <a:lnTo>
                  <a:pt x="166" y="1177"/>
                </a:lnTo>
                <a:lnTo>
                  <a:pt x="188" y="1203"/>
                </a:lnTo>
                <a:lnTo>
                  <a:pt x="212" y="1229"/>
                </a:lnTo>
                <a:lnTo>
                  <a:pt x="238" y="1253"/>
                </a:lnTo>
                <a:lnTo>
                  <a:pt x="264" y="1275"/>
                </a:lnTo>
                <a:lnTo>
                  <a:pt x="291" y="1296"/>
                </a:lnTo>
                <a:lnTo>
                  <a:pt x="319" y="1316"/>
                </a:lnTo>
                <a:lnTo>
                  <a:pt x="349" y="1336"/>
                </a:lnTo>
                <a:lnTo>
                  <a:pt x="378" y="1353"/>
                </a:lnTo>
                <a:lnTo>
                  <a:pt x="409" y="1369"/>
                </a:lnTo>
                <a:lnTo>
                  <a:pt x="441" y="1383"/>
                </a:lnTo>
                <a:lnTo>
                  <a:pt x="474" y="1396"/>
                </a:lnTo>
                <a:lnTo>
                  <a:pt x="508" y="1407"/>
                </a:lnTo>
                <a:lnTo>
                  <a:pt x="541" y="1417"/>
                </a:lnTo>
                <a:lnTo>
                  <a:pt x="577" y="1425"/>
                </a:lnTo>
                <a:lnTo>
                  <a:pt x="612" y="1431"/>
                </a:lnTo>
                <a:lnTo>
                  <a:pt x="648" y="1437"/>
                </a:lnTo>
                <a:lnTo>
                  <a:pt x="685" y="1439"/>
                </a:lnTo>
                <a:lnTo>
                  <a:pt x="722" y="1440"/>
                </a:lnTo>
                <a:lnTo>
                  <a:pt x="758" y="1439"/>
                </a:lnTo>
                <a:lnTo>
                  <a:pt x="796" y="1437"/>
                </a:lnTo>
                <a:lnTo>
                  <a:pt x="831" y="1431"/>
                </a:lnTo>
                <a:lnTo>
                  <a:pt x="866" y="1425"/>
                </a:lnTo>
                <a:lnTo>
                  <a:pt x="902" y="1417"/>
                </a:lnTo>
                <a:lnTo>
                  <a:pt x="936" y="1407"/>
                </a:lnTo>
                <a:lnTo>
                  <a:pt x="969" y="1396"/>
                </a:lnTo>
                <a:lnTo>
                  <a:pt x="1003" y="1383"/>
                </a:lnTo>
                <a:lnTo>
                  <a:pt x="1034" y="1369"/>
                </a:lnTo>
                <a:lnTo>
                  <a:pt x="1065" y="1353"/>
                </a:lnTo>
                <a:lnTo>
                  <a:pt x="1095" y="1336"/>
                </a:lnTo>
                <a:lnTo>
                  <a:pt x="1125" y="1316"/>
                </a:lnTo>
                <a:lnTo>
                  <a:pt x="1153" y="1296"/>
                </a:lnTo>
                <a:lnTo>
                  <a:pt x="1180" y="1275"/>
                </a:lnTo>
                <a:lnTo>
                  <a:pt x="1206" y="1253"/>
                </a:lnTo>
                <a:lnTo>
                  <a:pt x="1232" y="1229"/>
                </a:lnTo>
                <a:lnTo>
                  <a:pt x="1255" y="1203"/>
                </a:lnTo>
                <a:lnTo>
                  <a:pt x="1278" y="1177"/>
                </a:lnTo>
                <a:lnTo>
                  <a:pt x="1299" y="1150"/>
                </a:lnTo>
                <a:lnTo>
                  <a:pt x="1319" y="1122"/>
                </a:lnTo>
                <a:lnTo>
                  <a:pt x="1339" y="1092"/>
                </a:lnTo>
                <a:lnTo>
                  <a:pt x="1356" y="1063"/>
                </a:lnTo>
                <a:lnTo>
                  <a:pt x="1372" y="1032"/>
                </a:lnTo>
                <a:lnTo>
                  <a:pt x="1386" y="999"/>
                </a:lnTo>
                <a:lnTo>
                  <a:pt x="1399" y="967"/>
                </a:lnTo>
                <a:lnTo>
                  <a:pt x="1410" y="934"/>
                </a:lnTo>
                <a:lnTo>
                  <a:pt x="1420" y="900"/>
                </a:lnTo>
                <a:lnTo>
                  <a:pt x="1428" y="865"/>
                </a:lnTo>
                <a:lnTo>
                  <a:pt x="1435" y="829"/>
                </a:lnTo>
                <a:lnTo>
                  <a:pt x="1440" y="794"/>
                </a:lnTo>
                <a:lnTo>
                  <a:pt x="1443" y="757"/>
                </a:lnTo>
                <a:lnTo>
                  <a:pt x="1444" y="720"/>
                </a:lnTo>
                <a:lnTo>
                  <a:pt x="1443" y="684"/>
                </a:lnTo>
                <a:lnTo>
                  <a:pt x="1440" y="646"/>
                </a:lnTo>
                <a:lnTo>
                  <a:pt x="1435" y="611"/>
                </a:lnTo>
                <a:lnTo>
                  <a:pt x="1428" y="576"/>
                </a:lnTo>
                <a:lnTo>
                  <a:pt x="1420" y="540"/>
                </a:lnTo>
                <a:lnTo>
                  <a:pt x="1410" y="506"/>
                </a:lnTo>
                <a:lnTo>
                  <a:pt x="1399" y="473"/>
                </a:lnTo>
                <a:lnTo>
                  <a:pt x="1386" y="440"/>
                </a:lnTo>
                <a:lnTo>
                  <a:pt x="1372" y="408"/>
                </a:lnTo>
                <a:lnTo>
                  <a:pt x="1356" y="378"/>
                </a:lnTo>
                <a:lnTo>
                  <a:pt x="1339" y="347"/>
                </a:lnTo>
                <a:lnTo>
                  <a:pt x="1319" y="318"/>
                </a:lnTo>
                <a:lnTo>
                  <a:pt x="1299" y="290"/>
                </a:lnTo>
                <a:lnTo>
                  <a:pt x="1278" y="263"/>
                </a:lnTo>
                <a:lnTo>
                  <a:pt x="1255" y="236"/>
                </a:lnTo>
                <a:lnTo>
                  <a:pt x="1232" y="211"/>
                </a:lnTo>
                <a:lnTo>
                  <a:pt x="1206" y="188"/>
                </a:lnTo>
                <a:lnTo>
                  <a:pt x="1180" y="165"/>
                </a:lnTo>
                <a:lnTo>
                  <a:pt x="1153" y="144"/>
                </a:lnTo>
                <a:lnTo>
                  <a:pt x="1125" y="123"/>
                </a:lnTo>
                <a:lnTo>
                  <a:pt x="1095" y="104"/>
                </a:lnTo>
                <a:lnTo>
                  <a:pt x="1065" y="87"/>
                </a:lnTo>
                <a:lnTo>
                  <a:pt x="1034" y="71"/>
                </a:lnTo>
                <a:lnTo>
                  <a:pt x="1003" y="57"/>
                </a:lnTo>
                <a:lnTo>
                  <a:pt x="969" y="44"/>
                </a:lnTo>
                <a:lnTo>
                  <a:pt x="936" y="32"/>
                </a:lnTo>
                <a:lnTo>
                  <a:pt x="902" y="22"/>
                </a:lnTo>
                <a:lnTo>
                  <a:pt x="866" y="14"/>
                </a:lnTo>
                <a:lnTo>
                  <a:pt x="831" y="8"/>
                </a:lnTo>
                <a:lnTo>
                  <a:pt x="796" y="4"/>
                </a:lnTo>
                <a:lnTo>
                  <a:pt x="758" y="1"/>
                </a:lnTo>
                <a:lnTo>
                  <a:pt x="722" y="0"/>
                </a:lnTo>
                <a:lnTo>
                  <a:pt x="685" y="1"/>
                </a:lnTo>
                <a:lnTo>
                  <a:pt x="648" y="4"/>
                </a:lnTo>
                <a:lnTo>
                  <a:pt x="612" y="8"/>
                </a:lnTo>
                <a:lnTo>
                  <a:pt x="577" y="14"/>
                </a:lnTo>
                <a:lnTo>
                  <a:pt x="541" y="22"/>
                </a:lnTo>
                <a:lnTo>
                  <a:pt x="508" y="32"/>
                </a:lnTo>
                <a:lnTo>
                  <a:pt x="474" y="44"/>
                </a:lnTo>
                <a:lnTo>
                  <a:pt x="441" y="57"/>
                </a:lnTo>
                <a:lnTo>
                  <a:pt x="409" y="71"/>
                </a:lnTo>
                <a:lnTo>
                  <a:pt x="378" y="87"/>
                </a:lnTo>
                <a:lnTo>
                  <a:pt x="349" y="104"/>
                </a:lnTo>
                <a:lnTo>
                  <a:pt x="319" y="123"/>
                </a:lnTo>
                <a:lnTo>
                  <a:pt x="291" y="144"/>
                </a:lnTo>
                <a:lnTo>
                  <a:pt x="264" y="165"/>
                </a:lnTo>
                <a:lnTo>
                  <a:pt x="238" y="188"/>
                </a:lnTo>
                <a:lnTo>
                  <a:pt x="212" y="211"/>
                </a:lnTo>
                <a:lnTo>
                  <a:pt x="188" y="236"/>
                </a:lnTo>
                <a:lnTo>
                  <a:pt x="166" y="263"/>
                </a:lnTo>
                <a:lnTo>
                  <a:pt x="144" y="290"/>
                </a:lnTo>
                <a:lnTo>
                  <a:pt x="123" y="318"/>
                </a:lnTo>
                <a:lnTo>
                  <a:pt x="105" y="347"/>
                </a:lnTo>
                <a:lnTo>
                  <a:pt x="87" y="378"/>
                </a:lnTo>
                <a:lnTo>
                  <a:pt x="72" y="408"/>
                </a:lnTo>
                <a:lnTo>
                  <a:pt x="57" y="440"/>
                </a:lnTo>
                <a:lnTo>
                  <a:pt x="44" y="473"/>
                </a:lnTo>
                <a:lnTo>
                  <a:pt x="33" y="506"/>
                </a:lnTo>
                <a:lnTo>
                  <a:pt x="24" y="540"/>
                </a:lnTo>
                <a:lnTo>
                  <a:pt x="16" y="576"/>
                </a:lnTo>
                <a:lnTo>
                  <a:pt x="8" y="611"/>
                </a:lnTo>
                <a:lnTo>
                  <a:pt x="4" y="646"/>
                </a:lnTo>
                <a:lnTo>
                  <a:pt x="1" y="684"/>
                </a:lnTo>
                <a:lnTo>
                  <a:pt x="0" y="720"/>
                </a:lnTo>
                <a:close/>
              </a:path>
            </a:pathLst>
          </a:custGeom>
          <a:solidFill>
            <a:srgbClr val="8B92C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27"/>
          <p:cNvSpPr/>
          <p:nvPr/>
        </p:nvSpPr>
        <p:spPr>
          <a:xfrm>
            <a:off x="1685925" y="1911350"/>
            <a:ext cx="573088" cy="569913"/>
          </a:xfrm>
          <a:custGeom>
            <a:rect b="b" l="l" r="r" t="t"/>
            <a:pathLst>
              <a:path extrusionOk="0" h="1440" w="1444">
                <a:moveTo>
                  <a:pt x="0" y="720"/>
                </a:moveTo>
                <a:lnTo>
                  <a:pt x="1" y="757"/>
                </a:lnTo>
                <a:lnTo>
                  <a:pt x="4" y="794"/>
                </a:lnTo>
                <a:lnTo>
                  <a:pt x="8" y="829"/>
                </a:lnTo>
                <a:lnTo>
                  <a:pt x="16" y="865"/>
                </a:lnTo>
                <a:lnTo>
                  <a:pt x="24" y="900"/>
                </a:lnTo>
                <a:lnTo>
                  <a:pt x="33" y="934"/>
                </a:lnTo>
                <a:lnTo>
                  <a:pt x="44" y="967"/>
                </a:lnTo>
                <a:lnTo>
                  <a:pt x="57" y="999"/>
                </a:lnTo>
                <a:lnTo>
                  <a:pt x="72" y="1032"/>
                </a:lnTo>
                <a:lnTo>
                  <a:pt x="87" y="1063"/>
                </a:lnTo>
                <a:lnTo>
                  <a:pt x="105" y="1092"/>
                </a:lnTo>
                <a:lnTo>
                  <a:pt x="123" y="1122"/>
                </a:lnTo>
                <a:lnTo>
                  <a:pt x="144" y="1150"/>
                </a:lnTo>
                <a:lnTo>
                  <a:pt x="166" y="1177"/>
                </a:lnTo>
                <a:lnTo>
                  <a:pt x="188" y="1203"/>
                </a:lnTo>
                <a:lnTo>
                  <a:pt x="212" y="1229"/>
                </a:lnTo>
                <a:lnTo>
                  <a:pt x="238" y="1253"/>
                </a:lnTo>
                <a:lnTo>
                  <a:pt x="264" y="1275"/>
                </a:lnTo>
                <a:lnTo>
                  <a:pt x="291" y="1296"/>
                </a:lnTo>
                <a:lnTo>
                  <a:pt x="319" y="1316"/>
                </a:lnTo>
                <a:lnTo>
                  <a:pt x="349" y="1336"/>
                </a:lnTo>
                <a:lnTo>
                  <a:pt x="378" y="1353"/>
                </a:lnTo>
                <a:lnTo>
                  <a:pt x="409" y="1369"/>
                </a:lnTo>
                <a:lnTo>
                  <a:pt x="441" y="1383"/>
                </a:lnTo>
                <a:lnTo>
                  <a:pt x="474" y="1396"/>
                </a:lnTo>
                <a:lnTo>
                  <a:pt x="508" y="1407"/>
                </a:lnTo>
                <a:lnTo>
                  <a:pt x="541" y="1417"/>
                </a:lnTo>
                <a:lnTo>
                  <a:pt x="577" y="1425"/>
                </a:lnTo>
                <a:lnTo>
                  <a:pt x="612" y="1431"/>
                </a:lnTo>
                <a:lnTo>
                  <a:pt x="648" y="1437"/>
                </a:lnTo>
                <a:lnTo>
                  <a:pt x="685" y="1439"/>
                </a:lnTo>
                <a:lnTo>
                  <a:pt x="722" y="1440"/>
                </a:lnTo>
                <a:lnTo>
                  <a:pt x="758" y="1439"/>
                </a:lnTo>
                <a:lnTo>
                  <a:pt x="796" y="1437"/>
                </a:lnTo>
                <a:lnTo>
                  <a:pt x="831" y="1431"/>
                </a:lnTo>
                <a:lnTo>
                  <a:pt x="866" y="1425"/>
                </a:lnTo>
                <a:lnTo>
                  <a:pt x="902" y="1417"/>
                </a:lnTo>
                <a:lnTo>
                  <a:pt x="936" y="1407"/>
                </a:lnTo>
                <a:lnTo>
                  <a:pt x="969" y="1396"/>
                </a:lnTo>
                <a:lnTo>
                  <a:pt x="1003" y="1383"/>
                </a:lnTo>
                <a:lnTo>
                  <a:pt x="1034" y="1369"/>
                </a:lnTo>
                <a:lnTo>
                  <a:pt x="1065" y="1353"/>
                </a:lnTo>
                <a:lnTo>
                  <a:pt x="1095" y="1336"/>
                </a:lnTo>
                <a:lnTo>
                  <a:pt x="1125" y="1316"/>
                </a:lnTo>
                <a:lnTo>
                  <a:pt x="1153" y="1296"/>
                </a:lnTo>
                <a:lnTo>
                  <a:pt x="1180" y="1275"/>
                </a:lnTo>
                <a:lnTo>
                  <a:pt x="1206" y="1253"/>
                </a:lnTo>
                <a:lnTo>
                  <a:pt x="1232" y="1229"/>
                </a:lnTo>
                <a:lnTo>
                  <a:pt x="1255" y="1203"/>
                </a:lnTo>
                <a:lnTo>
                  <a:pt x="1278" y="1177"/>
                </a:lnTo>
                <a:lnTo>
                  <a:pt x="1299" y="1150"/>
                </a:lnTo>
                <a:lnTo>
                  <a:pt x="1319" y="1122"/>
                </a:lnTo>
                <a:lnTo>
                  <a:pt x="1339" y="1092"/>
                </a:lnTo>
                <a:lnTo>
                  <a:pt x="1356" y="1063"/>
                </a:lnTo>
                <a:lnTo>
                  <a:pt x="1372" y="1032"/>
                </a:lnTo>
                <a:lnTo>
                  <a:pt x="1386" y="999"/>
                </a:lnTo>
                <a:lnTo>
                  <a:pt x="1399" y="967"/>
                </a:lnTo>
                <a:lnTo>
                  <a:pt x="1410" y="934"/>
                </a:lnTo>
                <a:lnTo>
                  <a:pt x="1420" y="900"/>
                </a:lnTo>
                <a:lnTo>
                  <a:pt x="1428" y="865"/>
                </a:lnTo>
                <a:lnTo>
                  <a:pt x="1435" y="829"/>
                </a:lnTo>
                <a:lnTo>
                  <a:pt x="1440" y="794"/>
                </a:lnTo>
                <a:lnTo>
                  <a:pt x="1443" y="757"/>
                </a:lnTo>
                <a:lnTo>
                  <a:pt x="1444" y="720"/>
                </a:lnTo>
                <a:lnTo>
                  <a:pt x="1443" y="684"/>
                </a:lnTo>
                <a:lnTo>
                  <a:pt x="1440" y="646"/>
                </a:lnTo>
                <a:lnTo>
                  <a:pt x="1435" y="611"/>
                </a:lnTo>
                <a:lnTo>
                  <a:pt x="1428" y="576"/>
                </a:lnTo>
                <a:lnTo>
                  <a:pt x="1420" y="540"/>
                </a:lnTo>
                <a:lnTo>
                  <a:pt x="1410" y="506"/>
                </a:lnTo>
                <a:lnTo>
                  <a:pt x="1399" y="473"/>
                </a:lnTo>
                <a:lnTo>
                  <a:pt x="1386" y="440"/>
                </a:lnTo>
                <a:lnTo>
                  <a:pt x="1372" y="408"/>
                </a:lnTo>
                <a:lnTo>
                  <a:pt x="1356" y="378"/>
                </a:lnTo>
                <a:lnTo>
                  <a:pt x="1339" y="347"/>
                </a:lnTo>
                <a:lnTo>
                  <a:pt x="1319" y="318"/>
                </a:lnTo>
                <a:lnTo>
                  <a:pt x="1299" y="290"/>
                </a:lnTo>
                <a:lnTo>
                  <a:pt x="1278" y="263"/>
                </a:lnTo>
                <a:lnTo>
                  <a:pt x="1255" y="236"/>
                </a:lnTo>
                <a:lnTo>
                  <a:pt x="1232" y="211"/>
                </a:lnTo>
                <a:lnTo>
                  <a:pt x="1206" y="188"/>
                </a:lnTo>
                <a:lnTo>
                  <a:pt x="1180" y="165"/>
                </a:lnTo>
                <a:lnTo>
                  <a:pt x="1153" y="144"/>
                </a:lnTo>
                <a:lnTo>
                  <a:pt x="1125" y="123"/>
                </a:lnTo>
                <a:lnTo>
                  <a:pt x="1095" y="104"/>
                </a:lnTo>
                <a:lnTo>
                  <a:pt x="1065" y="87"/>
                </a:lnTo>
                <a:lnTo>
                  <a:pt x="1034" y="71"/>
                </a:lnTo>
                <a:lnTo>
                  <a:pt x="1003" y="57"/>
                </a:lnTo>
                <a:lnTo>
                  <a:pt x="969" y="44"/>
                </a:lnTo>
                <a:lnTo>
                  <a:pt x="936" y="32"/>
                </a:lnTo>
                <a:lnTo>
                  <a:pt x="902" y="22"/>
                </a:lnTo>
                <a:lnTo>
                  <a:pt x="866" y="14"/>
                </a:lnTo>
                <a:lnTo>
                  <a:pt x="831" y="8"/>
                </a:lnTo>
                <a:lnTo>
                  <a:pt x="796" y="4"/>
                </a:lnTo>
                <a:lnTo>
                  <a:pt x="758" y="1"/>
                </a:lnTo>
                <a:lnTo>
                  <a:pt x="722" y="0"/>
                </a:lnTo>
                <a:lnTo>
                  <a:pt x="685" y="1"/>
                </a:lnTo>
                <a:lnTo>
                  <a:pt x="648" y="4"/>
                </a:lnTo>
                <a:lnTo>
                  <a:pt x="612" y="8"/>
                </a:lnTo>
                <a:lnTo>
                  <a:pt x="577" y="14"/>
                </a:lnTo>
                <a:lnTo>
                  <a:pt x="541" y="22"/>
                </a:lnTo>
                <a:lnTo>
                  <a:pt x="508" y="32"/>
                </a:lnTo>
                <a:lnTo>
                  <a:pt x="474" y="44"/>
                </a:lnTo>
                <a:lnTo>
                  <a:pt x="441" y="57"/>
                </a:lnTo>
                <a:lnTo>
                  <a:pt x="409" y="71"/>
                </a:lnTo>
                <a:lnTo>
                  <a:pt x="378" y="87"/>
                </a:lnTo>
                <a:lnTo>
                  <a:pt x="349" y="104"/>
                </a:lnTo>
                <a:lnTo>
                  <a:pt x="319" y="123"/>
                </a:lnTo>
                <a:lnTo>
                  <a:pt x="291" y="144"/>
                </a:lnTo>
                <a:lnTo>
                  <a:pt x="264" y="165"/>
                </a:lnTo>
                <a:lnTo>
                  <a:pt x="238" y="188"/>
                </a:lnTo>
                <a:lnTo>
                  <a:pt x="212" y="211"/>
                </a:lnTo>
                <a:lnTo>
                  <a:pt x="188" y="236"/>
                </a:lnTo>
                <a:lnTo>
                  <a:pt x="166" y="263"/>
                </a:lnTo>
                <a:lnTo>
                  <a:pt x="144" y="290"/>
                </a:lnTo>
                <a:lnTo>
                  <a:pt x="123" y="318"/>
                </a:lnTo>
                <a:lnTo>
                  <a:pt x="105" y="347"/>
                </a:lnTo>
                <a:lnTo>
                  <a:pt x="87" y="378"/>
                </a:lnTo>
                <a:lnTo>
                  <a:pt x="72" y="408"/>
                </a:lnTo>
                <a:lnTo>
                  <a:pt x="57" y="440"/>
                </a:lnTo>
                <a:lnTo>
                  <a:pt x="44" y="473"/>
                </a:lnTo>
                <a:lnTo>
                  <a:pt x="33" y="506"/>
                </a:lnTo>
                <a:lnTo>
                  <a:pt x="24" y="540"/>
                </a:lnTo>
                <a:lnTo>
                  <a:pt x="16" y="576"/>
                </a:lnTo>
                <a:lnTo>
                  <a:pt x="8" y="611"/>
                </a:lnTo>
                <a:lnTo>
                  <a:pt x="4" y="646"/>
                </a:lnTo>
                <a:lnTo>
                  <a:pt x="1" y="684"/>
                </a:lnTo>
                <a:lnTo>
                  <a:pt x="0" y="720"/>
                </a:lnTo>
              </a:path>
            </a:pathLst>
          </a:custGeom>
          <a:noFill/>
          <a:ln cap="flat" cmpd="sng" w="9525">
            <a:solidFill>
              <a:srgbClr val="99477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27"/>
          <p:cNvSpPr/>
          <p:nvPr/>
        </p:nvSpPr>
        <p:spPr>
          <a:xfrm>
            <a:off x="1768475" y="1992313"/>
            <a:ext cx="447675" cy="449262"/>
          </a:xfrm>
          <a:custGeom>
            <a:rect b="b" l="l" r="r" t="t"/>
            <a:pathLst>
              <a:path extrusionOk="0" h="1131" w="1132">
                <a:moveTo>
                  <a:pt x="0" y="565"/>
                </a:moveTo>
                <a:lnTo>
                  <a:pt x="0" y="595"/>
                </a:lnTo>
                <a:lnTo>
                  <a:pt x="3" y="623"/>
                </a:lnTo>
                <a:lnTo>
                  <a:pt x="6" y="651"/>
                </a:lnTo>
                <a:lnTo>
                  <a:pt x="11" y="678"/>
                </a:lnTo>
                <a:lnTo>
                  <a:pt x="17" y="706"/>
                </a:lnTo>
                <a:lnTo>
                  <a:pt x="25" y="733"/>
                </a:lnTo>
                <a:lnTo>
                  <a:pt x="35" y="759"/>
                </a:lnTo>
                <a:lnTo>
                  <a:pt x="45" y="784"/>
                </a:lnTo>
                <a:lnTo>
                  <a:pt x="56" y="810"/>
                </a:lnTo>
                <a:lnTo>
                  <a:pt x="69" y="834"/>
                </a:lnTo>
                <a:lnTo>
                  <a:pt x="82" y="858"/>
                </a:lnTo>
                <a:lnTo>
                  <a:pt x="97" y="880"/>
                </a:lnTo>
                <a:lnTo>
                  <a:pt x="112" y="902"/>
                </a:lnTo>
                <a:lnTo>
                  <a:pt x="129" y="925"/>
                </a:lnTo>
                <a:lnTo>
                  <a:pt x="148" y="945"/>
                </a:lnTo>
                <a:lnTo>
                  <a:pt x="166" y="964"/>
                </a:lnTo>
                <a:lnTo>
                  <a:pt x="186" y="983"/>
                </a:lnTo>
                <a:lnTo>
                  <a:pt x="206" y="1000"/>
                </a:lnTo>
                <a:lnTo>
                  <a:pt x="227" y="1018"/>
                </a:lnTo>
                <a:lnTo>
                  <a:pt x="250" y="1034"/>
                </a:lnTo>
                <a:lnTo>
                  <a:pt x="273" y="1048"/>
                </a:lnTo>
                <a:lnTo>
                  <a:pt x="297" y="1062"/>
                </a:lnTo>
                <a:lnTo>
                  <a:pt x="321" y="1074"/>
                </a:lnTo>
                <a:lnTo>
                  <a:pt x="346" y="1085"/>
                </a:lnTo>
                <a:lnTo>
                  <a:pt x="372" y="1095"/>
                </a:lnTo>
                <a:lnTo>
                  <a:pt x="398" y="1104"/>
                </a:lnTo>
                <a:lnTo>
                  <a:pt x="425" y="1112"/>
                </a:lnTo>
                <a:lnTo>
                  <a:pt x="452" y="1118"/>
                </a:lnTo>
                <a:lnTo>
                  <a:pt x="480" y="1124"/>
                </a:lnTo>
                <a:lnTo>
                  <a:pt x="508" y="1128"/>
                </a:lnTo>
                <a:lnTo>
                  <a:pt x="537" y="1130"/>
                </a:lnTo>
                <a:lnTo>
                  <a:pt x="566" y="1131"/>
                </a:lnTo>
                <a:lnTo>
                  <a:pt x="595" y="1130"/>
                </a:lnTo>
                <a:lnTo>
                  <a:pt x="624" y="1128"/>
                </a:lnTo>
                <a:lnTo>
                  <a:pt x="652" y="1124"/>
                </a:lnTo>
                <a:lnTo>
                  <a:pt x="679" y="1118"/>
                </a:lnTo>
                <a:lnTo>
                  <a:pt x="707" y="1112"/>
                </a:lnTo>
                <a:lnTo>
                  <a:pt x="734" y="1104"/>
                </a:lnTo>
                <a:lnTo>
                  <a:pt x="760" y="1095"/>
                </a:lnTo>
                <a:lnTo>
                  <a:pt x="786" y="1085"/>
                </a:lnTo>
                <a:lnTo>
                  <a:pt x="811" y="1074"/>
                </a:lnTo>
                <a:lnTo>
                  <a:pt x="836" y="1062"/>
                </a:lnTo>
                <a:lnTo>
                  <a:pt x="859" y="1048"/>
                </a:lnTo>
                <a:lnTo>
                  <a:pt x="882" y="1034"/>
                </a:lnTo>
                <a:lnTo>
                  <a:pt x="905" y="1018"/>
                </a:lnTo>
                <a:lnTo>
                  <a:pt x="926" y="1000"/>
                </a:lnTo>
                <a:lnTo>
                  <a:pt x="946" y="983"/>
                </a:lnTo>
                <a:lnTo>
                  <a:pt x="966" y="964"/>
                </a:lnTo>
                <a:lnTo>
                  <a:pt x="984" y="945"/>
                </a:lnTo>
                <a:lnTo>
                  <a:pt x="1002" y="925"/>
                </a:lnTo>
                <a:lnTo>
                  <a:pt x="1020" y="902"/>
                </a:lnTo>
                <a:lnTo>
                  <a:pt x="1035" y="880"/>
                </a:lnTo>
                <a:lnTo>
                  <a:pt x="1050" y="858"/>
                </a:lnTo>
                <a:lnTo>
                  <a:pt x="1064" y="834"/>
                </a:lnTo>
                <a:lnTo>
                  <a:pt x="1076" y="810"/>
                </a:lnTo>
                <a:lnTo>
                  <a:pt x="1087" y="784"/>
                </a:lnTo>
                <a:lnTo>
                  <a:pt x="1097" y="759"/>
                </a:lnTo>
                <a:lnTo>
                  <a:pt x="1106" y="733"/>
                </a:lnTo>
                <a:lnTo>
                  <a:pt x="1114" y="706"/>
                </a:lnTo>
                <a:lnTo>
                  <a:pt x="1121" y="678"/>
                </a:lnTo>
                <a:lnTo>
                  <a:pt x="1126" y="651"/>
                </a:lnTo>
                <a:lnTo>
                  <a:pt x="1130" y="623"/>
                </a:lnTo>
                <a:lnTo>
                  <a:pt x="1132" y="595"/>
                </a:lnTo>
                <a:lnTo>
                  <a:pt x="1132" y="565"/>
                </a:lnTo>
                <a:lnTo>
                  <a:pt x="1132" y="536"/>
                </a:lnTo>
                <a:lnTo>
                  <a:pt x="1130" y="508"/>
                </a:lnTo>
                <a:lnTo>
                  <a:pt x="1126" y="480"/>
                </a:lnTo>
                <a:lnTo>
                  <a:pt x="1121" y="451"/>
                </a:lnTo>
                <a:lnTo>
                  <a:pt x="1114" y="424"/>
                </a:lnTo>
                <a:lnTo>
                  <a:pt x="1106" y="398"/>
                </a:lnTo>
                <a:lnTo>
                  <a:pt x="1097" y="372"/>
                </a:lnTo>
                <a:lnTo>
                  <a:pt x="1087" y="345"/>
                </a:lnTo>
                <a:lnTo>
                  <a:pt x="1076" y="321"/>
                </a:lnTo>
                <a:lnTo>
                  <a:pt x="1064" y="296"/>
                </a:lnTo>
                <a:lnTo>
                  <a:pt x="1050" y="273"/>
                </a:lnTo>
                <a:lnTo>
                  <a:pt x="1035" y="249"/>
                </a:lnTo>
                <a:lnTo>
                  <a:pt x="1020" y="227"/>
                </a:lnTo>
                <a:lnTo>
                  <a:pt x="1002" y="206"/>
                </a:lnTo>
                <a:lnTo>
                  <a:pt x="984" y="186"/>
                </a:lnTo>
                <a:lnTo>
                  <a:pt x="966" y="166"/>
                </a:lnTo>
                <a:lnTo>
                  <a:pt x="946" y="147"/>
                </a:lnTo>
                <a:lnTo>
                  <a:pt x="926" y="129"/>
                </a:lnTo>
                <a:lnTo>
                  <a:pt x="905" y="113"/>
                </a:lnTo>
                <a:lnTo>
                  <a:pt x="882" y="97"/>
                </a:lnTo>
                <a:lnTo>
                  <a:pt x="859" y="82"/>
                </a:lnTo>
                <a:lnTo>
                  <a:pt x="836" y="69"/>
                </a:lnTo>
                <a:lnTo>
                  <a:pt x="811" y="57"/>
                </a:lnTo>
                <a:lnTo>
                  <a:pt x="786" y="45"/>
                </a:lnTo>
                <a:lnTo>
                  <a:pt x="760" y="34"/>
                </a:lnTo>
                <a:lnTo>
                  <a:pt x="734" y="25"/>
                </a:lnTo>
                <a:lnTo>
                  <a:pt x="707" y="18"/>
                </a:lnTo>
                <a:lnTo>
                  <a:pt x="679" y="12"/>
                </a:lnTo>
                <a:lnTo>
                  <a:pt x="652" y="7"/>
                </a:lnTo>
                <a:lnTo>
                  <a:pt x="624" y="3"/>
                </a:lnTo>
                <a:lnTo>
                  <a:pt x="595" y="1"/>
                </a:lnTo>
                <a:lnTo>
                  <a:pt x="566" y="0"/>
                </a:lnTo>
                <a:lnTo>
                  <a:pt x="537" y="1"/>
                </a:lnTo>
                <a:lnTo>
                  <a:pt x="508" y="3"/>
                </a:lnTo>
                <a:lnTo>
                  <a:pt x="480" y="7"/>
                </a:lnTo>
                <a:lnTo>
                  <a:pt x="452" y="12"/>
                </a:lnTo>
                <a:lnTo>
                  <a:pt x="425" y="18"/>
                </a:lnTo>
                <a:lnTo>
                  <a:pt x="398" y="25"/>
                </a:lnTo>
                <a:lnTo>
                  <a:pt x="372" y="34"/>
                </a:lnTo>
                <a:lnTo>
                  <a:pt x="346" y="45"/>
                </a:lnTo>
                <a:lnTo>
                  <a:pt x="321" y="57"/>
                </a:lnTo>
                <a:lnTo>
                  <a:pt x="297" y="69"/>
                </a:lnTo>
                <a:lnTo>
                  <a:pt x="273" y="82"/>
                </a:lnTo>
                <a:lnTo>
                  <a:pt x="250" y="97"/>
                </a:lnTo>
                <a:lnTo>
                  <a:pt x="227" y="113"/>
                </a:lnTo>
                <a:lnTo>
                  <a:pt x="206" y="129"/>
                </a:lnTo>
                <a:lnTo>
                  <a:pt x="186" y="147"/>
                </a:lnTo>
                <a:lnTo>
                  <a:pt x="166" y="166"/>
                </a:lnTo>
                <a:lnTo>
                  <a:pt x="148" y="186"/>
                </a:lnTo>
                <a:lnTo>
                  <a:pt x="129" y="206"/>
                </a:lnTo>
                <a:lnTo>
                  <a:pt x="112" y="227"/>
                </a:lnTo>
                <a:lnTo>
                  <a:pt x="97" y="249"/>
                </a:lnTo>
                <a:lnTo>
                  <a:pt x="82" y="273"/>
                </a:lnTo>
                <a:lnTo>
                  <a:pt x="69" y="296"/>
                </a:lnTo>
                <a:lnTo>
                  <a:pt x="56" y="321"/>
                </a:lnTo>
                <a:lnTo>
                  <a:pt x="45" y="345"/>
                </a:lnTo>
                <a:lnTo>
                  <a:pt x="35" y="372"/>
                </a:lnTo>
                <a:lnTo>
                  <a:pt x="25" y="398"/>
                </a:lnTo>
                <a:lnTo>
                  <a:pt x="17" y="424"/>
                </a:lnTo>
                <a:lnTo>
                  <a:pt x="11" y="451"/>
                </a:lnTo>
                <a:lnTo>
                  <a:pt x="6" y="480"/>
                </a:lnTo>
                <a:lnTo>
                  <a:pt x="3" y="508"/>
                </a:lnTo>
                <a:lnTo>
                  <a:pt x="0" y="536"/>
                </a:lnTo>
                <a:lnTo>
                  <a:pt x="0" y="565"/>
                </a:lnTo>
                <a:close/>
              </a:path>
            </a:pathLst>
          </a:custGeom>
          <a:solidFill>
            <a:srgbClr val="7C667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27"/>
          <p:cNvSpPr/>
          <p:nvPr/>
        </p:nvSpPr>
        <p:spPr>
          <a:xfrm>
            <a:off x="1957388" y="2079625"/>
            <a:ext cx="84137" cy="104775"/>
          </a:xfrm>
          <a:custGeom>
            <a:rect b="b" l="l" r="r" t="t"/>
            <a:pathLst>
              <a:path extrusionOk="0" h="264" w="210">
                <a:moveTo>
                  <a:pt x="77" y="264"/>
                </a:moveTo>
                <a:lnTo>
                  <a:pt x="77" y="45"/>
                </a:lnTo>
                <a:lnTo>
                  <a:pt x="0" y="45"/>
                </a:lnTo>
                <a:lnTo>
                  <a:pt x="0" y="0"/>
                </a:lnTo>
                <a:lnTo>
                  <a:pt x="210" y="0"/>
                </a:lnTo>
                <a:lnTo>
                  <a:pt x="210" y="45"/>
                </a:lnTo>
                <a:lnTo>
                  <a:pt x="131" y="45"/>
                </a:lnTo>
                <a:lnTo>
                  <a:pt x="131" y="264"/>
                </a:lnTo>
                <a:lnTo>
                  <a:pt x="77" y="2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27"/>
          <p:cNvSpPr/>
          <p:nvPr/>
        </p:nvSpPr>
        <p:spPr>
          <a:xfrm>
            <a:off x="1836738" y="2208213"/>
            <a:ext cx="92075" cy="107950"/>
          </a:xfrm>
          <a:custGeom>
            <a:rect b="b" l="l" r="r" t="t"/>
            <a:pathLst>
              <a:path extrusionOk="0" h="273" w="229">
                <a:moveTo>
                  <a:pt x="177" y="172"/>
                </a:moveTo>
                <a:lnTo>
                  <a:pt x="229" y="188"/>
                </a:lnTo>
                <a:lnTo>
                  <a:pt x="226" y="198"/>
                </a:lnTo>
                <a:lnTo>
                  <a:pt x="222" y="208"/>
                </a:lnTo>
                <a:lnTo>
                  <a:pt x="218" y="217"/>
                </a:lnTo>
                <a:lnTo>
                  <a:pt x="214" y="225"/>
                </a:lnTo>
                <a:lnTo>
                  <a:pt x="209" y="233"/>
                </a:lnTo>
                <a:lnTo>
                  <a:pt x="203" y="240"/>
                </a:lnTo>
                <a:lnTo>
                  <a:pt x="197" y="246"/>
                </a:lnTo>
                <a:lnTo>
                  <a:pt x="190" y="251"/>
                </a:lnTo>
                <a:lnTo>
                  <a:pt x="183" y="257"/>
                </a:lnTo>
                <a:lnTo>
                  <a:pt x="175" y="261"/>
                </a:lnTo>
                <a:lnTo>
                  <a:pt x="167" y="265"/>
                </a:lnTo>
                <a:lnTo>
                  <a:pt x="158" y="268"/>
                </a:lnTo>
                <a:lnTo>
                  <a:pt x="149" y="270"/>
                </a:lnTo>
                <a:lnTo>
                  <a:pt x="140" y="272"/>
                </a:lnTo>
                <a:lnTo>
                  <a:pt x="130" y="273"/>
                </a:lnTo>
                <a:lnTo>
                  <a:pt x="120" y="273"/>
                </a:lnTo>
                <a:lnTo>
                  <a:pt x="107" y="273"/>
                </a:lnTo>
                <a:lnTo>
                  <a:pt x="95" y="271"/>
                </a:lnTo>
                <a:lnTo>
                  <a:pt x="83" y="268"/>
                </a:lnTo>
                <a:lnTo>
                  <a:pt x="72" y="264"/>
                </a:lnTo>
                <a:lnTo>
                  <a:pt x="61" y="259"/>
                </a:lnTo>
                <a:lnTo>
                  <a:pt x="51" y="252"/>
                </a:lnTo>
                <a:lnTo>
                  <a:pt x="42" y="245"/>
                </a:lnTo>
                <a:lnTo>
                  <a:pt x="33" y="237"/>
                </a:lnTo>
                <a:lnTo>
                  <a:pt x="25" y="227"/>
                </a:lnTo>
                <a:lnTo>
                  <a:pt x="18" y="217"/>
                </a:lnTo>
                <a:lnTo>
                  <a:pt x="13" y="206"/>
                </a:lnTo>
                <a:lnTo>
                  <a:pt x="8" y="195"/>
                </a:lnTo>
                <a:lnTo>
                  <a:pt x="4" y="182"/>
                </a:lnTo>
                <a:lnTo>
                  <a:pt x="2" y="169"/>
                </a:lnTo>
                <a:lnTo>
                  <a:pt x="0" y="154"/>
                </a:lnTo>
                <a:lnTo>
                  <a:pt x="0" y="138"/>
                </a:lnTo>
                <a:lnTo>
                  <a:pt x="0" y="123"/>
                </a:lnTo>
                <a:lnTo>
                  <a:pt x="2" y="108"/>
                </a:lnTo>
                <a:lnTo>
                  <a:pt x="4" y="94"/>
                </a:lnTo>
                <a:lnTo>
                  <a:pt x="8" y="81"/>
                </a:lnTo>
                <a:lnTo>
                  <a:pt x="13" y="68"/>
                </a:lnTo>
                <a:lnTo>
                  <a:pt x="19" y="57"/>
                </a:lnTo>
                <a:lnTo>
                  <a:pt x="25" y="47"/>
                </a:lnTo>
                <a:lnTo>
                  <a:pt x="33" y="36"/>
                </a:lnTo>
                <a:lnTo>
                  <a:pt x="42" y="28"/>
                </a:lnTo>
                <a:lnTo>
                  <a:pt x="51" y="20"/>
                </a:lnTo>
                <a:lnTo>
                  <a:pt x="62" y="14"/>
                </a:lnTo>
                <a:lnTo>
                  <a:pt x="73" y="9"/>
                </a:lnTo>
                <a:lnTo>
                  <a:pt x="85" y="5"/>
                </a:lnTo>
                <a:lnTo>
                  <a:pt x="97" y="2"/>
                </a:lnTo>
                <a:lnTo>
                  <a:pt x="110" y="1"/>
                </a:lnTo>
                <a:lnTo>
                  <a:pt x="123" y="0"/>
                </a:lnTo>
                <a:lnTo>
                  <a:pt x="135" y="1"/>
                </a:lnTo>
                <a:lnTo>
                  <a:pt x="146" y="2"/>
                </a:lnTo>
                <a:lnTo>
                  <a:pt x="156" y="4"/>
                </a:lnTo>
                <a:lnTo>
                  <a:pt x="166" y="7"/>
                </a:lnTo>
                <a:lnTo>
                  <a:pt x="176" y="11"/>
                </a:lnTo>
                <a:lnTo>
                  <a:pt x="186" y="16"/>
                </a:lnTo>
                <a:lnTo>
                  <a:pt x="194" y="22"/>
                </a:lnTo>
                <a:lnTo>
                  <a:pt x="202" y="29"/>
                </a:lnTo>
                <a:lnTo>
                  <a:pt x="206" y="33"/>
                </a:lnTo>
                <a:lnTo>
                  <a:pt x="210" y="38"/>
                </a:lnTo>
                <a:lnTo>
                  <a:pt x="214" y="44"/>
                </a:lnTo>
                <a:lnTo>
                  <a:pt x="218" y="50"/>
                </a:lnTo>
                <a:lnTo>
                  <a:pt x="224" y="63"/>
                </a:lnTo>
                <a:lnTo>
                  <a:pt x="229" y="78"/>
                </a:lnTo>
                <a:lnTo>
                  <a:pt x="175" y="90"/>
                </a:lnTo>
                <a:lnTo>
                  <a:pt x="172" y="80"/>
                </a:lnTo>
                <a:lnTo>
                  <a:pt x="168" y="72"/>
                </a:lnTo>
                <a:lnTo>
                  <a:pt x="163" y="64"/>
                </a:lnTo>
                <a:lnTo>
                  <a:pt x="156" y="58"/>
                </a:lnTo>
                <a:lnTo>
                  <a:pt x="148" y="53"/>
                </a:lnTo>
                <a:lnTo>
                  <a:pt x="140" y="49"/>
                </a:lnTo>
                <a:lnTo>
                  <a:pt x="130" y="47"/>
                </a:lnTo>
                <a:lnTo>
                  <a:pt x="120" y="46"/>
                </a:lnTo>
                <a:lnTo>
                  <a:pt x="113" y="47"/>
                </a:lnTo>
                <a:lnTo>
                  <a:pt x="106" y="48"/>
                </a:lnTo>
                <a:lnTo>
                  <a:pt x="100" y="49"/>
                </a:lnTo>
                <a:lnTo>
                  <a:pt x="94" y="51"/>
                </a:lnTo>
                <a:lnTo>
                  <a:pt x="88" y="54"/>
                </a:lnTo>
                <a:lnTo>
                  <a:pt x="83" y="58"/>
                </a:lnTo>
                <a:lnTo>
                  <a:pt x="78" y="62"/>
                </a:lnTo>
                <a:lnTo>
                  <a:pt x="73" y="67"/>
                </a:lnTo>
                <a:lnTo>
                  <a:pt x="68" y="73"/>
                </a:lnTo>
                <a:lnTo>
                  <a:pt x="64" y="79"/>
                </a:lnTo>
                <a:lnTo>
                  <a:pt x="61" y="86"/>
                </a:lnTo>
                <a:lnTo>
                  <a:pt x="58" y="94"/>
                </a:lnTo>
                <a:lnTo>
                  <a:pt x="57" y="103"/>
                </a:lnTo>
                <a:lnTo>
                  <a:pt x="55" y="113"/>
                </a:lnTo>
                <a:lnTo>
                  <a:pt x="54" y="123"/>
                </a:lnTo>
                <a:lnTo>
                  <a:pt x="54" y="135"/>
                </a:lnTo>
                <a:lnTo>
                  <a:pt x="54" y="146"/>
                </a:lnTo>
                <a:lnTo>
                  <a:pt x="55" y="159"/>
                </a:lnTo>
                <a:lnTo>
                  <a:pt x="56" y="169"/>
                </a:lnTo>
                <a:lnTo>
                  <a:pt x="58" y="178"/>
                </a:lnTo>
                <a:lnTo>
                  <a:pt x="61" y="186"/>
                </a:lnTo>
                <a:lnTo>
                  <a:pt x="64" y="194"/>
                </a:lnTo>
                <a:lnTo>
                  <a:pt x="68" y="200"/>
                </a:lnTo>
                <a:lnTo>
                  <a:pt x="73" y="206"/>
                </a:lnTo>
                <a:lnTo>
                  <a:pt x="77" y="211"/>
                </a:lnTo>
                <a:lnTo>
                  <a:pt x="82" y="215"/>
                </a:lnTo>
                <a:lnTo>
                  <a:pt x="88" y="219"/>
                </a:lnTo>
                <a:lnTo>
                  <a:pt x="93" y="222"/>
                </a:lnTo>
                <a:lnTo>
                  <a:pt x="99" y="224"/>
                </a:lnTo>
                <a:lnTo>
                  <a:pt x="106" y="226"/>
                </a:lnTo>
                <a:lnTo>
                  <a:pt x="112" y="227"/>
                </a:lnTo>
                <a:lnTo>
                  <a:pt x="119" y="227"/>
                </a:lnTo>
                <a:lnTo>
                  <a:pt x="129" y="226"/>
                </a:lnTo>
                <a:lnTo>
                  <a:pt x="139" y="224"/>
                </a:lnTo>
                <a:lnTo>
                  <a:pt x="147" y="220"/>
                </a:lnTo>
                <a:lnTo>
                  <a:pt x="155" y="214"/>
                </a:lnTo>
                <a:lnTo>
                  <a:pt x="159" y="210"/>
                </a:lnTo>
                <a:lnTo>
                  <a:pt x="162" y="206"/>
                </a:lnTo>
                <a:lnTo>
                  <a:pt x="166" y="202"/>
                </a:lnTo>
                <a:lnTo>
                  <a:pt x="168" y="197"/>
                </a:lnTo>
                <a:lnTo>
                  <a:pt x="173" y="185"/>
                </a:lnTo>
                <a:lnTo>
                  <a:pt x="177" y="17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27"/>
          <p:cNvSpPr/>
          <p:nvPr/>
        </p:nvSpPr>
        <p:spPr>
          <a:xfrm>
            <a:off x="1946275" y="2209800"/>
            <a:ext cx="88900" cy="104775"/>
          </a:xfrm>
          <a:custGeom>
            <a:rect b="b" l="l" r="r" t="t"/>
            <a:pathLst>
              <a:path extrusionOk="0" h="264" w="221">
                <a:moveTo>
                  <a:pt x="0" y="0"/>
                </a:moveTo>
                <a:lnTo>
                  <a:pt x="97" y="0"/>
                </a:lnTo>
                <a:lnTo>
                  <a:pt x="112" y="0"/>
                </a:lnTo>
                <a:lnTo>
                  <a:pt x="127" y="1"/>
                </a:lnTo>
                <a:lnTo>
                  <a:pt x="138" y="2"/>
                </a:lnTo>
                <a:lnTo>
                  <a:pt x="148" y="5"/>
                </a:lnTo>
                <a:lnTo>
                  <a:pt x="159" y="9"/>
                </a:lnTo>
                <a:lnTo>
                  <a:pt x="169" y="14"/>
                </a:lnTo>
                <a:lnTo>
                  <a:pt x="179" y="21"/>
                </a:lnTo>
                <a:lnTo>
                  <a:pt x="187" y="29"/>
                </a:lnTo>
                <a:lnTo>
                  <a:pt x="195" y="39"/>
                </a:lnTo>
                <a:lnTo>
                  <a:pt x="202" y="49"/>
                </a:lnTo>
                <a:lnTo>
                  <a:pt x="207" y="60"/>
                </a:lnTo>
                <a:lnTo>
                  <a:pt x="212" y="72"/>
                </a:lnTo>
                <a:lnTo>
                  <a:pt x="216" y="85"/>
                </a:lnTo>
                <a:lnTo>
                  <a:pt x="219" y="100"/>
                </a:lnTo>
                <a:lnTo>
                  <a:pt x="220" y="116"/>
                </a:lnTo>
                <a:lnTo>
                  <a:pt x="221" y="134"/>
                </a:lnTo>
                <a:lnTo>
                  <a:pt x="220" y="150"/>
                </a:lnTo>
                <a:lnTo>
                  <a:pt x="219" y="165"/>
                </a:lnTo>
                <a:lnTo>
                  <a:pt x="216" y="178"/>
                </a:lnTo>
                <a:lnTo>
                  <a:pt x="213" y="190"/>
                </a:lnTo>
                <a:lnTo>
                  <a:pt x="207" y="204"/>
                </a:lnTo>
                <a:lnTo>
                  <a:pt x="201" y="216"/>
                </a:lnTo>
                <a:lnTo>
                  <a:pt x="193" y="227"/>
                </a:lnTo>
                <a:lnTo>
                  <a:pt x="185" y="236"/>
                </a:lnTo>
                <a:lnTo>
                  <a:pt x="177" y="243"/>
                </a:lnTo>
                <a:lnTo>
                  <a:pt x="169" y="248"/>
                </a:lnTo>
                <a:lnTo>
                  <a:pt x="159" y="254"/>
                </a:lnTo>
                <a:lnTo>
                  <a:pt x="148" y="258"/>
                </a:lnTo>
                <a:lnTo>
                  <a:pt x="138" y="261"/>
                </a:lnTo>
                <a:lnTo>
                  <a:pt x="127" y="262"/>
                </a:lnTo>
                <a:lnTo>
                  <a:pt x="114" y="263"/>
                </a:lnTo>
                <a:lnTo>
                  <a:pt x="100" y="264"/>
                </a:lnTo>
                <a:lnTo>
                  <a:pt x="0" y="264"/>
                </a:lnTo>
                <a:lnTo>
                  <a:pt x="0" y="0"/>
                </a:lnTo>
                <a:close/>
                <a:moveTo>
                  <a:pt x="53" y="45"/>
                </a:moveTo>
                <a:lnTo>
                  <a:pt x="53" y="219"/>
                </a:lnTo>
                <a:lnTo>
                  <a:pt x="93" y="219"/>
                </a:lnTo>
                <a:lnTo>
                  <a:pt x="103" y="219"/>
                </a:lnTo>
                <a:lnTo>
                  <a:pt x="112" y="218"/>
                </a:lnTo>
                <a:lnTo>
                  <a:pt x="119" y="217"/>
                </a:lnTo>
                <a:lnTo>
                  <a:pt x="126" y="216"/>
                </a:lnTo>
                <a:lnTo>
                  <a:pt x="132" y="214"/>
                </a:lnTo>
                <a:lnTo>
                  <a:pt x="137" y="212"/>
                </a:lnTo>
                <a:lnTo>
                  <a:pt x="143" y="209"/>
                </a:lnTo>
                <a:lnTo>
                  <a:pt x="147" y="205"/>
                </a:lnTo>
                <a:lnTo>
                  <a:pt x="151" y="201"/>
                </a:lnTo>
                <a:lnTo>
                  <a:pt x="155" y="195"/>
                </a:lnTo>
                <a:lnTo>
                  <a:pt x="158" y="188"/>
                </a:lnTo>
                <a:lnTo>
                  <a:pt x="161" y="180"/>
                </a:lnTo>
                <a:lnTo>
                  <a:pt x="163" y="171"/>
                </a:lnTo>
                <a:lnTo>
                  <a:pt x="165" y="159"/>
                </a:lnTo>
                <a:lnTo>
                  <a:pt x="166" y="147"/>
                </a:lnTo>
                <a:lnTo>
                  <a:pt x="166" y="131"/>
                </a:lnTo>
                <a:lnTo>
                  <a:pt x="166" y="117"/>
                </a:lnTo>
                <a:lnTo>
                  <a:pt x="165" y="105"/>
                </a:lnTo>
                <a:lnTo>
                  <a:pt x="163" y="94"/>
                </a:lnTo>
                <a:lnTo>
                  <a:pt x="161" y="85"/>
                </a:lnTo>
                <a:lnTo>
                  <a:pt x="158" y="77"/>
                </a:lnTo>
                <a:lnTo>
                  <a:pt x="154" y="70"/>
                </a:lnTo>
                <a:lnTo>
                  <a:pt x="150" y="65"/>
                </a:lnTo>
                <a:lnTo>
                  <a:pt x="146" y="60"/>
                </a:lnTo>
                <a:lnTo>
                  <a:pt x="141" y="55"/>
                </a:lnTo>
                <a:lnTo>
                  <a:pt x="135" y="52"/>
                </a:lnTo>
                <a:lnTo>
                  <a:pt x="128" y="49"/>
                </a:lnTo>
                <a:lnTo>
                  <a:pt x="120" y="47"/>
                </a:lnTo>
                <a:lnTo>
                  <a:pt x="114" y="46"/>
                </a:lnTo>
                <a:lnTo>
                  <a:pt x="104" y="45"/>
                </a:lnTo>
                <a:lnTo>
                  <a:pt x="92" y="45"/>
                </a:lnTo>
                <a:lnTo>
                  <a:pt x="77" y="45"/>
                </a:lnTo>
                <a:lnTo>
                  <a:pt x="53" y="4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27"/>
          <p:cNvSpPr/>
          <p:nvPr/>
        </p:nvSpPr>
        <p:spPr>
          <a:xfrm>
            <a:off x="2092325" y="2209800"/>
            <a:ext cx="68263" cy="106363"/>
          </a:xfrm>
          <a:custGeom>
            <a:rect b="b" l="l" r="r" t="t"/>
            <a:pathLst>
              <a:path extrusionOk="0" h="269" w="172">
                <a:moveTo>
                  <a:pt x="43" y="122"/>
                </a:moveTo>
                <a:lnTo>
                  <a:pt x="34" y="117"/>
                </a:lnTo>
                <a:lnTo>
                  <a:pt x="26" y="112"/>
                </a:lnTo>
                <a:lnTo>
                  <a:pt x="20" y="106"/>
                </a:lnTo>
                <a:lnTo>
                  <a:pt x="15" y="99"/>
                </a:lnTo>
                <a:lnTo>
                  <a:pt x="11" y="92"/>
                </a:lnTo>
                <a:lnTo>
                  <a:pt x="8" y="84"/>
                </a:lnTo>
                <a:lnTo>
                  <a:pt x="7" y="76"/>
                </a:lnTo>
                <a:lnTo>
                  <a:pt x="6" y="68"/>
                </a:lnTo>
                <a:lnTo>
                  <a:pt x="6" y="61"/>
                </a:lnTo>
                <a:lnTo>
                  <a:pt x="7" y="54"/>
                </a:lnTo>
                <a:lnTo>
                  <a:pt x="9" y="47"/>
                </a:lnTo>
                <a:lnTo>
                  <a:pt x="11" y="41"/>
                </a:lnTo>
                <a:lnTo>
                  <a:pt x="14" y="34"/>
                </a:lnTo>
                <a:lnTo>
                  <a:pt x="18" y="29"/>
                </a:lnTo>
                <a:lnTo>
                  <a:pt x="22" y="24"/>
                </a:lnTo>
                <a:lnTo>
                  <a:pt x="27" y="19"/>
                </a:lnTo>
                <a:lnTo>
                  <a:pt x="32" y="14"/>
                </a:lnTo>
                <a:lnTo>
                  <a:pt x="38" y="10"/>
                </a:lnTo>
                <a:lnTo>
                  <a:pt x="44" y="7"/>
                </a:lnTo>
                <a:lnTo>
                  <a:pt x="51" y="4"/>
                </a:lnTo>
                <a:lnTo>
                  <a:pt x="59" y="2"/>
                </a:lnTo>
                <a:lnTo>
                  <a:pt x="67" y="1"/>
                </a:lnTo>
                <a:lnTo>
                  <a:pt x="75" y="0"/>
                </a:lnTo>
                <a:lnTo>
                  <a:pt x="86" y="0"/>
                </a:lnTo>
                <a:lnTo>
                  <a:pt x="95" y="0"/>
                </a:lnTo>
                <a:lnTo>
                  <a:pt x="103" y="1"/>
                </a:lnTo>
                <a:lnTo>
                  <a:pt x="111" y="2"/>
                </a:lnTo>
                <a:lnTo>
                  <a:pt x="119" y="4"/>
                </a:lnTo>
                <a:lnTo>
                  <a:pt x="126" y="7"/>
                </a:lnTo>
                <a:lnTo>
                  <a:pt x="132" y="10"/>
                </a:lnTo>
                <a:lnTo>
                  <a:pt x="138" y="14"/>
                </a:lnTo>
                <a:lnTo>
                  <a:pt x="144" y="19"/>
                </a:lnTo>
                <a:lnTo>
                  <a:pt x="148" y="24"/>
                </a:lnTo>
                <a:lnTo>
                  <a:pt x="153" y="29"/>
                </a:lnTo>
                <a:lnTo>
                  <a:pt x="156" y="34"/>
                </a:lnTo>
                <a:lnTo>
                  <a:pt x="159" y="41"/>
                </a:lnTo>
                <a:lnTo>
                  <a:pt x="161" y="47"/>
                </a:lnTo>
                <a:lnTo>
                  <a:pt x="163" y="54"/>
                </a:lnTo>
                <a:lnTo>
                  <a:pt x="164" y="61"/>
                </a:lnTo>
                <a:lnTo>
                  <a:pt x="164" y="68"/>
                </a:lnTo>
                <a:lnTo>
                  <a:pt x="164" y="77"/>
                </a:lnTo>
                <a:lnTo>
                  <a:pt x="162" y="85"/>
                </a:lnTo>
                <a:lnTo>
                  <a:pt x="159" y="93"/>
                </a:lnTo>
                <a:lnTo>
                  <a:pt x="155" y="100"/>
                </a:lnTo>
                <a:lnTo>
                  <a:pt x="149" y="107"/>
                </a:lnTo>
                <a:lnTo>
                  <a:pt x="143" y="113"/>
                </a:lnTo>
                <a:lnTo>
                  <a:pt x="136" y="118"/>
                </a:lnTo>
                <a:lnTo>
                  <a:pt x="128" y="122"/>
                </a:lnTo>
                <a:lnTo>
                  <a:pt x="138" y="127"/>
                </a:lnTo>
                <a:lnTo>
                  <a:pt x="147" y="133"/>
                </a:lnTo>
                <a:lnTo>
                  <a:pt x="155" y="139"/>
                </a:lnTo>
                <a:lnTo>
                  <a:pt x="161" y="148"/>
                </a:lnTo>
                <a:lnTo>
                  <a:pt x="166" y="157"/>
                </a:lnTo>
                <a:lnTo>
                  <a:pt x="170" y="166"/>
                </a:lnTo>
                <a:lnTo>
                  <a:pt x="172" y="176"/>
                </a:lnTo>
                <a:lnTo>
                  <a:pt x="172" y="187"/>
                </a:lnTo>
                <a:lnTo>
                  <a:pt x="172" y="196"/>
                </a:lnTo>
                <a:lnTo>
                  <a:pt x="171" y="204"/>
                </a:lnTo>
                <a:lnTo>
                  <a:pt x="169" y="212"/>
                </a:lnTo>
                <a:lnTo>
                  <a:pt x="167" y="220"/>
                </a:lnTo>
                <a:lnTo>
                  <a:pt x="163" y="227"/>
                </a:lnTo>
                <a:lnTo>
                  <a:pt x="160" y="234"/>
                </a:lnTo>
                <a:lnTo>
                  <a:pt x="155" y="240"/>
                </a:lnTo>
                <a:lnTo>
                  <a:pt x="149" y="246"/>
                </a:lnTo>
                <a:lnTo>
                  <a:pt x="143" y="252"/>
                </a:lnTo>
                <a:lnTo>
                  <a:pt x="137" y="257"/>
                </a:lnTo>
                <a:lnTo>
                  <a:pt x="130" y="260"/>
                </a:lnTo>
                <a:lnTo>
                  <a:pt x="122" y="264"/>
                </a:lnTo>
                <a:lnTo>
                  <a:pt x="115" y="266"/>
                </a:lnTo>
                <a:lnTo>
                  <a:pt x="106" y="268"/>
                </a:lnTo>
                <a:lnTo>
                  <a:pt x="97" y="269"/>
                </a:lnTo>
                <a:lnTo>
                  <a:pt x="88" y="269"/>
                </a:lnTo>
                <a:lnTo>
                  <a:pt x="78" y="269"/>
                </a:lnTo>
                <a:lnTo>
                  <a:pt x="70" y="268"/>
                </a:lnTo>
                <a:lnTo>
                  <a:pt x="62" y="267"/>
                </a:lnTo>
                <a:lnTo>
                  <a:pt x="54" y="265"/>
                </a:lnTo>
                <a:lnTo>
                  <a:pt x="47" y="262"/>
                </a:lnTo>
                <a:lnTo>
                  <a:pt x="40" y="259"/>
                </a:lnTo>
                <a:lnTo>
                  <a:pt x="34" y="255"/>
                </a:lnTo>
                <a:lnTo>
                  <a:pt x="28" y="251"/>
                </a:lnTo>
                <a:lnTo>
                  <a:pt x="21" y="244"/>
                </a:lnTo>
                <a:lnTo>
                  <a:pt x="15" y="238"/>
                </a:lnTo>
                <a:lnTo>
                  <a:pt x="10" y="231"/>
                </a:lnTo>
                <a:lnTo>
                  <a:pt x="7" y="223"/>
                </a:lnTo>
                <a:lnTo>
                  <a:pt x="3" y="216"/>
                </a:lnTo>
                <a:lnTo>
                  <a:pt x="1" y="207"/>
                </a:lnTo>
                <a:lnTo>
                  <a:pt x="0" y="198"/>
                </a:lnTo>
                <a:lnTo>
                  <a:pt x="0" y="189"/>
                </a:lnTo>
                <a:lnTo>
                  <a:pt x="0" y="179"/>
                </a:lnTo>
                <a:lnTo>
                  <a:pt x="2" y="169"/>
                </a:lnTo>
                <a:lnTo>
                  <a:pt x="5" y="159"/>
                </a:lnTo>
                <a:lnTo>
                  <a:pt x="10" y="150"/>
                </a:lnTo>
                <a:lnTo>
                  <a:pt x="16" y="141"/>
                </a:lnTo>
                <a:lnTo>
                  <a:pt x="24" y="133"/>
                </a:lnTo>
                <a:lnTo>
                  <a:pt x="33" y="127"/>
                </a:lnTo>
                <a:lnTo>
                  <a:pt x="43" y="122"/>
                </a:lnTo>
                <a:close/>
                <a:moveTo>
                  <a:pt x="54" y="71"/>
                </a:moveTo>
                <a:lnTo>
                  <a:pt x="54" y="79"/>
                </a:lnTo>
                <a:lnTo>
                  <a:pt x="56" y="85"/>
                </a:lnTo>
                <a:lnTo>
                  <a:pt x="58" y="90"/>
                </a:lnTo>
                <a:lnTo>
                  <a:pt x="62" y="95"/>
                </a:lnTo>
                <a:lnTo>
                  <a:pt x="67" y="98"/>
                </a:lnTo>
                <a:lnTo>
                  <a:pt x="72" y="101"/>
                </a:lnTo>
                <a:lnTo>
                  <a:pt x="78" y="103"/>
                </a:lnTo>
                <a:lnTo>
                  <a:pt x="86" y="103"/>
                </a:lnTo>
                <a:lnTo>
                  <a:pt x="92" y="103"/>
                </a:lnTo>
                <a:lnTo>
                  <a:pt x="98" y="101"/>
                </a:lnTo>
                <a:lnTo>
                  <a:pt x="104" y="98"/>
                </a:lnTo>
                <a:lnTo>
                  <a:pt x="108" y="95"/>
                </a:lnTo>
                <a:lnTo>
                  <a:pt x="112" y="90"/>
                </a:lnTo>
                <a:lnTo>
                  <a:pt x="115" y="85"/>
                </a:lnTo>
                <a:lnTo>
                  <a:pt x="116" y="78"/>
                </a:lnTo>
                <a:lnTo>
                  <a:pt x="117" y="71"/>
                </a:lnTo>
                <a:lnTo>
                  <a:pt x="116" y="65"/>
                </a:lnTo>
                <a:lnTo>
                  <a:pt x="115" y="59"/>
                </a:lnTo>
                <a:lnTo>
                  <a:pt x="112" y="53"/>
                </a:lnTo>
                <a:lnTo>
                  <a:pt x="109" y="49"/>
                </a:lnTo>
                <a:lnTo>
                  <a:pt x="104" y="45"/>
                </a:lnTo>
                <a:lnTo>
                  <a:pt x="99" y="42"/>
                </a:lnTo>
                <a:lnTo>
                  <a:pt x="93" y="41"/>
                </a:lnTo>
                <a:lnTo>
                  <a:pt x="86" y="40"/>
                </a:lnTo>
                <a:lnTo>
                  <a:pt x="78" y="41"/>
                </a:lnTo>
                <a:lnTo>
                  <a:pt x="72" y="42"/>
                </a:lnTo>
                <a:lnTo>
                  <a:pt x="67" y="45"/>
                </a:lnTo>
                <a:lnTo>
                  <a:pt x="62" y="49"/>
                </a:lnTo>
                <a:lnTo>
                  <a:pt x="58" y="53"/>
                </a:lnTo>
                <a:lnTo>
                  <a:pt x="56" y="59"/>
                </a:lnTo>
                <a:lnTo>
                  <a:pt x="54" y="65"/>
                </a:lnTo>
                <a:lnTo>
                  <a:pt x="54" y="71"/>
                </a:lnTo>
                <a:close/>
                <a:moveTo>
                  <a:pt x="49" y="184"/>
                </a:moveTo>
                <a:lnTo>
                  <a:pt x="50" y="194"/>
                </a:lnTo>
                <a:lnTo>
                  <a:pt x="52" y="203"/>
                </a:lnTo>
                <a:lnTo>
                  <a:pt x="55" y="210"/>
                </a:lnTo>
                <a:lnTo>
                  <a:pt x="60" y="216"/>
                </a:lnTo>
                <a:lnTo>
                  <a:pt x="65" y="222"/>
                </a:lnTo>
                <a:lnTo>
                  <a:pt x="71" y="225"/>
                </a:lnTo>
                <a:lnTo>
                  <a:pt x="78" y="227"/>
                </a:lnTo>
                <a:lnTo>
                  <a:pt x="87" y="228"/>
                </a:lnTo>
                <a:lnTo>
                  <a:pt x="94" y="227"/>
                </a:lnTo>
                <a:lnTo>
                  <a:pt x="101" y="225"/>
                </a:lnTo>
                <a:lnTo>
                  <a:pt x="107" y="222"/>
                </a:lnTo>
                <a:lnTo>
                  <a:pt x="113" y="217"/>
                </a:lnTo>
                <a:lnTo>
                  <a:pt x="117" y="211"/>
                </a:lnTo>
                <a:lnTo>
                  <a:pt x="120" y="203"/>
                </a:lnTo>
                <a:lnTo>
                  <a:pt x="122" y="195"/>
                </a:lnTo>
                <a:lnTo>
                  <a:pt x="123" y="185"/>
                </a:lnTo>
                <a:lnTo>
                  <a:pt x="122" y="176"/>
                </a:lnTo>
                <a:lnTo>
                  <a:pt x="120" y="168"/>
                </a:lnTo>
                <a:lnTo>
                  <a:pt x="117" y="161"/>
                </a:lnTo>
                <a:lnTo>
                  <a:pt x="113" y="155"/>
                </a:lnTo>
                <a:lnTo>
                  <a:pt x="107" y="150"/>
                </a:lnTo>
                <a:lnTo>
                  <a:pt x="101" y="147"/>
                </a:lnTo>
                <a:lnTo>
                  <a:pt x="94" y="145"/>
                </a:lnTo>
                <a:lnTo>
                  <a:pt x="86" y="144"/>
                </a:lnTo>
                <a:lnTo>
                  <a:pt x="77" y="145"/>
                </a:lnTo>
                <a:lnTo>
                  <a:pt x="69" y="147"/>
                </a:lnTo>
                <a:lnTo>
                  <a:pt x="63" y="151"/>
                </a:lnTo>
                <a:lnTo>
                  <a:pt x="58" y="157"/>
                </a:lnTo>
                <a:lnTo>
                  <a:pt x="54" y="163"/>
                </a:lnTo>
                <a:lnTo>
                  <a:pt x="51" y="170"/>
                </a:lnTo>
                <a:lnTo>
                  <a:pt x="50" y="177"/>
                </a:lnTo>
                <a:lnTo>
                  <a:pt x="49" y="1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27"/>
          <p:cNvSpPr/>
          <p:nvPr/>
        </p:nvSpPr>
        <p:spPr>
          <a:xfrm>
            <a:off x="4559300" y="2668588"/>
            <a:ext cx="1387475" cy="269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MACRÓFAGO</a:t>
            </a:r>
            <a:endParaRPr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27"/>
          <p:cNvSpPr/>
          <p:nvPr/>
        </p:nvSpPr>
        <p:spPr>
          <a:xfrm>
            <a:off x="3046413" y="2549525"/>
            <a:ext cx="1192212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LINFÓCITO T</a:t>
            </a:r>
            <a:endParaRPr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27"/>
          <p:cNvSpPr/>
          <p:nvPr/>
        </p:nvSpPr>
        <p:spPr>
          <a:xfrm>
            <a:off x="3206750" y="2765425"/>
            <a:ext cx="1009650" cy="269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AUXILIAR</a:t>
            </a:r>
            <a:endParaRPr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27"/>
          <p:cNvSpPr/>
          <p:nvPr/>
        </p:nvSpPr>
        <p:spPr>
          <a:xfrm>
            <a:off x="1366838" y="2576513"/>
            <a:ext cx="1311275" cy="269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LINFÓCITO T</a:t>
            </a:r>
            <a:endParaRPr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27"/>
          <p:cNvSpPr/>
          <p:nvPr/>
        </p:nvSpPr>
        <p:spPr>
          <a:xfrm>
            <a:off x="1371600" y="2792413"/>
            <a:ext cx="1301750" cy="269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CITOTÓXICO</a:t>
            </a:r>
            <a:endParaRPr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27"/>
          <p:cNvSpPr/>
          <p:nvPr/>
        </p:nvSpPr>
        <p:spPr>
          <a:xfrm>
            <a:off x="6546850" y="2474913"/>
            <a:ext cx="879475" cy="269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CÉLULA</a:t>
            </a:r>
            <a:endParaRPr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27"/>
          <p:cNvSpPr/>
          <p:nvPr/>
        </p:nvSpPr>
        <p:spPr>
          <a:xfrm>
            <a:off x="6102350" y="2692400"/>
            <a:ext cx="1785938" cy="269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NATURAL KILLER</a:t>
            </a:r>
            <a:endParaRPr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27"/>
          <p:cNvSpPr/>
          <p:nvPr/>
        </p:nvSpPr>
        <p:spPr>
          <a:xfrm>
            <a:off x="7105650" y="1985963"/>
            <a:ext cx="65088" cy="65087"/>
          </a:xfrm>
          <a:custGeom>
            <a:rect b="b" l="l" r="r" t="t"/>
            <a:pathLst>
              <a:path extrusionOk="0" h="163" w="164">
                <a:moveTo>
                  <a:pt x="81" y="0"/>
                </a:moveTo>
                <a:lnTo>
                  <a:pt x="97" y="0"/>
                </a:lnTo>
                <a:lnTo>
                  <a:pt x="115" y="5"/>
                </a:lnTo>
                <a:lnTo>
                  <a:pt x="129" y="14"/>
                </a:lnTo>
                <a:lnTo>
                  <a:pt x="140" y="23"/>
                </a:lnTo>
                <a:lnTo>
                  <a:pt x="149" y="35"/>
                </a:lnTo>
                <a:lnTo>
                  <a:pt x="159" y="49"/>
                </a:lnTo>
                <a:lnTo>
                  <a:pt x="164" y="65"/>
                </a:lnTo>
                <a:lnTo>
                  <a:pt x="164" y="82"/>
                </a:lnTo>
                <a:lnTo>
                  <a:pt x="164" y="98"/>
                </a:lnTo>
                <a:lnTo>
                  <a:pt x="159" y="114"/>
                </a:lnTo>
                <a:lnTo>
                  <a:pt x="149" y="128"/>
                </a:lnTo>
                <a:lnTo>
                  <a:pt x="140" y="140"/>
                </a:lnTo>
                <a:lnTo>
                  <a:pt x="129" y="149"/>
                </a:lnTo>
                <a:lnTo>
                  <a:pt x="115" y="158"/>
                </a:lnTo>
                <a:lnTo>
                  <a:pt x="97" y="163"/>
                </a:lnTo>
                <a:lnTo>
                  <a:pt x="81" y="163"/>
                </a:lnTo>
                <a:lnTo>
                  <a:pt x="65" y="163"/>
                </a:lnTo>
                <a:lnTo>
                  <a:pt x="51" y="158"/>
                </a:lnTo>
                <a:lnTo>
                  <a:pt x="35" y="149"/>
                </a:lnTo>
                <a:lnTo>
                  <a:pt x="23" y="140"/>
                </a:lnTo>
                <a:lnTo>
                  <a:pt x="14" y="128"/>
                </a:lnTo>
                <a:lnTo>
                  <a:pt x="7" y="114"/>
                </a:lnTo>
                <a:lnTo>
                  <a:pt x="0" y="98"/>
                </a:lnTo>
                <a:lnTo>
                  <a:pt x="0" y="82"/>
                </a:lnTo>
                <a:lnTo>
                  <a:pt x="0" y="65"/>
                </a:lnTo>
                <a:lnTo>
                  <a:pt x="7" y="49"/>
                </a:lnTo>
                <a:lnTo>
                  <a:pt x="14" y="35"/>
                </a:lnTo>
                <a:lnTo>
                  <a:pt x="23" y="23"/>
                </a:lnTo>
                <a:lnTo>
                  <a:pt x="35" y="14"/>
                </a:lnTo>
                <a:lnTo>
                  <a:pt x="51" y="5"/>
                </a:lnTo>
                <a:lnTo>
                  <a:pt x="65" y="0"/>
                </a:lnTo>
                <a:lnTo>
                  <a:pt x="81" y="0"/>
                </a:lnTo>
                <a:close/>
              </a:path>
            </a:pathLst>
          </a:custGeom>
          <a:solidFill>
            <a:srgbClr val="DA251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27"/>
          <p:cNvSpPr/>
          <p:nvPr/>
        </p:nvSpPr>
        <p:spPr>
          <a:xfrm>
            <a:off x="7124700" y="2005013"/>
            <a:ext cx="25400" cy="25400"/>
          </a:xfrm>
          <a:custGeom>
            <a:rect b="b" l="l" r="r" t="t"/>
            <a:pathLst>
              <a:path extrusionOk="0" h="63" w="64">
                <a:moveTo>
                  <a:pt x="30" y="0"/>
                </a:moveTo>
                <a:lnTo>
                  <a:pt x="44" y="4"/>
                </a:lnTo>
                <a:lnTo>
                  <a:pt x="53" y="12"/>
                </a:lnTo>
                <a:lnTo>
                  <a:pt x="59" y="21"/>
                </a:lnTo>
                <a:lnTo>
                  <a:pt x="64" y="33"/>
                </a:lnTo>
                <a:lnTo>
                  <a:pt x="59" y="44"/>
                </a:lnTo>
                <a:lnTo>
                  <a:pt x="53" y="54"/>
                </a:lnTo>
                <a:lnTo>
                  <a:pt x="44" y="60"/>
                </a:lnTo>
                <a:lnTo>
                  <a:pt x="30" y="63"/>
                </a:lnTo>
                <a:lnTo>
                  <a:pt x="18" y="60"/>
                </a:lnTo>
                <a:lnTo>
                  <a:pt x="10" y="54"/>
                </a:lnTo>
                <a:lnTo>
                  <a:pt x="2" y="44"/>
                </a:lnTo>
                <a:lnTo>
                  <a:pt x="0" y="33"/>
                </a:lnTo>
                <a:lnTo>
                  <a:pt x="2" y="21"/>
                </a:lnTo>
                <a:lnTo>
                  <a:pt x="10" y="12"/>
                </a:lnTo>
                <a:lnTo>
                  <a:pt x="18" y="4"/>
                </a:lnTo>
                <a:lnTo>
                  <a:pt x="30" y="0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27"/>
          <p:cNvSpPr/>
          <p:nvPr/>
        </p:nvSpPr>
        <p:spPr>
          <a:xfrm>
            <a:off x="7124700" y="2005013"/>
            <a:ext cx="25400" cy="25400"/>
          </a:xfrm>
          <a:custGeom>
            <a:rect b="b" l="l" r="r" t="t"/>
            <a:pathLst>
              <a:path extrusionOk="0" h="63" w="64">
                <a:moveTo>
                  <a:pt x="30" y="0"/>
                </a:moveTo>
                <a:lnTo>
                  <a:pt x="44" y="4"/>
                </a:lnTo>
                <a:lnTo>
                  <a:pt x="53" y="12"/>
                </a:lnTo>
                <a:lnTo>
                  <a:pt x="59" y="21"/>
                </a:lnTo>
                <a:lnTo>
                  <a:pt x="64" y="33"/>
                </a:lnTo>
                <a:lnTo>
                  <a:pt x="59" y="44"/>
                </a:lnTo>
                <a:lnTo>
                  <a:pt x="53" y="54"/>
                </a:lnTo>
                <a:lnTo>
                  <a:pt x="44" y="60"/>
                </a:lnTo>
                <a:lnTo>
                  <a:pt x="30" y="63"/>
                </a:lnTo>
                <a:lnTo>
                  <a:pt x="18" y="60"/>
                </a:lnTo>
                <a:lnTo>
                  <a:pt x="10" y="54"/>
                </a:lnTo>
                <a:lnTo>
                  <a:pt x="2" y="44"/>
                </a:lnTo>
                <a:lnTo>
                  <a:pt x="0" y="33"/>
                </a:lnTo>
                <a:lnTo>
                  <a:pt x="2" y="21"/>
                </a:lnTo>
                <a:lnTo>
                  <a:pt x="10" y="12"/>
                </a:lnTo>
                <a:lnTo>
                  <a:pt x="18" y="4"/>
                </a:lnTo>
                <a:lnTo>
                  <a:pt x="30" y="0"/>
                </a:lnTo>
              </a:path>
            </a:pathLst>
          </a:custGeom>
          <a:noFill/>
          <a:ln cap="flat" cmpd="sng" w="9525">
            <a:solidFill>
              <a:srgbClr val="25221E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27"/>
          <p:cNvSpPr/>
          <p:nvPr/>
        </p:nvSpPr>
        <p:spPr>
          <a:xfrm>
            <a:off x="7089775" y="1820863"/>
            <a:ext cx="101600" cy="122237"/>
          </a:xfrm>
          <a:custGeom>
            <a:rect b="b" l="l" r="r" t="t"/>
            <a:pathLst>
              <a:path extrusionOk="0" h="308" w="254">
                <a:moveTo>
                  <a:pt x="0" y="0"/>
                </a:moveTo>
                <a:lnTo>
                  <a:pt x="10" y="6"/>
                </a:lnTo>
                <a:lnTo>
                  <a:pt x="36" y="26"/>
                </a:lnTo>
                <a:lnTo>
                  <a:pt x="64" y="49"/>
                </a:lnTo>
                <a:lnTo>
                  <a:pt x="88" y="70"/>
                </a:lnTo>
                <a:lnTo>
                  <a:pt x="113" y="94"/>
                </a:lnTo>
                <a:lnTo>
                  <a:pt x="135" y="120"/>
                </a:lnTo>
                <a:lnTo>
                  <a:pt x="159" y="145"/>
                </a:lnTo>
                <a:lnTo>
                  <a:pt x="179" y="173"/>
                </a:lnTo>
                <a:lnTo>
                  <a:pt x="198" y="201"/>
                </a:lnTo>
                <a:lnTo>
                  <a:pt x="216" y="229"/>
                </a:lnTo>
                <a:lnTo>
                  <a:pt x="232" y="261"/>
                </a:lnTo>
                <a:lnTo>
                  <a:pt x="247" y="292"/>
                </a:lnTo>
                <a:lnTo>
                  <a:pt x="254" y="308"/>
                </a:lnTo>
                <a:lnTo>
                  <a:pt x="242" y="286"/>
                </a:lnTo>
                <a:lnTo>
                  <a:pt x="228" y="265"/>
                </a:lnTo>
                <a:lnTo>
                  <a:pt x="215" y="243"/>
                </a:lnTo>
                <a:lnTo>
                  <a:pt x="201" y="223"/>
                </a:lnTo>
                <a:lnTo>
                  <a:pt x="186" y="203"/>
                </a:lnTo>
                <a:lnTo>
                  <a:pt x="171" y="183"/>
                </a:lnTo>
                <a:lnTo>
                  <a:pt x="156" y="163"/>
                </a:lnTo>
                <a:lnTo>
                  <a:pt x="139" y="143"/>
                </a:lnTo>
                <a:lnTo>
                  <a:pt x="123" y="124"/>
                </a:lnTo>
                <a:lnTo>
                  <a:pt x="107" y="105"/>
                </a:lnTo>
                <a:lnTo>
                  <a:pt x="90" y="87"/>
                </a:lnTo>
                <a:lnTo>
                  <a:pt x="73" y="69"/>
                </a:lnTo>
                <a:lnTo>
                  <a:pt x="56" y="52"/>
                </a:lnTo>
                <a:lnTo>
                  <a:pt x="38" y="33"/>
                </a:lnTo>
                <a:lnTo>
                  <a:pt x="19" y="16"/>
                </a:lnTo>
                <a:lnTo>
                  <a:pt x="0" y="0"/>
                </a:lnTo>
                <a:close/>
              </a:path>
            </a:pathLst>
          </a:custGeom>
          <a:solidFill>
            <a:srgbClr val="E34D7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27"/>
          <p:cNvSpPr/>
          <p:nvPr/>
        </p:nvSpPr>
        <p:spPr>
          <a:xfrm>
            <a:off x="7027863" y="1790700"/>
            <a:ext cx="184150" cy="222250"/>
          </a:xfrm>
          <a:custGeom>
            <a:rect b="b" l="l" r="r" t="t"/>
            <a:pathLst>
              <a:path extrusionOk="0" h="564" w="463">
                <a:moveTo>
                  <a:pt x="0" y="0"/>
                </a:moveTo>
                <a:lnTo>
                  <a:pt x="15" y="5"/>
                </a:lnTo>
                <a:lnTo>
                  <a:pt x="47" y="19"/>
                </a:lnTo>
                <a:lnTo>
                  <a:pt x="78" y="33"/>
                </a:lnTo>
                <a:lnTo>
                  <a:pt x="109" y="50"/>
                </a:lnTo>
                <a:lnTo>
                  <a:pt x="136" y="67"/>
                </a:lnTo>
                <a:lnTo>
                  <a:pt x="166" y="85"/>
                </a:lnTo>
                <a:lnTo>
                  <a:pt x="192" y="105"/>
                </a:lnTo>
                <a:lnTo>
                  <a:pt x="220" y="128"/>
                </a:lnTo>
                <a:lnTo>
                  <a:pt x="244" y="149"/>
                </a:lnTo>
                <a:lnTo>
                  <a:pt x="269" y="173"/>
                </a:lnTo>
                <a:lnTo>
                  <a:pt x="291" y="199"/>
                </a:lnTo>
                <a:lnTo>
                  <a:pt x="315" y="224"/>
                </a:lnTo>
                <a:lnTo>
                  <a:pt x="335" y="252"/>
                </a:lnTo>
                <a:lnTo>
                  <a:pt x="354" y="280"/>
                </a:lnTo>
                <a:lnTo>
                  <a:pt x="372" y="308"/>
                </a:lnTo>
                <a:lnTo>
                  <a:pt x="388" y="340"/>
                </a:lnTo>
                <a:lnTo>
                  <a:pt x="403" y="371"/>
                </a:lnTo>
                <a:lnTo>
                  <a:pt x="418" y="402"/>
                </a:lnTo>
                <a:lnTo>
                  <a:pt x="431" y="434"/>
                </a:lnTo>
                <a:lnTo>
                  <a:pt x="441" y="469"/>
                </a:lnTo>
                <a:lnTo>
                  <a:pt x="452" y="503"/>
                </a:lnTo>
                <a:lnTo>
                  <a:pt x="458" y="537"/>
                </a:lnTo>
                <a:lnTo>
                  <a:pt x="463" y="564"/>
                </a:lnTo>
                <a:lnTo>
                  <a:pt x="445" y="520"/>
                </a:lnTo>
                <a:lnTo>
                  <a:pt x="426" y="478"/>
                </a:lnTo>
                <a:lnTo>
                  <a:pt x="404" y="436"/>
                </a:lnTo>
                <a:lnTo>
                  <a:pt x="381" y="396"/>
                </a:lnTo>
                <a:lnTo>
                  <a:pt x="357" y="357"/>
                </a:lnTo>
                <a:lnTo>
                  <a:pt x="331" y="318"/>
                </a:lnTo>
                <a:lnTo>
                  <a:pt x="304" y="281"/>
                </a:lnTo>
                <a:lnTo>
                  <a:pt x="275" y="245"/>
                </a:lnTo>
                <a:lnTo>
                  <a:pt x="245" y="209"/>
                </a:lnTo>
                <a:lnTo>
                  <a:pt x="214" y="176"/>
                </a:lnTo>
                <a:lnTo>
                  <a:pt x="181" y="143"/>
                </a:lnTo>
                <a:lnTo>
                  <a:pt x="147" y="111"/>
                </a:lnTo>
                <a:lnTo>
                  <a:pt x="112" y="82"/>
                </a:lnTo>
                <a:lnTo>
                  <a:pt x="76" y="53"/>
                </a:lnTo>
                <a:lnTo>
                  <a:pt x="39" y="26"/>
                </a:lnTo>
                <a:lnTo>
                  <a:pt x="0" y="0"/>
                </a:lnTo>
                <a:close/>
              </a:path>
            </a:pathLst>
          </a:custGeom>
          <a:solidFill>
            <a:srgbClr val="E3517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27"/>
          <p:cNvSpPr/>
          <p:nvPr/>
        </p:nvSpPr>
        <p:spPr>
          <a:xfrm>
            <a:off x="6983413" y="1778000"/>
            <a:ext cx="231775" cy="284163"/>
          </a:xfrm>
          <a:custGeom>
            <a:rect b="b" l="l" r="r" t="t"/>
            <a:pathLst>
              <a:path extrusionOk="0" h="717" w="582">
                <a:moveTo>
                  <a:pt x="520" y="416"/>
                </a:moveTo>
                <a:lnTo>
                  <a:pt x="508" y="394"/>
                </a:lnTo>
                <a:lnTo>
                  <a:pt x="494" y="373"/>
                </a:lnTo>
                <a:lnTo>
                  <a:pt x="481" y="351"/>
                </a:lnTo>
                <a:lnTo>
                  <a:pt x="467" y="331"/>
                </a:lnTo>
                <a:lnTo>
                  <a:pt x="452" y="311"/>
                </a:lnTo>
                <a:lnTo>
                  <a:pt x="437" y="291"/>
                </a:lnTo>
                <a:lnTo>
                  <a:pt x="422" y="271"/>
                </a:lnTo>
                <a:lnTo>
                  <a:pt x="405" y="251"/>
                </a:lnTo>
                <a:lnTo>
                  <a:pt x="389" y="232"/>
                </a:lnTo>
                <a:lnTo>
                  <a:pt x="373" y="213"/>
                </a:lnTo>
                <a:lnTo>
                  <a:pt x="356" y="195"/>
                </a:lnTo>
                <a:lnTo>
                  <a:pt x="339" y="177"/>
                </a:lnTo>
                <a:lnTo>
                  <a:pt x="322" y="160"/>
                </a:lnTo>
                <a:lnTo>
                  <a:pt x="304" y="141"/>
                </a:lnTo>
                <a:lnTo>
                  <a:pt x="285" y="124"/>
                </a:lnTo>
                <a:lnTo>
                  <a:pt x="266" y="108"/>
                </a:lnTo>
                <a:lnTo>
                  <a:pt x="246" y="96"/>
                </a:lnTo>
                <a:lnTo>
                  <a:pt x="219" y="79"/>
                </a:lnTo>
                <a:lnTo>
                  <a:pt x="188" y="62"/>
                </a:lnTo>
                <a:lnTo>
                  <a:pt x="157" y="48"/>
                </a:lnTo>
                <a:lnTo>
                  <a:pt x="125" y="34"/>
                </a:lnTo>
                <a:lnTo>
                  <a:pt x="94" y="22"/>
                </a:lnTo>
                <a:lnTo>
                  <a:pt x="59" y="13"/>
                </a:lnTo>
                <a:lnTo>
                  <a:pt x="26" y="5"/>
                </a:lnTo>
                <a:lnTo>
                  <a:pt x="0" y="0"/>
                </a:lnTo>
                <a:lnTo>
                  <a:pt x="26" y="14"/>
                </a:lnTo>
                <a:lnTo>
                  <a:pt x="52" y="29"/>
                </a:lnTo>
                <a:lnTo>
                  <a:pt x="77" y="44"/>
                </a:lnTo>
                <a:lnTo>
                  <a:pt x="103" y="61"/>
                </a:lnTo>
                <a:lnTo>
                  <a:pt x="127" y="77"/>
                </a:lnTo>
                <a:lnTo>
                  <a:pt x="151" y="94"/>
                </a:lnTo>
                <a:lnTo>
                  <a:pt x="174" y="112"/>
                </a:lnTo>
                <a:lnTo>
                  <a:pt x="198" y="130"/>
                </a:lnTo>
                <a:lnTo>
                  <a:pt x="221" y="148"/>
                </a:lnTo>
                <a:lnTo>
                  <a:pt x="242" y="169"/>
                </a:lnTo>
                <a:lnTo>
                  <a:pt x="264" y="189"/>
                </a:lnTo>
                <a:lnTo>
                  <a:pt x="285" y="209"/>
                </a:lnTo>
                <a:lnTo>
                  <a:pt x="306" y="230"/>
                </a:lnTo>
                <a:lnTo>
                  <a:pt x="326" y="251"/>
                </a:lnTo>
                <a:lnTo>
                  <a:pt x="345" y="274"/>
                </a:lnTo>
                <a:lnTo>
                  <a:pt x="364" y="296"/>
                </a:lnTo>
                <a:lnTo>
                  <a:pt x="382" y="319"/>
                </a:lnTo>
                <a:lnTo>
                  <a:pt x="400" y="343"/>
                </a:lnTo>
                <a:lnTo>
                  <a:pt x="418" y="366"/>
                </a:lnTo>
                <a:lnTo>
                  <a:pt x="434" y="392"/>
                </a:lnTo>
                <a:lnTo>
                  <a:pt x="450" y="416"/>
                </a:lnTo>
                <a:lnTo>
                  <a:pt x="466" y="441"/>
                </a:lnTo>
                <a:lnTo>
                  <a:pt x="480" y="467"/>
                </a:lnTo>
                <a:lnTo>
                  <a:pt x="494" y="494"/>
                </a:lnTo>
                <a:lnTo>
                  <a:pt x="507" y="520"/>
                </a:lnTo>
                <a:lnTo>
                  <a:pt x="520" y="547"/>
                </a:lnTo>
                <a:lnTo>
                  <a:pt x="533" y="574"/>
                </a:lnTo>
                <a:lnTo>
                  <a:pt x="544" y="602"/>
                </a:lnTo>
                <a:lnTo>
                  <a:pt x="555" y="630"/>
                </a:lnTo>
                <a:lnTo>
                  <a:pt x="565" y="658"/>
                </a:lnTo>
                <a:lnTo>
                  <a:pt x="574" y="687"/>
                </a:lnTo>
                <a:lnTo>
                  <a:pt x="582" y="717"/>
                </a:lnTo>
                <a:lnTo>
                  <a:pt x="582" y="712"/>
                </a:lnTo>
                <a:lnTo>
                  <a:pt x="582" y="674"/>
                </a:lnTo>
                <a:lnTo>
                  <a:pt x="579" y="637"/>
                </a:lnTo>
                <a:lnTo>
                  <a:pt x="575" y="601"/>
                </a:lnTo>
                <a:lnTo>
                  <a:pt x="568" y="566"/>
                </a:lnTo>
                <a:lnTo>
                  <a:pt x="562" y="532"/>
                </a:lnTo>
                <a:lnTo>
                  <a:pt x="551" y="498"/>
                </a:lnTo>
                <a:lnTo>
                  <a:pt x="541" y="463"/>
                </a:lnTo>
                <a:lnTo>
                  <a:pt x="528" y="431"/>
                </a:lnTo>
                <a:lnTo>
                  <a:pt x="520" y="416"/>
                </a:lnTo>
                <a:close/>
              </a:path>
            </a:pathLst>
          </a:custGeom>
          <a:solidFill>
            <a:srgbClr val="E4567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27"/>
          <p:cNvSpPr/>
          <p:nvPr/>
        </p:nvSpPr>
        <p:spPr>
          <a:xfrm>
            <a:off x="6948488" y="1774825"/>
            <a:ext cx="266700" cy="325438"/>
          </a:xfrm>
          <a:custGeom>
            <a:rect b="b" l="l" r="r" t="t"/>
            <a:pathLst>
              <a:path extrusionOk="0" h="820" w="673">
                <a:moveTo>
                  <a:pt x="664" y="602"/>
                </a:moveTo>
                <a:lnTo>
                  <a:pt x="646" y="559"/>
                </a:lnTo>
                <a:lnTo>
                  <a:pt x="627" y="517"/>
                </a:lnTo>
                <a:lnTo>
                  <a:pt x="605" y="474"/>
                </a:lnTo>
                <a:lnTo>
                  <a:pt x="582" y="434"/>
                </a:lnTo>
                <a:lnTo>
                  <a:pt x="558" y="395"/>
                </a:lnTo>
                <a:lnTo>
                  <a:pt x="532" y="356"/>
                </a:lnTo>
                <a:lnTo>
                  <a:pt x="505" y="319"/>
                </a:lnTo>
                <a:lnTo>
                  <a:pt x="476" y="283"/>
                </a:lnTo>
                <a:lnTo>
                  <a:pt x="446" y="247"/>
                </a:lnTo>
                <a:lnTo>
                  <a:pt x="415" y="214"/>
                </a:lnTo>
                <a:lnTo>
                  <a:pt x="382" y="181"/>
                </a:lnTo>
                <a:lnTo>
                  <a:pt x="348" y="149"/>
                </a:lnTo>
                <a:lnTo>
                  <a:pt x="313" y="120"/>
                </a:lnTo>
                <a:lnTo>
                  <a:pt x="276" y="91"/>
                </a:lnTo>
                <a:lnTo>
                  <a:pt x="239" y="64"/>
                </a:lnTo>
                <a:lnTo>
                  <a:pt x="201" y="38"/>
                </a:lnTo>
                <a:lnTo>
                  <a:pt x="185" y="31"/>
                </a:lnTo>
                <a:lnTo>
                  <a:pt x="150" y="22"/>
                </a:lnTo>
                <a:lnTo>
                  <a:pt x="117" y="14"/>
                </a:lnTo>
                <a:lnTo>
                  <a:pt x="83" y="8"/>
                </a:lnTo>
                <a:lnTo>
                  <a:pt x="48" y="3"/>
                </a:lnTo>
                <a:lnTo>
                  <a:pt x="13" y="0"/>
                </a:lnTo>
                <a:lnTo>
                  <a:pt x="0" y="0"/>
                </a:lnTo>
                <a:lnTo>
                  <a:pt x="31" y="14"/>
                </a:lnTo>
                <a:lnTo>
                  <a:pt x="62" y="29"/>
                </a:lnTo>
                <a:lnTo>
                  <a:pt x="93" y="44"/>
                </a:lnTo>
                <a:lnTo>
                  <a:pt x="123" y="62"/>
                </a:lnTo>
                <a:lnTo>
                  <a:pt x="152" y="79"/>
                </a:lnTo>
                <a:lnTo>
                  <a:pt x="181" y="98"/>
                </a:lnTo>
                <a:lnTo>
                  <a:pt x="209" y="117"/>
                </a:lnTo>
                <a:lnTo>
                  <a:pt x="237" y="137"/>
                </a:lnTo>
                <a:lnTo>
                  <a:pt x="263" y="157"/>
                </a:lnTo>
                <a:lnTo>
                  <a:pt x="290" y="180"/>
                </a:lnTo>
                <a:lnTo>
                  <a:pt x="315" y="202"/>
                </a:lnTo>
                <a:lnTo>
                  <a:pt x="340" y="225"/>
                </a:lnTo>
                <a:lnTo>
                  <a:pt x="364" y="249"/>
                </a:lnTo>
                <a:lnTo>
                  <a:pt x="387" y="274"/>
                </a:lnTo>
                <a:lnTo>
                  <a:pt x="411" y="299"/>
                </a:lnTo>
                <a:lnTo>
                  <a:pt x="432" y="325"/>
                </a:lnTo>
                <a:lnTo>
                  <a:pt x="453" y="352"/>
                </a:lnTo>
                <a:lnTo>
                  <a:pt x="473" y="380"/>
                </a:lnTo>
                <a:lnTo>
                  <a:pt x="493" y="407"/>
                </a:lnTo>
                <a:lnTo>
                  <a:pt x="512" y="436"/>
                </a:lnTo>
                <a:lnTo>
                  <a:pt x="530" y="465"/>
                </a:lnTo>
                <a:lnTo>
                  <a:pt x="547" y="495"/>
                </a:lnTo>
                <a:lnTo>
                  <a:pt x="563" y="525"/>
                </a:lnTo>
                <a:lnTo>
                  <a:pt x="578" y="556"/>
                </a:lnTo>
                <a:lnTo>
                  <a:pt x="592" y="587"/>
                </a:lnTo>
                <a:lnTo>
                  <a:pt x="605" y="619"/>
                </a:lnTo>
                <a:lnTo>
                  <a:pt x="618" y="651"/>
                </a:lnTo>
                <a:lnTo>
                  <a:pt x="629" y="684"/>
                </a:lnTo>
                <a:lnTo>
                  <a:pt x="640" y="718"/>
                </a:lnTo>
                <a:lnTo>
                  <a:pt x="649" y="751"/>
                </a:lnTo>
                <a:lnTo>
                  <a:pt x="657" y="785"/>
                </a:lnTo>
                <a:lnTo>
                  <a:pt x="664" y="820"/>
                </a:lnTo>
                <a:lnTo>
                  <a:pt x="666" y="811"/>
                </a:lnTo>
                <a:lnTo>
                  <a:pt x="667" y="801"/>
                </a:lnTo>
                <a:lnTo>
                  <a:pt x="669" y="792"/>
                </a:lnTo>
                <a:lnTo>
                  <a:pt x="670" y="783"/>
                </a:lnTo>
                <a:lnTo>
                  <a:pt x="672" y="775"/>
                </a:lnTo>
                <a:lnTo>
                  <a:pt x="672" y="765"/>
                </a:lnTo>
                <a:lnTo>
                  <a:pt x="672" y="756"/>
                </a:lnTo>
                <a:lnTo>
                  <a:pt x="673" y="747"/>
                </a:lnTo>
                <a:lnTo>
                  <a:pt x="673" y="738"/>
                </a:lnTo>
                <a:lnTo>
                  <a:pt x="673" y="728"/>
                </a:lnTo>
                <a:lnTo>
                  <a:pt x="673" y="721"/>
                </a:lnTo>
                <a:lnTo>
                  <a:pt x="673" y="683"/>
                </a:lnTo>
                <a:lnTo>
                  <a:pt x="670" y="646"/>
                </a:lnTo>
                <a:lnTo>
                  <a:pt x="666" y="610"/>
                </a:lnTo>
                <a:lnTo>
                  <a:pt x="664" y="602"/>
                </a:lnTo>
                <a:close/>
              </a:path>
            </a:pathLst>
          </a:custGeom>
          <a:solidFill>
            <a:srgbClr val="E45A7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27"/>
          <p:cNvSpPr/>
          <p:nvPr/>
        </p:nvSpPr>
        <p:spPr>
          <a:xfrm>
            <a:off x="6916738" y="1774825"/>
            <a:ext cx="298450" cy="360363"/>
          </a:xfrm>
          <a:custGeom>
            <a:rect b="b" l="l" r="r" t="t"/>
            <a:pathLst>
              <a:path extrusionOk="0" h="908" w="753">
                <a:moveTo>
                  <a:pt x="753" y="726"/>
                </a:moveTo>
                <a:lnTo>
                  <a:pt x="745" y="696"/>
                </a:lnTo>
                <a:lnTo>
                  <a:pt x="736" y="667"/>
                </a:lnTo>
                <a:lnTo>
                  <a:pt x="726" y="639"/>
                </a:lnTo>
                <a:lnTo>
                  <a:pt x="715" y="611"/>
                </a:lnTo>
                <a:lnTo>
                  <a:pt x="704" y="583"/>
                </a:lnTo>
                <a:lnTo>
                  <a:pt x="691" y="556"/>
                </a:lnTo>
                <a:lnTo>
                  <a:pt x="678" y="529"/>
                </a:lnTo>
                <a:lnTo>
                  <a:pt x="665" y="503"/>
                </a:lnTo>
                <a:lnTo>
                  <a:pt x="651" y="476"/>
                </a:lnTo>
                <a:lnTo>
                  <a:pt x="637" y="450"/>
                </a:lnTo>
                <a:lnTo>
                  <a:pt x="621" y="425"/>
                </a:lnTo>
                <a:lnTo>
                  <a:pt x="605" y="401"/>
                </a:lnTo>
                <a:lnTo>
                  <a:pt x="589" y="375"/>
                </a:lnTo>
                <a:lnTo>
                  <a:pt x="571" y="352"/>
                </a:lnTo>
                <a:lnTo>
                  <a:pt x="553" y="328"/>
                </a:lnTo>
                <a:lnTo>
                  <a:pt x="535" y="305"/>
                </a:lnTo>
                <a:lnTo>
                  <a:pt x="516" y="283"/>
                </a:lnTo>
                <a:lnTo>
                  <a:pt x="497" y="260"/>
                </a:lnTo>
                <a:lnTo>
                  <a:pt x="477" y="239"/>
                </a:lnTo>
                <a:lnTo>
                  <a:pt x="456" y="218"/>
                </a:lnTo>
                <a:lnTo>
                  <a:pt x="435" y="198"/>
                </a:lnTo>
                <a:lnTo>
                  <a:pt x="413" y="178"/>
                </a:lnTo>
                <a:lnTo>
                  <a:pt x="392" y="157"/>
                </a:lnTo>
                <a:lnTo>
                  <a:pt x="369" y="139"/>
                </a:lnTo>
                <a:lnTo>
                  <a:pt x="345" y="121"/>
                </a:lnTo>
                <a:lnTo>
                  <a:pt x="322" y="103"/>
                </a:lnTo>
                <a:lnTo>
                  <a:pt x="298" y="86"/>
                </a:lnTo>
                <a:lnTo>
                  <a:pt x="274" y="70"/>
                </a:lnTo>
                <a:lnTo>
                  <a:pt x="248" y="53"/>
                </a:lnTo>
                <a:lnTo>
                  <a:pt x="223" y="38"/>
                </a:lnTo>
                <a:lnTo>
                  <a:pt x="197" y="23"/>
                </a:lnTo>
                <a:lnTo>
                  <a:pt x="171" y="9"/>
                </a:lnTo>
                <a:lnTo>
                  <a:pt x="163" y="8"/>
                </a:lnTo>
                <a:lnTo>
                  <a:pt x="128" y="3"/>
                </a:lnTo>
                <a:lnTo>
                  <a:pt x="93" y="0"/>
                </a:lnTo>
                <a:lnTo>
                  <a:pt x="57" y="0"/>
                </a:lnTo>
                <a:lnTo>
                  <a:pt x="20" y="0"/>
                </a:lnTo>
                <a:lnTo>
                  <a:pt x="0" y="2"/>
                </a:lnTo>
                <a:lnTo>
                  <a:pt x="36" y="15"/>
                </a:lnTo>
                <a:lnTo>
                  <a:pt x="72" y="30"/>
                </a:lnTo>
                <a:lnTo>
                  <a:pt x="107" y="45"/>
                </a:lnTo>
                <a:lnTo>
                  <a:pt x="141" y="63"/>
                </a:lnTo>
                <a:lnTo>
                  <a:pt x="175" y="81"/>
                </a:lnTo>
                <a:lnTo>
                  <a:pt x="208" y="100"/>
                </a:lnTo>
                <a:lnTo>
                  <a:pt x="239" y="120"/>
                </a:lnTo>
                <a:lnTo>
                  <a:pt x="271" y="141"/>
                </a:lnTo>
                <a:lnTo>
                  <a:pt x="302" y="164"/>
                </a:lnTo>
                <a:lnTo>
                  <a:pt x="331" y="187"/>
                </a:lnTo>
                <a:lnTo>
                  <a:pt x="360" y="212"/>
                </a:lnTo>
                <a:lnTo>
                  <a:pt x="389" y="237"/>
                </a:lnTo>
                <a:lnTo>
                  <a:pt x="416" y="263"/>
                </a:lnTo>
                <a:lnTo>
                  <a:pt x="441" y="291"/>
                </a:lnTo>
                <a:lnTo>
                  <a:pt x="467" y="319"/>
                </a:lnTo>
                <a:lnTo>
                  <a:pt x="492" y="347"/>
                </a:lnTo>
                <a:lnTo>
                  <a:pt x="515" y="378"/>
                </a:lnTo>
                <a:lnTo>
                  <a:pt x="537" y="408"/>
                </a:lnTo>
                <a:lnTo>
                  <a:pt x="558" y="440"/>
                </a:lnTo>
                <a:lnTo>
                  <a:pt x="578" y="471"/>
                </a:lnTo>
                <a:lnTo>
                  <a:pt x="598" y="505"/>
                </a:lnTo>
                <a:lnTo>
                  <a:pt x="616" y="538"/>
                </a:lnTo>
                <a:lnTo>
                  <a:pt x="632" y="572"/>
                </a:lnTo>
                <a:lnTo>
                  <a:pt x="648" y="608"/>
                </a:lnTo>
                <a:lnTo>
                  <a:pt x="662" y="643"/>
                </a:lnTo>
                <a:lnTo>
                  <a:pt x="675" y="679"/>
                </a:lnTo>
                <a:lnTo>
                  <a:pt x="687" y="717"/>
                </a:lnTo>
                <a:lnTo>
                  <a:pt x="698" y="754"/>
                </a:lnTo>
                <a:lnTo>
                  <a:pt x="708" y="791"/>
                </a:lnTo>
                <a:lnTo>
                  <a:pt x="716" y="830"/>
                </a:lnTo>
                <a:lnTo>
                  <a:pt x="722" y="869"/>
                </a:lnTo>
                <a:lnTo>
                  <a:pt x="728" y="908"/>
                </a:lnTo>
                <a:lnTo>
                  <a:pt x="734" y="877"/>
                </a:lnTo>
                <a:lnTo>
                  <a:pt x="740" y="847"/>
                </a:lnTo>
                <a:lnTo>
                  <a:pt x="745" y="816"/>
                </a:lnTo>
                <a:lnTo>
                  <a:pt x="750" y="783"/>
                </a:lnTo>
                <a:lnTo>
                  <a:pt x="752" y="775"/>
                </a:lnTo>
                <a:lnTo>
                  <a:pt x="752" y="765"/>
                </a:lnTo>
                <a:lnTo>
                  <a:pt x="752" y="756"/>
                </a:lnTo>
                <a:lnTo>
                  <a:pt x="753" y="747"/>
                </a:lnTo>
                <a:lnTo>
                  <a:pt x="753" y="738"/>
                </a:lnTo>
                <a:lnTo>
                  <a:pt x="753" y="728"/>
                </a:lnTo>
                <a:lnTo>
                  <a:pt x="753" y="726"/>
                </a:lnTo>
                <a:close/>
              </a:path>
            </a:pathLst>
          </a:custGeom>
          <a:solidFill>
            <a:srgbClr val="E55D7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27"/>
          <p:cNvSpPr/>
          <p:nvPr/>
        </p:nvSpPr>
        <p:spPr>
          <a:xfrm>
            <a:off x="6888163" y="1774825"/>
            <a:ext cx="323850" cy="392113"/>
          </a:xfrm>
          <a:custGeom>
            <a:rect b="b" l="l" r="r" t="t"/>
            <a:pathLst>
              <a:path extrusionOk="0" h="986" w="813">
                <a:moveTo>
                  <a:pt x="813" y="820"/>
                </a:moveTo>
                <a:lnTo>
                  <a:pt x="806" y="785"/>
                </a:lnTo>
                <a:lnTo>
                  <a:pt x="798" y="751"/>
                </a:lnTo>
                <a:lnTo>
                  <a:pt x="789" y="718"/>
                </a:lnTo>
                <a:lnTo>
                  <a:pt x="778" y="684"/>
                </a:lnTo>
                <a:lnTo>
                  <a:pt x="767" y="651"/>
                </a:lnTo>
                <a:lnTo>
                  <a:pt x="754" y="619"/>
                </a:lnTo>
                <a:lnTo>
                  <a:pt x="741" y="587"/>
                </a:lnTo>
                <a:lnTo>
                  <a:pt x="727" y="556"/>
                </a:lnTo>
                <a:lnTo>
                  <a:pt x="712" y="525"/>
                </a:lnTo>
                <a:lnTo>
                  <a:pt x="696" y="495"/>
                </a:lnTo>
                <a:lnTo>
                  <a:pt x="679" y="465"/>
                </a:lnTo>
                <a:lnTo>
                  <a:pt x="661" y="436"/>
                </a:lnTo>
                <a:lnTo>
                  <a:pt x="642" y="407"/>
                </a:lnTo>
                <a:lnTo>
                  <a:pt x="622" y="380"/>
                </a:lnTo>
                <a:lnTo>
                  <a:pt x="602" y="352"/>
                </a:lnTo>
                <a:lnTo>
                  <a:pt x="581" y="325"/>
                </a:lnTo>
                <a:lnTo>
                  <a:pt x="560" y="299"/>
                </a:lnTo>
                <a:lnTo>
                  <a:pt x="536" y="274"/>
                </a:lnTo>
                <a:lnTo>
                  <a:pt x="513" y="249"/>
                </a:lnTo>
                <a:lnTo>
                  <a:pt x="489" y="225"/>
                </a:lnTo>
                <a:lnTo>
                  <a:pt x="464" y="202"/>
                </a:lnTo>
                <a:lnTo>
                  <a:pt x="439" y="180"/>
                </a:lnTo>
                <a:lnTo>
                  <a:pt x="412" y="157"/>
                </a:lnTo>
                <a:lnTo>
                  <a:pt x="386" y="137"/>
                </a:lnTo>
                <a:lnTo>
                  <a:pt x="358" y="117"/>
                </a:lnTo>
                <a:lnTo>
                  <a:pt x="330" y="98"/>
                </a:lnTo>
                <a:lnTo>
                  <a:pt x="301" y="79"/>
                </a:lnTo>
                <a:lnTo>
                  <a:pt x="272" y="62"/>
                </a:lnTo>
                <a:lnTo>
                  <a:pt x="242" y="44"/>
                </a:lnTo>
                <a:lnTo>
                  <a:pt x="211" y="29"/>
                </a:lnTo>
                <a:lnTo>
                  <a:pt x="180" y="14"/>
                </a:lnTo>
                <a:lnTo>
                  <a:pt x="149" y="0"/>
                </a:lnTo>
                <a:lnTo>
                  <a:pt x="126" y="0"/>
                </a:lnTo>
                <a:lnTo>
                  <a:pt x="89" y="0"/>
                </a:lnTo>
                <a:lnTo>
                  <a:pt x="55" y="3"/>
                </a:lnTo>
                <a:lnTo>
                  <a:pt x="20" y="8"/>
                </a:lnTo>
                <a:lnTo>
                  <a:pt x="0" y="12"/>
                </a:lnTo>
                <a:lnTo>
                  <a:pt x="40" y="24"/>
                </a:lnTo>
                <a:lnTo>
                  <a:pt x="79" y="37"/>
                </a:lnTo>
                <a:lnTo>
                  <a:pt x="118" y="52"/>
                </a:lnTo>
                <a:lnTo>
                  <a:pt x="156" y="70"/>
                </a:lnTo>
                <a:lnTo>
                  <a:pt x="192" y="88"/>
                </a:lnTo>
                <a:lnTo>
                  <a:pt x="229" y="107"/>
                </a:lnTo>
                <a:lnTo>
                  <a:pt x="265" y="128"/>
                </a:lnTo>
                <a:lnTo>
                  <a:pt x="299" y="150"/>
                </a:lnTo>
                <a:lnTo>
                  <a:pt x="333" y="174"/>
                </a:lnTo>
                <a:lnTo>
                  <a:pt x="366" y="198"/>
                </a:lnTo>
                <a:lnTo>
                  <a:pt x="397" y="224"/>
                </a:lnTo>
                <a:lnTo>
                  <a:pt x="427" y="251"/>
                </a:lnTo>
                <a:lnTo>
                  <a:pt x="458" y="280"/>
                </a:lnTo>
                <a:lnTo>
                  <a:pt x="486" y="309"/>
                </a:lnTo>
                <a:lnTo>
                  <a:pt x="513" y="339"/>
                </a:lnTo>
                <a:lnTo>
                  <a:pt x="539" y="370"/>
                </a:lnTo>
                <a:lnTo>
                  <a:pt x="565" y="403"/>
                </a:lnTo>
                <a:lnTo>
                  <a:pt x="588" y="436"/>
                </a:lnTo>
                <a:lnTo>
                  <a:pt x="611" y="470"/>
                </a:lnTo>
                <a:lnTo>
                  <a:pt x="632" y="506"/>
                </a:lnTo>
                <a:lnTo>
                  <a:pt x="651" y="542"/>
                </a:lnTo>
                <a:lnTo>
                  <a:pt x="671" y="578"/>
                </a:lnTo>
                <a:lnTo>
                  <a:pt x="688" y="616"/>
                </a:lnTo>
                <a:lnTo>
                  <a:pt x="703" y="655"/>
                </a:lnTo>
                <a:lnTo>
                  <a:pt x="717" y="693"/>
                </a:lnTo>
                <a:lnTo>
                  <a:pt x="730" y="734"/>
                </a:lnTo>
                <a:lnTo>
                  <a:pt x="741" y="774"/>
                </a:lnTo>
                <a:lnTo>
                  <a:pt x="750" y="816"/>
                </a:lnTo>
                <a:lnTo>
                  <a:pt x="758" y="857"/>
                </a:lnTo>
                <a:lnTo>
                  <a:pt x="765" y="899"/>
                </a:lnTo>
                <a:lnTo>
                  <a:pt x="770" y="943"/>
                </a:lnTo>
                <a:lnTo>
                  <a:pt x="773" y="986"/>
                </a:lnTo>
                <a:lnTo>
                  <a:pt x="773" y="985"/>
                </a:lnTo>
                <a:lnTo>
                  <a:pt x="780" y="965"/>
                </a:lnTo>
                <a:lnTo>
                  <a:pt x="787" y="944"/>
                </a:lnTo>
                <a:lnTo>
                  <a:pt x="793" y="924"/>
                </a:lnTo>
                <a:lnTo>
                  <a:pt x="798" y="903"/>
                </a:lnTo>
                <a:lnTo>
                  <a:pt x="802" y="882"/>
                </a:lnTo>
                <a:lnTo>
                  <a:pt x="806" y="862"/>
                </a:lnTo>
                <a:lnTo>
                  <a:pt x="810" y="841"/>
                </a:lnTo>
                <a:lnTo>
                  <a:pt x="813" y="820"/>
                </a:lnTo>
                <a:close/>
              </a:path>
            </a:pathLst>
          </a:custGeom>
          <a:solidFill>
            <a:srgbClr val="E5617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27"/>
          <p:cNvSpPr/>
          <p:nvPr/>
        </p:nvSpPr>
        <p:spPr>
          <a:xfrm>
            <a:off x="6862763" y="1776413"/>
            <a:ext cx="342900" cy="414337"/>
          </a:xfrm>
          <a:custGeom>
            <a:rect b="b" l="l" r="r" t="t"/>
            <a:pathLst>
              <a:path extrusionOk="0" h="1048" w="862">
                <a:moveTo>
                  <a:pt x="862" y="906"/>
                </a:moveTo>
                <a:lnTo>
                  <a:pt x="856" y="867"/>
                </a:lnTo>
                <a:lnTo>
                  <a:pt x="850" y="828"/>
                </a:lnTo>
                <a:lnTo>
                  <a:pt x="842" y="789"/>
                </a:lnTo>
                <a:lnTo>
                  <a:pt x="832" y="752"/>
                </a:lnTo>
                <a:lnTo>
                  <a:pt x="821" y="715"/>
                </a:lnTo>
                <a:lnTo>
                  <a:pt x="809" y="677"/>
                </a:lnTo>
                <a:lnTo>
                  <a:pt x="796" y="641"/>
                </a:lnTo>
                <a:lnTo>
                  <a:pt x="782" y="606"/>
                </a:lnTo>
                <a:lnTo>
                  <a:pt x="766" y="570"/>
                </a:lnTo>
                <a:lnTo>
                  <a:pt x="750" y="536"/>
                </a:lnTo>
                <a:lnTo>
                  <a:pt x="732" y="503"/>
                </a:lnTo>
                <a:lnTo>
                  <a:pt x="712" y="469"/>
                </a:lnTo>
                <a:lnTo>
                  <a:pt x="692" y="438"/>
                </a:lnTo>
                <a:lnTo>
                  <a:pt x="671" y="406"/>
                </a:lnTo>
                <a:lnTo>
                  <a:pt x="649" y="376"/>
                </a:lnTo>
                <a:lnTo>
                  <a:pt x="626" y="345"/>
                </a:lnTo>
                <a:lnTo>
                  <a:pt x="601" y="317"/>
                </a:lnTo>
                <a:lnTo>
                  <a:pt x="575" y="289"/>
                </a:lnTo>
                <a:lnTo>
                  <a:pt x="550" y="261"/>
                </a:lnTo>
                <a:lnTo>
                  <a:pt x="523" y="235"/>
                </a:lnTo>
                <a:lnTo>
                  <a:pt x="494" y="210"/>
                </a:lnTo>
                <a:lnTo>
                  <a:pt x="465" y="185"/>
                </a:lnTo>
                <a:lnTo>
                  <a:pt x="436" y="162"/>
                </a:lnTo>
                <a:lnTo>
                  <a:pt x="405" y="139"/>
                </a:lnTo>
                <a:lnTo>
                  <a:pt x="373" y="118"/>
                </a:lnTo>
                <a:lnTo>
                  <a:pt x="342" y="98"/>
                </a:lnTo>
                <a:lnTo>
                  <a:pt x="309" y="79"/>
                </a:lnTo>
                <a:lnTo>
                  <a:pt x="275" y="61"/>
                </a:lnTo>
                <a:lnTo>
                  <a:pt x="241" y="43"/>
                </a:lnTo>
                <a:lnTo>
                  <a:pt x="206" y="28"/>
                </a:lnTo>
                <a:lnTo>
                  <a:pt x="170" y="13"/>
                </a:lnTo>
                <a:lnTo>
                  <a:pt x="134" y="0"/>
                </a:lnTo>
                <a:lnTo>
                  <a:pt x="120" y="1"/>
                </a:lnTo>
                <a:lnTo>
                  <a:pt x="85" y="6"/>
                </a:lnTo>
                <a:lnTo>
                  <a:pt x="51" y="12"/>
                </a:lnTo>
                <a:lnTo>
                  <a:pt x="17" y="20"/>
                </a:lnTo>
                <a:lnTo>
                  <a:pt x="0" y="24"/>
                </a:lnTo>
                <a:lnTo>
                  <a:pt x="43" y="35"/>
                </a:lnTo>
                <a:lnTo>
                  <a:pt x="85" y="47"/>
                </a:lnTo>
                <a:lnTo>
                  <a:pt x="127" y="62"/>
                </a:lnTo>
                <a:lnTo>
                  <a:pt x="167" y="78"/>
                </a:lnTo>
                <a:lnTo>
                  <a:pt x="207" y="95"/>
                </a:lnTo>
                <a:lnTo>
                  <a:pt x="246" y="114"/>
                </a:lnTo>
                <a:lnTo>
                  <a:pt x="285" y="134"/>
                </a:lnTo>
                <a:lnTo>
                  <a:pt x="321" y="156"/>
                </a:lnTo>
                <a:lnTo>
                  <a:pt x="357" y="181"/>
                </a:lnTo>
                <a:lnTo>
                  <a:pt x="393" y="205"/>
                </a:lnTo>
                <a:lnTo>
                  <a:pt x="426" y="231"/>
                </a:lnTo>
                <a:lnTo>
                  <a:pt x="459" y="259"/>
                </a:lnTo>
                <a:lnTo>
                  <a:pt x="490" y="289"/>
                </a:lnTo>
                <a:lnTo>
                  <a:pt x="521" y="319"/>
                </a:lnTo>
                <a:lnTo>
                  <a:pt x="550" y="350"/>
                </a:lnTo>
                <a:lnTo>
                  <a:pt x="577" y="384"/>
                </a:lnTo>
                <a:lnTo>
                  <a:pt x="603" y="417"/>
                </a:lnTo>
                <a:lnTo>
                  <a:pt x="629" y="452"/>
                </a:lnTo>
                <a:lnTo>
                  <a:pt x="652" y="489"/>
                </a:lnTo>
                <a:lnTo>
                  <a:pt x="674" y="525"/>
                </a:lnTo>
                <a:lnTo>
                  <a:pt x="694" y="563"/>
                </a:lnTo>
                <a:lnTo>
                  <a:pt x="713" y="603"/>
                </a:lnTo>
                <a:lnTo>
                  <a:pt x="731" y="642"/>
                </a:lnTo>
                <a:lnTo>
                  <a:pt x="747" y="682"/>
                </a:lnTo>
                <a:lnTo>
                  <a:pt x="761" y="725"/>
                </a:lnTo>
                <a:lnTo>
                  <a:pt x="773" y="767"/>
                </a:lnTo>
                <a:lnTo>
                  <a:pt x="783" y="810"/>
                </a:lnTo>
                <a:lnTo>
                  <a:pt x="792" y="853"/>
                </a:lnTo>
                <a:lnTo>
                  <a:pt x="799" y="897"/>
                </a:lnTo>
                <a:lnTo>
                  <a:pt x="804" y="943"/>
                </a:lnTo>
                <a:lnTo>
                  <a:pt x="807" y="988"/>
                </a:lnTo>
                <a:lnTo>
                  <a:pt x="808" y="1035"/>
                </a:lnTo>
                <a:lnTo>
                  <a:pt x="808" y="1041"/>
                </a:lnTo>
                <a:lnTo>
                  <a:pt x="808" y="1048"/>
                </a:lnTo>
                <a:lnTo>
                  <a:pt x="815" y="1034"/>
                </a:lnTo>
                <a:lnTo>
                  <a:pt x="827" y="1008"/>
                </a:lnTo>
                <a:lnTo>
                  <a:pt x="838" y="983"/>
                </a:lnTo>
                <a:lnTo>
                  <a:pt x="845" y="964"/>
                </a:lnTo>
                <a:lnTo>
                  <a:pt x="851" y="945"/>
                </a:lnTo>
                <a:lnTo>
                  <a:pt x="857" y="926"/>
                </a:lnTo>
                <a:lnTo>
                  <a:pt x="862" y="906"/>
                </a:lnTo>
                <a:close/>
              </a:path>
            </a:pathLst>
          </a:custGeom>
          <a:solidFill>
            <a:srgbClr val="E5647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27"/>
          <p:cNvSpPr/>
          <p:nvPr/>
        </p:nvSpPr>
        <p:spPr>
          <a:xfrm>
            <a:off x="6840538" y="1779588"/>
            <a:ext cx="355600" cy="434975"/>
          </a:xfrm>
          <a:custGeom>
            <a:rect b="b" l="l" r="r" t="t"/>
            <a:pathLst>
              <a:path extrusionOk="0" h="1096" w="894">
                <a:moveTo>
                  <a:pt x="894" y="974"/>
                </a:moveTo>
                <a:lnTo>
                  <a:pt x="891" y="931"/>
                </a:lnTo>
                <a:lnTo>
                  <a:pt x="886" y="887"/>
                </a:lnTo>
                <a:lnTo>
                  <a:pt x="879" y="845"/>
                </a:lnTo>
                <a:lnTo>
                  <a:pt x="871" y="804"/>
                </a:lnTo>
                <a:lnTo>
                  <a:pt x="862" y="762"/>
                </a:lnTo>
                <a:lnTo>
                  <a:pt x="851" y="722"/>
                </a:lnTo>
                <a:lnTo>
                  <a:pt x="838" y="681"/>
                </a:lnTo>
                <a:lnTo>
                  <a:pt x="824" y="643"/>
                </a:lnTo>
                <a:lnTo>
                  <a:pt x="809" y="604"/>
                </a:lnTo>
                <a:lnTo>
                  <a:pt x="792" y="566"/>
                </a:lnTo>
                <a:lnTo>
                  <a:pt x="772" y="530"/>
                </a:lnTo>
                <a:lnTo>
                  <a:pt x="753" y="494"/>
                </a:lnTo>
                <a:lnTo>
                  <a:pt x="732" y="458"/>
                </a:lnTo>
                <a:lnTo>
                  <a:pt x="709" y="424"/>
                </a:lnTo>
                <a:lnTo>
                  <a:pt x="686" y="391"/>
                </a:lnTo>
                <a:lnTo>
                  <a:pt x="660" y="358"/>
                </a:lnTo>
                <a:lnTo>
                  <a:pt x="634" y="327"/>
                </a:lnTo>
                <a:lnTo>
                  <a:pt x="607" y="297"/>
                </a:lnTo>
                <a:lnTo>
                  <a:pt x="579" y="268"/>
                </a:lnTo>
                <a:lnTo>
                  <a:pt x="548" y="239"/>
                </a:lnTo>
                <a:lnTo>
                  <a:pt x="518" y="212"/>
                </a:lnTo>
                <a:lnTo>
                  <a:pt x="487" y="186"/>
                </a:lnTo>
                <a:lnTo>
                  <a:pt x="454" y="162"/>
                </a:lnTo>
                <a:lnTo>
                  <a:pt x="420" y="138"/>
                </a:lnTo>
                <a:lnTo>
                  <a:pt x="386" y="116"/>
                </a:lnTo>
                <a:lnTo>
                  <a:pt x="350" y="95"/>
                </a:lnTo>
                <a:lnTo>
                  <a:pt x="313" y="76"/>
                </a:lnTo>
                <a:lnTo>
                  <a:pt x="277" y="58"/>
                </a:lnTo>
                <a:lnTo>
                  <a:pt x="239" y="40"/>
                </a:lnTo>
                <a:lnTo>
                  <a:pt x="200" y="25"/>
                </a:lnTo>
                <a:lnTo>
                  <a:pt x="161" y="12"/>
                </a:lnTo>
                <a:lnTo>
                  <a:pt x="121" y="0"/>
                </a:lnTo>
                <a:lnTo>
                  <a:pt x="107" y="2"/>
                </a:lnTo>
                <a:lnTo>
                  <a:pt x="73" y="10"/>
                </a:lnTo>
                <a:lnTo>
                  <a:pt x="40" y="19"/>
                </a:lnTo>
                <a:lnTo>
                  <a:pt x="7" y="31"/>
                </a:lnTo>
                <a:lnTo>
                  <a:pt x="0" y="34"/>
                </a:lnTo>
                <a:lnTo>
                  <a:pt x="44" y="44"/>
                </a:lnTo>
                <a:lnTo>
                  <a:pt x="87" y="54"/>
                </a:lnTo>
                <a:lnTo>
                  <a:pt x="131" y="66"/>
                </a:lnTo>
                <a:lnTo>
                  <a:pt x="172" y="80"/>
                </a:lnTo>
                <a:lnTo>
                  <a:pt x="212" y="96"/>
                </a:lnTo>
                <a:lnTo>
                  <a:pt x="253" y="113"/>
                </a:lnTo>
                <a:lnTo>
                  <a:pt x="292" y="133"/>
                </a:lnTo>
                <a:lnTo>
                  <a:pt x="330" y="154"/>
                </a:lnTo>
                <a:lnTo>
                  <a:pt x="367" y="176"/>
                </a:lnTo>
                <a:lnTo>
                  <a:pt x="403" y="200"/>
                </a:lnTo>
                <a:lnTo>
                  <a:pt x="438" y="225"/>
                </a:lnTo>
                <a:lnTo>
                  <a:pt x="472" y="252"/>
                </a:lnTo>
                <a:lnTo>
                  <a:pt x="504" y="281"/>
                </a:lnTo>
                <a:lnTo>
                  <a:pt x="535" y="311"/>
                </a:lnTo>
                <a:lnTo>
                  <a:pt x="566" y="341"/>
                </a:lnTo>
                <a:lnTo>
                  <a:pt x="595" y="374"/>
                </a:lnTo>
                <a:lnTo>
                  <a:pt x="622" y="407"/>
                </a:lnTo>
                <a:lnTo>
                  <a:pt x="647" y="442"/>
                </a:lnTo>
                <a:lnTo>
                  <a:pt x="672" y="478"/>
                </a:lnTo>
                <a:lnTo>
                  <a:pt x="695" y="515"/>
                </a:lnTo>
                <a:lnTo>
                  <a:pt x="716" y="552"/>
                </a:lnTo>
                <a:lnTo>
                  <a:pt x="735" y="592"/>
                </a:lnTo>
                <a:lnTo>
                  <a:pt x="753" y="631"/>
                </a:lnTo>
                <a:lnTo>
                  <a:pt x="769" y="671"/>
                </a:lnTo>
                <a:lnTo>
                  <a:pt x="785" y="713"/>
                </a:lnTo>
                <a:lnTo>
                  <a:pt x="798" y="755"/>
                </a:lnTo>
                <a:lnTo>
                  <a:pt x="808" y="799"/>
                </a:lnTo>
                <a:lnTo>
                  <a:pt x="817" y="843"/>
                </a:lnTo>
                <a:lnTo>
                  <a:pt x="824" y="887"/>
                </a:lnTo>
                <a:lnTo>
                  <a:pt x="829" y="932"/>
                </a:lnTo>
                <a:lnTo>
                  <a:pt x="833" y="978"/>
                </a:lnTo>
                <a:lnTo>
                  <a:pt x="834" y="1025"/>
                </a:lnTo>
                <a:lnTo>
                  <a:pt x="833" y="1043"/>
                </a:lnTo>
                <a:lnTo>
                  <a:pt x="833" y="1061"/>
                </a:lnTo>
                <a:lnTo>
                  <a:pt x="832" y="1078"/>
                </a:lnTo>
                <a:lnTo>
                  <a:pt x="831" y="1096"/>
                </a:lnTo>
                <a:lnTo>
                  <a:pt x="834" y="1092"/>
                </a:lnTo>
                <a:lnTo>
                  <a:pt x="846" y="1069"/>
                </a:lnTo>
                <a:lnTo>
                  <a:pt x="859" y="1047"/>
                </a:lnTo>
                <a:lnTo>
                  <a:pt x="871" y="1024"/>
                </a:lnTo>
                <a:lnTo>
                  <a:pt x="883" y="998"/>
                </a:lnTo>
                <a:lnTo>
                  <a:pt x="894" y="974"/>
                </a:lnTo>
                <a:close/>
              </a:path>
            </a:pathLst>
          </a:custGeom>
          <a:solidFill>
            <a:srgbClr val="E6697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27"/>
          <p:cNvSpPr/>
          <p:nvPr/>
        </p:nvSpPr>
        <p:spPr>
          <a:xfrm>
            <a:off x="6819900" y="1785938"/>
            <a:ext cx="363538" cy="449262"/>
          </a:xfrm>
          <a:custGeom>
            <a:rect b="b" l="l" r="r" t="t"/>
            <a:pathLst>
              <a:path extrusionOk="0" h="1133" w="916">
                <a:moveTo>
                  <a:pt x="916" y="1011"/>
                </a:moveTo>
                <a:lnTo>
                  <a:pt x="915" y="964"/>
                </a:lnTo>
                <a:lnTo>
                  <a:pt x="912" y="919"/>
                </a:lnTo>
                <a:lnTo>
                  <a:pt x="907" y="873"/>
                </a:lnTo>
                <a:lnTo>
                  <a:pt x="900" y="829"/>
                </a:lnTo>
                <a:lnTo>
                  <a:pt x="891" y="786"/>
                </a:lnTo>
                <a:lnTo>
                  <a:pt x="881" y="743"/>
                </a:lnTo>
                <a:lnTo>
                  <a:pt x="869" y="701"/>
                </a:lnTo>
                <a:lnTo>
                  <a:pt x="855" y="658"/>
                </a:lnTo>
                <a:lnTo>
                  <a:pt x="839" y="618"/>
                </a:lnTo>
                <a:lnTo>
                  <a:pt x="821" y="579"/>
                </a:lnTo>
                <a:lnTo>
                  <a:pt x="802" y="539"/>
                </a:lnTo>
                <a:lnTo>
                  <a:pt x="782" y="501"/>
                </a:lnTo>
                <a:lnTo>
                  <a:pt x="760" y="465"/>
                </a:lnTo>
                <a:lnTo>
                  <a:pt x="737" y="428"/>
                </a:lnTo>
                <a:lnTo>
                  <a:pt x="711" y="393"/>
                </a:lnTo>
                <a:lnTo>
                  <a:pt x="685" y="360"/>
                </a:lnTo>
                <a:lnTo>
                  <a:pt x="658" y="326"/>
                </a:lnTo>
                <a:lnTo>
                  <a:pt x="629" y="295"/>
                </a:lnTo>
                <a:lnTo>
                  <a:pt x="598" y="265"/>
                </a:lnTo>
                <a:lnTo>
                  <a:pt x="567" y="235"/>
                </a:lnTo>
                <a:lnTo>
                  <a:pt x="534" y="207"/>
                </a:lnTo>
                <a:lnTo>
                  <a:pt x="501" y="181"/>
                </a:lnTo>
                <a:lnTo>
                  <a:pt x="465" y="157"/>
                </a:lnTo>
                <a:lnTo>
                  <a:pt x="429" y="132"/>
                </a:lnTo>
                <a:lnTo>
                  <a:pt x="393" y="110"/>
                </a:lnTo>
                <a:lnTo>
                  <a:pt x="354" y="90"/>
                </a:lnTo>
                <a:lnTo>
                  <a:pt x="315" y="71"/>
                </a:lnTo>
                <a:lnTo>
                  <a:pt x="275" y="54"/>
                </a:lnTo>
                <a:lnTo>
                  <a:pt x="235" y="38"/>
                </a:lnTo>
                <a:lnTo>
                  <a:pt x="194" y="23"/>
                </a:lnTo>
                <a:lnTo>
                  <a:pt x="151" y="11"/>
                </a:lnTo>
                <a:lnTo>
                  <a:pt x="108" y="0"/>
                </a:lnTo>
                <a:lnTo>
                  <a:pt x="92" y="5"/>
                </a:lnTo>
                <a:lnTo>
                  <a:pt x="59" y="17"/>
                </a:lnTo>
                <a:lnTo>
                  <a:pt x="28" y="31"/>
                </a:lnTo>
                <a:lnTo>
                  <a:pt x="0" y="44"/>
                </a:lnTo>
                <a:lnTo>
                  <a:pt x="44" y="51"/>
                </a:lnTo>
                <a:lnTo>
                  <a:pt x="89" y="59"/>
                </a:lnTo>
                <a:lnTo>
                  <a:pt x="132" y="69"/>
                </a:lnTo>
                <a:lnTo>
                  <a:pt x="175" y="82"/>
                </a:lnTo>
                <a:lnTo>
                  <a:pt x="217" y="96"/>
                </a:lnTo>
                <a:lnTo>
                  <a:pt x="257" y="112"/>
                </a:lnTo>
                <a:lnTo>
                  <a:pt x="298" y="129"/>
                </a:lnTo>
                <a:lnTo>
                  <a:pt x="337" y="150"/>
                </a:lnTo>
                <a:lnTo>
                  <a:pt x="374" y="171"/>
                </a:lnTo>
                <a:lnTo>
                  <a:pt x="412" y="194"/>
                </a:lnTo>
                <a:lnTo>
                  <a:pt x="448" y="218"/>
                </a:lnTo>
                <a:lnTo>
                  <a:pt x="482" y="245"/>
                </a:lnTo>
                <a:lnTo>
                  <a:pt x="516" y="272"/>
                </a:lnTo>
                <a:lnTo>
                  <a:pt x="548" y="300"/>
                </a:lnTo>
                <a:lnTo>
                  <a:pt x="578" y="330"/>
                </a:lnTo>
                <a:lnTo>
                  <a:pt x="609" y="363"/>
                </a:lnTo>
                <a:lnTo>
                  <a:pt x="637" y="395"/>
                </a:lnTo>
                <a:lnTo>
                  <a:pt x="663" y="429"/>
                </a:lnTo>
                <a:lnTo>
                  <a:pt x="688" y="465"/>
                </a:lnTo>
                <a:lnTo>
                  <a:pt x="711" y="501"/>
                </a:lnTo>
                <a:lnTo>
                  <a:pt x="734" y="538"/>
                </a:lnTo>
                <a:lnTo>
                  <a:pt x="754" y="578"/>
                </a:lnTo>
                <a:lnTo>
                  <a:pt x="772" y="617"/>
                </a:lnTo>
                <a:lnTo>
                  <a:pt x="789" y="657"/>
                </a:lnTo>
                <a:lnTo>
                  <a:pt x="804" y="699"/>
                </a:lnTo>
                <a:lnTo>
                  <a:pt x="817" y="741"/>
                </a:lnTo>
                <a:lnTo>
                  <a:pt x="829" y="785"/>
                </a:lnTo>
                <a:lnTo>
                  <a:pt x="839" y="828"/>
                </a:lnTo>
                <a:lnTo>
                  <a:pt x="846" y="872"/>
                </a:lnTo>
                <a:lnTo>
                  <a:pt x="851" y="918"/>
                </a:lnTo>
                <a:lnTo>
                  <a:pt x="854" y="964"/>
                </a:lnTo>
                <a:lnTo>
                  <a:pt x="855" y="1011"/>
                </a:lnTo>
                <a:lnTo>
                  <a:pt x="855" y="1041"/>
                </a:lnTo>
                <a:lnTo>
                  <a:pt x="853" y="1072"/>
                </a:lnTo>
                <a:lnTo>
                  <a:pt x="851" y="1102"/>
                </a:lnTo>
                <a:lnTo>
                  <a:pt x="848" y="1133"/>
                </a:lnTo>
                <a:lnTo>
                  <a:pt x="857" y="1122"/>
                </a:lnTo>
                <a:lnTo>
                  <a:pt x="872" y="1099"/>
                </a:lnTo>
                <a:lnTo>
                  <a:pt x="886" y="1078"/>
                </a:lnTo>
                <a:lnTo>
                  <a:pt x="898" y="1055"/>
                </a:lnTo>
                <a:lnTo>
                  <a:pt x="911" y="1033"/>
                </a:lnTo>
                <a:lnTo>
                  <a:pt x="916" y="1024"/>
                </a:lnTo>
                <a:lnTo>
                  <a:pt x="916" y="1017"/>
                </a:lnTo>
                <a:lnTo>
                  <a:pt x="916" y="1011"/>
                </a:lnTo>
                <a:close/>
              </a:path>
            </a:pathLst>
          </a:custGeom>
          <a:solidFill>
            <a:srgbClr val="E66C7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27"/>
          <p:cNvSpPr/>
          <p:nvPr/>
        </p:nvSpPr>
        <p:spPr>
          <a:xfrm>
            <a:off x="6802438" y="1793875"/>
            <a:ext cx="369887" cy="460375"/>
          </a:xfrm>
          <a:custGeom>
            <a:rect b="b" l="l" r="r" t="t"/>
            <a:pathLst>
              <a:path extrusionOk="0" h="1161" w="932">
                <a:moveTo>
                  <a:pt x="932" y="991"/>
                </a:moveTo>
                <a:lnTo>
                  <a:pt x="931" y="944"/>
                </a:lnTo>
                <a:lnTo>
                  <a:pt x="927" y="898"/>
                </a:lnTo>
                <a:lnTo>
                  <a:pt x="922" y="853"/>
                </a:lnTo>
                <a:lnTo>
                  <a:pt x="915" y="809"/>
                </a:lnTo>
                <a:lnTo>
                  <a:pt x="906" y="765"/>
                </a:lnTo>
                <a:lnTo>
                  <a:pt x="896" y="721"/>
                </a:lnTo>
                <a:lnTo>
                  <a:pt x="883" y="679"/>
                </a:lnTo>
                <a:lnTo>
                  <a:pt x="867" y="637"/>
                </a:lnTo>
                <a:lnTo>
                  <a:pt x="851" y="597"/>
                </a:lnTo>
                <a:lnTo>
                  <a:pt x="833" y="558"/>
                </a:lnTo>
                <a:lnTo>
                  <a:pt x="814" y="518"/>
                </a:lnTo>
                <a:lnTo>
                  <a:pt x="793" y="481"/>
                </a:lnTo>
                <a:lnTo>
                  <a:pt x="770" y="444"/>
                </a:lnTo>
                <a:lnTo>
                  <a:pt x="745" y="408"/>
                </a:lnTo>
                <a:lnTo>
                  <a:pt x="720" y="373"/>
                </a:lnTo>
                <a:lnTo>
                  <a:pt x="693" y="340"/>
                </a:lnTo>
                <a:lnTo>
                  <a:pt x="664" y="307"/>
                </a:lnTo>
                <a:lnTo>
                  <a:pt x="633" y="277"/>
                </a:lnTo>
                <a:lnTo>
                  <a:pt x="602" y="247"/>
                </a:lnTo>
                <a:lnTo>
                  <a:pt x="570" y="218"/>
                </a:lnTo>
                <a:lnTo>
                  <a:pt x="536" y="191"/>
                </a:lnTo>
                <a:lnTo>
                  <a:pt x="501" y="166"/>
                </a:lnTo>
                <a:lnTo>
                  <a:pt x="465" y="142"/>
                </a:lnTo>
                <a:lnTo>
                  <a:pt x="428" y="120"/>
                </a:lnTo>
                <a:lnTo>
                  <a:pt x="390" y="99"/>
                </a:lnTo>
                <a:lnTo>
                  <a:pt x="351" y="79"/>
                </a:lnTo>
                <a:lnTo>
                  <a:pt x="310" y="62"/>
                </a:lnTo>
                <a:lnTo>
                  <a:pt x="270" y="46"/>
                </a:lnTo>
                <a:lnTo>
                  <a:pt x="229" y="32"/>
                </a:lnTo>
                <a:lnTo>
                  <a:pt x="185" y="20"/>
                </a:lnTo>
                <a:lnTo>
                  <a:pt x="142" y="10"/>
                </a:lnTo>
                <a:lnTo>
                  <a:pt x="98" y="0"/>
                </a:lnTo>
                <a:lnTo>
                  <a:pt x="74" y="11"/>
                </a:lnTo>
                <a:lnTo>
                  <a:pt x="45" y="25"/>
                </a:lnTo>
                <a:lnTo>
                  <a:pt x="14" y="42"/>
                </a:lnTo>
                <a:lnTo>
                  <a:pt x="0" y="50"/>
                </a:lnTo>
                <a:lnTo>
                  <a:pt x="45" y="54"/>
                </a:lnTo>
                <a:lnTo>
                  <a:pt x="89" y="61"/>
                </a:lnTo>
                <a:lnTo>
                  <a:pt x="134" y="70"/>
                </a:lnTo>
                <a:lnTo>
                  <a:pt x="177" y="80"/>
                </a:lnTo>
                <a:lnTo>
                  <a:pt x="220" y="93"/>
                </a:lnTo>
                <a:lnTo>
                  <a:pt x="261" y="107"/>
                </a:lnTo>
                <a:lnTo>
                  <a:pt x="301" y="125"/>
                </a:lnTo>
                <a:lnTo>
                  <a:pt x="342" y="143"/>
                </a:lnTo>
                <a:lnTo>
                  <a:pt x="380" y="163"/>
                </a:lnTo>
                <a:lnTo>
                  <a:pt x="417" y="184"/>
                </a:lnTo>
                <a:lnTo>
                  <a:pt x="454" y="207"/>
                </a:lnTo>
                <a:lnTo>
                  <a:pt x="489" y="233"/>
                </a:lnTo>
                <a:lnTo>
                  <a:pt x="523" y="259"/>
                </a:lnTo>
                <a:lnTo>
                  <a:pt x="557" y="287"/>
                </a:lnTo>
                <a:lnTo>
                  <a:pt x="588" y="316"/>
                </a:lnTo>
                <a:lnTo>
                  <a:pt x="618" y="348"/>
                </a:lnTo>
                <a:lnTo>
                  <a:pt x="646" y="380"/>
                </a:lnTo>
                <a:lnTo>
                  <a:pt x="674" y="413"/>
                </a:lnTo>
                <a:lnTo>
                  <a:pt x="700" y="449"/>
                </a:lnTo>
                <a:lnTo>
                  <a:pt x="723" y="484"/>
                </a:lnTo>
                <a:lnTo>
                  <a:pt x="746" y="521"/>
                </a:lnTo>
                <a:lnTo>
                  <a:pt x="767" y="560"/>
                </a:lnTo>
                <a:lnTo>
                  <a:pt x="786" y="599"/>
                </a:lnTo>
                <a:lnTo>
                  <a:pt x="803" y="639"/>
                </a:lnTo>
                <a:lnTo>
                  <a:pt x="819" y="680"/>
                </a:lnTo>
                <a:lnTo>
                  <a:pt x="832" y="722"/>
                </a:lnTo>
                <a:lnTo>
                  <a:pt x="843" y="766"/>
                </a:lnTo>
                <a:lnTo>
                  <a:pt x="853" y="809"/>
                </a:lnTo>
                <a:lnTo>
                  <a:pt x="860" y="853"/>
                </a:lnTo>
                <a:lnTo>
                  <a:pt x="866" y="898"/>
                </a:lnTo>
                <a:lnTo>
                  <a:pt x="869" y="944"/>
                </a:lnTo>
                <a:lnTo>
                  <a:pt x="870" y="991"/>
                </a:lnTo>
                <a:lnTo>
                  <a:pt x="870" y="1012"/>
                </a:lnTo>
                <a:lnTo>
                  <a:pt x="869" y="1034"/>
                </a:lnTo>
                <a:lnTo>
                  <a:pt x="868" y="1055"/>
                </a:lnTo>
                <a:lnTo>
                  <a:pt x="866" y="1076"/>
                </a:lnTo>
                <a:lnTo>
                  <a:pt x="864" y="1098"/>
                </a:lnTo>
                <a:lnTo>
                  <a:pt x="862" y="1119"/>
                </a:lnTo>
                <a:lnTo>
                  <a:pt x="858" y="1140"/>
                </a:lnTo>
                <a:lnTo>
                  <a:pt x="855" y="1161"/>
                </a:lnTo>
                <a:lnTo>
                  <a:pt x="870" y="1144"/>
                </a:lnTo>
                <a:lnTo>
                  <a:pt x="887" y="1122"/>
                </a:lnTo>
                <a:lnTo>
                  <a:pt x="903" y="1102"/>
                </a:lnTo>
                <a:lnTo>
                  <a:pt x="918" y="1079"/>
                </a:lnTo>
                <a:lnTo>
                  <a:pt x="929" y="1062"/>
                </a:lnTo>
                <a:lnTo>
                  <a:pt x="930" y="1044"/>
                </a:lnTo>
                <a:lnTo>
                  <a:pt x="931" y="1027"/>
                </a:lnTo>
                <a:lnTo>
                  <a:pt x="931" y="1009"/>
                </a:lnTo>
                <a:lnTo>
                  <a:pt x="932" y="991"/>
                </a:lnTo>
                <a:close/>
              </a:path>
            </a:pathLst>
          </a:custGeom>
          <a:solidFill>
            <a:srgbClr val="E7707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27"/>
          <p:cNvSpPr/>
          <p:nvPr/>
        </p:nvSpPr>
        <p:spPr>
          <a:xfrm>
            <a:off x="6784975" y="1801813"/>
            <a:ext cx="374650" cy="468312"/>
          </a:xfrm>
          <a:custGeom>
            <a:rect b="b" l="l" r="r" t="t"/>
            <a:pathLst>
              <a:path extrusionOk="0" h="1178" w="946">
                <a:moveTo>
                  <a:pt x="946" y="967"/>
                </a:moveTo>
                <a:lnTo>
                  <a:pt x="945" y="920"/>
                </a:lnTo>
                <a:lnTo>
                  <a:pt x="942" y="874"/>
                </a:lnTo>
                <a:lnTo>
                  <a:pt x="937" y="828"/>
                </a:lnTo>
                <a:lnTo>
                  <a:pt x="930" y="784"/>
                </a:lnTo>
                <a:lnTo>
                  <a:pt x="920" y="741"/>
                </a:lnTo>
                <a:lnTo>
                  <a:pt x="908" y="697"/>
                </a:lnTo>
                <a:lnTo>
                  <a:pt x="895" y="655"/>
                </a:lnTo>
                <a:lnTo>
                  <a:pt x="880" y="613"/>
                </a:lnTo>
                <a:lnTo>
                  <a:pt x="863" y="573"/>
                </a:lnTo>
                <a:lnTo>
                  <a:pt x="845" y="534"/>
                </a:lnTo>
                <a:lnTo>
                  <a:pt x="825" y="494"/>
                </a:lnTo>
                <a:lnTo>
                  <a:pt x="802" y="457"/>
                </a:lnTo>
                <a:lnTo>
                  <a:pt x="779" y="421"/>
                </a:lnTo>
                <a:lnTo>
                  <a:pt x="754" y="385"/>
                </a:lnTo>
                <a:lnTo>
                  <a:pt x="728" y="351"/>
                </a:lnTo>
                <a:lnTo>
                  <a:pt x="700" y="319"/>
                </a:lnTo>
                <a:lnTo>
                  <a:pt x="669" y="286"/>
                </a:lnTo>
                <a:lnTo>
                  <a:pt x="639" y="256"/>
                </a:lnTo>
                <a:lnTo>
                  <a:pt x="607" y="228"/>
                </a:lnTo>
                <a:lnTo>
                  <a:pt x="573" y="201"/>
                </a:lnTo>
                <a:lnTo>
                  <a:pt x="539" y="174"/>
                </a:lnTo>
                <a:lnTo>
                  <a:pt x="503" y="150"/>
                </a:lnTo>
                <a:lnTo>
                  <a:pt x="465" y="127"/>
                </a:lnTo>
                <a:lnTo>
                  <a:pt x="428" y="106"/>
                </a:lnTo>
                <a:lnTo>
                  <a:pt x="389" y="85"/>
                </a:lnTo>
                <a:lnTo>
                  <a:pt x="348" y="68"/>
                </a:lnTo>
                <a:lnTo>
                  <a:pt x="308" y="52"/>
                </a:lnTo>
                <a:lnTo>
                  <a:pt x="266" y="38"/>
                </a:lnTo>
                <a:lnTo>
                  <a:pt x="223" y="25"/>
                </a:lnTo>
                <a:lnTo>
                  <a:pt x="180" y="15"/>
                </a:lnTo>
                <a:lnTo>
                  <a:pt x="135" y="7"/>
                </a:lnTo>
                <a:lnTo>
                  <a:pt x="91" y="0"/>
                </a:lnTo>
                <a:lnTo>
                  <a:pt x="90" y="1"/>
                </a:lnTo>
                <a:lnTo>
                  <a:pt x="59" y="18"/>
                </a:lnTo>
                <a:lnTo>
                  <a:pt x="30" y="35"/>
                </a:lnTo>
                <a:lnTo>
                  <a:pt x="0" y="53"/>
                </a:lnTo>
                <a:lnTo>
                  <a:pt x="0" y="54"/>
                </a:lnTo>
                <a:lnTo>
                  <a:pt x="46" y="56"/>
                </a:lnTo>
                <a:lnTo>
                  <a:pt x="91" y="61"/>
                </a:lnTo>
                <a:lnTo>
                  <a:pt x="135" y="68"/>
                </a:lnTo>
                <a:lnTo>
                  <a:pt x="179" y="77"/>
                </a:lnTo>
                <a:lnTo>
                  <a:pt x="222" y="88"/>
                </a:lnTo>
                <a:lnTo>
                  <a:pt x="264" y="101"/>
                </a:lnTo>
                <a:lnTo>
                  <a:pt x="305" y="116"/>
                </a:lnTo>
                <a:lnTo>
                  <a:pt x="345" y="133"/>
                </a:lnTo>
                <a:lnTo>
                  <a:pt x="385" y="152"/>
                </a:lnTo>
                <a:lnTo>
                  <a:pt x="423" y="172"/>
                </a:lnTo>
                <a:lnTo>
                  <a:pt x="460" y="194"/>
                </a:lnTo>
                <a:lnTo>
                  <a:pt x="496" y="219"/>
                </a:lnTo>
                <a:lnTo>
                  <a:pt x="531" y="244"/>
                </a:lnTo>
                <a:lnTo>
                  <a:pt x="564" y="271"/>
                </a:lnTo>
                <a:lnTo>
                  <a:pt x="597" y="299"/>
                </a:lnTo>
                <a:lnTo>
                  <a:pt x="627" y="330"/>
                </a:lnTo>
                <a:lnTo>
                  <a:pt x="656" y="361"/>
                </a:lnTo>
                <a:lnTo>
                  <a:pt x="683" y="394"/>
                </a:lnTo>
                <a:lnTo>
                  <a:pt x="710" y="429"/>
                </a:lnTo>
                <a:lnTo>
                  <a:pt x="735" y="464"/>
                </a:lnTo>
                <a:lnTo>
                  <a:pt x="758" y="500"/>
                </a:lnTo>
                <a:lnTo>
                  <a:pt x="779" y="539"/>
                </a:lnTo>
                <a:lnTo>
                  <a:pt x="798" y="577"/>
                </a:lnTo>
                <a:lnTo>
                  <a:pt x="816" y="616"/>
                </a:lnTo>
                <a:lnTo>
                  <a:pt x="832" y="658"/>
                </a:lnTo>
                <a:lnTo>
                  <a:pt x="846" y="699"/>
                </a:lnTo>
                <a:lnTo>
                  <a:pt x="858" y="743"/>
                </a:lnTo>
                <a:lnTo>
                  <a:pt x="867" y="786"/>
                </a:lnTo>
                <a:lnTo>
                  <a:pt x="875" y="829"/>
                </a:lnTo>
                <a:lnTo>
                  <a:pt x="881" y="875"/>
                </a:lnTo>
                <a:lnTo>
                  <a:pt x="884" y="920"/>
                </a:lnTo>
                <a:lnTo>
                  <a:pt x="885" y="967"/>
                </a:lnTo>
                <a:lnTo>
                  <a:pt x="885" y="994"/>
                </a:lnTo>
                <a:lnTo>
                  <a:pt x="884" y="1020"/>
                </a:lnTo>
                <a:lnTo>
                  <a:pt x="882" y="1047"/>
                </a:lnTo>
                <a:lnTo>
                  <a:pt x="879" y="1074"/>
                </a:lnTo>
                <a:lnTo>
                  <a:pt x="875" y="1100"/>
                </a:lnTo>
                <a:lnTo>
                  <a:pt x="871" y="1126"/>
                </a:lnTo>
                <a:lnTo>
                  <a:pt x="866" y="1152"/>
                </a:lnTo>
                <a:lnTo>
                  <a:pt x="861" y="1178"/>
                </a:lnTo>
                <a:lnTo>
                  <a:pt x="863" y="1176"/>
                </a:lnTo>
                <a:lnTo>
                  <a:pt x="881" y="1157"/>
                </a:lnTo>
                <a:lnTo>
                  <a:pt x="899" y="1138"/>
                </a:lnTo>
                <a:lnTo>
                  <a:pt x="915" y="1120"/>
                </a:lnTo>
                <a:lnTo>
                  <a:pt x="932" y="1098"/>
                </a:lnTo>
                <a:lnTo>
                  <a:pt x="939" y="1089"/>
                </a:lnTo>
                <a:lnTo>
                  <a:pt x="942" y="1058"/>
                </a:lnTo>
                <a:lnTo>
                  <a:pt x="944" y="1028"/>
                </a:lnTo>
                <a:lnTo>
                  <a:pt x="946" y="997"/>
                </a:lnTo>
                <a:lnTo>
                  <a:pt x="946" y="967"/>
                </a:lnTo>
                <a:close/>
              </a:path>
            </a:pathLst>
          </a:custGeom>
          <a:solidFill>
            <a:srgbClr val="E7737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27"/>
          <p:cNvSpPr/>
          <p:nvPr/>
        </p:nvSpPr>
        <p:spPr>
          <a:xfrm>
            <a:off x="6769100" y="1812925"/>
            <a:ext cx="377825" cy="471488"/>
          </a:xfrm>
          <a:custGeom>
            <a:rect b="b" l="l" r="r" t="t"/>
            <a:pathLst>
              <a:path extrusionOk="0" h="1188" w="954">
                <a:moveTo>
                  <a:pt x="954" y="941"/>
                </a:moveTo>
                <a:lnTo>
                  <a:pt x="953" y="894"/>
                </a:lnTo>
                <a:lnTo>
                  <a:pt x="950" y="848"/>
                </a:lnTo>
                <a:lnTo>
                  <a:pt x="944" y="803"/>
                </a:lnTo>
                <a:lnTo>
                  <a:pt x="937" y="759"/>
                </a:lnTo>
                <a:lnTo>
                  <a:pt x="927" y="716"/>
                </a:lnTo>
                <a:lnTo>
                  <a:pt x="916" y="672"/>
                </a:lnTo>
                <a:lnTo>
                  <a:pt x="903" y="630"/>
                </a:lnTo>
                <a:lnTo>
                  <a:pt x="887" y="589"/>
                </a:lnTo>
                <a:lnTo>
                  <a:pt x="870" y="549"/>
                </a:lnTo>
                <a:lnTo>
                  <a:pt x="851" y="510"/>
                </a:lnTo>
                <a:lnTo>
                  <a:pt x="830" y="471"/>
                </a:lnTo>
                <a:lnTo>
                  <a:pt x="807" y="434"/>
                </a:lnTo>
                <a:lnTo>
                  <a:pt x="784" y="399"/>
                </a:lnTo>
                <a:lnTo>
                  <a:pt x="758" y="363"/>
                </a:lnTo>
                <a:lnTo>
                  <a:pt x="730" y="330"/>
                </a:lnTo>
                <a:lnTo>
                  <a:pt x="702" y="298"/>
                </a:lnTo>
                <a:lnTo>
                  <a:pt x="672" y="266"/>
                </a:lnTo>
                <a:lnTo>
                  <a:pt x="641" y="237"/>
                </a:lnTo>
                <a:lnTo>
                  <a:pt x="607" y="209"/>
                </a:lnTo>
                <a:lnTo>
                  <a:pt x="573" y="183"/>
                </a:lnTo>
                <a:lnTo>
                  <a:pt x="538" y="157"/>
                </a:lnTo>
                <a:lnTo>
                  <a:pt x="501" y="134"/>
                </a:lnTo>
                <a:lnTo>
                  <a:pt x="464" y="113"/>
                </a:lnTo>
                <a:lnTo>
                  <a:pt x="426" y="93"/>
                </a:lnTo>
                <a:lnTo>
                  <a:pt x="385" y="75"/>
                </a:lnTo>
                <a:lnTo>
                  <a:pt x="345" y="57"/>
                </a:lnTo>
                <a:lnTo>
                  <a:pt x="304" y="43"/>
                </a:lnTo>
                <a:lnTo>
                  <a:pt x="261" y="30"/>
                </a:lnTo>
                <a:lnTo>
                  <a:pt x="218" y="20"/>
                </a:lnTo>
                <a:lnTo>
                  <a:pt x="173" y="11"/>
                </a:lnTo>
                <a:lnTo>
                  <a:pt x="129" y="4"/>
                </a:lnTo>
                <a:lnTo>
                  <a:pt x="84" y="0"/>
                </a:lnTo>
                <a:lnTo>
                  <a:pt x="69" y="9"/>
                </a:lnTo>
                <a:lnTo>
                  <a:pt x="39" y="27"/>
                </a:lnTo>
                <a:lnTo>
                  <a:pt x="13" y="47"/>
                </a:lnTo>
                <a:lnTo>
                  <a:pt x="0" y="58"/>
                </a:lnTo>
                <a:lnTo>
                  <a:pt x="6" y="58"/>
                </a:lnTo>
                <a:lnTo>
                  <a:pt x="12" y="57"/>
                </a:lnTo>
                <a:lnTo>
                  <a:pt x="57" y="59"/>
                </a:lnTo>
                <a:lnTo>
                  <a:pt x="102" y="62"/>
                </a:lnTo>
                <a:lnTo>
                  <a:pt x="146" y="69"/>
                </a:lnTo>
                <a:lnTo>
                  <a:pt x="189" y="76"/>
                </a:lnTo>
                <a:lnTo>
                  <a:pt x="232" y="86"/>
                </a:lnTo>
                <a:lnTo>
                  <a:pt x="274" y="98"/>
                </a:lnTo>
                <a:lnTo>
                  <a:pt x="315" y="112"/>
                </a:lnTo>
                <a:lnTo>
                  <a:pt x="355" y="127"/>
                </a:lnTo>
                <a:lnTo>
                  <a:pt x="394" y="145"/>
                </a:lnTo>
                <a:lnTo>
                  <a:pt x="432" y="164"/>
                </a:lnTo>
                <a:lnTo>
                  <a:pt x="469" y="186"/>
                </a:lnTo>
                <a:lnTo>
                  <a:pt x="505" y="209"/>
                </a:lnTo>
                <a:lnTo>
                  <a:pt x="540" y="233"/>
                </a:lnTo>
                <a:lnTo>
                  <a:pt x="573" y="259"/>
                </a:lnTo>
                <a:lnTo>
                  <a:pt x="605" y="288"/>
                </a:lnTo>
                <a:lnTo>
                  <a:pt x="636" y="317"/>
                </a:lnTo>
                <a:lnTo>
                  <a:pt x="665" y="347"/>
                </a:lnTo>
                <a:lnTo>
                  <a:pt x="692" y="379"/>
                </a:lnTo>
                <a:lnTo>
                  <a:pt x="718" y="413"/>
                </a:lnTo>
                <a:lnTo>
                  <a:pt x="744" y="447"/>
                </a:lnTo>
                <a:lnTo>
                  <a:pt x="766" y="482"/>
                </a:lnTo>
                <a:lnTo>
                  <a:pt x="787" y="520"/>
                </a:lnTo>
                <a:lnTo>
                  <a:pt x="807" y="558"/>
                </a:lnTo>
                <a:lnTo>
                  <a:pt x="824" y="596"/>
                </a:lnTo>
                <a:lnTo>
                  <a:pt x="840" y="637"/>
                </a:lnTo>
                <a:lnTo>
                  <a:pt x="855" y="678"/>
                </a:lnTo>
                <a:lnTo>
                  <a:pt x="866" y="720"/>
                </a:lnTo>
                <a:lnTo>
                  <a:pt x="876" y="762"/>
                </a:lnTo>
                <a:lnTo>
                  <a:pt x="884" y="805"/>
                </a:lnTo>
                <a:lnTo>
                  <a:pt x="889" y="850"/>
                </a:lnTo>
                <a:lnTo>
                  <a:pt x="893" y="895"/>
                </a:lnTo>
                <a:lnTo>
                  <a:pt x="894" y="941"/>
                </a:lnTo>
                <a:lnTo>
                  <a:pt x="893" y="972"/>
                </a:lnTo>
                <a:lnTo>
                  <a:pt x="892" y="1004"/>
                </a:lnTo>
                <a:lnTo>
                  <a:pt x="889" y="1036"/>
                </a:lnTo>
                <a:lnTo>
                  <a:pt x="885" y="1067"/>
                </a:lnTo>
                <a:lnTo>
                  <a:pt x="880" y="1098"/>
                </a:lnTo>
                <a:lnTo>
                  <a:pt x="874" y="1128"/>
                </a:lnTo>
                <a:lnTo>
                  <a:pt x="867" y="1159"/>
                </a:lnTo>
                <a:lnTo>
                  <a:pt x="859" y="1188"/>
                </a:lnTo>
                <a:lnTo>
                  <a:pt x="863" y="1184"/>
                </a:lnTo>
                <a:lnTo>
                  <a:pt x="884" y="1167"/>
                </a:lnTo>
                <a:lnTo>
                  <a:pt x="902" y="1150"/>
                </a:lnTo>
                <a:lnTo>
                  <a:pt x="920" y="1131"/>
                </a:lnTo>
                <a:lnTo>
                  <a:pt x="938" y="1112"/>
                </a:lnTo>
                <a:lnTo>
                  <a:pt x="939" y="1111"/>
                </a:lnTo>
                <a:lnTo>
                  <a:pt x="942" y="1090"/>
                </a:lnTo>
                <a:lnTo>
                  <a:pt x="946" y="1069"/>
                </a:lnTo>
                <a:lnTo>
                  <a:pt x="948" y="1048"/>
                </a:lnTo>
                <a:lnTo>
                  <a:pt x="950" y="1026"/>
                </a:lnTo>
                <a:lnTo>
                  <a:pt x="952" y="1005"/>
                </a:lnTo>
                <a:lnTo>
                  <a:pt x="953" y="984"/>
                </a:lnTo>
                <a:lnTo>
                  <a:pt x="954" y="962"/>
                </a:lnTo>
                <a:lnTo>
                  <a:pt x="954" y="941"/>
                </a:lnTo>
                <a:close/>
              </a:path>
            </a:pathLst>
          </a:custGeom>
          <a:solidFill>
            <a:srgbClr val="E7767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27"/>
          <p:cNvSpPr/>
          <p:nvPr/>
        </p:nvSpPr>
        <p:spPr>
          <a:xfrm>
            <a:off x="6754813" y="1824038"/>
            <a:ext cx="381000" cy="473075"/>
          </a:xfrm>
          <a:custGeom>
            <a:rect b="b" l="l" r="r" t="t"/>
            <a:pathLst>
              <a:path extrusionOk="0" h="1192" w="961">
                <a:moveTo>
                  <a:pt x="961" y="913"/>
                </a:moveTo>
                <a:lnTo>
                  <a:pt x="960" y="866"/>
                </a:lnTo>
                <a:lnTo>
                  <a:pt x="957" y="821"/>
                </a:lnTo>
                <a:lnTo>
                  <a:pt x="951" y="775"/>
                </a:lnTo>
                <a:lnTo>
                  <a:pt x="943" y="732"/>
                </a:lnTo>
                <a:lnTo>
                  <a:pt x="934" y="689"/>
                </a:lnTo>
                <a:lnTo>
                  <a:pt x="922" y="645"/>
                </a:lnTo>
                <a:lnTo>
                  <a:pt x="908" y="604"/>
                </a:lnTo>
                <a:lnTo>
                  <a:pt x="892" y="562"/>
                </a:lnTo>
                <a:lnTo>
                  <a:pt x="874" y="523"/>
                </a:lnTo>
                <a:lnTo>
                  <a:pt x="855" y="485"/>
                </a:lnTo>
                <a:lnTo>
                  <a:pt x="834" y="446"/>
                </a:lnTo>
                <a:lnTo>
                  <a:pt x="811" y="410"/>
                </a:lnTo>
                <a:lnTo>
                  <a:pt x="786" y="375"/>
                </a:lnTo>
                <a:lnTo>
                  <a:pt x="759" y="340"/>
                </a:lnTo>
                <a:lnTo>
                  <a:pt x="732" y="307"/>
                </a:lnTo>
                <a:lnTo>
                  <a:pt x="703" y="276"/>
                </a:lnTo>
                <a:lnTo>
                  <a:pt x="673" y="245"/>
                </a:lnTo>
                <a:lnTo>
                  <a:pt x="640" y="217"/>
                </a:lnTo>
                <a:lnTo>
                  <a:pt x="607" y="190"/>
                </a:lnTo>
                <a:lnTo>
                  <a:pt x="572" y="165"/>
                </a:lnTo>
                <a:lnTo>
                  <a:pt x="536" y="140"/>
                </a:lnTo>
                <a:lnTo>
                  <a:pt x="499" y="118"/>
                </a:lnTo>
                <a:lnTo>
                  <a:pt x="461" y="98"/>
                </a:lnTo>
                <a:lnTo>
                  <a:pt x="421" y="79"/>
                </a:lnTo>
                <a:lnTo>
                  <a:pt x="381" y="62"/>
                </a:lnTo>
                <a:lnTo>
                  <a:pt x="340" y="47"/>
                </a:lnTo>
                <a:lnTo>
                  <a:pt x="298" y="34"/>
                </a:lnTo>
                <a:lnTo>
                  <a:pt x="255" y="23"/>
                </a:lnTo>
                <a:lnTo>
                  <a:pt x="211" y="14"/>
                </a:lnTo>
                <a:lnTo>
                  <a:pt x="167" y="7"/>
                </a:lnTo>
                <a:lnTo>
                  <a:pt x="122" y="2"/>
                </a:lnTo>
                <a:lnTo>
                  <a:pt x="76" y="0"/>
                </a:lnTo>
                <a:lnTo>
                  <a:pt x="50" y="19"/>
                </a:lnTo>
                <a:lnTo>
                  <a:pt x="24" y="42"/>
                </a:lnTo>
                <a:lnTo>
                  <a:pt x="0" y="62"/>
                </a:lnTo>
                <a:lnTo>
                  <a:pt x="13" y="61"/>
                </a:lnTo>
                <a:lnTo>
                  <a:pt x="25" y="61"/>
                </a:lnTo>
                <a:lnTo>
                  <a:pt x="37" y="61"/>
                </a:lnTo>
                <a:lnTo>
                  <a:pt x="49" y="61"/>
                </a:lnTo>
                <a:lnTo>
                  <a:pt x="92" y="62"/>
                </a:lnTo>
                <a:lnTo>
                  <a:pt x="136" y="65"/>
                </a:lnTo>
                <a:lnTo>
                  <a:pt x="178" y="70"/>
                </a:lnTo>
                <a:lnTo>
                  <a:pt x="220" y="78"/>
                </a:lnTo>
                <a:lnTo>
                  <a:pt x="262" y="87"/>
                </a:lnTo>
                <a:lnTo>
                  <a:pt x="302" y="99"/>
                </a:lnTo>
                <a:lnTo>
                  <a:pt x="342" y="112"/>
                </a:lnTo>
                <a:lnTo>
                  <a:pt x="380" y="127"/>
                </a:lnTo>
                <a:lnTo>
                  <a:pt x="418" y="144"/>
                </a:lnTo>
                <a:lnTo>
                  <a:pt x="455" y="163"/>
                </a:lnTo>
                <a:lnTo>
                  <a:pt x="490" y="184"/>
                </a:lnTo>
                <a:lnTo>
                  <a:pt x="525" y="206"/>
                </a:lnTo>
                <a:lnTo>
                  <a:pt x="559" y="229"/>
                </a:lnTo>
                <a:lnTo>
                  <a:pt x="591" y="255"/>
                </a:lnTo>
                <a:lnTo>
                  <a:pt x="621" y="282"/>
                </a:lnTo>
                <a:lnTo>
                  <a:pt x="651" y="310"/>
                </a:lnTo>
                <a:lnTo>
                  <a:pt x="680" y="339"/>
                </a:lnTo>
                <a:lnTo>
                  <a:pt x="706" y="371"/>
                </a:lnTo>
                <a:lnTo>
                  <a:pt x="731" y="403"/>
                </a:lnTo>
                <a:lnTo>
                  <a:pt x="755" y="436"/>
                </a:lnTo>
                <a:lnTo>
                  <a:pt x="778" y="471"/>
                </a:lnTo>
                <a:lnTo>
                  <a:pt x="798" y="506"/>
                </a:lnTo>
                <a:lnTo>
                  <a:pt x="817" y="543"/>
                </a:lnTo>
                <a:lnTo>
                  <a:pt x="834" y="581"/>
                </a:lnTo>
                <a:lnTo>
                  <a:pt x="849" y="619"/>
                </a:lnTo>
                <a:lnTo>
                  <a:pt x="862" y="659"/>
                </a:lnTo>
                <a:lnTo>
                  <a:pt x="873" y="700"/>
                </a:lnTo>
                <a:lnTo>
                  <a:pt x="884" y="741"/>
                </a:lnTo>
                <a:lnTo>
                  <a:pt x="891" y="782"/>
                </a:lnTo>
                <a:lnTo>
                  <a:pt x="896" y="825"/>
                </a:lnTo>
                <a:lnTo>
                  <a:pt x="900" y="868"/>
                </a:lnTo>
                <a:lnTo>
                  <a:pt x="901" y="913"/>
                </a:lnTo>
                <a:lnTo>
                  <a:pt x="900" y="949"/>
                </a:lnTo>
                <a:lnTo>
                  <a:pt x="898" y="985"/>
                </a:lnTo>
                <a:lnTo>
                  <a:pt x="894" y="1021"/>
                </a:lnTo>
                <a:lnTo>
                  <a:pt x="889" y="1056"/>
                </a:lnTo>
                <a:lnTo>
                  <a:pt x="881" y="1091"/>
                </a:lnTo>
                <a:lnTo>
                  <a:pt x="873" y="1126"/>
                </a:lnTo>
                <a:lnTo>
                  <a:pt x="864" y="1159"/>
                </a:lnTo>
                <a:lnTo>
                  <a:pt x="853" y="1192"/>
                </a:lnTo>
                <a:lnTo>
                  <a:pt x="859" y="1187"/>
                </a:lnTo>
                <a:lnTo>
                  <a:pt x="881" y="1173"/>
                </a:lnTo>
                <a:lnTo>
                  <a:pt x="900" y="1156"/>
                </a:lnTo>
                <a:lnTo>
                  <a:pt x="921" y="1139"/>
                </a:lnTo>
                <a:lnTo>
                  <a:pt x="937" y="1124"/>
                </a:lnTo>
                <a:lnTo>
                  <a:pt x="942" y="1098"/>
                </a:lnTo>
                <a:lnTo>
                  <a:pt x="947" y="1072"/>
                </a:lnTo>
                <a:lnTo>
                  <a:pt x="951" y="1046"/>
                </a:lnTo>
                <a:lnTo>
                  <a:pt x="955" y="1020"/>
                </a:lnTo>
                <a:lnTo>
                  <a:pt x="958" y="993"/>
                </a:lnTo>
                <a:lnTo>
                  <a:pt x="960" y="966"/>
                </a:lnTo>
                <a:lnTo>
                  <a:pt x="961" y="940"/>
                </a:lnTo>
                <a:lnTo>
                  <a:pt x="961" y="913"/>
                </a:lnTo>
                <a:close/>
              </a:path>
            </a:pathLst>
          </a:custGeom>
          <a:solidFill>
            <a:srgbClr val="E8797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27"/>
          <p:cNvSpPr/>
          <p:nvPr/>
        </p:nvSpPr>
        <p:spPr>
          <a:xfrm>
            <a:off x="6742113" y="1835150"/>
            <a:ext cx="381000" cy="473075"/>
          </a:xfrm>
          <a:custGeom>
            <a:rect b="b" l="l" r="r" t="t"/>
            <a:pathLst>
              <a:path extrusionOk="0" h="1191" w="963">
                <a:moveTo>
                  <a:pt x="963" y="884"/>
                </a:moveTo>
                <a:lnTo>
                  <a:pt x="962" y="838"/>
                </a:lnTo>
                <a:lnTo>
                  <a:pt x="958" y="793"/>
                </a:lnTo>
                <a:lnTo>
                  <a:pt x="953" y="748"/>
                </a:lnTo>
                <a:lnTo>
                  <a:pt x="945" y="705"/>
                </a:lnTo>
                <a:lnTo>
                  <a:pt x="935" y="663"/>
                </a:lnTo>
                <a:lnTo>
                  <a:pt x="924" y="621"/>
                </a:lnTo>
                <a:lnTo>
                  <a:pt x="909" y="580"/>
                </a:lnTo>
                <a:lnTo>
                  <a:pt x="893" y="539"/>
                </a:lnTo>
                <a:lnTo>
                  <a:pt x="876" y="501"/>
                </a:lnTo>
                <a:lnTo>
                  <a:pt x="856" y="463"/>
                </a:lnTo>
                <a:lnTo>
                  <a:pt x="835" y="425"/>
                </a:lnTo>
                <a:lnTo>
                  <a:pt x="813" y="390"/>
                </a:lnTo>
                <a:lnTo>
                  <a:pt x="787" y="356"/>
                </a:lnTo>
                <a:lnTo>
                  <a:pt x="761" y="322"/>
                </a:lnTo>
                <a:lnTo>
                  <a:pt x="734" y="290"/>
                </a:lnTo>
                <a:lnTo>
                  <a:pt x="705" y="260"/>
                </a:lnTo>
                <a:lnTo>
                  <a:pt x="674" y="231"/>
                </a:lnTo>
                <a:lnTo>
                  <a:pt x="642" y="202"/>
                </a:lnTo>
                <a:lnTo>
                  <a:pt x="609" y="176"/>
                </a:lnTo>
                <a:lnTo>
                  <a:pt x="574" y="152"/>
                </a:lnTo>
                <a:lnTo>
                  <a:pt x="538" y="129"/>
                </a:lnTo>
                <a:lnTo>
                  <a:pt x="501" y="107"/>
                </a:lnTo>
                <a:lnTo>
                  <a:pt x="463" y="88"/>
                </a:lnTo>
                <a:lnTo>
                  <a:pt x="424" y="70"/>
                </a:lnTo>
                <a:lnTo>
                  <a:pt x="384" y="55"/>
                </a:lnTo>
                <a:lnTo>
                  <a:pt x="343" y="41"/>
                </a:lnTo>
                <a:lnTo>
                  <a:pt x="301" y="29"/>
                </a:lnTo>
                <a:lnTo>
                  <a:pt x="258" y="19"/>
                </a:lnTo>
                <a:lnTo>
                  <a:pt x="215" y="12"/>
                </a:lnTo>
                <a:lnTo>
                  <a:pt x="171" y="5"/>
                </a:lnTo>
                <a:lnTo>
                  <a:pt x="126" y="2"/>
                </a:lnTo>
                <a:lnTo>
                  <a:pt x="81" y="0"/>
                </a:lnTo>
                <a:lnTo>
                  <a:pt x="75" y="1"/>
                </a:lnTo>
                <a:lnTo>
                  <a:pt x="69" y="1"/>
                </a:lnTo>
                <a:lnTo>
                  <a:pt x="56" y="13"/>
                </a:lnTo>
                <a:lnTo>
                  <a:pt x="30" y="34"/>
                </a:lnTo>
                <a:lnTo>
                  <a:pt x="7" y="58"/>
                </a:lnTo>
                <a:lnTo>
                  <a:pt x="0" y="66"/>
                </a:lnTo>
                <a:lnTo>
                  <a:pt x="20" y="64"/>
                </a:lnTo>
                <a:lnTo>
                  <a:pt x="40" y="63"/>
                </a:lnTo>
                <a:lnTo>
                  <a:pt x="61" y="62"/>
                </a:lnTo>
                <a:lnTo>
                  <a:pt x="81" y="62"/>
                </a:lnTo>
                <a:lnTo>
                  <a:pt x="123" y="63"/>
                </a:lnTo>
                <a:lnTo>
                  <a:pt x="165" y="66"/>
                </a:lnTo>
                <a:lnTo>
                  <a:pt x="206" y="71"/>
                </a:lnTo>
                <a:lnTo>
                  <a:pt x="246" y="78"/>
                </a:lnTo>
                <a:lnTo>
                  <a:pt x="286" y="87"/>
                </a:lnTo>
                <a:lnTo>
                  <a:pt x="325" y="98"/>
                </a:lnTo>
                <a:lnTo>
                  <a:pt x="363" y="111"/>
                </a:lnTo>
                <a:lnTo>
                  <a:pt x="401" y="127"/>
                </a:lnTo>
                <a:lnTo>
                  <a:pt x="437" y="143"/>
                </a:lnTo>
                <a:lnTo>
                  <a:pt x="472" y="161"/>
                </a:lnTo>
                <a:lnTo>
                  <a:pt x="507" y="181"/>
                </a:lnTo>
                <a:lnTo>
                  <a:pt x="540" y="202"/>
                </a:lnTo>
                <a:lnTo>
                  <a:pt x="572" y="225"/>
                </a:lnTo>
                <a:lnTo>
                  <a:pt x="603" y="250"/>
                </a:lnTo>
                <a:lnTo>
                  <a:pt x="633" y="275"/>
                </a:lnTo>
                <a:lnTo>
                  <a:pt x="661" y="302"/>
                </a:lnTo>
                <a:lnTo>
                  <a:pt x="688" y="330"/>
                </a:lnTo>
                <a:lnTo>
                  <a:pt x="715" y="361"/>
                </a:lnTo>
                <a:lnTo>
                  <a:pt x="739" y="392"/>
                </a:lnTo>
                <a:lnTo>
                  <a:pt x="762" y="424"/>
                </a:lnTo>
                <a:lnTo>
                  <a:pt x="783" y="458"/>
                </a:lnTo>
                <a:lnTo>
                  <a:pt x="802" y="492"/>
                </a:lnTo>
                <a:lnTo>
                  <a:pt x="821" y="527"/>
                </a:lnTo>
                <a:lnTo>
                  <a:pt x="838" y="564"/>
                </a:lnTo>
                <a:lnTo>
                  <a:pt x="852" y="601"/>
                </a:lnTo>
                <a:lnTo>
                  <a:pt x="865" y="639"/>
                </a:lnTo>
                <a:lnTo>
                  <a:pt x="876" y="678"/>
                </a:lnTo>
                <a:lnTo>
                  <a:pt x="885" y="718"/>
                </a:lnTo>
                <a:lnTo>
                  <a:pt x="892" y="758"/>
                </a:lnTo>
                <a:lnTo>
                  <a:pt x="897" y="799"/>
                </a:lnTo>
                <a:lnTo>
                  <a:pt x="901" y="841"/>
                </a:lnTo>
                <a:lnTo>
                  <a:pt x="902" y="884"/>
                </a:lnTo>
                <a:lnTo>
                  <a:pt x="901" y="924"/>
                </a:lnTo>
                <a:lnTo>
                  <a:pt x="898" y="964"/>
                </a:lnTo>
                <a:lnTo>
                  <a:pt x="893" y="1004"/>
                </a:lnTo>
                <a:lnTo>
                  <a:pt x="886" y="1042"/>
                </a:lnTo>
                <a:lnTo>
                  <a:pt x="878" y="1080"/>
                </a:lnTo>
                <a:lnTo>
                  <a:pt x="868" y="1119"/>
                </a:lnTo>
                <a:lnTo>
                  <a:pt x="856" y="1155"/>
                </a:lnTo>
                <a:lnTo>
                  <a:pt x="842" y="1191"/>
                </a:lnTo>
                <a:lnTo>
                  <a:pt x="849" y="1187"/>
                </a:lnTo>
                <a:lnTo>
                  <a:pt x="871" y="1174"/>
                </a:lnTo>
                <a:lnTo>
                  <a:pt x="891" y="1158"/>
                </a:lnTo>
                <a:lnTo>
                  <a:pt x="913" y="1144"/>
                </a:lnTo>
                <a:lnTo>
                  <a:pt x="928" y="1131"/>
                </a:lnTo>
                <a:lnTo>
                  <a:pt x="936" y="1102"/>
                </a:lnTo>
                <a:lnTo>
                  <a:pt x="943" y="1071"/>
                </a:lnTo>
                <a:lnTo>
                  <a:pt x="949" y="1041"/>
                </a:lnTo>
                <a:lnTo>
                  <a:pt x="954" y="1010"/>
                </a:lnTo>
                <a:lnTo>
                  <a:pt x="958" y="979"/>
                </a:lnTo>
                <a:lnTo>
                  <a:pt x="961" y="947"/>
                </a:lnTo>
                <a:lnTo>
                  <a:pt x="962" y="915"/>
                </a:lnTo>
                <a:lnTo>
                  <a:pt x="963" y="884"/>
                </a:lnTo>
                <a:close/>
              </a:path>
            </a:pathLst>
          </a:custGeom>
          <a:solidFill>
            <a:srgbClr val="E87C7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27"/>
          <p:cNvSpPr/>
          <p:nvPr/>
        </p:nvSpPr>
        <p:spPr>
          <a:xfrm>
            <a:off x="6729413" y="1847850"/>
            <a:ext cx="382587" cy="469900"/>
          </a:xfrm>
          <a:custGeom>
            <a:rect b="b" l="l" r="r" t="t"/>
            <a:pathLst>
              <a:path extrusionOk="0" h="1184" w="963">
                <a:moveTo>
                  <a:pt x="963" y="852"/>
                </a:moveTo>
                <a:lnTo>
                  <a:pt x="962" y="807"/>
                </a:lnTo>
                <a:lnTo>
                  <a:pt x="958" y="764"/>
                </a:lnTo>
                <a:lnTo>
                  <a:pt x="953" y="721"/>
                </a:lnTo>
                <a:lnTo>
                  <a:pt x="946" y="680"/>
                </a:lnTo>
                <a:lnTo>
                  <a:pt x="935" y="639"/>
                </a:lnTo>
                <a:lnTo>
                  <a:pt x="924" y="598"/>
                </a:lnTo>
                <a:lnTo>
                  <a:pt x="911" y="558"/>
                </a:lnTo>
                <a:lnTo>
                  <a:pt x="896" y="520"/>
                </a:lnTo>
                <a:lnTo>
                  <a:pt x="879" y="482"/>
                </a:lnTo>
                <a:lnTo>
                  <a:pt x="860" y="445"/>
                </a:lnTo>
                <a:lnTo>
                  <a:pt x="840" y="410"/>
                </a:lnTo>
                <a:lnTo>
                  <a:pt x="817" y="375"/>
                </a:lnTo>
                <a:lnTo>
                  <a:pt x="793" y="342"/>
                </a:lnTo>
                <a:lnTo>
                  <a:pt x="768" y="310"/>
                </a:lnTo>
                <a:lnTo>
                  <a:pt x="742" y="278"/>
                </a:lnTo>
                <a:lnTo>
                  <a:pt x="713" y="249"/>
                </a:lnTo>
                <a:lnTo>
                  <a:pt x="683" y="221"/>
                </a:lnTo>
                <a:lnTo>
                  <a:pt x="653" y="194"/>
                </a:lnTo>
                <a:lnTo>
                  <a:pt x="621" y="168"/>
                </a:lnTo>
                <a:lnTo>
                  <a:pt x="587" y="145"/>
                </a:lnTo>
                <a:lnTo>
                  <a:pt x="552" y="123"/>
                </a:lnTo>
                <a:lnTo>
                  <a:pt x="517" y="103"/>
                </a:lnTo>
                <a:lnTo>
                  <a:pt x="480" y="83"/>
                </a:lnTo>
                <a:lnTo>
                  <a:pt x="442" y="66"/>
                </a:lnTo>
                <a:lnTo>
                  <a:pt x="404" y="51"/>
                </a:lnTo>
                <a:lnTo>
                  <a:pt x="364" y="38"/>
                </a:lnTo>
                <a:lnTo>
                  <a:pt x="324" y="26"/>
                </a:lnTo>
                <a:lnTo>
                  <a:pt x="282" y="17"/>
                </a:lnTo>
                <a:lnTo>
                  <a:pt x="240" y="9"/>
                </a:lnTo>
                <a:lnTo>
                  <a:pt x="198" y="4"/>
                </a:lnTo>
                <a:lnTo>
                  <a:pt x="154" y="1"/>
                </a:lnTo>
                <a:lnTo>
                  <a:pt x="111" y="0"/>
                </a:lnTo>
                <a:lnTo>
                  <a:pt x="99" y="0"/>
                </a:lnTo>
                <a:lnTo>
                  <a:pt x="87" y="0"/>
                </a:lnTo>
                <a:lnTo>
                  <a:pt x="74" y="0"/>
                </a:lnTo>
                <a:lnTo>
                  <a:pt x="62" y="1"/>
                </a:lnTo>
                <a:lnTo>
                  <a:pt x="60" y="2"/>
                </a:lnTo>
                <a:lnTo>
                  <a:pt x="37" y="26"/>
                </a:lnTo>
                <a:lnTo>
                  <a:pt x="14" y="52"/>
                </a:lnTo>
                <a:lnTo>
                  <a:pt x="0" y="68"/>
                </a:lnTo>
                <a:lnTo>
                  <a:pt x="27" y="64"/>
                </a:lnTo>
                <a:lnTo>
                  <a:pt x="54" y="62"/>
                </a:lnTo>
                <a:lnTo>
                  <a:pt x="83" y="60"/>
                </a:lnTo>
                <a:lnTo>
                  <a:pt x="111" y="60"/>
                </a:lnTo>
                <a:lnTo>
                  <a:pt x="151" y="61"/>
                </a:lnTo>
                <a:lnTo>
                  <a:pt x="192" y="64"/>
                </a:lnTo>
                <a:lnTo>
                  <a:pt x="231" y="69"/>
                </a:lnTo>
                <a:lnTo>
                  <a:pt x="270" y="76"/>
                </a:lnTo>
                <a:lnTo>
                  <a:pt x="309" y="86"/>
                </a:lnTo>
                <a:lnTo>
                  <a:pt x="346" y="96"/>
                </a:lnTo>
                <a:lnTo>
                  <a:pt x="382" y="108"/>
                </a:lnTo>
                <a:lnTo>
                  <a:pt x="419" y="123"/>
                </a:lnTo>
                <a:lnTo>
                  <a:pt x="454" y="138"/>
                </a:lnTo>
                <a:lnTo>
                  <a:pt x="487" y="156"/>
                </a:lnTo>
                <a:lnTo>
                  <a:pt x="521" y="174"/>
                </a:lnTo>
                <a:lnTo>
                  <a:pt x="553" y="196"/>
                </a:lnTo>
                <a:lnTo>
                  <a:pt x="584" y="218"/>
                </a:lnTo>
                <a:lnTo>
                  <a:pt x="613" y="241"/>
                </a:lnTo>
                <a:lnTo>
                  <a:pt x="643" y="266"/>
                </a:lnTo>
                <a:lnTo>
                  <a:pt x="670" y="291"/>
                </a:lnTo>
                <a:lnTo>
                  <a:pt x="696" y="320"/>
                </a:lnTo>
                <a:lnTo>
                  <a:pt x="721" y="348"/>
                </a:lnTo>
                <a:lnTo>
                  <a:pt x="745" y="378"/>
                </a:lnTo>
                <a:lnTo>
                  <a:pt x="767" y="409"/>
                </a:lnTo>
                <a:lnTo>
                  <a:pt x="787" y="441"/>
                </a:lnTo>
                <a:lnTo>
                  <a:pt x="806" y="474"/>
                </a:lnTo>
                <a:lnTo>
                  <a:pt x="823" y="508"/>
                </a:lnTo>
                <a:lnTo>
                  <a:pt x="840" y="544"/>
                </a:lnTo>
                <a:lnTo>
                  <a:pt x="854" y="579"/>
                </a:lnTo>
                <a:lnTo>
                  <a:pt x="866" y="616"/>
                </a:lnTo>
                <a:lnTo>
                  <a:pt x="877" y="654"/>
                </a:lnTo>
                <a:lnTo>
                  <a:pt x="886" y="692"/>
                </a:lnTo>
                <a:lnTo>
                  <a:pt x="893" y="730"/>
                </a:lnTo>
                <a:lnTo>
                  <a:pt x="898" y="770"/>
                </a:lnTo>
                <a:lnTo>
                  <a:pt x="901" y="810"/>
                </a:lnTo>
                <a:lnTo>
                  <a:pt x="902" y="852"/>
                </a:lnTo>
                <a:lnTo>
                  <a:pt x="901" y="874"/>
                </a:lnTo>
                <a:lnTo>
                  <a:pt x="900" y="895"/>
                </a:lnTo>
                <a:lnTo>
                  <a:pt x="899" y="917"/>
                </a:lnTo>
                <a:lnTo>
                  <a:pt x="897" y="939"/>
                </a:lnTo>
                <a:lnTo>
                  <a:pt x="894" y="961"/>
                </a:lnTo>
                <a:lnTo>
                  <a:pt x="891" y="982"/>
                </a:lnTo>
                <a:lnTo>
                  <a:pt x="887" y="1003"/>
                </a:lnTo>
                <a:lnTo>
                  <a:pt x="883" y="1024"/>
                </a:lnTo>
                <a:lnTo>
                  <a:pt x="878" y="1044"/>
                </a:lnTo>
                <a:lnTo>
                  <a:pt x="872" y="1066"/>
                </a:lnTo>
                <a:lnTo>
                  <a:pt x="867" y="1086"/>
                </a:lnTo>
                <a:lnTo>
                  <a:pt x="860" y="1106"/>
                </a:lnTo>
                <a:lnTo>
                  <a:pt x="853" y="1125"/>
                </a:lnTo>
                <a:lnTo>
                  <a:pt x="846" y="1145"/>
                </a:lnTo>
                <a:lnTo>
                  <a:pt x="838" y="1165"/>
                </a:lnTo>
                <a:lnTo>
                  <a:pt x="828" y="1184"/>
                </a:lnTo>
                <a:lnTo>
                  <a:pt x="833" y="1181"/>
                </a:lnTo>
                <a:lnTo>
                  <a:pt x="856" y="1169"/>
                </a:lnTo>
                <a:lnTo>
                  <a:pt x="879" y="1155"/>
                </a:lnTo>
                <a:lnTo>
                  <a:pt x="901" y="1142"/>
                </a:lnTo>
                <a:lnTo>
                  <a:pt x="915" y="1131"/>
                </a:lnTo>
                <a:lnTo>
                  <a:pt x="926" y="1098"/>
                </a:lnTo>
                <a:lnTo>
                  <a:pt x="935" y="1065"/>
                </a:lnTo>
                <a:lnTo>
                  <a:pt x="943" y="1030"/>
                </a:lnTo>
                <a:lnTo>
                  <a:pt x="951" y="995"/>
                </a:lnTo>
                <a:lnTo>
                  <a:pt x="956" y="960"/>
                </a:lnTo>
                <a:lnTo>
                  <a:pt x="960" y="924"/>
                </a:lnTo>
                <a:lnTo>
                  <a:pt x="962" y="888"/>
                </a:lnTo>
                <a:lnTo>
                  <a:pt x="963" y="852"/>
                </a:lnTo>
                <a:close/>
              </a:path>
            </a:pathLst>
          </a:custGeom>
          <a:solidFill>
            <a:srgbClr val="E9807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27"/>
          <p:cNvSpPr/>
          <p:nvPr/>
        </p:nvSpPr>
        <p:spPr>
          <a:xfrm>
            <a:off x="6718300" y="1860550"/>
            <a:ext cx="381000" cy="465138"/>
          </a:xfrm>
          <a:custGeom>
            <a:rect b="b" l="l" r="r" t="t"/>
            <a:pathLst>
              <a:path extrusionOk="0" h="1174" w="959">
                <a:moveTo>
                  <a:pt x="959" y="822"/>
                </a:moveTo>
                <a:lnTo>
                  <a:pt x="958" y="779"/>
                </a:lnTo>
                <a:lnTo>
                  <a:pt x="954" y="737"/>
                </a:lnTo>
                <a:lnTo>
                  <a:pt x="949" y="696"/>
                </a:lnTo>
                <a:lnTo>
                  <a:pt x="942" y="656"/>
                </a:lnTo>
                <a:lnTo>
                  <a:pt x="933" y="616"/>
                </a:lnTo>
                <a:lnTo>
                  <a:pt x="922" y="577"/>
                </a:lnTo>
                <a:lnTo>
                  <a:pt x="909" y="539"/>
                </a:lnTo>
                <a:lnTo>
                  <a:pt x="895" y="502"/>
                </a:lnTo>
                <a:lnTo>
                  <a:pt x="878" y="465"/>
                </a:lnTo>
                <a:lnTo>
                  <a:pt x="859" y="430"/>
                </a:lnTo>
                <a:lnTo>
                  <a:pt x="840" y="396"/>
                </a:lnTo>
                <a:lnTo>
                  <a:pt x="819" y="362"/>
                </a:lnTo>
                <a:lnTo>
                  <a:pt x="796" y="330"/>
                </a:lnTo>
                <a:lnTo>
                  <a:pt x="772" y="299"/>
                </a:lnTo>
                <a:lnTo>
                  <a:pt x="745" y="268"/>
                </a:lnTo>
                <a:lnTo>
                  <a:pt x="718" y="240"/>
                </a:lnTo>
                <a:lnTo>
                  <a:pt x="690" y="213"/>
                </a:lnTo>
                <a:lnTo>
                  <a:pt x="660" y="188"/>
                </a:lnTo>
                <a:lnTo>
                  <a:pt x="629" y="163"/>
                </a:lnTo>
                <a:lnTo>
                  <a:pt x="597" y="140"/>
                </a:lnTo>
                <a:lnTo>
                  <a:pt x="564" y="119"/>
                </a:lnTo>
                <a:lnTo>
                  <a:pt x="529" y="99"/>
                </a:lnTo>
                <a:lnTo>
                  <a:pt x="494" y="81"/>
                </a:lnTo>
                <a:lnTo>
                  <a:pt x="458" y="65"/>
                </a:lnTo>
                <a:lnTo>
                  <a:pt x="420" y="49"/>
                </a:lnTo>
                <a:lnTo>
                  <a:pt x="382" y="36"/>
                </a:lnTo>
                <a:lnTo>
                  <a:pt x="343" y="25"/>
                </a:lnTo>
                <a:lnTo>
                  <a:pt x="303" y="16"/>
                </a:lnTo>
                <a:lnTo>
                  <a:pt x="263" y="9"/>
                </a:lnTo>
                <a:lnTo>
                  <a:pt x="222" y="4"/>
                </a:lnTo>
                <a:lnTo>
                  <a:pt x="180" y="1"/>
                </a:lnTo>
                <a:lnTo>
                  <a:pt x="138" y="0"/>
                </a:lnTo>
                <a:lnTo>
                  <a:pt x="118" y="0"/>
                </a:lnTo>
                <a:lnTo>
                  <a:pt x="97" y="1"/>
                </a:lnTo>
                <a:lnTo>
                  <a:pt x="77" y="2"/>
                </a:lnTo>
                <a:lnTo>
                  <a:pt x="57" y="4"/>
                </a:lnTo>
                <a:lnTo>
                  <a:pt x="41" y="22"/>
                </a:lnTo>
                <a:lnTo>
                  <a:pt x="19" y="47"/>
                </a:lnTo>
                <a:lnTo>
                  <a:pt x="0" y="73"/>
                </a:lnTo>
                <a:lnTo>
                  <a:pt x="34" y="68"/>
                </a:lnTo>
                <a:lnTo>
                  <a:pt x="68" y="64"/>
                </a:lnTo>
                <a:lnTo>
                  <a:pt x="103" y="62"/>
                </a:lnTo>
                <a:lnTo>
                  <a:pt x="138" y="61"/>
                </a:lnTo>
                <a:lnTo>
                  <a:pt x="177" y="62"/>
                </a:lnTo>
                <a:lnTo>
                  <a:pt x="216" y="65"/>
                </a:lnTo>
                <a:lnTo>
                  <a:pt x="254" y="70"/>
                </a:lnTo>
                <a:lnTo>
                  <a:pt x="291" y="76"/>
                </a:lnTo>
                <a:lnTo>
                  <a:pt x="328" y="85"/>
                </a:lnTo>
                <a:lnTo>
                  <a:pt x="364" y="95"/>
                </a:lnTo>
                <a:lnTo>
                  <a:pt x="399" y="107"/>
                </a:lnTo>
                <a:lnTo>
                  <a:pt x="434" y="120"/>
                </a:lnTo>
                <a:lnTo>
                  <a:pt x="467" y="135"/>
                </a:lnTo>
                <a:lnTo>
                  <a:pt x="500" y="152"/>
                </a:lnTo>
                <a:lnTo>
                  <a:pt x="532" y="171"/>
                </a:lnTo>
                <a:lnTo>
                  <a:pt x="563" y="191"/>
                </a:lnTo>
                <a:lnTo>
                  <a:pt x="593" y="212"/>
                </a:lnTo>
                <a:lnTo>
                  <a:pt x="621" y="234"/>
                </a:lnTo>
                <a:lnTo>
                  <a:pt x="649" y="258"/>
                </a:lnTo>
                <a:lnTo>
                  <a:pt x="676" y="284"/>
                </a:lnTo>
                <a:lnTo>
                  <a:pt x="701" y="310"/>
                </a:lnTo>
                <a:lnTo>
                  <a:pt x="724" y="337"/>
                </a:lnTo>
                <a:lnTo>
                  <a:pt x="747" y="366"/>
                </a:lnTo>
                <a:lnTo>
                  <a:pt x="769" y="396"/>
                </a:lnTo>
                <a:lnTo>
                  <a:pt x="788" y="427"/>
                </a:lnTo>
                <a:lnTo>
                  <a:pt x="806" y="458"/>
                </a:lnTo>
                <a:lnTo>
                  <a:pt x="823" y="492"/>
                </a:lnTo>
                <a:lnTo>
                  <a:pt x="838" y="525"/>
                </a:lnTo>
                <a:lnTo>
                  <a:pt x="852" y="560"/>
                </a:lnTo>
                <a:lnTo>
                  <a:pt x="865" y="596"/>
                </a:lnTo>
                <a:lnTo>
                  <a:pt x="875" y="631"/>
                </a:lnTo>
                <a:lnTo>
                  <a:pt x="883" y="668"/>
                </a:lnTo>
                <a:lnTo>
                  <a:pt x="890" y="706"/>
                </a:lnTo>
                <a:lnTo>
                  <a:pt x="895" y="744"/>
                </a:lnTo>
                <a:lnTo>
                  <a:pt x="897" y="782"/>
                </a:lnTo>
                <a:lnTo>
                  <a:pt x="898" y="822"/>
                </a:lnTo>
                <a:lnTo>
                  <a:pt x="898" y="845"/>
                </a:lnTo>
                <a:lnTo>
                  <a:pt x="897" y="869"/>
                </a:lnTo>
                <a:lnTo>
                  <a:pt x="895" y="892"/>
                </a:lnTo>
                <a:lnTo>
                  <a:pt x="893" y="915"/>
                </a:lnTo>
                <a:lnTo>
                  <a:pt x="890" y="938"/>
                </a:lnTo>
                <a:lnTo>
                  <a:pt x="886" y="961"/>
                </a:lnTo>
                <a:lnTo>
                  <a:pt x="881" y="983"/>
                </a:lnTo>
                <a:lnTo>
                  <a:pt x="876" y="1005"/>
                </a:lnTo>
                <a:lnTo>
                  <a:pt x="870" y="1028"/>
                </a:lnTo>
                <a:lnTo>
                  <a:pt x="864" y="1050"/>
                </a:lnTo>
                <a:lnTo>
                  <a:pt x="856" y="1071"/>
                </a:lnTo>
                <a:lnTo>
                  <a:pt x="848" y="1092"/>
                </a:lnTo>
                <a:lnTo>
                  <a:pt x="840" y="1113"/>
                </a:lnTo>
                <a:lnTo>
                  <a:pt x="831" y="1134"/>
                </a:lnTo>
                <a:lnTo>
                  <a:pt x="822" y="1154"/>
                </a:lnTo>
                <a:lnTo>
                  <a:pt x="812" y="1174"/>
                </a:lnTo>
                <a:lnTo>
                  <a:pt x="814" y="1173"/>
                </a:lnTo>
                <a:lnTo>
                  <a:pt x="837" y="1162"/>
                </a:lnTo>
                <a:lnTo>
                  <a:pt x="860" y="1151"/>
                </a:lnTo>
                <a:lnTo>
                  <a:pt x="883" y="1139"/>
                </a:lnTo>
                <a:lnTo>
                  <a:pt x="899" y="1129"/>
                </a:lnTo>
                <a:lnTo>
                  <a:pt x="913" y="1093"/>
                </a:lnTo>
                <a:lnTo>
                  <a:pt x="925" y="1057"/>
                </a:lnTo>
                <a:lnTo>
                  <a:pt x="935" y="1018"/>
                </a:lnTo>
                <a:lnTo>
                  <a:pt x="943" y="980"/>
                </a:lnTo>
                <a:lnTo>
                  <a:pt x="950" y="942"/>
                </a:lnTo>
                <a:lnTo>
                  <a:pt x="955" y="902"/>
                </a:lnTo>
                <a:lnTo>
                  <a:pt x="958" y="862"/>
                </a:lnTo>
                <a:lnTo>
                  <a:pt x="959" y="822"/>
                </a:lnTo>
                <a:close/>
              </a:path>
            </a:pathLst>
          </a:custGeom>
          <a:solidFill>
            <a:srgbClr val="E9847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27"/>
          <p:cNvSpPr/>
          <p:nvPr/>
        </p:nvSpPr>
        <p:spPr>
          <a:xfrm>
            <a:off x="6708775" y="1871663"/>
            <a:ext cx="379413" cy="460375"/>
          </a:xfrm>
          <a:custGeom>
            <a:rect b="b" l="l" r="r" t="t"/>
            <a:pathLst>
              <a:path extrusionOk="0" h="1160" w="956">
                <a:moveTo>
                  <a:pt x="956" y="792"/>
                </a:moveTo>
                <a:lnTo>
                  <a:pt x="955" y="750"/>
                </a:lnTo>
                <a:lnTo>
                  <a:pt x="952" y="710"/>
                </a:lnTo>
                <a:lnTo>
                  <a:pt x="947" y="670"/>
                </a:lnTo>
                <a:lnTo>
                  <a:pt x="940" y="632"/>
                </a:lnTo>
                <a:lnTo>
                  <a:pt x="931" y="594"/>
                </a:lnTo>
                <a:lnTo>
                  <a:pt x="920" y="556"/>
                </a:lnTo>
                <a:lnTo>
                  <a:pt x="908" y="519"/>
                </a:lnTo>
                <a:lnTo>
                  <a:pt x="894" y="484"/>
                </a:lnTo>
                <a:lnTo>
                  <a:pt x="877" y="448"/>
                </a:lnTo>
                <a:lnTo>
                  <a:pt x="860" y="414"/>
                </a:lnTo>
                <a:lnTo>
                  <a:pt x="841" y="381"/>
                </a:lnTo>
                <a:lnTo>
                  <a:pt x="821" y="349"/>
                </a:lnTo>
                <a:lnTo>
                  <a:pt x="799" y="318"/>
                </a:lnTo>
                <a:lnTo>
                  <a:pt x="775" y="288"/>
                </a:lnTo>
                <a:lnTo>
                  <a:pt x="750" y="260"/>
                </a:lnTo>
                <a:lnTo>
                  <a:pt x="724" y="231"/>
                </a:lnTo>
                <a:lnTo>
                  <a:pt x="697" y="206"/>
                </a:lnTo>
                <a:lnTo>
                  <a:pt x="667" y="181"/>
                </a:lnTo>
                <a:lnTo>
                  <a:pt x="638" y="158"/>
                </a:lnTo>
                <a:lnTo>
                  <a:pt x="607" y="136"/>
                </a:lnTo>
                <a:lnTo>
                  <a:pt x="575" y="114"/>
                </a:lnTo>
                <a:lnTo>
                  <a:pt x="541" y="96"/>
                </a:lnTo>
                <a:lnTo>
                  <a:pt x="508" y="78"/>
                </a:lnTo>
                <a:lnTo>
                  <a:pt x="473" y="63"/>
                </a:lnTo>
                <a:lnTo>
                  <a:pt x="436" y="48"/>
                </a:lnTo>
                <a:lnTo>
                  <a:pt x="400" y="36"/>
                </a:lnTo>
                <a:lnTo>
                  <a:pt x="363" y="26"/>
                </a:lnTo>
                <a:lnTo>
                  <a:pt x="324" y="16"/>
                </a:lnTo>
                <a:lnTo>
                  <a:pt x="285" y="9"/>
                </a:lnTo>
                <a:lnTo>
                  <a:pt x="246" y="4"/>
                </a:lnTo>
                <a:lnTo>
                  <a:pt x="205" y="1"/>
                </a:lnTo>
                <a:lnTo>
                  <a:pt x="165" y="0"/>
                </a:lnTo>
                <a:lnTo>
                  <a:pt x="137" y="0"/>
                </a:lnTo>
                <a:lnTo>
                  <a:pt x="108" y="2"/>
                </a:lnTo>
                <a:lnTo>
                  <a:pt x="81" y="4"/>
                </a:lnTo>
                <a:lnTo>
                  <a:pt x="54" y="8"/>
                </a:lnTo>
                <a:lnTo>
                  <a:pt x="46" y="17"/>
                </a:lnTo>
                <a:lnTo>
                  <a:pt x="26" y="45"/>
                </a:lnTo>
                <a:lnTo>
                  <a:pt x="5" y="73"/>
                </a:lnTo>
                <a:lnTo>
                  <a:pt x="0" y="80"/>
                </a:lnTo>
                <a:lnTo>
                  <a:pt x="21" y="75"/>
                </a:lnTo>
                <a:lnTo>
                  <a:pt x="41" y="72"/>
                </a:lnTo>
                <a:lnTo>
                  <a:pt x="61" y="68"/>
                </a:lnTo>
                <a:lnTo>
                  <a:pt x="81" y="66"/>
                </a:lnTo>
                <a:lnTo>
                  <a:pt x="102" y="64"/>
                </a:lnTo>
                <a:lnTo>
                  <a:pt x="122" y="62"/>
                </a:lnTo>
                <a:lnTo>
                  <a:pt x="144" y="61"/>
                </a:lnTo>
                <a:lnTo>
                  <a:pt x="165" y="61"/>
                </a:lnTo>
                <a:lnTo>
                  <a:pt x="202" y="62"/>
                </a:lnTo>
                <a:lnTo>
                  <a:pt x="240" y="65"/>
                </a:lnTo>
                <a:lnTo>
                  <a:pt x="276" y="70"/>
                </a:lnTo>
                <a:lnTo>
                  <a:pt x="312" y="76"/>
                </a:lnTo>
                <a:lnTo>
                  <a:pt x="348" y="84"/>
                </a:lnTo>
                <a:lnTo>
                  <a:pt x="382" y="94"/>
                </a:lnTo>
                <a:lnTo>
                  <a:pt x="416" y="105"/>
                </a:lnTo>
                <a:lnTo>
                  <a:pt x="448" y="118"/>
                </a:lnTo>
                <a:lnTo>
                  <a:pt x="481" y="134"/>
                </a:lnTo>
                <a:lnTo>
                  <a:pt x="513" y="150"/>
                </a:lnTo>
                <a:lnTo>
                  <a:pt x="543" y="167"/>
                </a:lnTo>
                <a:lnTo>
                  <a:pt x="573" y="186"/>
                </a:lnTo>
                <a:lnTo>
                  <a:pt x="602" y="206"/>
                </a:lnTo>
                <a:lnTo>
                  <a:pt x="629" y="227"/>
                </a:lnTo>
                <a:lnTo>
                  <a:pt x="655" y="251"/>
                </a:lnTo>
                <a:lnTo>
                  <a:pt x="681" y="275"/>
                </a:lnTo>
                <a:lnTo>
                  <a:pt x="705" y="300"/>
                </a:lnTo>
                <a:lnTo>
                  <a:pt x="728" y="326"/>
                </a:lnTo>
                <a:lnTo>
                  <a:pt x="750" y="355"/>
                </a:lnTo>
                <a:lnTo>
                  <a:pt x="770" y="383"/>
                </a:lnTo>
                <a:lnTo>
                  <a:pt x="789" y="413"/>
                </a:lnTo>
                <a:lnTo>
                  <a:pt x="807" y="443"/>
                </a:lnTo>
                <a:lnTo>
                  <a:pt x="823" y="475"/>
                </a:lnTo>
                <a:lnTo>
                  <a:pt x="837" y="507"/>
                </a:lnTo>
                <a:lnTo>
                  <a:pt x="850" y="540"/>
                </a:lnTo>
                <a:lnTo>
                  <a:pt x="862" y="575"/>
                </a:lnTo>
                <a:lnTo>
                  <a:pt x="871" y="609"/>
                </a:lnTo>
                <a:lnTo>
                  <a:pt x="880" y="644"/>
                </a:lnTo>
                <a:lnTo>
                  <a:pt x="886" y="680"/>
                </a:lnTo>
                <a:lnTo>
                  <a:pt x="892" y="717"/>
                </a:lnTo>
                <a:lnTo>
                  <a:pt x="894" y="753"/>
                </a:lnTo>
                <a:lnTo>
                  <a:pt x="895" y="792"/>
                </a:lnTo>
                <a:lnTo>
                  <a:pt x="895" y="816"/>
                </a:lnTo>
                <a:lnTo>
                  <a:pt x="894" y="841"/>
                </a:lnTo>
                <a:lnTo>
                  <a:pt x="892" y="866"/>
                </a:lnTo>
                <a:lnTo>
                  <a:pt x="888" y="891"/>
                </a:lnTo>
                <a:lnTo>
                  <a:pt x="884" y="915"/>
                </a:lnTo>
                <a:lnTo>
                  <a:pt x="880" y="939"/>
                </a:lnTo>
                <a:lnTo>
                  <a:pt x="874" y="962"/>
                </a:lnTo>
                <a:lnTo>
                  <a:pt x="868" y="985"/>
                </a:lnTo>
                <a:lnTo>
                  <a:pt x="862" y="1009"/>
                </a:lnTo>
                <a:lnTo>
                  <a:pt x="854" y="1031"/>
                </a:lnTo>
                <a:lnTo>
                  <a:pt x="846" y="1054"/>
                </a:lnTo>
                <a:lnTo>
                  <a:pt x="837" y="1075"/>
                </a:lnTo>
                <a:lnTo>
                  <a:pt x="828" y="1097"/>
                </a:lnTo>
                <a:lnTo>
                  <a:pt x="817" y="1119"/>
                </a:lnTo>
                <a:lnTo>
                  <a:pt x="807" y="1140"/>
                </a:lnTo>
                <a:lnTo>
                  <a:pt x="795" y="1160"/>
                </a:lnTo>
                <a:lnTo>
                  <a:pt x="816" y="1152"/>
                </a:lnTo>
                <a:lnTo>
                  <a:pt x="841" y="1143"/>
                </a:lnTo>
                <a:lnTo>
                  <a:pt x="864" y="1132"/>
                </a:lnTo>
                <a:lnTo>
                  <a:pt x="882" y="1124"/>
                </a:lnTo>
                <a:lnTo>
                  <a:pt x="892" y="1105"/>
                </a:lnTo>
                <a:lnTo>
                  <a:pt x="900" y="1085"/>
                </a:lnTo>
                <a:lnTo>
                  <a:pt x="907" y="1065"/>
                </a:lnTo>
                <a:lnTo>
                  <a:pt x="914" y="1046"/>
                </a:lnTo>
                <a:lnTo>
                  <a:pt x="921" y="1026"/>
                </a:lnTo>
                <a:lnTo>
                  <a:pt x="926" y="1006"/>
                </a:lnTo>
                <a:lnTo>
                  <a:pt x="932" y="984"/>
                </a:lnTo>
                <a:lnTo>
                  <a:pt x="937" y="964"/>
                </a:lnTo>
                <a:lnTo>
                  <a:pt x="941" y="943"/>
                </a:lnTo>
                <a:lnTo>
                  <a:pt x="945" y="922"/>
                </a:lnTo>
                <a:lnTo>
                  <a:pt x="948" y="901"/>
                </a:lnTo>
                <a:lnTo>
                  <a:pt x="951" y="879"/>
                </a:lnTo>
                <a:lnTo>
                  <a:pt x="953" y="857"/>
                </a:lnTo>
                <a:lnTo>
                  <a:pt x="954" y="835"/>
                </a:lnTo>
                <a:lnTo>
                  <a:pt x="955" y="814"/>
                </a:lnTo>
                <a:lnTo>
                  <a:pt x="956" y="792"/>
                </a:lnTo>
                <a:close/>
              </a:path>
            </a:pathLst>
          </a:custGeom>
          <a:solidFill>
            <a:srgbClr val="EA877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27"/>
          <p:cNvSpPr/>
          <p:nvPr/>
        </p:nvSpPr>
        <p:spPr>
          <a:xfrm>
            <a:off x="6699250" y="1884363"/>
            <a:ext cx="376238" cy="452437"/>
          </a:xfrm>
          <a:custGeom>
            <a:rect b="b" l="l" r="r" t="t"/>
            <a:pathLst>
              <a:path extrusionOk="0" h="1141" w="947">
                <a:moveTo>
                  <a:pt x="947" y="761"/>
                </a:moveTo>
                <a:lnTo>
                  <a:pt x="946" y="721"/>
                </a:lnTo>
                <a:lnTo>
                  <a:pt x="944" y="683"/>
                </a:lnTo>
                <a:lnTo>
                  <a:pt x="939" y="645"/>
                </a:lnTo>
                <a:lnTo>
                  <a:pt x="932" y="607"/>
                </a:lnTo>
                <a:lnTo>
                  <a:pt x="924" y="570"/>
                </a:lnTo>
                <a:lnTo>
                  <a:pt x="914" y="535"/>
                </a:lnTo>
                <a:lnTo>
                  <a:pt x="901" y="499"/>
                </a:lnTo>
                <a:lnTo>
                  <a:pt x="887" y="464"/>
                </a:lnTo>
                <a:lnTo>
                  <a:pt x="872" y="431"/>
                </a:lnTo>
                <a:lnTo>
                  <a:pt x="855" y="397"/>
                </a:lnTo>
                <a:lnTo>
                  <a:pt x="837" y="366"/>
                </a:lnTo>
                <a:lnTo>
                  <a:pt x="818" y="335"/>
                </a:lnTo>
                <a:lnTo>
                  <a:pt x="796" y="305"/>
                </a:lnTo>
                <a:lnTo>
                  <a:pt x="773" y="276"/>
                </a:lnTo>
                <a:lnTo>
                  <a:pt x="750" y="249"/>
                </a:lnTo>
                <a:lnTo>
                  <a:pt x="725" y="223"/>
                </a:lnTo>
                <a:lnTo>
                  <a:pt x="698" y="197"/>
                </a:lnTo>
                <a:lnTo>
                  <a:pt x="670" y="173"/>
                </a:lnTo>
                <a:lnTo>
                  <a:pt x="642" y="151"/>
                </a:lnTo>
                <a:lnTo>
                  <a:pt x="612" y="130"/>
                </a:lnTo>
                <a:lnTo>
                  <a:pt x="581" y="110"/>
                </a:lnTo>
                <a:lnTo>
                  <a:pt x="549" y="91"/>
                </a:lnTo>
                <a:lnTo>
                  <a:pt x="516" y="74"/>
                </a:lnTo>
                <a:lnTo>
                  <a:pt x="483" y="59"/>
                </a:lnTo>
                <a:lnTo>
                  <a:pt x="448" y="46"/>
                </a:lnTo>
                <a:lnTo>
                  <a:pt x="413" y="34"/>
                </a:lnTo>
                <a:lnTo>
                  <a:pt x="377" y="24"/>
                </a:lnTo>
                <a:lnTo>
                  <a:pt x="340" y="15"/>
                </a:lnTo>
                <a:lnTo>
                  <a:pt x="303" y="9"/>
                </a:lnTo>
                <a:lnTo>
                  <a:pt x="265" y="4"/>
                </a:lnTo>
                <a:lnTo>
                  <a:pt x="226" y="1"/>
                </a:lnTo>
                <a:lnTo>
                  <a:pt x="187" y="0"/>
                </a:lnTo>
                <a:lnTo>
                  <a:pt x="152" y="1"/>
                </a:lnTo>
                <a:lnTo>
                  <a:pt x="117" y="3"/>
                </a:lnTo>
                <a:lnTo>
                  <a:pt x="83" y="7"/>
                </a:lnTo>
                <a:lnTo>
                  <a:pt x="49" y="12"/>
                </a:lnTo>
                <a:lnTo>
                  <a:pt x="48" y="14"/>
                </a:lnTo>
                <a:lnTo>
                  <a:pt x="27" y="42"/>
                </a:lnTo>
                <a:lnTo>
                  <a:pt x="8" y="70"/>
                </a:lnTo>
                <a:lnTo>
                  <a:pt x="0" y="85"/>
                </a:lnTo>
                <a:lnTo>
                  <a:pt x="22" y="80"/>
                </a:lnTo>
                <a:lnTo>
                  <a:pt x="46" y="75"/>
                </a:lnTo>
                <a:lnTo>
                  <a:pt x="69" y="70"/>
                </a:lnTo>
                <a:lnTo>
                  <a:pt x="92" y="67"/>
                </a:lnTo>
                <a:lnTo>
                  <a:pt x="115" y="64"/>
                </a:lnTo>
                <a:lnTo>
                  <a:pt x="138" y="62"/>
                </a:lnTo>
                <a:lnTo>
                  <a:pt x="163" y="61"/>
                </a:lnTo>
                <a:lnTo>
                  <a:pt x="187" y="60"/>
                </a:lnTo>
                <a:lnTo>
                  <a:pt x="222" y="61"/>
                </a:lnTo>
                <a:lnTo>
                  <a:pt x="259" y="64"/>
                </a:lnTo>
                <a:lnTo>
                  <a:pt x="293" y="68"/>
                </a:lnTo>
                <a:lnTo>
                  <a:pt x="327" y="74"/>
                </a:lnTo>
                <a:lnTo>
                  <a:pt x="361" y="82"/>
                </a:lnTo>
                <a:lnTo>
                  <a:pt x="395" y="92"/>
                </a:lnTo>
                <a:lnTo>
                  <a:pt x="427" y="103"/>
                </a:lnTo>
                <a:lnTo>
                  <a:pt x="459" y="116"/>
                </a:lnTo>
                <a:lnTo>
                  <a:pt x="490" y="130"/>
                </a:lnTo>
                <a:lnTo>
                  <a:pt x="520" y="145"/>
                </a:lnTo>
                <a:lnTo>
                  <a:pt x="549" y="162"/>
                </a:lnTo>
                <a:lnTo>
                  <a:pt x="577" y="180"/>
                </a:lnTo>
                <a:lnTo>
                  <a:pt x="606" y="199"/>
                </a:lnTo>
                <a:lnTo>
                  <a:pt x="632" y="221"/>
                </a:lnTo>
                <a:lnTo>
                  <a:pt x="657" y="242"/>
                </a:lnTo>
                <a:lnTo>
                  <a:pt x="681" y="265"/>
                </a:lnTo>
                <a:lnTo>
                  <a:pt x="705" y="289"/>
                </a:lnTo>
                <a:lnTo>
                  <a:pt x="727" y="315"/>
                </a:lnTo>
                <a:lnTo>
                  <a:pt x="747" y="342"/>
                </a:lnTo>
                <a:lnTo>
                  <a:pt x="767" y="369"/>
                </a:lnTo>
                <a:lnTo>
                  <a:pt x="785" y="397"/>
                </a:lnTo>
                <a:lnTo>
                  <a:pt x="801" y="427"/>
                </a:lnTo>
                <a:lnTo>
                  <a:pt x="818" y="457"/>
                </a:lnTo>
                <a:lnTo>
                  <a:pt x="832" y="488"/>
                </a:lnTo>
                <a:lnTo>
                  <a:pt x="844" y="519"/>
                </a:lnTo>
                <a:lnTo>
                  <a:pt x="855" y="552"/>
                </a:lnTo>
                <a:lnTo>
                  <a:pt x="864" y="585"/>
                </a:lnTo>
                <a:lnTo>
                  <a:pt x="872" y="619"/>
                </a:lnTo>
                <a:lnTo>
                  <a:pt x="878" y="654"/>
                </a:lnTo>
                <a:lnTo>
                  <a:pt x="883" y="689"/>
                </a:lnTo>
                <a:lnTo>
                  <a:pt x="885" y="724"/>
                </a:lnTo>
                <a:lnTo>
                  <a:pt x="886" y="761"/>
                </a:lnTo>
                <a:lnTo>
                  <a:pt x="886" y="787"/>
                </a:lnTo>
                <a:lnTo>
                  <a:pt x="884" y="812"/>
                </a:lnTo>
                <a:lnTo>
                  <a:pt x="882" y="838"/>
                </a:lnTo>
                <a:lnTo>
                  <a:pt x="879" y="864"/>
                </a:lnTo>
                <a:lnTo>
                  <a:pt x="874" y="889"/>
                </a:lnTo>
                <a:lnTo>
                  <a:pt x="869" y="914"/>
                </a:lnTo>
                <a:lnTo>
                  <a:pt x="863" y="938"/>
                </a:lnTo>
                <a:lnTo>
                  <a:pt x="857" y="962"/>
                </a:lnTo>
                <a:lnTo>
                  <a:pt x="849" y="986"/>
                </a:lnTo>
                <a:lnTo>
                  <a:pt x="841" y="1010"/>
                </a:lnTo>
                <a:lnTo>
                  <a:pt x="832" y="1032"/>
                </a:lnTo>
                <a:lnTo>
                  <a:pt x="822" y="1055"/>
                </a:lnTo>
                <a:lnTo>
                  <a:pt x="811" y="1078"/>
                </a:lnTo>
                <a:lnTo>
                  <a:pt x="798" y="1099"/>
                </a:lnTo>
                <a:lnTo>
                  <a:pt x="786" y="1120"/>
                </a:lnTo>
                <a:lnTo>
                  <a:pt x="773" y="1141"/>
                </a:lnTo>
                <a:lnTo>
                  <a:pt x="788" y="1137"/>
                </a:lnTo>
                <a:lnTo>
                  <a:pt x="813" y="1131"/>
                </a:lnTo>
                <a:lnTo>
                  <a:pt x="838" y="1121"/>
                </a:lnTo>
                <a:lnTo>
                  <a:pt x="861" y="1113"/>
                </a:lnTo>
                <a:lnTo>
                  <a:pt x="871" y="1093"/>
                </a:lnTo>
                <a:lnTo>
                  <a:pt x="880" y="1073"/>
                </a:lnTo>
                <a:lnTo>
                  <a:pt x="889" y="1052"/>
                </a:lnTo>
                <a:lnTo>
                  <a:pt x="897" y="1031"/>
                </a:lnTo>
                <a:lnTo>
                  <a:pt x="905" y="1010"/>
                </a:lnTo>
                <a:lnTo>
                  <a:pt x="913" y="989"/>
                </a:lnTo>
                <a:lnTo>
                  <a:pt x="919" y="967"/>
                </a:lnTo>
                <a:lnTo>
                  <a:pt x="925" y="944"/>
                </a:lnTo>
                <a:lnTo>
                  <a:pt x="930" y="922"/>
                </a:lnTo>
                <a:lnTo>
                  <a:pt x="935" y="900"/>
                </a:lnTo>
                <a:lnTo>
                  <a:pt x="939" y="877"/>
                </a:lnTo>
                <a:lnTo>
                  <a:pt x="942" y="854"/>
                </a:lnTo>
                <a:lnTo>
                  <a:pt x="944" y="831"/>
                </a:lnTo>
                <a:lnTo>
                  <a:pt x="946" y="808"/>
                </a:lnTo>
                <a:lnTo>
                  <a:pt x="947" y="784"/>
                </a:lnTo>
                <a:lnTo>
                  <a:pt x="947" y="761"/>
                </a:lnTo>
                <a:close/>
              </a:path>
            </a:pathLst>
          </a:custGeom>
          <a:solidFill>
            <a:srgbClr val="EB8B7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27"/>
          <p:cNvSpPr/>
          <p:nvPr/>
        </p:nvSpPr>
        <p:spPr>
          <a:xfrm>
            <a:off x="6691313" y="1895475"/>
            <a:ext cx="371475" cy="446088"/>
          </a:xfrm>
          <a:custGeom>
            <a:rect b="b" l="l" r="r" t="t"/>
            <a:pathLst>
              <a:path extrusionOk="0" h="1120" w="935">
                <a:moveTo>
                  <a:pt x="935" y="731"/>
                </a:moveTo>
                <a:lnTo>
                  <a:pt x="934" y="692"/>
                </a:lnTo>
                <a:lnTo>
                  <a:pt x="932" y="656"/>
                </a:lnTo>
                <a:lnTo>
                  <a:pt x="926" y="619"/>
                </a:lnTo>
                <a:lnTo>
                  <a:pt x="920" y="583"/>
                </a:lnTo>
                <a:lnTo>
                  <a:pt x="911" y="548"/>
                </a:lnTo>
                <a:lnTo>
                  <a:pt x="902" y="514"/>
                </a:lnTo>
                <a:lnTo>
                  <a:pt x="890" y="479"/>
                </a:lnTo>
                <a:lnTo>
                  <a:pt x="877" y="446"/>
                </a:lnTo>
                <a:lnTo>
                  <a:pt x="863" y="414"/>
                </a:lnTo>
                <a:lnTo>
                  <a:pt x="847" y="382"/>
                </a:lnTo>
                <a:lnTo>
                  <a:pt x="829" y="352"/>
                </a:lnTo>
                <a:lnTo>
                  <a:pt x="810" y="322"/>
                </a:lnTo>
                <a:lnTo>
                  <a:pt x="789" y="294"/>
                </a:lnTo>
                <a:lnTo>
                  <a:pt x="768" y="265"/>
                </a:lnTo>
                <a:lnTo>
                  <a:pt x="745" y="239"/>
                </a:lnTo>
                <a:lnTo>
                  <a:pt x="721" y="214"/>
                </a:lnTo>
                <a:lnTo>
                  <a:pt x="695" y="190"/>
                </a:lnTo>
                <a:lnTo>
                  <a:pt x="669" y="166"/>
                </a:lnTo>
                <a:lnTo>
                  <a:pt x="642" y="145"/>
                </a:lnTo>
                <a:lnTo>
                  <a:pt x="613" y="125"/>
                </a:lnTo>
                <a:lnTo>
                  <a:pt x="583" y="106"/>
                </a:lnTo>
                <a:lnTo>
                  <a:pt x="553" y="89"/>
                </a:lnTo>
                <a:lnTo>
                  <a:pt x="521" y="73"/>
                </a:lnTo>
                <a:lnTo>
                  <a:pt x="488" y="57"/>
                </a:lnTo>
                <a:lnTo>
                  <a:pt x="456" y="44"/>
                </a:lnTo>
                <a:lnTo>
                  <a:pt x="422" y="33"/>
                </a:lnTo>
                <a:lnTo>
                  <a:pt x="388" y="23"/>
                </a:lnTo>
                <a:lnTo>
                  <a:pt x="352" y="15"/>
                </a:lnTo>
                <a:lnTo>
                  <a:pt x="316" y="9"/>
                </a:lnTo>
                <a:lnTo>
                  <a:pt x="280" y="4"/>
                </a:lnTo>
                <a:lnTo>
                  <a:pt x="242" y="1"/>
                </a:lnTo>
                <a:lnTo>
                  <a:pt x="205" y="0"/>
                </a:lnTo>
                <a:lnTo>
                  <a:pt x="184" y="0"/>
                </a:lnTo>
                <a:lnTo>
                  <a:pt x="162" y="1"/>
                </a:lnTo>
                <a:lnTo>
                  <a:pt x="142" y="3"/>
                </a:lnTo>
                <a:lnTo>
                  <a:pt x="121" y="5"/>
                </a:lnTo>
                <a:lnTo>
                  <a:pt x="101" y="7"/>
                </a:lnTo>
                <a:lnTo>
                  <a:pt x="81" y="11"/>
                </a:lnTo>
                <a:lnTo>
                  <a:pt x="61" y="14"/>
                </a:lnTo>
                <a:lnTo>
                  <a:pt x="40" y="19"/>
                </a:lnTo>
                <a:lnTo>
                  <a:pt x="26" y="40"/>
                </a:lnTo>
                <a:lnTo>
                  <a:pt x="10" y="72"/>
                </a:lnTo>
                <a:lnTo>
                  <a:pt x="0" y="93"/>
                </a:lnTo>
                <a:lnTo>
                  <a:pt x="24" y="86"/>
                </a:lnTo>
                <a:lnTo>
                  <a:pt x="49" y="80"/>
                </a:lnTo>
                <a:lnTo>
                  <a:pt x="75" y="74"/>
                </a:lnTo>
                <a:lnTo>
                  <a:pt x="100" y="69"/>
                </a:lnTo>
                <a:lnTo>
                  <a:pt x="125" y="65"/>
                </a:lnTo>
                <a:lnTo>
                  <a:pt x="151" y="63"/>
                </a:lnTo>
                <a:lnTo>
                  <a:pt x="178" y="61"/>
                </a:lnTo>
                <a:lnTo>
                  <a:pt x="205" y="60"/>
                </a:lnTo>
                <a:lnTo>
                  <a:pt x="239" y="61"/>
                </a:lnTo>
                <a:lnTo>
                  <a:pt x="273" y="64"/>
                </a:lnTo>
                <a:lnTo>
                  <a:pt x="307" y="68"/>
                </a:lnTo>
                <a:lnTo>
                  <a:pt x="339" y="75"/>
                </a:lnTo>
                <a:lnTo>
                  <a:pt x="371" y="82"/>
                </a:lnTo>
                <a:lnTo>
                  <a:pt x="404" y="91"/>
                </a:lnTo>
                <a:lnTo>
                  <a:pt x="435" y="102"/>
                </a:lnTo>
                <a:lnTo>
                  <a:pt x="465" y="114"/>
                </a:lnTo>
                <a:lnTo>
                  <a:pt x="495" y="127"/>
                </a:lnTo>
                <a:lnTo>
                  <a:pt x="524" y="142"/>
                </a:lnTo>
                <a:lnTo>
                  <a:pt x="552" y="158"/>
                </a:lnTo>
                <a:lnTo>
                  <a:pt x="579" y="175"/>
                </a:lnTo>
                <a:lnTo>
                  <a:pt x="606" y="194"/>
                </a:lnTo>
                <a:lnTo>
                  <a:pt x="631" y="214"/>
                </a:lnTo>
                <a:lnTo>
                  <a:pt x="655" y="235"/>
                </a:lnTo>
                <a:lnTo>
                  <a:pt x="678" y="257"/>
                </a:lnTo>
                <a:lnTo>
                  <a:pt x="700" y="280"/>
                </a:lnTo>
                <a:lnTo>
                  <a:pt x="722" y="305"/>
                </a:lnTo>
                <a:lnTo>
                  <a:pt x="741" y="330"/>
                </a:lnTo>
                <a:lnTo>
                  <a:pt x="760" y="356"/>
                </a:lnTo>
                <a:lnTo>
                  <a:pt x="777" y="383"/>
                </a:lnTo>
                <a:lnTo>
                  <a:pt x="793" y="412"/>
                </a:lnTo>
                <a:lnTo>
                  <a:pt x="808" y="440"/>
                </a:lnTo>
                <a:lnTo>
                  <a:pt x="822" y="469"/>
                </a:lnTo>
                <a:lnTo>
                  <a:pt x="834" y="500"/>
                </a:lnTo>
                <a:lnTo>
                  <a:pt x="844" y="531"/>
                </a:lnTo>
                <a:lnTo>
                  <a:pt x="853" y="563"/>
                </a:lnTo>
                <a:lnTo>
                  <a:pt x="860" y="595"/>
                </a:lnTo>
                <a:lnTo>
                  <a:pt x="866" y="629"/>
                </a:lnTo>
                <a:lnTo>
                  <a:pt x="871" y="662"/>
                </a:lnTo>
                <a:lnTo>
                  <a:pt x="873" y="695"/>
                </a:lnTo>
                <a:lnTo>
                  <a:pt x="874" y="731"/>
                </a:lnTo>
                <a:lnTo>
                  <a:pt x="873" y="758"/>
                </a:lnTo>
                <a:lnTo>
                  <a:pt x="872" y="784"/>
                </a:lnTo>
                <a:lnTo>
                  <a:pt x="869" y="811"/>
                </a:lnTo>
                <a:lnTo>
                  <a:pt x="866" y="838"/>
                </a:lnTo>
                <a:lnTo>
                  <a:pt x="861" y="863"/>
                </a:lnTo>
                <a:lnTo>
                  <a:pt x="855" y="889"/>
                </a:lnTo>
                <a:lnTo>
                  <a:pt x="849" y="914"/>
                </a:lnTo>
                <a:lnTo>
                  <a:pt x="841" y="939"/>
                </a:lnTo>
                <a:lnTo>
                  <a:pt x="833" y="963"/>
                </a:lnTo>
                <a:lnTo>
                  <a:pt x="823" y="987"/>
                </a:lnTo>
                <a:lnTo>
                  <a:pt x="812" y="1010"/>
                </a:lnTo>
                <a:lnTo>
                  <a:pt x="801" y="1033"/>
                </a:lnTo>
                <a:lnTo>
                  <a:pt x="789" y="1057"/>
                </a:lnTo>
                <a:lnTo>
                  <a:pt x="776" y="1078"/>
                </a:lnTo>
                <a:lnTo>
                  <a:pt x="763" y="1100"/>
                </a:lnTo>
                <a:lnTo>
                  <a:pt x="749" y="1120"/>
                </a:lnTo>
                <a:lnTo>
                  <a:pt x="756" y="1119"/>
                </a:lnTo>
                <a:lnTo>
                  <a:pt x="781" y="1114"/>
                </a:lnTo>
                <a:lnTo>
                  <a:pt x="806" y="1107"/>
                </a:lnTo>
                <a:lnTo>
                  <a:pt x="831" y="1101"/>
                </a:lnTo>
                <a:lnTo>
                  <a:pt x="835" y="1099"/>
                </a:lnTo>
                <a:lnTo>
                  <a:pt x="847" y="1079"/>
                </a:lnTo>
                <a:lnTo>
                  <a:pt x="857" y="1058"/>
                </a:lnTo>
                <a:lnTo>
                  <a:pt x="868" y="1036"/>
                </a:lnTo>
                <a:lnTo>
                  <a:pt x="877" y="1014"/>
                </a:lnTo>
                <a:lnTo>
                  <a:pt x="886" y="993"/>
                </a:lnTo>
                <a:lnTo>
                  <a:pt x="894" y="970"/>
                </a:lnTo>
                <a:lnTo>
                  <a:pt x="902" y="948"/>
                </a:lnTo>
                <a:lnTo>
                  <a:pt x="908" y="924"/>
                </a:lnTo>
                <a:lnTo>
                  <a:pt x="914" y="901"/>
                </a:lnTo>
                <a:lnTo>
                  <a:pt x="920" y="878"/>
                </a:lnTo>
                <a:lnTo>
                  <a:pt x="924" y="854"/>
                </a:lnTo>
                <a:lnTo>
                  <a:pt x="928" y="830"/>
                </a:lnTo>
                <a:lnTo>
                  <a:pt x="932" y="805"/>
                </a:lnTo>
                <a:lnTo>
                  <a:pt x="934" y="780"/>
                </a:lnTo>
                <a:lnTo>
                  <a:pt x="935" y="755"/>
                </a:lnTo>
                <a:lnTo>
                  <a:pt x="935" y="731"/>
                </a:lnTo>
                <a:close/>
              </a:path>
            </a:pathLst>
          </a:custGeom>
          <a:solidFill>
            <a:srgbClr val="EB8E7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27"/>
          <p:cNvSpPr/>
          <p:nvPr/>
        </p:nvSpPr>
        <p:spPr>
          <a:xfrm>
            <a:off x="6684963" y="1908175"/>
            <a:ext cx="366712" cy="436563"/>
          </a:xfrm>
          <a:custGeom>
            <a:rect b="b" l="l" r="r" t="t"/>
            <a:pathLst>
              <a:path extrusionOk="0" h="1098" w="921">
                <a:moveTo>
                  <a:pt x="921" y="701"/>
                </a:moveTo>
                <a:lnTo>
                  <a:pt x="920" y="664"/>
                </a:lnTo>
                <a:lnTo>
                  <a:pt x="918" y="629"/>
                </a:lnTo>
                <a:lnTo>
                  <a:pt x="913" y="594"/>
                </a:lnTo>
                <a:lnTo>
                  <a:pt x="907" y="559"/>
                </a:lnTo>
                <a:lnTo>
                  <a:pt x="899" y="525"/>
                </a:lnTo>
                <a:lnTo>
                  <a:pt x="890" y="492"/>
                </a:lnTo>
                <a:lnTo>
                  <a:pt x="879" y="459"/>
                </a:lnTo>
                <a:lnTo>
                  <a:pt x="867" y="428"/>
                </a:lnTo>
                <a:lnTo>
                  <a:pt x="853" y="397"/>
                </a:lnTo>
                <a:lnTo>
                  <a:pt x="836" y="367"/>
                </a:lnTo>
                <a:lnTo>
                  <a:pt x="820" y="337"/>
                </a:lnTo>
                <a:lnTo>
                  <a:pt x="802" y="309"/>
                </a:lnTo>
                <a:lnTo>
                  <a:pt x="782" y="282"/>
                </a:lnTo>
                <a:lnTo>
                  <a:pt x="762" y="255"/>
                </a:lnTo>
                <a:lnTo>
                  <a:pt x="740" y="229"/>
                </a:lnTo>
                <a:lnTo>
                  <a:pt x="716" y="205"/>
                </a:lnTo>
                <a:lnTo>
                  <a:pt x="692" y="182"/>
                </a:lnTo>
                <a:lnTo>
                  <a:pt x="667" y="161"/>
                </a:lnTo>
                <a:lnTo>
                  <a:pt x="641" y="139"/>
                </a:lnTo>
                <a:lnTo>
                  <a:pt x="612" y="120"/>
                </a:lnTo>
                <a:lnTo>
                  <a:pt x="584" y="102"/>
                </a:lnTo>
                <a:lnTo>
                  <a:pt x="555" y="85"/>
                </a:lnTo>
                <a:lnTo>
                  <a:pt x="525" y="70"/>
                </a:lnTo>
                <a:lnTo>
                  <a:pt x="494" y="56"/>
                </a:lnTo>
                <a:lnTo>
                  <a:pt x="462" y="43"/>
                </a:lnTo>
                <a:lnTo>
                  <a:pt x="430" y="32"/>
                </a:lnTo>
                <a:lnTo>
                  <a:pt x="396" y="22"/>
                </a:lnTo>
                <a:lnTo>
                  <a:pt x="363" y="14"/>
                </a:lnTo>
                <a:lnTo>
                  <a:pt x="328" y="8"/>
                </a:lnTo>
                <a:lnTo>
                  <a:pt x="294" y="4"/>
                </a:lnTo>
                <a:lnTo>
                  <a:pt x="257" y="1"/>
                </a:lnTo>
                <a:lnTo>
                  <a:pt x="222" y="0"/>
                </a:lnTo>
                <a:lnTo>
                  <a:pt x="198" y="1"/>
                </a:lnTo>
                <a:lnTo>
                  <a:pt x="173" y="2"/>
                </a:lnTo>
                <a:lnTo>
                  <a:pt x="150" y="4"/>
                </a:lnTo>
                <a:lnTo>
                  <a:pt x="127" y="7"/>
                </a:lnTo>
                <a:lnTo>
                  <a:pt x="104" y="10"/>
                </a:lnTo>
                <a:lnTo>
                  <a:pt x="81" y="15"/>
                </a:lnTo>
                <a:lnTo>
                  <a:pt x="57" y="20"/>
                </a:lnTo>
                <a:lnTo>
                  <a:pt x="35" y="25"/>
                </a:lnTo>
                <a:lnTo>
                  <a:pt x="27" y="42"/>
                </a:lnTo>
                <a:lnTo>
                  <a:pt x="12" y="73"/>
                </a:lnTo>
                <a:lnTo>
                  <a:pt x="0" y="101"/>
                </a:lnTo>
                <a:lnTo>
                  <a:pt x="26" y="92"/>
                </a:lnTo>
                <a:lnTo>
                  <a:pt x="52" y="84"/>
                </a:lnTo>
                <a:lnTo>
                  <a:pt x="80" y="77"/>
                </a:lnTo>
                <a:lnTo>
                  <a:pt x="107" y="72"/>
                </a:lnTo>
                <a:lnTo>
                  <a:pt x="135" y="67"/>
                </a:lnTo>
                <a:lnTo>
                  <a:pt x="163" y="64"/>
                </a:lnTo>
                <a:lnTo>
                  <a:pt x="193" y="62"/>
                </a:lnTo>
                <a:lnTo>
                  <a:pt x="222" y="62"/>
                </a:lnTo>
                <a:lnTo>
                  <a:pt x="254" y="62"/>
                </a:lnTo>
                <a:lnTo>
                  <a:pt x="287" y="65"/>
                </a:lnTo>
                <a:lnTo>
                  <a:pt x="319" y="69"/>
                </a:lnTo>
                <a:lnTo>
                  <a:pt x="350" y="74"/>
                </a:lnTo>
                <a:lnTo>
                  <a:pt x="381" y="82"/>
                </a:lnTo>
                <a:lnTo>
                  <a:pt x="412" y="90"/>
                </a:lnTo>
                <a:lnTo>
                  <a:pt x="441" y="100"/>
                </a:lnTo>
                <a:lnTo>
                  <a:pt x="470" y="111"/>
                </a:lnTo>
                <a:lnTo>
                  <a:pt x="498" y="124"/>
                </a:lnTo>
                <a:lnTo>
                  <a:pt x="527" y="138"/>
                </a:lnTo>
                <a:lnTo>
                  <a:pt x="553" y="154"/>
                </a:lnTo>
                <a:lnTo>
                  <a:pt x="579" y="171"/>
                </a:lnTo>
                <a:lnTo>
                  <a:pt x="604" y="188"/>
                </a:lnTo>
                <a:lnTo>
                  <a:pt x="628" y="207"/>
                </a:lnTo>
                <a:lnTo>
                  <a:pt x="651" y="227"/>
                </a:lnTo>
                <a:lnTo>
                  <a:pt x="673" y="248"/>
                </a:lnTo>
                <a:lnTo>
                  <a:pt x="694" y="271"/>
                </a:lnTo>
                <a:lnTo>
                  <a:pt x="714" y="294"/>
                </a:lnTo>
                <a:lnTo>
                  <a:pt x="734" y="318"/>
                </a:lnTo>
                <a:lnTo>
                  <a:pt x="752" y="343"/>
                </a:lnTo>
                <a:lnTo>
                  <a:pt x="768" y="369"/>
                </a:lnTo>
                <a:lnTo>
                  <a:pt x="783" y="396"/>
                </a:lnTo>
                <a:lnTo>
                  <a:pt x="797" y="423"/>
                </a:lnTo>
                <a:lnTo>
                  <a:pt x="810" y="451"/>
                </a:lnTo>
                <a:lnTo>
                  <a:pt x="821" y="481"/>
                </a:lnTo>
                <a:lnTo>
                  <a:pt x="831" y="510"/>
                </a:lnTo>
                <a:lnTo>
                  <a:pt x="841" y="540"/>
                </a:lnTo>
                <a:lnTo>
                  <a:pt x="848" y="571"/>
                </a:lnTo>
                <a:lnTo>
                  <a:pt x="854" y="603"/>
                </a:lnTo>
                <a:lnTo>
                  <a:pt x="858" y="635"/>
                </a:lnTo>
                <a:lnTo>
                  <a:pt x="860" y="667"/>
                </a:lnTo>
                <a:lnTo>
                  <a:pt x="861" y="701"/>
                </a:lnTo>
                <a:lnTo>
                  <a:pt x="860" y="728"/>
                </a:lnTo>
                <a:lnTo>
                  <a:pt x="858" y="756"/>
                </a:lnTo>
                <a:lnTo>
                  <a:pt x="855" y="783"/>
                </a:lnTo>
                <a:lnTo>
                  <a:pt x="851" y="811"/>
                </a:lnTo>
                <a:lnTo>
                  <a:pt x="846" y="837"/>
                </a:lnTo>
                <a:lnTo>
                  <a:pt x="840" y="863"/>
                </a:lnTo>
                <a:lnTo>
                  <a:pt x="832" y="889"/>
                </a:lnTo>
                <a:lnTo>
                  <a:pt x="823" y="915"/>
                </a:lnTo>
                <a:lnTo>
                  <a:pt x="814" y="940"/>
                </a:lnTo>
                <a:lnTo>
                  <a:pt x="803" y="964"/>
                </a:lnTo>
                <a:lnTo>
                  <a:pt x="792" y="988"/>
                </a:lnTo>
                <a:lnTo>
                  <a:pt x="780" y="1012"/>
                </a:lnTo>
                <a:lnTo>
                  <a:pt x="767" y="1034"/>
                </a:lnTo>
                <a:lnTo>
                  <a:pt x="753" y="1056"/>
                </a:lnTo>
                <a:lnTo>
                  <a:pt x="738" y="1077"/>
                </a:lnTo>
                <a:lnTo>
                  <a:pt x="721" y="1098"/>
                </a:lnTo>
                <a:lnTo>
                  <a:pt x="747" y="1094"/>
                </a:lnTo>
                <a:lnTo>
                  <a:pt x="773" y="1089"/>
                </a:lnTo>
                <a:lnTo>
                  <a:pt x="798" y="1084"/>
                </a:lnTo>
                <a:lnTo>
                  <a:pt x="808" y="1081"/>
                </a:lnTo>
                <a:lnTo>
                  <a:pt x="821" y="1060"/>
                </a:lnTo>
                <a:lnTo>
                  <a:pt x="833" y="1039"/>
                </a:lnTo>
                <a:lnTo>
                  <a:pt x="846" y="1018"/>
                </a:lnTo>
                <a:lnTo>
                  <a:pt x="857" y="995"/>
                </a:lnTo>
                <a:lnTo>
                  <a:pt x="867" y="972"/>
                </a:lnTo>
                <a:lnTo>
                  <a:pt x="876" y="950"/>
                </a:lnTo>
                <a:lnTo>
                  <a:pt x="884" y="926"/>
                </a:lnTo>
                <a:lnTo>
                  <a:pt x="892" y="902"/>
                </a:lnTo>
                <a:lnTo>
                  <a:pt x="898" y="878"/>
                </a:lnTo>
                <a:lnTo>
                  <a:pt x="904" y="854"/>
                </a:lnTo>
                <a:lnTo>
                  <a:pt x="909" y="829"/>
                </a:lnTo>
                <a:lnTo>
                  <a:pt x="914" y="804"/>
                </a:lnTo>
                <a:lnTo>
                  <a:pt x="917" y="778"/>
                </a:lnTo>
                <a:lnTo>
                  <a:pt x="919" y="752"/>
                </a:lnTo>
                <a:lnTo>
                  <a:pt x="921" y="727"/>
                </a:lnTo>
                <a:lnTo>
                  <a:pt x="921" y="701"/>
                </a:lnTo>
                <a:close/>
              </a:path>
            </a:pathLst>
          </a:custGeom>
          <a:solidFill>
            <a:srgbClr val="EC916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27"/>
          <p:cNvSpPr/>
          <p:nvPr/>
        </p:nvSpPr>
        <p:spPr>
          <a:xfrm>
            <a:off x="6678613" y="1920875"/>
            <a:ext cx="360362" cy="423863"/>
          </a:xfrm>
          <a:custGeom>
            <a:rect b="b" l="l" r="r" t="t"/>
            <a:pathLst>
              <a:path extrusionOk="0" h="1071" w="906">
                <a:moveTo>
                  <a:pt x="906" y="671"/>
                </a:moveTo>
                <a:lnTo>
                  <a:pt x="905" y="635"/>
                </a:lnTo>
                <a:lnTo>
                  <a:pt x="903" y="602"/>
                </a:lnTo>
                <a:lnTo>
                  <a:pt x="898" y="569"/>
                </a:lnTo>
                <a:lnTo>
                  <a:pt x="892" y="535"/>
                </a:lnTo>
                <a:lnTo>
                  <a:pt x="885" y="503"/>
                </a:lnTo>
                <a:lnTo>
                  <a:pt x="876" y="471"/>
                </a:lnTo>
                <a:lnTo>
                  <a:pt x="866" y="440"/>
                </a:lnTo>
                <a:lnTo>
                  <a:pt x="854" y="409"/>
                </a:lnTo>
                <a:lnTo>
                  <a:pt x="840" y="380"/>
                </a:lnTo>
                <a:lnTo>
                  <a:pt x="825" y="352"/>
                </a:lnTo>
                <a:lnTo>
                  <a:pt x="809" y="323"/>
                </a:lnTo>
                <a:lnTo>
                  <a:pt x="792" y="296"/>
                </a:lnTo>
                <a:lnTo>
                  <a:pt x="773" y="270"/>
                </a:lnTo>
                <a:lnTo>
                  <a:pt x="754" y="245"/>
                </a:lnTo>
                <a:lnTo>
                  <a:pt x="732" y="220"/>
                </a:lnTo>
                <a:lnTo>
                  <a:pt x="710" y="197"/>
                </a:lnTo>
                <a:lnTo>
                  <a:pt x="687" y="175"/>
                </a:lnTo>
                <a:lnTo>
                  <a:pt x="663" y="154"/>
                </a:lnTo>
                <a:lnTo>
                  <a:pt x="638" y="134"/>
                </a:lnTo>
                <a:lnTo>
                  <a:pt x="611" y="115"/>
                </a:lnTo>
                <a:lnTo>
                  <a:pt x="584" y="98"/>
                </a:lnTo>
                <a:lnTo>
                  <a:pt x="556" y="82"/>
                </a:lnTo>
                <a:lnTo>
                  <a:pt x="527" y="67"/>
                </a:lnTo>
                <a:lnTo>
                  <a:pt x="497" y="54"/>
                </a:lnTo>
                <a:lnTo>
                  <a:pt x="467" y="42"/>
                </a:lnTo>
                <a:lnTo>
                  <a:pt x="436" y="31"/>
                </a:lnTo>
                <a:lnTo>
                  <a:pt x="403" y="22"/>
                </a:lnTo>
                <a:lnTo>
                  <a:pt x="371" y="15"/>
                </a:lnTo>
                <a:lnTo>
                  <a:pt x="339" y="8"/>
                </a:lnTo>
                <a:lnTo>
                  <a:pt x="305" y="4"/>
                </a:lnTo>
                <a:lnTo>
                  <a:pt x="271" y="1"/>
                </a:lnTo>
                <a:lnTo>
                  <a:pt x="237" y="0"/>
                </a:lnTo>
                <a:lnTo>
                  <a:pt x="210" y="1"/>
                </a:lnTo>
                <a:lnTo>
                  <a:pt x="183" y="3"/>
                </a:lnTo>
                <a:lnTo>
                  <a:pt x="157" y="5"/>
                </a:lnTo>
                <a:lnTo>
                  <a:pt x="132" y="9"/>
                </a:lnTo>
                <a:lnTo>
                  <a:pt x="107" y="14"/>
                </a:lnTo>
                <a:lnTo>
                  <a:pt x="81" y="20"/>
                </a:lnTo>
                <a:lnTo>
                  <a:pt x="56" y="26"/>
                </a:lnTo>
                <a:lnTo>
                  <a:pt x="32" y="33"/>
                </a:lnTo>
                <a:lnTo>
                  <a:pt x="27" y="43"/>
                </a:lnTo>
                <a:lnTo>
                  <a:pt x="13" y="74"/>
                </a:lnTo>
                <a:lnTo>
                  <a:pt x="1" y="106"/>
                </a:lnTo>
                <a:lnTo>
                  <a:pt x="0" y="109"/>
                </a:lnTo>
                <a:lnTo>
                  <a:pt x="27" y="99"/>
                </a:lnTo>
                <a:lnTo>
                  <a:pt x="55" y="89"/>
                </a:lnTo>
                <a:lnTo>
                  <a:pt x="84" y="81"/>
                </a:lnTo>
                <a:lnTo>
                  <a:pt x="114" y="74"/>
                </a:lnTo>
                <a:lnTo>
                  <a:pt x="144" y="69"/>
                </a:lnTo>
                <a:lnTo>
                  <a:pt x="174" y="65"/>
                </a:lnTo>
                <a:lnTo>
                  <a:pt x="206" y="63"/>
                </a:lnTo>
                <a:lnTo>
                  <a:pt x="237" y="62"/>
                </a:lnTo>
                <a:lnTo>
                  <a:pt x="268" y="63"/>
                </a:lnTo>
                <a:lnTo>
                  <a:pt x="298" y="65"/>
                </a:lnTo>
                <a:lnTo>
                  <a:pt x="330" y="69"/>
                </a:lnTo>
                <a:lnTo>
                  <a:pt x="359" y="74"/>
                </a:lnTo>
                <a:lnTo>
                  <a:pt x="388" y="81"/>
                </a:lnTo>
                <a:lnTo>
                  <a:pt x="418" y="89"/>
                </a:lnTo>
                <a:lnTo>
                  <a:pt x="446" y="98"/>
                </a:lnTo>
                <a:lnTo>
                  <a:pt x="473" y="109"/>
                </a:lnTo>
                <a:lnTo>
                  <a:pt x="500" y="122"/>
                </a:lnTo>
                <a:lnTo>
                  <a:pt x="527" y="136"/>
                </a:lnTo>
                <a:lnTo>
                  <a:pt x="552" y="150"/>
                </a:lnTo>
                <a:lnTo>
                  <a:pt x="577" y="166"/>
                </a:lnTo>
                <a:lnTo>
                  <a:pt x="600" y="183"/>
                </a:lnTo>
                <a:lnTo>
                  <a:pt x="623" y="200"/>
                </a:lnTo>
                <a:lnTo>
                  <a:pt x="646" y="219"/>
                </a:lnTo>
                <a:lnTo>
                  <a:pt x="667" y="240"/>
                </a:lnTo>
                <a:lnTo>
                  <a:pt x="687" y="261"/>
                </a:lnTo>
                <a:lnTo>
                  <a:pt x="706" y="283"/>
                </a:lnTo>
                <a:lnTo>
                  <a:pt x="724" y="306"/>
                </a:lnTo>
                <a:lnTo>
                  <a:pt x="741" y="330"/>
                </a:lnTo>
                <a:lnTo>
                  <a:pt x="757" y="355"/>
                </a:lnTo>
                <a:lnTo>
                  <a:pt x="772" y="380"/>
                </a:lnTo>
                <a:lnTo>
                  <a:pt x="785" y="406"/>
                </a:lnTo>
                <a:lnTo>
                  <a:pt x="797" y="433"/>
                </a:lnTo>
                <a:lnTo>
                  <a:pt x="808" y="461"/>
                </a:lnTo>
                <a:lnTo>
                  <a:pt x="818" y="489"/>
                </a:lnTo>
                <a:lnTo>
                  <a:pt x="826" y="518"/>
                </a:lnTo>
                <a:lnTo>
                  <a:pt x="832" y="547"/>
                </a:lnTo>
                <a:lnTo>
                  <a:pt x="838" y="578"/>
                </a:lnTo>
                <a:lnTo>
                  <a:pt x="842" y="608"/>
                </a:lnTo>
                <a:lnTo>
                  <a:pt x="844" y="639"/>
                </a:lnTo>
                <a:lnTo>
                  <a:pt x="845" y="671"/>
                </a:lnTo>
                <a:lnTo>
                  <a:pt x="844" y="699"/>
                </a:lnTo>
                <a:lnTo>
                  <a:pt x="842" y="727"/>
                </a:lnTo>
                <a:lnTo>
                  <a:pt x="839" y="755"/>
                </a:lnTo>
                <a:lnTo>
                  <a:pt x="834" y="783"/>
                </a:lnTo>
                <a:lnTo>
                  <a:pt x="829" y="810"/>
                </a:lnTo>
                <a:lnTo>
                  <a:pt x="822" y="836"/>
                </a:lnTo>
                <a:lnTo>
                  <a:pt x="814" y="862"/>
                </a:lnTo>
                <a:lnTo>
                  <a:pt x="805" y="889"/>
                </a:lnTo>
                <a:lnTo>
                  <a:pt x="794" y="914"/>
                </a:lnTo>
                <a:lnTo>
                  <a:pt x="783" y="938"/>
                </a:lnTo>
                <a:lnTo>
                  <a:pt x="771" y="962"/>
                </a:lnTo>
                <a:lnTo>
                  <a:pt x="757" y="986"/>
                </a:lnTo>
                <a:lnTo>
                  <a:pt x="742" y="1008"/>
                </a:lnTo>
                <a:lnTo>
                  <a:pt x="727" y="1030"/>
                </a:lnTo>
                <a:lnTo>
                  <a:pt x="711" y="1051"/>
                </a:lnTo>
                <a:lnTo>
                  <a:pt x="694" y="1071"/>
                </a:lnTo>
                <a:lnTo>
                  <a:pt x="708" y="1071"/>
                </a:lnTo>
                <a:lnTo>
                  <a:pt x="734" y="1068"/>
                </a:lnTo>
                <a:lnTo>
                  <a:pt x="762" y="1064"/>
                </a:lnTo>
                <a:lnTo>
                  <a:pt x="781" y="1060"/>
                </a:lnTo>
                <a:lnTo>
                  <a:pt x="795" y="1040"/>
                </a:lnTo>
                <a:lnTo>
                  <a:pt x="808" y="1018"/>
                </a:lnTo>
                <a:lnTo>
                  <a:pt x="821" y="997"/>
                </a:lnTo>
                <a:lnTo>
                  <a:pt x="833" y="973"/>
                </a:lnTo>
                <a:lnTo>
                  <a:pt x="844" y="950"/>
                </a:lnTo>
                <a:lnTo>
                  <a:pt x="855" y="927"/>
                </a:lnTo>
                <a:lnTo>
                  <a:pt x="865" y="903"/>
                </a:lnTo>
                <a:lnTo>
                  <a:pt x="873" y="879"/>
                </a:lnTo>
                <a:lnTo>
                  <a:pt x="881" y="854"/>
                </a:lnTo>
                <a:lnTo>
                  <a:pt x="887" y="829"/>
                </a:lnTo>
                <a:lnTo>
                  <a:pt x="893" y="803"/>
                </a:lnTo>
                <a:lnTo>
                  <a:pt x="898" y="778"/>
                </a:lnTo>
                <a:lnTo>
                  <a:pt x="901" y="751"/>
                </a:lnTo>
                <a:lnTo>
                  <a:pt x="904" y="724"/>
                </a:lnTo>
                <a:lnTo>
                  <a:pt x="905" y="698"/>
                </a:lnTo>
                <a:lnTo>
                  <a:pt x="906" y="671"/>
                </a:lnTo>
                <a:close/>
              </a:path>
            </a:pathLst>
          </a:custGeom>
          <a:solidFill>
            <a:srgbClr val="ED946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27"/>
          <p:cNvSpPr/>
          <p:nvPr/>
        </p:nvSpPr>
        <p:spPr>
          <a:xfrm>
            <a:off x="6673850" y="1931988"/>
            <a:ext cx="352425" cy="414337"/>
          </a:xfrm>
          <a:custGeom>
            <a:rect b="b" l="l" r="r" t="t"/>
            <a:pathLst>
              <a:path extrusionOk="0" h="1041" w="888">
                <a:moveTo>
                  <a:pt x="888" y="639"/>
                </a:moveTo>
                <a:lnTo>
                  <a:pt x="887" y="605"/>
                </a:lnTo>
                <a:lnTo>
                  <a:pt x="885" y="573"/>
                </a:lnTo>
                <a:lnTo>
                  <a:pt x="881" y="541"/>
                </a:lnTo>
                <a:lnTo>
                  <a:pt x="875" y="509"/>
                </a:lnTo>
                <a:lnTo>
                  <a:pt x="868" y="478"/>
                </a:lnTo>
                <a:lnTo>
                  <a:pt x="858" y="448"/>
                </a:lnTo>
                <a:lnTo>
                  <a:pt x="848" y="419"/>
                </a:lnTo>
                <a:lnTo>
                  <a:pt x="837" y="389"/>
                </a:lnTo>
                <a:lnTo>
                  <a:pt x="824" y="361"/>
                </a:lnTo>
                <a:lnTo>
                  <a:pt x="810" y="334"/>
                </a:lnTo>
                <a:lnTo>
                  <a:pt x="795" y="307"/>
                </a:lnTo>
                <a:lnTo>
                  <a:pt x="779" y="281"/>
                </a:lnTo>
                <a:lnTo>
                  <a:pt x="761" y="256"/>
                </a:lnTo>
                <a:lnTo>
                  <a:pt x="741" y="232"/>
                </a:lnTo>
                <a:lnTo>
                  <a:pt x="721" y="209"/>
                </a:lnTo>
                <a:lnTo>
                  <a:pt x="700" y="186"/>
                </a:lnTo>
                <a:lnTo>
                  <a:pt x="678" y="165"/>
                </a:lnTo>
                <a:lnTo>
                  <a:pt x="655" y="145"/>
                </a:lnTo>
                <a:lnTo>
                  <a:pt x="631" y="126"/>
                </a:lnTo>
                <a:lnTo>
                  <a:pt x="606" y="109"/>
                </a:lnTo>
                <a:lnTo>
                  <a:pt x="580" y="92"/>
                </a:lnTo>
                <a:lnTo>
                  <a:pt x="554" y="76"/>
                </a:lnTo>
                <a:lnTo>
                  <a:pt x="525" y="62"/>
                </a:lnTo>
                <a:lnTo>
                  <a:pt x="497" y="49"/>
                </a:lnTo>
                <a:lnTo>
                  <a:pt x="468" y="38"/>
                </a:lnTo>
                <a:lnTo>
                  <a:pt x="439" y="28"/>
                </a:lnTo>
                <a:lnTo>
                  <a:pt x="408" y="20"/>
                </a:lnTo>
                <a:lnTo>
                  <a:pt x="377" y="12"/>
                </a:lnTo>
                <a:lnTo>
                  <a:pt x="346" y="7"/>
                </a:lnTo>
                <a:lnTo>
                  <a:pt x="314" y="3"/>
                </a:lnTo>
                <a:lnTo>
                  <a:pt x="281" y="0"/>
                </a:lnTo>
                <a:lnTo>
                  <a:pt x="249" y="0"/>
                </a:lnTo>
                <a:lnTo>
                  <a:pt x="220" y="0"/>
                </a:lnTo>
                <a:lnTo>
                  <a:pt x="190" y="2"/>
                </a:lnTo>
                <a:lnTo>
                  <a:pt x="162" y="5"/>
                </a:lnTo>
                <a:lnTo>
                  <a:pt x="134" y="10"/>
                </a:lnTo>
                <a:lnTo>
                  <a:pt x="107" y="15"/>
                </a:lnTo>
                <a:lnTo>
                  <a:pt x="79" y="22"/>
                </a:lnTo>
                <a:lnTo>
                  <a:pt x="53" y="30"/>
                </a:lnTo>
                <a:lnTo>
                  <a:pt x="27" y="39"/>
                </a:lnTo>
                <a:lnTo>
                  <a:pt x="25" y="42"/>
                </a:lnTo>
                <a:lnTo>
                  <a:pt x="13" y="74"/>
                </a:lnTo>
                <a:lnTo>
                  <a:pt x="2" y="109"/>
                </a:lnTo>
                <a:lnTo>
                  <a:pt x="0" y="117"/>
                </a:lnTo>
                <a:lnTo>
                  <a:pt x="28" y="104"/>
                </a:lnTo>
                <a:lnTo>
                  <a:pt x="57" y="93"/>
                </a:lnTo>
                <a:lnTo>
                  <a:pt x="87" y="82"/>
                </a:lnTo>
                <a:lnTo>
                  <a:pt x="119" y="74"/>
                </a:lnTo>
                <a:lnTo>
                  <a:pt x="150" y="68"/>
                </a:lnTo>
                <a:lnTo>
                  <a:pt x="182" y="64"/>
                </a:lnTo>
                <a:lnTo>
                  <a:pt x="216" y="61"/>
                </a:lnTo>
                <a:lnTo>
                  <a:pt x="249" y="60"/>
                </a:lnTo>
                <a:lnTo>
                  <a:pt x="278" y="61"/>
                </a:lnTo>
                <a:lnTo>
                  <a:pt x="307" y="63"/>
                </a:lnTo>
                <a:lnTo>
                  <a:pt x="337" y="67"/>
                </a:lnTo>
                <a:lnTo>
                  <a:pt x="365" y="72"/>
                </a:lnTo>
                <a:lnTo>
                  <a:pt x="393" y="78"/>
                </a:lnTo>
                <a:lnTo>
                  <a:pt x="420" y="86"/>
                </a:lnTo>
                <a:lnTo>
                  <a:pt x="448" y="96"/>
                </a:lnTo>
                <a:lnTo>
                  <a:pt x="474" y="106"/>
                </a:lnTo>
                <a:lnTo>
                  <a:pt x="499" y="117"/>
                </a:lnTo>
                <a:lnTo>
                  <a:pt x="524" y="130"/>
                </a:lnTo>
                <a:lnTo>
                  <a:pt x="549" y="144"/>
                </a:lnTo>
                <a:lnTo>
                  <a:pt x="572" y="159"/>
                </a:lnTo>
                <a:lnTo>
                  <a:pt x="594" y="175"/>
                </a:lnTo>
                <a:lnTo>
                  <a:pt x="616" y="192"/>
                </a:lnTo>
                <a:lnTo>
                  <a:pt x="637" y="211"/>
                </a:lnTo>
                <a:lnTo>
                  <a:pt x="658" y="230"/>
                </a:lnTo>
                <a:lnTo>
                  <a:pt x="677" y="250"/>
                </a:lnTo>
                <a:lnTo>
                  <a:pt x="695" y="270"/>
                </a:lnTo>
                <a:lnTo>
                  <a:pt x="712" y="292"/>
                </a:lnTo>
                <a:lnTo>
                  <a:pt x="728" y="315"/>
                </a:lnTo>
                <a:lnTo>
                  <a:pt x="743" y="339"/>
                </a:lnTo>
                <a:lnTo>
                  <a:pt x="757" y="363"/>
                </a:lnTo>
                <a:lnTo>
                  <a:pt x="770" y="387"/>
                </a:lnTo>
                <a:lnTo>
                  <a:pt x="782" y="414"/>
                </a:lnTo>
                <a:lnTo>
                  <a:pt x="792" y="440"/>
                </a:lnTo>
                <a:lnTo>
                  <a:pt x="801" y="466"/>
                </a:lnTo>
                <a:lnTo>
                  <a:pt x="808" y="493"/>
                </a:lnTo>
                <a:lnTo>
                  <a:pt x="815" y="522"/>
                </a:lnTo>
                <a:lnTo>
                  <a:pt x="820" y="550"/>
                </a:lnTo>
                <a:lnTo>
                  <a:pt x="824" y="579"/>
                </a:lnTo>
                <a:lnTo>
                  <a:pt x="826" y="608"/>
                </a:lnTo>
                <a:lnTo>
                  <a:pt x="827" y="639"/>
                </a:lnTo>
                <a:lnTo>
                  <a:pt x="826" y="668"/>
                </a:lnTo>
                <a:lnTo>
                  <a:pt x="824" y="696"/>
                </a:lnTo>
                <a:lnTo>
                  <a:pt x="820" y="724"/>
                </a:lnTo>
                <a:lnTo>
                  <a:pt x="815" y="753"/>
                </a:lnTo>
                <a:lnTo>
                  <a:pt x="809" y="780"/>
                </a:lnTo>
                <a:lnTo>
                  <a:pt x="802" y="807"/>
                </a:lnTo>
                <a:lnTo>
                  <a:pt x="793" y="833"/>
                </a:lnTo>
                <a:lnTo>
                  <a:pt x="783" y="860"/>
                </a:lnTo>
                <a:lnTo>
                  <a:pt x="772" y="885"/>
                </a:lnTo>
                <a:lnTo>
                  <a:pt x="760" y="909"/>
                </a:lnTo>
                <a:lnTo>
                  <a:pt x="745" y="933"/>
                </a:lnTo>
                <a:lnTo>
                  <a:pt x="731" y="957"/>
                </a:lnTo>
                <a:lnTo>
                  <a:pt x="716" y="979"/>
                </a:lnTo>
                <a:lnTo>
                  <a:pt x="699" y="1000"/>
                </a:lnTo>
                <a:lnTo>
                  <a:pt x="682" y="1021"/>
                </a:lnTo>
                <a:lnTo>
                  <a:pt x="663" y="1041"/>
                </a:lnTo>
                <a:lnTo>
                  <a:pt x="666" y="1041"/>
                </a:lnTo>
                <a:lnTo>
                  <a:pt x="694" y="1039"/>
                </a:lnTo>
                <a:lnTo>
                  <a:pt x="720" y="1039"/>
                </a:lnTo>
                <a:lnTo>
                  <a:pt x="746" y="1036"/>
                </a:lnTo>
                <a:lnTo>
                  <a:pt x="748" y="1036"/>
                </a:lnTo>
                <a:lnTo>
                  <a:pt x="765" y="1015"/>
                </a:lnTo>
                <a:lnTo>
                  <a:pt x="780" y="994"/>
                </a:lnTo>
                <a:lnTo>
                  <a:pt x="794" y="972"/>
                </a:lnTo>
                <a:lnTo>
                  <a:pt x="807" y="950"/>
                </a:lnTo>
                <a:lnTo>
                  <a:pt x="819" y="926"/>
                </a:lnTo>
                <a:lnTo>
                  <a:pt x="830" y="902"/>
                </a:lnTo>
                <a:lnTo>
                  <a:pt x="841" y="878"/>
                </a:lnTo>
                <a:lnTo>
                  <a:pt x="850" y="853"/>
                </a:lnTo>
                <a:lnTo>
                  <a:pt x="859" y="827"/>
                </a:lnTo>
                <a:lnTo>
                  <a:pt x="867" y="801"/>
                </a:lnTo>
                <a:lnTo>
                  <a:pt x="873" y="775"/>
                </a:lnTo>
                <a:lnTo>
                  <a:pt x="878" y="749"/>
                </a:lnTo>
                <a:lnTo>
                  <a:pt x="882" y="721"/>
                </a:lnTo>
                <a:lnTo>
                  <a:pt x="885" y="694"/>
                </a:lnTo>
                <a:lnTo>
                  <a:pt x="887" y="666"/>
                </a:lnTo>
                <a:lnTo>
                  <a:pt x="888" y="639"/>
                </a:lnTo>
                <a:close/>
              </a:path>
            </a:pathLst>
          </a:custGeom>
          <a:solidFill>
            <a:srgbClr val="EE986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27"/>
          <p:cNvSpPr/>
          <p:nvPr/>
        </p:nvSpPr>
        <p:spPr>
          <a:xfrm>
            <a:off x="6670675" y="1944688"/>
            <a:ext cx="344488" cy="401637"/>
          </a:xfrm>
          <a:custGeom>
            <a:rect b="b" l="l" r="r" t="t"/>
            <a:pathLst>
              <a:path extrusionOk="0" h="1011" w="868">
                <a:moveTo>
                  <a:pt x="868" y="609"/>
                </a:moveTo>
                <a:lnTo>
                  <a:pt x="867" y="577"/>
                </a:lnTo>
                <a:lnTo>
                  <a:pt x="865" y="546"/>
                </a:lnTo>
                <a:lnTo>
                  <a:pt x="861" y="516"/>
                </a:lnTo>
                <a:lnTo>
                  <a:pt x="855" y="485"/>
                </a:lnTo>
                <a:lnTo>
                  <a:pt x="849" y="456"/>
                </a:lnTo>
                <a:lnTo>
                  <a:pt x="841" y="427"/>
                </a:lnTo>
                <a:lnTo>
                  <a:pt x="831" y="399"/>
                </a:lnTo>
                <a:lnTo>
                  <a:pt x="820" y="371"/>
                </a:lnTo>
                <a:lnTo>
                  <a:pt x="808" y="344"/>
                </a:lnTo>
                <a:lnTo>
                  <a:pt x="795" y="318"/>
                </a:lnTo>
                <a:lnTo>
                  <a:pt x="780" y="293"/>
                </a:lnTo>
                <a:lnTo>
                  <a:pt x="764" y="268"/>
                </a:lnTo>
                <a:lnTo>
                  <a:pt x="747" y="244"/>
                </a:lnTo>
                <a:lnTo>
                  <a:pt x="729" y="221"/>
                </a:lnTo>
                <a:lnTo>
                  <a:pt x="710" y="199"/>
                </a:lnTo>
                <a:lnTo>
                  <a:pt x="690" y="178"/>
                </a:lnTo>
                <a:lnTo>
                  <a:pt x="669" y="157"/>
                </a:lnTo>
                <a:lnTo>
                  <a:pt x="646" y="138"/>
                </a:lnTo>
                <a:lnTo>
                  <a:pt x="623" y="121"/>
                </a:lnTo>
                <a:lnTo>
                  <a:pt x="600" y="104"/>
                </a:lnTo>
                <a:lnTo>
                  <a:pt x="575" y="88"/>
                </a:lnTo>
                <a:lnTo>
                  <a:pt x="550" y="74"/>
                </a:lnTo>
                <a:lnTo>
                  <a:pt x="523" y="60"/>
                </a:lnTo>
                <a:lnTo>
                  <a:pt x="496" y="47"/>
                </a:lnTo>
                <a:lnTo>
                  <a:pt x="469" y="36"/>
                </a:lnTo>
                <a:lnTo>
                  <a:pt x="441" y="27"/>
                </a:lnTo>
                <a:lnTo>
                  <a:pt x="411" y="19"/>
                </a:lnTo>
                <a:lnTo>
                  <a:pt x="382" y="12"/>
                </a:lnTo>
                <a:lnTo>
                  <a:pt x="353" y="7"/>
                </a:lnTo>
                <a:lnTo>
                  <a:pt x="321" y="3"/>
                </a:lnTo>
                <a:lnTo>
                  <a:pt x="291" y="1"/>
                </a:lnTo>
                <a:lnTo>
                  <a:pt x="260" y="0"/>
                </a:lnTo>
                <a:lnTo>
                  <a:pt x="229" y="1"/>
                </a:lnTo>
                <a:lnTo>
                  <a:pt x="197" y="3"/>
                </a:lnTo>
                <a:lnTo>
                  <a:pt x="167" y="7"/>
                </a:lnTo>
                <a:lnTo>
                  <a:pt x="137" y="12"/>
                </a:lnTo>
                <a:lnTo>
                  <a:pt x="107" y="19"/>
                </a:lnTo>
                <a:lnTo>
                  <a:pt x="78" y="27"/>
                </a:lnTo>
                <a:lnTo>
                  <a:pt x="50" y="37"/>
                </a:lnTo>
                <a:lnTo>
                  <a:pt x="23" y="47"/>
                </a:lnTo>
                <a:lnTo>
                  <a:pt x="13" y="79"/>
                </a:lnTo>
                <a:lnTo>
                  <a:pt x="4" y="113"/>
                </a:lnTo>
                <a:lnTo>
                  <a:pt x="0" y="126"/>
                </a:lnTo>
                <a:lnTo>
                  <a:pt x="30" y="111"/>
                </a:lnTo>
                <a:lnTo>
                  <a:pt x="60" y="98"/>
                </a:lnTo>
                <a:lnTo>
                  <a:pt x="76" y="92"/>
                </a:lnTo>
                <a:lnTo>
                  <a:pt x="91" y="87"/>
                </a:lnTo>
                <a:lnTo>
                  <a:pt x="107" y="82"/>
                </a:lnTo>
                <a:lnTo>
                  <a:pt x="124" y="78"/>
                </a:lnTo>
                <a:lnTo>
                  <a:pt x="140" y="74"/>
                </a:lnTo>
                <a:lnTo>
                  <a:pt x="157" y="71"/>
                </a:lnTo>
                <a:lnTo>
                  <a:pt x="173" y="68"/>
                </a:lnTo>
                <a:lnTo>
                  <a:pt x="190" y="65"/>
                </a:lnTo>
                <a:lnTo>
                  <a:pt x="207" y="63"/>
                </a:lnTo>
                <a:lnTo>
                  <a:pt x="225" y="62"/>
                </a:lnTo>
                <a:lnTo>
                  <a:pt x="242" y="61"/>
                </a:lnTo>
                <a:lnTo>
                  <a:pt x="260" y="61"/>
                </a:lnTo>
                <a:lnTo>
                  <a:pt x="288" y="62"/>
                </a:lnTo>
                <a:lnTo>
                  <a:pt x="315" y="64"/>
                </a:lnTo>
                <a:lnTo>
                  <a:pt x="343" y="67"/>
                </a:lnTo>
                <a:lnTo>
                  <a:pt x="370" y="72"/>
                </a:lnTo>
                <a:lnTo>
                  <a:pt x="396" y="78"/>
                </a:lnTo>
                <a:lnTo>
                  <a:pt x="422" y="85"/>
                </a:lnTo>
                <a:lnTo>
                  <a:pt x="448" y="94"/>
                </a:lnTo>
                <a:lnTo>
                  <a:pt x="473" y="104"/>
                </a:lnTo>
                <a:lnTo>
                  <a:pt x="497" y="115"/>
                </a:lnTo>
                <a:lnTo>
                  <a:pt x="520" y="127"/>
                </a:lnTo>
                <a:lnTo>
                  <a:pt x="543" y="140"/>
                </a:lnTo>
                <a:lnTo>
                  <a:pt x="566" y="154"/>
                </a:lnTo>
                <a:lnTo>
                  <a:pt x="587" y="170"/>
                </a:lnTo>
                <a:lnTo>
                  <a:pt x="608" y="186"/>
                </a:lnTo>
                <a:lnTo>
                  <a:pt x="628" y="203"/>
                </a:lnTo>
                <a:lnTo>
                  <a:pt x="646" y="221"/>
                </a:lnTo>
                <a:lnTo>
                  <a:pt x="665" y="240"/>
                </a:lnTo>
                <a:lnTo>
                  <a:pt x="682" y="259"/>
                </a:lnTo>
                <a:lnTo>
                  <a:pt x="699" y="281"/>
                </a:lnTo>
                <a:lnTo>
                  <a:pt x="714" y="302"/>
                </a:lnTo>
                <a:lnTo>
                  <a:pt x="728" y="324"/>
                </a:lnTo>
                <a:lnTo>
                  <a:pt x="741" y="347"/>
                </a:lnTo>
                <a:lnTo>
                  <a:pt x="753" y="370"/>
                </a:lnTo>
                <a:lnTo>
                  <a:pt x="764" y="395"/>
                </a:lnTo>
                <a:lnTo>
                  <a:pt x="774" y="420"/>
                </a:lnTo>
                <a:lnTo>
                  <a:pt x="783" y="445"/>
                </a:lnTo>
                <a:lnTo>
                  <a:pt x="790" y="471"/>
                </a:lnTo>
                <a:lnTo>
                  <a:pt x="796" y="498"/>
                </a:lnTo>
                <a:lnTo>
                  <a:pt x="801" y="525"/>
                </a:lnTo>
                <a:lnTo>
                  <a:pt x="805" y="552"/>
                </a:lnTo>
                <a:lnTo>
                  <a:pt x="807" y="580"/>
                </a:lnTo>
                <a:lnTo>
                  <a:pt x="807" y="609"/>
                </a:lnTo>
                <a:lnTo>
                  <a:pt x="807" y="638"/>
                </a:lnTo>
                <a:lnTo>
                  <a:pt x="804" y="667"/>
                </a:lnTo>
                <a:lnTo>
                  <a:pt x="801" y="695"/>
                </a:lnTo>
                <a:lnTo>
                  <a:pt x="795" y="724"/>
                </a:lnTo>
                <a:lnTo>
                  <a:pt x="789" y="751"/>
                </a:lnTo>
                <a:lnTo>
                  <a:pt x="781" y="778"/>
                </a:lnTo>
                <a:lnTo>
                  <a:pt x="771" y="804"/>
                </a:lnTo>
                <a:lnTo>
                  <a:pt x="760" y="831"/>
                </a:lnTo>
                <a:lnTo>
                  <a:pt x="748" y="856"/>
                </a:lnTo>
                <a:lnTo>
                  <a:pt x="735" y="880"/>
                </a:lnTo>
                <a:lnTo>
                  <a:pt x="721" y="904"/>
                </a:lnTo>
                <a:lnTo>
                  <a:pt x="705" y="927"/>
                </a:lnTo>
                <a:lnTo>
                  <a:pt x="689" y="949"/>
                </a:lnTo>
                <a:lnTo>
                  <a:pt x="671" y="970"/>
                </a:lnTo>
                <a:lnTo>
                  <a:pt x="652" y="990"/>
                </a:lnTo>
                <a:lnTo>
                  <a:pt x="632" y="1009"/>
                </a:lnTo>
                <a:lnTo>
                  <a:pt x="640" y="1009"/>
                </a:lnTo>
                <a:lnTo>
                  <a:pt x="677" y="1011"/>
                </a:lnTo>
                <a:lnTo>
                  <a:pt x="705" y="1009"/>
                </a:lnTo>
                <a:lnTo>
                  <a:pt x="717" y="1009"/>
                </a:lnTo>
                <a:lnTo>
                  <a:pt x="734" y="989"/>
                </a:lnTo>
                <a:lnTo>
                  <a:pt x="750" y="968"/>
                </a:lnTo>
                <a:lnTo>
                  <a:pt x="765" y="946"/>
                </a:lnTo>
                <a:lnTo>
                  <a:pt x="780" y="924"/>
                </a:lnTo>
                <a:lnTo>
                  <a:pt x="794" y="900"/>
                </a:lnTo>
                <a:lnTo>
                  <a:pt x="806" y="876"/>
                </a:lnTo>
                <a:lnTo>
                  <a:pt x="817" y="852"/>
                </a:lnTo>
                <a:lnTo>
                  <a:pt x="828" y="827"/>
                </a:lnTo>
                <a:lnTo>
                  <a:pt x="837" y="800"/>
                </a:lnTo>
                <a:lnTo>
                  <a:pt x="845" y="774"/>
                </a:lnTo>
                <a:lnTo>
                  <a:pt x="852" y="748"/>
                </a:lnTo>
                <a:lnTo>
                  <a:pt x="857" y="721"/>
                </a:lnTo>
                <a:lnTo>
                  <a:pt x="862" y="693"/>
                </a:lnTo>
                <a:lnTo>
                  <a:pt x="865" y="665"/>
                </a:lnTo>
                <a:lnTo>
                  <a:pt x="867" y="637"/>
                </a:lnTo>
                <a:lnTo>
                  <a:pt x="868" y="609"/>
                </a:lnTo>
                <a:close/>
              </a:path>
            </a:pathLst>
          </a:custGeom>
          <a:solidFill>
            <a:srgbClr val="EF9D6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27"/>
          <p:cNvSpPr/>
          <p:nvPr/>
        </p:nvSpPr>
        <p:spPr>
          <a:xfrm>
            <a:off x="6667500" y="1957388"/>
            <a:ext cx="334963" cy="388937"/>
          </a:xfrm>
          <a:custGeom>
            <a:rect b="b" l="l" r="r" t="t"/>
            <a:pathLst>
              <a:path extrusionOk="0" h="981" w="846">
                <a:moveTo>
                  <a:pt x="846" y="579"/>
                </a:moveTo>
                <a:lnTo>
                  <a:pt x="845" y="548"/>
                </a:lnTo>
                <a:lnTo>
                  <a:pt x="843" y="519"/>
                </a:lnTo>
                <a:lnTo>
                  <a:pt x="839" y="490"/>
                </a:lnTo>
                <a:lnTo>
                  <a:pt x="834" y="462"/>
                </a:lnTo>
                <a:lnTo>
                  <a:pt x="827" y="433"/>
                </a:lnTo>
                <a:lnTo>
                  <a:pt x="820" y="406"/>
                </a:lnTo>
                <a:lnTo>
                  <a:pt x="811" y="380"/>
                </a:lnTo>
                <a:lnTo>
                  <a:pt x="801" y="354"/>
                </a:lnTo>
                <a:lnTo>
                  <a:pt x="789" y="327"/>
                </a:lnTo>
                <a:lnTo>
                  <a:pt x="776" y="303"/>
                </a:lnTo>
                <a:lnTo>
                  <a:pt x="762" y="279"/>
                </a:lnTo>
                <a:lnTo>
                  <a:pt x="747" y="255"/>
                </a:lnTo>
                <a:lnTo>
                  <a:pt x="731" y="232"/>
                </a:lnTo>
                <a:lnTo>
                  <a:pt x="714" y="210"/>
                </a:lnTo>
                <a:lnTo>
                  <a:pt x="696" y="190"/>
                </a:lnTo>
                <a:lnTo>
                  <a:pt x="677" y="170"/>
                </a:lnTo>
                <a:lnTo>
                  <a:pt x="656" y="151"/>
                </a:lnTo>
                <a:lnTo>
                  <a:pt x="635" y="132"/>
                </a:lnTo>
                <a:lnTo>
                  <a:pt x="613" y="115"/>
                </a:lnTo>
                <a:lnTo>
                  <a:pt x="591" y="99"/>
                </a:lnTo>
                <a:lnTo>
                  <a:pt x="568" y="84"/>
                </a:lnTo>
                <a:lnTo>
                  <a:pt x="543" y="70"/>
                </a:lnTo>
                <a:lnTo>
                  <a:pt x="518" y="57"/>
                </a:lnTo>
                <a:lnTo>
                  <a:pt x="493" y="46"/>
                </a:lnTo>
                <a:lnTo>
                  <a:pt x="467" y="36"/>
                </a:lnTo>
                <a:lnTo>
                  <a:pt x="439" y="26"/>
                </a:lnTo>
                <a:lnTo>
                  <a:pt x="412" y="18"/>
                </a:lnTo>
                <a:lnTo>
                  <a:pt x="384" y="12"/>
                </a:lnTo>
                <a:lnTo>
                  <a:pt x="356" y="7"/>
                </a:lnTo>
                <a:lnTo>
                  <a:pt x="326" y="3"/>
                </a:lnTo>
                <a:lnTo>
                  <a:pt x="297" y="1"/>
                </a:lnTo>
                <a:lnTo>
                  <a:pt x="268" y="0"/>
                </a:lnTo>
                <a:lnTo>
                  <a:pt x="235" y="1"/>
                </a:lnTo>
                <a:lnTo>
                  <a:pt x="201" y="4"/>
                </a:lnTo>
                <a:lnTo>
                  <a:pt x="169" y="8"/>
                </a:lnTo>
                <a:lnTo>
                  <a:pt x="138" y="14"/>
                </a:lnTo>
                <a:lnTo>
                  <a:pt x="106" y="22"/>
                </a:lnTo>
                <a:lnTo>
                  <a:pt x="76" y="33"/>
                </a:lnTo>
                <a:lnTo>
                  <a:pt x="47" y="44"/>
                </a:lnTo>
                <a:lnTo>
                  <a:pt x="19" y="57"/>
                </a:lnTo>
                <a:lnTo>
                  <a:pt x="12" y="83"/>
                </a:lnTo>
                <a:lnTo>
                  <a:pt x="3" y="117"/>
                </a:lnTo>
                <a:lnTo>
                  <a:pt x="0" y="136"/>
                </a:lnTo>
                <a:lnTo>
                  <a:pt x="15" y="127"/>
                </a:lnTo>
                <a:lnTo>
                  <a:pt x="30" y="118"/>
                </a:lnTo>
                <a:lnTo>
                  <a:pt x="45" y="111"/>
                </a:lnTo>
                <a:lnTo>
                  <a:pt x="61" y="104"/>
                </a:lnTo>
                <a:lnTo>
                  <a:pt x="77" y="97"/>
                </a:lnTo>
                <a:lnTo>
                  <a:pt x="93" y="91"/>
                </a:lnTo>
                <a:lnTo>
                  <a:pt x="109" y="86"/>
                </a:lnTo>
                <a:lnTo>
                  <a:pt x="127" y="81"/>
                </a:lnTo>
                <a:lnTo>
                  <a:pt x="144" y="76"/>
                </a:lnTo>
                <a:lnTo>
                  <a:pt x="161" y="72"/>
                </a:lnTo>
                <a:lnTo>
                  <a:pt x="178" y="69"/>
                </a:lnTo>
                <a:lnTo>
                  <a:pt x="195" y="66"/>
                </a:lnTo>
                <a:lnTo>
                  <a:pt x="213" y="64"/>
                </a:lnTo>
                <a:lnTo>
                  <a:pt x="232" y="62"/>
                </a:lnTo>
                <a:lnTo>
                  <a:pt x="250" y="61"/>
                </a:lnTo>
                <a:lnTo>
                  <a:pt x="268" y="61"/>
                </a:lnTo>
                <a:lnTo>
                  <a:pt x="294" y="62"/>
                </a:lnTo>
                <a:lnTo>
                  <a:pt x="320" y="64"/>
                </a:lnTo>
                <a:lnTo>
                  <a:pt x="347" y="67"/>
                </a:lnTo>
                <a:lnTo>
                  <a:pt x="372" y="72"/>
                </a:lnTo>
                <a:lnTo>
                  <a:pt x="397" y="77"/>
                </a:lnTo>
                <a:lnTo>
                  <a:pt x="421" y="84"/>
                </a:lnTo>
                <a:lnTo>
                  <a:pt x="445" y="92"/>
                </a:lnTo>
                <a:lnTo>
                  <a:pt x="469" y="101"/>
                </a:lnTo>
                <a:lnTo>
                  <a:pt x="492" y="112"/>
                </a:lnTo>
                <a:lnTo>
                  <a:pt x="514" y="123"/>
                </a:lnTo>
                <a:lnTo>
                  <a:pt x="535" y="136"/>
                </a:lnTo>
                <a:lnTo>
                  <a:pt x="557" y="150"/>
                </a:lnTo>
                <a:lnTo>
                  <a:pt x="577" y="164"/>
                </a:lnTo>
                <a:lnTo>
                  <a:pt x="597" y="179"/>
                </a:lnTo>
                <a:lnTo>
                  <a:pt x="615" y="195"/>
                </a:lnTo>
                <a:lnTo>
                  <a:pt x="633" y="212"/>
                </a:lnTo>
                <a:lnTo>
                  <a:pt x="650" y="230"/>
                </a:lnTo>
                <a:lnTo>
                  <a:pt x="667" y="250"/>
                </a:lnTo>
                <a:lnTo>
                  <a:pt x="682" y="269"/>
                </a:lnTo>
                <a:lnTo>
                  <a:pt x="697" y="289"/>
                </a:lnTo>
                <a:lnTo>
                  <a:pt x="710" y="310"/>
                </a:lnTo>
                <a:lnTo>
                  <a:pt x="722" y="331"/>
                </a:lnTo>
                <a:lnTo>
                  <a:pt x="734" y="354"/>
                </a:lnTo>
                <a:lnTo>
                  <a:pt x="744" y="377"/>
                </a:lnTo>
                <a:lnTo>
                  <a:pt x="753" y="400"/>
                </a:lnTo>
                <a:lnTo>
                  <a:pt x="761" y="424"/>
                </a:lnTo>
                <a:lnTo>
                  <a:pt x="768" y="449"/>
                </a:lnTo>
                <a:lnTo>
                  <a:pt x="775" y="474"/>
                </a:lnTo>
                <a:lnTo>
                  <a:pt x="779" y="500"/>
                </a:lnTo>
                <a:lnTo>
                  <a:pt x="783" y="525"/>
                </a:lnTo>
                <a:lnTo>
                  <a:pt x="785" y="551"/>
                </a:lnTo>
                <a:lnTo>
                  <a:pt x="785" y="579"/>
                </a:lnTo>
                <a:lnTo>
                  <a:pt x="784" y="608"/>
                </a:lnTo>
                <a:lnTo>
                  <a:pt x="782" y="637"/>
                </a:lnTo>
                <a:lnTo>
                  <a:pt x="778" y="666"/>
                </a:lnTo>
                <a:lnTo>
                  <a:pt x="771" y="695"/>
                </a:lnTo>
                <a:lnTo>
                  <a:pt x="764" y="722"/>
                </a:lnTo>
                <a:lnTo>
                  <a:pt x="756" y="749"/>
                </a:lnTo>
                <a:lnTo>
                  <a:pt x="746" y="775"/>
                </a:lnTo>
                <a:lnTo>
                  <a:pt x="734" y="802"/>
                </a:lnTo>
                <a:lnTo>
                  <a:pt x="721" y="827"/>
                </a:lnTo>
                <a:lnTo>
                  <a:pt x="707" y="850"/>
                </a:lnTo>
                <a:lnTo>
                  <a:pt x="692" y="874"/>
                </a:lnTo>
                <a:lnTo>
                  <a:pt x="676" y="897"/>
                </a:lnTo>
                <a:lnTo>
                  <a:pt x="657" y="918"/>
                </a:lnTo>
                <a:lnTo>
                  <a:pt x="639" y="938"/>
                </a:lnTo>
                <a:lnTo>
                  <a:pt x="619" y="957"/>
                </a:lnTo>
                <a:lnTo>
                  <a:pt x="598" y="976"/>
                </a:lnTo>
                <a:lnTo>
                  <a:pt x="614" y="978"/>
                </a:lnTo>
                <a:lnTo>
                  <a:pt x="648" y="979"/>
                </a:lnTo>
                <a:lnTo>
                  <a:pt x="682" y="981"/>
                </a:lnTo>
                <a:lnTo>
                  <a:pt x="701" y="961"/>
                </a:lnTo>
                <a:lnTo>
                  <a:pt x="718" y="940"/>
                </a:lnTo>
                <a:lnTo>
                  <a:pt x="735" y="919"/>
                </a:lnTo>
                <a:lnTo>
                  <a:pt x="750" y="897"/>
                </a:lnTo>
                <a:lnTo>
                  <a:pt x="764" y="873"/>
                </a:lnTo>
                <a:lnTo>
                  <a:pt x="779" y="849"/>
                </a:lnTo>
                <a:lnTo>
                  <a:pt x="791" y="825"/>
                </a:lnTo>
                <a:lnTo>
                  <a:pt x="802" y="800"/>
                </a:lnTo>
                <a:lnTo>
                  <a:pt x="812" y="773"/>
                </a:lnTo>
                <a:lnTo>
                  <a:pt x="821" y="747"/>
                </a:lnTo>
                <a:lnTo>
                  <a:pt x="828" y="720"/>
                </a:lnTo>
                <a:lnTo>
                  <a:pt x="834" y="693"/>
                </a:lnTo>
                <a:lnTo>
                  <a:pt x="839" y="664"/>
                </a:lnTo>
                <a:lnTo>
                  <a:pt x="843" y="636"/>
                </a:lnTo>
                <a:lnTo>
                  <a:pt x="845" y="608"/>
                </a:lnTo>
                <a:lnTo>
                  <a:pt x="846" y="579"/>
                </a:lnTo>
                <a:close/>
              </a:path>
            </a:pathLst>
          </a:custGeom>
          <a:solidFill>
            <a:srgbClr val="EFA16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27"/>
          <p:cNvSpPr/>
          <p:nvPr/>
        </p:nvSpPr>
        <p:spPr>
          <a:xfrm>
            <a:off x="6664325" y="1968500"/>
            <a:ext cx="325438" cy="376238"/>
          </a:xfrm>
          <a:custGeom>
            <a:rect b="b" l="l" r="r" t="t"/>
            <a:pathLst>
              <a:path extrusionOk="0" h="948" w="821">
                <a:moveTo>
                  <a:pt x="821" y="548"/>
                </a:moveTo>
                <a:lnTo>
                  <a:pt x="821" y="519"/>
                </a:lnTo>
                <a:lnTo>
                  <a:pt x="819" y="491"/>
                </a:lnTo>
                <a:lnTo>
                  <a:pt x="815" y="464"/>
                </a:lnTo>
                <a:lnTo>
                  <a:pt x="810" y="437"/>
                </a:lnTo>
                <a:lnTo>
                  <a:pt x="804" y="410"/>
                </a:lnTo>
                <a:lnTo>
                  <a:pt x="797" y="384"/>
                </a:lnTo>
                <a:lnTo>
                  <a:pt x="788" y="359"/>
                </a:lnTo>
                <a:lnTo>
                  <a:pt x="778" y="334"/>
                </a:lnTo>
                <a:lnTo>
                  <a:pt x="767" y="309"/>
                </a:lnTo>
                <a:lnTo>
                  <a:pt x="755" y="286"/>
                </a:lnTo>
                <a:lnTo>
                  <a:pt x="742" y="263"/>
                </a:lnTo>
                <a:lnTo>
                  <a:pt x="728" y="241"/>
                </a:lnTo>
                <a:lnTo>
                  <a:pt x="713" y="220"/>
                </a:lnTo>
                <a:lnTo>
                  <a:pt x="696" y="198"/>
                </a:lnTo>
                <a:lnTo>
                  <a:pt x="679" y="179"/>
                </a:lnTo>
                <a:lnTo>
                  <a:pt x="660" y="160"/>
                </a:lnTo>
                <a:lnTo>
                  <a:pt x="642" y="142"/>
                </a:lnTo>
                <a:lnTo>
                  <a:pt x="622" y="125"/>
                </a:lnTo>
                <a:lnTo>
                  <a:pt x="601" y="109"/>
                </a:lnTo>
                <a:lnTo>
                  <a:pt x="580" y="93"/>
                </a:lnTo>
                <a:lnTo>
                  <a:pt x="557" y="79"/>
                </a:lnTo>
                <a:lnTo>
                  <a:pt x="534" y="66"/>
                </a:lnTo>
                <a:lnTo>
                  <a:pt x="511" y="54"/>
                </a:lnTo>
                <a:lnTo>
                  <a:pt x="487" y="43"/>
                </a:lnTo>
                <a:lnTo>
                  <a:pt x="462" y="33"/>
                </a:lnTo>
                <a:lnTo>
                  <a:pt x="436" y="24"/>
                </a:lnTo>
                <a:lnTo>
                  <a:pt x="410" y="17"/>
                </a:lnTo>
                <a:lnTo>
                  <a:pt x="384" y="11"/>
                </a:lnTo>
                <a:lnTo>
                  <a:pt x="357" y="6"/>
                </a:lnTo>
                <a:lnTo>
                  <a:pt x="329" y="3"/>
                </a:lnTo>
                <a:lnTo>
                  <a:pt x="302" y="1"/>
                </a:lnTo>
                <a:lnTo>
                  <a:pt x="274" y="0"/>
                </a:lnTo>
                <a:lnTo>
                  <a:pt x="256" y="0"/>
                </a:lnTo>
                <a:lnTo>
                  <a:pt x="239" y="1"/>
                </a:lnTo>
                <a:lnTo>
                  <a:pt x="221" y="2"/>
                </a:lnTo>
                <a:lnTo>
                  <a:pt x="204" y="4"/>
                </a:lnTo>
                <a:lnTo>
                  <a:pt x="187" y="7"/>
                </a:lnTo>
                <a:lnTo>
                  <a:pt x="171" y="10"/>
                </a:lnTo>
                <a:lnTo>
                  <a:pt x="154" y="13"/>
                </a:lnTo>
                <a:lnTo>
                  <a:pt x="138" y="17"/>
                </a:lnTo>
                <a:lnTo>
                  <a:pt x="121" y="21"/>
                </a:lnTo>
                <a:lnTo>
                  <a:pt x="105" y="26"/>
                </a:lnTo>
                <a:lnTo>
                  <a:pt x="90" y="31"/>
                </a:lnTo>
                <a:lnTo>
                  <a:pt x="74" y="37"/>
                </a:lnTo>
                <a:lnTo>
                  <a:pt x="44" y="50"/>
                </a:lnTo>
                <a:lnTo>
                  <a:pt x="14" y="65"/>
                </a:lnTo>
                <a:lnTo>
                  <a:pt x="9" y="86"/>
                </a:lnTo>
                <a:lnTo>
                  <a:pt x="3" y="121"/>
                </a:lnTo>
                <a:lnTo>
                  <a:pt x="0" y="145"/>
                </a:lnTo>
                <a:lnTo>
                  <a:pt x="14" y="135"/>
                </a:lnTo>
                <a:lnTo>
                  <a:pt x="30" y="126"/>
                </a:lnTo>
                <a:lnTo>
                  <a:pt x="46" y="118"/>
                </a:lnTo>
                <a:lnTo>
                  <a:pt x="61" y="110"/>
                </a:lnTo>
                <a:lnTo>
                  <a:pt x="77" y="101"/>
                </a:lnTo>
                <a:lnTo>
                  <a:pt x="94" y="94"/>
                </a:lnTo>
                <a:lnTo>
                  <a:pt x="111" y="88"/>
                </a:lnTo>
                <a:lnTo>
                  <a:pt x="128" y="82"/>
                </a:lnTo>
                <a:lnTo>
                  <a:pt x="146" y="77"/>
                </a:lnTo>
                <a:lnTo>
                  <a:pt x="163" y="73"/>
                </a:lnTo>
                <a:lnTo>
                  <a:pt x="181" y="69"/>
                </a:lnTo>
                <a:lnTo>
                  <a:pt x="199" y="66"/>
                </a:lnTo>
                <a:lnTo>
                  <a:pt x="217" y="64"/>
                </a:lnTo>
                <a:lnTo>
                  <a:pt x="236" y="62"/>
                </a:lnTo>
                <a:lnTo>
                  <a:pt x="255" y="61"/>
                </a:lnTo>
                <a:lnTo>
                  <a:pt x="274" y="60"/>
                </a:lnTo>
                <a:lnTo>
                  <a:pt x="299" y="61"/>
                </a:lnTo>
                <a:lnTo>
                  <a:pt x="323" y="63"/>
                </a:lnTo>
                <a:lnTo>
                  <a:pt x="348" y="66"/>
                </a:lnTo>
                <a:lnTo>
                  <a:pt x="372" y="70"/>
                </a:lnTo>
                <a:lnTo>
                  <a:pt x="395" y="76"/>
                </a:lnTo>
                <a:lnTo>
                  <a:pt x="418" y="82"/>
                </a:lnTo>
                <a:lnTo>
                  <a:pt x="441" y="90"/>
                </a:lnTo>
                <a:lnTo>
                  <a:pt x="464" y="98"/>
                </a:lnTo>
                <a:lnTo>
                  <a:pt x="485" y="109"/>
                </a:lnTo>
                <a:lnTo>
                  <a:pt x="506" y="120"/>
                </a:lnTo>
                <a:lnTo>
                  <a:pt x="526" y="131"/>
                </a:lnTo>
                <a:lnTo>
                  <a:pt x="545" y="144"/>
                </a:lnTo>
                <a:lnTo>
                  <a:pt x="565" y="157"/>
                </a:lnTo>
                <a:lnTo>
                  <a:pt x="584" y="171"/>
                </a:lnTo>
                <a:lnTo>
                  <a:pt x="601" y="187"/>
                </a:lnTo>
                <a:lnTo>
                  <a:pt x="618" y="203"/>
                </a:lnTo>
                <a:lnTo>
                  <a:pt x="634" y="220"/>
                </a:lnTo>
                <a:lnTo>
                  <a:pt x="649" y="238"/>
                </a:lnTo>
                <a:lnTo>
                  <a:pt x="663" y="256"/>
                </a:lnTo>
                <a:lnTo>
                  <a:pt x="678" y="275"/>
                </a:lnTo>
                <a:lnTo>
                  <a:pt x="690" y="295"/>
                </a:lnTo>
                <a:lnTo>
                  <a:pt x="702" y="315"/>
                </a:lnTo>
                <a:lnTo>
                  <a:pt x="713" y="337"/>
                </a:lnTo>
                <a:lnTo>
                  <a:pt x="722" y="358"/>
                </a:lnTo>
                <a:lnTo>
                  <a:pt x="731" y="380"/>
                </a:lnTo>
                <a:lnTo>
                  <a:pt x="738" y="402"/>
                </a:lnTo>
                <a:lnTo>
                  <a:pt x="745" y="425"/>
                </a:lnTo>
                <a:lnTo>
                  <a:pt x="750" y="449"/>
                </a:lnTo>
                <a:lnTo>
                  <a:pt x="755" y="473"/>
                </a:lnTo>
                <a:lnTo>
                  <a:pt x="758" y="497"/>
                </a:lnTo>
                <a:lnTo>
                  <a:pt x="759" y="522"/>
                </a:lnTo>
                <a:lnTo>
                  <a:pt x="760" y="548"/>
                </a:lnTo>
                <a:lnTo>
                  <a:pt x="759" y="577"/>
                </a:lnTo>
                <a:lnTo>
                  <a:pt x="757" y="606"/>
                </a:lnTo>
                <a:lnTo>
                  <a:pt x="752" y="635"/>
                </a:lnTo>
                <a:lnTo>
                  <a:pt x="746" y="664"/>
                </a:lnTo>
                <a:lnTo>
                  <a:pt x="739" y="691"/>
                </a:lnTo>
                <a:lnTo>
                  <a:pt x="730" y="718"/>
                </a:lnTo>
                <a:lnTo>
                  <a:pt x="719" y="744"/>
                </a:lnTo>
                <a:lnTo>
                  <a:pt x="707" y="770"/>
                </a:lnTo>
                <a:lnTo>
                  <a:pt x="693" y="794"/>
                </a:lnTo>
                <a:lnTo>
                  <a:pt x="679" y="818"/>
                </a:lnTo>
                <a:lnTo>
                  <a:pt x="662" y="840"/>
                </a:lnTo>
                <a:lnTo>
                  <a:pt x="644" y="863"/>
                </a:lnTo>
                <a:lnTo>
                  <a:pt x="626" y="883"/>
                </a:lnTo>
                <a:lnTo>
                  <a:pt x="606" y="903"/>
                </a:lnTo>
                <a:lnTo>
                  <a:pt x="586" y="921"/>
                </a:lnTo>
                <a:lnTo>
                  <a:pt x="564" y="938"/>
                </a:lnTo>
                <a:lnTo>
                  <a:pt x="585" y="942"/>
                </a:lnTo>
                <a:lnTo>
                  <a:pt x="620" y="947"/>
                </a:lnTo>
                <a:lnTo>
                  <a:pt x="646" y="948"/>
                </a:lnTo>
                <a:lnTo>
                  <a:pt x="666" y="929"/>
                </a:lnTo>
                <a:lnTo>
                  <a:pt x="685" y="909"/>
                </a:lnTo>
                <a:lnTo>
                  <a:pt x="703" y="888"/>
                </a:lnTo>
                <a:lnTo>
                  <a:pt x="719" y="866"/>
                </a:lnTo>
                <a:lnTo>
                  <a:pt x="735" y="843"/>
                </a:lnTo>
                <a:lnTo>
                  <a:pt x="749" y="819"/>
                </a:lnTo>
                <a:lnTo>
                  <a:pt x="762" y="795"/>
                </a:lnTo>
                <a:lnTo>
                  <a:pt x="774" y="770"/>
                </a:lnTo>
                <a:lnTo>
                  <a:pt x="785" y="743"/>
                </a:lnTo>
                <a:lnTo>
                  <a:pt x="795" y="717"/>
                </a:lnTo>
                <a:lnTo>
                  <a:pt x="803" y="690"/>
                </a:lnTo>
                <a:lnTo>
                  <a:pt x="809" y="663"/>
                </a:lnTo>
                <a:lnTo>
                  <a:pt x="815" y="634"/>
                </a:lnTo>
                <a:lnTo>
                  <a:pt x="818" y="606"/>
                </a:lnTo>
                <a:lnTo>
                  <a:pt x="821" y="577"/>
                </a:lnTo>
                <a:lnTo>
                  <a:pt x="821" y="548"/>
                </a:lnTo>
                <a:close/>
              </a:path>
            </a:pathLst>
          </a:custGeom>
          <a:solidFill>
            <a:srgbClr val="F0A56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27"/>
          <p:cNvSpPr/>
          <p:nvPr/>
        </p:nvSpPr>
        <p:spPr>
          <a:xfrm>
            <a:off x="6664325" y="1981200"/>
            <a:ext cx="314325" cy="363538"/>
          </a:xfrm>
          <a:custGeom>
            <a:rect b="b" l="l" r="r" t="t"/>
            <a:pathLst>
              <a:path extrusionOk="0" h="915" w="794">
                <a:moveTo>
                  <a:pt x="794" y="518"/>
                </a:moveTo>
                <a:lnTo>
                  <a:pt x="794" y="490"/>
                </a:lnTo>
                <a:lnTo>
                  <a:pt x="792" y="464"/>
                </a:lnTo>
                <a:lnTo>
                  <a:pt x="788" y="439"/>
                </a:lnTo>
                <a:lnTo>
                  <a:pt x="784" y="413"/>
                </a:lnTo>
                <a:lnTo>
                  <a:pt x="777" y="388"/>
                </a:lnTo>
                <a:lnTo>
                  <a:pt x="770" y="363"/>
                </a:lnTo>
                <a:lnTo>
                  <a:pt x="762" y="339"/>
                </a:lnTo>
                <a:lnTo>
                  <a:pt x="753" y="316"/>
                </a:lnTo>
                <a:lnTo>
                  <a:pt x="743" y="293"/>
                </a:lnTo>
                <a:lnTo>
                  <a:pt x="731" y="270"/>
                </a:lnTo>
                <a:lnTo>
                  <a:pt x="719" y="249"/>
                </a:lnTo>
                <a:lnTo>
                  <a:pt x="706" y="228"/>
                </a:lnTo>
                <a:lnTo>
                  <a:pt x="691" y="208"/>
                </a:lnTo>
                <a:lnTo>
                  <a:pt x="676" y="189"/>
                </a:lnTo>
                <a:lnTo>
                  <a:pt x="659" y="169"/>
                </a:lnTo>
                <a:lnTo>
                  <a:pt x="642" y="151"/>
                </a:lnTo>
                <a:lnTo>
                  <a:pt x="624" y="134"/>
                </a:lnTo>
                <a:lnTo>
                  <a:pt x="606" y="118"/>
                </a:lnTo>
                <a:lnTo>
                  <a:pt x="586" y="103"/>
                </a:lnTo>
                <a:lnTo>
                  <a:pt x="566" y="89"/>
                </a:lnTo>
                <a:lnTo>
                  <a:pt x="544" y="75"/>
                </a:lnTo>
                <a:lnTo>
                  <a:pt x="523" y="62"/>
                </a:lnTo>
                <a:lnTo>
                  <a:pt x="501" y="51"/>
                </a:lnTo>
                <a:lnTo>
                  <a:pt x="478" y="40"/>
                </a:lnTo>
                <a:lnTo>
                  <a:pt x="454" y="31"/>
                </a:lnTo>
                <a:lnTo>
                  <a:pt x="430" y="23"/>
                </a:lnTo>
                <a:lnTo>
                  <a:pt x="406" y="16"/>
                </a:lnTo>
                <a:lnTo>
                  <a:pt x="381" y="11"/>
                </a:lnTo>
                <a:lnTo>
                  <a:pt x="356" y="6"/>
                </a:lnTo>
                <a:lnTo>
                  <a:pt x="329" y="3"/>
                </a:lnTo>
                <a:lnTo>
                  <a:pt x="303" y="1"/>
                </a:lnTo>
                <a:lnTo>
                  <a:pt x="277" y="0"/>
                </a:lnTo>
                <a:lnTo>
                  <a:pt x="259" y="1"/>
                </a:lnTo>
                <a:lnTo>
                  <a:pt x="241" y="1"/>
                </a:lnTo>
                <a:lnTo>
                  <a:pt x="222" y="3"/>
                </a:lnTo>
                <a:lnTo>
                  <a:pt x="204" y="5"/>
                </a:lnTo>
                <a:lnTo>
                  <a:pt x="187" y="8"/>
                </a:lnTo>
                <a:lnTo>
                  <a:pt x="170" y="11"/>
                </a:lnTo>
                <a:lnTo>
                  <a:pt x="153" y="15"/>
                </a:lnTo>
                <a:lnTo>
                  <a:pt x="136" y="20"/>
                </a:lnTo>
                <a:lnTo>
                  <a:pt x="118" y="25"/>
                </a:lnTo>
                <a:lnTo>
                  <a:pt x="102" y="30"/>
                </a:lnTo>
                <a:lnTo>
                  <a:pt x="86" y="36"/>
                </a:lnTo>
                <a:lnTo>
                  <a:pt x="70" y="43"/>
                </a:lnTo>
                <a:lnTo>
                  <a:pt x="54" y="50"/>
                </a:lnTo>
                <a:lnTo>
                  <a:pt x="39" y="57"/>
                </a:lnTo>
                <a:lnTo>
                  <a:pt x="24" y="66"/>
                </a:lnTo>
                <a:lnTo>
                  <a:pt x="9" y="75"/>
                </a:lnTo>
                <a:lnTo>
                  <a:pt x="6" y="91"/>
                </a:lnTo>
                <a:lnTo>
                  <a:pt x="1" y="127"/>
                </a:lnTo>
                <a:lnTo>
                  <a:pt x="0" y="154"/>
                </a:lnTo>
                <a:lnTo>
                  <a:pt x="15" y="143"/>
                </a:lnTo>
                <a:lnTo>
                  <a:pt x="30" y="133"/>
                </a:lnTo>
                <a:lnTo>
                  <a:pt x="46" y="124"/>
                </a:lnTo>
                <a:lnTo>
                  <a:pt x="61" y="115"/>
                </a:lnTo>
                <a:lnTo>
                  <a:pt x="77" y="107"/>
                </a:lnTo>
                <a:lnTo>
                  <a:pt x="94" y="99"/>
                </a:lnTo>
                <a:lnTo>
                  <a:pt x="111" y="92"/>
                </a:lnTo>
                <a:lnTo>
                  <a:pt x="128" y="86"/>
                </a:lnTo>
                <a:lnTo>
                  <a:pt x="146" y="80"/>
                </a:lnTo>
                <a:lnTo>
                  <a:pt x="164" y="75"/>
                </a:lnTo>
                <a:lnTo>
                  <a:pt x="182" y="70"/>
                </a:lnTo>
                <a:lnTo>
                  <a:pt x="200" y="67"/>
                </a:lnTo>
                <a:lnTo>
                  <a:pt x="219" y="64"/>
                </a:lnTo>
                <a:lnTo>
                  <a:pt x="239" y="62"/>
                </a:lnTo>
                <a:lnTo>
                  <a:pt x="258" y="61"/>
                </a:lnTo>
                <a:lnTo>
                  <a:pt x="277" y="60"/>
                </a:lnTo>
                <a:lnTo>
                  <a:pt x="300" y="61"/>
                </a:lnTo>
                <a:lnTo>
                  <a:pt x="323" y="63"/>
                </a:lnTo>
                <a:lnTo>
                  <a:pt x="346" y="66"/>
                </a:lnTo>
                <a:lnTo>
                  <a:pt x="369" y="70"/>
                </a:lnTo>
                <a:lnTo>
                  <a:pt x="391" y="76"/>
                </a:lnTo>
                <a:lnTo>
                  <a:pt x="412" y="82"/>
                </a:lnTo>
                <a:lnTo>
                  <a:pt x="433" y="89"/>
                </a:lnTo>
                <a:lnTo>
                  <a:pt x="454" y="97"/>
                </a:lnTo>
                <a:lnTo>
                  <a:pt x="475" y="106"/>
                </a:lnTo>
                <a:lnTo>
                  <a:pt x="494" y="116"/>
                </a:lnTo>
                <a:lnTo>
                  <a:pt x="513" y="127"/>
                </a:lnTo>
                <a:lnTo>
                  <a:pt x="532" y="139"/>
                </a:lnTo>
                <a:lnTo>
                  <a:pt x="549" y="151"/>
                </a:lnTo>
                <a:lnTo>
                  <a:pt x="567" y="165"/>
                </a:lnTo>
                <a:lnTo>
                  <a:pt x="584" y="179"/>
                </a:lnTo>
                <a:lnTo>
                  <a:pt x="600" y="195"/>
                </a:lnTo>
                <a:lnTo>
                  <a:pt x="614" y="211"/>
                </a:lnTo>
                <a:lnTo>
                  <a:pt x="629" y="227"/>
                </a:lnTo>
                <a:lnTo>
                  <a:pt x="642" y="244"/>
                </a:lnTo>
                <a:lnTo>
                  <a:pt x="655" y="262"/>
                </a:lnTo>
                <a:lnTo>
                  <a:pt x="666" y="280"/>
                </a:lnTo>
                <a:lnTo>
                  <a:pt x="678" y="300"/>
                </a:lnTo>
                <a:lnTo>
                  <a:pt x="688" y="320"/>
                </a:lnTo>
                <a:lnTo>
                  <a:pt x="697" y="340"/>
                </a:lnTo>
                <a:lnTo>
                  <a:pt x="706" y="360"/>
                </a:lnTo>
                <a:lnTo>
                  <a:pt x="713" y="381"/>
                </a:lnTo>
                <a:lnTo>
                  <a:pt x="719" y="404"/>
                </a:lnTo>
                <a:lnTo>
                  <a:pt x="724" y="425"/>
                </a:lnTo>
                <a:lnTo>
                  <a:pt x="728" y="448"/>
                </a:lnTo>
                <a:lnTo>
                  <a:pt x="731" y="470"/>
                </a:lnTo>
                <a:lnTo>
                  <a:pt x="732" y="493"/>
                </a:lnTo>
                <a:lnTo>
                  <a:pt x="733" y="518"/>
                </a:lnTo>
                <a:lnTo>
                  <a:pt x="732" y="547"/>
                </a:lnTo>
                <a:lnTo>
                  <a:pt x="729" y="576"/>
                </a:lnTo>
                <a:lnTo>
                  <a:pt x="725" y="605"/>
                </a:lnTo>
                <a:lnTo>
                  <a:pt x="718" y="633"/>
                </a:lnTo>
                <a:lnTo>
                  <a:pt x="710" y="660"/>
                </a:lnTo>
                <a:lnTo>
                  <a:pt x="701" y="687"/>
                </a:lnTo>
                <a:lnTo>
                  <a:pt x="689" y="712"/>
                </a:lnTo>
                <a:lnTo>
                  <a:pt x="677" y="738"/>
                </a:lnTo>
                <a:lnTo>
                  <a:pt x="661" y="762"/>
                </a:lnTo>
                <a:lnTo>
                  <a:pt x="646" y="785"/>
                </a:lnTo>
                <a:lnTo>
                  <a:pt x="629" y="807"/>
                </a:lnTo>
                <a:lnTo>
                  <a:pt x="611" y="828"/>
                </a:lnTo>
                <a:lnTo>
                  <a:pt x="592" y="848"/>
                </a:lnTo>
                <a:lnTo>
                  <a:pt x="571" y="866"/>
                </a:lnTo>
                <a:lnTo>
                  <a:pt x="548" y="884"/>
                </a:lnTo>
                <a:lnTo>
                  <a:pt x="526" y="899"/>
                </a:lnTo>
                <a:lnTo>
                  <a:pt x="554" y="906"/>
                </a:lnTo>
                <a:lnTo>
                  <a:pt x="588" y="912"/>
                </a:lnTo>
                <a:lnTo>
                  <a:pt x="607" y="915"/>
                </a:lnTo>
                <a:lnTo>
                  <a:pt x="628" y="896"/>
                </a:lnTo>
                <a:lnTo>
                  <a:pt x="648" y="877"/>
                </a:lnTo>
                <a:lnTo>
                  <a:pt x="666" y="857"/>
                </a:lnTo>
                <a:lnTo>
                  <a:pt x="685" y="836"/>
                </a:lnTo>
                <a:lnTo>
                  <a:pt x="701" y="813"/>
                </a:lnTo>
                <a:lnTo>
                  <a:pt x="716" y="789"/>
                </a:lnTo>
                <a:lnTo>
                  <a:pt x="730" y="766"/>
                </a:lnTo>
                <a:lnTo>
                  <a:pt x="743" y="741"/>
                </a:lnTo>
                <a:lnTo>
                  <a:pt x="755" y="714"/>
                </a:lnTo>
                <a:lnTo>
                  <a:pt x="765" y="688"/>
                </a:lnTo>
                <a:lnTo>
                  <a:pt x="773" y="661"/>
                </a:lnTo>
                <a:lnTo>
                  <a:pt x="780" y="634"/>
                </a:lnTo>
                <a:lnTo>
                  <a:pt x="787" y="605"/>
                </a:lnTo>
                <a:lnTo>
                  <a:pt x="791" y="576"/>
                </a:lnTo>
                <a:lnTo>
                  <a:pt x="793" y="547"/>
                </a:lnTo>
                <a:lnTo>
                  <a:pt x="794" y="518"/>
                </a:lnTo>
                <a:close/>
              </a:path>
            </a:pathLst>
          </a:custGeom>
          <a:solidFill>
            <a:srgbClr val="F1A96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27"/>
          <p:cNvSpPr/>
          <p:nvPr/>
        </p:nvSpPr>
        <p:spPr>
          <a:xfrm>
            <a:off x="6662738" y="1992313"/>
            <a:ext cx="303212" cy="349250"/>
          </a:xfrm>
          <a:custGeom>
            <a:rect b="b" l="l" r="r" t="t"/>
            <a:pathLst>
              <a:path extrusionOk="0" h="878" w="765">
                <a:moveTo>
                  <a:pt x="765" y="488"/>
                </a:moveTo>
                <a:lnTo>
                  <a:pt x="764" y="462"/>
                </a:lnTo>
                <a:lnTo>
                  <a:pt x="763" y="437"/>
                </a:lnTo>
                <a:lnTo>
                  <a:pt x="760" y="413"/>
                </a:lnTo>
                <a:lnTo>
                  <a:pt x="755" y="389"/>
                </a:lnTo>
                <a:lnTo>
                  <a:pt x="750" y="365"/>
                </a:lnTo>
                <a:lnTo>
                  <a:pt x="743" y="342"/>
                </a:lnTo>
                <a:lnTo>
                  <a:pt x="736" y="320"/>
                </a:lnTo>
                <a:lnTo>
                  <a:pt x="727" y="298"/>
                </a:lnTo>
                <a:lnTo>
                  <a:pt x="718" y="277"/>
                </a:lnTo>
                <a:lnTo>
                  <a:pt x="707" y="255"/>
                </a:lnTo>
                <a:lnTo>
                  <a:pt x="695" y="235"/>
                </a:lnTo>
                <a:lnTo>
                  <a:pt x="683" y="215"/>
                </a:lnTo>
                <a:lnTo>
                  <a:pt x="668" y="196"/>
                </a:lnTo>
                <a:lnTo>
                  <a:pt x="654" y="178"/>
                </a:lnTo>
                <a:lnTo>
                  <a:pt x="639" y="160"/>
                </a:lnTo>
                <a:lnTo>
                  <a:pt x="623" y="143"/>
                </a:lnTo>
                <a:lnTo>
                  <a:pt x="606" y="127"/>
                </a:lnTo>
                <a:lnTo>
                  <a:pt x="589" y="111"/>
                </a:lnTo>
                <a:lnTo>
                  <a:pt x="570" y="97"/>
                </a:lnTo>
                <a:lnTo>
                  <a:pt x="550" y="84"/>
                </a:lnTo>
                <a:lnTo>
                  <a:pt x="531" y="71"/>
                </a:lnTo>
                <a:lnTo>
                  <a:pt x="511" y="60"/>
                </a:lnTo>
                <a:lnTo>
                  <a:pt x="490" y="49"/>
                </a:lnTo>
                <a:lnTo>
                  <a:pt x="469" y="38"/>
                </a:lnTo>
                <a:lnTo>
                  <a:pt x="446" y="30"/>
                </a:lnTo>
                <a:lnTo>
                  <a:pt x="423" y="22"/>
                </a:lnTo>
                <a:lnTo>
                  <a:pt x="400" y="16"/>
                </a:lnTo>
                <a:lnTo>
                  <a:pt x="377" y="10"/>
                </a:lnTo>
                <a:lnTo>
                  <a:pt x="353" y="6"/>
                </a:lnTo>
                <a:lnTo>
                  <a:pt x="328" y="3"/>
                </a:lnTo>
                <a:lnTo>
                  <a:pt x="304" y="1"/>
                </a:lnTo>
                <a:lnTo>
                  <a:pt x="279" y="0"/>
                </a:lnTo>
                <a:lnTo>
                  <a:pt x="260" y="1"/>
                </a:lnTo>
                <a:lnTo>
                  <a:pt x="241" y="2"/>
                </a:lnTo>
                <a:lnTo>
                  <a:pt x="222" y="4"/>
                </a:lnTo>
                <a:lnTo>
                  <a:pt x="204" y="6"/>
                </a:lnTo>
                <a:lnTo>
                  <a:pt x="186" y="9"/>
                </a:lnTo>
                <a:lnTo>
                  <a:pt x="168" y="13"/>
                </a:lnTo>
                <a:lnTo>
                  <a:pt x="151" y="17"/>
                </a:lnTo>
                <a:lnTo>
                  <a:pt x="133" y="22"/>
                </a:lnTo>
                <a:lnTo>
                  <a:pt x="116" y="28"/>
                </a:lnTo>
                <a:lnTo>
                  <a:pt x="99" y="34"/>
                </a:lnTo>
                <a:lnTo>
                  <a:pt x="82" y="41"/>
                </a:lnTo>
                <a:lnTo>
                  <a:pt x="66" y="50"/>
                </a:lnTo>
                <a:lnTo>
                  <a:pt x="51" y="58"/>
                </a:lnTo>
                <a:lnTo>
                  <a:pt x="35" y="66"/>
                </a:lnTo>
                <a:lnTo>
                  <a:pt x="19" y="75"/>
                </a:lnTo>
                <a:lnTo>
                  <a:pt x="5" y="85"/>
                </a:lnTo>
                <a:lnTo>
                  <a:pt x="3" y="97"/>
                </a:lnTo>
                <a:lnTo>
                  <a:pt x="2" y="134"/>
                </a:lnTo>
                <a:lnTo>
                  <a:pt x="0" y="165"/>
                </a:lnTo>
                <a:lnTo>
                  <a:pt x="14" y="153"/>
                </a:lnTo>
                <a:lnTo>
                  <a:pt x="30" y="141"/>
                </a:lnTo>
                <a:lnTo>
                  <a:pt x="45" y="131"/>
                </a:lnTo>
                <a:lnTo>
                  <a:pt x="61" y="121"/>
                </a:lnTo>
                <a:lnTo>
                  <a:pt x="77" y="112"/>
                </a:lnTo>
                <a:lnTo>
                  <a:pt x="93" y="104"/>
                </a:lnTo>
                <a:lnTo>
                  <a:pt x="110" y="96"/>
                </a:lnTo>
                <a:lnTo>
                  <a:pt x="127" y="89"/>
                </a:lnTo>
                <a:lnTo>
                  <a:pt x="146" y="83"/>
                </a:lnTo>
                <a:lnTo>
                  <a:pt x="164" y="77"/>
                </a:lnTo>
                <a:lnTo>
                  <a:pt x="182" y="73"/>
                </a:lnTo>
                <a:lnTo>
                  <a:pt x="201" y="69"/>
                </a:lnTo>
                <a:lnTo>
                  <a:pt x="220" y="66"/>
                </a:lnTo>
                <a:lnTo>
                  <a:pt x="239" y="63"/>
                </a:lnTo>
                <a:lnTo>
                  <a:pt x="259" y="62"/>
                </a:lnTo>
                <a:lnTo>
                  <a:pt x="279" y="62"/>
                </a:lnTo>
                <a:lnTo>
                  <a:pt x="301" y="62"/>
                </a:lnTo>
                <a:lnTo>
                  <a:pt x="322" y="64"/>
                </a:lnTo>
                <a:lnTo>
                  <a:pt x="343" y="66"/>
                </a:lnTo>
                <a:lnTo>
                  <a:pt x="365" y="70"/>
                </a:lnTo>
                <a:lnTo>
                  <a:pt x="385" y="75"/>
                </a:lnTo>
                <a:lnTo>
                  <a:pt x="405" y="81"/>
                </a:lnTo>
                <a:lnTo>
                  <a:pt x="425" y="87"/>
                </a:lnTo>
                <a:lnTo>
                  <a:pt x="444" y="95"/>
                </a:lnTo>
                <a:lnTo>
                  <a:pt x="464" y="103"/>
                </a:lnTo>
                <a:lnTo>
                  <a:pt x="482" y="113"/>
                </a:lnTo>
                <a:lnTo>
                  <a:pt x="500" y="123"/>
                </a:lnTo>
                <a:lnTo>
                  <a:pt x="517" y="134"/>
                </a:lnTo>
                <a:lnTo>
                  <a:pt x="533" y="145"/>
                </a:lnTo>
                <a:lnTo>
                  <a:pt x="549" y="159"/>
                </a:lnTo>
                <a:lnTo>
                  <a:pt x="565" y="172"/>
                </a:lnTo>
                <a:lnTo>
                  <a:pt x="580" y="186"/>
                </a:lnTo>
                <a:lnTo>
                  <a:pt x="594" y="201"/>
                </a:lnTo>
                <a:lnTo>
                  <a:pt x="607" y="216"/>
                </a:lnTo>
                <a:lnTo>
                  <a:pt x="620" y="232"/>
                </a:lnTo>
                <a:lnTo>
                  <a:pt x="632" y="249"/>
                </a:lnTo>
                <a:lnTo>
                  <a:pt x="643" y="267"/>
                </a:lnTo>
                <a:lnTo>
                  <a:pt x="653" y="284"/>
                </a:lnTo>
                <a:lnTo>
                  <a:pt x="662" y="303"/>
                </a:lnTo>
                <a:lnTo>
                  <a:pt x="671" y="321"/>
                </a:lnTo>
                <a:lnTo>
                  <a:pt x="679" y="341"/>
                </a:lnTo>
                <a:lnTo>
                  <a:pt x="686" y="360"/>
                </a:lnTo>
                <a:lnTo>
                  <a:pt x="692" y="381"/>
                </a:lnTo>
                <a:lnTo>
                  <a:pt x="696" y="402"/>
                </a:lnTo>
                <a:lnTo>
                  <a:pt x="700" y="422"/>
                </a:lnTo>
                <a:lnTo>
                  <a:pt x="703" y="443"/>
                </a:lnTo>
                <a:lnTo>
                  <a:pt x="704" y="465"/>
                </a:lnTo>
                <a:lnTo>
                  <a:pt x="705" y="488"/>
                </a:lnTo>
                <a:lnTo>
                  <a:pt x="704" y="517"/>
                </a:lnTo>
                <a:lnTo>
                  <a:pt x="701" y="546"/>
                </a:lnTo>
                <a:lnTo>
                  <a:pt x="696" y="574"/>
                </a:lnTo>
                <a:lnTo>
                  <a:pt x="689" y="602"/>
                </a:lnTo>
                <a:lnTo>
                  <a:pt x="681" y="629"/>
                </a:lnTo>
                <a:lnTo>
                  <a:pt x="670" y="655"/>
                </a:lnTo>
                <a:lnTo>
                  <a:pt x="658" y="680"/>
                </a:lnTo>
                <a:lnTo>
                  <a:pt x="645" y="705"/>
                </a:lnTo>
                <a:lnTo>
                  <a:pt x="630" y="728"/>
                </a:lnTo>
                <a:lnTo>
                  <a:pt x="614" y="750"/>
                </a:lnTo>
                <a:lnTo>
                  <a:pt x="596" y="771"/>
                </a:lnTo>
                <a:lnTo>
                  <a:pt x="577" y="791"/>
                </a:lnTo>
                <a:lnTo>
                  <a:pt x="556" y="810"/>
                </a:lnTo>
                <a:lnTo>
                  <a:pt x="535" y="827"/>
                </a:lnTo>
                <a:lnTo>
                  <a:pt x="513" y="843"/>
                </a:lnTo>
                <a:lnTo>
                  <a:pt x="489" y="858"/>
                </a:lnTo>
                <a:lnTo>
                  <a:pt x="489" y="858"/>
                </a:lnTo>
                <a:lnTo>
                  <a:pt x="522" y="868"/>
                </a:lnTo>
                <a:lnTo>
                  <a:pt x="556" y="876"/>
                </a:lnTo>
                <a:lnTo>
                  <a:pt x="569" y="878"/>
                </a:lnTo>
                <a:lnTo>
                  <a:pt x="591" y="861"/>
                </a:lnTo>
                <a:lnTo>
                  <a:pt x="611" y="843"/>
                </a:lnTo>
                <a:lnTo>
                  <a:pt x="631" y="823"/>
                </a:lnTo>
                <a:lnTo>
                  <a:pt x="649" y="803"/>
                </a:lnTo>
                <a:lnTo>
                  <a:pt x="667" y="780"/>
                </a:lnTo>
                <a:lnTo>
                  <a:pt x="684" y="758"/>
                </a:lnTo>
                <a:lnTo>
                  <a:pt x="698" y="734"/>
                </a:lnTo>
                <a:lnTo>
                  <a:pt x="712" y="710"/>
                </a:lnTo>
                <a:lnTo>
                  <a:pt x="724" y="684"/>
                </a:lnTo>
                <a:lnTo>
                  <a:pt x="735" y="658"/>
                </a:lnTo>
                <a:lnTo>
                  <a:pt x="744" y="631"/>
                </a:lnTo>
                <a:lnTo>
                  <a:pt x="751" y="604"/>
                </a:lnTo>
                <a:lnTo>
                  <a:pt x="757" y="575"/>
                </a:lnTo>
                <a:lnTo>
                  <a:pt x="762" y="546"/>
                </a:lnTo>
                <a:lnTo>
                  <a:pt x="764" y="517"/>
                </a:lnTo>
                <a:lnTo>
                  <a:pt x="765" y="488"/>
                </a:lnTo>
                <a:close/>
              </a:path>
            </a:pathLst>
          </a:custGeom>
          <a:solidFill>
            <a:srgbClr val="F2AC5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27"/>
          <p:cNvSpPr/>
          <p:nvPr/>
        </p:nvSpPr>
        <p:spPr>
          <a:xfrm>
            <a:off x="6662738" y="2005013"/>
            <a:ext cx="292100" cy="333375"/>
          </a:xfrm>
          <a:custGeom>
            <a:rect b="b" l="l" r="r" t="t"/>
            <a:pathLst>
              <a:path extrusionOk="0" h="839" w="735">
                <a:moveTo>
                  <a:pt x="735" y="458"/>
                </a:moveTo>
                <a:lnTo>
                  <a:pt x="734" y="433"/>
                </a:lnTo>
                <a:lnTo>
                  <a:pt x="733" y="410"/>
                </a:lnTo>
                <a:lnTo>
                  <a:pt x="730" y="388"/>
                </a:lnTo>
                <a:lnTo>
                  <a:pt x="726" y="365"/>
                </a:lnTo>
                <a:lnTo>
                  <a:pt x="721" y="344"/>
                </a:lnTo>
                <a:lnTo>
                  <a:pt x="715" y="321"/>
                </a:lnTo>
                <a:lnTo>
                  <a:pt x="708" y="300"/>
                </a:lnTo>
                <a:lnTo>
                  <a:pt x="699" y="280"/>
                </a:lnTo>
                <a:lnTo>
                  <a:pt x="690" y="260"/>
                </a:lnTo>
                <a:lnTo>
                  <a:pt x="680" y="240"/>
                </a:lnTo>
                <a:lnTo>
                  <a:pt x="668" y="220"/>
                </a:lnTo>
                <a:lnTo>
                  <a:pt x="657" y="202"/>
                </a:lnTo>
                <a:lnTo>
                  <a:pt x="644" y="184"/>
                </a:lnTo>
                <a:lnTo>
                  <a:pt x="631" y="167"/>
                </a:lnTo>
                <a:lnTo>
                  <a:pt x="616" y="151"/>
                </a:lnTo>
                <a:lnTo>
                  <a:pt x="602" y="135"/>
                </a:lnTo>
                <a:lnTo>
                  <a:pt x="586" y="119"/>
                </a:lnTo>
                <a:lnTo>
                  <a:pt x="569" y="105"/>
                </a:lnTo>
                <a:lnTo>
                  <a:pt x="551" y="91"/>
                </a:lnTo>
                <a:lnTo>
                  <a:pt x="534" y="79"/>
                </a:lnTo>
                <a:lnTo>
                  <a:pt x="515" y="67"/>
                </a:lnTo>
                <a:lnTo>
                  <a:pt x="496" y="56"/>
                </a:lnTo>
                <a:lnTo>
                  <a:pt x="477" y="46"/>
                </a:lnTo>
                <a:lnTo>
                  <a:pt x="456" y="37"/>
                </a:lnTo>
                <a:lnTo>
                  <a:pt x="435" y="29"/>
                </a:lnTo>
                <a:lnTo>
                  <a:pt x="414" y="22"/>
                </a:lnTo>
                <a:lnTo>
                  <a:pt x="393" y="16"/>
                </a:lnTo>
                <a:lnTo>
                  <a:pt x="371" y="10"/>
                </a:lnTo>
                <a:lnTo>
                  <a:pt x="348" y="6"/>
                </a:lnTo>
                <a:lnTo>
                  <a:pt x="325" y="3"/>
                </a:lnTo>
                <a:lnTo>
                  <a:pt x="302" y="1"/>
                </a:lnTo>
                <a:lnTo>
                  <a:pt x="279" y="0"/>
                </a:lnTo>
                <a:lnTo>
                  <a:pt x="260" y="1"/>
                </a:lnTo>
                <a:lnTo>
                  <a:pt x="241" y="2"/>
                </a:lnTo>
                <a:lnTo>
                  <a:pt x="221" y="4"/>
                </a:lnTo>
                <a:lnTo>
                  <a:pt x="202" y="7"/>
                </a:lnTo>
                <a:lnTo>
                  <a:pt x="184" y="10"/>
                </a:lnTo>
                <a:lnTo>
                  <a:pt x="166" y="15"/>
                </a:lnTo>
                <a:lnTo>
                  <a:pt x="148" y="20"/>
                </a:lnTo>
                <a:lnTo>
                  <a:pt x="130" y="26"/>
                </a:lnTo>
                <a:lnTo>
                  <a:pt x="113" y="32"/>
                </a:lnTo>
                <a:lnTo>
                  <a:pt x="96" y="39"/>
                </a:lnTo>
                <a:lnTo>
                  <a:pt x="79" y="47"/>
                </a:lnTo>
                <a:lnTo>
                  <a:pt x="63" y="55"/>
                </a:lnTo>
                <a:lnTo>
                  <a:pt x="48" y="64"/>
                </a:lnTo>
                <a:lnTo>
                  <a:pt x="32" y="73"/>
                </a:lnTo>
                <a:lnTo>
                  <a:pt x="17" y="83"/>
                </a:lnTo>
                <a:lnTo>
                  <a:pt x="2" y="94"/>
                </a:lnTo>
                <a:lnTo>
                  <a:pt x="2" y="104"/>
                </a:lnTo>
                <a:lnTo>
                  <a:pt x="0" y="142"/>
                </a:lnTo>
                <a:lnTo>
                  <a:pt x="2" y="175"/>
                </a:lnTo>
                <a:lnTo>
                  <a:pt x="15" y="162"/>
                </a:lnTo>
                <a:lnTo>
                  <a:pt x="30" y="150"/>
                </a:lnTo>
                <a:lnTo>
                  <a:pt x="45" y="139"/>
                </a:lnTo>
                <a:lnTo>
                  <a:pt x="60" y="128"/>
                </a:lnTo>
                <a:lnTo>
                  <a:pt x="76" y="117"/>
                </a:lnTo>
                <a:lnTo>
                  <a:pt x="92" y="108"/>
                </a:lnTo>
                <a:lnTo>
                  <a:pt x="109" y="99"/>
                </a:lnTo>
                <a:lnTo>
                  <a:pt x="126" y="92"/>
                </a:lnTo>
                <a:lnTo>
                  <a:pt x="145" y="85"/>
                </a:lnTo>
                <a:lnTo>
                  <a:pt x="163" y="79"/>
                </a:lnTo>
                <a:lnTo>
                  <a:pt x="181" y="74"/>
                </a:lnTo>
                <a:lnTo>
                  <a:pt x="200" y="70"/>
                </a:lnTo>
                <a:lnTo>
                  <a:pt x="219" y="66"/>
                </a:lnTo>
                <a:lnTo>
                  <a:pt x="238" y="64"/>
                </a:lnTo>
                <a:lnTo>
                  <a:pt x="259" y="62"/>
                </a:lnTo>
                <a:lnTo>
                  <a:pt x="279" y="62"/>
                </a:lnTo>
                <a:lnTo>
                  <a:pt x="299" y="62"/>
                </a:lnTo>
                <a:lnTo>
                  <a:pt x="319" y="64"/>
                </a:lnTo>
                <a:lnTo>
                  <a:pt x="338" y="66"/>
                </a:lnTo>
                <a:lnTo>
                  <a:pt x="359" y="70"/>
                </a:lnTo>
                <a:lnTo>
                  <a:pt x="378" y="74"/>
                </a:lnTo>
                <a:lnTo>
                  <a:pt x="396" y="79"/>
                </a:lnTo>
                <a:lnTo>
                  <a:pt x="415" y="86"/>
                </a:lnTo>
                <a:lnTo>
                  <a:pt x="432" y="93"/>
                </a:lnTo>
                <a:lnTo>
                  <a:pt x="450" y="100"/>
                </a:lnTo>
                <a:lnTo>
                  <a:pt x="468" y="109"/>
                </a:lnTo>
                <a:lnTo>
                  <a:pt x="484" y="119"/>
                </a:lnTo>
                <a:lnTo>
                  <a:pt x="500" y="130"/>
                </a:lnTo>
                <a:lnTo>
                  <a:pt x="515" y="141"/>
                </a:lnTo>
                <a:lnTo>
                  <a:pt x="530" y="152"/>
                </a:lnTo>
                <a:lnTo>
                  <a:pt x="544" y="165"/>
                </a:lnTo>
                <a:lnTo>
                  <a:pt x="558" y="178"/>
                </a:lnTo>
                <a:lnTo>
                  <a:pt x="572" y="191"/>
                </a:lnTo>
                <a:lnTo>
                  <a:pt x="584" y="205"/>
                </a:lnTo>
                <a:lnTo>
                  <a:pt x="596" y="220"/>
                </a:lnTo>
                <a:lnTo>
                  <a:pt x="607" y="237"/>
                </a:lnTo>
                <a:lnTo>
                  <a:pt x="617" y="252"/>
                </a:lnTo>
                <a:lnTo>
                  <a:pt x="626" y="269"/>
                </a:lnTo>
                <a:lnTo>
                  <a:pt x="635" y="286"/>
                </a:lnTo>
                <a:lnTo>
                  <a:pt x="643" y="303"/>
                </a:lnTo>
                <a:lnTo>
                  <a:pt x="650" y="321"/>
                </a:lnTo>
                <a:lnTo>
                  <a:pt x="656" y="340"/>
                </a:lnTo>
                <a:lnTo>
                  <a:pt x="661" y="359"/>
                </a:lnTo>
                <a:lnTo>
                  <a:pt x="666" y="378"/>
                </a:lnTo>
                <a:lnTo>
                  <a:pt x="669" y="397"/>
                </a:lnTo>
                <a:lnTo>
                  <a:pt x="672" y="417"/>
                </a:lnTo>
                <a:lnTo>
                  <a:pt x="673" y="436"/>
                </a:lnTo>
                <a:lnTo>
                  <a:pt x="674" y="458"/>
                </a:lnTo>
                <a:lnTo>
                  <a:pt x="673" y="472"/>
                </a:lnTo>
                <a:lnTo>
                  <a:pt x="673" y="487"/>
                </a:lnTo>
                <a:lnTo>
                  <a:pt x="671" y="501"/>
                </a:lnTo>
                <a:lnTo>
                  <a:pt x="669" y="515"/>
                </a:lnTo>
                <a:lnTo>
                  <a:pt x="667" y="529"/>
                </a:lnTo>
                <a:lnTo>
                  <a:pt x="664" y="543"/>
                </a:lnTo>
                <a:lnTo>
                  <a:pt x="661" y="557"/>
                </a:lnTo>
                <a:lnTo>
                  <a:pt x="657" y="571"/>
                </a:lnTo>
                <a:lnTo>
                  <a:pt x="649" y="597"/>
                </a:lnTo>
                <a:lnTo>
                  <a:pt x="638" y="622"/>
                </a:lnTo>
                <a:lnTo>
                  <a:pt x="626" y="647"/>
                </a:lnTo>
                <a:lnTo>
                  <a:pt x="612" y="671"/>
                </a:lnTo>
                <a:lnTo>
                  <a:pt x="596" y="693"/>
                </a:lnTo>
                <a:lnTo>
                  <a:pt x="579" y="714"/>
                </a:lnTo>
                <a:lnTo>
                  <a:pt x="560" y="734"/>
                </a:lnTo>
                <a:lnTo>
                  <a:pt x="541" y="753"/>
                </a:lnTo>
                <a:lnTo>
                  <a:pt x="520" y="771"/>
                </a:lnTo>
                <a:lnTo>
                  <a:pt x="498" y="787"/>
                </a:lnTo>
                <a:lnTo>
                  <a:pt x="474" y="801"/>
                </a:lnTo>
                <a:lnTo>
                  <a:pt x="449" y="814"/>
                </a:lnTo>
                <a:lnTo>
                  <a:pt x="456" y="817"/>
                </a:lnTo>
                <a:lnTo>
                  <a:pt x="489" y="828"/>
                </a:lnTo>
                <a:lnTo>
                  <a:pt x="522" y="838"/>
                </a:lnTo>
                <a:lnTo>
                  <a:pt x="528" y="839"/>
                </a:lnTo>
                <a:lnTo>
                  <a:pt x="550" y="824"/>
                </a:lnTo>
                <a:lnTo>
                  <a:pt x="573" y="806"/>
                </a:lnTo>
                <a:lnTo>
                  <a:pt x="594" y="788"/>
                </a:lnTo>
                <a:lnTo>
                  <a:pt x="613" y="768"/>
                </a:lnTo>
                <a:lnTo>
                  <a:pt x="631" y="747"/>
                </a:lnTo>
                <a:lnTo>
                  <a:pt x="648" y="725"/>
                </a:lnTo>
                <a:lnTo>
                  <a:pt x="663" y="702"/>
                </a:lnTo>
                <a:lnTo>
                  <a:pt x="679" y="678"/>
                </a:lnTo>
                <a:lnTo>
                  <a:pt x="691" y="652"/>
                </a:lnTo>
                <a:lnTo>
                  <a:pt x="703" y="627"/>
                </a:lnTo>
                <a:lnTo>
                  <a:pt x="712" y="600"/>
                </a:lnTo>
                <a:lnTo>
                  <a:pt x="720" y="573"/>
                </a:lnTo>
                <a:lnTo>
                  <a:pt x="727" y="545"/>
                </a:lnTo>
                <a:lnTo>
                  <a:pt x="731" y="516"/>
                </a:lnTo>
                <a:lnTo>
                  <a:pt x="734" y="487"/>
                </a:lnTo>
                <a:lnTo>
                  <a:pt x="735" y="458"/>
                </a:lnTo>
                <a:close/>
              </a:path>
            </a:pathLst>
          </a:custGeom>
          <a:solidFill>
            <a:srgbClr val="F3B05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27"/>
          <p:cNvSpPr/>
          <p:nvPr/>
        </p:nvSpPr>
        <p:spPr>
          <a:xfrm>
            <a:off x="6662738" y="2017713"/>
            <a:ext cx="279400" cy="315912"/>
          </a:xfrm>
          <a:custGeom>
            <a:rect b="b" l="l" r="r" t="t"/>
            <a:pathLst>
              <a:path extrusionOk="0" h="796" w="705">
                <a:moveTo>
                  <a:pt x="705" y="426"/>
                </a:moveTo>
                <a:lnTo>
                  <a:pt x="704" y="403"/>
                </a:lnTo>
                <a:lnTo>
                  <a:pt x="703" y="381"/>
                </a:lnTo>
                <a:lnTo>
                  <a:pt x="700" y="360"/>
                </a:lnTo>
                <a:lnTo>
                  <a:pt x="696" y="340"/>
                </a:lnTo>
                <a:lnTo>
                  <a:pt x="692" y="319"/>
                </a:lnTo>
                <a:lnTo>
                  <a:pt x="686" y="298"/>
                </a:lnTo>
                <a:lnTo>
                  <a:pt x="679" y="279"/>
                </a:lnTo>
                <a:lnTo>
                  <a:pt x="671" y="259"/>
                </a:lnTo>
                <a:lnTo>
                  <a:pt x="662" y="241"/>
                </a:lnTo>
                <a:lnTo>
                  <a:pt x="653" y="222"/>
                </a:lnTo>
                <a:lnTo>
                  <a:pt x="643" y="205"/>
                </a:lnTo>
                <a:lnTo>
                  <a:pt x="632" y="187"/>
                </a:lnTo>
                <a:lnTo>
                  <a:pt x="620" y="170"/>
                </a:lnTo>
                <a:lnTo>
                  <a:pt x="607" y="154"/>
                </a:lnTo>
                <a:lnTo>
                  <a:pt x="594" y="139"/>
                </a:lnTo>
                <a:lnTo>
                  <a:pt x="580" y="124"/>
                </a:lnTo>
                <a:lnTo>
                  <a:pt x="565" y="110"/>
                </a:lnTo>
                <a:lnTo>
                  <a:pt x="549" y="97"/>
                </a:lnTo>
                <a:lnTo>
                  <a:pt x="533" y="83"/>
                </a:lnTo>
                <a:lnTo>
                  <a:pt x="517" y="72"/>
                </a:lnTo>
                <a:lnTo>
                  <a:pt x="500" y="61"/>
                </a:lnTo>
                <a:lnTo>
                  <a:pt x="482" y="51"/>
                </a:lnTo>
                <a:lnTo>
                  <a:pt x="464" y="41"/>
                </a:lnTo>
                <a:lnTo>
                  <a:pt x="444" y="33"/>
                </a:lnTo>
                <a:lnTo>
                  <a:pt x="425" y="25"/>
                </a:lnTo>
                <a:lnTo>
                  <a:pt x="405" y="19"/>
                </a:lnTo>
                <a:lnTo>
                  <a:pt x="385" y="13"/>
                </a:lnTo>
                <a:lnTo>
                  <a:pt x="365" y="8"/>
                </a:lnTo>
                <a:lnTo>
                  <a:pt x="343" y="4"/>
                </a:lnTo>
                <a:lnTo>
                  <a:pt x="322" y="2"/>
                </a:lnTo>
                <a:lnTo>
                  <a:pt x="301" y="0"/>
                </a:lnTo>
                <a:lnTo>
                  <a:pt x="279" y="0"/>
                </a:lnTo>
                <a:lnTo>
                  <a:pt x="259" y="0"/>
                </a:lnTo>
                <a:lnTo>
                  <a:pt x="239" y="1"/>
                </a:lnTo>
                <a:lnTo>
                  <a:pt x="220" y="4"/>
                </a:lnTo>
                <a:lnTo>
                  <a:pt x="201" y="7"/>
                </a:lnTo>
                <a:lnTo>
                  <a:pt x="182" y="11"/>
                </a:lnTo>
                <a:lnTo>
                  <a:pt x="164" y="15"/>
                </a:lnTo>
                <a:lnTo>
                  <a:pt x="146" y="21"/>
                </a:lnTo>
                <a:lnTo>
                  <a:pt x="127" y="27"/>
                </a:lnTo>
                <a:lnTo>
                  <a:pt x="110" y="34"/>
                </a:lnTo>
                <a:lnTo>
                  <a:pt x="93" y="42"/>
                </a:lnTo>
                <a:lnTo>
                  <a:pt x="77" y="50"/>
                </a:lnTo>
                <a:lnTo>
                  <a:pt x="61" y="59"/>
                </a:lnTo>
                <a:lnTo>
                  <a:pt x="45" y="69"/>
                </a:lnTo>
                <a:lnTo>
                  <a:pt x="30" y="79"/>
                </a:lnTo>
                <a:lnTo>
                  <a:pt x="14" y="91"/>
                </a:lnTo>
                <a:lnTo>
                  <a:pt x="0" y="103"/>
                </a:lnTo>
                <a:lnTo>
                  <a:pt x="0" y="110"/>
                </a:lnTo>
                <a:lnTo>
                  <a:pt x="2" y="145"/>
                </a:lnTo>
                <a:lnTo>
                  <a:pt x="3" y="182"/>
                </a:lnTo>
                <a:lnTo>
                  <a:pt x="3" y="185"/>
                </a:lnTo>
                <a:lnTo>
                  <a:pt x="16" y="171"/>
                </a:lnTo>
                <a:lnTo>
                  <a:pt x="31" y="158"/>
                </a:lnTo>
                <a:lnTo>
                  <a:pt x="45" y="145"/>
                </a:lnTo>
                <a:lnTo>
                  <a:pt x="60" y="133"/>
                </a:lnTo>
                <a:lnTo>
                  <a:pt x="75" y="122"/>
                </a:lnTo>
                <a:lnTo>
                  <a:pt x="91" y="112"/>
                </a:lnTo>
                <a:lnTo>
                  <a:pt x="108" y="103"/>
                </a:lnTo>
                <a:lnTo>
                  <a:pt x="125" y="94"/>
                </a:lnTo>
                <a:lnTo>
                  <a:pt x="143" y="86"/>
                </a:lnTo>
                <a:lnTo>
                  <a:pt x="161" y="79"/>
                </a:lnTo>
                <a:lnTo>
                  <a:pt x="180" y="73"/>
                </a:lnTo>
                <a:lnTo>
                  <a:pt x="199" y="69"/>
                </a:lnTo>
                <a:lnTo>
                  <a:pt x="218" y="65"/>
                </a:lnTo>
                <a:lnTo>
                  <a:pt x="238" y="62"/>
                </a:lnTo>
                <a:lnTo>
                  <a:pt x="259" y="60"/>
                </a:lnTo>
                <a:lnTo>
                  <a:pt x="279" y="60"/>
                </a:lnTo>
                <a:lnTo>
                  <a:pt x="297" y="60"/>
                </a:lnTo>
                <a:lnTo>
                  <a:pt x="316" y="62"/>
                </a:lnTo>
                <a:lnTo>
                  <a:pt x="334" y="64"/>
                </a:lnTo>
                <a:lnTo>
                  <a:pt x="353" y="67"/>
                </a:lnTo>
                <a:lnTo>
                  <a:pt x="370" y="71"/>
                </a:lnTo>
                <a:lnTo>
                  <a:pt x="387" y="76"/>
                </a:lnTo>
                <a:lnTo>
                  <a:pt x="404" y="82"/>
                </a:lnTo>
                <a:lnTo>
                  <a:pt x="421" y="88"/>
                </a:lnTo>
                <a:lnTo>
                  <a:pt x="437" y="97"/>
                </a:lnTo>
                <a:lnTo>
                  <a:pt x="452" y="105"/>
                </a:lnTo>
                <a:lnTo>
                  <a:pt x="468" y="113"/>
                </a:lnTo>
                <a:lnTo>
                  <a:pt x="483" y="123"/>
                </a:lnTo>
                <a:lnTo>
                  <a:pt x="497" y="133"/>
                </a:lnTo>
                <a:lnTo>
                  <a:pt x="511" y="144"/>
                </a:lnTo>
                <a:lnTo>
                  <a:pt x="524" y="155"/>
                </a:lnTo>
                <a:lnTo>
                  <a:pt x="537" y="167"/>
                </a:lnTo>
                <a:lnTo>
                  <a:pt x="549" y="179"/>
                </a:lnTo>
                <a:lnTo>
                  <a:pt x="560" y="193"/>
                </a:lnTo>
                <a:lnTo>
                  <a:pt x="572" y="207"/>
                </a:lnTo>
                <a:lnTo>
                  <a:pt x="582" y="221"/>
                </a:lnTo>
                <a:lnTo>
                  <a:pt x="591" y="236"/>
                </a:lnTo>
                <a:lnTo>
                  <a:pt x="600" y="251"/>
                </a:lnTo>
                <a:lnTo>
                  <a:pt x="608" y="267"/>
                </a:lnTo>
                <a:lnTo>
                  <a:pt x="615" y="283"/>
                </a:lnTo>
                <a:lnTo>
                  <a:pt x="622" y="299"/>
                </a:lnTo>
                <a:lnTo>
                  <a:pt x="627" y="317"/>
                </a:lnTo>
                <a:lnTo>
                  <a:pt x="632" y="334"/>
                </a:lnTo>
                <a:lnTo>
                  <a:pt x="636" y="352"/>
                </a:lnTo>
                <a:lnTo>
                  <a:pt x="639" y="370"/>
                </a:lnTo>
                <a:lnTo>
                  <a:pt x="642" y="388"/>
                </a:lnTo>
                <a:lnTo>
                  <a:pt x="643" y="406"/>
                </a:lnTo>
                <a:lnTo>
                  <a:pt x="644" y="426"/>
                </a:lnTo>
                <a:lnTo>
                  <a:pt x="643" y="440"/>
                </a:lnTo>
                <a:lnTo>
                  <a:pt x="642" y="454"/>
                </a:lnTo>
                <a:lnTo>
                  <a:pt x="641" y="468"/>
                </a:lnTo>
                <a:lnTo>
                  <a:pt x="639" y="482"/>
                </a:lnTo>
                <a:lnTo>
                  <a:pt x="637" y="496"/>
                </a:lnTo>
                <a:lnTo>
                  <a:pt x="634" y="509"/>
                </a:lnTo>
                <a:lnTo>
                  <a:pt x="630" y="523"/>
                </a:lnTo>
                <a:lnTo>
                  <a:pt x="626" y="537"/>
                </a:lnTo>
                <a:lnTo>
                  <a:pt x="622" y="549"/>
                </a:lnTo>
                <a:lnTo>
                  <a:pt x="617" y="562"/>
                </a:lnTo>
                <a:lnTo>
                  <a:pt x="612" y="575"/>
                </a:lnTo>
                <a:lnTo>
                  <a:pt x="606" y="587"/>
                </a:lnTo>
                <a:lnTo>
                  <a:pt x="593" y="610"/>
                </a:lnTo>
                <a:lnTo>
                  <a:pt x="579" y="634"/>
                </a:lnTo>
                <a:lnTo>
                  <a:pt x="562" y="655"/>
                </a:lnTo>
                <a:lnTo>
                  <a:pt x="544" y="675"/>
                </a:lnTo>
                <a:lnTo>
                  <a:pt x="525" y="694"/>
                </a:lnTo>
                <a:lnTo>
                  <a:pt x="505" y="711"/>
                </a:lnTo>
                <a:lnTo>
                  <a:pt x="484" y="727"/>
                </a:lnTo>
                <a:lnTo>
                  <a:pt x="461" y="742"/>
                </a:lnTo>
                <a:lnTo>
                  <a:pt x="448" y="749"/>
                </a:lnTo>
                <a:lnTo>
                  <a:pt x="436" y="755"/>
                </a:lnTo>
                <a:lnTo>
                  <a:pt x="424" y="761"/>
                </a:lnTo>
                <a:lnTo>
                  <a:pt x="411" y="766"/>
                </a:lnTo>
                <a:lnTo>
                  <a:pt x="425" y="772"/>
                </a:lnTo>
                <a:lnTo>
                  <a:pt x="456" y="785"/>
                </a:lnTo>
                <a:lnTo>
                  <a:pt x="489" y="796"/>
                </a:lnTo>
                <a:lnTo>
                  <a:pt x="513" y="781"/>
                </a:lnTo>
                <a:lnTo>
                  <a:pt x="535" y="765"/>
                </a:lnTo>
                <a:lnTo>
                  <a:pt x="556" y="748"/>
                </a:lnTo>
                <a:lnTo>
                  <a:pt x="577" y="729"/>
                </a:lnTo>
                <a:lnTo>
                  <a:pt x="596" y="709"/>
                </a:lnTo>
                <a:lnTo>
                  <a:pt x="614" y="688"/>
                </a:lnTo>
                <a:lnTo>
                  <a:pt x="630" y="666"/>
                </a:lnTo>
                <a:lnTo>
                  <a:pt x="645" y="643"/>
                </a:lnTo>
                <a:lnTo>
                  <a:pt x="658" y="618"/>
                </a:lnTo>
                <a:lnTo>
                  <a:pt x="670" y="593"/>
                </a:lnTo>
                <a:lnTo>
                  <a:pt x="681" y="567"/>
                </a:lnTo>
                <a:lnTo>
                  <a:pt x="689" y="540"/>
                </a:lnTo>
                <a:lnTo>
                  <a:pt x="696" y="512"/>
                </a:lnTo>
                <a:lnTo>
                  <a:pt x="701" y="484"/>
                </a:lnTo>
                <a:lnTo>
                  <a:pt x="704" y="455"/>
                </a:lnTo>
                <a:lnTo>
                  <a:pt x="705" y="426"/>
                </a:lnTo>
                <a:close/>
              </a:path>
            </a:pathLst>
          </a:custGeom>
          <a:solidFill>
            <a:srgbClr val="F4B55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27"/>
          <p:cNvSpPr/>
          <p:nvPr/>
        </p:nvSpPr>
        <p:spPr>
          <a:xfrm>
            <a:off x="6664325" y="2028825"/>
            <a:ext cx="266700" cy="298450"/>
          </a:xfrm>
          <a:custGeom>
            <a:rect b="b" l="l" r="r" t="t"/>
            <a:pathLst>
              <a:path extrusionOk="0" h="752" w="672">
                <a:moveTo>
                  <a:pt x="672" y="396"/>
                </a:moveTo>
                <a:lnTo>
                  <a:pt x="671" y="374"/>
                </a:lnTo>
                <a:lnTo>
                  <a:pt x="670" y="355"/>
                </a:lnTo>
                <a:lnTo>
                  <a:pt x="667" y="335"/>
                </a:lnTo>
                <a:lnTo>
                  <a:pt x="664" y="316"/>
                </a:lnTo>
                <a:lnTo>
                  <a:pt x="659" y="297"/>
                </a:lnTo>
                <a:lnTo>
                  <a:pt x="654" y="278"/>
                </a:lnTo>
                <a:lnTo>
                  <a:pt x="648" y="259"/>
                </a:lnTo>
                <a:lnTo>
                  <a:pt x="641" y="241"/>
                </a:lnTo>
                <a:lnTo>
                  <a:pt x="633" y="224"/>
                </a:lnTo>
                <a:lnTo>
                  <a:pt x="624" y="207"/>
                </a:lnTo>
                <a:lnTo>
                  <a:pt x="615" y="190"/>
                </a:lnTo>
                <a:lnTo>
                  <a:pt x="605" y="175"/>
                </a:lnTo>
                <a:lnTo>
                  <a:pt x="594" y="158"/>
                </a:lnTo>
                <a:lnTo>
                  <a:pt x="582" y="143"/>
                </a:lnTo>
                <a:lnTo>
                  <a:pt x="570" y="129"/>
                </a:lnTo>
                <a:lnTo>
                  <a:pt x="556" y="116"/>
                </a:lnTo>
                <a:lnTo>
                  <a:pt x="542" y="103"/>
                </a:lnTo>
                <a:lnTo>
                  <a:pt x="528" y="90"/>
                </a:lnTo>
                <a:lnTo>
                  <a:pt x="513" y="79"/>
                </a:lnTo>
                <a:lnTo>
                  <a:pt x="498" y="68"/>
                </a:lnTo>
                <a:lnTo>
                  <a:pt x="482" y="57"/>
                </a:lnTo>
                <a:lnTo>
                  <a:pt x="466" y="47"/>
                </a:lnTo>
                <a:lnTo>
                  <a:pt x="448" y="38"/>
                </a:lnTo>
                <a:lnTo>
                  <a:pt x="430" y="31"/>
                </a:lnTo>
                <a:lnTo>
                  <a:pt x="413" y="24"/>
                </a:lnTo>
                <a:lnTo>
                  <a:pt x="394" y="17"/>
                </a:lnTo>
                <a:lnTo>
                  <a:pt x="376" y="12"/>
                </a:lnTo>
                <a:lnTo>
                  <a:pt x="357" y="8"/>
                </a:lnTo>
                <a:lnTo>
                  <a:pt x="336" y="4"/>
                </a:lnTo>
                <a:lnTo>
                  <a:pt x="317" y="2"/>
                </a:lnTo>
                <a:lnTo>
                  <a:pt x="297" y="0"/>
                </a:lnTo>
                <a:lnTo>
                  <a:pt x="277" y="0"/>
                </a:lnTo>
                <a:lnTo>
                  <a:pt x="257" y="0"/>
                </a:lnTo>
                <a:lnTo>
                  <a:pt x="236" y="2"/>
                </a:lnTo>
                <a:lnTo>
                  <a:pt x="217" y="4"/>
                </a:lnTo>
                <a:lnTo>
                  <a:pt x="198" y="8"/>
                </a:lnTo>
                <a:lnTo>
                  <a:pt x="179" y="12"/>
                </a:lnTo>
                <a:lnTo>
                  <a:pt x="161" y="17"/>
                </a:lnTo>
                <a:lnTo>
                  <a:pt x="143" y="23"/>
                </a:lnTo>
                <a:lnTo>
                  <a:pt x="124" y="30"/>
                </a:lnTo>
                <a:lnTo>
                  <a:pt x="107" y="37"/>
                </a:lnTo>
                <a:lnTo>
                  <a:pt x="90" y="46"/>
                </a:lnTo>
                <a:lnTo>
                  <a:pt x="74" y="55"/>
                </a:lnTo>
                <a:lnTo>
                  <a:pt x="58" y="66"/>
                </a:lnTo>
                <a:lnTo>
                  <a:pt x="43" y="77"/>
                </a:lnTo>
                <a:lnTo>
                  <a:pt x="28" y="88"/>
                </a:lnTo>
                <a:lnTo>
                  <a:pt x="13" y="100"/>
                </a:lnTo>
                <a:lnTo>
                  <a:pt x="0" y="113"/>
                </a:lnTo>
                <a:lnTo>
                  <a:pt x="0" y="115"/>
                </a:lnTo>
                <a:lnTo>
                  <a:pt x="1" y="152"/>
                </a:lnTo>
                <a:lnTo>
                  <a:pt x="6" y="189"/>
                </a:lnTo>
                <a:lnTo>
                  <a:pt x="7" y="197"/>
                </a:lnTo>
                <a:lnTo>
                  <a:pt x="19" y="182"/>
                </a:lnTo>
                <a:lnTo>
                  <a:pt x="32" y="166"/>
                </a:lnTo>
                <a:lnTo>
                  <a:pt x="46" y="153"/>
                </a:lnTo>
                <a:lnTo>
                  <a:pt x="60" y="140"/>
                </a:lnTo>
                <a:lnTo>
                  <a:pt x="75" y="128"/>
                </a:lnTo>
                <a:lnTo>
                  <a:pt x="90" y="117"/>
                </a:lnTo>
                <a:lnTo>
                  <a:pt x="106" y="107"/>
                </a:lnTo>
                <a:lnTo>
                  <a:pt x="123" y="98"/>
                </a:lnTo>
                <a:lnTo>
                  <a:pt x="141" y="89"/>
                </a:lnTo>
                <a:lnTo>
                  <a:pt x="159" y="82"/>
                </a:lnTo>
                <a:lnTo>
                  <a:pt x="178" y="76"/>
                </a:lnTo>
                <a:lnTo>
                  <a:pt x="196" y="71"/>
                </a:lnTo>
                <a:lnTo>
                  <a:pt x="216" y="66"/>
                </a:lnTo>
                <a:lnTo>
                  <a:pt x="235" y="63"/>
                </a:lnTo>
                <a:lnTo>
                  <a:pt x="256" y="62"/>
                </a:lnTo>
                <a:lnTo>
                  <a:pt x="277" y="61"/>
                </a:lnTo>
                <a:lnTo>
                  <a:pt x="294" y="61"/>
                </a:lnTo>
                <a:lnTo>
                  <a:pt x="311" y="63"/>
                </a:lnTo>
                <a:lnTo>
                  <a:pt x="327" y="65"/>
                </a:lnTo>
                <a:lnTo>
                  <a:pt x="344" y="68"/>
                </a:lnTo>
                <a:lnTo>
                  <a:pt x="361" y="71"/>
                </a:lnTo>
                <a:lnTo>
                  <a:pt x="376" y="76"/>
                </a:lnTo>
                <a:lnTo>
                  <a:pt x="392" y="81"/>
                </a:lnTo>
                <a:lnTo>
                  <a:pt x="407" y="87"/>
                </a:lnTo>
                <a:lnTo>
                  <a:pt x="422" y="94"/>
                </a:lnTo>
                <a:lnTo>
                  <a:pt x="436" y="101"/>
                </a:lnTo>
                <a:lnTo>
                  <a:pt x="450" y="109"/>
                </a:lnTo>
                <a:lnTo>
                  <a:pt x="464" y="118"/>
                </a:lnTo>
                <a:lnTo>
                  <a:pt x="477" y="127"/>
                </a:lnTo>
                <a:lnTo>
                  <a:pt x="490" y="137"/>
                </a:lnTo>
                <a:lnTo>
                  <a:pt x="502" y="147"/>
                </a:lnTo>
                <a:lnTo>
                  <a:pt x="513" y="158"/>
                </a:lnTo>
                <a:lnTo>
                  <a:pt x="524" y="171"/>
                </a:lnTo>
                <a:lnTo>
                  <a:pt x="535" y="183"/>
                </a:lnTo>
                <a:lnTo>
                  <a:pt x="544" y="195"/>
                </a:lnTo>
                <a:lnTo>
                  <a:pt x="554" y="208"/>
                </a:lnTo>
                <a:lnTo>
                  <a:pt x="562" y="222"/>
                </a:lnTo>
                <a:lnTo>
                  <a:pt x="571" y="236"/>
                </a:lnTo>
                <a:lnTo>
                  <a:pt x="579" y="250"/>
                </a:lnTo>
                <a:lnTo>
                  <a:pt x="585" y="265"/>
                </a:lnTo>
                <a:lnTo>
                  <a:pt x="591" y="281"/>
                </a:lnTo>
                <a:lnTo>
                  <a:pt x="596" y="296"/>
                </a:lnTo>
                <a:lnTo>
                  <a:pt x="601" y="312"/>
                </a:lnTo>
                <a:lnTo>
                  <a:pt x="605" y="328"/>
                </a:lnTo>
                <a:lnTo>
                  <a:pt x="608" y="344"/>
                </a:lnTo>
                <a:lnTo>
                  <a:pt x="610" y="361"/>
                </a:lnTo>
                <a:lnTo>
                  <a:pt x="611" y="378"/>
                </a:lnTo>
                <a:lnTo>
                  <a:pt x="611" y="396"/>
                </a:lnTo>
                <a:lnTo>
                  <a:pt x="611" y="410"/>
                </a:lnTo>
                <a:lnTo>
                  <a:pt x="610" y="423"/>
                </a:lnTo>
                <a:lnTo>
                  <a:pt x="609" y="437"/>
                </a:lnTo>
                <a:lnTo>
                  <a:pt x="607" y="451"/>
                </a:lnTo>
                <a:lnTo>
                  <a:pt x="604" y="464"/>
                </a:lnTo>
                <a:lnTo>
                  <a:pt x="601" y="477"/>
                </a:lnTo>
                <a:lnTo>
                  <a:pt x="598" y="491"/>
                </a:lnTo>
                <a:lnTo>
                  <a:pt x="594" y="504"/>
                </a:lnTo>
                <a:lnTo>
                  <a:pt x="589" y="516"/>
                </a:lnTo>
                <a:lnTo>
                  <a:pt x="584" y="529"/>
                </a:lnTo>
                <a:lnTo>
                  <a:pt x="578" y="541"/>
                </a:lnTo>
                <a:lnTo>
                  <a:pt x="572" y="553"/>
                </a:lnTo>
                <a:lnTo>
                  <a:pt x="566" y="564"/>
                </a:lnTo>
                <a:lnTo>
                  <a:pt x="558" y="575"/>
                </a:lnTo>
                <a:lnTo>
                  <a:pt x="551" y="586"/>
                </a:lnTo>
                <a:lnTo>
                  <a:pt x="543" y="597"/>
                </a:lnTo>
                <a:lnTo>
                  <a:pt x="535" y="608"/>
                </a:lnTo>
                <a:lnTo>
                  <a:pt x="527" y="618"/>
                </a:lnTo>
                <a:lnTo>
                  <a:pt x="518" y="627"/>
                </a:lnTo>
                <a:lnTo>
                  <a:pt x="508" y="637"/>
                </a:lnTo>
                <a:lnTo>
                  <a:pt x="499" y="646"/>
                </a:lnTo>
                <a:lnTo>
                  <a:pt x="489" y="654"/>
                </a:lnTo>
                <a:lnTo>
                  <a:pt x="479" y="662"/>
                </a:lnTo>
                <a:lnTo>
                  <a:pt x="468" y="670"/>
                </a:lnTo>
                <a:lnTo>
                  <a:pt x="457" y="677"/>
                </a:lnTo>
                <a:lnTo>
                  <a:pt x="445" y="684"/>
                </a:lnTo>
                <a:lnTo>
                  <a:pt x="434" y="690"/>
                </a:lnTo>
                <a:lnTo>
                  <a:pt x="422" y="696"/>
                </a:lnTo>
                <a:lnTo>
                  <a:pt x="410" y="702"/>
                </a:lnTo>
                <a:lnTo>
                  <a:pt x="397" y="708"/>
                </a:lnTo>
                <a:lnTo>
                  <a:pt x="385" y="712"/>
                </a:lnTo>
                <a:lnTo>
                  <a:pt x="372" y="716"/>
                </a:lnTo>
                <a:lnTo>
                  <a:pt x="394" y="728"/>
                </a:lnTo>
                <a:lnTo>
                  <a:pt x="423" y="742"/>
                </a:lnTo>
                <a:lnTo>
                  <a:pt x="447" y="752"/>
                </a:lnTo>
                <a:lnTo>
                  <a:pt x="472" y="739"/>
                </a:lnTo>
                <a:lnTo>
                  <a:pt x="496" y="725"/>
                </a:lnTo>
                <a:lnTo>
                  <a:pt x="518" y="709"/>
                </a:lnTo>
                <a:lnTo>
                  <a:pt x="539" y="691"/>
                </a:lnTo>
                <a:lnTo>
                  <a:pt x="558" y="672"/>
                </a:lnTo>
                <a:lnTo>
                  <a:pt x="577" y="652"/>
                </a:lnTo>
                <a:lnTo>
                  <a:pt x="594" y="631"/>
                </a:lnTo>
                <a:lnTo>
                  <a:pt x="610" y="609"/>
                </a:lnTo>
                <a:lnTo>
                  <a:pt x="624" y="585"/>
                </a:lnTo>
                <a:lnTo>
                  <a:pt x="636" y="560"/>
                </a:lnTo>
                <a:lnTo>
                  <a:pt x="647" y="535"/>
                </a:lnTo>
                <a:lnTo>
                  <a:pt x="655" y="509"/>
                </a:lnTo>
                <a:lnTo>
                  <a:pt x="659" y="495"/>
                </a:lnTo>
                <a:lnTo>
                  <a:pt x="662" y="481"/>
                </a:lnTo>
                <a:lnTo>
                  <a:pt x="665" y="467"/>
                </a:lnTo>
                <a:lnTo>
                  <a:pt x="668" y="453"/>
                </a:lnTo>
                <a:lnTo>
                  <a:pt x="669" y="439"/>
                </a:lnTo>
                <a:lnTo>
                  <a:pt x="671" y="425"/>
                </a:lnTo>
                <a:lnTo>
                  <a:pt x="671" y="410"/>
                </a:lnTo>
                <a:lnTo>
                  <a:pt x="672" y="396"/>
                </a:lnTo>
                <a:close/>
              </a:path>
            </a:pathLst>
          </a:custGeom>
          <a:solidFill>
            <a:srgbClr val="F5BA5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27"/>
          <p:cNvSpPr/>
          <p:nvPr/>
        </p:nvSpPr>
        <p:spPr>
          <a:xfrm>
            <a:off x="6664325" y="2041525"/>
            <a:ext cx="254000" cy="279400"/>
          </a:xfrm>
          <a:custGeom>
            <a:rect b="b" l="l" r="r" t="t"/>
            <a:pathLst>
              <a:path extrusionOk="0" h="706" w="641">
                <a:moveTo>
                  <a:pt x="641" y="366"/>
                </a:moveTo>
                <a:lnTo>
                  <a:pt x="640" y="346"/>
                </a:lnTo>
                <a:lnTo>
                  <a:pt x="639" y="328"/>
                </a:lnTo>
                <a:lnTo>
                  <a:pt x="636" y="310"/>
                </a:lnTo>
                <a:lnTo>
                  <a:pt x="633" y="292"/>
                </a:lnTo>
                <a:lnTo>
                  <a:pt x="629" y="274"/>
                </a:lnTo>
                <a:lnTo>
                  <a:pt x="624" y="257"/>
                </a:lnTo>
                <a:lnTo>
                  <a:pt x="619" y="239"/>
                </a:lnTo>
                <a:lnTo>
                  <a:pt x="612" y="223"/>
                </a:lnTo>
                <a:lnTo>
                  <a:pt x="605" y="207"/>
                </a:lnTo>
                <a:lnTo>
                  <a:pt x="597" y="191"/>
                </a:lnTo>
                <a:lnTo>
                  <a:pt x="588" y="176"/>
                </a:lnTo>
                <a:lnTo>
                  <a:pt x="579" y="161"/>
                </a:lnTo>
                <a:lnTo>
                  <a:pt x="569" y="147"/>
                </a:lnTo>
                <a:lnTo>
                  <a:pt x="557" y="133"/>
                </a:lnTo>
                <a:lnTo>
                  <a:pt x="546" y="119"/>
                </a:lnTo>
                <a:lnTo>
                  <a:pt x="534" y="107"/>
                </a:lnTo>
                <a:lnTo>
                  <a:pt x="521" y="95"/>
                </a:lnTo>
                <a:lnTo>
                  <a:pt x="508" y="84"/>
                </a:lnTo>
                <a:lnTo>
                  <a:pt x="494" y="73"/>
                </a:lnTo>
                <a:lnTo>
                  <a:pt x="480" y="63"/>
                </a:lnTo>
                <a:lnTo>
                  <a:pt x="465" y="53"/>
                </a:lnTo>
                <a:lnTo>
                  <a:pt x="449" y="45"/>
                </a:lnTo>
                <a:lnTo>
                  <a:pt x="434" y="37"/>
                </a:lnTo>
                <a:lnTo>
                  <a:pt x="418" y="28"/>
                </a:lnTo>
                <a:lnTo>
                  <a:pt x="401" y="22"/>
                </a:lnTo>
                <a:lnTo>
                  <a:pt x="384" y="16"/>
                </a:lnTo>
                <a:lnTo>
                  <a:pt x="367" y="11"/>
                </a:lnTo>
                <a:lnTo>
                  <a:pt x="350" y="7"/>
                </a:lnTo>
                <a:lnTo>
                  <a:pt x="331" y="4"/>
                </a:lnTo>
                <a:lnTo>
                  <a:pt x="313" y="2"/>
                </a:lnTo>
                <a:lnTo>
                  <a:pt x="294" y="0"/>
                </a:lnTo>
                <a:lnTo>
                  <a:pt x="276" y="0"/>
                </a:lnTo>
                <a:lnTo>
                  <a:pt x="256" y="0"/>
                </a:lnTo>
                <a:lnTo>
                  <a:pt x="235" y="2"/>
                </a:lnTo>
                <a:lnTo>
                  <a:pt x="215" y="5"/>
                </a:lnTo>
                <a:lnTo>
                  <a:pt x="196" y="9"/>
                </a:lnTo>
                <a:lnTo>
                  <a:pt x="177" y="13"/>
                </a:lnTo>
                <a:lnTo>
                  <a:pt x="158" y="19"/>
                </a:lnTo>
                <a:lnTo>
                  <a:pt x="140" y="26"/>
                </a:lnTo>
                <a:lnTo>
                  <a:pt x="122" y="34"/>
                </a:lnTo>
                <a:lnTo>
                  <a:pt x="105" y="43"/>
                </a:lnTo>
                <a:lnTo>
                  <a:pt x="88" y="52"/>
                </a:lnTo>
                <a:lnTo>
                  <a:pt x="72" y="62"/>
                </a:lnTo>
                <a:lnTo>
                  <a:pt x="57" y="73"/>
                </a:lnTo>
                <a:lnTo>
                  <a:pt x="42" y="85"/>
                </a:lnTo>
                <a:lnTo>
                  <a:pt x="28" y="98"/>
                </a:lnTo>
                <a:lnTo>
                  <a:pt x="13" y="111"/>
                </a:lnTo>
                <a:lnTo>
                  <a:pt x="0" y="125"/>
                </a:lnTo>
                <a:lnTo>
                  <a:pt x="5" y="159"/>
                </a:lnTo>
                <a:lnTo>
                  <a:pt x="11" y="193"/>
                </a:lnTo>
                <a:lnTo>
                  <a:pt x="14" y="208"/>
                </a:lnTo>
                <a:lnTo>
                  <a:pt x="26" y="192"/>
                </a:lnTo>
                <a:lnTo>
                  <a:pt x="37" y="177"/>
                </a:lnTo>
                <a:lnTo>
                  <a:pt x="49" y="162"/>
                </a:lnTo>
                <a:lnTo>
                  <a:pt x="63" y="149"/>
                </a:lnTo>
                <a:lnTo>
                  <a:pt x="77" y="135"/>
                </a:lnTo>
                <a:lnTo>
                  <a:pt x="91" y="123"/>
                </a:lnTo>
                <a:lnTo>
                  <a:pt x="107" y="112"/>
                </a:lnTo>
                <a:lnTo>
                  <a:pt x="123" y="101"/>
                </a:lnTo>
                <a:lnTo>
                  <a:pt x="141" y="92"/>
                </a:lnTo>
                <a:lnTo>
                  <a:pt x="159" y="84"/>
                </a:lnTo>
                <a:lnTo>
                  <a:pt x="177" y="77"/>
                </a:lnTo>
                <a:lnTo>
                  <a:pt x="196" y="72"/>
                </a:lnTo>
                <a:lnTo>
                  <a:pt x="215" y="67"/>
                </a:lnTo>
                <a:lnTo>
                  <a:pt x="234" y="64"/>
                </a:lnTo>
                <a:lnTo>
                  <a:pt x="255" y="62"/>
                </a:lnTo>
                <a:lnTo>
                  <a:pt x="276" y="61"/>
                </a:lnTo>
                <a:lnTo>
                  <a:pt x="291" y="62"/>
                </a:lnTo>
                <a:lnTo>
                  <a:pt x="307" y="63"/>
                </a:lnTo>
                <a:lnTo>
                  <a:pt x="322" y="65"/>
                </a:lnTo>
                <a:lnTo>
                  <a:pt x="337" y="67"/>
                </a:lnTo>
                <a:lnTo>
                  <a:pt x="352" y="71"/>
                </a:lnTo>
                <a:lnTo>
                  <a:pt x="366" y="75"/>
                </a:lnTo>
                <a:lnTo>
                  <a:pt x="380" y="79"/>
                </a:lnTo>
                <a:lnTo>
                  <a:pt x="394" y="85"/>
                </a:lnTo>
                <a:lnTo>
                  <a:pt x="407" y="91"/>
                </a:lnTo>
                <a:lnTo>
                  <a:pt x="420" y="98"/>
                </a:lnTo>
                <a:lnTo>
                  <a:pt x="433" y="105"/>
                </a:lnTo>
                <a:lnTo>
                  <a:pt x="445" y="113"/>
                </a:lnTo>
                <a:lnTo>
                  <a:pt x="458" y="121"/>
                </a:lnTo>
                <a:lnTo>
                  <a:pt x="470" y="130"/>
                </a:lnTo>
                <a:lnTo>
                  <a:pt x="480" y="140"/>
                </a:lnTo>
                <a:lnTo>
                  <a:pt x="491" y="150"/>
                </a:lnTo>
                <a:lnTo>
                  <a:pt x="501" y="161"/>
                </a:lnTo>
                <a:lnTo>
                  <a:pt x="510" y="172"/>
                </a:lnTo>
                <a:lnTo>
                  <a:pt x="519" y="183"/>
                </a:lnTo>
                <a:lnTo>
                  <a:pt x="528" y="195"/>
                </a:lnTo>
                <a:lnTo>
                  <a:pt x="536" y="207"/>
                </a:lnTo>
                <a:lnTo>
                  <a:pt x="543" y="220"/>
                </a:lnTo>
                <a:lnTo>
                  <a:pt x="550" y="233"/>
                </a:lnTo>
                <a:lnTo>
                  <a:pt x="556" y="247"/>
                </a:lnTo>
                <a:lnTo>
                  <a:pt x="561" y="261"/>
                </a:lnTo>
                <a:lnTo>
                  <a:pt x="567" y="275"/>
                </a:lnTo>
                <a:lnTo>
                  <a:pt x="571" y="289"/>
                </a:lnTo>
                <a:lnTo>
                  <a:pt x="574" y="304"/>
                </a:lnTo>
                <a:lnTo>
                  <a:pt x="577" y="319"/>
                </a:lnTo>
                <a:lnTo>
                  <a:pt x="579" y="334"/>
                </a:lnTo>
                <a:lnTo>
                  <a:pt x="580" y="349"/>
                </a:lnTo>
                <a:lnTo>
                  <a:pt x="580" y="366"/>
                </a:lnTo>
                <a:lnTo>
                  <a:pt x="580" y="379"/>
                </a:lnTo>
                <a:lnTo>
                  <a:pt x="579" y="393"/>
                </a:lnTo>
                <a:lnTo>
                  <a:pt x="578" y="406"/>
                </a:lnTo>
                <a:lnTo>
                  <a:pt x="575" y="419"/>
                </a:lnTo>
                <a:lnTo>
                  <a:pt x="573" y="432"/>
                </a:lnTo>
                <a:lnTo>
                  <a:pt x="570" y="445"/>
                </a:lnTo>
                <a:lnTo>
                  <a:pt x="566" y="458"/>
                </a:lnTo>
                <a:lnTo>
                  <a:pt x="561" y="471"/>
                </a:lnTo>
                <a:lnTo>
                  <a:pt x="556" y="483"/>
                </a:lnTo>
                <a:lnTo>
                  <a:pt x="551" y="495"/>
                </a:lnTo>
                <a:lnTo>
                  <a:pt x="545" y="507"/>
                </a:lnTo>
                <a:lnTo>
                  <a:pt x="539" y="518"/>
                </a:lnTo>
                <a:lnTo>
                  <a:pt x="532" y="529"/>
                </a:lnTo>
                <a:lnTo>
                  <a:pt x="525" y="539"/>
                </a:lnTo>
                <a:lnTo>
                  <a:pt x="517" y="550"/>
                </a:lnTo>
                <a:lnTo>
                  <a:pt x="509" y="560"/>
                </a:lnTo>
                <a:lnTo>
                  <a:pt x="501" y="570"/>
                </a:lnTo>
                <a:lnTo>
                  <a:pt x="492" y="580"/>
                </a:lnTo>
                <a:lnTo>
                  <a:pt x="483" y="588"/>
                </a:lnTo>
                <a:lnTo>
                  <a:pt x="473" y="597"/>
                </a:lnTo>
                <a:lnTo>
                  <a:pt x="463" y="605"/>
                </a:lnTo>
                <a:lnTo>
                  <a:pt x="452" y="613"/>
                </a:lnTo>
                <a:lnTo>
                  <a:pt x="442" y="620"/>
                </a:lnTo>
                <a:lnTo>
                  <a:pt x="431" y="627"/>
                </a:lnTo>
                <a:lnTo>
                  <a:pt x="420" y="633"/>
                </a:lnTo>
                <a:lnTo>
                  <a:pt x="408" y="639"/>
                </a:lnTo>
                <a:lnTo>
                  <a:pt x="396" y="644"/>
                </a:lnTo>
                <a:lnTo>
                  <a:pt x="384" y="649"/>
                </a:lnTo>
                <a:lnTo>
                  <a:pt x="372" y="654"/>
                </a:lnTo>
                <a:lnTo>
                  <a:pt x="360" y="657"/>
                </a:lnTo>
                <a:lnTo>
                  <a:pt x="347" y="661"/>
                </a:lnTo>
                <a:lnTo>
                  <a:pt x="333" y="664"/>
                </a:lnTo>
                <a:lnTo>
                  <a:pt x="362" y="681"/>
                </a:lnTo>
                <a:lnTo>
                  <a:pt x="393" y="698"/>
                </a:lnTo>
                <a:lnTo>
                  <a:pt x="408" y="706"/>
                </a:lnTo>
                <a:lnTo>
                  <a:pt x="421" y="701"/>
                </a:lnTo>
                <a:lnTo>
                  <a:pt x="433" y="695"/>
                </a:lnTo>
                <a:lnTo>
                  <a:pt x="445" y="689"/>
                </a:lnTo>
                <a:lnTo>
                  <a:pt x="458" y="682"/>
                </a:lnTo>
                <a:lnTo>
                  <a:pt x="481" y="667"/>
                </a:lnTo>
                <a:lnTo>
                  <a:pt x="502" y="651"/>
                </a:lnTo>
                <a:lnTo>
                  <a:pt x="522" y="634"/>
                </a:lnTo>
                <a:lnTo>
                  <a:pt x="541" y="615"/>
                </a:lnTo>
                <a:lnTo>
                  <a:pt x="559" y="595"/>
                </a:lnTo>
                <a:lnTo>
                  <a:pt x="576" y="574"/>
                </a:lnTo>
                <a:lnTo>
                  <a:pt x="590" y="550"/>
                </a:lnTo>
                <a:lnTo>
                  <a:pt x="603" y="527"/>
                </a:lnTo>
                <a:lnTo>
                  <a:pt x="609" y="515"/>
                </a:lnTo>
                <a:lnTo>
                  <a:pt x="614" y="502"/>
                </a:lnTo>
                <a:lnTo>
                  <a:pt x="619" y="489"/>
                </a:lnTo>
                <a:lnTo>
                  <a:pt x="623" y="477"/>
                </a:lnTo>
                <a:lnTo>
                  <a:pt x="627" y="463"/>
                </a:lnTo>
                <a:lnTo>
                  <a:pt x="631" y="449"/>
                </a:lnTo>
                <a:lnTo>
                  <a:pt x="634" y="436"/>
                </a:lnTo>
                <a:lnTo>
                  <a:pt x="636" y="422"/>
                </a:lnTo>
                <a:lnTo>
                  <a:pt x="638" y="408"/>
                </a:lnTo>
                <a:lnTo>
                  <a:pt x="639" y="394"/>
                </a:lnTo>
                <a:lnTo>
                  <a:pt x="640" y="380"/>
                </a:lnTo>
                <a:lnTo>
                  <a:pt x="641" y="366"/>
                </a:lnTo>
                <a:close/>
              </a:path>
            </a:pathLst>
          </a:custGeom>
          <a:solidFill>
            <a:srgbClr val="F6BF5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27"/>
          <p:cNvSpPr/>
          <p:nvPr/>
        </p:nvSpPr>
        <p:spPr>
          <a:xfrm>
            <a:off x="6665913" y="2052638"/>
            <a:ext cx="239712" cy="260350"/>
          </a:xfrm>
          <a:custGeom>
            <a:rect b="b" l="l" r="r" t="t"/>
            <a:pathLst>
              <a:path extrusionOk="0" h="655" w="604">
                <a:moveTo>
                  <a:pt x="604" y="335"/>
                </a:moveTo>
                <a:lnTo>
                  <a:pt x="604" y="317"/>
                </a:lnTo>
                <a:lnTo>
                  <a:pt x="603" y="300"/>
                </a:lnTo>
                <a:lnTo>
                  <a:pt x="601" y="283"/>
                </a:lnTo>
                <a:lnTo>
                  <a:pt x="598" y="267"/>
                </a:lnTo>
                <a:lnTo>
                  <a:pt x="594" y="251"/>
                </a:lnTo>
                <a:lnTo>
                  <a:pt x="589" y="235"/>
                </a:lnTo>
                <a:lnTo>
                  <a:pt x="584" y="220"/>
                </a:lnTo>
                <a:lnTo>
                  <a:pt x="578" y="204"/>
                </a:lnTo>
                <a:lnTo>
                  <a:pt x="572" y="189"/>
                </a:lnTo>
                <a:lnTo>
                  <a:pt x="564" y="175"/>
                </a:lnTo>
                <a:lnTo>
                  <a:pt x="555" y="161"/>
                </a:lnTo>
                <a:lnTo>
                  <a:pt x="547" y="147"/>
                </a:lnTo>
                <a:lnTo>
                  <a:pt x="537" y="134"/>
                </a:lnTo>
                <a:lnTo>
                  <a:pt x="528" y="122"/>
                </a:lnTo>
                <a:lnTo>
                  <a:pt x="517" y="110"/>
                </a:lnTo>
                <a:lnTo>
                  <a:pt x="506" y="97"/>
                </a:lnTo>
                <a:lnTo>
                  <a:pt x="495" y="86"/>
                </a:lnTo>
                <a:lnTo>
                  <a:pt x="483" y="76"/>
                </a:lnTo>
                <a:lnTo>
                  <a:pt x="470" y="66"/>
                </a:lnTo>
                <a:lnTo>
                  <a:pt x="457" y="57"/>
                </a:lnTo>
                <a:lnTo>
                  <a:pt x="443" y="48"/>
                </a:lnTo>
                <a:lnTo>
                  <a:pt x="429" y="40"/>
                </a:lnTo>
                <a:lnTo>
                  <a:pt x="415" y="33"/>
                </a:lnTo>
                <a:lnTo>
                  <a:pt x="400" y="26"/>
                </a:lnTo>
                <a:lnTo>
                  <a:pt x="385" y="20"/>
                </a:lnTo>
                <a:lnTo>
                  <a:pt x="369" y="15"/>
                </a:lnTo>
                <a:lnTo>
                  <a:pt x="354" y="10"/>
                </a:lnTo>
                <a:lnTo>
                  <a:pt x="337" y="7"/>
                </a:lnTo>
                <a:lnTo>
                  <a:pt x="320" y="4"/>
                </a:lnTo>
                <a:lnTo>
                  <a:pt x="304" y="2"/>
                </a:lnTo>
                <a:lnTo>
                  <a:pt x="287" y="0"/>
                </a:lnTo>
                <a:lnTo>
                  <a:pt x="270" y="0"/>
                </a:lnTo>
                <a:lnTo>
                  <a:pt x="249" y="1"/>
                </a:lnTo>
                <a:lnTo>
                  <a:pt x="228" y="2"/>
                </a:lnTo>
                <a:lnTo>
                  <a:pt x="209" y="5"/>
                </a:lnTo>
                <a:lnTo>
                  <a:pt x="189" y="10"/>
                </a:lnTo>
                <a:lnTo>
                  <a:pt x="171" y="15"/>
                </a:lnTo>
                <a:lnTo>
                  <a:pt x="152" y="21"/>
                </a:lnTo>
                <a:lnTo>
                  <a:pt x="134" y="28"/>
                </a:lnTo>
                <a:lnTo>
                  <a:pt x="116" y="37"/>
                </a:lnTo>
                <a:lnTo>
                  <a:pt x="99" y="46"/>
                </a:lnTo>
                <a:lnTo>
                  <a:pt x="83" y="56"/>
                </a:lnTo>
                <a:lnTo>
                  <a:pt x="68" y="67"/>
                </a:lnTo>
                <a:lnTo>
                  <a:pt x="53" y="79"/>
                </a:lnTo>
                <a:lnTo>
                  <a:pt x="39" y="92"/>
                </a:lnTo>
                <a:lnTo>
                  <a:pt x="25" y="105"/>
                </a:lnTo>
                <a:lnTo>
                  <a:pt x="12" y="121"/>
                </a:lnTo>
                <a:lnTo>
                  <a:pt x="0" y="136"/>
                </a:lnTo>
                <a:lnTo>
                  <a:pt x="5" y="162"/>
                </a:lnTo>
                <a:lnTo>
                  <a:pt x="14" y="198"/>
                </a:lnTo>
                <a:lnTo>
                  <a:pt x="20" y="223"/>
                </a:lnTo>
                <a:lnTo>
                  <a:pt x="29" y="204"/>
                </a:lnTo>
                <a:lnTo>
                  <a:pt x="38" y="188"/>
                </a:lnTo>
                <a:lnTo>
                  <a:pt x="49" y="172"/>
                </a:lnTo>
                <a:lnTo>
                  <a:pt x="61" y="157"/>
                </a:lnTo>
                <a:lnTo>
                  <a:pt x="74" y="143"/>
                </a:lnTo>
                <a:lnTo>
                  <a:pt x="88" y="129"/>
                </a:lnTo>
                <a:lnTo>
                  <a:pt x="103" y="117"/>
                </a:lnTo>
                <a:lnTo>
                  <a:pt x="119" y="105"/>
                </a:lnTo>
                <a:lnTo>
                  <a:pt x="136" y="95"/>
                </a:lnTo>
                <a:lnTo>
                  <a:pt x="153" y="86"/>
                </a:lnTo>
                <a:lnTo>
                  <a:pt x="171" y="78"/>
                </a:lnTo>
                <a:lnTo>
                  <a:pt x="190" y="72"/>
                </a:lnTo>
                <a:lnTo>
                  <a:pt x="209" y="67"/>
                </a:lnTo>
                <a:lnTo>
                  <a:pt x="228" y="63"/>
                </a:lnTo>
                <a:lnTo>
                  <a:pt x="249" y="61"/>
                </a:lnTo>
                <a:lnTo>
                  <a:pt x="270" y="60"/>
                </a:lnTo>
                <a:lnTo>
                  <a:pt x="284" y="61"/>
                </a:lnTo>
                <a:lnTo>
                  <a:pt x="298" y="62"/>
                </a:lnTo>
                <a:lnTo>
                  <a:pt x="311" y="63"/>
                </a:lnTo>
                <a:lnTo>
                  <a:pt x="324" y="66"/>
                </a:lnTo>
                <a:lnTo>
                  <a:pt x="338" y="69"/>
                </a:lnTo>
                <a:lnTo>
                  <a:pt x="351" y="73"/>
                </a:lnTo>
                <a:lnTo>
                  <a:pt x="364" y="77"/>
                </a:lnTo>
                <a:lnTo>
                  <a:pt x="376" y="82"/>
                </a:lnTo>
                <a:lnTo>
                  <a:pt x="388" y="87"/>
                </a:lnTo>
                <a:lnTo>
                  <a:pt x="400" y="93"/>
                </a:lnTo>
                <a:lnTo>
                  <a:pt x="411" y="100"/>
                </a:lnTo>
                <a:lnTo>
                  <a:pt x="422" y="108"/>
                </a:lnTo>
                <a:lnTo>
                  <a:pt x="433" y="115"/>
                </a:lnTo>
                <a:lnTo>
                  <a:pt x="443" y="123"/>
                </a:lnTo>
                <a:lnTo>
                  <a:pt x="454" y="132"/>
                </a:lnTo>
                <a:lnTo>
                  <a:pt x="464" y="141"/>
                </a:lnTo>
                <a:lnTo>
                  <a:pt x="473" y="150"/>
                </a:lnTo>
                <a:lnTo>
                  <a:pt x="481" y="160"/>
                </a:lnTo>
                <a:lnTo>
                  <a:pt x="489" y="170"/>
                </a:lnTo>
                <a:lnTo>
                  <a:pt x="497" y="181"/>
                </a:lnTo>
                <a:lnTo>
                  <a:pt x="504" y="192"/>
                </a:lnTo>
                <a:lnTo>
                  <a:pt x="510" y="203"/>
                </a:lnTo>
                <a:lnTo>
                  <a:pt x="516" y="216"/>
                </a:lnTo>
                <a:lnTo>
                  <a:pt x="522" y="228"/>
                </a:lnTo>
                <a:lnTo>
                  <a:pt x="527" y="240"/>
                </a:lnTo>
                <a:lnTo>
                  <a:pt x="531" y="253"/>
                </a:lnTo>
                <a:lnTo>
                  <a:pt x="535" y="266"/>
                </a:lnTo>
                <a:lnTo>
                  <a:pt x="538" y="279"/>
                </a:lnTo>
                <a:lnTo>
                  <a:pt x="540" y="292"/>
                </a:lnTo>
                <a:lnTo>
                  <a:pt x="542" y="306"/>
                </a:lnTo>
                <a:lnTo>
                  <a:pt x="543" y="320"/>
                </a:lnTo>
                <a:lnTo>
                  <a:pt x="543" y="335"/>
                </a:lnTo>
                <a:lnTo>
                  <a:pt x="543" y="348"/>
                </a:lnTo>
                <a:lnTo>
                  <a:pt x="542" y="361"/>
                </a:lnTo>
                <a:lnTo>
                  <a:pt x="540" y="374"/>
                </a:lnTo>
                <a:lnTo>
                  <a:pt x="538" y="387"/>
                </a:lnTo>
                <a:lnTo>
                  <a:pt x="535" y="400"/>
                </a:lnTo>
                <a:lnTo>
                  <a:pt x="532" y="412"/>
                </a:lnTo>
                <a:lnTo>
                  <a:pt x="528" y="424"/>
                </a:lnTo>
                <a:lnTo>
                  <a:pt x="523" y="437"/>
                </a:lnTo>
                <a:lnTo>
                  <a:pt x="518" y="449"/>
                </a:lnTo>
                <a:lnTo>
                  <a:pt x="513" y="460"/>
                </a:lnTo>
                <a:lnTo>
                  <a:pt x="507" y="471"/>
                </a:lnTo>
                <a:lnTo>
                  <a:pt x="500" y="482"/>
                </a:lnTo>
                <a:lnTo>
                  <a:pt x="493" y="492"/>
                </a:lnTo>
                <a:lnTo>
                  <a:pt x="486" y="502"/>
                </a:lnTo>
                <a:lnTo>
                  <a:pt x="478" y="512"/>
                </a:lnTo>
                <a:lnTo>
                  <a:pt x="470" y="521"/>
                </a:lnTo>
                <a:lnTo>
                  <a:pt x="461" y="530"/>
                </a:lnTo>
                <a:lnTo>
                  <a:pt x="452" y="540"/>
                </a:lnTo>
                <a:lnTo>
                  <a:pt x="441" y="548"/>
                </a:lnTo>
                <a:lnTo>
                  <a:pt x="431" y="555"/>
                </a:lnTo>
                <a:lnTo>
                  <a:pt x="421" y="562"/>
                </a:lnTo>
                <a:lnTo>
                  <a:pt x="411" y="569"/>
                </a:lnTo>
                <a:lnTo>
                  <a:pt x="400" y="575"/>
                </a:lnTo>
                <a:lnTo>
                  <a:pt x="388" y="581"/>
                </a:lnTo>
                <a:lnTo>
                  <a:pt x="377" y="586"/>
                </a:lnTo>
                <a:lnTo>
                  <a:pt x="365" y="591"/>
                </a:lnTo>
                <a:lnTo>
                  <a:pt x="353" y="595"/>
                </a:lnTo>
                <a:lnTo>
                  <a:pt x="341" y="599"/>
                </a:lnTo>
                <a:lnTo>
                  <a:pt x="327" y="602"/>
                </a:lnTo>
                <a:lnTo>
                  <a:pt x="315" y="604"/>
                </a:lnTo>
                <a:lnTo>
                  <a:pt x="302" y="606"/>
                </a:lnTo>
                <a:lnTo>
                  <a:pt x="288" y="607"/>
                </a:lnTo>
                <a:lnTo>
                  <a:pt x="297" y="614"/>
                </a:lnTo>
                <a:lnTo>
                  <a:pt x="327" y="632"/>
                </a:lnTo>
                <a:lnTo>
                  <a:pt x="356" y="650"/>
                </a:lnTo>
                <a:lnTo>
                  <a:pt x="365" y="655"/>
                </a:lnTo>
                <a:lnTo>
                  <a:pt x="378" y="651"/>
                </a:lnTo>
                <a:lnTo>
                  <a:pt x="390" y="647"/>
                </a:lnTo>
                <a:lnTo>
                  <a:pt x="403" y="641"/>
                </a:lnTo>
                <a:lnTo>
                  <a:pt x="415" y="635"/>
                </a:lnTo>
                <a:lnTo>
                  <a:pt x="427" y="629"/>
                </a:lnTo>
                <a:lnTo>
                  <a:pt x="438" y="623"/>
                </a:lnTo>
                <a:lnTo>
                  <a:pt x="450" y="616"/>
                </a:lnTo>
                <a:lnTo>
                  <a:pt x="461" y="609"/>
                </a:lnTo>
                <a:lnTo>
                  <a:pt x="472" y="601"/>
                </a:lnTo>
                <a:lnTo>
                  <a:pt x="482" y="593"/>
                </a:lnTo>
                <a:lnTo>
                  <a:pt x="492" y="585"/>
                </a:lnTo>
                <a:lnTo>
                  <a:pt x="501" y="576"/>
                </a:lnTo>
                <a:lnTo>
                  <a:pt x="511" y="566"/>
                </a:lnTo>
                <a:lnTo>
                  <a:pt x="520" y="557"/>
                </a:lnTo>
                <a:lnTo>
                  <a:pt x="528" y="547"/>
                </a:lnTo>
                <a:lnTo>
                  <a:pt x="536" y="536"/>
                </a:lnTo>
                <a:lnTo>
                  <a:pt x="544" y="525"/>
                </a:lnTo>
                <a:lnTo>
                  <a:pt x="551" y="514"/>
                </a:lnTo>
                <a:lnTo>
                  <a:pt x="559" y="503"/>
                </a:lnTo>
                <a:lnTo>
                  <a:pt x="565" y="492"/>
                </a:lnTo>
                <a:lnTo>
                  <a:pt x="571" y="480"/>
                </a:lnTo>
                <a:lnTo>
                  <a:pt x="577" y="468"/>
                </a:lnTo>
                <a:lnTo>
                  <a:pt x="582" y="455"/>
                </a:lnTo>
                <a:lnTo>
                  <a:pt x="587" y="443"/>
                </a:lnTo>
                <a:lnTo>
                  <a:pt x="591" y="430"/>
                </a:lnTo>
                <a:lnTo>
                  <a:pt x="594" y="416"/>
                </a:lnTo>
                <a:lnTo>
                  <a:pt x="597" y="403"/>
                </a:lnTo>
                <a:lnTo>
                  <a:pt x="600" y="390"/>
                </a:lnTo>
                <a:lnTo>
                  <a:pt x="602" y="376"/>
                </a:lnTo>
                <a:lnTo>
                  <a:pt x="603" y="362"/>
                </a:lnTo>
                <a:lnTo>
                  <a:pt x="604" y="349"/>
                </a:lnTo>
                <a:lnTo>
                  <a:pt x="604" y="335"/>
                </a:lnTo>
                <a:close/>
              </a:path>
            </a:pathLst>
          </a:custGeom>
          <a:solidFill>
            <a:srgbClr val="F6C34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27"/>
          <p:cNvSpPr/>
          <p:nvPr/>
        </p:nvSpPr>
        <p:spPr>
          <a:xfrm>
            <a:off x="6669088" y="2065338"/>
            <a:ext cx="225425" cy="239712"/>
          </a:xfrm>
          <a:custGeom>
            <a:rect b="b" l="l" r="r" t="t"/>
            <a:pathLst>
              <a:path extrusionOk="0" h="603" w="566">
                <a:moveTo>
                  <a:pt x="566" y="305"/>
                </a:moveTo>
                <a:lnTo>
                  <a:pt x="566" y="288"/>
                </a:lnTo>
                <a:lnTo>
                  <a:pt x="565" y="273"/>
                </a:lnTo>
                <a:lnTo>
                  <a:pt x="563" y="258"/>
                </a:lnTo>
                <a:lnTo>
                  <a:pt x="560" y="243"/>
                </a:lnTo>
                <a:lnTo>
                  <a:pt x="557" y="228"/>
                </a:lnTo>
                <a:lnTo>
                  <a:pt x="553" y="214"/>
                </a:lnTo>
                <a:lnTo>
                  <a:pt x="547" y="200"/>
                </a:lnTo>
                <a:lnTo>
                  <a:pt x="542" y="186"/>
                </a:lnTo>
                <a:lnTo>
                  <a:pt x="535" y="172"/>
                </a:lnTo>
                <a:lnTo>
                  <a:pt x="529" y="159"/>
                </a:lnTo>
                <a:lnTo>
                  <a:pt x="522" y="146"/>
                </a:lnTo>
                <a:lnTo>
                  <a:pt x="514" y="134"/>
                </a:lnTo>
                <a:lnTo>
                  <a:pt x="505" y="122"/>
                </a:lnTo>
                <a:lnTo>
                  <a:pt x="496" y="111"/>
                </a:lnTo>
                <a:lnTo>
                  <a:pt x="487" y="100"/>
                </a:lnTo>
                <a:lnTo>
                  <a:pt x="477" y="89"/>
                </a:lnTo>
                <a:lnTo>
                  <a:pt x="466" y="80"/>
                </a:lnTo>
                <a:lnTo>
                  <a:pt x="456" y="69"/>
                </a:lnTo>
                <a:lnTo>
                  <a:pt x="444" y="60"/>
                </a:lnTo>
                <a:lnTo>
                  <a:pt x="431" y="52"/>
                </a:lnTo>
                <a:lnTo>
                  <a:pt x="419" y="44"/>
                </a:lnTo>
                <a:lnTo>
                  <a:pt x="406" y="37"/>
                </a:lnTo>
                <a:lnTo>
                  <a:pt x="393" y="30"/>
                </a:lnTo>
                <a:lnTo>
                  <a:pt x="380" y="24"/>
                </a:lnTo>
                <a:lnTo>
                  <a:pt x="366" y="18"/>
                </a:lnTo>
                <a:lnTo>
                  <a:pt x="352" y="14"/>
                </a:lnTo>
                <a:lnTo>
                  <a:pt x="338" y="10"/>
                </a:lnTo>
                <a:lnTo>
                  <a:pt x="323" y="6"/>
                </a:lnTo>
                <a:lnTo>
                  <a:pt x="308" y="4"/>
                </a:lnTo>
                <a:lnTo>
                  <a:pt x="293" y="2"/>
                </a:lnTo>
                <a:lnTo>
                  <a:pt x="277" y="1"/>
                </a:lnTo>
                <a:lnTo>
                  <a:pt x="262" y="0"/>
                </a:lnTo>
                <a:lnTo>
                  <a:pt x="241" y="1"/>
                </a:lnTo>
                <a:lnTo>
                  <a:pt x="220" y="3"/>
                </a:lnTo>
                <a:lnTo>
                  <a:pt x="201" y="6"/>
                </a:lnTo>
                <a:lnTo>
                  <a:pt x="182" y="11"/>
                </a:lnTo>
                <a:lnTo>
                  <a:pt x="163" y="16"/>
                </a:lnTo>
                <a:lnTo>
                  <a:pt x="145" y="23"/>
                </a:lnTo>
                <a:lnTo>
                  <a:pt x="127" y="31"/>
                </a:lnTo>
                <a:lnTo>
                  <a:pt x="109" y="40"/>
                </a:lnTo>
                <a:lnTo>
                  <a:pt x="93" y="51"/>
                </a:lnTo>
                <a:lnTo>
                  <a:pt x="77" y="62"/>
                </a:lnTo>
                <a:lnTo>
                  <a:pt x="63" y="74"/>
                </a:lnTo>
                <a:lnTo>
                  <a:pt x="49" y="88"/>
                </a:lnTo>
                <a:lnTo>
                  <a:pt x="35" y="101"/>
                </a:lnTo>
                <a:lnTo>
                  <a:pt x="23" y="116"/>
                </a:lnTo>
                <a:lnTo>
                  <a:pt x="12" y="131"/>
                </a:lnTo>
                <a:lnTo>
                  <a:pt x="0" y="147"/>
                </a:lnTo>
                <a:lnTo>
                  <a:pt x="6" y="168"/>
                </a:lnTo>
                <a:lnTo>
                  <a:pt x="15" y="203"/>
                </a:lnTo>
                <a:lnTo>
                  <a:pt x="26" y="235"/>
                </a:lnTo>
                <a:lnTo>
                  <a:pt x="27" y="239"/>
                </a:lnTo>
                <a:lnTo>
                  <a:pt x="33" y="220"/>
                </a:lnTo>
                <a:lnTo>
                  <a:pt x="41" y="202"/>
                </a:lnTo>
                <a:lnTo>
                  <a:pt x="50" y="185"/>
                </a:lnTo>
                <a:lnTo>
                  <a:pt x="60" y="168"/>
                </a:lnTo>
                <a:lnTo>
                  <a:pt x="71" y="152"/>
                </a:lnTo>
                <a:lnTo>
                  <a:pt x="84" y="137"/>
                </a:lnTo>
                <a:lnTo>
                  <a:pt x="98" y="124"/>
                </a:lnTo>
                <a:lnTo>
                  <a:pt x="113" y="112"/>
                </a:lnTo>
                <a:lnTo>
                  <a:pt x="129" y="100"/>
                </a:lnTo>
                <a:lnTo>
                  <a:pt x="146" y="91"/>
                </a:lnTo>
                <a:lnTo>
                  <a:pt x="163" y="82"/>
                </a:lnTo>
                <a:lnTo>
                  <a:pt x="182" y="74"/>
                </a:lnTo>
                <a:lnTo>
                  <a:pt x="201" y="68"/>
                </a:lnTo>
                <a:lnTo>
                  <a:pt x="220" y="64"/>
                </a:lnTo>
                <a:lnTo>
                  <a:pt x="241" y="61"/>
                </a:lnTo>
                <a:lnTo>
                  <a:pt x="262" y="60"/>
                </a:lnTo>
                <a:lnTo>
                  <a:pt x="274" y="61"/>
                </a:lnTo>
                <a:lnTo>
                  <a:pt x="286" y="62"/>
                </a:lnTo>
                <a:lnTo>
                  <a:pt x="299" y="63"/>
                </a:lnTo>
                <a:lnTo>
                  <a:pt x="310" y="65"/>
                </a:lnTo>
                <a:lnTo>
                  <a:pt x="322" y="68"/>
                </a:lnTo>
                <a:lnTo>
                  <a:pt x="334" y="71"/>
                </a:lnTo>
                <a:lnTo>
                  <a:pt x="346" y="75"/>
                </a:lnTo>
                <a:lnTo>
                  <a:pt x="357" y="80"/>
                </a:lnTo>
                <a:lnTo>
                  <a:pt x="367" y="85"/>
                </a:lnTo>
                <a:lnTo>
                  <a:pt x="378" y="91"/>
                </a:lnTo>
                <a:lnTo>
                  <a:pt x="388" y="96"/>
                </a:lnTo>
                <a:lnTo>
                  <a:pt x="398" y="103"/>
                </a:lnTo>
                <a:lnTo>
                  <a:pt x="407" y="109"/>
                </a:lnTo>
                <a:lnTo>
                  <a:pt x="416" y="117"/>
                </a:lnTo>
                <a:lnTo>
                  <a:pt x="425" y="124"/>
                </a:lnTo>
                <a:lnTo>
                  <a:pt x="433" y="132"/>
                </a:lnTo>
                <a:lnTo>
                  <a:pt x="442" y="140"/>
                </a:lnTo>
                <a:lnTo>
                  <a:pt x="450" y="149"/>
                </a:lnTo>
                <a:lnTo>
                  <a:pt x="457" y="158"/>
                </a:lnTo>
                <a:lnTo>
                  <a:pt x="464" y="168"/>
                </a:lnTo>
                <a:lnTo>
                  <a:pt x="470" y="178"/>
                </a:lnTo>
                <a:lnTo>
                  <a:pt x="476" y="189"/>
                </a:lnTo>
                <a:lnTo>
                  <a:pt x="481" y="199"/>
                </a:lnTo>
                <a:lnTo>
                  <a:pt x="486" y="210"/>
                </a:lnTo>
                <a:lnTo>
                  <a:pt x="490" y="221"/>
                </a:lnTo>
                <a:lnTo>
                  <a:pt x="494" y="232"/>
                </a:lnTo>
                <a:lnTo>
                  <a:pt x="497" y="243"/>
                </a:lnTo>
                <a:lnTo>
                  <a:pt x="500" y="255"/>
                </a:lnTo>
                <a:lnTo>
                  <a:pt x="502" y="267"/>
                </a:lnTo>
                <a:lnTo>
                  <a:pt x="504" y="279"/>
                </a:lnTo>
                <a:lnTo>
                  <a:pt x="505" y="292"/>
                </a:lnTo>
                <a:lnTo>
                  <a:pt x="505" y="305"/>
                </a:lnTo>
                <a:lnTo>
                  <a:pt x="505" y="317"/>
                </a:lnTo>
                <a:lnTo>
                  <a:pt x="504" y="329"/>
                </a:lnTo>
                <a:lnTo>
                  <a:pt x="502" y="341"/>
                </a:lnTo>
                <a:lnTo>
                  <a:pt x="500" y="353"/>
                </a:lnTo>
                <a:lnTo>
                  <a:pt x="497" y="365"/>
                </a:lnTo>
                <a:lnTo>
                  <a:pt x="494" y="376"/>
                </a:lnTo>
                <a:lnTo>
                  <a:pt x="490" y="388"/>
                </a:lnTo>
                <a:lnTo>
                  <a:pt x="486" y="398"/>
                </a:lnTo>
                <a:lnTo>
                  <a:pt x="481" y="410"/>
                </a:lnTo>
                <a:lnTo>
                  <a:pt x="476" y="421"/>
                </a:lnTo>
                <a:lnTo>
                  <a:pt x="470" y="431"/>
                </a:lnTo>
                <a:lnTo>
                  <a:pt x="464" y="440"/>
                </a:lnTo>
                <a:lnTo>
                  <a:pt x="457" y="450"/>
                </a:lnTo>
                <a:lnTo>
                  <a:pt x="450" y="459"/>
                </a:lnTo>
                <a:lnTo>
                  <a:pt x="442" y="468"/>
                </a:lnTo>
                <a:lnTo>
                  <a:pt x="433" y="476"/>
                </a:lnTo>
                <a:lnTo>
                  <a:pt x="425" y="484"/>
                </a:lnTo>
                <a:lnTo>
                  <a:pt x="416" y="492"/>
                </a:lnTo>
                <a:lnTo>
                  <a:pt x="407" y="499"/>
                </a:lnTo>
                <a:lnTo>
                  <a:pt x="398" y="506"/>
                </a:lnTo>
                <a:lnTo>
                  <a:pt x="388" y="513"/>
                </a:lnTo>
                <a:lnTo>
                  <a:pt x="378" y="519"/>
                </a:lnTo>
                <a:lnTo>
                  <a:pt x="367" y="524"/>
                </a:lnTo>
                <a:lnTo>
                  <a:pt x="357" y="529"/>
                </a:lnTo>
                <a:lnTo>
                  <a:pt x="346" y="533"/>
                </a:lnTo>
                <a:lnTo>
                  <a:pt x="334" y="537"/>
                </a:lnTo>
                <a:lnTo>
                  <a:pt x="322" y="540"/>
                </a:lnTo>
                <a:lnTo>
                  <a:pt x="310" y="543"/>
                </a:lnTo>
                <a:lnTo>
                  <a:pt x="299" y="545"/>
                </a:lnTo>
                <a:lnTo>
                  <a:pt x="286" y="546"/>
                </a:lnTo>
                <a:lnTo>
                  <a:pt x="274" y="547"/>
                </a:lnTo>
                <a:lnTo>
                  <a:pt x="262" y="548"/>
                </a:lnTo>
                <a:lnTo>
                  <a:pt x="251" y="548"/>
                </a:lnTo>
                <a:lnTo>
                  <a:pt x="241" y="547"/>
                </a:lnTo>
                <a:lnTo>
                  <a:pt x="263" y="564"/>
                </a:lnTo>
                <a:lnTo>
                  <a:pt x="289" y="584"/>
                </a:lnTo>
                <a:lnTo>
                  <a:pt x="319" y="602"/>
                </a:lnTo>
                <a:lnTo>
                  <a:pt x="319" y="603"/>
                </a:lnTo>
                <a:lnTo>
                  <a:pt x="333" y="600"/>
                </a:lnTo>
                <a:lnTo>
                  <a:pt x="346" y="596"/>
                </a:lnTo>
                <a:lnTo>
                  <a:pt x="358" y="593"/>
                </a:lnTo>
                <a:lnTo>
                  <a:pt x="370" y="588"/>
                </a:lnTo>
                <a:lnTo>
                  <a:pt x="382" y="583"/>
                </a:lnTo>
                <a:lnTo>
                  <a:pt x="394" y="578"/>
                </a:lnTo>
                <a:lnTo>
                  <a:pt x="406" y="572"/>
                </a:lnTo>
                <a:lnTo>
                  <a:pt x="417" y="566"/>
                </a:lnTo>
                <a:lnTo>
                  <a:pt x="428" y="559"/>
                </a:lnTo>
                <a:lnTo>
                  <a:pt x="438" y="552"/>
                </a:lnTo>
                <a:lnTo>
                  <a:pt x="449" y="544"/>
                </a:lnTo>
                <a:lnTo>
                  <a:pt x="459" y="536"/>
                </a:lnTo>
                <a:lnTo>
                  <a:pt x="469" y="527"/>
                </a:lnTo>
                <a:lnTo>
                  <a:pt x="478" y="519"/>
                </a:lnTo>
                <a:lnTo>
                  <a:pt x="487" y="509"/>
                </a:lnTo>
                <a:lnTo>
                  <a:pt x="495" y="499"/>
                </a:lnTo>
                <a:lnTo>
                  <a:pt x="503" y="489"/>
                </a:lnTo>
                <a:lnTo>
                  <a:pt x="511" y="478"/>
                </a:lnTo>
                <a:lnTo>
                  <a:pt x="518" y="468"/>
                </a:lnTo>
                <a:lnTo>
                  <a:pt x="525" y="457"/>
                </a:lnTo>
                <a:lnTo>
                  <a:pt x="531" y="446"/>
                </a:lnTo>
                <a:lnTo>
                  <a:pt x="537" y="434"/>
                </a:lnTo>
                <a:lnTo>
                  <a:pt x="542" y="422"/>
                </a:lnTo>
                <a:lnTo>
                  <a:pt x="547" y="410"/>
                </a:lnTo>
                <a:lnTo>
                  <a:pt x="552" y="397"/>
                </a:lnTo>
                <a:lnTo>
                  <a:pt x="556" y="384"/>
                </a:lnTo>
                <a:lnTo>
                  <a:pt x="559" y="371"/>
                </a:lnTo>
                <a:lnTo>
                  <a:pt x="561" y="358"/>
                </a:lnTo>
                <a:lnTo>
                  <a:pt x="564" y="345"/>
                </a:lnTo>
                <a:lnTo>
                  <a:pt x="565" y="332"/>
                </a:lnTo>
                <a:lnTo>
                  <a:pt x="566" y="318"/>
                </a:lnTo>
                <a:lnTo>
                  <a:pt x="566" y="305"/>
                </a:lnTo>
                <a:close/>
              </a:path>
            </a:pathLst>
          </a:custGeom>
          <a:solidFill>
            <a:srgbClr val="F8C84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27"/>
          <p:cNvSpPr/>
          <p:nvPr/>
        </p:nvSpPr>
        <p:spPr>
          <a:xfrm>
            <a:off x="6673850" y="2078038"/>
            <a:ext cx="207963" cy="215900"/>
          </a:xfrm>
          <a:custGeom>
            <a:rect b="b" l="l" r="r" t="t"/>
            <a:pathLst>
              <a:path extrusionOk="0" h="547" w="523">
                <a:moveTo>
                  <a:pt x="523" y="275"/>
                </a:moveTo>
                <a:lnTo>
                  <a:pt x="523" y="260"/>
                </a:lnTo>
                <a:lnTo>
                  <a:pt x="522" y="246"/>
                </a:lnTo>
                <a:lnTo>
                  <a:pt x="520" y="232"/>
                </a:lnTo>
                <a:lnTo>
                  <a:pt x="518" y="219"/>
                </a:lnTo>
                <a:lnTo>
                  <a:pt x="515" y="206"/>
                </a:lnTo>
                <a:lnTo>
                  <a:pt x="511" y="193"/>
                </a:lnTo>
                <a:lnTo>
                  <a:pt x="507" y="180"/>
                </a:lnTo>
                <a:lnTo>
                  <a:pt x="502" y="168"/>
                </a:lnTo>
                <a:lnTo>
                  <a:pt x="496" y="156"/>
                </a:lnTo>
                <a:lnTo>
                  <a:pt x="490" y="143"/>
                </a:lnTo>
                <a:lnTo>
                  <a:pt x="484" y="132"/>
                </a:lnTo>
                <a:lnTo>
                  <a:pt x="477" y="121"/>
                </a:lnTo>
                <a:lnTo>
                  <a:pt x="469" y="110"/>
                </a:lnTo>
                <a:lnTo>
                  <a:pt x="461" y="100"/>
                </a:lnTo>
                <a:lnTo>
                  <a:pt x="453" y="90"/>
                </a:lnTo>
                <a:lnTo>
                  <a:pt x="444" y="81"/>
                </a:lnTo>
                <a:lnTo>
                  <a:pt x="434" y="72"/>
                </a:lnTo>
                <a:lnTo>
                  <a:pt x="423" y="63"/>
                </a:lnTo>
                <a:lnTo>
                  <a:pt x="413" y="55"/>
                </a:lnTo>
                <a:lnTo>
                  <a:pt x="402" y="48"/>
                </a:lnTo>
                <a:lnTo>
                  <a:pt x="391" y="40"/>
                </a:lnTo>
                <a:lnTo>
                  <a:pt x="380" y="33"/>
                </a:lnTo>
                <a:lnTo>
                  <a:pt x="368" y="27"/>
                </a:lnTo>
                <a:lnTo>
                  <a:pt x="356" y="22"/>
                </a:lnTo>
                <a:lnTo>
                  <a:pt x="344" y="17"/>
                </a:lnTo>
                <a:lnTo>
                  <a:pt x="331" y="13"/>
                </a:lnTo>
                <a:lnTo>
                  <a:pt x="318" y="9"/>
                </a:lnTo>
                <a:lnTo>
                  <a:pt x="304" y="6"/>
                </a:lnTo>
                <a:lnTo>
                  <a:pt x="291" y="3"/>
                </a:lnTo>
                <a:lnTo>
                  <a:pt x="278" y="2"/>
                </a:lnTo>
                <a:lnTo>
                  <a:pt x="264" y="1"/>
                </a:lnTo>
                <a:lnTo>
                  <a:pt x="250" y="0"/>
                </a:lnTo>
                <a:lnTo>
                  <a:pt x="229" y="1"/>
                </a:lnTo>
                <a:lnTo>
                  <a:pt x="208" y="3"/>
                </a:lnTo>
                <a:lnTo>
                  <a:pt x="189" y="7"/>
                </a:lnTo>
                <a:lnTo>
                  <a:pt x="170" y="12"/>
                </a:lnTo>
                <a:lnTo>
                  <a:pt x="151" y="18"/>
                </a:lnTo>
                <a:lnTo>
                  <a:pt x="133" y="26"/>
                </a:lnTo>
                <a:lnTo>
                  <a:pt x="116" y="35"/>
                </a:lnTo>
                <a:lnTo>
                  <a:pt x="99" y="45"/>
                </a:lnTo>
                <a:lnTo>
                  <a:pt x="83" y="57"/>
                </a:lnTo>
                <a:lnTo>
                  <a:pt x="68" y="69"/>
                </a:lnTo>
                <a:lnTo>
                  <a:pt x="54" y="83"/>
                </a:lnTo>
                <a:lnTo>
                  <a:pt x="41" y="97"/>
                </a:lnTo>
                <a:lnTo>
                  <a:pt x="29" y="112"/>
                </a:lnTo>
                <a:lnTo>
                  <a:pt x="18" y="128"/>
                </a:lnTo>
                <a:lnTo>
                  <a:pt x="9" y="144"/>
                </a:lnTo>
                <a:lnTo>
                  <a:pt x="0" y="163"/>
                </a:lnTo>
                <a:lnTo>
                  <a:pt x="3" y="173"/>
                </a:lnTo>
                <a:lnTo>
                  <a:pt x="14" y="205"/>
                </a:lnTo>
                <a:lnTo>
                  <a:pt x="26" y="237"/>
                </a:lnTo>
                <a:lnTo>
                  <a:pt x="37" y="263"/>
                </a:lnTo>
                <a:lnTo>
                  <a:pt x="38" y="251"/>
                </a:lnTo>
                <a:lnTo>
                  <a:pt x="39" y="241"/>
                </a:lnTo>
                <a:lnTo>
                  <a:pt x="41" y="231"/>
                </a:lnTo>
                <a:lnTo>
                  <a:pt x="43" y="221"/>
                </a:lnTo>
                <a:lnTo>
                  <a:pt x="49" y="202"/>
                </a:lnTo>
                <a:lnTo>
                  <a:pt x="57" y="184"/>
                </a:lnTo>
                <a:lnTo>
                  <a:pt x="66" y="166"/>
                </a:lnTo>
                <a:lnTo>
                  <a:pt x="77" y="149"/>
                </a:lnTo>
                <a:lnTo>
                  <a:pt x="89" y="134"/>
                </a:lnTo>
                <a:lnTo>
                  <a:pt x="104" y="120"/>
                </a:lnTo>
                <a:lnTo>
                  <a:pt x="118" y="107"/>
                </a:lnTo>
                <a:lnTo>
                  <a:pt x="134" y="95"/>
                </a:lnTo>
                <a:lnTo>
                  <a:pt x="151" y="85"/>
                </a:lnTo>
                <a:lnTo>
                  <a:pt x="169" y="77"/>
                </a:lnTo>
                <a:lnTo>
                  <a:pt x="188" y="70"/>
                </a:lnTo>
                <a:lnTo>
                  <a:pt x="208" y="66"/>
                </a:lnTo>
                <a:lnTo>
                  <a:pt x="219" y="64"/>
                </a:lnTo>
                <a:lnTo>
                  <a:pt x="229" y="63"/>
                </a:lnTo>
                <a:lnTo>
                  <a:pt x="239" y="62"/>
                </a:lnTo>
                <a:lnTo>
                  <a:pt x="250" y="62"/>
                </a:lnTo>
                <a:lnTo>
                  <a:pt x="261" y="62"/>
                </a:lnTo>
                <a:lnTo>
                  <a:pt x="271" y="63"/>
                </a:lnTo>
                <a:lnTo>
                  <a:pt x="282" y="64"/>
                </a:lnTo>
                <a:lnTo>
                  <a:pt x="292" y="66"/>
                </a:lnTo>
                <a:lnTo>
                  <a:pt x="303" y="68"/>
                </a:lnTo>
                <a:lnTo>
                  <a:pt x="313" y="71"/>
                </a:lnTo>
                <a:lnTo>
                  <a:pt x="323" y="74"/>
                </a:lnTo>
                <a:lnTo>
                  <a:pt x="333" y="78"/>
                </a:lnTo>
                <a:lnTo>
                  <a:pt x="351" y="87"/>
                </a:lnTo>
                <a:lnTo>
                  <a:pt x="369" y="98"/>
                </a:lnTo>
                <a:lnTo>
                  <a:pt x="385" y="110"/>
                </a:lnTo>
                <a:lnTo>
                  <a:pt x="400" y="123"/>
                </a:lnTo>
                <a:lnTo>
                  <a:pt x="414" y="138"/>
                </a:lnTo>
                <a:lnTo>
                  <a:pt x="426" y="156"/>
                </a:lnTo>
                <a:lnTo>
                  <a:pt x="437" y="173"/>
                </a:lnTo>
                <a:lnTo>
                  <a:pt x="446" y="191"/>
                </a:lnTo>
                <a:lnTo>
                  <a:pt x="450" y="201"/>
                </a:lnTo>
                <a:lnTo>
                  <a:pt x="453" y="211"/>
                </a:lnTo>
                <a:lnTo>
                  <a:pt x="456" y="221"/>
                </a:lnTo>
                <a:lnTo>
                  <a:pt x="459" y="231"/>
                </a:lnTo>
                <a:lnTo>
                  <a:pt x="460" y="241"/>
                </a:lnTo>
                <a:lnTo>
                  <a:pt x="462" y="252"/>
                </a:lnTo>
                <a:lnTo>
                  <a:pt x="463" y="264"/>
                </a:lnTo>
                <a:lnTo>
                  <a:pt x="463" y="275"/>
                </a:lnTo>
                <a:lnTo>
                  <a:pt x="463" y="285"/>
                </a:lnTo>
                <a:lnTo>
                  <a:pt x="462" y="296"/>
                </a:lnTo>
                <a:lnTo>
                  <a:pt x="460" y="307"/>
                </a:lnTo>
                <a:lnTo>
                  <a:pt x="459" y="317"/>
                </a:lnTo>
                <a:lnTo>
                  <a:pt x="456" y="327"/>
                </a:lnTo>
                <a:lnTo>
                  <a:pt x="453" y="337"/>
                </a:lnTo>
                <a:lnTo>
                  <a:pt x="450" y="347"/>
                </a:lnTo>
                <a:lnTo>
                  <a:pt x="446" y="357"/>
                </a:lnTo>
                <a:lnTo>
                  <a:pt x="437" y="376"/>
                </a:lnTo>
                <a:lnTo>
                  <a:pt x="426" y="394"/>
                </a:lnTo>
                <a:lnTo>
                  <a:pt x="414" y="410"/>
                </a:lnTo>
                <a:lnTo>
                  <a:pt x="400" y="425"/>
                </a:lnTo>
                <a:lnTo>
                  <a:pt x="385" y="438"/>
                </a:lnTo>
                <a:lnTo>
                  <a:pt x="369" y="451"/>
                </a:lnTo>
                <a:lnTo>
                  <a:pt x="351" y="461"/>
                </a:lnTo>
                <a:lnTo>
                  <a:pt x="333" y="470"/>
                </a:lnTo>
                <a:lnTo>
                  <a:pt x="323" y="474"/>
                </a:lnTo>
                <a:lnTo>
                  <a:pt x="313" y="478"/>
                </a:lnTo>
                <a:lnTo>
                  <a:pt x="303" y="481"/>
                </a:lnTo>
                <a:lnTo>
                  <a:pt x="292" y="483"/>
                </a:lnTo>
                <a:lnTo>
                  <a:pt x="282" y="485"/>
                </a:lnTo>
                <a:lnTo>
                  <a:pt x="271" y="486"/>
                </a:lnTo>
                <a:lnTo>
                  <a:pt x="261" y="487"/>
                </a:lnTo>
                <a:lnTo>
                  <a:pt x="250" y="488"/>
                </a:lnTo>
                <a:lnTo>
                  <a:pt x="234" y="487"/>
                </a:lnTo>
                <a:lnTo>
                  <a:pt x="218" y="485"/>
                </a:lnTo>
                <a:lnTo>
                  <a:pt x="202" y="482"/>
                </a:lnTo>
                <a:lnTo>
                  <a:pt x="187" y="478"/>
                </a:lnTo>
                <a:lnTo>
                  <a:pt x="199" y="490"/>
                </a:lnTo>
                <a:lnTo>
                  <a:pt x="225" y="514"/>
                </a:lnTo>
                <a:lnTo>
                  <a:pt x="251" y="534"/>
                </a:lnTo>
                <a:lnTo>
                  <a:pt x="268" y="547"/>
                </a:lnTo>
                <a:lnTo>
                  <a:pt x="282" y="546"/>
                </a:lnTo>
                <a:lnTo>
                  <a:pt x="295" y="544"/>
                </a:lnTo>
                <a:lnTo>
                  <a:pt x="307" y="542"/>
                </a:lnTo>
                <a:lnTo>
                  <a:pt x="321" y="539"/>
                </a:lnTo>
                <a:lnTo>
                  <a:pt x="333" y="535"/>
                </a:lnTo>
                <a:lnTo>
                  <a:pt x="345" y="531"/>
                </a:lnTo>
                <a:lnTo>
                  <a:pt x="357" y="526"/>
                </a:lnTo>
                <a:lnTo>
                  <a:pt x="368" y="521"/>
                </a:lnTo>
                <a:lnTo>
                  <a:pt x="380" y="515"/>
                </a:lnTo>
                <a:lnTo>
                  <a:pt x="391" y="509"/>
                </a:lnTo>
                <a:lnTo>
                  <a:pt x="401" y="502"/>
                </a:lnTo>
                <a:lnTo>
                  <a:pt x="411" y="495"/>
                </a:lnTo>
                <a:lnTo>
                  <a:pt x="421" y="488"/>
                </a:lnTo>
                <a:lnTo>
                  <a:pt x="432" y="480"/>
                </a:lnTo>
                <a:lnTo>
                  <a:pt x="441" y="470"/>
                </a:lnTo>
                <a:lnTo>
                  <a:pt x="450" y="461"/>
                </a:lnTo>
                <a:lnTo>
                  <a:pt x="458" y="452"/>
                </a:lnTo>
                <a:lnTo>
                  <a:pt x="466" y="442"/>
                </a:lnTo>
                <a:lnTo>
                  <a:pt x="473" y="432"/>
                </a:lnTo>
                <a:lnTo>
                  <a:pt x="480" y="422"/>
                </a:lnTo>
                <a:lnTo>
                  <a:pt x="487" y="411"/>
                </a:lnTo>
                <a:lnTo>
                  <a:pt x="493" y="400"/>
                </a:lnTo>
                <a:lnTo>
                  <a:pt x="498" y="389"/>
                </a:lnTo>
                <a:lnTo>
                  <a:pt x="503" y="377"/>
                </a:lnTo>
                <a:lnTo>
                  <a:pt x="508" y="364"/>
                </a:lnTo>
                <a:lnTo>
                  <a:pt x="512" y="352"/>
                </a:lnTo>
                <a:lnTo>
                  <a:pt x="515" y="340"/>
                </a:lnTo>
                <a:lnTo>
                  <a:pt x="518" y="327"/>
                </a:lnTo>
                <a:lnTo>
                  <a:pt x="520" y="314"/>
                </a:lnTo>
                <a:lnTo>
                  <a:pt x="522" y="301"/>
                </a:lnTo>
                <a:lnTo>
                  <a:pt x="523" y="288"/>
                </a:lnTo>
                <a:lnTo>
                  <a:pt x="523" y="275"/>
                </a:lnTo>
                <a:close/>
              </a:path>
            </a:pathLst>
          </a:custGeom>
          <a:solidFill>
            <a:srgbClr val="F9CC3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27"/>
          <p:cNvSpPr/>
          <p:nvPr/>
        </p:nvSpPr>
        <p:spPr>
          <a:xfrm>
            <a:off x="6680200" y="2089150"/>
            <a:ext cx="190500" cy="193675"/>
          </a:xfrm>
          <a:custGeom>
            <a:rect b="b" l="l" r="r" t="t"/>
            <a:pathLst>
              <a:path extrusionOk="0" h="488" w="478">
                <a:moveTo>
                  <a:pt x="478" y="245"/>
                </a:moveTo>
                <a:lnTo>
                  <a:pt x="478" y="232"/>
                </a:lnTo>
                <a:lnTo>
                  <a:pt x="477" y="219"/>
                </a:lnTo>
                <a:lnTo>
                  <a:pt x="475" y="207"/>
                </a:lnTo>
                <a:lnTo>
                  <a:pt x="473" y="195"/>
                </a:lnTo>
                <a:lnTo>
                  <a:pt x="470" y="183"/>
                </a:lnTo>
                <a:lnTo>
                  <a:pt x="467" y="172"/>
                </a:lnTo>
                <a:lnTo>
                  <a:pt x="463" y="161"/>
                </a:lnTo>
                <a:lnTo>
                  <a:pt x="459" y="150"/>
                </a:lnTo>
                <a:lnTo>
                  <a:pt x="454" y="139"/>
                </a:lnTo>
                <a:lnTo>
                  <a:pt x="449" y="129"/>
                </a:lnTo>
                <a:lnTo>
                  <a:pt x="443" y="118"/>
                </a:lnTo>
                <a:lnTo>
                  <a:pt x="437" y="108"/>
                </a:lnTo>
                <a:lnTo>
                  <a:pt x="430" y="98"/>
                </a:lnTo>
                <a:lnTo>
                  <a:pt x="423" y="89"/>
                </a:lnTo>
                <a:lnTo>
                  <a:pt x="415" y="80"/>
                </a:lnTo>
                <a:lnTo>
                  <a:pt x="406" y="72"/>
                </a:lnTo>
                <a:lnTo>
                  <a:pt x="398" y="64"/>
                </a:lnTo>
                <a:lnTo>
                  <a:pt x="389" y="57"/>
                </a:lnTo>
                <a:lnTo>
                  <a:pt x="380" y="49"/>
                </a:lnTo>
                <a:lnTo>
                  <a:pt x="371" y="43"/>
                </a:lnTo>
                <a:lnTo>
                  <a:pt x="361" y="36"/>
                </a:lnTo>
                <a:lnTo>
                  <a:pt x="351" y="31"/>
                </a:lnTo>
                <a:lnTo>
                  <a:pt x="340" y="25"/>
                </a:lnTo>
                <a:lnTo>
                  <a:pt x="330" y="20"/>
                </a:lnTo>
                <a:lnTo>
                  <a:pt x="319" y="15"/>
                </a:lnTo>
                <a:lnTo>
                  <a:pt x="307" y="11"/>
                </a:lnTo>
                <a:lnTo>
                  <a:pt x="295" y="8"/>
                </a:lnTo>
                <a:lnTo>
                  <a:pt x="283" y="5"/>
                </a:lnTo>
                <a:lnTo>
                  <a:pt x="272" y="3"/>
                </a:lnTo>
                <a:lnTo>
                  <a:pt x="259" y="2"/>
                </a:lnTo>
                <a:lnTo>
                  <a:pt x="247" y="1"/>
                </a:lnTo>
                <a:lnTo>
                  <a:pt x="235" y="0"/>
                </a:lnTo>
                <a:lnTo>
                  <a:pt x="214" y="1"/>
                </a:lnTo>
                <a:lnTo>
                  <a:pt x="193" y="4"/>
                </a:lnTo>
                <a:lnTo>
                  <a:pt x="174" y="8"/>
                </a:lnTo>
                <a:lnTo>
                  <a:pt x="155" y="14"/>
                </a:lnTo>
                <a:lnTo>
                  <a:pt x="136" y="22"/>
                </a:lnTo>
                <a:lnTo>
                  <a:pt x="119" y="31"/>
                </a:lnTo>
                <a:lnTo>
                  <a:pt x="102" y="40"/>
                </a:lnTo>
                <a:lnTo>
                  <a:pt x="86" y="52"/>
                </a:lnTo>
                <a:lnTo>
                  <a:pt x="71" y="64"/>
                </a:lnTo>
                <a:lnTo>
                  <a:pt x="57" y="77"/>
                </a:lnTo>
                <a:lnTo>
                  <a:pt x="44" y="92"/>
                </a:lnTo>
                <a:lnTo>
                  <a:pt x="33" y="108"/>
                </a:lnTo>
                <a:lnTo>
                  <a:pt x="23" y="125"/>
                </a:lnTo>
                <a:lnTo>
                  <a:pt x="14" y="142"/>
                </a:lnTo>
                <a:lnTo>
                  <a:pt x="6" y="160"/>
                </a:lnTo>
                <a:lnTo>
                  <a:pt x="0" y="179"/>
                </a:lnTo>
                <a:lnTo>
                  <a:pt x="11" y="207"/>
                </a:lnTo>
                <a:lnTo>
                  <a:pt x="25" y="239"/>
                </a:lnTo>
                <a:lnTo>
                  <a:pt x="40" y="270"/>
                </a:lnTo>
                <a:lnTo>
                  <a:pt x="56" y="299"/>
                </a:lnTo>
                <a:lnTo>
                  <a:pt x="67" y="317"/>
                </a:lnTo>
                <a:lnTo>
                  <a:pt x="61" y="300"/>
                </a:lnTo>
                <a:lnTo>
                  <a:pt x="56" y="282"/>
                </a:lnTo>
                <a:lnTo>
                  <a:pt x="53" y="264"/>
                </a:lnTo>
                <a:lnTo>
                  <a:pt x="52" y="245"/>
                </a:lnTo>
                <a:lnTo>
                  <a:pt x="53" y="225"/>
                </a:lnTo>
                <a:lnTo>
                  <a:pt x="56" y="207"/>
                </a:lnTo>
                <a:lnTo>
                  <a:pt x="60" y="190"/>
                </a:lnTo>
                <a:lnTo>
                  <a:pt x="66" y="173"/>
                </a:lnTo>
                <a:lnTo>
                  <a:pt x="74" y="157"/>
                </a:lnTo>
                <a:lnTo>
                  <a:pt x="83" y="143"/>
                </a:lnTo>
                <a:lnTo>
                  <a:pt x="94" y="129"/>
                </a:lnTo>
                <a:lnTo>
                  <a:pt x="106" y="115"/>
                </a:lnTo>
                <a:lnTo>
                  <a:pt x="119" y="103"/>
                </a:lnTo>
                <a:lnTo>
                  <a:pt x="133" y="93"/>
                </a:lnTo>
                <a:lnTo>
                  <a:pt x="148" y="84"/>
                </a:lnTo>
                <a:lnTo>
                  <a:pt x="163" y="76"/>
                </a:lnTo>
                <a:lnTo>
                  <a:pt x="180" y="70"/>
                </a:lnTo>
                <a:lnTo>
                  <a:pt x="198" y="65"/>
                </a:lnTo>
                <a:lnTo>
                  <a:pt x="216" y="63"/>
                </a:lnTo>
                <a:lnTo>
                  <a:pt x="235" y="62"/>
                </a:lnTo>
                <a:lnTo>
                  <a:pt x="253" y="63"/>
                </a:lnTo>
                <a:lnTo>
                  <a:pt x="271" y="65"/>
                </a:lnTo>
                <a:lnTo>
                  <a:pt x="289" y="70"/>
                </a:lnTo>
                <a:lnTo>
                  <a:pt x="306" y="76"/>
                </a:lnTo>
                <a:lnTo>
                  <a:pt x="322" y="84"/>
                </a:lnTo>
                <a:lnTo>
                  <a:pt x="337" y="93"/>
                </a:lnTo>
                <a:lnTo>
                  <a:pt x="351" y="103"/>
                </a:lnTo>
                <a:lnTo>
                  <a:pt x="364" y="115"/>
                </a:lnTo>
                <a:lnTo>
                  <a:pt x="375" y="129"/>
                </a:lnTo>
                <a:lnTo>
                  <a:pt x="386" y="143"/>
                </a:lnTo>
                <a:lnTo>
                  <a:pt x="395" y="157"/>
                </a:lnTo>
                <a:lnTo>
                  <a:pt x="402" y="173"/>
                </a:lnTo>
                <a:lnTo>
                  <a:pt x="408" y="190"/>
                </a:lnTo>
                <a:lnTo>
                  <a:pt x="413" y="207"/>
                </a:lnTo>
                <a:lnTo>
                  <a:pt x="417" y="225"/>
                </a:lnTo>
                <a:lnTo>
                  <a:pt x="418" y="245"/>
                </a:lnTo>
                <a:lnTo>
                  <a:pt x="417" y="263"/>
                </a:lnTo>
                <a:lnTo>
                  <a:pt x="413" y="281"/>
                </a:lnTo>
                <a:lnTo>
                  <a:pt x="408" y="298"/>
                </a:lnTo>
                <a:lnTo>
                  <a:pt x="402" y="315"/>
                </a:lnTo>
                <a:lnTo>
                  <a:pt x="395" y="331"/>
                </a:lnTo>
                <a:lnTo>
                  <a:pt x="386" y="347"/>
                </a:lnTo>
                <a:lnTo>
                  <a:pt x="375" y="361"/>
                </a:lnTo>
                <a:lnTo>
                  <a:pt x="364" y="373"/>
                </a:lnTo>
                <a:lnTo>
                  <a:pt x="351" y="385"/>
                </a:lnTo>
                <a:lnTo>
                  <a:pt x="337" y="396"/>
                </a:lnTo>
                <a:lnTo>
                  <a:pt x="322" y="405"/>
                </a:lnTo>
                <a:lnTo>
                  <a:pt x="306" y="412"/>
                </a:lnTo>
                <a:lnTo>
                  <a:pt x="289" y="418"/>
                </a:lnTo>
                <a:lnTo>
                  <a:pt x="271" y="423"/>
                </a:lnTo>
                <a:lnTo>
                  <a:pt x="253" y="425"/>
                </a:lnTo>
                <a:lnTo>
                  <a:pt x="235" y="426"/>
                </a:lnTo>
                <a:lnTo>
                  <a:pt x="217" y="426"/>
                </a:lnTo>
                <a:lnTo>
                  <a:pt x="200" y="423"/>
                </a:lnTo>
                <a:lnTo>
                  <a:pt x="183" y="419"/>
                </a:lnTo>
                <a:lnTo>
                  <a:pt x="167" y="414"/>
                </a:lnTo>
                <a:lnTo>
                  <a:pt x="151" y="407"/>
                </a:lnTo>
                <a:lnTo>
                  <a:pt x="137" y="398"/>
                </a:lnTo>
                <a:lnTo>
                  <a:pt x="123" y="389"/>
                </a:lnTo>
                <a:lnTo>
                  <a:pt x="111" y="378"/>
                </a:lnTo>
                <a:lnTo>
                  <a:pt x="116" y="385"/>
                </a:lnTo>
                <a:lnTo>
                  <a:pt x="138" y="412"/>
                </a:lnTo>
                <a:lnTo>
                  <a:pt x="161" y="436"/>
                </a:lnTo>
                <a:lnTo>
                  <a:pt x="184" y="460"/>
                </a:lnTo>
                <a:lnTo>
                  <a:pt x="210" y="484"/>
                </a:lnTo>
                <a:lnTo>
                  <a:pt x="214" y="487"/>
                </a:lnTo>
                <a:lnTo>
                  <a:pt x="224" y="488"/>
                </a:lnTo>
                <a:lnTo>
                  <a:pt x="235" y="488"/>
                </a:lnTo>
                <a:lnTo>
                  <a:pt x="247" y="487"/>
                </a:lnTo>
                <a:lnTo>
                  <a:pt x="259" y="486"/>
                </a:lnTo>
                <a:lnTo>
                  <a:pt x="272" y="485"/>
                </a:lnTo>
                <a:lnTo>
                  <a:pt x="283" y="483"/>
                </a:lnTo>
                <a:lnTo>
                  <a:pt x="295" y="480"/>
                </a:lnTo>
                <a:lnTo>
                  <a:pt x="307" y="477"/>
                </a:lnTo>
                <a:lnTo>
                  <a:pt x="319" y="473"/>
                </a:lnTo>
                <a:lnTo>
                  <a:pt x="330" y="469"/>
                </a:lnTo>
                <a:lnTo>
                  <a:pt x="340" y="464"/>
                </a:lnTo>
                <a:lnTo>
                  <a:pt x="351" y="459"/>
                </a:lnTo>
                <a:lnTo>
                  <a:pt x="361" y="453"/>
                </a:lnTo>
                <a:lnTo>
                  <a:pt x="371" y="446"/>
                </a:lnTo>
                <a:lnTo>
                  <a:pt x="380" y="439"/>
                </a:lnTo>
                <a:lnTo>
                  <a:pt x="389" y="432"/>
                </a:lnTo>
                <a:lnTo>
                  <a:pt x="398" y="424"/>
                </a:lnTo>
                <a:lnTo>
                  <a:pt x="406" y="416"/>
                </a:lnTo>
                <a:lnTo>
                  <a:pt x="415" y="408"/>
                </a:lnTo>
                <a:lnTo>
                  <a:pt x="423" y="399"/>
                </a:lnTo>
                <a:lnTo>
                  <a:pt x="430" y="390"/>
                </a:lnTo>
                <a:lnTo>
                  <a:pt x="437" y="380"/>
                </a:lnTo>
                <a:lnTo>
                  <a:pt x="443" y="371"/>
                </a:lnTo>
                <a:lnTo>
                  <a:pt x="449" y="361"/>
                </a:lnTo>
                <a:lnTo>
                  <a:pt x="454" y="350"/>
                </a:lnTo>
                <a:lnTo>
                  <a:pt x="459" y="338"/>
                </a:lnTo>
                <a:lnTo>
                  <a:pt x="463" y="328"/>
                </a:lnTo>
                <a:lnTo>
                  <a:pt x="467" y="316"/>
                </a:lnTo>
                <a:lnTo>
                  <a:pt x="470" y="305"/>
                </a:lnTo>
                <a:lnTo>
                  <a:pt x="473" y="293"/>
                </a:lnTo>
                <a:lnTo>
                  <a:pt x="475" y="281"/>
                </a:lnTo>
                <a:lnTo>
                  <a:pt x="477" y="269"/>
                </a:lnTo>
                <a:lnTo>
                  <a:pt x="478" y="257"/>
                </a:lnTo>
                <a:lnTo>
                  <a:pt x="478" y="245"/>
                </a:lnTo>
                <a:close/>
              </a:path>
            </a:pathLst>
          </a:custGeom>
          <a:solidFill>
            <a:srgbClr val="FAD03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27"/>
          <p:cNvSpPr/>
          <p:nvPr/>
        </p:nvSpPr>
        <p:spPr>
          <a:xfrm>
            <a:off x="6688138" y="2101850"/>
            <a:ext cx="169862" cy="168275"/>
          </a:xfrm>
          <a:custGeom>
            <a:rect b="b" l="l" r="r" t="t"/>
            <a:pathLst>
              <a:path extrusionOk="0" h="426" w="426">
                <a:moveTo>
                  <a:pt x="426" y="213"/>
                </a:moveTo>
                <a:lnTo>
                  <a:pt x="426" y="202"/>
                </a:lnTo>
                <a:lnTo>
                  <a:pt x="425" y="190"/>
                </a:lnTo>
                <a:lnTo>
                  <a:pt x="423" y="179"/>
                </a:lnTo>
                <a:lnTo>
                  <a:pt x="422" y="169"/>
                </a:lnTo>
                <a:lnTo>
                  <a:pt x="419" y="159"/>
                </a:lnTo>
                <a:lnTo>
                  <a:pt x="416" y="149"/>
                </a:lnTo>
                <a:lnTo>
                  <a:pt x="413" y="139"/>
                </a:lnTo>
                <a:lnTo>
                  <a:pt x="409" y="129"/>
                </a:lnTo>
                <a:lnTo>
                  <a:pt x="400" y="111"/>
                </a:lnTo>
                <a:lnTo>
                  <a:pt x="389" y="94"/>
                </a:lnTo>
                <a:lnTo>
                  <a:pt x="377" y="76"/>
                </a:lnTo>
                <a:lnTo>
                  <a:pt x="363" y="61"/>
                </a:lnTo>
                <a:lnTo>
                  <a:pt x="348" y="48"/>
                </a:lnTo>
                <a:lnTo>
                  <a:pt x="332" y="36"/>
                </a:lnTo>
                <a:lnTo>
                  <a:pt x="314" y="25"/>
                </a:lnTo>
                <a:lnTo>
                  <a:pt x="296" y="16"/>
                </a:lnTo>
                <a:lnTo>
                  <a:pt x="286" y="12"/>
                </a:lnTo>
                <a:lnTo>
                  <a:pt x="276" y="9"/>
                </a:lnTo>
                <a:lnTo>
                  <a:pt x="266" y="6"/>
                </a:lnTo>
                <a:lnTo>
                  <a:pt x="255" y="4"/>
                </a:lnTo>
                <a:lnTo>
                  <a:pt x="245" y="2"/>
                </a:lnTo>
                <a:lnTo>
                  <a:pt x="234" y="1"/>
                </a:lnTo>
                <a:lnTo>
                  <a:pt x="224" y="0"/>
                </a:lnTo>
                <a:lnTo>
                  <a:pt x="213" y="0"/>
                </a:lnTo>
                <a:lnTo>
                  <a:pt x="202" y="0"/>
                </a:lnTo>
                <a:lnTo>
                  <a:pt x="192" y="1"/>
                </a:lnTo>
                <a:lnTo>
                  <a:pt x="182" y="2"/>
                </a:lnTo>
                <a:lnTo>
                  <a:pt x="171" y="4"/>
                </a:lnTo>
                <a:lnTo>
                  <a:pt x="151" y="8"/>
                </a:lnTo>
                <a:lnTo>
                  <a:pt x="132" y="15"/>
                </a:lnTo>
                <a:lnTo>
                  <a:pt x="114" y="23"/>
                </a:lnTo>
                <a:lnTo>
                  <a:pt x="97" y="33"/>
                </a:lnTo>
                <a:lnTo>
                  <a:pt x="81" y="45"/>
                </a:lnTo>
                <a:lnTo>
                  <a:pt x="67" y="58"/>
                </a:lnTo>
                <a:lnTo>
                  <a:pt x="52" y="72"/>
                </a:lnTo>
                <a:lnTo>
                  <a:pt x="40" y="87"/>
                </a:lnTo>
                <a:lnTo>
                  <a:pt x="29" y="104"/>
                </a:lnTo>
                <a:lnTo>
                  <a:pt x="20" y="122"/>
                </a:lnTo>
                <a:lnTo>
                  <a:pt x="12" y="140"/>
                </a:lnTo>
                <a:lnTo>
                  <a:pt x="6" y="159"/>
                </a:lnTo>
                <a:lnTo>
                  <a:pt x="4" y="169"/>
                </a:lnTo>
                <a:lnTo>
                  <a:pt x="2" y="179"/>
                </a:lnTo>
                <a:lnTo>
                  <a:pt x="1" y="189"/>
                </a:lnTo>
                <a:lnTo>
                  <a:pt x="0" y="201"/>
                </a:lnTo>
                <a:lnTo>
                  <a:pt x="3" y="207"/>
                </a:lnTo>
                <a:lnTo>
                  <a:pt x="18" y="238"/>
                </a:lnTo>
                <a:lnTo>
                  <a:pt x="34" y="267"/>
                </a:lnTo>
                <a:lnTo>
                  <a:pt x="53" y="297"/>
                </a:lnTo>
                <a:lnTo>
                  <a:pt x="74" y="326"/>
                </a:lnTo>
                <a:lnTo>
                  <a:pt x="94" y="353"/>
                </a:lnTo>
                <a:lnTo>
                  <a:pt x="116" y="380"/>
                </a:lnTo>
                <a:lnTo>
                  <a:pt x="139" y="404"/>
                </a:lnTo>
                <a:lnTo>
                  <a:pt x="150" y="416"/>
                </a:lnTo>
                <a:lnTo>
                  <a:pt x="165" y="420"/>
                </a:lnTo>
                <a:lnTo>
                  <a:pt x="181" y="423"/>
                </a:lnTo>
                <a:lnTo>
                  <a:pt x="197" y="425"/>
                </a:lnTo>
                <a:lnTo>
                  <a:pt x="213" y="426"/>
                </a:lnTo>
                <a:lnTo>
                  <a:pt x="224" y="425"/>
                </a:lnTo>
                <a:lnTo>
                  <a:pt x="234" y="424"/>
                </a:lnTo>
                <a:lnTo>
                  <a:pt x="245" y="423"/>
                </a:lnTo>
                <a:lnTo>
                  <a:pt x="255" y="421"/>
                </a:lnTo>
                <a:lnTo>
                  <a:pt x="266" y="419"/>
                </a:lnTo>
                <a:lnTo>
                  <a:pt x="276" y="416"/>
                </a:lnTo>
                <a:lnTo>
                  <a:pt x="286" y="412"/>
                </a:lnTo>
                <a:lnTo>
                  <a:pt x="296" y="408"/>
                </a:lnTo>
                <a:lnTo>
                  <a:pt x="314" y="399"/>
                </a:lnTo>
                <a:lnTo>
                  <a:pt x="332" y="389"/>
                </a:lnTo>
                <a:lnTo>
                  <a:pt x="348" y="376"/>
                </a:lnTo>
                <a:lnTo>
                  <a:pt x="363" y="363"/>
                </a:lnTo>
                <a:lnTo>
                  <a:pt x="377" y="348"/>
                </a:lnTo>
                <a:lnTo>
                  <a:pt x="389" y="332"/>
                </a:lnTo>
                <a:lnTo>
                  <a:pt x="400" y="314"/>
                </a:lnTo>
                <a:lnTo>
                  <a:pt x="409" y="295"/>
                </a:lnTo>
                <a:lnTo>
                  <a:pt x="413" y="285"/>
                </a:lnTo>
                <a:lnTo>
                  <a:pt x="416" y="275"/>
                </a:lnTo>
                <a:lnTo>
                  <a:pt x="419" y="265"/>
                </a:lnTo>
                <a:lnTo>
                  <a:pt x="422" y="255"/>
                </a:lnTo>
                <a:lnTo>
                  <a:pt x="423" y="245"/>
                </a:lnTo>
                <a:lnTo>
                  <a:pt x="425" y="234"/>
                </a:lnTo>
                <a:lnTo>
                  <a:pt x="426" y="223"/>
                </a:lnTo>
                <a:lnTo>
                  <a:pt x="426" y="213"/>
                </a:lnTo>
                <a:close/>
                <a:moveTo>
                  <a:pt x="365" y="213"/>
                </a:moveTo>
                <a:lnTo>
                  <a:pt x="364" y="228"/>
                </a:lnTo>
                <a:lnTo>
                  <a:pt x="361" y="243"/>
                </a:lnTo>
                <a:lnTo>
                  <a:pt x="358" y="257"/>
                </a:lnTo>
                <a:lnTo>
                  <a:pt x="353" y="271"/>
                </a:lnTo>
                <a:lnTo>
                  <a:pt x="346" y="284"/>
                </a:lnTo>
                <a:lnTo>
                  <a:pt x="339" y="297"/>
                </a:lnTo>
                <a:lnTo>
                  <a:pt x="330" y="309"/>
                </a:lnTo>
                <a:lnTo>
                  <a:pt x="320" y="320"/>
                </a:lnTo>
                <a:lnTo>
                  <a:pt x="310" y="330"/>
                </a:lnTo>
                <a:lnTo>
                  <a:pt x="298" y="339"/>
                </a:lnTo>
                <a:lnTo>
                  <a:pt x="286" y="346"/>
                </a:lnTo>
                <a:lnTo>
                  <a:pt x="271" y="352"/>
                </a:lnTo>
                <a:lnTo>
                  <a:pt x="258" y="358"/>
                </a:lnTo>
                <a:lnTo>
                  <a:pt x="243" y="361"/>
                </a:lnTo>
                <a:lnTo>
                  <a:pt x="228" y="364"/>
                </a:lnTo>
                <a:lnTo>
                  <a:pt x="213" y="364"/>
                </a:lnTo>
                <a:lnTo>
                  <a:pt x="197" y="364"/>
                </a:lnTo>
                <a:lnTo>
                  <a:pt x="182" y="361"/>
                </a:lnTo>
                <a:lnTo>
                  <a:pt x="167" y="358"/>
                </a:lnTo>
                <a:lnTo>
                  <a:pt x="153" y="352"/>
                </a:lnTo>
                <a:lnTo>
                  <a:pt x="140" y="346"/>
                </a:lnTo>
                <a:lnTo>
                  <a:pt x="128" y="339"/>
                </a:lnTo>
                <a:lnTo>
                  <a:pt x="116" y="330"/>
                </a:lnTo>
                <a:lnTo>
                  <a:pt x="105" y="320"/>
                </a:lnTo>
                <a:lnTo>
                  <a:pt x="95" y="309"/>
                </a:lnTo>
                <a:lnTo>
                  <a:pt x="87" y="297"/>
                </a:lnTo>
                <a:lnTo>
                  <a:pt x="79" y="284"/>
                </a:lnTo>
                <a:lnTo>
                  <a:pt x="73" y="271"/>
                </a:lnTo>
                <a:lnTo>
                  <a:pt x="68" y="257"/>
                </a:lnTo>
                <a:lnTo>
                  <a:pt x="63" y="243"/>
                </a:lnTo>
                <a:lnTo>
                  <a:pt x="61" y="228"/>
                </a:lnTo>
                <a:lnTo>
                  <a:pt x="60" y="213"/>
                </a:lnTo>
                <a:lnTo>
                  <a:pt x="61" y="196"/>
                </a:lnTo>
                <a:lnTo>
                  <a:pt x="63" y="181"/>
                </a:lnTo>
                <a:lnTo>
                  <a:pt x="68" y="167"/>
                </a:lnTo>
                <a:lnTo>
                  <a:pt x="73" y="153"/>
                </a:lnTo>
                <a:lnTo>
                  <a:pt x="79" y="140"/>
                </a:lnTo>
                <a:lnTo>
                  <a:pt x="87" y="127"/>
                </a:lnTo>
                <a:lnTo>
                  <a:pt x="95" y="116"/>
                </a:lnTo>
                <a:lnTo>
                  <a:pt x="105" y="105"/>
                </a:lnTo>
                <a:lnTo>
                  <a:pt x="116" y="95"/>
                </a:lnTo>
                <a:lnTo>
                  <a:pt x="128" y="86"/>
                </a:lnTo>
                <a:lnTo>
                  <a:pt x="140" y="78"/>
                </a:lnTo>
                <a:lnTo>
                  <a:pt x="153" y="72"/>
                </a:lnTo>
                <a:lnTo>
                  <a:pt x="167" y="67"/>
                </a:lnTo>
                <a:lnTo>
                  <a:pt x="182" y="63"/>
                </a:lnTo>
                <a:lnTo>
                  <a:pt x="197" y="61"/>
                </a:lnTo>
                <a:lnTo>
                  <a:pt x="213" y="60"/>
                </a:lnTo>
                <a:lnTo>
                  <a:pt x="228" y="61"/>
                </a:lnTo>
                <a:lnTo>
                  <a:pt x="243" y="63"/>
                </a:lnTo>
                <a:lnTo>
                  <a:pt x="258" y="67"/>
                </a:lnTo>
                <a:lnTo>
                  <a:pt x="271" y="72"/>
                </a:lnTo>
                <a:lnTo>
                  <a:pt x="286" y="78"/>
                </a:lnTo>
                <a:lnTo>
                  <a:pt x="298" y="86"/>
                </a:lnTo>
                <a:lnTo>
                  <a:pt x="310" y="95"/>
                </a:lnTo>
                <a:lnTo>
                  <a:pt x="320" y="105"/>
                </a:lnTo>
                <a:lnTo>
                  <a:pt x="330" y="116"/>
                </a:lnTo>
                <a:lnTo>
                  <a:pt x="339" y="127"/>
                </a:lnTo>
                <a:lnTo>
                  <a:pt x="346" y="140"/>
                </a:lnTo>
                <a:lnTo>
                  <a:pt x="353" y="153"/>
                </a:lnTo>
                <a:lnTo>
                  <a:pt x="358" y="167"/>
                </a:lnTo>
                <a:lnTo>
                  <a:pt x="361" y="181"/>
                </a:lnTo>
                <a:lnTo>
                  <a:pt x="364" y="196"/>
                </a:lnTo>
                <a:lnTo>
                  <a:pt x="365" y="213"/>
                </a:lnTo>
                <a:close/>
              </a:path>
            </a:pathLst>
          </a:custGeom>
          <a:solidFill>
            <a:srgbClr val="FBD52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27"/>
          <p:cNvSpPr/>
          <p:nvPr/>
        </p:nvSpPr>
        <p:spPr>
          <a:xfrm>
            <a:off x="6700838" y="2112963"/>
            <a:ext cx="144462" cy="146050"/>
          </a:xfrm>
          <a:custGeom>
            <a:rect b="b" l="l" r="r" t="t"/>
            <a:pathLst>
              <a:path extrusionOk="0" h="364" w="366">
                <a:moveTo>
                  <a:pt x="366" y="183"/>
                </a:moveTo>
                <a:lnTo>
                  <a:pt x="365" y="163"/>
                </a:lnTo>
                <a:lnTo>
                  <a:pt x="361" y="145"/>
                </a:lnTo>
                <a:lnTo>
                  <a:pt x="357" y="128"/>
                </a:lnTo>
                <a:lnTo>
                  <a:pt x="350" y="111"/>
                </a:lnTo>
                <a:lnTo>
                  <a:pt x="343" y="95"/>
                </a:lnTo>
                <a:lnTo>
                  <a:pt x="334" y="81"/>
                </a:lnTo>
                <a:lnTo>
                  <a:pt x="323" y="67"/>
                </a:lnTo>
                <a:lnTo>
                  <a:pt x="312" y="53"/>
                </a:lnTo>
                <a:lnTo>
                  <a:pt x="299" y="41"/>
                </a:lnTo>
                <a:lnTo>
                  <a:pt x="285" y="31"/>
                </a:lnTo>
                <a:lnTo>
                  <a:pt x="270" y="22"/>
                </a:lnTo>
                <a:lnTo>
                  <a:pt x="254" y="14"/>
                </a:lnTo>
                <a:lnTo>
                  <a:pt x="237" y="8"/>
                </a:lnTo>
                <a:lnTo>
                  <a:pt x="219" y="3"/>
                </a:lnTo>
                <a:lnTo>
                  <a:pt x="201" y="1"/>
                </a:lnTo>
                <a:lnTo>
                  <a:pt x="183" y="0"/>
                </a:lnTo>
                <a:lnTo>
                  <a:pt x="164" y="1"/>
                </a:lnTo>
                <a:lnTo>
                  <a:pt x="146" y="3"/>
                </a:lnTo>
                <a:lnTo>
                  <a:pt x="128" y="8"/>
                </a:lnTo>
                <a:lnTo>
                  <a:pt x="111" y="14"/>
                </a:lnTo>
                <a:lnTo>
                  <a:pt x="96" y="22"/>
                </a:lnTo>
                <a:lnTo>
                  <a:pt x="81" y="31"/>
                </a:lnTo>
                <a:lnTo>
                  <a:pt x="67" y="41"/>
                </a:lnTo>
                <a:lnTo>
                  <a:pt x="54" y="53"/>
                </a:lnTo>
                <a:lnTo>
                  <a:pt x="42" y="67"/>
                </a:lnTo>
                <a:lnTo>
                  <a:pt x="31" y="81"/>
                </a:lnTo>
                <a:lnTo>
                  <a:pt x="22" y="95"/>
                </a:lnTo>
                <a:lnTo>
                  <a:pt x="14" y="111"/>
                </a:lnTo>
                <a:lnTo>
                  <a:pt x="8" y="128"/>
                </a:lnTo>
                <a:lnTo>
                  <a:pt x="4" y="145"/>
                </a:lnTo>
                <a:lnTo>
                  <a:pt x="1" y="163"/>
                </a:lnTo>
                <a:lnTo>
                  <a:pt x="0" y="183"/>
                </a:lnTo>
                <a:lnTo>
                  <a:pt x="1" y="202"/>
                </a:lnTo>
                <a:lnTo>
                  <a:pt x="4" y="220"/>
                </a:lnTo>
                <a:lnTo>
                  <a:pt x="9" y="238"/>
                </a:lnTo>
                <a:lnTo>
                  <a:pt x="15" y="255"/>
                </a:lnTo>
                <a:lnTo>
                  <a:pt x="23" y="267"/>
                </a:lnTo>
                <a:lnTo>
                  <a:pt x="44" y="296"/>
                </a:lnTo>
                <a:lnTo>
                  <a:pt x="59" y="316"/>
                </a:lnTo>
                <a:lnTo>
                  <a:pt x="71" y="327"/>
                </a:lnTo>
                <a:lnTo>
                  <a:pt x="85" y="336"/>
                </a:lnTo>
                <a:lnTo>
                  <a:pt x="99" y="345"/>
                </a:lnTo>
                <a:lnTo>
                  <a:pt x="115" y="352"/>
                </a:lnTo>
                <a:lnTo>
                  <a:pt x="131" y="357"/>
                </a:lnTo>
                <a:lnTo>
                  <a:pt x="148" y="361"/>
                </a:lnTo>
                <a:lnTo>
                  <a:pt x="165" y="364"/>
                </a:lnTo>
                <a:lnTo>
                  <a:pt x="183" y="364"/>
                </a:lnTo>
                <a:lnTo>
                  <a:pt x="201" y="364"/>
                </a:lnTo>
                <a:lnTo>
                  <a:pt x="219" y="361"/>
                </a:lnTo>
                <a:lnTo>
                  <a:pt x="237" y="356"/>
                </a:lnTo>
                <a:lnTo>
                  <a:pt x="254" y="350"/>
                </a:lnTo>
                <a:lnTo>
                  <a:pt x="270" y="343"/>
                </a:lnTo>
                <a:lnTo>
                  <a:pt x="285" y="334"/>
                </a:lnTo>
                <a:lnTo>
                  <a:pt x="299" y="323"/>
                </a:lnTo>
                <a:lnTo>
                  <a:pt x="312" y="311"/>
                </a:lnTo>
                <a:lnTo>
                  <a:pt x="323" y="299"/>
                </a:lnTo>
                <a:lnTo>
                  <a:pt x="334" y="285"/>
                </a:lnTo>
                <a:lnTo>
                  <a:pt x="343" y="269"/>
                </a:lnTo>
                <a:lnTo>
                  <a:pt x="350" y="253"/>
                </a:lnTo>
                <a:lnTo>
                  <a:pt x="357" y="236"/>
                </a:lnTo>
                <a:lnTo>
                  <a:pt x="361" y="219"/>
                </a:lnTo>
                <a:lnTo>
                  <a:pt x="365" y="201"/>
                </a:lnTo>
                <a:lnTo>
                  <a:pt x="366" y="183"/>
                </a:lnTo>
                <a:close/>
                <a:moveTo>
                  <a:pt x="304" y="183"/>
                </a:moveTo>
                <a:lnTo>
                  <a:pt x="304" y="195"/>
                </a:lnTo>
                <a:lnTo>
                  <a:pt x="302" y="207"/>
                </a:lnTo>
                <a:lnTo>
                  <a:pt x="299" y="218"/>
                </a:lnTo>
                <a:lnTo>
                  <a:pt x="295" y="230"/>
                </a:lnTo>
                <a:lnTo>
                  <a:pt x="290" y="240"/>
                </a:lnTo>
                <a:lnTo>
                  <a:pt x="284" y="250"/>
                </a:lnTo>
                <a:lnTo>
                  <a:pt x="277" y="259"/>
                </a:lnTo>
                <a:lnTo>
                  <a:pt x="269" y="268"/>
                </a:lnTo>
                <a:lnTo>
                  <a:pt x="260" y="276"/>
                </a:lnTo>
                <a:lnTo>
                  <a:pt x="250" y="284"/>
                </a:lnTo>
                <a:lnTo>
                  <a:pt x="240" y="290"/>
                </a:lnTo>
                <a:lnTo>
                  <a:pt x="230" y="295"/>
                </a:lnTo>
                <a:lnTo>
                  <a:pt x="219" y="299"/>
                </a:lnTo>
                <a:lnTo>
                  <a:pt x="207" y="302"/>
                </a:lnTo>
                <a:lnTo>
                  <a:pt x="195" y="304"/>
                </a:lnTo>
                <a:lnTo>
                  <a:pt x="183" y="304"/>
                </a:lnTo>
                <a:lnTo>
                  <a:pt x="170" y="304"/>
                </a:lnTo>
                <a:lnTo>
                  <a:pt x="158" y="302"/>
                </a:lnTo>
                <a:lnTo>
                  <a:pt x="147" y="299"/>
                </a:lnTo>
                <a:lnTo>
                  <a:pt x="135" y="295"/>
                </a:lnTo>
                <a:lnTo>
                  <a:pt x="124" y="290"/>
                </a:lnTo>
                <a:lnTo>
                  <a:pt x="114" y="284"/>
                </a:lnTo>
                <a:lnTo>
                  <a:pt x="105" y="276"/>
                </a:lnTo>
                <a:lnTo>
                  <a:pt x="97" y="268"/>
                </a:lnTo>
                <a:lnTo>
                  <a:pt x="89" y="259"/>
                </a:lnTo>
                <a:lnTo>
                  <a:pt x="82" y="250"/>
                </a:lnTo>
                <a:lnTo>
                  <a:pt x="76" y="240"/>
                </a:lnTo>
                <a:lnTo>
                  <a:pt x="71" y="230"/>
                </a:lnTo>
                <a:lnTo>
                  <a:pt x="67" y="218"/>
                </a:lnTo>
                <a:lnTo>
                  <a:pt x="64" y="207"/>
                </a:lnTo>
                <a:lnTo>
                  <a:pt x="62" y="195"/>
                </a:lnTo>
                <a:lnTo>
                  <a:pt x="61" y="183"/>
                </a:lnTo>
                <a:lnTo>
                  <a:pt x="62" y="170"/>
                </a:lnTo>
                <a:lnTo>
                  <a:pt x="64" y="157"/>
                </a:lnTo>
                <a:lnTo>
                  <a:pt x="67" y="146"/>
                </a:lnTo>
                <a:lnTo>
                  <a:pt x="71" y="135"/>
                </a:lnTo>
                <a:lnTo>
                  <a:pt x="76" y="124"/>
                </a:lnTo>
                <a:lnTo>
                  <a:pt x="82" y="114"/>
                </a:lnTo>
                <a:lnTo>
                  <a:pt x="89" y="105"/>
                </a:lnTo>
                <a:lnTo>
                  <a:pt x="97" y="96"/>
                </a:lnTo>
                <a:lnTo>
                  <a:pt x="105" y="89"/>
                </a:lnTo>
                <a:lnTo>
                  <a:pt x="114" y="82"/>
                </a:lnTo>
                <a:lnTo>
                  <a:pt x="124" y="76"/>
                </a:lnTo>
                <a:lnTo>
                  <a:pt x="135" y="70"/>
                </a:lnTo>
                <a:lnTo>
                  <a:pt x="147" y="66"/>
                </a:lnTo>
                <a:lnTo>
                  <a:pt x="158" y="63"/>
                </a:lnTo>
                <a:lnTo>
                  <a:pt x="170" y="61"/>
                </a:lnTo>
                <a:lnTo>
                  <a:pt x="183" y="60"/>
                </a:lnTo>
                <a:lnTo>
                  <a:pt x="195" y="61"/>
                </a:lnTo>
                <a:lnTo>
                  <a:pt x="207" y="63"/>
                </a:lnTo>
                <a:lnTo>
                  <a:pt x="219" y="66"/>
                </a:lnTo>
                <a:lnTo>
                  <a:pt x="230" y="70"/>
                </a:lnTo>
                <a:lnTo>
                  <a:pt x="240" y="76"/>
                </a:lnTo>
                <a:lnTo>
                  <a:pt x="250" y="82"/>
                </a:lnTo>
                <a:lnTo>
                  <a:pt x="260" y="89"/>
                </a:lnTo>
                <a:lnTo>
                  <a:pt x="269" y="96"/>
                </a:lnTo>
                <a:lnTo>
                  <a:pt x="277" y="105"/>
                </a:lnTo>
                <a:lnTo>
                  <a:pt x="284" y="114"/>
                </a:lnTo>
                <a:lnTo>
                  <a:pt x="290" y="124"/>
                </a:lnTo>
                <a:lnTo>
                  <a:pt x="295" y="135"/>
                </a:lnTo>
                <a:lnTo>
                  <a:pt x="299" y="146"/>
                </a:lnTo>
                <a:lnTo>
                  <a:pt x="302" y="157"/>
                </a:lnTo>
                <a:lnTo>
                  <a:pt x="304" y="170"/>
                </a:lnTo>
                <a:lnTo>
                  <a:pt x="304" y="183"/>
                </a:lnTo>
                <a:close/>
              </a:path>
            </a:pathLst>
          </a:custGeom>
          <a:solidFill>
            <a:srgbClr val="FCDB1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27"/>
          <p:cNvSpPr/>
          <p:nvPr/>
        </p:nvSpPr>
        <p:spPr>
          <a:xfrm>
            <a:off x="6713538" y="2125663"/>
            <a:ext cx="120650" cy="120650"/>
          </a:xfrm>
          <a:custGeom>
            <a:rect b="b" l="l" r="r" t="t"/>
            <a:pathLst>
              <a:path extrusionOk="0" h="304" w="305">
                <a:moveTo>
                  <a:pt x="305" y="153"/>
                </a:moveTo>
                <a:lnTo>
                  <a:pt x="304" y="136"/>
                </a:lnTo>
                <a:lnTo>
                  <a:pt x="301" y="121"/>
                </a:lnTo>
                <a:lnTo>
                  <a:pt x="298" y="107"/>
                </a:lnTo>
                <a:lnTo>
                  <a:pt x="293" y="93"/>
                </a:lnTo>
                <a:lnTo>
                  <a:pt x="286" y="80"/>
                </a:lnTo>
                <a:lnTo>
                  <a:pt x="279" y="67"/>
                </a:lnTo>
                <a:lnTo>
                  <a:pt x="270" y="56"/>
                </a:lnTo>
                <a:lnTo>
                  <a:pt x="260" y="45"/>
                </a:lnTo>
                <a:lnTo>
                  <a:pt x="250" y="35"/>
                </a:lnTo>
                <a:lnTo>
                  <a:pt x="238" y="26"/>
                </a:lnTo>
                <a:lnTo>
                  <a:pt x="226" y="18"/>
                </a:lnTo>
                <a:lnTo>
                  <a:pt x="211" y="12"/>
                </a:lnTo>
                <a:lnTo>
                  <a:pt x="198" y="7"/>
                </a:lnTo>
                <a:lnTo>
                  <a:pt x="183" y="3"/>
                </a:lnTo>
                <a:lnTo>
                  <a:pt x="168" y="1"/>
                </a:lnTo>
                <a:lnTo>
                  <a:pt x="153" y="0"/>
                </a:lnTo>
                <a:lnTo>
                  <a:pt x="137" y="1"/>
                </a:lnTo>
                <a:lnTo>
                  <a:pt x="122" y="3"/>
                </a:lnTo>
                <a:lnTo>
                  <a:pt x="107" y="7"/>
                </a:lnTo>
                <a:lnTo>
                  <a:pt x="93" y="12"/>
                </a:lnTo>
                <a:lnTo>
                  <a:pt x="80" y="18"/>
                </a:lnTo>
                <a:lnTo>
                  <a:pt x="68" y="26"/>
                </a:lnTo>
                <a:lnTo>
                  <a:pt x="56" y="35"/>
                </a:lnTo>
                <a:lnTo>
                  <a:pt x="45" y="45"/>
                </a:lnTo>
                <a:lnTo>
                  <a:pt x="35" y="56"/>
                </a:lnTo>
                <a:lnTo>
                  <a:pt x="27" y="67"/>
                </a:lnTo>
                <a:lnTo>
                  <a:pt x="19" y="80"/>
                </a:lnTo>
                <a:lnTo>
                  <a:pt x="13" y="93"/>
                </a:lnTo>
                <a:lnTo>
                  <a:pt x="8" y="107"/>
                </a:lnTo>
                <a:lnTo>
                  <a:pt x="3" y="121"/>
                </a:lnTo>
                <a:lnTo>
                  <a:pt x="1" y="136"/>
                </a:lnTo>
                <a:lnTo>
                  <a:pt x="0" y="153"/>
                </a:lnTo>
                <a:lnTo>
                  <a:pt x="1" y="168"/>
                </a:lnTo>
                <a:lnTo>
                  <a:pt x="3" y="183"/>
                </a:lnTo>
                <a:lnTo>
                  <a:pt x="8" y="197"/>
                </a:lnTo>
                <a:lnTo>
                  <a:pt x="13" y="211"/>
                </a:lnTo>
                <a:lnTo>
                  <a:pt x="19" y="224"/>
                </a:lnTo>
                <a:lnTo>
                  <a:pt x="27" y="237"/>
                </a:lnTo>
                <a:lnTo>
                  <a:pt x="35" y="249"/>
                </a:lnTo>
                <a:lnTo>
                  <a:pt x="45" y="260"/>
                </a:lnTo>
                <a:lnTo>
                  <a:pt x="56" y="270"/>
                </a:lnTo>
                <a:lnTo>
                  <a:pt x="68" y="279"/>
                </a:lnTo>
                <a:lnTo>
                  <a:pt x="80" y="286"/>
                </a:lnTo>
                <a:lnTo>
                  <a:pt x="93" y="292"/>
                </a:lnTo>
                <a:lnTo>
                  <a:pt x="107" y="298"/>
                </a:lnTo>
                <a:lnTo>
                  <a:pt x="122" y="301"/>
                </a:lnTo>
                <a:lnTo>
                  <a:pt x="137" y="304"/>
                </a:lnTo>
                <a:lnTo>
                  <a:pt x="153" y="304"/>
                </a:lnTo>
                <a:lnTo>
                  <a:pt x="168" y="304"/>
                </a:lnTo>
                <a:lnTo>
                  <a:pt x="183" y="301"/>
                </a:lnTo>
                <a:lnTo>
                  <a:pt x="198" y="298"/>
                </a:lnTo>
                <a:lnTo>
                  <a:pt x="211" y="292"/>
                </a:lnTo>
                <a:lnTo>
                  <a:pt x="226" y="286"/>
                </a:lnTo>
                <a:lnTo>
                  <a:pt x="238" y="279"/>
                </a:lnTo>
                <a:lnTo>
                  <a:pt x="250" y="270"/>
                </a:lnTo>
                <a:lnTo>
                  <a:pt x="260" y="260"/>
                </a:lnTo>
                <a:lnTo>
                  <a:pt x="270" y="249"/>
                </a:lnTo>
                <a:lnTo>
                  <a:pt x="279" y="237"/>
                </a:lnTo>
                <a:lnTo>
                  <a:pt x="286" y="224"/>
                </a:lnTo>
                <a:lnTo>
                  <a:pt x="293" y="211"/>
                </a:lnTo>
                <a:lnTo>
                  <a:pt x="298" y="197"/>
                </a:lnTo>
                <a:lnTo>
                  <a:pt x="301" y="183"/>
                </a:lnTo>
                <a:lnTo>
                  <a:pt x="304" y="168"/>
                </a:lnTo>
                <a:lnTo>
                  <a:pt x="305" y="153"/>
                </a:lnTo>
                <a:close/>
                <a:moveTo>
                  <a:pt x="244" y="153"/>
                </a:moveTo>
                <a:lnTo>
                  <a:pt x="244" y="162"/>
                </a:lnTo>
                <a:lnTo>
                  <a:pt x="242" y="171"/>
                </a:lnTo>
                <a:lnTo>
                  <a:pt x="240" y="179"/>
                </a:lnTo>
                <a:lnTo>
                  <a:pt x="237" y="188"/>
                </a:lnTo>
                <a:lnTo>
                  <a:pt x="233" y="196"/>
                </a:lnTo>
                <a:lnTo>
                  <a:pt x="229" y="203"/>
                </a:lnTo>
                <a:lnTo>
                  <a:pt x="224" y="210"/>
                </a:lnTo>
                <a:lnTo>
                  <a:pt x="217" y="217"/>
                </a:lnTo>
                <a:lnTo>
                  <a:pt x="210" y="222"/>
                </a:lnTo>
                <a:lnTo>
                  <a:pt x="203" y="228"/>
                </a:lnTo>
                <a:lnTo>
                  <a:pt x="196" y="232"/>
                </a:lnTo>
                <a:lnTo>
                  <a:pt x="188" y="236"/>
                </a:lnTo>
                <a:lnTo>
                  <a:pt x="180" y="239"/>
                </a:lnTo>
                <a:lnTo>
                  <a:pt x="171" y="241"/>
                </a:lnTo>
                <a:lnTo>
                  <a:pt x="162" y="243"/>
                </a:lnTo>
                <a:lnTo>
                  <a:pt x="153" y="243"/>
                </a:lnTo>
                <a:lnTo>
                  <a:pt x="144" y="243"/>
                </a:lnTo>
                <a:lnTo>
                  <a:pt x="135" y="241"/>
                </a:lnTo>
                <a:lnTo>
                  <a:pt x="126" y="239"/>
                </a:lnTo>
                <a:lnTo>
                  <a:pt x="118" y="236"/>
                </a:lnTo>
                <a:lnTo>
                  <a:pt x="109" y="232"/>
                </a:lnTo>
                <a:lnTo>
                  <a:pt x="101" y="228"/>
                </a:lnTo>
                <a:lnTo>
                  <a:pt x="94" y="222"/>
                </a:lnTo>
                <a:lnTo>
                  <a:pt x="88" y="217"/>
                </a:lnTo>
                <a:lnTo>
                  <a:pt x="82" y="210"/>
                </a:lnTo>
                <a:lnTo>
                  <a:pt x="77" y="203"/>
                </a:lnTo>
                <a:lnTo>
                  <a:pt x="72" y="196"/>
                </a:lnTo>
                <a:lnTo>
                  <a:pt x="68" y="188"/>
                </a:lnTo>
                <a:lnTo>
                  <a:pt x="65" y="179"/>
                </a:lnTo>
                <a:lnTo>
                  <a:pt x="63" y="171"/>
                </a:lnTo>
                <a:lnTo>
                  <a:pt x="62" y="162"/>
                </a:lnTo>
                <a:lnTo>
                  <a:pt x="61" y="153"/>
                </a:lnTo>
                <a:lnTo>
                  <a:pt x="62" y="143"/>
                </a:lnTo>
                <a:lnTo>
                  <a:pt x="63" y="133"/>
                </a:lnTo>
                <a:lnTo>
                  <a:pt x="65" y="125"/>
                </a:lnTo>
                <a:lnTo>
                  <a:pt x="68" y="116"/>
                </a:lnTo>
                <a:lnTo>
                  <a:pt x="72" y="108"/>
                </a:lnTo>
                <a:lnTo>
                  <a:pt x="77" y="101"/>
                </a:lnTo>
                <a:lnTo>
                  <a:pt x="82" y="94"/>
                </a:lnTo>
                <a:lnTo>
                  <a:pt x="88" y="88"/>
                </a:lnTo>
                <a:lnTo>
                  <a:pt x="94" y="82"/>
                </a:lnTo>
                <a:lnTo>
                  <a:pt x="101" y="77"/>
                </a:lnTo>
                <a:lnTo>
                  <a:pt x="109" y="72"/>
                </a:lnTo>
                <a:lnTo>
                  <a:pt x="118" y="68"/>
                </a:lnTo>
                <a:lnTo>
                  <a:pt x="126" y="65"/>
                </a:lnTo>
                <a:lnTo>
                  <a:pt x="135" y="63"/>
                </a:lnTo>
                <a:lnTo>
                  <a:pt x="144" y="62"/>
                </a:lnTo>
                <a:lnTo>
                  <a:pt x="153" y="61"/>
                </a:lnTo>
                <a:lnTo>
                  <a:pt x="162" y="62"/>
                </a:lnTo>
                <a:lnTo>
                  <a:pt x="171" y="63"/>
                </a:lnTo>
                <a:lnTo>
                  <a:pt x="180" y="65"/>
                </a:lnTo>
                <a:lnTo>
                  <a:pt x="188" y="68"/>
                </a:lnTo>
                <a:lnTo>
                  <a:pt x="196" y="72"/>
                </a:lnTo>
                <a:lnTo>
                  <a:pt x="203" y="77"/>
                </a:lnTo>
                <a:lnTo>
                  <a:pt x="210" y="82"/>
                </a:lnTo>
                <a:lnTo>
                  <a:pt x="217" y="88"/>
                </a:lnTo>
                <a:lnTo>
                  <a:pt x="224" y="94"/>
                </a:lnTo>
                <a:lnTo>
                  <a:pt x="229" y="101"/>
                </a:lnTo>
                <a:lnTo>
                  <a:pt x="233" y="108"/>
                </a:lnTo>
                <a:lnTo>
                  <a:pt x="237" y="116"/>
                </a:lnTo>
                <a:lnTo>
                  <a:pt x="240" y="125"/>
                </a:lnTo>
                <a:lnTo>
                  <a:pt x="242" y="133"/>
                </a:lnTo>
                <a:lnTo>
                  <a:pt x="244" y="143"/>
                </a:lnTo>
                <a:lnTo>
                  <a:pt x="244" y="153"/>
                </a:lnTo>
                <a:close/>
              </a:path>
            </a:pathLst>
          </a:custGeom>
          <a:solidFill>
            <a:srgbClr val="FDE1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27"/>
          <p:cNvSpPr/>
          <p:nvPr/>
        </p:nvSpPr>
        <p:spPr>
          <a:xfrm>
            <a:off x="6724650" y="2138363"/>
            <a:ext cx="96838" cy="95250"/>
          </a:xfrm>
          <a:custGeom>
            <a:rect b="b" l="l" r="r" t="t"/>
            <a:pathLst>
              <a:path extrusionOk="0" h="244" w="243">
                <a:moveTo>
                  <a:pt x="243" y="123"/>
                </a:moveTo>
                <a:lnTo>
                  <a:pt x="243" y="110"/>
                </a:lnTo>
                <a:lnTo>
                  <a:pt x="241" y="97"/>
                </a:lnTo>
                <a:lnTo>
                  <a:pt x="238" y="86"/>
                </a:lnTo>
                <a:lnTo>
                  <a:pt x="234" y="75"/>
                </a:lnTo>
                <a:lnTo>
                  <a:pt x="229" y="64"/>
                </a:lnTo>
                <a:lnTo>
                  <a:pt x="223" y="54"/>
                </a:lnTo>
                <a:lnTo>
                  <a:pt x="216" y="45"/>
                </a:lnTo>
                <a:lnTo>
                  <a:pt x="208" y="36"/>
                </a:lnTo>
                <a:lnTo>
                  <a:pt x="199" y="29"/>
                </a:lnTo>
                <a:lnTo>
                  <a:pt x="189" y="22"/>
                </a:lnTo>
                <a:lnTo>
                  <a:pt x="179" y="16"/>
                </a:lnTo>
                <a:lnTo>
                  <a:pt x="169" y="10"/>
                </a:lnTo>
                <a:lnTo>
                  <a:pt x="158" y="6"/>
                </a:lnTo>
                <a:lnTo>
                  <a:pt x="146" y="3"/>
                </a:lnTo>
                <a:lnTo>
                  <a:pt x="134" y="1"/>
                </a:lnTo>
                <a:lnTo>
                  <a:pt x="122" y="0"/>
                </a:lnTo>
                <a:lnTo>
                  <a:pt x="109" y="1"/>
                </a:lnTo>
                <a:lnTo>
                  <a:pt x="97" y="3"/>
                </a:lnTo>
                <a:lnTo>
                  <a:pt x="86" y="6"/>
                </a:lnTo>
                <a:lnTo>
                  <a:pt x="74" y="10"/>
                </a:lnTo>
                <a:lnTo>
                  <a:pt x="63" y="16"/>
                </a:lnTo>
                <a:lnTo>
                  <a:pt x="53" y="22"/>
                </a:lnTo>
                <a:lnTo>
                  <a:pt x="44" y="29"/>
                </a:lnTo>
                <a:lnTo>
                  <a:pt x="36" y="36"/>
                </a:lnTo>
                <a:lnTo>
                  <a:pt x="28" y="45"/>
                </a:lnTo>
                <a:lnTo>
                  <a:pt x="21" y="54"/>
                </a:lnTo>
                <a:lnTo>
                  <a:pt x="15" y="64"/>
                </a:lnTo>
                <a:lnTo>
                  <a:pt x="10" y="75"/>
                </a:lnTo>
                <a:lnTo>
                  <a:pt x="6" y="86"/>
                </a:lnTo>
                <a:lnTo>
                  <a:pt x="3" y="97"/>
                </a:lnTo>
                <a:lnTo>
                  <a:pt x="1" y="110"/>
                </a:lnTo>
                <a:lnTo>
                  <a:pt x="0" y="123"/>
                </a:lnTo>
                <a:lnTo>
                  <a:pt x="1" y="135"/>
                </a:lnTo>
                <a:lnTo>
                  <a:pt x="3" y="147"/>
                </a:lnTo>
                <a:lnTo>
                  <a:pt x="6" y="158"/>
                </a:lnTo>
                <a:lnTo>
                  <a:pt x="10" y="170"/>
                </a:lnTo>
                <a:lnTo>
                  <a:pt x="15" y="180"/>
                </a:lnTo>
                <a:lnTo>
                  <a:pt x="21" y="190"/>
                </a:lnTo>
                <a:lnTo>
                  <a:pt x="28" y="199"/>
                </a:lnTo>
                <a:lnTo>
                  <a:pt x="36" y="208"/>
                </a:lnTo>
                <a:lnTo>
                  <a:pt x="44" y="216"/>
                </a:lnTo>
                <a:lnTo>
                  <a:pt x="53" y="224"/>
                </a:lnTo>
                <a:lnTo>
                  <a:pt x="63" y="230"/>
                </a:lnTo>
                <a:lnTo>
                  <a:pt x="74" y="235"/>
                </a:lnTo>
                <a:lnTo>
                  <a:pt x="86" y="239"/>
                </a:lnTo>
                <a:lnTo>
                  <a:pt x="97" y="242"/>
                </a:lnTo>
                <a:lnTo>
                  <a:pt x="109" y="244"/>
                </a:lnTo>
                <a:lnTo>
                  <a:pt x="122" y="244"/>
                </a:lnTo>
                <a:lnTo>
                  <a:pt x="134" y="244"/>
                </a:lnTo>
                <a:lnTo>
                  <a:pt x="146" y="242"/>
                </a:lnTo>
                <a:lnTo>
                  <a:pt x="158" y="239"/>
                </a:lnTo>
                <a:lnTo>
                  <a:pt x="169" y="235"/>
                </a:lnTo>
                <a:lnTo>
                  <a:pt x="179" y="230"/>
                </a:lnTo>
                <a:lnTo>
                  <a:pt x="189" y="224"/>
                </a:lnTo>
                <a:lnTo>
                  <a:pt x="199" y="216"/>
                </a:lnTo>
                <a:lnTo>
                  <a:pt x="208" y="208"/>
                </a:lnTo>
                <a:lnTo>
                  <a:pt x="216" y="199"/>
                </a:lnTo>
                <a:lnTo>
                  <a:pt x="223" y="190"/>
                </a:lnTo>
                <a:lnTo>
                  <a:pt x="229" y="180"/>
                </a:lnTo>
                <a:lnTo>
                  <a:pt x="234" y="170"/>
                </a:lnTo>
                <a:lnTo>
                  <a:pt x="238" y="158"/>
                </a:lnTo>
                <a:lnTo>
                  <a:pt x="241" y="147"/>
                </a:lnTo>
                <a:lnTo>
                  <a:pt x="243" y="135"/>
                </a:lnTo>
                <a:lnTo>
                  <a:pt x="243" y="123"/>
                </a:lnTo>
                <a:close/>
                <a:moveTo>
                  <a:pt x="182" y="123"/>
                </a:moveTo>
                <a:lnTo>
                  <a:pt x="182" y="129"/>
                </a:lnTo>
                <a:lnTo>
                  <a:pt x="181" y="135"/>
                </a:lnTo>
                <a:lnTo>
                  <a:pt x="179" y="141"/>
                </a:lnTo>
                <a:lnTo>
                  <a:pt x="177" y="146"/>
                </a:lnTo>
                <a:lnTo>
                  <a:pt x="175" y="151"/>
                </a:lnTo>
                <a:lnTo>
                  <a:pt x="172" y="156"/>
                </a:lnTo>
                <a:lnTo>
                  <a:pt x="168" y="161"/>
                </a:lnTo>
                <a:lnTo>
                  <a:pt x="164" y="165"/>
                </a:lnTo>
                <a:lnTo>
                  <a:pt x="160" y="169"/>
                </a:lnTo>
                <a:lnTo>
                  <a:pt x="155" y="173"/>
                </a:lnTo>
                <a:lnTo>
                  <a:pt x="151" y="176"/>
                </a:lnTo>
                <a:lnTo>
                  <a:pt x="145" y="178"/>
                </a:lnTo>
                <a:lnTo>
                  <a:pt x="140" y="180"/>
                </a:lnTo>
                <a:lnTo>
                  <a:pt x="134" y="182"/>
                </a:lnTo>
                <a:lnTo>
                  <a:pt x="128" y="183"/>
                </a:lnTo>
                <a:lnTo>
                  <a:pt x="122" y="183"/>
                </a:lnTo>
                <a:lnTo>
                  <a:pt x="116" y="183"/>
                </a:lnTo>
                <a:lnTo>
                  <a:pt x="110" y="182"/>
                </a:lnTo>
                <a:lnTo>
                  <a:pt x="104" y="180"/>
                </a:lnTo>
                <a:lnTo>
                  <a:pt x="98" y="178"/>
                </a:lnTo>
                <a:lnTo>
                  <a:pt x="93" y="176"/>
                </a:lnTo>
                <a:lnTo>
                  <a:pt x="88" y="173"/>
                </a:lnTo>
                <a:lnTo>
                  <a:pt x="82" y="169"/>
                </a:lnTo>
                <a:lnTo>
                  <a:pt x="78" y="165"/>
                </a:lnTo>
                <a:lnTo>
                  <a:pt x="74" y="161"/>
                </a:lnTo>
                <a:lnTo>
                  <a:pt x="71" y="156"/>
                </a:lnTo>
                <a:lnTo>
                  <a:pt x="68" y="151"/>
                </a:lnTo>
                <a:lnTo>
                  <a:pt x="65" y="146"/>
                </a:lnTo>
                <a:lnTo>
                  <a:pt x="63" y="141"/>
                </a:lnTo>
                <a:lnTo>
                  <a:pt x="62" y="135"/>
                </a:lnTo>
                <a:lnTo>
                  <a:pt x="61" y="129"/>
                </a:lnTo>
                <a:lnTo>
                  <a:pt x="61" y="123"/>
                </a:lnTo>
                <a:lnTo>
                  <a:pt x="61" y="116"/>
                </a:lnTo>
                <a:lnTo>
                  <a:pt x="62" y="110"/>
                </a:lnTo>
                <a:lnTo>
                  <a:pt x="63" y="104"/>
                </a:lnTo>
                <a:lnTo>
                  <a:pt x="65" y="98"/>
                </a:lnTo>
                <a:lnTo>
                  <a:pt x="68" y="93"/>
                </a:lnTo>
                <a:lnTo>
                  <a:pt x="71" y="88"/>
                </a:lnTo>
                <a:lnTo>
                  <a:pt x="74" y="83"/>
                </a:lnTo>
                <a:lnTo>
                  <a:pt x="78" y="79"/>
                </a:lnTo>
                <a:lnTo>
                  <a:pt x="82" y="75"/>
                </a:lnTo>
                <a:lnTo>
                  <a:pt x="88" y="72"/>
                </a:lnTo>
                <a:lnTo>
                  <a:pt x="93" y="69"/>
                </a:lnTo>
                <a:lnTo>
                  <a:pt x="98" y="66"/>
                </a:lnTo>
                <a:lnTo>
                  <a:pt x="104" y="64"/>
                </a:lnTo>
                <a:lnTo>
                  <a:pt x="110" y="63"/>
                </a:lnTo>
                <a:lnTo>
                  <a:pt x="116" y="62"/>
                </a:lnTo>
                <a:lnTo>
                  <a:pt x="122" y="61"/>
                </a:lnTo>
                <a:lnTo>
                  <a:pt x="128" y="62"/>
                </a:lnTo>
                <a:lnTo>
                  <a:pt x="134" y="63"/>
                </a:lnTo>
                <a:lnTo>
                  <a:pt x="140" y="64"/>
                </a:lnTo>
                <a:lnTo>
                  <a:pt x="145" y="66"/>
                </a:lnTo>
                <a:lnTo>
                  <a:pt x="151" y="69"/>
                </a:lnTo>
                <a:lnTo>
                  <a:pt x="155" y="72"/>
                </a:lnTo>
                <a:lnTo>
                  <a:pt x="160" y="75"/>
                </a:lnTo>
                <a:lnTo>
                  <a:pt x="164" y="79"/>
                </a:lnTo>
                <a:lnTo>
                  <a:pt x="168" y="83"/>
                </a:lnTo>
                <a:lnTo>
                  <a:pt x="172" y="88"/>
                </a:lnTo>
                <a:lnTo>
                  <a:pt x="175" y="93"/>
                </a:lnTo>
                <a:lnTo>
                  <a:pt x="177" y="98"/>
                </a:lnTo>
                <a:lnTo>
                  <a:pt x="179" y="104"/>
                </a:lnTo>
                <a:lnTo>
                  <a:pt x="181" y="110"/>
                </a:lnTo>
                <a:lnTo>
                  <a:pt x="182" y="116"/>
                </a:lnTo>
                <a:lnTo>
                  <a:pt x="182" y="123"/>
                </a:lnTo>
                <a:close/>
              </a:path>
            </a:pathLst>
          </a:custGeom>
          <a:solidFill>
            <a:srgbClr val="FEE7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27"/>
          <p:cNvSpPr/>
          <p:nvPr/>
        </p:nvSpPr>
        <p:spPr>
          <a:xfrm>
            <a:off x="6737350" y="2149475"/>
            <a:ext cx="71438" cy="73025"/>
          </a:xfrm>
          <a:custGeom>
            <a:rect b="b" l="l" r="r" t="t"/>
            <a:pathLst>
              <a:path extrusionOk="0" h="182" w="183">
                <a:moveTo>
                  <a:pt x="183" y="92"/>
                </a:moveTo>
                <a:lnTo>
                  <a:pt x="183" y="82"/>
                </a:lnTo>
                <a:lnTo>
                  <a:pt x="181" y="72"/>
                </a:lnTo>
                <a:lnTo>
                  <a:pt x="179" y="64"/>
                </a:lnTo>
                <a:lnTo>
                  <a:pt x="176" y="55"/>
                </a:lnTo>
                <a:lnTo>
                  <a:pt x="172" y="48"/>
                </a:lnTo>
                <a:lnTo>
                  <a:pt x="168" y="40"/>
                </a:lnTo>
                <a:lnTo>
                  <a:pt x="163" y="33"/>
                </a:lnTo>
                <a:lnTo>
                  <a:pt x="156" y="27"/>
                </a:lnTo>
                <a:lnTo>
                  <a:pt x="149" y="21"/>
                </a:lnTo>
                <a:lnTo>
                  <a:pt x="142" y="16"/>
                </a:lnTo>
                <a:lnTo>
                  <a:pt x="135" y="11"/>
                </a:lnTo>
                <a:lnTo>
                  <a:pt x="127" y="7"/>
                </a:lnTo>
                <a:lnTo>
                  <a:pt x="119" y="4"/>
                </a:lnTo>
                <a:lnTo>
                  <a:pt x="110" y="2"/>
                </a:lnTo>
                <a:lnTo>
                  <a:pt x="101" y="1"/>
                </a:lnTo>
                <a:lnTo>
                  <a:pt x="92" y="0"/>
                </a:lnTo>
                <a:lnTo>
                  <a:pt x="83" y="1"/>
                </a:lnTo>
                <a:lnTo>
                  <a:pt x="74" y="2"/>
                </a:lnTo>
                <a:lnTo>
                  <a:pt x="65" y="4"/>
                </a:lnTo>
                <a:lnTo>
                  <a:pt x="57" y="7"/>
                </a:lnTo>
                <a:lnTo>
                  <a:pt x="48" y="11"/>
                </a:lnTo>
                <a:lnTo>
                  <a:pt x="40" y="16"/>
                </a:lnTo>
                <a:lnTo>
                  <a:pt x="33" y="21"/>
                </a:lnTo>
                <a:lnTo>
                  <a:pt x="27" y="27"/>
                </a:lnTo>
                <a:lnTo>
                  <a:pt x="21" y="33"/>
                </a:lnTo>
                <a:lnTo>
                  <a:pt x="16" y="40"/>
                </a:lnTo>
                <a:lnTo>
                  <a:pt x="11" y="48"/>
                </a:lnTo>
                <a:lnTo>
                  <a:pt x="7" y="55"/>
                </a:lnTo>
                <a:lnTo>
                  <a:pt x="4" y="64"/>
                </a:lnTo>
                <a:lnTo>
                  <a:pt x="2" y="72"/>
                </a:lnTo>
                <a:lnTo>
                  <a:pt x="1" y="82"/>
                </a:lnTo>
                <a:lnTo>
                  <a:pt x="0" y="92"/>
                </a:lnTo>
                <a:lnTo>
                  <a:pt x="1" y="101"/>
                </a:lnTo>
                <a:lnTo>
                  <a:pt x="2" y="110"/>
                </a:lnTo>
                <a:lnTo>
                  <a:pt x="4" y="118"/>
                </a:lnTo>
                <a:lnTo>
                  <a:pt x="7" y="127"/>
                </a:lnTo>
                <a:lnTo>
                  <a:pt x="11" y="135"/>
                </a:lnTo>
                <a:lnTo>
                  <a:pt x="16" y="142"/>
                </a:lnTo>
                <a:lnTo>
                  <a:pt x="21" y="149"/>
                </a:lnTo>
                <a:lnTo>
                  <a:pt x="27" y="156"/>
                </a:lnTo>
                <a:lnTo>
                  <a:pt x="33" y="161"/>
                </a:lnTo>
                <a:lnTo>
                  <a:pt x="40" y="167"/>
                </a:lnTo>
                <a:lnTo>
                  <a:pt x="48" y="171"/>
                </a:lnTo>
                <a:lnTo>
                  <a:pt x="57" y="175"/>
                </a:lnTo>
                <a:lnTo>
                  <a:pt x="65" y="178"/>
                </a:lnTo>
                <a:lnTo>
                  <a:pt x="74" y="180"/>
                </a:lnTo>
                <a:lnTo>
                  <a:pt x="83" y="182"/>
                </a:lnTo>
                <a:lnTo>
                  <a:pt x="92" y="182"/>
                </a:lnTo>
                <a:lnTo>
                  <a:pt x="101" y="182"/>
                </a:lnTo>
                <a:lnTo>
                  <a:pt x="110" y="180"/>
                </a:lnTo>
                <a:lnTo>
                  <a:pt x="119" y="178"/>
                </a:lnTo>
                <a:lnTo>
                  <a:pt x="127" y="175"/>
                </a:lnTo>
                <a:lnTo>
                  <a:pt x="135" y="171"/>
                </a:lnTo>
                <a:lnTo>
                  <a:pt x="142" y="167"/>
                </a:lnTo>
                <a:lnTo>
                  <a:pt x="149" y="161"/>
                </a:lnTo>
                <a:lnTo>
                  <a:pt x="156" y="156"/>
                </a:lnTo>
                <a:lnTo>
                  <a:pt x="163" y="149"/>
                </a:lnTo>
                <a:lnTo>
                  <a:pt x="168" y="142"/>
                </a:lnTo>
                <a:lnTo>
                  <a:pt x="172" y="135"/>
                </a:lnTo>
                <a:lnTo>
                  <a:pt x="176" y="127"/>
                </a:lnTo>
                <a:lnTo>
                  <a:pt x="179" y="118"/>
                </a:lnTo>
                <a:lnTo>
                  <a:pt x="181" y="110"/>
                </a:lnTo>
                <a:lnTo>
                  <a:pt x="183" y="101"/>
                </a:lnTo>
                <a:lnTo>
                  <a:pt x="183" y="92"/>
                </a:lnTo>
                <a:close/>
              </a:path>
            </a:pathLst>
          </a:custGeom>
          <a:solidFill>
            <a:srgbClr val="FEEB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27"/>
          <p:cNvSpPr/>
          <p:nvPr/>
        </p:nvSpPr>
        <p:spPr>
          <a:xfrm>
            <a:off x="6750050" y="2162175"/>
            <a:ext cx="47625" cy="47625"/>
          </a:xfrm>
          <a:custGeom>
            <a:rect b="b" l="l" r="r" t="t"/>
            <a:pathLst>
              <a:path extrusionOk="0" h="122" w="121">
                <a:moveTo>
                  <a:pt x="121" y="62"/>
                </a:moveTo>
                <a:lnTo>
                  <a:pt x="121" y="55"/>
                </a:lnTo>
                <a:lnTo>
                  <a:pt x="120" y="49"/>
                </a:lnTo>
                <a:lnTo>
                  <a:pt x="118" y="43"/>
                </a:lnTo>
                <a:lnTo>
                  <a:pt x="116" y="37"/>
                </a:lnTo>
                <a:lnTo>
                  <a:pt x="114" y="32"/>
                </a:lnTo>
                <a:lnTo>
                  <a:pt x="111" y="27"/>
                </a:lnTo>
                <a:lnTo>
                  <a:pt x="107" y="22"/>
                </a:lnTo>
                <a:lnTo>
                  <a:pt x="103" y="18"/>
                </a:lnTo>
                <a:lnTo>
                  <a:pt x="99" y="14"/>
                </a:lnTo>
                <a:lnTo>
                  <a:pt x="94" y="11"/>
                </a:lnTo>
                <a:lnTo>
                  <a:pt x="90" y="8"/>
                </a:lnTo>
                <a:lnTo>
                  <a:pt x="84" y="5"/>
                </a:lnTo>
                <a:lnTo>
                  <a:pt x="79" y="3"/>
                </a:lnTo>
                <a:lnTo>
                  <a:pt x="73" y="2"/>
                </a:lnTo>
                <a:lnTo>
                  <a:pt x="67" y="1"/>
                </a:lnTo>
                <a:lnTo>
                  <a:pt x="61" y="0"/>
                </a:lnTo>
                <a:lnTo>
                  <a:pt x="55" y="1"/>
                </a:lnTo>
                <a:lnTo>
                  <a:pt x="49" y="2"/>
                </a:lnTo>
                <a:lnTo>
                  <a:pt x="43" y="3"/>
                </a:lnTo>
                <a:lnTo>
                  <a:pt x="37" y="5"/>
                </a:lnTo>
                <a:lnTo>
                  <a:pt x="32" y="8"/>
                </a:lnTo>
                <a:lnTo>
                  <a:pt x="27" y="11"/>
                </a:lnTo>
                <a:lnTo>
                  <a:pt x="21" y="14"/>
                </a:lnTo>
                <a:lnTo>
                  <a:pt x="17" y="18"/>
                </a:lnTo>
                <a:lnTo>
                  <a:pt x="13" y="22"/>
                </a:lnTo>
                <a:lnTo>
                  <a:pt x="10" y="27"/>
                </a:lnTo>
                <a:lnTo>
                  <a:pt x="7" y="32"/>
                </a:lnTo>
                <a:lnTo>
                  <a:pt x="4" y="37"/>
                </a:lnTo>
                <a:lnTo>
                  <a:pt x="2" y="43"/>
                </a:lnTo>
                <a:lnTo>
                  <a:pt x="1" y="49"/>
                </a:lnTo>
                <a:lnTo>
                  <a:pt x="0" y="55"/>
                </a:lnTo>
                <a:lnTo>
                  <a:pt x="0" y="62"/>
                </a:lnTo>
                <a:lnTo>
                  <a:pt x="0" y="68"/>
                </a:lnTo>
                <a:lnTo>
                  <a:pt x="1" y="74"/>
                </a:lnTo>
                <a:lnTo>
                  <a:pt x="2" y="80"/>
                </a:lnTo>
                <a:lnTo>
                  <a:pt x="4" y="85"/>
                </a:lnTo>
                <a:lnTo>
                  <a:pt x="7" y="90"/>
                </a:lnTo>
                <a:lnTo>
                  <a:pt x="10" y="95"/>
                </a:lnTo>
                <a:lnTo>
                  <a:pt x="13" y="100"/>
                </a:lnTo>
                <a:lnTo>
                  <a:pt x="17" y="104"/>
                </a:lnTo>
                <a:lnTo>
                  <a:pt x="21" y="108"/>
                </a:lnTo>
                <a:lnTo>
                  <a:pt x="27" y="112"/>
                </a:lnTo>
                <a:lnTo>
                  <a:pt x="32" y="115"/>
                </a:lnTo>
                <a:lnTo>
                  <a:pt x="37" y="117"/>
                </a:lnTo>
                <a:lnTo>
                  <a:pt x="43" y="119"/>
                </a:lnTo>
                <a:lnTo>
                  <a:pt x="49" y="121"/>
                </a:lnTo>
                <a:lnTo>
                  <a:pt x="55" y="122"/>
                </a:lnTo>
                <a:lnTo>
                  <a:pt x="61" y="122"/>
                </a:lnTo>
                <a:lnTo>
                  <a:pt x="67" y="122"/>
                </a:lnTo>
                <a:lnTo>
                  <a:pt x="73" y="121"/>
                </a:lnTo>
                <a:lnTo>
                  <a:pt x="79" y="119"/>
                </a:lnTo>
                <a:lnTo>
                  <a:pt x="84" y="117"/>
                </a:lnTo>
                <a:lnTo>
                  <a:pt x="90" y="115"/>
                </a:lnTo>
                <a:lnTo>
                  <a:pt x="94" y="112"/>
                </a:lnTo>
                <a:lnTo>
                  <a:pt x="99" y="108"/>
                </a:lnTo>
                <a:lnTo>
                  <a:pt x="103" y="104"/>
                </a:lnTo>
                <a:lnTo>
                  <a:pt x="107" y="100"/>
                </a:lnTo>
                <a:lnTo>
                  <a:pt x="111" y="95"/>
                </a:lnTo>
                <a:lnTo>
                  <a:pt x="114" y="90"/>
                </a:lnTo>
                <a:lnTo>
                  <a:pt x="116" y="85"/>
                </a:lnTo>
                <a:lnTo>
                  <a:pt x="118" y="80"/>
                </a:lnTo>
                <a:lnTo>
                  <a:pt x="120" y="74"/>
                </a:lnTo>
                <a:lnTo>
                  <a:pt x="121" y="68"/>
                </a:lnTo>
                <a:lnTo>
                  <a:pt x="121" y="62"/>
                </a:lnTo>
                <a:close/>
              </a:path>
            </a:pathLst>
          </a:custGeom>
          <a:solidFill>
            <a:srgbClr val="FFF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27"/>
          <p:cNvSpPr/>
          <p:nvPr/>
        </p:nvSpPr>
        <p:spPr>
          <a:xfrm>
            <a:off x="6761163" y="2173288"/>
            <a:ext cx="23812" cy="25400"/>
          </a:xfrm>
          <a:custGeom>
            <a:rect b="b" l="l" r="r" t="t"/>
            <a:pathLst>
              <a:path extrusionOk="0" h="62" w="60">
                <a:moveTo>
                  <a:pt x="60" y="32"/>
                </a:moveTo>
                <a:lnTo>
                  <a:pt x="59" y="26"/>
                </a:lnTo>
                <a:lnTo>
                  <a:pt x="58" y="20"/>
                </a:lnTo>
                <a:lnTo>
                  <a:pt x="55" y="14"/>
                </a:lnTo>
                <a:lnTo>
                  <a:pt x="51" y="9"/>
                </a:lnTo>
                <a:lnTo>
                  <a:pt x="47" y="6"/>
                </a:lnTo>
                <a:lnTo>
                  <a:pt x="42" y="3"/>
                </a:lnTo>
                <a:lnTo>
                  <a:pt x="36" y="1"/>
                </a:lnTo>
                <a:lnTo>
                  <a:pt x="30" y="0"/>
                </a:lnTo>
                <a:lnTo>
                  <a:pt x="24" y="1"/>
                </a:lnTo>
                <a:lnTo>
                  <a:pt x="18" y="3"/>
                </a:lnTo>
                <a:lnTo>
                  <a:pt x="13" y="6"/>
                </a:lnTo>
                <a:lnTo>
                  <a:pt x="8" y="9"/>
                </a:lnTo>
                <a:lnTo>
                  <a:pt x="5" y="14"/>
                </a:lnTo>
                <a:lnTo>
                  <a:pt x="2" y="20"/>
                </a:lnTo>
                <a:lnTo>
                  <a:pt x="0" y="26"/>
                </a:lnTo>
                <a:lnTo>
                  <a:pt x="0" y="32"/>
                </a:lnTo>
                <a:lnTo>
                  <a:pt x="0" y="38"/>
                </a:lnTo>
                <a:lnTo>
                  <a:pt x="2" y="43"/>
                </a:lnTo>
                <a:lnTo>
                  <a:pt x="5" y="48"/>
                </a:lnTo>
                <a:lnTo>
                  <a:pt x="8" y="53"/>
                </a:lnTo>
                <a:lnTo>
                  <a:pt x="13" y="57"/>
                </a:lnTo>
                <a:lnTo>
                  <a:pt x="18" y="59"/>
                </a:lnTo>
                <a:lnTo>
                  <a:pt x="24" y="61"/>
                </a:lnTo>
                <a:lnTo>
                  <a:pt x="30" y="62"/>
                </a:lnTo>
                <a:lnTo>
                  <a:pt x="36" y="61"/>
                </a:lnTo>
                <a:lnTo>
                  <a:pt x="42" y="59"/>
                </a:lnTo>
                <a:lnTo>
                  <a:pt x="47" y="57"/>
                </a:lnTo>
                <a:lnTo>
                  <a:pt x="51" y="53"/>
                </a:lnTo>
                <a:lnTo>
                  <a:pt x="55" y="48"/>
                </a:lnTo>
                <a:lnTo>
                  <a:pt x="58" y="43"/>
                </a:lnTo>
                <a:lnTo>
                  <a:pt x="59" y="38"/>
                </a:lnTo>
                <a:lnTo>
                  <a:pt x="60" y="32"/>
                </a:lnTo>
                <a:close/>
              </a:path>
            </a:pathLst>
          </a:custGeom>
          <a:solidFill>
            <a:srgbClr val="FFF5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27"/>
          <p:cNvSpPr/>
          <p:nvPr/>
        </p:nvSpPr>
        <p:spPr>
          <a:xfrm>
            <a:off x="6829425" y="1874838"/>
            <a:ext cx="160338" cy="160337"/>
          </a:xfrm>
          <a:custGeom>
            <a:rect b="b" l="l" r="r" t="t"/>
            <a:pathLst>
              <a:path extrusionOk="0" h="402" w="403">
                <a:moveTo>
                  <a:pt x="201" y="0"/>
                </a:moveTo>
                <a:lnTo>
                  <a:pt x="223" y="2"/>
                </a:lnTo>
                <a:lnTo>
                  <a:pt x="240" y="4"/>
                </a:lnTo>
                <a:lnTo>
                  <a:pt x="261" y="10"/>
                </a:lnTo>
                <a:lnTo>
                  <a:pt x="280" y="16"/>
                </a:lnTo>
                <a:lnTo>
                  <a:pt x="298" y="26"/>
                </a:lnTo>
                <a:lnTo>
                  <a:pt x="314" y="34"/>
                </a:lnTo>
                <a:lnTo>
                  <a:pt x="329" y="48"/>
                </a:lnTo>
                <a:lnTo>
                  <a:pt x="343" y="60"/>
                </a:lnTo>
                <a:lnTo>
                  <a:pt x="357" y="75"/>
                </a:lnTo>
                <a:lnTo>
                  <a:pt x="370" y="89"/>
                </a:lnTo>
                <a:lnTo>
                  <a:pt x="379" y="107"/>
                </a:lnTo>
                <a:lnTo>
                  <a:pt x="387" y="122"/>
                </a:lnTo>
                <a:lnTo>
                  <a:pt x="395" y="142"/>
                </a:lnTo>
                <a:lnTo>
                  <a:pt x="399" y="162"/>
                </a:lnTo>
                <a:lnTo>
                  <a:pt x="403" y="181"/>
                </a:lnTo>
                <a:lnTo>
                  <a:pt x="403" y="201"/>
                </a:lnTo>
                <a:lnTo>
                  <a:pt x="403" y="220"/>
                </a:lnTo>
                <a:lnTo>
                  <a:pt x="399" y="241"/>
                </a:lnTo>
                <a:lnTo>
                  <a:pt x="395" y="261"/>
                </a:lnTo>
                <a:lnTo>
                  <a:pt x="387" y="280"/>
                </a:lnTo>
                <a:lnTo>
                  <a:pt x="379" y="296"/>
                </a:lnTo>
                <a:lnTo>
                  <a:pt x="370" y="313"/>
                </a:lnTo>
                <a:lnTo>
                  <a:pt x="357" y="327"/>
                </a:lnTo>
                <a:lnTo>
                  <a:pt x="343" y="344"/>
                </a:lnTo>
                <a:lnTo>
                  <a:pt x="329" y="355"/>
                </a:lnTo>
                <a:lnTo>
                  <a:pt x="314" y="369"/>
                </a:lnTo>
                <a:lnTo>
                  <a:pt x="298" y="377"/>
                </a:lnTo>
                <a:lnTo>
                  <a:pt x="280" y="386"/>
                </a:lnTo>
                <a:lnTo>
                  <a:pt x="261" y="392"/>
                </a:lnTo>
                <a:lnTo>
                  <a:pt x="240" y="398"/>
                </a:lnTo>
                <a:lnTo>
                  <a:pt x="223" y="400"/>
                </a:lnTo>
                <a:lnTo>
                  <a:pt x="201" y="402"/>
                </a:lnTo>
                <a:lnTo>
                  <a:pt x="182" y="400"/>
                </a:lnTo>
                <a:lnTo>
                  <a:pt x="162" y="398"/>
                </a:lnTo>
                <a:lnTo>
                  <a:pt x="142" y="392"/>
                </a:lnTo>
                <a:lnTo>
                  <a:pt x="124" y="386"/>
                </a:lnTo>
                <a:lnTo>
                  <a:pt x="106" y="377"/>
                </a:lnTo>
                <a:lnTo>
                  <a:pt x="89" y="369"/>
                </a:lnTo>
                <a:lnTo>
                  <a:pt x="75" y="355"/>
                </a:lnTo>
                <a:lnTo>
                  <a:pt x="59" y="344"/>
                </a:lnTo>
                <a:lnTo>
                  <a:pt x="48" y="327"/>
                </a:lnTo>
                <a:lnTo>
                  <a:pt x="35" y="313"/>
                </a:lnTo>
                <a:lnTo>
                  <a:pt x="25" y="296"/>
                </a:lnTo>
                <a:lnTo>
                  <a:pt x="17" y="280"/>
                </a:lnTo>
                <a:lnTo>
                  <a:pt x="9" y="261"/>
                </a:lnTo>
                <a:lnTo>
                  <a:pt x="5" y="241"/>
                </a:lnTo>
                <a:lnTo>
                  <a:pt x="2" y="220"/>
                </a:lnTo>
                <a:lnTo>
                  <a:pt x="0" y="201"/>
                </a:lnTo>
                <a:lnTo>
                  <a:pt x="2" y="181"/>
                </a:lnTo>
                <a:lnTo>
                  <a:pt x="5" y="162"/>
                </a:lnTo>
                <a:lnTo>
                  <a:pt x="9" y="142"/>
                </a:lnTo>
                <a:lnTo>
                  <a:pt x="17" y="122"/>
                </a:lnTo>
                <a:lnTo>
                  <a:pt x="25" y="107"/>
                </a:lnTo>
                <a:lnTo>
                  <a:pt x="35" y="89"/>
                </a:lnTo>
                <a:lnTo>
                  <a:pt x="48" y="75"/>
                </a:lnTo>
                <a:lnTo>
                  <a:pt x="59" y="60"/>
                </a:lnTo>
                <a:lnTo>
                  <a:pt x="75" y="48"/>
                </a:lnTo>
                <a:lnTo>
                  <a:pt x="89" y="34"/>
                </a:lnTo>
                <a:lnTo>
                  <a:pt x="106" y="26"/>
                </a:lnTo>
                <a:lnTo>
                  <a:pt x="124" y="16"/>
                </a:lnTo>
                <a:lnTo>
                  <a:pt x="142" y="10"/>
                </a:lnTo>
                <a:lnTo>
                  <a:pt x="162" y="4"/>
                </a:lnTo>
                <a:lnTo>
                  <a:pt x="182" y="2"/>
                </a:lnTo>
                <a:lnTo>
                  <a:pt x="201" y="0"/>
                </a:lnTo>
                <a:close/>
              </a:path>
            </a:pathLst>
          </a:custGeom>
          <a:solidFill>
            <a:srgbClr val="75C5F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27"/>
          <p:cNvSpPr/>
          <p:nvPr/>
        </p:nvSpPr>
        <p:spPr>
          <a:xfrm>
            <a:off x="6829425" y="1874838"/>
            <a:ext cx="160338" cy="160337"/>
          </a:xfrm>
          <a:custGeom>
            <a:rect b="b" l="l" r="r" t="t"/>
            <a:pathLst>
              <a:path extrusionOk="0" h="402" w="403">
                <a:moveTo>
                  <a:pt x="201" y="0"/>
                </a:moveTo>
                <a:lnTo>
                  <a:pt x="223" y="2"/>
                </a:lnTo>
                <a:lnTo>
                  <a:pt x="240" y="4"/>
                </a:lnTo>
                <a:lnTo>
                  <a:pt x="261" y="10"/>
                </a:lnTo>
                <a:lnTo>
                  <a:pt x="280" y="16"/>
                </a:lnTo>
                <a:lnTo>
                  <a:pt x="298" y="26"/>
                </a:lnTo>
                <a:lnTo>
                  <a:pt x="314" y="34"/>
                </a:lnTo>
                <a:lnTo>
                  <a:pt x="329" y="48"/>
                </a:lnTo>
                <a:lnTo>
                  <a:pt x="343" y="60"/>
                </a:lnTo>
                <a:lnTo>
                  <a:pt x="357" y="75"/>
                </a:lnTo>
                <a:lnTo>
                  <a:pt x="370" y="89"/>
                </a:lnTo>
                <a:lnTo>
                  <a:pt x="379" y="107"/>
                </a:lnTo>
                <a:lnTo>
                  <a:pt x="387" y="122"/>
                </a:lnTo>
                <a:lnTo>
                  <a:pt x="395" y="142"/>
                </a:lnTo>
                <a:lnTo>
                  <a:pt x="399" y="162"/>
                </a:lnTo>
                <a:lnTo>
                  <a:pt x="403" y="181"/>
                </a:lnTo>
                <a:lnTo>
                  <a:pt x="403" y="201"/>
                </a:lnTo>
                <a:lnTo>
                  <a:pt x="403" y="220"/>
                </a:lnTo>
                <a:lnTo>
                  <a:pt x="399" y="241"/>
                </a:lnTo>
                <a:lnTo>
                  <a:pt x="395" y="261"/>
                </a:lnTo>
                <a:lnTo>
                  <a:pt x="387" y="280"/>
                </a:lnTo>
                <a:lnTo>
                  <a:pt x="379" y="296"/>
                </a:lnTo>
                <a:lnTo>
                  <a:pt x="370" y="313"/>
                </a:lnTo>
                <a:lnTo>
                  <a:pt x="357" y="327"/>
                </a:lnTo>
                <a:lnTo>
                  <a:pt x="343" y="344"/>
                </a:lnTo>
                <a:lnTo>
                  <a:pt x="329" y="355"/>
                </a:lnTo>
                <a:lnTo>
                  <a:pt x="314" y="369"/>
                </a:lnTo>
                <a:lnTo>
                  <a:pt x="298" y="377"/>
                </a:lnTo>
                <a:lnTo>
                  <a:pt x="280" y="386"/>
                </a:lnTo>
                <a:lnTo>
                  <a:pt x="261" y="392"/>
                </a:lnTo>
                <a:lnTo>
                  <a:pt x="240" y="398"/>
                </a:lnTo>
                <a:lnTo>
                  <a:pt x="223" y="400"/>
                </a:lnTo>
                <a:lnTo>
                  <a:pt x="201" y="402"/>
                </a:lnTo>
                <a:lnTo>
                  <a:pt x="182" y="400"/>
                </a:lnTo>
                <a:lnTo>
                  <a:pt x="162" y="398"/>
                </a:lnTo>
                <a:lnTo>
                  <a:pt x="142" y="392"/>
                </a:lnTo>
                <a:lnTo>
                  <a:pt x="124" y="386"/>
                </a:lnTo>
                <a:lnTo>
                  <a:pt x="106" y="377"/>
                </a:lnTo>
                <a:lnTo>
                  <a:pt x="89" y="369"/>
                </a:lnTo>
                <a:lnTo>
                  <a:pt x="75" y="355"/>
                </a:lnTo>
                <a:lnTo>
                  <a:pt x="59" y="344"/>
                </a:lnTo>
                <a:lnTo>
                  <a:pt x="48" y="327"/>
                </a:lnTo>
                <a:lnTo>
                  <a:pt x="35" y="313"/>
                </a:lnTo>
                <a:lnTo>
                  <a:pt x="25" y="296"/>
                </a:lnTo>
                <a:lnTo>
                  <a:pt x="17" y="280"/>
                </a:lnTo>
                <a:lnTo>
                  <a:pt x="9" y="261"/>
                </a:lnTo>
                <a:lnTo>
                  <a:pt x="5" y="241"/>
                </a:lnTo>
                <a:lnTo>
                  <a:pt x="2" y="220"/>
                </a:lnTo>
                <a:lnTo>
                  <a:pt x="0" y="201"/>
                </a:lnTo>
                <a:lnTo>
                  <a:pt x="2" y="181"/>
                </a:lnTo>
                <a:lnTo>
                  <a:pt x="5" y="162"/>
                </a:lnTo>
                <a:lnTo>
                  <a:pt x="9" y="142"/>
                </a:lnTo>
                <a:lnTo>
                  <a:pt x="17" y="122"/>
                </a:lnTo>
                <a:lnTo>
                  <a:pt x="25" y="107"/>
                </a:lnTo>
                <a:lnTo>
                  <a:pt x="35" y="89"/>
                </a:lnTo>
                <a:lnTo>
                  <a:pt x="48" y="75"/>
                </a:lnTo>
                <a:lnTo>
                  <a:pt x="59" y="60"/>
                </a:lnTo>
                <a:lnTo>
                  <a:pt x="75" y="48"/>
                </a:lnTo>
                <a:lnTo>
                  <a:pt x="89" y="34"/>
                </a:lnTo>
                <a:lnTo>
                  <a:pt x="106" y="26"/>
                </a:lnTo>
                <a:lnTo>
                  <a:pt x="124" y="16"/>
                </a:lnTo>
                <a:lnTo>
                  <a:pt x="142" y="10"/>
                </a:lnTo>
                <a:lnTo>
                  <a:pt x="162" y="4"/>
                </a:lnTo>
                <a:lnTo>
                  <a:pt x="182" y="2"/>
                </a:lnTo>
                <a:lnTo>
                  <a:pt x="201" y="0"/>
                </a:lnTo>
                <a:close/>
              </a:path>
            </a:pathLst>
          </a:custGeom>
          <a:noFill/>
          <a:ln cap="flat" cmpd="sng" w="9525">
            <a:solidFill>
              <a:srgbClr val="29166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27"/>
          <p:cNvSpPr/>
          <p:nvPr/>
        </p:nvSpPr>
        <p:spPr>
          <a:xfrm>
            <a:off x="6850063" y="1905000"/>
            <a:ext cx="55562" cy="55563"/>
          </a:xfrm>
          <a:custGeom>
            <a:rect b="b" l="l" r="r" t="t"/>
            <a:pathLst>
              <a:path extrusionOk="0" h="140" w="140">
                <a:moveTo>
                  <a:pt x="71" y="0"/>
                </a:moveTo>
                <a:lnTo>
                  <a:pt x="85" y="2"/>
                </a:lnTo>
                <a:lnTo>
                  <a:pt x="97" y="6"/>
                </a:lnTo>
                <a:lnTo>
                  <a:pt x="109" y="14"/>
                </a:lnTo>
                <a:lnTo>
                  <a:pt x="119" y="22"/>
                </a:lnTo>
                <a:lnTo>
                  <a:pt x="127" y="31"/>
                </a:lnTo>
                <a:lnTo>
                  <a:pt x="135" y="43"/>
                </a:lnTo>
                <a:lnTo>
                  <a:pt x="138" y="57"/>
                </a:lnTo>
                <a:lnTo>
                  <a:pt x="140" y="71"/>
                </a:lnTo>
                <a:lnTo>
                  <a:pt x="138" y="85"/>
                </a:lnTo>
                <a:lnTo>
                  <a:pt x="135" y="97"/>
                </a:lnTo>
                <a:lnTo>
                  <a:pt x="127" y="111"/>
                </a:lnTo>
                <a:lnTo>
                  <a:pt x="119" y="120"/>
                </a:lnTo>
                <a:lnTo>
                  <a:pt x="109" y="128"/>
                </a:lnTo>
                <a:lnTo>
                  <a:pt x="97" y="134"/>
                </a:lnTo>
                <a:lnTo>
                  <a:pt x="85" y="138"/>
                </a:lnTo>
                <a:lnTo>
                  <a:pt x="71" y="140"/>
                </a:lnTo>
                <a:lnTo>
                  <a:pt x="57" y="138"/>
                </a:lnTo>
                <a:lnTo>
                  <a:pt x="43" y="134"/>
                </a:lnTo>
                <a:lnTo>
                  <a:pt x="30" y="128"/>
                </a:lnTo>
                <a:lnTo>
                  <a:pt x="20" y="120"/>
                </a:lnTo>
                <a:lnTo>
                  <a:pt x="12" y="111"/>
                </a:lnTo>
                <a:lnTo>
                  <a:pt x="6" y="97"/>
                </a:lnTo>
                <a:lnTo>
                  <a:pt x="3" y="85"/>
                </a:lnTo>
                <a:lnTo>
                  <a:pt x="0" y="71"/>
                </a:lnTo>
                <a:lnTo>
                  <a:pt x="3" y="57"/>
                </a:lnTo>
                <a:lnTo>
                  <a:pt x="6" y="43"/>
                </a:lnTo>
                <a:lnTo>
                  <a:pt x="12" y="31"/>
                </a:lnTo>
                <a:lnTo>
                  <a:pt x="20" y="22"/>
                </a:lnTo>
                <a:lnTo>
                  <a:pt x="30" y="14"/>
                </a:lnTo>
                <a:lnTo>
                  <a:pt x="43" y="6"/>
                </a:lnTo>
                <a:lnTo>
                  <a:pt x="57" y="2"/>
                </a:lnTo>
                <a:lnTo>
                  <a:pt x="71" y="0"/>
                </a:lnTo>
                <a:close/>
              </a:path>
            </a:pathLst>
          </a:custGeom>
          <a:solidFill>
            <a:srgbClr val="DA251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27"/>
          <p:cNvSpPr/>
          <p:nvPr/>
        </p:nvSpPr>
        <p:spPr>
          <a:xfrm>
            <a:off x="6908800" y="1949450"/>
            <a:ext cx="55563" cy="53975"/>
          </a:xfrm>
          <a:custGeom>
            <a:rect b="b" l="l" r="r" t="t"/>
            <a:pathLst>
              <a:path extrusionOk="0" h="137" w="140">
                <a:moveTo>
                  <a:pt x="70" y="0"/>
                </a:moveTo>
                <a:lnTo>
                  <a:pt x="83" y="0"/>
                </a:lnTo>
                <a:lnTo>
                  <a:pt x="97" y="3"/>
                </a:lnTo>
                <a:lnTo>
                  <a:pt x="109" y="11"/>
                </a:lnTo>
                <a:lnTo>
                  <a:pt x="118" y="19"/>
                </a:lnTo>
                <a:lnTo>
                  <a:pt x="126" y="29"/>
                </a:lnTo>
                <a:lnTo>
                  <a:pt x="134" y="40"/>
                </a:lnTo>
                <a:lnTo>
                  <a:pt x="138" y="55"/>
                </a:lnTo>
                <a:lnTo>
                  <a:pt x="140" y="69"/>
                </a:lnTo>
                <a:lnTo>
                  <a:pt x="138" y="82"/>
                </a:lnTo>
                <a:lnTo>
                  <a:pt x="134" y="94"/>
                </a:lnTo>
                <a:lnTo>
                  <a:pt x="126" y="108"/>
                </a:lnTo>
                <a:lnTo>
                  <a:pt x="118" y="117"/>
                </a:lnTo>
                <a:lnTo>
                  <a:pt x="109" y="125"/>
                </a:lnTo>
                <a:lnTo>
                  <a:pt x="97" y="131"/>
                </a:lnTo>
                <a:lnTo>
                  <a:pt x="83" y="137"/>
                </a:lnTo>
                <a:lnTo>
                  <a:pt x="70" y="137"/>
                </a:lnTo>
                <a:lnTo>
                  <a:pt x="58" y="137"/>
                </a:lnTo>
                <a:lnTo>
                  <a:pt x="43" y="131"/>
                </a:lnTo>
                <a:lnTo>
                  <a:pt x="30" y="125"/>
                </a:lnTo>
                <a:lnTo>
                  <a:pt x="20" y="117"/>
                </a:lnTo>
                <a:lnTo>
                  <a:pt x="12" y="108"/>
                </a:lnTo>
                <a:lnTo>
                  <a:pt x="6" y="94"/>
                </a:lnTo>
                <a:lnTo>
                  <a:pt x="0" y="82"/>
                </a:lnTo>
                <a:lnTo>
                  <a:pt x="0" y="69"/>
                </a:lnTo>
                <a:lnTo>
                  <a:pt x="0" y="55"/>
                </a:lnTo>
                <a:lnTo>
                  <a:pt x="6" y="40"/>
                </a:lnTo>
                <a:lnTo>
                  <a:pt x="12" y="29"/>
                </a:lnTo>
                <a:lnTo>
                  <a:pt x="20" y="19"/>
                </a:lnTo>
                <a:lnTo>
                  <a:pt x="30" y="11"/>
                </a:lnTo>
                <a:lnTo>
                  <a:pt x="43" y="3"/>
                </a:lnTo>
                <a:lnTo>
                  <a:pt x="58" y="0"/>
                </a:lnTo>
                <a:lnTo>
                  <a:pt x="70" y="0"/>
                </a:lnTo>
                <a:close/>
              </a:path>
            </a:pathLst>
          </a:custGeom>
          <a:solidFill>
            <a:srgbClr val="DA251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27"/>
          <p:cNvSpPr/>
          <p:nvPr/>
        </p:nvSpPr>
        <p:spPr>
          <a:xfrm>
            <a:off x="6867525" y="1922463"/>
            <a:ext cx="20638" cy="20637"/>
          </a:xfrm>
          <a:custGeom>
            <a:rect b="b" l="l" r="r" t="t"/>
            <a:pathLst>
              <a:path extrusionOk="0" h="54" w="54">
                <a:moveTo>
                  <a:pt x="28" y="0"/>
                </a:moveTo>
                <a:lnTo>
                  <a:pt x="38" y="2"/>
                </a:lnTo>
                <a:lnTo>
                  <a:pt x="46" y="9"/>
                </a:lnTo>
                <a:lnTo>
                  <a:pt x="52" y="17"/>
                </a:lnTo>
                <a:lnTo>
                  <a:pt x="54" y="26"/>
                </a:lnTo>
                <a:lnTo>
                  <a:pt x="52" y="38"/>
                </a:lnTo>
                <a:lnTo>
                  <a:pt x="46" y="46"/>
                </a:lnTo>
                <a:lnTo>
                  <a:pt x="38" y="50"/>
                </a:lnTo>
                <a:lnTo>
                  <a:pt x="28" y="54"/>
                </a:lnTo>
                <a:lnTo>
                  <a:pt x="16" y="50"/>
                </a:lnTo>
                <a:lnTo>
                  <a:pt x="8" y="46"/>
                </a:lnTo>
                <a:lnTo>
                  <a:pt x="4" y="38"/>
                </a:lnTo>
                <a:lnTo>
                  <a:pt x="0" y="26"/>
                </a:lnTo>
                <a:lnTo>
                  <a:pt x="4" y="17"/>
                </a:lnTo>
                <a:lnTo>
                  <a:pt x="8" y="9"/>
                </a:lnTo>
                <a:lnTo>
                  <a:pt x="16" y="2"/>
                </a:lnTo>
                <a:lnTo>
                  <a:pt x="28" y="0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27"/>
          <p:cNvSpPr/>
          <p:nvPr/>
        </p:nvSpPr>
        <p:spPr>
          <a:xfrm>
            <a:off x="6867525" y="1922463"/>
            <a:ext cx="20638" cy="20637"/>
          </a:xfrm>
          <a:custGeom>
            <a:rect b="b" l="l" r="r" t="t"/>
            <a:pathLst>
              <a:path extrusionOk="0" h="54" w="54">
                <a:moveTo>
                  <a:pt x="28" y="0"/>
                </a:moveTo>
                <a:lnTo>
                  <a:pt x="38" y="2"/>
                </a:lnTo>
                <a:lnTo>
                  <a:pt x="46" y="9"/>
                </a:lnTo>
                <a:lnTo>
                  <a:pt x="52" y="17"/>
                </a:lnTo>
                <a:lnTo>
                  <a:pt x="54" y="26"/>
                </a:lnTo>
                <a:lnTo>
                  <a:pt x="52" y="38"/>
                </a:lnTo>
                <a:lnTo>
                  <a:pt x="46" y="46"/>
                </a:lnTo>
                <a:lnTo>
                  <a:pt x="38" y="50"/>
                </a:lnTo>
                <a:lnTo>
                  <a:pt x="28" y="54"/>
                </a:lnTo>
                <a:lnTo>
                  <a:pt x="16" y="50"/>
                </a:lnTo>
                <a:lnTo>
                  <a:pt x="8" y="46"/>
                </a:lnTo>
                <a:lnTo>
                  <a:pt x="4" y="38"/>
                </a:lnTo>
                <a:lnTo>
                  <a:pt x="0" y="26"/>
                </a:lnTo>
                <a:lnTo>
                  <a:pt x="4" y="17"/>
                </a:lnTo>
                <a:lnTo>
                  <a:pt x="8" y="9"/>
                </a:lnTo>
                <a:lnTo>
                  <a:pt x="16" y="2"/>
                </a:lnTo>
                <a:lnTo>
                  <a:pt x="28" y="0"/>
                </a:lnTo>
              </a:path>
            </a:pathLst>
          </a:custGeom>
          <a:noFill/>
          <a:ln cap="flat" cmpd="sng" w="9525">
            <a:solidFill>
              <a:srgbClr val="25221E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27"/>
          <p:cNvSpPr/>
          <p:nvPr/>
        </p:nvSpPr>
        <p:spPr>
          <a:xfrm>
            <a:off x="6926263" y="1965325"/>
            <a:ext cx="20637" cy="20638"/>
          </a:xfrm>
          <a:custGeom>
            <a:rect b="b" l="l" r="r" t="t"/>
            <a:pathLst>
              <a:path extrusionOk="0" h="54" w="54">
                <a:moveTo>
                  <a:pt x="27" y="0"/>
                </a:moveTo>
                <a:lnTo>
                  <a:pt x="39" y="4"/>
                </a:lnTo>
                <a:lnTo>
                  <a:pt x="46" y="9"/>
                </a:lnTo>
                <a:lnTo>
                  <a:pt x="52" y="17"/>
                </a:lnTo>
                <a:lnTo>
                  <a:pt x="54" y="29"/>
                </a:lnTo>
                <a:lnTo>
                  <a:pt x="52" y="38"/>
                </a:lnTo>
                <a:lnTo>
                  <a:pt x="46" y="46"/>
                </a:lnTo>
                <a:lnTo>
                  <a:pt x="39" y="52"/>
                </a:lnTo>
                <a:lnTo>
                  <a:pt x="27" y="54"/>
                </a:lnTo>
                <a:lnTo>
                  <a:pt x="17" y="52"/>
                </a:lnTo>
                <a:lnTo>
                  <a:pt x="8" y="46"/>
                </a:lnTo>
                <a:lnTo>
                  <a:pt x="2" y="38"/>
                </a:lnTo>
                <a:lnTo>
                  <a:pt x="0" y="29"/>
                </a:lnTo>
                <a:lnTo>
                  <a:pt x="2" y="17"/>
                </a:lnTo>
                <a:lnTo>
                  <a:pt x="8" y="9"/>
                </a:lnTo>
                <a:lnTo>
                  <a:pt x="17" y="4"/>
                </a:lnTo>
                <a:lnTo>
                  <a:pt x="27" y="0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27"/>
          <p:cNvSpPr/>
          <p:nvPr/>
        </p:nvSpPr>
        <p:spPr>
          <a:xfrm>
            <a:off x="6926263" y="1965325"/>
            <a:ext cx="20637" cy="20638"/>
          </a:xfrm>
          <a:custGeom>
            <a:rect b="b" l="l" r="r" t="t"/>
            <a:pathLst>
              <a:path extrusionOk="0" h="54" w="54">
                <a:moveTo>
                  <a:pt x="27" y="0"/>
                </a:moveTo>
                <a:lnTo>
                  <a:pt x="39" y="4"/>
                </a:lnTo>
                <a:lnTo>
                  <a:pt x="46" y="9"/>
                </a:lnTo>
                <a:lnTo>
                  <a:pt x="52" y="17"/>
                </a:lnTo>
                <a:lnTo>
                  <a:pt x="54" y="29"/>
                </a:lnTo>
                <a:lnTo>
                  <a:pt x="52" y="38"/>
                </a:lnTo>
                <a:lnTo>
                  <a:pt x="46" y="46"/>
                </a:lnTo>
                <a:lnTo>
                  <a:pt x="39" y="52"/>
                </a:lnTo>
                <a:lnTo>
                  <a:pt x="27" y="54"/>
                </a:lnTo>
                <a:lnTo>
                  <a:pt x="17" y="52"/>
                </a:lnTo>
                <a:lnTo>
                  <a:pt x="8" y="46"/>
                </a:lnTo>
                <a:lnTo>
                  <a:pt x="2" y="38"/>
                </a:lnTo>
                <a:lnTo>
                  <a:pt x="0" y="29"/>
                </a:lnTo>
                <a:lnTo>
                  <a:pt x="2" y="17"/>
                </a:lnTo>
                <a:lnTo>
                  <a:pt x="8" y="9"/>
                </a:lnTo>
                <a:lnTo>
                  <a:pt x="17" y="4"/>
                </a:lnTo>
                <a:lnTo>
                  <a:pt x="27" y="0"/>
                </a:lnTo>
              </a:path>
            </a:pathLst>
          </a:custGeom>
          <a:noFill/>
          <a:ln cap="flat" cmpd="sng" w="9525">
            <a:solidFill>
              <a:srgbClr val="25221E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27"/>
          <p:cNvSpPr/>
          <p:nvPr/>
        </p:nvSpPr>
        <p:spPr>
          <a:xfrm>
            <a:off x="6972300" y="2224088"/>
            <a:ext cx="28575" cy="26987"/>
          </a:xfrm>
          <a:custGeom>
            <a:rect b="b" l="l" r="r" t="t"/>
            <a:pathLst>
              <a:path extrusionOk="0" h="67" w="71">
                <a:moveTo>
                  <a:pt x="17" y="9"/>
                </a:moveTo>
                <a:lnTo>
                  <a:pt x="30" y="2"/>
                </a:lnTo>
                <a:lnTo>
                  <a:pt x="46" y="0"/>
                </a:lnTo>
                <a:lnTo>
                  <a:pt x="58" y="4"/>
                </a:lnTo>
                <a:lnTo>
                  <a:pt x="66" y="12"/>
                </a:lnTo>
                <a:lnTo>
                  <a:pt x="71" y="23"/>
                </a:lnTo>
                <a:lnTo>
                  <a:pt x="71" y="35"/>
                </a:lnTo>
                <a:lnTo>
                  <a:pt x="63" y="49"/>
                </a:lnTo>
                <a:lnTo>
                  <a:pt x="53" y="59"/>
                </a:lnTo>
                <a:lnTo>
                  <a:pt x="39" y="66"/>
                </a:lnTo>
                <a:lnTo>
                  <a:pt x="26" y="67"/>
                </a:lnTo>
                <a:lnTo>
                  <a:pt x="14" y="63"/>
                </a:lnTo>
                <a:lnTo>
                  <a:pt x="4" y="55"/>
                </a:lnTo>
                <a:lnTo>
                  <a:pt x="0" y="43"/>
                </a:lnTo>
                <a:lnTo>
                  <a:pt x="0" y="31"/>
                </a:lnTo>
                <a:lnTo>
                  <a:pt x="7" y="19"/>
                </a:lnTo>
                <a:lnTo>
                  <a:pt x="17" y="9"/>
                </a:lnTo>
                <a:close/>
              </a:path>
            </a:pathLst>
          </a:custGeom>
          <a:solidFill>
            <a:srgbClr val="FFF5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27"/>
          <p:cNvSpPr/>
          <p:nvPr/>
        </p:nvSpPr>
        <p:spPr>
          <a:xfrm>
            <a:off x="6967538" y="2157413"/>
            <a:ext cx="26987" cy="26987"/>
          </a:xfrm>
          <a:custGeom>
            <a:rect b="b" l="l" r="r" t="t"/>
            <a:pathLst>
              <a:path extrusionOk="0" h="68" w="72">
                <a:moveTo>
                  <a:pt x="17" y="8"/>
                </a:moveTo>
                <a:lnTo>
                  <a:pt x="31" y="2"/>
                </a:lnTo>
                <a:lnTo>
                  <a:pt x="47" y="0"/>
                </a:lnTo>
                <a:lnTo>
                  <a:pt x="58" y="4"/>
                </a:lnTo>
                <a:lnTo>
                  <a:pt x="67" y="12"/>
                </a:lnTo>
                <a:lnTo>
                  <a:pt x="72" y="23"/>
                </a:lnTo>
                <a:lnTo>
                  <a:pt x="72" y="35"/>
                </a:lnTo>
                <a:lnTo>
                  <a:pt x="64" y="49"/>
                </a:lnTo>
                <a:lnTo>
                  <a:pt x="53" y="60"/>
                </a:lnTo>
                <a:lnTo>
                  <a:pt x="40" y="66"/>
                </a:lnTo>
                <a:lnTo>
                  <a:pt x="26" y="68"/>
                </a:lnTo>
                <a:lnTo>
                  <a:pt x="14" y="64"/>
                </a:lnTo>
                <a:lnTo>
                  <a:pt x="5" y="54"/>
                </a:lnTo>
                <a:lnTo>
                  <a:pt x="0" y="43"/>
                </a:lnTo>
                <a:lnTo>
                  <a:pt x="1" y="31"/>
                </a:lnTo>
                <a:lnTo>
                  <a:pt x="6" y="19"/>
                </a:lnTo>
                <a:lnTo>
                  <a:pt x="17" y="8"/>
                </a:lnTo>
                <a:close/>
              </a:path>
            </a:pathLst>
          </a:custGeom>
          <a:solidFill>
            <a:srgbClr val="FFF5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27"/>
          <p:cNvSpPr/>
          <p:nvPr/>
        </p:nvSpPr>
        <p:spPr>
          <a:xfrm>
            <a:off x="6919913" y="2185988"/>
            <a:ext cx="28575" cy="26987"/>
          </a:xfrm>
          <a:custGeom>
            <a:rect b="b" l="l" r="r" t="t"/>
            <a:pathLst>
              <a:path extrusionOk="0" h="67" w="72">
                <a:moveTo>
                  <a:pt x="17" y="8"/>
                </a:moveTo>
                <a:lnTo>
                  <a:pt x="31" y="2"/>
                </a:lnTo>
                <a:lnTo>
                  <a:pt x="47" y="0"/>
                </a:lnTo>
                <a:lnTo>
                  <a:pt x="58" y="4"/>
                </a:lnTo>
                <a:lnTo>
                  <a:pt x="67" y="12"/>
                </a:lnTo>
                <a:lnTo>
                  <a:pt x="72" y="23"/>
                </a:lnTo>
                <a:lnTo>
                  <a:pt x="71" y="35"/>
                </a:lnTo>
                <a:lnTo>
                  <a:pt x="64" y="49"/>
                </a:lnTo>
                <a:lnTo>
                  <a:pt x="53" y="59"/>
                </a:lnTo>
                <a:lnTo>
                  <a:pt x="40" y="66"/>
                </a:lnTo>
                <a:lnTo>
                  <a:pt x="25" y="67"/>
                </a:lnTo>
                <a:lnTo>
                  <a:pt x="14" y="63"/>
                </a:lnTo>
                <a:lnTo>
                  <a:pt x="5" y="54"/>
                </a:lnTo>
                <a:lnTo>
                  <a:pt x="0" y="43"/>
                </a:lnTo>
                <a:lnTo>
                  <a:pt x="0" y="31"/>
                </a:lnTo>
                <a:lnTo>
                  <a:pt x="6" y="19"/>
                </a:lnTo>
                <a:lnTo>
                  <a:pt x="17" y="8"/>
                </a:lnTo>
                <a:close/>
              </a:path>
            </a:pathLst>
          </a:custGeom>
          <a:solidFill>
            <a:srgbClr val="FFF5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27"/>
          <p:cNvSpPr/>
          <p:nvPr/>
        </p:nvSpPr>
        <p:spPr>
          <a:xfrm>
            <a:off x="7023100" y="2179638"/>
            <a:ext cx="28575" cy="25400"/>
          </a:xfrm>
          <a:custGeom>
            <a:rect b="b" l="l" r="r" t="t"/>
            <a:pathLst>
              <a:path extrusionOk="0" h="67" w="71">
                <a:moveTo>
                  <a:pt x="51" y="8"/>
                </a:moveTo>
                <a:lnTo>
                  <a:pt x="62" y="17"/>
                </a:lnTo>
                <a:lnTo>
                  <a:pt x="70" y="31"/>
                </a:lnTo>
                <a:lnTo>
                  <a:pt x="71" y="43"/>
                </a:lnTo>
                <a:lnTo>
                  <a:pt x="66" y="54"/>
                </a:lnTo>
                <a:lnTo>
                  <a:pt x="58" y="63"/>
                </a:lnTo>
                <a:lnTo>
                  <a:pt x="47" y="67"/>
                </a:lnTo>
                <a:lnTo>
                  <a:pt x="31" y="65"/>
                </a:lnTo>
                <a:lnTo>
                  <a:pt x="18" y="60"/>
                </a:lnTo>
                <a:lnTo>
                  <a:pt x="7" y="50"/>
                </a:lnTo>
                <a:lnTo>
                  <a:pt x="0" y="38"/>
                </a:lnTo>
                <a:lnTo>
                  <a:pt x="0" y="26"/>
                </a:lnTo>
                <a:lnTo>
                  <a:pt x="4" y="14"/>
                </a:lnTo>
                <a:lnTo>
                  <a:pt x="12" y="6"/>
                </a:lnTo>
                <a:lnTo>
                  <a:pt x="23" y="0"/>
                </a:lnTo>
                <a:lnTo>
                  <a:pt x="37" y="1"/>
                </a:lnTo>
                <a:lnTo>
                  <a:pt x="51" y="8"/>
                </a:lnTo>
                <a:close/>
              </a:path>
            </a:pathLst>
          </a:custGeom>
          <a:solidFill>
            <a:srgbClr val="FFF5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27"/>
          <p:cNvSpPr/>
          <p:nvPr/>
        </p:nvSpPr>
        <p:spPr>
          <a:xfrm>
            <a:off x="6775450" y="2103438"/>
            <a:ext cx="187325" cy="1381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" u="none">
                <a:solidFill>
                  <a:srgbClr val="1F1A17"/>
                </a:solidFill>
                <a:latin typeface="Arial"/>
                <a:ea typeface="Arial"/>
                <a:cs typeface="Arial"/>
                <a:sym typeface="Arial"/>
              </a:rPr>
              <a:t>NK</a:t>
            </a:r>
            <a:endParaRPr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01" id="357" name="Google Shape;357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68438" y="5197475"/>
            <a:ext cx="6207125" cy="10509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8" name="Google Shape;358;p27"/>
          <p:cNvGrpSpPr/>
          <p:nvPr/>
        </p:nvGrpSpPr>
        <p:grpSpPr>
          <a:xfrm>
            <a:off x="944563" y="3309938"/>
            <a:ext cx="7246937" cy="1651000"/>
            <a:chOff x="595" y="2085"/>
            <a:chExt cx="4565" cy="1040"/>
          </a:xfrm>
        </p:grpSpPr>
        <p:sp>
          <p:nvSpPr>
            <p:cNvPr id="359" name="Google Shape;359;p27"/>
            <p:cNvSpPr/>
            <p:nvPr/>
          </p:nvSpPr>
          <p:spPr>
            <a:xfrm>
              <a:off x="799" y="2251"/>
              <a:ext cx="364" cy="363"/>
            </a:xfrm>
            <a:custGeom>
              <a:rect b="b" l="l" r="r" t="t"/>
              <a:pathLst>
                <a:path extrusionOk="0" h="1816" w="1817">
                  <a:moveTo>
                    <a:pt x="909" y="1816"/>
                  </a:moveTo>
                  <a:lnTo>
                    <a:pt x="955" y="1815"/>
                  </a:lnTo>
                  <a:lnTo>
                    <a:pt x="1002" y="1812"/>
                  </a:lnTo>
                  <a:lnTo>
                    <a:pt x="1047" y="1805"/>
                  </a:lnTo>
                  <a:lnTo>
                    <a:pt x="1091" y="1798"/>
                  </a:lnTo>
                  <a:lnTo>
                    <a:pt x="1135" y="1787"/>
                  </a:lnTo>
                  <a:lnTo>
                    <a:pt x="1178" y="1775"/>
                  </a:lnTo>
                  <a:lnTo>
                    <a:pt x="1220" y="1761"/>
                  </a:lnTo>
                  <a:lnTo>
                    <a:pt x="1262" y="1744"/>
                  </a:lnTo>
                  <a:lnTo>
                    <a:pt x="1302" y="1726"/>
                  </a:lnTo>
                  <a:lnTo>
                    <a:pt x="1342" y="1706"/>
                  </a:lnTo>
                  <a:lnTo>
                    <a:pt x="1379" y="1684"/>
                  </a:lnTo>
                  <a:lnTo>
                    <a:pt x="1416" y="1661"/>
                  </a:lnTo>
                  <a:lnTo>
                    <a:pt x="1452" y="1635"/>
                  </a:lnTo>
                  <a:lnTo>
                    <a:pt x="1486" y="1608"/>
                  </a:lnTo>
                  <a:lnTo>
                    <a:pt x="1519" y="1580"/>
                  </a:lnTo>
                  <a:lnTo>
                    <a:pt x="1551" y="1549"/>
                  </a:lnTo>
                  <a:lnTo>
                    <a:pt x="1581" y="1518"/>
                  </a:lnTo>
                  <a:lnTo>
                    <a:pt x="1609" y="1485"/>
                  </a:lnTo>
                  <a:lnTo>
                    <a:pt x="1636" y="1451"/>
                  </a:lnTo>
                  <a:lnTo>
                    <a:pt x="1662" y="1415"/>
                  </a:lnTo>
                  <a:lnTo>
                    <a:pt x="1686" y="1378"/>
                  </a:lnTo>
                  <a:lnTo>
                    <a:pt x="1707" y="1340"/>
                  </a:lnTo>
                  <a:lnTo>
                    <a:pt x="1727" y="1301"/>
                  </a:lnTo>
                  <a:lnTo>
                    <a:pt x="1746" y="1261"/>
                  </a:lnTo>
                  <a:lnTo>
                    <a:pt x="1762" y="1220"/>
                  </a:lnTo>
                  <a:lnTo>
                    <a:pt x="1776" y="1178"/>
                  </a:lnTo>
                  <a:lnTo>
                    <a:pt x="1788" y="1135"/>
                  </a:lnTo>
                  <a:lnTo>
                    <a:pt x="1798" y="1091"/>
                  </a:lnTo>
                  <a:lnTo>
                    <a:pt x="1807" y="1046"/>
                  </a:lnTo>
                  <a:lnTo>
                    <a:pt x="1812" y="1001"/>
                  </a:lnTo>
                  <a:lnTo>
                    <a:pt x="1816" y="955"/>
                  </a:lnTo>
                  <a:lnTo>
                    <a:pt x="1817" y="909"/>
                  </a:lnTo>
                  <a:lnTo>
                    <a:pt x="1816" y="861"/>
                  </a:lnTo>
                  <a:lnTo>
                    <a:pt x="1812" y="816"/>
                  </a:lnTo>
                  <a:lnTo>
                    <a:pt x="1807" y="770"/>
                  </a:lnTo>
                  <a:lnTo>
                    <a:pt x="1798" y="725"/>
                  </a:lnTo>
                  <a:lnTo>
                    <a:pt x="1788" y="681"/>
                  </a:lnTo>
                  <a:lnTo>
                    <a:pt x="1776" y="638"/>
                  </a:lnTo>
                  <a:lnTo>
                    <a:pt x="1762" y="596"/>
                  </a:lnTo>
                  <a:lnTo>
                    <a:pt x="1746" y="555"/>
                  </a:lnTo>
                  <a:lnTo>
                    <a:pt x="1727" y="515"/>
                  </a:lnTo>
                  <a:lnTo>
                    <a:pt x="1707" y="476"/>
                  </a:lnTo>
                  <a:lnTo>
                    <a:pt x="1686" y="438"/>
                  </a:lnTo>
                  <a:lnTo>
                    <a:pt x="1662" y="401"/>
                  </a:lnTo>
                  <a:lnTo>
                    <a:pt x="1636" y="365"/>
                  </a:lnTo>
                  <a:lnTo>
                    <a:pt x="1609" y="331"/>
                  </a:lnTo>
                  <a:lnTo>
                    <a:pt x="1581" y="298"/>
                  </a:lnTo>
                  <a:lnTo>
                    <a:pt x="1551" y="267"/>
                  </a:lnTo>
                  <a:lnTo>
                    <a:pt x="1519" y="236"/>
                  </a:lnTo>
                  <a:lnTo>
                    <a:pt x="1486" y="208"/>
                  </a:lnTo>
                  <a:lnTo>
                    <a:pt x="1452" y="181"/>
                  </a:lnTo>
                  <a:lnTo>
                    <a:pt x="1416" y="156"/>
                  </a:lnTo>
                  <a:lnTo>
                    <a:pt x="1379" y="132"/>
                  </a:lnTo>
                  <a:lnTo>
                    <a:pt x="1342" y="110"/>
                  </a:lnTo>
                  <a:lnTo>
                    <a:pt x="1302" y="90"/>
                  </a:lnTo>
                  <a:lnTo>
                    <a:pt x="1262" y="72"/>
                  </a:lnTo>
                  <a:lnTo>
                    <a:pt x="1220" y="55"/>
                  </a:lnTo>
                  <a:lnTo>
                    <a:pt x="1178" y="41"/>
                  </a:lnTo>
                  <a:lnTo>
                    <a:pt x="1135" y="29"/>
                  </a:lnTo>
                  <a:lnTo>
                    <a:pt x="1091" y="18"/>
                  </a:lnTo>
                  <a:lnTo>
                    <a:pt x="1047" y="11"/>
                  </a:lnTo>
                  <a:lnTo>
                    <a:pt x="1002" y="4"/>
                  </a:lnTo>
                  <a:lnTo>
                    <a:pt x="955" y="1"/>
                  </a:lnTo>
                  <a:lnTo>
                    <a:pt x="909" y="0"/>
                  </a:lnTo>
                  <a:lnTo>
                    <a:pt x="863" y="1"/>
                  </a:lnTo>
                  <a:lnTo>
                    <a:pt x="816" y="4"/>
                  </a:lnTo>
                  <a:lnTo>
                    <a:pt x="771" y="11"/>
                  </a:lnTo>
                  <a:lnTo>
                    <a:pt x="726" y="18"/>
                  </a:lnTo>
                  <a:lnTo>
                    <a:pt x="683" y="29"/>
                  </a:lnTo>
                  <a:lnTo>
                    <a:pt x="639" y="41"/>
                  </a:lnTo>
                  <a:lnTo>
                    <a:pt x="597" y="55"/>
                  </a:lnTo>
                  <a:lnTo>
                    <a:pt x="556" y="72"/>
                  </a:lnTo>
                  <a:lnTo>
                    <a:pt x="515" y="90"/>
                  </a:lnTo>
                  <a:lnTo>
                    <a:pt x="476" y="110"/>
                  </a:lnTo>
                  <a:lnTo>
                    <a:pt x="438" y="132"/>
                  </a:lnTo>
                  <a:lnTo>
                    <a:pt x="401" y="156"/>
                  </a:lnTo>
                  <a:lnTo>
                    <a:pt x="366" y="181"/>
                  </a:lnTo>
                  <a:lnTo>
                    <a:pt x="332" y="208"/>
                  </a:lnTo>
                  <a:lnTo>
                    <a:pt x="298" y="236"/>
                  </a:lnTo>
                  <a:lnTo>
                    <a:pt x="267" y="267"/>
                  </a:lnTo>
                  <a:lnTo>
                    <a:pt x="237" y="298"/>
                  </a:lnTo>
                  <a:lnTo>
                    <a:pt x="209" y="331"/>
                  </a:lnTo>
                  <a:lnTo>
                    <a:pt x="181" y="365"/>
                  </a:lnTo>
                  <a:lnTo>
                    <a:pt x="156" y="401"/>
                  </a:lnTo>
                  <a:lnTo>
                    <a:pt x="132" y="438"/>
                  </a:lnTo>
                  <a:lnTo>
                    <a:pt x="111" y="476"/>
                  </a:lnTo>
                  <a:lnTo>
                    <a:pt x="90" y="515"/>
                  </a:lnTo>
                  <a:lnTo>
                    <a:pt x="72" y="555"/>
                  </a:lnTo>
                  <a:lnTo>
                    <a:pt x="56" y="596"/>
                  </a:lnTo>
                  <a:lnTo>
                    <a:pt x="41" y="638"/>
                  </a:lnTo>
                  <a:lnTo>
                    <a:pt x="29" y="681"/>
                  </a:lnTo>
                  <a:lnTo>
                    <a:pt x="19" y="725"/>
                  </a:lnTo>
                  <a:lnTo>
                    <a:pt x="11" y="770"/>
                  </a:lnTo>
                  <a:lnTo>
                    <a:pt x="6" y="816"/>
                  </a:lnTo>
                  <a:lnTo>
                    <a:pt x="1" y="861"/>
                  </a:lnTo>
                  <a:lnTo>
                    <a:pt x="0" y="909"/>
                  </a:lnTo>
                  <a:lnTo>
                    <a:pt x="1" y="955"/>
                  </a:lnTo>
                  <a:lnTo>
                    <a:pt x="6" y="1001"/>
                  </a:lnTo>
                  <a:lnTo>
                    <a:pt x="11" y="1046"/>
                  </a:lnTo>
                  <a:lnTo>
                    <a:pt x="19" y="1091"/>
                  </a:lnTo>
                  <a:lnTo>
                    <a:pt x="29" y="1135"/>
                  </a:lnTo>
                  <a:lnTo>
                    <a:pt x="41" y="1178"/>
                  </a:lnTo>
                  <a:lnTo>
                    <a:pt x="56" y="1220"/>
                  </a:lnTo>
                  <a:lnTo>
                    <a:pt x="72" y="1261"/>
                  </a:lnTo>
                  <a:lnTo>
                    <a:pt x="90" y="1301"/>
                  </a:lnTo>
                  <a:lnTo>
                    <a:pt x="111" y="1340"/>
                  </a:lnTo>
                  <a:lnTo>
                    <a:pt x="132" y="1378"/>
                  </a:lnTo>
                  <a:lnTo>
                    <a:pt x="156" y="1415"/>
                  </a:lnTo>
                  <a:lnTo>
                    <a:pt x="181" y="1451"/>
                  </a:lnTo>
                  <a:lnTo>
                    <a:pt x="209" y="1485"/>
                  </a:lnTo>
                  <a:lnTo>
                    <a:pt x="237" y="1518"/>
                  </a:lnTo>
                  <a:lnTo>
                    <a:pt x="267" y="1549"/>
                  </a:lnTo>
                  <a:lnTo>
                    <a:pt x="298" y="1580"/>
                  </a:lnTo>
                  <a:lnTo>
                    <a:pt x="332" y="1608"/>
                  </a:lnTo>
                  <a:lnTo>
                    <a:pt x="366" y="1635"/>
                  </a:lnTo>
                  <a:lnTo>
                    <a:pt x="401" y="1661"/>
                  </a:lnTo>
                  <a:lnTo>
                    <a:pt x="438" y="1684"/>
                  </a:lnTo>
                  <a:lnTo>
                    <a:pt x="476" y="1706"/>
                  </a:lnTo>
                  <a:lnTo>
                    <a:pt x="515" y="1726"/>
                  </a:lnTo>
                  <a:lnTo>
                    <a:pt x="556" y="1744"/>
                  </a:lnTo>
                  <a:lnTo>
                    <a:pt x="597" y="1761"/>
                  </a:lnTo>
                  <a:lnTo>
                    <a:pt x="639" y="1775"/>
                  </a:lnTo>
                  <a:lnTo>
                    <a:pt x="683" y="1787"/>
                  </a:lnTo>
                  <a:lnTo>
                    <a:pt x="726" y="1798"/>
                  </a:lnTo>
                  <a:lnTo>
                    <a:pt x="771" y="1805"/>
                  </a:lnTo>
                  <a:lnTo>
                    <a:pt x="816" y="1812"/>
                  </a:lnTo>
                  <a:lnTo>
                    <a:pt x="863" y="1815"/>
                  </a:lnTo>
                  <a:lnTo>
                    <a:pt x="909" y="1816"/>
                  </a:lnTo>
                  <a:close/>
                </a:path>
              </a:pathLst>
            </a:custGeom>
            <a:solidFill>
              <a:srgbClr val="007CC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27"/>
            <p:cNvSpPr/>
            <p:nvPr/>
          </p:nvSpPr>
          <p:spPr>
            <a:xfrm>
              <a:off x="799" y="2251"/>
              <a:ext cx="364" cy="363"/>
            </a:xfrm>
            <a:custGeom>
              <a:rect b="b" l="l" r="r" t="t"/>
              <a:pathLst>
                <a:path extrusionOk="0" h="1816" w="1817">
                  <a:moveTo>
                    <a:pt x="909" y="1816"/>
                  </a:moveTo>
                  <a:lnTo>
                    <a:pt x="955" y="1815"/>
                  </a:lnTo>
                  <a:lnTo>
                    <a:pt x="1002" y="1812"/>
                  </a:lnTo>
                  <a:lnTo>
                    <a:pt x="1047" y="1805"/>
                  </a:lnTo>
                  <a:lnTo>
                    <a:pt x="1091" y="1798"/>
                  </a:lnTo>
                  <a:lnTo>
                    <a:pt x="1135" y="1787"/>
                  </a:lnTo>
                  <a:lnTo>
                    <a:pt x="1178" y="1775"/>
                  </a:lnTo>
                  <a:lnTo>
                    <a:pt x="1220" y="1761"/>
                  </a:lnTo>
                  <a:lnTo>
                    <a:pt x="1262" y="1744"/>
                  </a:lnTo>
                  <a:lnTo>
                    <a:pt x="1302" y="1726"/>
                  </a:lnTo>
                  <a:lnTo>
                    <a:pt x="1342" y="1706"/>
                  </a:lnTo>
                  <a:lnTo>
                    <a:pt x="1379" y="1684"/>
                  </a:lnTo>
                  <a:lnTo>
                    <a:pt x="1416" y="1661"/>
                  </a:lnTo>
                  <a:lnTo>
                    <a:pt x="1452" y="1635"/>
                  </a:lnTo>
                  <a:lnTo>
                    <a:pt x="1486" y="1608"/>
                  </a:lnTo>
                  <a:lnTo>
                    <a:pt x="1519" y="1580"/>
                  </a:lnTo>
                  <a:lnTo>
                    <a:pt x="1551" y="1549"/>
                  </a:lnTo>
                  <a:lnTo>
                    <a:pt x="1581" y="1518"/>
                  </a:lnTo>
                  <a:lnTo>
                    <a:pt x="1609" y="1485"/>
                  </a:lnTo>
                  <a:lnTo>
                    <a:pt x="1636" y="1451"/>
                  </a:lnTo>
                  <a:lnTo>
                    <a:pt x="1662" y="1415"/>
                  </a:lnTo>
                  <a:lnTo>
                    <a:pt x="1686" y="1378"/>
                  </a:lnTo>
                  <a:lnTo>
                    <a:pt x="1707" y="1340"/>
                  </a:lnTo>
                  <a:lnTo>
                    <a:pt x="1727" y="1301"/>
                  </a:lnTo>
                  <a:lnTo>
                    <a:pt x="1746" y="1261"/>
                  </a:lnTo>
                  <a:lnTo>
                    <a:pt x="1762" y="1220"/>
                  </a:lnTo>
                  <a:lnTo>
                    <a:pt x="1776" y="1178"/>
                  </a:lnTo>
                  <a:lnTo>
                    <a:pt x="1788" y="1135"/>
                  </a:lnTo>
                  <a:lnTo>
                    <a:pt x="1798" y="1091"/>
                  </a:lnTo>
                  <a:lnTo>
                    <a:pt x="1807" y="1046"/>
                  </a:lnTo>
                  <a:lnTo>
                    <a:pt x="1812" y="1001"/>
                  </a:lnTo>
                  <a:lnTo>
                    <a:pt x="1816" y="955"/>
                  </a:lnTo>
                  <a:lnTo>
                    <a:pt x="1817" y="909"/>
                  </a:lnTo>
                  <a:lnTo>
                    <a:pt x="1816" y="861"/>
                  </a:lnTo>
                  <a:lnTo>
                    <a:pt x="1812" y="816"/>
                  </a:lnTo>
                  <a:lnTo>
                    <a:pt x="1807" y="770"/>
                  </a:lnTo>
                  <a:lnTo>
                    <a:pt x="1798" y="725"/>
                  </a:lnTo>
                  <a:lnTo>
                    <a:pt x="1788" y="681"/>
                  </a:lnTo>
                  <a:lnTo>
                    <a:pt x="1776" y="638"/>
                  </a:lnTo>
                  <a:lnTo>
                    <a:pt x="1762" y="596"/>
                  </a:lnTo>
                  <a:lnTo>
                    <a:pt x="1746" y="555"/>
                  </a:lnTo>
                  <a:lnTo>
                    <a:pt x="1727" y="515"/>
                  </a:lnTo>
                  <a:lnTo>
                    <a:pt x="1707" y="476"/>
                  </a:lnTo>
                  <a:lnTo>
                    <a:pt x="1686" y="438"/>
                  </a:lnTo>
                  <a:lnTo>
                    <a:pt x="1662" y="401"/>
                  </a:lnTo>
                  <a:lnTo>
                    <a:pt x="1636" y="365"/>
                  </a:lnTo>
                  <a:lnTo>
                    <a:pt x="1609" y="331"/>
                  </a:lnTo>
                  <a:lnTo>
                    <a:pt x="1581" y="298"/>
                  </a:lnTo>
                  <a:lnTo>
                    <a:pt x="1551" y="267"/>
                  </a:lnTo>
                  <a:lnTo>
                    <a:pt x="1519" y="236"/>
                  </a:lnTo>
                  <a:lnTo>
                    <a:pt x="1486" y="208"/>
                  </a:lnTo>
                  <a:lnTo>
                    <a:pt x="1452" y="181"/>
                  </a:lnTo>
                  <a:lnTo>
                    <a:pt x="1416" y="156"/>
                  </a:lnTo>
                  <a:lnTo>
                    <a:pt x="1379" y="132"/>
                  </a:lnTo>
                  <a:lnTo>
                    <a:pt x="1342" y="110"/>
                  </a:lnTo>
                  <a:lnTo>
                    <a:pt x="1302" y="90"/>
                  </a:lnTo>
                  <a:lnTo>
                    <a:pt x="1262" y="72"/>
                  </a:lnTo>
                  <a:lnTo>
                    <a:pt x="1220" y="55"/>
                  </a:lnTo>
                  <a:lnTo>
                    <a:pt x="1178" y="41"/>
                  </a:lnTo>
                  <a:lnTo>
                    <a:pt x="1135" y="29"/>
                  </a:lnTo>
                  <a:lnTo>
                    <a:pt x="1091" y="18"/>
                  </a:lnTo>
                  <a:lnTo>
                    <a:pt x="1047" y="11"/>
                  </a:lnTo>
                  <a:lnTo>
                    <a:pt x="1002" y="4"/>
                  </a:lnTo>
                  <a:lnTo>
                    <a:pt x="955" y="1"/>
                  </a:lnTo>
                  <a:lnTo>
                    <a:pt x="909" y="0"/>
                  </a:lnTo>
                  <a:lnTo>
                    <a:pt x="863" y="1"/>
                  </a:lnTo>
                  <a:lnTo>
                    <a:pt x="816" y="4"/>
                  </a:lnTo>
                  <a:lnTo>
                    <a:pt x="771" y="11"/>
                  </a:lnTo>
                  <a:lnTo>
                    <a:pt x="726" y="18"/>
                  </a:lnTo>
                  <a:lnTo>
                    <a:pt x="683" y="29"/>
                  </a:lnTo>
                  <a:lnTo>
                    <a:pt x="639" y="41"/>
                  </a:lnTo>
                  <a:lnTo>
                    <a:pt x="597" y="55"/>
                  </a:lnTo>
                  <a:lnTo>
                    <a:pt x="556" y="72"/>
                  </a:lnTo>
                  <a:lnTo>
                    <a:pt x="515" y="90"/>
                  </a:lnTo>
                  <a:lnTo>
                    <a:pt x="476" y="110"/>
                  </a:lnTo>
                  <a:lnTo>
                    <a:pt x="438" y="132"/>
                  </a:lnTo>
                  <a:lnTo>
                    <a:pt x="401" y="156"/>
                  </a:lnTo>
                  <a:lnTo>
                    <a:pt x="366" y="181"/>
                  </a:lnTo>
                  <a:lnTo>
                    <a:pt x="332" y="208"/>
                  </a:lnTo>
                  <a:lnTo>
                    <a:pt x="298" y="236"/>
                  </a:lnTo>
                  <a:lnTo>
                    <a:pt x="267" y="267"/>
                  </a:lnTo>
                  <a:lnTo>
                    <a:pt x="237" y="298"/>
                  </a:lnTo>
                  <a:lnTo>
                    <a:pt x="209" y="331"/>
                  </a:lnTo>
                  <a:lnTo>
                    <a:pt x="181" y="365"/>
                  </a:lnTo>
                  <a:lnTo>
                    <a:pt x="156" y="401"/>
                  </a:lnTo>
                  <a:lnTo>
                    <a:pt x="132" y="438"/>
                  </a:lnTo>
                  <a:lnTo>
                    <a:pt x="111" y="476"/>
                  </a:lnTo>
                  <a:lnTo>
                    <a:pt x="90" y="515"/>
                  </a:lnTo>
                  <a:lnTo>
                    <a:pt x="72" y="555"/>
                  </a:lnTo>
                  <a:lnTo>
                    <a:pt x="56" y="596"/>
                  </a:lnTo>
                  <a:lnTo>
                    <a:pt x="41" y="638"/>
                  </a:lnTo>
                  <a:lnTo>
                    <a:pt x="29" y="681"/>
                  </a:lnTo>
                  <a:lnTo>
                    <a:pt x="19" y="725"/>
                  </a:lnTo>
                  <a:lnTo>
                    <a:pt x="11" y="770"/>
                  </a:lnTo>
                  <a:lnTo>
                    <a:pt x="6" y="816"/>
                  </a:lnTo>
                  <a:lnTo>
                    <a:pt x="1" y="861"/>
                  </a:lnTo>
                  <a:lnTo>
                    <a:pt x="0" y="909"/>
                  </a:lnTo>
                  <a:lnTo>
                    <a:pt x="1" y="955"/>
                  </a:lnTo>
                  <a:lnTo>
                    <a:pt x="6" y="1001"/>
                  </a:lnTo>
                  <a:lnTo>
                    <a:pt x="11" y="1046"/>
                  </a:lnTo>
                  <a:lnTo>
                    <a:pt x="19" y="1091"/>
                  </a:lnTo>
                  <a:lnTo>
                    <a:pt x="29" y="1135"/>
                  </a:lnTo>
                  <a:lnTo>
                    <a:pt x="41" y="1178"/>
                  </a:lnTo>
                  <a:lnTo>
                    <a:pt x="56" y="1220"/>
                  </a:lnTo>
                  <a:lnTo>
                    <a:pt x="72" y="1261"/>
                  </a:lnTo>
                  <a:lnTo>
                    <a:pt x="90" y="1301"/>
                  </a:lnTo>
                  <a:lnTo>
                    <a:pt x="111" y="1340"/>
                  </a:lnTo>
                  <a:lnTo>
                    <a:pt x="132" y="1378"/>
                  </a:lnTo>
                  <a:lnTo>
                    <a:pt x="156" y="1415"/>
                  </a:lnTo>
                  <a:lnTo>
                    <a:pt x="181" y="1451"/>
                  </a:lnTo>
                  <a:lnTo>
                    <a:pt x="209" y="1485"/>
                  </a:lnTo>
                  <a:lnTo>
                    <a:pt x="237" y="1518"/>
                  </a:lnTo>
                  <a:lnTo>
                    <a:pt x="267" y="1549"/>
                  </a:lnTo>
                  <a:lnTo>
                    <a:pt x="298" y="1580"/>
                  </a:lnTo>
                  <a:lnTo>
                    <a:pt x="332" y="1608"/>
                  </a:lnTo>
                  <a:lnTo>
                    <a:pt x="366" y="1635"/>
                  </a:lnTo>
                  <a:lnTo>
                    <a:pt x="401" y="1661"/>
                  </a:lnTo>
                  <a:lnTo>
                    <a:pt x="438" y="1684"/>
                  </a:lnTo>
                  <a:lnTo>
                    <a:pt x="476" y="1706"/>
                  </a:lnTo>
                  <a:lnTo>
                    <a:pt x="515" y="1726"/>
                  </a:lnTo>
                  <a:lnTo>
                    <a:pt x="556" y="1744"/>
                  </a:lnTo>
                  <a:lnTo>
                    <a:pt x="597" y="1761"/>
                  </a:lnTo>
                  <a:lnTo>
                    <a:pt x="639" y="1775"/>
                  </a:lnTo>
                  <a:lnTo>
                    <a:pt x="683" y="1787"/>
                  </a:lnTo>
                  <a:lnTo>
                    <a:pt x="726" y="1798"/>
                  </a:lnTo>
                  <a:lnTo>
                    <a:pt x="771" y="1805"/>
                  </a:lnTo>
                  <a:lnTo>
                    <a:pt x="816" y="1812"/>
                  </a:lnTo>
                  <a:lnTo>
                    <a:pt x="863" y="1815"/>
                  </a:lnTo>
                  <a:lnTo>
                    <a:pt x="909" y="1816"/>
                  </a:lnTo>
                </a:path>
              </a:pathLst>
            </a:custGeom>
            <a:noFill/>
            <a:ln cap="flat" cmpd="sng" w="9525">
              <a:solidFill>
                <a:srgbClr val="1F1A17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27"/>
            <p:cNvSpPr/>
            <p:nvPr/>
          </p:nvSpPr>
          <p:spPr>
            <a:xfrm>
              <a:off x="844" y="2317"/>
              <a:ext cx="275" cy="254"/>
            </a:xfrm>
            <a:custGeom>
              <a:rect b="b" l="l" r="r" t="t"/>
              <a:pathLst>
                <a:path extrusionOk="0" h="1270" w="1375">
                  <a:moveTo>
                    <a:pt x="688" y="1270"/>
                  </a:moveTo>
                  <a:lnTo>
                    <a:pt x="723" y="1269"/>
                  </a:lnTo>
                  <a:lnTo>
                    <a:pt x="758" y="1267"/>
                  </a:lnTo>
                  <a:lnTo>
                    <a:pt x="792" y="1263"/>
                  </a:lnTo>
                  <a:lnTo>
                    <a:pt x="826" y="1257"/>
                  </a:lnTo>
                  <a:lnTo>
                    <a:pt x="860" y="1250"/>
                  </a:lnTo>
                  <a:lnTo>
                    <a:pt x="892" y="1242"/>
                  </a:lnTo>
                  <a:lnTo>
                    <a:pt x="924" y="1231"/>
                  </a:lnTo>
                  <a:lnTo>
                    <a:pt x="955" y="1219"/>
                  </a:lnTo>
                  <a:lnTo>
                    <a:pt x="986" y="1207"/>
                  </a:lnTo>
                  <a:lnTo>
                    <a:pt x="1015" y="1193"/>
                  </a:lnTo>
                  <a:lnTo>
                    <a:pt x="1044" y="1177"/>
                  </a:lnTo>
                  <a:lnTo>
                    <a:pt x="1072" y="1162"/>
                  </a:lnTo>
                  <a:lnTo>
                    <a:pt x="1099" y="1144"/>
                  </a:lnTo>
                  <a:lnTo>
                    <a:pt x="1125" y="1125"/>
                  </a:lnTo>
                  <a:lnTo>
                    <a:pt x="1150" y="1105"/>
                  </a:lnTo>
                  <a:lnTo>
                    <a:pt x="1173" y="1084"/>
                  </a:lnTo>
                  <a:lnTo>
                    <a:pt x="1196" y="1062"/>
                  </a:lnTo>
                  <a:lnTo>
                    <a:pt x="1217" y="1038"/>
                  </a:lnTo>
                  <a:lnTo>
                    <a:pt x="1239" y="1014"/>
                  </a:lnTo>
                  <a:lnTo>
                    <a:pt x="1257" y="989"/>
                  </a:lnTo>
                  <a:lnTo>
                    <a:pt x="1275" y="964"/>
                  </a:lnTo>
                  <a:lnTo>
                    <a:pt x="1292" y="937"/>
                  </a:lnTo>
                  <a:lnTo>
                    <a:pt x="1307" y="910"/>
                  </a:lnTo>
                  <a:lnTo>
                    <a:pt x="1321" y="882"/>
                  </a:lnTo>
                  <a:lnTo>
                    <a:pt x="1333" y="853"/>
                  </a:lnTo>
                  <a:lnTo>
                    <a:pt x="1344" y="824"/>
                  </a:lnTo>
                  <a:lnTo>
                    <a:pt x="1353" y="793"/>
                  </a:lnTo>
                  <a:lnTo>
                    <a:pt x="1361" y="763"/>
                  </a:lnTo>
                  <a:lnTo>
                    <a:pt x="1367" y="731"/>
                  </a:lnTo>
                  <a:lnTo>
                    <a:pt x="1371" y="700"/>
                  </a:lnTo>
                  <a:lnTo>
                    <a:pt x="1374" y="667"/>
                  </a:lnTo>
                  <a:lnTo>
                    <a:pt x="1375" y="635"/>
                  </a:lnTo>
                  <a:lnTo>
                    <a:pt x="1374" y="603"/>
                  </a:lnTo>
                  <a:lnTo>
                    <a:pt x="1371" y="570"/>
                  </a:lnTo>
                  <a:lnTo>
                    <a:pt x="1367" y="539"/>
                  </a:lnTo>
                  <a:lnTo>
                    <a:pt x="1361" y="507"/>
                  </a:lnTo>
                  <a:lnTo>
                    <a:pt x="1353" y="476"/>
                  </a:lnTo>
                  <a:lnTo>
                    <a:pt x="1344" y="446"/>
                  </a:lnTo>
                  <a:lnTo>
                    <a:pt x="1333" y="416"/>
                  </a:lnTo>
                  <a:lnTo>
                    <a:pt x="1321" y="388"/>
                  </a:lnTo>
                  <a:lnTo>
                    <a:pt x="1307" y="360"/>
                  </a:lnTo>
                  <a:lnTo>
                    <a:pt x="1292" y="332"/>
                  </a:lnTo>
                  <a:lnTo>
                    <a:pt x="1275" y="306"/>
                  </a:lnTo>
                  <a:lnTo>
                    <a:pt x="1257" y="281"/>
                  </a:lnTo>
                  <a:lnTo>
                    <a:pt x="1239" y="255"/>
                  </a:lnTo>
                  <a:lnTo>
                    <a:pt x="1217" y="231"/>
                  </a:lnTo>
                  <a:lnTo>
                    <a:pt x="1196" y="208"/>
                  </a:lnTo>
                  <a:lnTo>
                    <a:pt x="1173" y="186"/>
                  </a:lnTo>
                  <a:lnTo>
                    <a:pt x="1150" y="165"/>
                  </a:lnTo>
                  <a:lnTo>
                    <a:pt x="1125" y="145"/>
                  </a:lnTo>
                  <a:lnTo>
                    <a:pt x="1099" y="126"/>
                  </a:lnTo>
                  <a:lnTo>
                    <a:pt x="1072" y="108"/>
                  </a:lnTo>
                  <a:lnTo>
                    <a:pt x="1044" y="92"/>
                  </a:lnTo>
                  <a:lnTo>
                    <a:pt x="1015" y="77"/>
                  </a:lnTo>
                  <a:lnTo>
                    <a:pt x="986" y="63"/>
                  </a:lnTo>
                  <a:lnTo>
                    <a:pt x="955" y="50"/>
                  </a:lnTo>
                  <a:lnTo>
                    <a:pt x="924" y="39"/>
                  </a:lnTo>
                  <a:lnTo>
                    <a:pt x="892" y="28"/>
                  </a:lnTo>
                  <a:lnTo>
                    <a:pt x="860" y="20"/>
                  </a:lnTo>
                  <a:lnTo>
                    <a:pt x="826" y="12"/>
                  </a:lnTo>
                  <a:lnTo>
                    <a:pt x="792" y="7"/>
                  </a:lnTo>
                  <a:lnTo>
                    <a:pt x="758" y="3"/>
                  </a:lnTo>
                  <a:lnTo>
                    <a:pt x="723" y="1"/>
                  </a:lnTo>
                  <a:lnTo>
                    <a:pt x="688" y="0"/>
                  </a:lnTo>
                  <a:lnTo>
                    <a:pt x="652" y="1"/>
                  </a:lnTo>
                  <a:lnTo>
                    <a:pt x="617" y="3"/>
                  </a:lnTo>
                  <a:lnTo>
                    <a:pt x="584" y="7"/>
                  </a:lnTo>
                  <a:lnTo>
                    <a:pt x="550" y="12"/>
                  </a:lnTo>
                  <a:lnTo>
                    <a:pt x="516" y="20"/>
                  </a:lnTo>
                  <a:lnTo>
                    <a:pt x="484" y="28"/>
                  </a:lnTo>
                  <a:lnTo>
                    <a:pt x="452" y="39"/>
                  </a:lnTo>
                  <a:lnTo>
                    <a:pt x="420" y="50"/>
                  </a:lnTo>
                  <a:lnTo>
                    <a:pt x="390" y="63"/>
                  </a:lnTo>
                  <a:lnTo>
                    <a:pt x="360" y="77"/>
                  </a:lnTo>
                  <a:lnTo>
                    <a:pt x="332" y="92"/>
                  </a:lnTo>
                  <a:lnTo>
                    <a:pt x="304" y="108"/>
                  </a:lnTo>
                  <a:lnTo>
                    <a:pt x="277" y="126"/>
                  </a:lnTo>
                  <a:lnTo>
                    <a:pt x="251" y="145"/>
                  </a:lnTo>
                  <a:lnTo>
                    <a:pt x="226" y="165"/>
                  </a:lnTo>
                  <a:lnTo>
                    <a:pt x="203" y="186"/>
                  </a:lnTo>
                  <a:lnTo>
                    <a:pt x="179" y="208"/>
                  </a:lnTo>
                  <a:lnTo>
                    <a:pt x="157" y="231"/>
                  </a:lnTo>
                  <a:lnTo>
                    <a:pt x="137" y="255"/>
                  </a:lnTo>
                  <a:lnTo>
                    <a:pt x="118" y="281"/>
                  </a:lnTo>
                  <a:lnTo>
                    <a:pt x="100" y="306"/>
                  </a:lnTo>
                  <a:lnTo>
                    <a:pt x="84" y="332"/>
                  </a:lnTo>
                  <a:lnTo>
                    <a:pt x="69" y="360"/>
                  </a:lnTo>
                  <a:lnTo>
                    <a:pt x="55" y="388"/>
                  </a:lnTo>
                  <a:lnTo>
                    <a:pt x="43" y="416"/>
                  </a:lnTo>
                  <a:lnTo>
                    <a:pt x="31" y="446"/>
                  </a:lnTo>
                  <a:lnTo>
                    <a:pt x="23" y="476"/>
                  </a:lnTo>
                  <a:lnTo>
                    <a:pt x="14" y="507"/>
                  </a:lnTo>
                  <a:lnTo>
                    <a:pt x="9" y="539"/>
                  </a:lnTo>
                  <a:lnTo>
                    <a:pt x="4" y="570"/>
                  </a:lnTo>
                  <a:lnTo>
                    <a:pt x="1" y="603"/>
                  </a:lnTo>
                  <a:lnTo>
                    <a:pt x="0" y="635"/>
                  </a:lnTo>
                  <a:lnTo>
                    <a:pt x="1" y="667"/>
                  </a:lnTo>
                  <a:lnTo>
                    <a:pt x="4" y="700"/>
                  </a:lnTo>
                  <a:lnTo>
                    <a:pt x="9" y="731"/>
                  </a:lnTo>
                  <a:lnTo>
                    <a:pt x="14" y="763"/>
                  </a:lnTo>
                  <a:lnTo>
                    <a:pt x="23" y="793"/>
                  </a:lnTo>
                  <a:lnTo>
                    <a:pt x="31" y="824"/>
                  </a:lnTo>
                  <a:lnTo>
                    <a:pt x="43" y="853"/>
                  </a:lnTo>
                  <a:lnTo>
                    <a:pt x="55" y="882"/>
                  </a:lnTo>
                  <a:lnTo>
                    <a:pt x="69" y="910"/>
                  </a:lnTo>
                  <a:lnTo>
                    <a:pt x="84" y="937"/>
                  </a:lnTo>
                  <a:lnTo>
                    <a:pt x="100" y="964"/>
                  </a:lnTo>
                  <a:lnTo>
                    <a:pt x="118" y="989"/>
                  </a:lnTo>
                  <a:lnTo>
                    <a:pt x="137" y="1014"/>
                  </a:lnTo>
                  <a:lnTo>
                    <a:pt x="157" y="1038"/>
                  </a:lnTo>
                  <a:lnTo>
                    <a:pt x="179" y="1062"/>
                  </a:lnTo>
                  <a:lnTo>
                    <a:pt x="203" y="1084"/>
                  </a:lnTo>
                  <a:lnTo>
                    <a:pt x="226" y="1105"/>
                  </a:lnTo>
                  <a:lnTo>
                    <a:pt x="251" y="1125"/>
                  </a:lnTo>
                  <a:lnTo>
                    <a:pt x="277" y="1144"/>
                  </a:lnTo>
                  <a:lnTo>
                    <a:pt x="304" y="1162"/>
                  </a:lnTo>
                  <a:lnTo>
                    <a:pt x="332" y="1177"/>
                  </a:lnTo>
                  <a:lnTo>
                    <a:pt x="360" y="1193"/>
                  </a:lnTo>
                  <a:lnTo>
                    <a:pt x="390" y="1207"/>
                  </a:lnTo>
                  <a:lnTo>
                    <a:pt x="420" y="1219"/>
                  </a:lnTo>
                  <a:lnTo>
                    <a:pt x="452" y="1231"/>
                  </a:lnTo>
                  <a:lnTo>
                    <a:pt x="484" y="1242"/>
                  </a:lnTo>
                  <a:lnTo>
                    <a:pt x="516" y="1250"/>
                  </a:lnTo>
                  <a:lnTo>
                    <a:pt x="550" y="1257"/>
                  </a:lnTo>
                  <a:lnTo>
                    <a:pt x="584" y="1263"/>
                  </a:lnTo>
                  <a:lnTo>
                    <a:pt x="617" y="1267"/>
                  </a:lnTo>
                  <a:lnTo>
                    <a:pt x="652" y="1269"/>
                  </a:lnTo>
                  <a:lnTo>
                    <a:pt x="688" y="1270"/>
                  </a:lnTo>
                  <a:close/>
                </a:path>
              </a:pathLst>
            </a:custGeom>
            <a:solidFill>
              <a:srgbClr val="99477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27"/>
            <p:cNvSpPr/>
            <p:nvPr/>
          </p:nvSpPr>
          <p:spPr>
            <a:xfrm>
              <a:off x="952" y="2385"/>
              <a:ext cx="98" cy="1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300" u="none">
                  <a:solidFill>
                    <a:srgbClr val="FFFFFF"/>
                  </a:solidFill>
                  <a:latin typeface="Questrial"/>
                  <a:ea typeface="Questrial"/>
                  <a:cs typeface="Questrial"/>
                  <a:sym typeface="Questrial"/>
                </a:rPr>
                <a:t>B</a:t>
              </a:r>
              <a:endParaRPr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63" name="Google Shape;363;p27"/>
            <p:cNvSpPr/>
            <p:nvPr/>
          </p:nvSpPr>
          <p:spPr>
            <a:xfrm>
              <a:off x="595" y="2682"/>
              <a:ext cx="840" cy="1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500" u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LINFÓCITO B</a:t>
              </a:r>
              <a:endParaRPr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64" name="Google Shape;364;p27"/>
            <p:cNvSpPr/>
            <p:nvPr/>
          </p:nvSpPr>
          <p:spPr>
            <a:xfrm>
              <a:off x="3261" y="2135"/>
              <a:ext cx="383" cy="575"/>
            </a:xfrm>
            <a:custGeom>
              <a:rect b="b" l="l" r="r" t="t"/>
              <a:pathLst>
                <a:path extrusionOk="0" h="2878" w="1918">
                  <a:moveTo>
                    <a:pt x="0" y="2530"/>
                  </a:moveTo>
                  <a:lnTo>
                    <a:pt x="6" y="2513"/>
                  </a:lnTo>
                  <a:lnTo>
                    <a:pt x="24" y="2463"/>
                  </a:lnTo>
                  <a:lnTo>
                    <a:pt x="50" y="2385"/>
                  </a:lnTo>
                  <a:lnTo>
                    <a:pt x="84" y="2279"/>
                  </a:lnTo>
                  <a:lnTo>
                    <a:pt x="102" y="2218"/>
                  </a:lnTo>
                  <a:lnTo>
                    <a:pt x="122" y="2151"/>
                  </a:lnTo>
                  <a:lnTo>
                    <a:pt x="142" y="2078"/>
                  </a:lnTo>
                  <a:lnTo>
                    <a:pt x="162" y="2001"/>
                  </a:lnTo>
                  <a:lnTo>
                    <a:pt x="181" y="1919"/>
                  </a:lnTo>
                  <a:lnTo>
                    <a:pt x="201" y="1834"/>
                  </a:lnTo>
                  <a:lnTo>
                    <a:pt x="220" y="1744"/>
                  </a:lnTo>
                  <a:lnTo>
                    <a:pt x="237" y="1651"/>
                  </a:lnTo>
                  <a:lnTo>
                    <a:pt x="254" y="1555"/>
                  </a:lnTo>
                  <a:lnTo>
                    <a:pt x="269" y="1457"/>
                  </a:lnTo>
                  <a:lnTo>
                    <a:pt x="282" y="1356"/>
                  </a:lnTo>
                  <a:lnTo>
                    <a:pt x="293" y="1253"/>
                  </a:lnTo>
                  <a:lnTo>
                    <a:pt x="302" y="1149"/>
                  </a:lnTo>
                  <a:lnTo>
                    <a:pt x="308" y="1043"/>
                  </a:lnTo>
                  <a:lnTo>
                    <a:pt x="310" y="937"/>
                  </a:lnTo>
                  <a:lnTo>
                    <a:pt x="310" y="830"/>
                  </a:lnTo>
                  <a:lnTo>
                    <a:pt x="306" y="722"/>
                  </a:lnTo>
                  <a:lnTo>
                    <a:pt x="299" y="616"/>
                  </a:lnTo>
                  <a:lnTo>
                    <a:pt x="286" y="510"/>
                  </a:lnTo>
                  <a:lnTo>
                    <a:pt x="269" y="405"/>
                  </a:lnTo>
                  <a:lnTo>
                    <a:pt x="248" y="300"/>
                  </a:lnTo>
                  <a:lnTo>
                    <a:pt x="222" y="198"/>
                  </a:lnTo>
                  <a:lnTo>
                    <a:pt x="190" y="98"/>
                  </a:lnTo>
                  <a:lnTo>
                    <a:pt x="152" y="0"/>
                  </a:lnTo>
                  <a:lnTo>
                    <a:pt x="156" y="1"/>
                  </a:lnTo>
                  <a:lnTo>
                    <a:pt x="168" y="6"/>
                  </a:lnTo>
                  <a:lnTo>
                    <a:pt x="186" y="13"/>
                  </a:lnTo>
                  <a:lnTo>
                    <a:pt x="210" y="25"/>
                  </a:lnTo>
                  <a:lnTo>
                    <a:pt x="224" y="32"/>
                  </a:lnTo>
                  <a:lnTo>
                    <a:pt x="240" y="40"/>
                  </a:lnTo>
                  <a:lnTo>
                    <a:pt x="255" y="51"/>
                  </a:lnTo>
                  <a:lnTo>
                    <a:pt x="272" y="61"/>
                  </a:lnTo>
                  <a:lnTo>
                    <a:pt x="290" y="74"/>
                  </a:lnTo>
                  <a:lnTo>
                    <a:pt x="308" y="89"/>
                  </a:lnTo>
                  <a:lnTo>
                    <a:pt x="327" y="104"/>
                  </a:lnTo>
                  <a:lnTo>
                    <a:pt x="346" y="121"/>
                  </a:lnTo>
                  <a:lnTo>
                    <a:pt x="366" y="140"/>
                  </a:lnTo>
                  <a:lnTo>
                    <a:pt x="386" y="161"/>
                  </a:lnTo>
                  <a:lnTo>
                    <a:pt x="406" y="184"/>
                  </a:lnTo>
                  <a:lnTo>
                    <a:pt x="425" y="208"/>
                  </a:lnTo>
                  <a:lnTo>
                    <a:pt x="445" y="234"/>
                  </a:lnTo>
                  <a:lnTo>
                    <a:pt x="465" y="264"/>
                  </a:lnTo>
                  <a:lnTo>
                    <a:pt x="484" y="294"/>
                  </a:lnTo>
                  <a:lnTo>
                    <a:pt x="503" y="327"/>
                  </a:lnTo>
                  <a:lnTo>
                    <a:pt x="521" y="361"/>
                  </a:lnTo>
                  <a:lnTo>
                    <a:pt x="538" y="399"/>
                  </a:lnTo>
                  <a:lnTo>
                    <a:pt x="554" y="439"/>
                  </a:lnTo>
                  <a:lnTo>
                    <a:pt x="570" y="481"/>
                  </a:lnTo>
                  <a:lnTo>
                    <a:pt x="585" y="527"/>
                  </a:lnTo>
                  <a:lnTo>
                    <a:pt x="599" y="574"/>
                  </a:lnTo>
                  <a:lnTo>
                    <a:pt x="611" y="623"/>
                  </a:lnTo>
                  <a:lnTo>
                    <a:pt x="622" y="677"/>
                  </a:lnTo>
                  <a:lnTo>
                    <a:pt x="627" y="659"/>
                  </a:lnTo>
                  <a:lnTo>
                    <a:pt x="645" y="613"/>
                  </a:lnTo>
                  <a:lnTo>
                    <a:pt x="660" y="581"/>
                  </a:lnTo>
                  <a:lnTo>
                    <a:pt x="678" y="545"/>
                  </a:lnTo>
                  <a:lnTo>
                    <a:pt x="688" y="526"/>
                  </a:lnTo>
                  <a:lnTo>
                    <a:pt x="700" y="505"/>
                  </a:lnTo>
                  <a:lnTo>
                    <a:pt x="713" y="485"/>
                  </a:lnTo>
                  <a:lnTo>
                    <a:pt x="727" y="462"/>
                  </a:lnTo>
                  <a:lnTo>
                    <a:pt x="743" y="440"/>
                  </a:lnTo>
                  <a:lnTo>
                    <a:pt x="759" y="418"/>
                  </a:lnTo>
                  <a:lnTo>
                    <a:pt x="777" y="396"/>
                  </a:lnTo>
                  <a:lnTo>
                    <a:pt x="795" y="373"/>
                  </a:lnTo>
                  <a:lnTo>
                    <a:pt x="817" y="351"/>
                  </a:lnTo>
                  <a:lnTo>
                    <a:pt x="839" y="328"/>
                  </a:lnTo>
                  <a:lnTo>
                    <a:pt x="862" y="306"/>
                  </a:lnTo>
                  <a:lnTo>
                    <a:pt x="886" y="285"/>
                  </a:lnTo>
                  <a:lnTo>
                    <a:pt x="912" y="264"/>
                  </a:lnTo>
                  <a:lnTo>
                    <a:pt x="941" y="242"/>
                  </a:lnTo>
                  <a:lnTo>
                    <a:pt x="969" y="222"/>
                  </a:lnTo>
                  <a:lnTo>
                    <a:pt x="1001" y="204"/>
                  </a:lnTo>
                  <a:lnTo>
                    <a:pt x="1033" y="186"/>
                  </a:lnTo>
                  <a:lnTo>
                    <a:pt x="1067" y="169"/>
                  </a:lnTo>
                  <a:lnTo>
                    <a:pt x="1103" y="153"/>
                  </a:lnTo>
                  <a:lnTo>
                    <a:pt x="1141" y="139"/>
                  </a:lnTo>
                  <a:lnTo>
                    <a:pt x="1131" y="148"/>
                  </a:lnTo>
                  <a:lnTo>
                    <a:pt x="1106" y="174"/>
                  </a:lnTo>
                  <a:lnTo>
                    <a:pt x="1090" y="193"/>
                  </a:lnTo>
                  <a:lnTo>
                    <a:pt x="1072" y="216"/>
                  </a:lnTo>
                  <a:lnTo>
                    <a:pt x="1053" y="244"/>
                  </a:lnTo>
                  <a:lnTo>
                    <a:pt x="1034" y="274"/>
                  </a:lnTo>
                  <a:lnTo>
                    <a:pt x="1025" y="290"/>
                  </a:lnTo>
                  <a:lnTo>
                    <a:pt x="1017" y="308"/>
                  </a:lnTo>
                  <a:lnTo>
                    <a:pt x="1008" y="326"/>
                  </a:lnTo>
                  <a:lnTo>
                    <a:pt x="1000" y="345"/>
                  </a:lnTo>
                  <a:lnTo>
                    <a:pt x="992" y="365"/>
                  </a:lnTo>
                  <a:lnTo>
                    <a:pt x="985" y="385"/>
                  </a:lnTo>
                  <a:lnTo>
                    <a:pt x="979" y="406"/>
                  </a:lnTo>
                  <a:lnTo>
                    <a:pt x="973" y="428"/>
                  </a:lnTo>
                  <a:lnTo>
                    <a:pt x="968" y="450"/>
                  </a:lnTo>
                  <a:lnTo>
                    <a:pt x="965" y="473"/>
                  </a:lnTo>
                  <a:lnTo>
                    <a:pt x="963" y="497"/>
                  </a:lnTo>
                  <a:lnTo>
                    <a:pt x="961" y="521"/>
                  </a:lnTo>
                  <a:lnTo>
                    <a:pt x="961" y="547"/>
                  </a:lnTo>
                  <a:lnTo>
                    <a:pt x="962" y="573"/>
                  </a:lnTo>
                  <a:lnTo>
                    <a:pt x="965" y="599"/>
                  </a:lnTo>
                  <a:lnTo>
                    <a:pt x="969" y="626"/>
                  </a:lnTo>
                  <a:lnTo>
                    <a:pt x="972" y="623"/>
                  </a:lnTo>
                  <a:lnTo>
                    <a:pt x="984" y="616"/>
                  </a:lnTo>
                  <a:lnTo>
                    <a:pt x="1001" y="605"/>
                  </a:lnTo>
                  <a:lnTo>
                    <a:pt x="1026" y="591"/>
                  </a:lnTo>
                  <a:lnTo>
                    <a:pt x="1059" y="574"/>
                  </a:lnTo>
                  <a:lnTo>
                    <a:pt x="1098" y="555"/>
                  </a:lnTo>
                  <a:lnTo>
                    <a:pt x="1121" y="546"/>
                  </a:lnTo>
                  <a:lnTo>
                    <a:pt x="1145" y="535"/>
                  </a:lnTo>
                  <a:lnTo>
                    <a:pt x="1171" y="526"/>
                  </a:lnTo>
                  <a:lnTo>
                    <a:pt x="1200" y="515"/>
                  </a:lnTo>
                  <a:lnTo>
                    <a:pt x="1230" y="506"/>
                  </a:lnTo>
                  <a:lnTo>
                    <a:pt x="1262" y="496"/>
                  </a:lnTo>
                  <a:lnTo>
                    <a:pt x="1296" y="487"/>
                  </a:lnTo>
                  <a:lnTo>
                    <a:pt x="1332" y="477"/>
                  </a:lnTo>
                  <a:lnTo>
                    <a:pt x="1370" y="469"/>
                  </a:lnTo>
                  <a:lnTo>
                    <a:pt x="1409" y="461"/>
                  </a:lnTo>
                  <a:lnTo>
                    <a:pt x="1451" y="454"/>
                  </a:lnTo>
                  <a:lnTo>
                    <a:pt x="1496" y="447"/>
                  </a:lnTo>
                  <a:lnTo>
                    <a:pt x="1541" y="441"/>
                  </a:lnTo>
                  <a:lnTo>
                    <a:pt x="1588" y="436"/>
                  </a:lnTo>
                  <a:lnTo>
                    <a:pt x="1639" y="433"/>
                  </a:lnTo>
                  <a:lnTo>
                    <a:pt x="1690" y="430"/>
                  </a:lnTo>
                  <a:lnTo>
                    <a:pt x="1744" y="429"/>
                  </a:lnTo>
                  <a:lnTo>
                    <a:pt x="1800" y="429"/>
                  </a:lnTo>
                  <a:lnTo>
                    <a:pt x="1858" y="430"/>
                  </a:lnTo>
                  <a:lnTo>
                    <a:pt x="1918" y="432"/>
                  </a:lnTo>
                  <a:lnTo>
                    <a:pt x="1902" y="428"/>
                  </a:lnTo>
                  <a:lnTo>
                    <a:pt x="1879" y="428"/>
                  </a:lnTo>
                  <a:lnTo>
                    <a:pt x="1850" y="432"/>
                  </a:lnTo>
                  <a:lnTo>
                    <a:pt x="1817" y="440"/>
                  </a:lnTo>
                  <a:lnTo>
                    <a:pt x="1778" y="453"/>
                  </a:lnTo>
                  <a:lnTo>
                    <a:pt x="1735" y="470"/>
                  </a:lnTo>
                  <a:lnTo>
                    <a:pt x="1689" y="491"/>
                  </a:lnTo>
                  <a:lnTo>
                    <a:pt x="1640" y="517"/>
                  </a:lnTo>
                  <a:lnTo>
                    <a:pt x="1589" y="548"/>
                  </a:lnTo>
                  <a:lnTo>
                    <a:pt x="1537" y="582"/>
                  </a:lnTo>
                  <a:lnTo>
                    <a:pt x="1484" y="622"/>
                  </a:lnTo>
                  <a:lnTo>
                    <a:pt x="1430" y="667"/>
                  </a:lnTo>
                  <a:lnTo>
                    <a:pt x="1379" y="716"/>
                  </a:lnTo>
                  <a:lnTo>
                    <a:pt x="1327" y="769"/>
                  </a:lnTo>
                  <a:lnTo>
                    <a:pt x="1279" y="828"/>
                  </a:lnTo>
                  <a:lnTo>
                    <a:pt x="1232" y="891"/>
                  </a:lnTo>
                  <a:lnTo>
                    <a:pt x="1190" y="958"/>
                  </a:lnTo>
                  <a:lnTo>
                    <a:pt x="1151" y="1031"/>
                  </a:lnTo>
                  <a:lnTo>
                    <a:pt x="1118" y="1109"/>
                  </a:lnTo>
                  <a:lnTo>
                    <a:pt x="1089" y="1191"/>
                  </a:lnTo>
                  <a:lnTo>
                    <a:pt x="1067" y="1278"/>
                  </a:lnTo>
                  <a:lnTo>
                    <a:pt x="1052" y="1371"/>
                  </a:lnTo>
                  <a:lnTo>
                    <a:pt x="1044" y="1468"/>
                  </a:lnTo>
                  <a:lnTo>
                    <a:pt x="1045" y="1570"/>
                  </a:lnTo>
                  <a:lnTo>
                    <a:pt x="1054" y="1677"/>
                  </a:lnTo>
                  <a:lnTo>
                    <a:pt x="1073" y="1790"/>
                  </a:lnTo>
                  <a:lnTo>
                    <a:pt x="1103" y="1907"/>
                  </a:lnTo>
                  <a:lnTo>
                    <a:pt x="1143" y="2030"/>
                  </a:lnTo>
                  <a:lnTo>
                    <a:pt x="1194" y="2158"/>
                  </a:lnTo>
                  <a:lnTo>
                    <a:pt x="1259" y="2291"/>
                  </a:lnTo>
                  <a:lnTo>
                    <a:pt x="1336" y="2429"/>
                  </a:lnTo>
                  <a:lnTo>
                    <a:pt x="1426" y="2573"/>
                  </a:lnTo>
                  <a:lnTo>
                    <a:pt x="1409" y="2548"/>
                  </a:lnTo>
                  <a:lnTo>
                    <a:pt x="1362" y="2482"/>
                  </a:lnTo>
                  <a:lnTo>
                    <a:pt x="1295" y="2388"/>
                  </a:lnTo>
                  <a:lnTo>
                    <a:pt x="1212" y="2279"/>
                  </a:lnTo>
                  <a:lnTo>
                    <a:pt x="1168" y="2223"/>
                  </a:lnTo>
                  <a:lnTo>
                    <a:pt x="1124" y="2168"/>
                  </a:lnTo>
                  <a:lnTo>
                    <a:pt x="1080" y="2116"/>
                  </a:lnTo>
                  <a:lnTo>
                    <a:pt x="1038" y="2067"/>
                  </a:lnTo>
                  <a:lnTo>
                    <a:pt x="1017" y="2045"/>
                  </a:lnTo>
                  <a:lnTo>
                    <a:pt x="997" y="2025"/>
                  </a:lnTo>
                  <a:lnTo>
                    <a:pt x="978" y="2006"/>
                  </a:lnTo>
                  <a:lnTo>
                    <a:pt x="960" y="1990"/>
                  </a:lnTo>
                  <a:lnTo>
                    <a:pt x="943" y="1976"/>
                  </a:lnTo>
                  <a:lnTo>
                    <a:pt x="927" y="1964"/>
                  </a:lnTo>
                  <a:lnTo>
                    <a:pt x="913" y="1955"/>
                  </a:lnTo>
                  <a:lnTo>
                    <a:pt x="901" y="1950"/>
                  </a:lnTo>
                  <a:lnTo>
                    <a:pt x="889" y="1947"/>
                  </a:lnTo>
                  <a:lnTo>
                    <a:pt x="879" y="1952"/>
                  </a:lnTo>
                  <a:lnTo>
                    <a:pt x="870" y="1961"/>
                  </a:lnTo>
                  <a:lnTo>
                    <a:pt x="863" y="1975"/>
                  </a:lnTo>
                  <a:lnTo>
                    <a:pt x="857" y="1994"/>
                  </a:lnTo>
                  <a:lnTo>
                    <a:pt x="850" y="2017"/>
                  </a:lnTo>
                  <a:lnTo>
                    <a:pt x="846" y="2043"/>
                  </a:lnTo>
                  <a:lnTo>
                    <a:pt x="843" y="2074"/>
                  </a:lnTo>
                  <a:lnTo>
                    <a:pt x="841" y="2106"/>
                  </a:lnTo>
                  <a:lnTo>
                    <a:pt x="839" y="2143"/>
                  </a:lnTo>
                  <a:lnTo>
                    <a:pt x="839" y="2181"/>
                  </a:lnTo>
                  <a:lnTo>
                    <a:pt x="838" y="2221"/>
                  </a:lnTo>
                  <a:lnTo>
                    <a:pt x="840" y="2306"/>
                  </a:lnTo>
                  <a:lnTo>
                    <a:pt x="843" y="2395"/>
                  </a:lnTo>
                  <a:lnTo>
                    <a:pt x="848" y="2484"/>
                  </a:lnTo>
                  <a:lnTo>
                    <a:pt x="854" y="2570"/>
                  </a:lnTo>
                  <a:lnTo>
                    <a:pt x="862" y="2653"/>
                  </a:lnTo>
                  <a:lnTo>
                    <a:pt x="868" y="2725"/>
                  </a:lnTo>
                  <a:lnTo>
                    <a:pt x="873" y="2787"/>
                  </a:lnTo>
                  <a:lnTo>
                    <a:pt x="879" y="2836"/>
                  </a:lnTo>
                  <a:lnTo>
                    <a:pt x="882" y="2866"/>
                  </a:lnTo>
                  <a:lnTo>
                    <a:pt x="884" y="2878"/>
                  </a:lnTo>
                  <a:lnTo>
                    <a:pt x="881" y="2867"/>
                  </a:lnTo>
                  <a:lnTo>
                    <a:pt x="873" y="2838"/>
                  </a:lnTo>
                  <a:lnTo>
                    <a:pt x="862" y="2793"/>
                  </a:lnTo>
                  <a:lnTo>
                    <a:pt x="847" y="2733"/>
                  </a:lnTo>
                  <a:lnTo>
                    <a:pt x="828" y="2663"/>
                  </a:lnTo>
                  <a:lnTo>
                    <a:pt x="805" y="2584"/>
                  </a:lnTo>
                  <a:lnTo>
                    <a:pt x="780" y="2500"/>
                  </a:lnTo>
                  <a:lnTo>
                    <a:pt x="751" y="2413"/>
                  </a:lnTo>
                  <a:lnTo>
                    <a:pt x="737" y="2368"/>
                  </a:lnTo>
                  <a:lnTo>
                    <a:pt x="722" y="2325"/>
                  </a:lnTo>
                  <a:lnTo>
                    <a:pt x="705" y="2282"/>
                  </a:lnTo>
                  <a:lnTo>
                    <a:pt x="689" y="2240"/>
                  </a:lnTo>
                  <a:lnTo>
                    <a:pt x="672" y="2199"/>
                  </a:lnTo>
                  <a:lnTo>
                    <a:pt x="655" y="2159"/>
                  </a:lnTo>
                  <a:lnTo>
                    <a:pt x="638" y="2121"/>
                  </a:lnTo>
                  <a:lnTo>
                    <a:pt x="621" y="2086"/>
                  </a:lnTo>
                  <a:lnTo>
                    <a:pt x="603" y="2054"/>
                  </a:lnTo>
                  <a:lnTo>
                    <a:pt x="584" y="2023"/>
                  </a:lnTo>
                  <a:lnTo>
                    <a:pt x="566" y="1997"/>
                  </a:lnTo>
                  <a:lnTo>
                    <a:pt x="548" y="1974"/>
                  </a:lnTo>
                  <a:lnTo>
                    <a:pt x="529" y="1954"/>
                  </a:lnTo>
                  <a:lnTo>
                    <a:pt x="511" y="1939"/>
                  </a:lnTo>
                  <a:lnTo>
                    <a:pt x="493" y="1928"/>
                  </a:lnTo>
                  <a:lnTo>
                    <a:pt x="474" y="1923"/>
                  </a:lnTo>
                  <a:lnTo>
                    <a:pt x="456" y="1922"/>
                  </a:lnTo>
                  <a:lnTo>
                    <a:pt x="438" y="1924"/>
                  </a:lnTo>
                  <a:lnTo>
                    <a:pt x="419" y="1931"/>
                  </a:lnTo>
                  <a:lnTo>
                    <a:pt x="399" y="1939"/>
                  </a:lnTo>
                  <a:lnTo>
                    <a:pt x="379" y="1952"/>
                  </a:lnTo>
                  <a:lnTo>
                    <a:pt x="359" y="1966"/>
                  </a:lnTo>
                  <a:lnTo>
                    <a:pt x="339" y="1984"/>
                  </a:lnTo>
                  <a:lnTo>
                    <a:pt x="319" y="2003"/>
                  </a:lnTo>
                  <a:lnTo>
                    <a:pt x="299" y="2025"/>
                  </a:lnTo>
                  <a:lnTo>
                    <a:pt x="279" y="2048"/>
                  </a:lnTo>
                  <a:lnTo>
                    <a:pt x="259" y="2074"/>
                  </a:lnTo>
                  <a:lnTo>
                    <a:pt x="239" y="2100"/>
                  </a:lnTo>
                  <a:lnTo>
                    <a:pt x="220" y="2127"/>
                  </a:lnTo>
                  <a:lnTo>
                    <a:pt x="201" y="2156"/>
                  </a:lnTo>
                  <a:lnTo>
                    <a:pt x="182" y="2184"/>
                  </a:lnTo>
                  <a:lnTo>
                    <a:pt x="164" y="2214"/>
                  </a:lnTo>
                  <a:lnTo>
                    <a:pt x="130" y="2273"/>
                  </a:lnTo>
                  <a:lnTo>
                    <a:pt x="99" y="2329"/>
                  </a:lnTo>
                  <a:lnTo>
                    <a:pt x="70" y="2382"/>
                  </a:lnTo>
                  <a:lnTo>
                    <a:pt x="46" y="2431"/>
                  </a:lnTo>
                  <a:lnTo>
                    <a:pt x="11" y="2502"/>
                  </a:lnTo>
                  <a:lnTo>
                    <a:pt x="0" y="2530"/>
                  </a:lnTo>
                  <a:close/>
                </a:path>
              </a:pathLst>
            </a:custGeom>
            <a:solidFill>
              <a:srgbClr val="B97B3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27"/>
            <p:cNvSpPr/>
            <p:nvPr/>
          </p:nvSpPr>
          <p:spPr>
            <a:xfrm>
              <a:off x="3257" y="2129"/>
              <a:ext cx="70" cy="513"/>
            </a:xfrm>
            <a:custGeom>
              <a:rect b="b" l="l" r="r" t="t"/>
              <a:pathLst>
                <a:path extrusionOk="0" h="2566" w="350">
                  <a:moveTo>
                    <a:pt x="176" y="10"/>
                  </a:moveTo>
                  <a:lnTo>
                    <a:pt x="153" y="37"/>
                  </a:lnTo>
                  <a:lnTo>
                    <a:pt x="172" y="85"/>
                  </a:lnTo>
                  <a:lnTo>
                    <a:pt x="190" y="134"/>
                  </a:lnTo>
                  <a:lnTo>
                    <a:pt x="206" y="183"/>
                  </a:lnTo>
                  <a:lnTo>
                    <a:pt x="222" y="233"/>
                  </a:lnTo>
                  <a:lnTo>
                    <a:pt x="235" y="283"/>
                  </a:lnTo>
                  <a:lnTo>
                    <a:pt x="248" y="335"/>
                  </a:lnTo>
                  <a:lnTo>
                    <a:pt x="259" y="385"/>
                  </a:lnTo>
                  <a:lnTo>
                    <a:pt x="269" y="437"/>
                  </a:lnTo>
                  <a:lnTo>
                    <a:pt x="278" y="489"/>
                  </a:lnTo>
                  <a:lnTo>
                    <a:pt x="285" y="542"/>
                  </a:lnTo>
                  <a:lnTo>
                    <a:pt x="292" y="595"/>
                  </a:lnTo>
                  <a:lnTo>
                    <a:pt x="298" y="647"/>
                  </a:lnTo>
                  <a:lnTo>
                    <a:pt x="302" y="700"/>
                  </a:lnTo>
                  <a:lnTo>
                    <a:pt x="305" y="752"/>
                  </a:lnTo>
                  <a:lnTo>
                    <a:pt x="308" y="806"/>
                  </a:lnTo>
                  <a:lnTo>
                    <a:pt x="309" y="860"/>
                  </a:lnTo>
                  <a:lnTo>
                    <a:pt x="310" y="912"/>
                  </a:lnTo>
                  <a:lnTo>
                    <a:pt x="309" y="965"/>
                  </a:lnTo>
                  <a:lnTo>
                    <a:pt x="309" y="1019"/>
                  </a:lnTo>
                  <a:lnTo>
                    <a:pt x="307" y="1071"/>
                  </a:lnTo>
                  <a:lnTo>
                    <a:pt x="304" y="1124"/>
                  </a:lnTo>
                  <a:lnTo>
                    <a:pt x="301" y="1177"/>
                  </a:lnTo>
                  <a:lnTo>
                    <a:pt x="296" y="1228"/>
                  </a:lnTo>
                  <a:lnTo>
                    <a:pt x="292" y="1280"/>
                  </a:lnTo>
                  <a:lnTo>
                    <a:pt x="287" y="1331"/>
                  </a:lnTo>
                  <a:lnTo>
                    <a:pt x="282" y="1383"/>
                  </a:lnTo>
                  <a:lnTo>
                    <a:pt x="275" y="1433"/>
                  </a:lnTo>
                  <a:lnTo>
                    <a:pt x="268" y="1483"/>
                  </a:lnTo>
                  <a:lnTo>
                    <a:pt x="253" y="1581"/>
                  </a:lnTo>
                  <a:lnTo>
                    <a:pt x="236" y="1676"/>
                  </a:lnTo>
                  <a:lnTo>
                    <a:pt x="219" y="1769"/>
                  </a:lnTo>
                  <a:lnTo>
                    <a:pt x="200" y="1859"/>
                  </a:lnTo>
                  <a:lnTo>
                    <a:pt x="181" y="1944"/>
                  </a:lnTo>
                  <a:lnTo>
                    <a:pt x="161" y="2025"/>
                  </a:lnTo>
                  <a:lnTo>
                    <a:pt x="141" y="2102"/>
                  </a:lnTo>
                  <a:lnTo>
                    <a:pt x="121" y="2174"/>
                  </a:lnTo>
                  <a:lnTo>
                    <a:pt x="102" y="2242"/>
                  </a:lnTo>
                  <a:lnTo>
                    <a:pt x="84" y="2303"/>
                  </a:lnTo>
                  <a:lnTo>
                    <a:pt x="50" y="2408"/>
                  </a:lnTo>
                  <a:lnTo>
                    <a:pt x="24" y="2486"/>
                  </a:lnTo>
                  <a:lnTo>
                    <a:pt x="6" y="2535"/>
                  </a:lnTo>
                  <a:lnTo>
                    <a:pt x="0" y="2552"/>
                  </a:lnTo>
                  <a:lnTo>
                    <a:pt x="36" y="2566"/>
                  </a:lnTo>
                  <a:lnTo>
                    <a:pt x="43" y="2549"/>
                  </a:lnTo>
                  <a:lnTo>
                    <a:pt x="61" y="2500"/>
                  </a:lnTo>
                  <a:lnTo>
                    <a:pt x="88" y="2420"/>
                  </a:lnTo>
                  <a:lnTo>
                    <a:pt x="122" y="2314"/>
                  </a:lnTo>
                  <a:lnTo>
                    <a:pt x="141" y="2252"/>
                  </a:lnTo>
                  <a:lnTo>
                    <a:pt x="160" y="2185"/>
                  </a:lnTo>
                  <a:lnTo>
                    <a:pt x="180" y="2112"/>
                  </a:lnTo>
                  <a:lnTo>
                    <a:pt x="200" y="2034"/>
                  </a:lnTo>
                  <a:lnTo>
                    <a:pt x="220" y="1953"/>
                  </a:lnTo>
                  <a:lnTo>
                    <a:pt x="239" y="1867"/>
                  </a:lnTo>
                  <a:lnTo>
                    <a:pt x="258" y="1776"/>
                  </a:lnTo>
                  <a:lnTo>
                    <a:pt x="275" y="1684"/>
                  </a:lnTo>
                  <a:lnTo>
                    <a:pt x="292" y="1587"/>
                  </a:lnTo>
                  <a:lnTo>
                    <a:pt x="308" y="1488"/>
                  </a:lnTo>
                  <a:lnTo>
                    <a:pt x="314" y="1439"/>
                  </a:lnTo>
                  <a:lnTo>
                    <a:pt x="321" y="1387"/>
                  </a:lnTo>
                  <a:lnTo>
                    <a:pt x="327" y="1336"/>
                  </a:lnTo>
                  <a:lnTo>
                    <a:pt x="332" y="1284"/>
                  </a:lnTo>
                  <a:lnTo>
                    <a:pt x="337" y="1231"/>
                  </a:lnTo>
                  <a:lnTo>
                    <a:pt x="341" y="1179"/>
                  </a:lnTo>
                  <a:lnTo>
                    <a:pt x="344" y="1126"/>
                  </a:lnTo>
                  <a:lnTo>
                    <a:pt x="347" y="1073"/>
                  </a:lnTo>
                  <a:lnTo>
                    <a:pt x="348" y="1020"/>
                  </a:lnTo>
                  <a:lnTo>
                    <a:pt x="349" y="966"/>
                  </a:lnTo>
                  <a:lnTo>
                    <a:pt x="350" y="912"/>
                  </a:lnTo>
                  <a:lnTo>
                    <a:pt x="349" y="859"/>
                  </a:lnTo>
                  <a:lnTo>
                    <a:pt x="347" y="805"/>
                  </a:lnTo>
                  <a:lnTo>
                    <a:pt x="345" y="750"/>
                  </a:lnTo>
                  <a:lnTo>
                    <a:pt x="342" y="697"/>
                  </a:lnTo>
                  <a:lnTo>
                    <a:pt x="338" y="643"/>
                  </a:lnTo>
                  <a:lnTo>
                    <a:pt x="331" y="589"/>
                  </a:lnTo>
                  <a:lnTo>
                    <a:pt x="325" y="537"/>
                  </a:lnTo>
                  <a:lnTo>
                    <a:pt x="316" y="483"/>
                  </a:lnTo>
                  <a:lnTo>
                    <a:pt x="308" y="430"/>
                  </a:lnTo>
                  <a:lnTo>
                    <a:pt x="298" y="378"/>
                  </a:lnTo>
                  <a:lnTo>
                    <a:pt x="287" y="325"/>
                  </a:lnTo>
                  <a:lnTo>
                    <a:pt x="273" y="274"/>
                  </a:lnTo>
                  <a:lnTo>
                    <a:pt x="260" y="222"/>
                  </a:lnTo>
                  <a:lnTo>
                    <a:pt x="244" y="172"/>
                  </a:lnTo>
                  <a:lnTo>
                    <a:pt x="228" y="121"/>
                  </a:lnTo>
                  <a:lnTo>
                    <a:pt x="209" y="72"/>
                  </a:lnTo>
                  <a:lnTo>
                    <a:pt x="190" y="22"/>
                  </a:lnTo>
                  <a:lnTo>
                    <a:pt x="166" y="48"/>
                  </a:lnTo>
                  <a:lnTo>
                    <a:pt x="176" y="10"/>
                  </a:lnTo>
                  <a:lnTo>
                    <a:pt x="138" y="0"/>
                  </a:lnTo>
                  <a:lnTo>
                    <a:pt x="153" y="37"/>
                  </a:lnTo>
                  <a:lnTo>
                    <a:pt x="176" y="10"/>
                  </a:lnTo>
                  <a:close/>
                </a:path>
              </a:pathLst>
            </a:custGeom>
            <a:solidFill>
              <a:srgbClr val="CE9B2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27"/>
            <p:cNvSpPr/>
            <p:nvPr/>
          </p:nvSpPr>
          <p:spPr>
            <a:xfrm>
              <a:off x="3290" y="2131"/>
              <a:ext cx="99" cy="156"/>
            </a:xfrm>
            <a:custGeom>
              <a:rect b="b" l="l" r="r" t="t"/>
              <a:pathLst>
                <a:path extrusionOk="0" h="779" w="495">
                  <a:moveTo>
                    <a:pt x="456" y="691"/>
                  </a:moveTo>
                  <a:lnTo>
                    <a:pt x="495" y="692"/>
                  </a:lnTo>
                  <a:lnTo>
                    <a:pt x="483" y="638"/>
                  </a:lnTo>
                  <a:lnTo>
                    <a:pt x="471" y="588"/>
                  </a:lnTo>
                  <a:lnTo>
                    <a:pt x="457" y="539"/>
                  </a:lnTo>
                  <a:lnTo>
                    <a:pt x="442" y="494"/>
                  </a:lnTo>
                  <a:lnTo>
                    <a:pt x="426" y="451"/>
                  </a:lnTo>
                  <a:lnTo>
                    <a:pt x="409" y="410"/>
                  </a:lnTo>
                  <a:lnTo>
                    <a:pt x="392" y="372"/>
                  </a:lnTo>
                  <a:lnTo>
                    <a:pt x="373" y="336"/>
                  </a:lnTo>
                  <a:lnTo>
                    <a:pt x="354" y="303"/>
                  </a:lnTo>
                  <a:lnTo>
                    <a:pt x="335" y="271"/>
                  </a:lnTo>
                  <a:lnTo>
                    <a:pt x="315" y="241"/>
                  </a:lnTo>
                  <a:lnTo>
                    <a:pt x="294" y="215"/>
                  </a:lnTo>
                  <a:lnTo>
                    <a:pt x="274" y="190"/>
                  </a:lnTo>
                  <a:lnTo>
                    <a:pt x="254" y="167"/>
                  </a:lnTo>
                  <a:lnTo>
                    <a:pt x="233" y="145"/>
                  </a:lnTo>
                  <a:lnTo>
                    <a:pt x="213" y="126"/>
                  </a:lnTo>
                  <a:lnTo>
                    <a:pt x="193" y="108"/>
                  </a:lnTo>
                  <a:lnTo>
                    <a:pt x="174" y="92"/>
                  </a:lnTo>
                  <a:lnTo>
                    <a:pt x="155" y="77"/>
                  </a:lnTo>
                  <a:lnTo>
                    <a:pt x="137" y="65"/>
                  </a:lnTo>
                  <a:lnTo>
                    <a:pt x="119" y="53"/>
                  </a:lnTo>
                  <a:lnTo>
                    <a:pt x="102" y="43"/>
                  </a:lnTo>
                  <a:lnTo>
                    <a:pt x="87" y="33"/>
                  </a:lnTo>
                  <a:lnTo>
                    <a:pt x="73" y="26"/>
                  </a:lnTo>
                  <a:lnTo>
                    <a:pt x="47" y="14"/>
                  </a:lnTo>
                  <a:lnTo>
                    <a:pt x="28" y="6"/>
                  </a:lnTo>
                  <a:lnTo>
                    <a:pt x="16" y="2"/>
                  </a:lnTo>
                  <a:lnTo>
                    <a:pt x="10" y="0"/>
                  </a:lnTo>
                  <a:lnTo>
                    <a:pt x="0" y="38"/>
                  </a:lnTo>
                  <a:lnTo>
                    <a:pt x="3" y="39"/>
                  </a:lnTo>
                  <a:lnTo>
                    <a:pt x="14" y="44"/>
                  </a:lnTo>
                  <a:lnTo>
                    <a:pt x="32" y="51"/>
                  </a:lnTo>
                  <a:lnTo>
                    <a:pt x="55" y="62"/>
                  </a:lnTo>
                  <a:lnTo>
                    <a:pt x="67" y="69"/>
                  </a:lnTo>
                  <a:lnTo>
                    <a:pt x="82" y="77"/>
                  </a:lnTo>
                  <a:lnTo>
                    <a:pt x="98" y="87"/>
                  </a:lnTo>
                  <a:lnTo>
                    <a:pt x="114" y="97"/>
                  </a:lnTo>
                  <a:lnTo>
                    <a:pt x="130" y="109"/>
                  </a:lnTo>
                  <a:lnTo>
                    <a:pt x="148" y="123"/>
                  </a:lnTo>
                  <a:lnTo>
                    <a:pt x="167" y="138"/>
                  </a:lnTo>
                  <a:lnTo>
                    <a:pt x="185" y="155"/>
                  </a:lnTo>
                  <a:lnTo>
                    <a:pt x="204" y="173"/>
                  </a:lnTo>
                  <a:lnTo>
                    <a:pt x="224" y="193"/>
                  </a:lnTo>
                  <a:lnTo>
                    <a:pt x="243" y="215"/>
                  </a:lnTo>
                  <a:lnTo>
                    <a:pt x="262" y="239"/>
                  </a:lnTo>
                  <a:lnTo>
                    <a:pt x="282" y="265"/>
                  </a:lnTo>
                  <a:lnTo>
                    <a:pt x="301" y="293"/>
                  </a:lnTo>
                  <a:lnTo>
                    <a:pt x="320" y="323"/>
                  </a:lnTo>
                  <a:lnTo>
                    <a:pt x="338" y="355"/>
                  </a:lnTo>
                  <a:lnTo>
                    <a:pt x="356" y="390"/>
                  </a:lnTo>
                  <a:lnTo>
                    <a:pt x="373" y="426"/>
                  </a:lnTo>
                  <a:lnTo>
                    <a:pt x="389" y="466"/>
                  </a:lnTo>
                  <a:lnTo>
                    <a:pt x="404" y="507"/>
                  </a:lnTo>
                  <a:lnTo>
                    <a:pt x="419" y="551"/>
                  </a:lnTo>
                  <a:lnTo>
                    <a:pt x="433" y="597"/>
                  </a:lnTo>
                  <a:lnTo>
                    <a:pt x="444" y="647"/>
                  </a:lnTo>
                  <a:lnTo>
                    <a:pt x="455" y="699"/>
                  </a:lnTo>
                  <a:lnTo>
                    <a:pt x="494" y="701"/>
                  </a:lnTo>
                  <a:lnTo>
                    <a:pt x="455" y="699"/>
                  </a:lnTo>
                  <a:lnTo>
                    <a:pt x="471" y="779"/>
                  </a:lnTo>
                  <a:lnTo>
                    <a:pt x="494" y="701"/>
                  </a:lnTo>
                  <a:lnTo>
                    <a:pt x="456" y="691"/>
                  </a:lnTo>
                  <a:close/>
                </a:path>
              </a:pathLst>
            </a:custGeom>
            <a:solidFill>
              <a:srgbClr val="CE9B2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27"/>
            <p:cNvSpPr/>
            <p:nvPr/>
          </p:nvSpPr>
          <p:spPr>
            <a:xfrm>
              <a:off x="3381" y="2153"/>
              <a:ext cx="125" cy="118"/>
            </a:xfrm>
            <a:custGeom>
              <a:rect b="b" l="l" r="r" t="t"/>
              <a:pathLst>
                <a:path extrusionOk="0" h="593" w="623">
                  <a:moveTo>
                    <a:pt x="551" y="65"/>
                  </a:moveTo>
                  <a:lnTo>
                    <a:pt x="531" y="31"/>
                  </a:lnTo>
                  <a:lnTo>
                    <a:pt x="493" y="46"/>
                  </a:lnTo>
                  <a:lnTo>
                    <a:pt x="456" y="62"/>
                  </a:lnTo>
                  <a:lnTo>
                    <a:pt x="421" y="79"/>
                  </a:lnTo>
                  <a:lnTo>
                    <a:pt x="387" y="98"/>
                  </a:lnTo>
                  <a:lnTo>
                    <a:pt x="356" y="117"/>
                  </a:lnTo>
                  <a:lnTo>
                    <a:pt x="326" y="138"/>
                  </a:lnTo>
                  <a:lnTo>
                    <a:pt x="298" y="159"/>
                  </a:lnTo>
                  <a:lnTo>
                    <a:pt x="270" y="180"/>
                  </a:lnTo>
                  <a:lnTo>
                    <a:pt x="245" y="202"/>
                  </a:lnTo>
                  <a:lnTo>
                    <a:pt x="221" y="225"/>
                  </a:lnTo>
                  <a:lnTo>
                    <a:pt x="199" y="248"/>
                  </a:lnTo>
                  <a:lnTo>
                    <a:pt x="178" y="271"/>
                  </a:lnTo>
                  <a:lnTo>
                    <a:pt x="159" y="295"/>
                  </a:lnTo>
                  <a:lnTo>
                    <a:pt x="140" y="317"/>
                  </a:lnTo>
                  <a:lnTo>
                    <a:pt x="123" y="340"/>
                  </a:lnTo>
                  <a:lnTo>
                    <a:pt x="107" y="362"/>
                  </a:lnTo>
                  <a:lnTo>
                    <a:pt x="94" y="384"/>
                  </a:lnTo>
                  <a:lnTo>
                    <a:pt x="80" y="406"/>
                  </a:lnTo>
                  <a:lnTo>
                    <a:pt x="68" y="427"/>
                  </a:lnTo>
                  <a:lnTo>
                    <a:pt x="57" y="447"/>
                  </a:lnTo>
                  <a:lnTo>
                    <a:pt x="38" y="484"/>
                  </a:lnTo>
                  <a:lnTo>
                    <a:pt x="24" y="517"/>
                  </a:lnTo>
                  <a:lnTo>
                    <a:pt x="5" y="564"/>
                  </a:lnTo>
                  <a:lnTo>
                    <a:pt x="0" y="583"/>
                  </a:lnTo>
                  <a:lnTo>
                    <a:pt x="38" y="593"/>
                  </a:lnTo>
                  <a:lnTo>
                    <a:pt x="43" y="578"/>
                  </a:lnTo>
                  <a:lnTo>
                    <a:pt x="61" y="531"/>
                  </a:lnTo>
                  <a:lnTo>
                    <a:pt x="75" y="501"/>
                  </a:lnTo>
                  <a:lnTo>
                    <a:pt x="92" y="465"/>
                  </a:lnTo>
                  <a:lnTo>
                    <a:pt x="103" y="446"/>
                  </a:lnTo>
                  <a:lnTo>
                    <a:pt x="115" y="426"/>
                  </a:lnTo>
                  <a:lnTo>
                    <a:pt x="127" y="406"/>
                  </a:lnTo>
                  <a:lnTo>
                    <a:pt x="141" y="385"/>
                  </a:lnTo>
                  <a:lnTo>
                    <a:pt x="156" y="363"/>
                  </a:lnTo>
                  <a:lnTo>
                    <a:pt x="171" y="341"/>
                  </a:lnTo>
                  <a:lnTo>
                    <a:pt x="189" y="320"/>
                  </a:lnTo>
                  <a:lnTo>
                    <a:pt x="208" y="298"/>
                  </a:lnTo>
                  <a:lnTo>
                    <a:pt x="228" y="276"/>
                  </a:lnTo>
                  <a:lnTo>
                    <a:pt x="249" y="253"/>
                  </a:lnTo>
                  <a:lnTo>
                    <a:pt x="271" y="231"/>
                  </a:lnTo>
                  <a:lnTo>
                    <a:pt x="296" y="210"/>
                  </a:lnTo>
                  <a:lnTo>
                    <a:pt x="322" y="190"/>
                  </a:lnTo>
                  <a:lnTo>
                    <a:pt x="348" y="170"/>
                  </a:lnTo>
                  <a:lnTo>
                    <a:pt x="378" y="150"/>
                  </a:lnTo>
                  <a:lnTo>
                    <a:pt x="407" y="132"/>
                  </a:lnTo>
                  <a:lnTo>
                    <a:pt x="439" y="115"/>
                  </a:lnTo>
                  <a:lnTo>
                    <a:pt x="473" y="98"/>
                  </a:lnTo>
                  <a:lnTo>
                    <a:pt x="507" y="83"/>
                  </a:lnTo>
                  <a:lnTo>
                    <a:pt x="544" y="68"/>
                  </a:lnTo>
                  <a:lnTo>
                    <a:pt x="525" y="35"/>
                  </a:lnTo>
                  <a:lnTo>
                    <a:pt x="551" y="65"/>
                  </a:lnTo>
                  <a:lnTo>
                    <a:pt x="623" y="0"/>
                  </a:lnTo>
                  <a:lnTo>
                    <a:pt x="531" y="31"/>
                  </a:lnTo>
                  <a:lnTo>
                    <a:pt x="551" y="65"/>
                  </a:lnTo>
                  <a:close/>
                </a:path>
              </a:pathLst>
            </a:custGeom>
            <a:solidFill>
              <a:srgbClr val="CE9B2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27"/>
            <p:cNvSpPr/>
            <p:nvPr/>
          </p:nvSpPr>
          <p:spPr>
            <a:xfrm>
              <a:off x="3449" y="2160"/>
              <a:ext cx="42" cy="107"/>
            </a:xfrm>
            <a:custGeom>
              <a:rect b="b" l="l" r="r" t="t"/>
              <a:pathLst>
                <a:path extrusionOk="0" h="537" w="213">
                  <a:moveTo>
                    <a:pt x="17" y="486"/>
                  </a:moveTo>
                  <a:lnTo>
                    <a:pt x="48" y="498"/>
                  </a:lnTo>
                  <a:lnTo>
                    <a:pt x="44" y="472"/>
                  </a:lnTo>
                  <a:lnTo>
                    <a:pt x="41" y="447"/>
                  </a:lnTo>
                  <a:lnTo>
                    <a:pt x="40" y="423"/>
                  </a:lnTo>
                  <a:lnTo>
                    <a:pt x="40" y="398"/>
                  </a:lnTo>
                  <a:lnTo>
                    <a:pt x="41" y="375"/>
                  </a:lnTo>
                  <a:lnTo>
                    <a:pt x="44" y="352"/>
                  </a:lnTo>
                  <a:lnTo>
                    <a:pt x="47" y="330"/>
                  </a:lnTo>
                  <a:lnTo>
                    <a:pt x="51" y="308"/>
                  </a:lnTo>
                  <a:lnTo>
                    <a:pt x="57" y="287"/>
                  </a:lnTo>
                  <a:lnTo>
                    <a:pt x="63" y="267"/>
                  </a:lnTo>
                  <a:lnTo>
                    <a:pt x="70" y="247"/>
                  </a:lnTo>
                  <a:lnTo>
                    <a:pt x="78" y="228"/>
                  </a:lnTo>
                  <a:lnTo>
                    <a:pt x="85" y="210"/>
                  </a:lnTo>
                  <a:lnTo>
                    <a:pt x="93" y="192"/>
                  </a:lnTo>
                  <a:lnTo>
                    <a:pt x="102" y="175"/>
                  </a:lnTo>
                  <a:lnTo>
                    <a:pt x="111" y="160"/>
                  </a:lnTo>
                  <a:lnTo>
                    <a:pt x="129" y="130"/>
                  </a:lnTo>
                  <a:lnTo>
                    <a:pt x="147" y="105"/>
                  </a:lnTo>
                  <a:lnTo>
                    <a:pt x="165" y="82"/>
                  </a:lnTo>
                  <a:lnTo>
                    <a:pt x="180" y="64"/>
                  </a:lnTo>
                  <a:lnTo>
                    <a:pt x="205" y="37"/>
                  </a:lnTo>
                  <a:lnTo>
                    <a:pt x="213" y="30"/>
                  </a:lnTo>
                  <a:lnTo>
                    <a:pt x="187" y="0"/>
                  </a:lnTo>
                  <a:lnTo>
                    <a:pt x="176" y="10"/>
                  </a:lnTo>
                  <a:lnTo>
                    <a:pt x="150" y="37"/>
                  </a:lnTo>
                  <a:lnTo>
                    <a:pt x="133" y="57"/>
                  </a:lnTo>
                  <a:lnTo>
                    <a:pt x="116" y="81"/>
                  </a:lnTo>
                  <a:lnTo>
                    <a:pt x="96" y="108"/>
                  </a:lnTo>
                  <a:lnTo>
                    <a:pt x="77" y="140"/>
                  </a:lnTo>
                  <a:lnTo>
                    <a:pt x="67" y="156"/>
                  </a:lnTo>
                  <a:lnTo>
                    <a:pt x="58" y="174"/>
                  </a:lnTo>
                  <a:lnTo>
                    <a:pt x="48" y="193"/>
                  </a:lnTo>
                  <a:lnTo>
                    <a:pt x="40" y="213"/>
                  </a:lnTo>
                  <a:lnTo>
                    <a:pt x="32" y="233"/>
                  </a:lnTo>
                  <a:lnTo>
                    <a:pt x="25" y="254"/>
                  </a:lnTo>
                  <a:lnTo>
                    <a:pt x="19" y="276"/>
                  </a:lnTo>
                  <a:lnTo>
                    <a:pt x="12" y="300"/>
                  </a:lnTo>
                  <a:lnTo>
                    <a:pt x="8" y="323"/>
                  </a:lnTo>
                  <a:lnTo>
                    <a:pt x="4" y="347"/>
                  </a:lnTo>
                  <a:lnTo>
                    <a:pt x="2" y="372"/>
                  </a:lnTo>
                  <a:lnTo>
                    <a:pt x="0" y="397"/>
                  </a:lnTo>
                  <a:lnTo>
                    <a:pt x="0" y="424"/>
                  </a:lnTo>
                  <a:lnTo>
                    <a:pt x="2" y="450"/>
                  </a:lnTo>
                  <a:lnTo>
                    <a:pt x="4" y="477"/>
                  </a:lnTo>
                  <a:lnTo>
                    <a:pt x="9" y="506"/>
                  </a:lnTo>
                  <a:lnTo>
                    <a:pt x="41" y="517"/>
                  </a:lnTo>
                  <a:lnTo>
                    <a:pt x="9" y="506"/>
                  </a:lnTo>
                  <a:lnTo>
                    <a:pt x="15" y="537"/>
                  </a:lnTo>
                  <a:lnTo>
                    <a:pt x="41" y="517"/>
                  </a:lnTo>
                  <a:lnTo>
                    <a:pt x="17" y="486"/>
                  </a:lnTo>
                  <a:close/>
                </a:path>
              </a:pathLst>
            </a:custGeom>
            <a:solidFill>
              <a:srgbClr val="CE9B2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27"/>
            <p:cNvSpPr/>
            <p:nvPr/>
          </p:nvSpPr>
          <p:spPr>
            <a:xfrm>
              <a:off x="3452" y="2217"/>
              <a:ext cx="208" cy="46"/>
            </a:xfrm>
            <a:custGeom>
              <a:rect b="b" l="l" r="r" t="t"/>
              <a:pathLst>
                <a:path extrusionOk="0" h="232" w="1040">
                  <a:moveTo>
                    <a:pt x="949" y="41"/>
                  </a:moveTo>
                  <a:lnTo>
                    <a:pt x="961" y="4"/>
                  </a:lnTo>
                  <a:lnTo>
                    <a:pt x="900" y="1"/>
                  </a:lnTo>
                  <a:lnTo>
                    <a:pt x="842" y="0"/>
                  </a:lnTo>
                  <a:lnTo>
                    <a:pt x="786" y="0"/>
                  </a:lnTo>
                  <a:lnTo>
                    <a:pt x="731" y="1"/>
                  </a:lnTo>
                  <a:lnTo>
                    <a:pt x="679" y="4"/>
                  </a:lnTo>
                  <a:lnTo>
                    <a:pt x="629" y="8"/>
                  </a:lnTo>
                  <a:lnTo>
                    <a:pt x="581" y="12"/>
                  </a:lnTo>
                  <a:lnTo>
                    <a:pt x="534" y="19"/>
                  </a:lnTo>
                  <a:lnTo>
                    <a:pt x="490" y="25"/>
                  </a:lnTo>
                  <a:lnTo>
                    <a:pt x="448" y="32"/>
                  </a:lnTo>
                  <a:lnTo>
                    <a:pt x="408" y="41"/>
                  </a:lnTo>
                  <a:lnTo>
                    <a:pt x="369" y="49"/>
                  </a:lnTo>
                  <a:lnTo>
                    <a:pt x="333" y="58"/>
                  </a:lnTo>
                  <a:lnTo>
                    <a:pt x="299" y="68"/>
                  </a:lnTo>
                  <a:lnTo>
                    <a:pt x="266" y="78"/>
                  </a:lnTo>
                  <a:lnTo>
                    <a:pt x="235" y="87"/>
                  </a:lnTo>
                  <a:lnTo>
                    <a:pt x="207" y="98"/>
                  </a:lnTo>
                  <a:lnTo>
                    <a:pt x="180" y="108"/>
                  </a:lnTo>
                  <a:lnTo>
                    <a:pt x="155" y="118"/>
                  </a:lnTo>
                  <a:lnTo>
                    <a:pt x="132" y="128"/>
                  </a:lnTo>
                  <a:lnTo>
                    <a:pt x="91" y="147"/>
                  </a:lnTo>
                  <a:lnTo>
                    <a:pt x="59" y="164"/>
                  </a:lnTo>
                  <a:lnTo>
                    <a:pt x="33" y="179"/>
                  </a:lnTo>
                  <a:lnTo>
                    <a:pt x="14" y="190"/>
                  </a:lnTo>
                  <a:lnTo>
                    <a:pt x="4" y="198"/>
                  </a:lnTo>
                  <a:lnTo>
                    <a:pt x="0" y="201"/>
                  </a:lnTo>
                  <a:lnTo>
                    <a:pt x="24" y="232"/>
                  </a:lnTo>
                  <a:lnTo>
                    <a:pt x="26" y="230"/>
                  </a:lnTo>
                  <a:lnTo>
                    <a:pt x="36" y="224"/>
                  </a:lnTo>
                  <a:lnTo>
                    <a:pt x="53" y="213"/>
                  </a:lnTo>
                  <a:lnTo>
                    <a:pt x="78" y="199"/>
                  </a:lnTo>
                  <a:lnTo>
                    <a:pt x="109" y="183"/>
                  </a:lnTo>
                  <a:lnTo>
                    <a:pt x="148" y="164"/>
                  </a:lnTo>
                  <a:lnTo>
                    <a:pt x="170" y="154"/>
                  </a:lnTo>
                  <a:lnTo>
                    <a:pt x="194" y="145"/>
                  </a:lnTo>
                  <a:lnTo>
                    <a:pt x="221" y="136"/>
                  </a:lnTo>
                  <a:lnTo>
                    <a:pt x="248" y="125"/>
                  </a:lnTo>
                  <a:lnTo>
                    <a:pt x="278" y="116"/>
                  </a:lnTo>
                  <a:lnTo>
                    <a:pt x="309" y="106"/>
                  </a:lnTo>
                  <a:lnTo>
                    <a:pt x="343" y="97"/>
                  </a:lnTo>
                  <a:lnTo>
                    <a:pt x="379" y="88"/>
                  </a:lnTo>
                  <a:lnTo>
                    <a:pt x="417" y="80"/>
                  </a:lnTo>
                  <a:lnTo>
                    <a:pt x="455" y="71"/>
                  </a:lnTo>
                  <a:lnTo>
                    <a:pt x="497" y="64"/>
                  </a:lnTo>
                  <a:lnTo>
                    <a:pt x="540" y="58"/>
                  </a:lnTo>
                  <a:lnTo>
                    <a:pt x="585" y="52"/>
                  </a:lnTo>
                  <a:lnTo>
                    <a:pt x="632" y="47"/>
                  </a:lnTo>
                  <a:lnTo>
                    <a:pt x="682" y="44"/>
                  </a:lnTo>
                  <a:lnTo>
                    <a:pt x="733" y="41"/>
                  </a:lnTo>
                  <a:lnTo>
                    <a:pt x="786" y="40"/>
                  </a:lnTo>
                  <a:lnTo>
                    <a:pt x="842" y="40"/>
                  </a:lnTo>
                  <a:lnTo>
                    <a:pt x="899" y="41"/>
                  </a:lnTo>
                  <a:lnTo>
                    <a:pt x="959" y="43"/>
                  </a:lnTo>
                  <a:lnTo>
                    <a:pt x="969" y="6"/>
                  </a:lnTo>
                  <a:lnTo>
                    <a:pt x="959" y="43"/>
                  </a:lnTo>
                  <a:lnTo>
                    <a:pt x="1040" y="47"/>
                  </a:lnTo>
                  <a:lnTo>
                    <a:pt x="969" y="6"/>
                  </a:lnTo>
                  <a:lnTo>
                    <a:pt x="949" y="41"/>
                  </a:lnTo>
                  <a:close/>
                </a:path>
              </a:pathLst>
            </a:custGeom>
            <a:solidFill>
              <a:srgbClr val="CE9B2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27"/>
            <p:cNvSpPr/>
            <p:nvPr/>
          </p:nvSpPr>
          <p:spPr>
            <a:xfrm>
              <a:off x="3465" y="2216"/>
              <a:ext cx="181" cy="441"/>
            </a:xfrm>
            <a:custGeom>
              <a:rect b="b" l="l" r="r" t="t"/>
              <a:pathLst>
                <a:path extrusionOk="0" h="2201" w="903">
                  <a:moveTo>
                    <a:pt x="386" y="2176"/>
                  </a:moveTo>
                  <a:lnTo>
                    <a:pt x="419" y="2154"/>
                  </a:lnTo>
                  <a:lnTo>
                    <a:pt x="395" y="2117"/>
                  </a:lnTo>
                  <a:lnTo>
                    <a:pt x="372" y="2081"/>
                  </a:lnTo>
                  <a:lnTo>
                    <a:pt x="349" y="2047"/>
                  </a:lnTo>
                  <a:lnTo>
                    <a:pt x="328" y="2011"/>
                  </a:lnTo>
                  <a:lnTo>
                    <a:pt x="308" y="1976"/>
                  </a:lnTo>
                  <a:lnTo>
                    <a:pt x="288" y="1941"/>
                  </a:lnTo>
                  <a:lnTo>
                    <a:pt x="271" y="1908"/>
                  </a:lnTo>
                  <a:lnTo>
                    <a:pt x="253" y="1874"/>
                  </a:lnTo>
                  <a:lnTo>
                    <a:pt x="235" y="1840"/>
                  </a:lnTo>
                  <a:lnTo>
                    <a:pt x="219" y="1807"/>
                  </a:lnTo>
                  <a:lnTo>
                    <a:pt x="203" y="1774"/>
                  </a:lnTo>
                  <a:lnTo>
                    <a:pt x="188" y="1742"/>
                  </a:lnTo>
                  <a:lnTo>
                    <a:pt x="175" y="1710"/>
                  </a:lnTo>
                  <a:lnTo>
                    <a:pt x="161" y="1677"/>
                  </a:lnTo>
                  <a:lnTo>
                    <a:pt x="149" y="1646"/>
                  </a:lnTo>
                  <a:lnTo>
                    <a:pt x="138" y="1615"/>
                  </a:lnTo>
                  <a:lnTo>
                    <a:pt x="126" y="1584"/>
                  </a:lnTo>
                  <a:lnTo>
                    <a:pt x="116" y="1553"/>
                  </a:lnTo>
                  <a:lnTo>
                    <a:pt x="106" y="1524"/>
                  </a:lnTo>
                  <a:lnTo>
                    <a:pt x="98" y="1493"/>
                  </a:lnTo>
                  <a:lnTo>
                    <a:pt x="89" y="1464"/>
                  </a:lnTo>
                  <a:lnTo>
                    <a:pt x="82" y="1435"/>
                  </a:lnTo>
                  <a:lnTo>
                    <a:pt x="75" y="1406"/>
                  </a:lnTo>
                  <a:lnTo>
                    <a:pt x="68" y="1377"/>
                  </a:lnTo>
                  <a:lnTo>
                    <a:pt x="63" y="1349"/>
                  </a:lnTo>
                  <a:lnTo>
                    <a:pt x="58" y="1322"/>
                  </a:lnTo>
                  <a:lnTo>
                    <a:pt x="54" y="1294"/>
                  </a:lnTo>
                  <a:lnTo>
                    <a:pt x="50" y="1267"/>
                  </a:lnTo>
                  <a:lnTo>
                    <a:pt x="47" y="1239"/>
                  </a:lnTo>
                  <a:lnTo>
                    <a:pt x="44" y="1213"/>
                  </a:lnTo>
                  <a:lnTo>
                    <a:pt x="42" y="1187"/>
                  </a:lnTo>
                  <a:lnTo>
                    <a:pt x="41" y="1161"/>
                  </a:lnTo>
                  <a:lnTo>
                    <a:pt x="40" y="1135"/>
                  </a:lnTo>
                  <a:lnTo>
                    <a:pt x="40" y="1110"/>
                  </a:lnTo>
                  <a:lnTo>
                    <a:pt x="40" y="1085"/>
                  </a:lnTo>
                  <a:lnTo>
                    <a:pt x="40" y="1061"/>
                  </a:lnTo>
                  <a:lnTo>
                    <a:pt x="43" y="1012"/>
                  </a:lnTo>
                  <a:lnTo>
                    <a:pt x="48" y="965"/>
                  </a:lnTo>
                  <a:lnTo>
                    <a:pt x="55" y="919"/>
                  </a:lnTo>
                  <a:lnTo>
                    <a:pt x="63" y="874"/>
                  </a:lnTo>
                  <a:lnTo>
                    <a:pt x="73" y="830"/>
                  </a:lnTo>
                  <a:lnTo>
                    <a:pt x="84" y="788"/>
                  </a:lnTo>
                  <a:lnTo>
                    <a:pt x="98" y="747"/>
                  </a:lnTo>
                  <a:lnTo>
                    <a:pt x="113" y="708"/>
                  </a:lnTo>
                  <a:lnTo>
                    <a:pt x="128" y="669"/>
                  </a:lnTo>
                  <a:lnTo>
                    <a:pt x="145" y="631"/>
                  </a:lnTo>
                  <a:lnTo>
                    <a:pt x="164" y="595"/>
                  </a:lnTo>
                  <a:lnTo>
                    <a:pt x="183" y="561"/>
                  </a:lnTo>
                  <a:lnTo>
                    <a:pt x="203" y="526"/>
                  </a:lnTo>
                  <a:lnTo>
                    <a:pt x="225" y="493"/>
                  </a:lnTo>
                  <a:lnTo>
                    <a:pt x="247" y="462"/>
                  </a:lnTo>
                  <a:lnTo>
                    <a:pt x="271" y="432"/>
                  </a:lnTo>
                  <a:lnTo>
                    <a:pt x="294" y="403"/>
                  </a:lnTo>
                  <a:lnTo>
                    <a:pt x="318" y="374"/>
                  </a:lnTo>
                  <a:lnTo>
                    <a:pt x="343" y="348"/>
                  </a:lnTo>
                  <a:lnTo>
                    <a:pt x="368" y="322"/>
                  </a:lnTo>
                  <a:lnTo>
                    <a:pt x="394" y="298"/>
                  </a:lnTo>
                  <a:lnTo>
                    <a:pt x="420" y="273"/>
                  </a:lnTo>
                  <a:lnTo>
                    <a:pt x="446" y="251"/>
                  </a:lnTo>
                  <a:lnTo>
                    <a:pt x="472" y="230"/>
                  </a:lnTo>
                  <a:lnTo>
                    <a:pt x="498" y="210"/>
                  </a:lnTo>
                  <a:lnTo>
                    <a:pt x="524" y="191"/>
                  </a:lnTo>
                  <a:lnTo>
                    <a:pt x="550" y="173"/>
                  </a:lnTo>
                  <a:lnTo>
                    <a:pt x="576" y="157"/>
                  </a:lnTo>
                  <a:lnTo>
                    <a:pt x="601" y="141"/>
                  </a:lnTo>
                  <a:lnTo>
                    <a:pt x="625" y="127"/>
                  </a:lnTo>
                  <a:lnTo>
                    <a:pt x="650" y="113"/>
                  </a:lnTo>
                  <a:lnTo>
                    <a:pt x="674" y="101"/>
                  </a:lnTo>
                  <a:lnTo>
                    <a:pt x="697" y="90"/>
                  </a:lnTo>
                  <a:lnTo>
                    <a:pt x="719" y="80"/>
                  </a:lnTo>
                  <a:lnTo>
                    <a:pt x="740" y="71"/>
                  </a:lnTo>
                  <a:lnTo>
                    <a:pt x="761" y="64"/>
                  </a:lnTo>
                  <a:lnTo>
                    <a:pt x="780" y="57"/>
                  </a:lnTo>
                  <a:lnTo>
                    <a:pt x="798" y="51"/>
                  </a:lnTo>
                  <a:lnTo>
                    <a:pt x="815" y="47"/>
                  </a:lnTo>
                  <a:lnTo>
                    <a:pt x="831" y="43"/>
                  </a:lnTo>
                  <a:lnTo>
                    <a:pt x="844" y="41"/>
                  </a:lnTo>
                  <a:lnTo>
                    <a:pt x="857" y="40"/>
                  </a:lnTo>
                  <a:lnTo>
                    <a:pt x="867" y="40"/>
                  </a:lnTo>
                  <a:lnTo>
                    <a:pt x="875" y="40"/>
                  </a:lnTo>
                  <a:lnTo>
                    <a:pt x="881" y="41"/>
                  </a:lnTo>
                  <a:lnTo>
                    <a:pt x="883" y="42"/>
                  </a:lnTo>
                  <a:lnTo>
                    <a:pt x="903" y="7"/>
                  </a:lnTo>
                  <a:lnTo>
                    <a:pt x="892" y="3"/>
                  </a:lnTo>
                  <a:lnTo>
                    <a:pt x="880" y="0"/>
                  </a:lnTo>
                  <a:lnTo>
                    <a:pt x="867" y="0"/>
                  </a:lnTo>
                  <a:lnTo>
                    <a:pt x="854" y="0"/>
                  </a:lnTo>
                  <a:lnTo>
                    <a:pt x="839" y="2"/>
                  </a:lnTo>
                  <a:lnTo>
                    <a:pt x="823" y="4"/>
                  </a:lnTo>
                  <a:lnTo>
                    <a:pt x="805" y="8"/>
                  </a:lnTo>
                  <a:lnTo>
                    <a:pt x="787" y="12"/>
                  </a:lnTo>
                  <a:lnTo>
                    <a:pt x="767" y="19"/>
                  </a:lnTo>
                  <a:lnTo>
                    <a:pt x="747" y="26"/>
                  </a:lnTo>
                  <a:lnTo>
                    <a:pt x="725" y="34"/>
                  </a:lnTo>
                  <a:lnTo>
                    <a:pt x="703" y="44"/>
                  </a:lnTo>
                  <a:lnTo>
                    <a:pt x="680" y="54"/>
                  </a:lnTo>
                  <a:lnTo>
                    <a:pt x="656" y="65"/>
                  </a:lnTo>
                  <a:lnTo>
                    <a:pt x="632" y="79"/>
                  </a:lnTo>
                  <a:lnTo>
                    <a:pt x="606" y="92"/>
                  </a:lnTo>
                  <a:lnTo>
                    <a:pt x="580" y="107"/>
                  </a:lnTo>
                  <a:lnTo>
                    <a:pt x="554" y="123"/>
                  </a:lnTo>
                  <a:lnTo>
                    <a:pt x="527" y="141"/>
                  </a:lnTo>
                  <a:lnTo>
                    <a:pt x="501" y="159"/>
                  </a:lnTo>
                  <a:lnTo>
                    <a:pt x="474" y="179"/>
                  </a:lnTo>
                  <a:lnTo>
                    <a:pt x="447" y="199"/>
                  </a:lnTo>
                  <a:lnTo>
                    <a:pt x="420" y="221"/>
                  </a:lnTo>
                  <a:lnTo>
                    <a:pt x="394" y="244"/>
                  </a:lnTo>
                  <a:lnTo>
                    <a:pt x="366" y="268"/>
                  </a:lnTo>
                  <a:lnTo>
                    <a:pt x="340" y="293"/>
                  </a:lnTo>
                  <a:lnTo>
                    <a:pt x="314" y="320"/>
                  </a:lnTo>
                  <a:lnTo>
                    <a:pt x="288" y="348"/>
                  </a:lnTo>
                  <a:lnTo>
                    <a:pt x="263" y="376"/>
                  </a:lnTo>
                  <a:lnTo>
                    <a:pt x="239" y="407"/>
                  </a:lnTo>
                  <a:lnTo>
                    <a:pt x="215" y="439"/>
                  </a:lnTo>
                  <a:lnTo>
                    <a:pt x="192" y="471"/>
                  </a:lnTo>
                  <a:lnTo>
                    <a:pt x="169" y="505"/>
                  </a:lnTo>
                  <a:lnTo>
                    <a:pt x="148" y="541"/>
                  </a:lnTo>
                  <a:lnTo>
                    <a:pt x="128" y="576"/>
                  </a:lnTo>
                  <a:lnTo>
                    <a:pt x="109" y="614"/>
                  </a:lnTo>
                  <a:lnTo>
                    <a:pt x="92" y="653"/>
                  </a:lnTo>
                  <a:lnTo>
                    <a:pt x="75" y="693"/>
                  </a:lnTo>
                  <a:lnTo>
                    <a:pt x="60" y="734"/>
                  </a:lnTo>
                  <a:lnTo>
                    <a:pt x="46" y="777"/>
                  </a:lnTo>
                  <a:lnTo>
                    <a:pt x="35" y="821"/>
                  </a:lnTo>
                  <a:lnTo>
                    <a:pt x="24" y="866"/>
                  </a:lnTo>
                  <a:lnTo>
                    <a:pt x="15" y="912"/>
                  </a:lnTo>
                  <a:lnTo>
                    <a:pt x="8" y="960"/>
                  </a:lnTo>
                  <a:lnTo>
                    <a:pt x="3" y="1009"/>
                  </a:lnTo>
                  <a:lnTo>
                    <a:pt x="0" y="1058"/>
                  </a:lnTo>
                  <a:lnTo>
                    <a:pt x="0" y="1084"/>
                  </a:lnTo>
                  <a:lnTo>
                    <a:pt x="0" y="1110"/>
                  </a:lnTo>
                  <a:lnTo>
                    <a:pt x="0" y="1136"/>
                  </a:lnTo>
                  <a:lnTo>
                    <a:pt x="1" y="1163"/>
                  </a:lnTo>
                  <a:lnTo>
                    <a:pt x="2" y="1189"/>
                  </a:lnTo>
                  <a:lnTo>
                    <a:pt x="4" y="1216"/>
                  </a:lnTo>
                  <a:lnTo>
                    <a:pt x="7" y="1244"/>
                  </a:lnTo>
                  <a:lnTo>
                    <a:pt x="10" y="1271"/>
                  </a:lnTo>
                  <a:lnTo>
                    <a:pt x="15" y="1299"/>
                  </a:lnTo>
                  <a:lnTo>
                    <a:pt x="19" y="1328"/>
                  </a:lnTo>
                  <a:lnTo>
                    <a:pt x="24" y="1356"/>
                  </a:lnTo>
                  <a:lnTo>
                    <a:pt x="29" y="1386"/>
                  </a:lnTo>
                  <a:lnTo>
                    <a:pt x="36" y="1415"/>
                  </a:lnTo>
                  <a:lnTo>
                    <a:pt x="43" y="1445"/>
                  </a:lnTo>
                  <a:lnTo>
                    <a:pt x="50" y="1474"/>
                  </a:lnTo>
                  <a:lnTo>
                    <a:pt x="59" y="1505"/>
                  </a:lnTo>
                  <a:lnTo>
                    <a:pt x="68" y="1535"/>
                  </a:lnTo>
                  <a:lnTo>
                    <a:pt x="78" y="1566"/>
                  </a:lnTo>
                  <a:lnTo>
                    <a:pt x="88" y="1597"/>
                  </a:lnTo>
                  <a:lnTo>
                    <a:pt x="100" y="1629"/>
                  </a:lnTo>
                  <a:lnTo>
                    <a:pt x="112" y="1660"/>
                  </a:lnTo>
                  <a:lnTo>
                    <a:pt x="124" y="1692"/>
                  </a:lnTo>
                  <a:lnTo>
                    <a:pt x="138" y="1725"/>
                  </a:lnTo>
                  <a:lnTo>
                    <a:pt x="153" y="1757"/>
                  </a:lnTo>
                  <a:lnTo>
                    <a:pt x="167" y="1791"/>
                  </a:lnTo>
                  <a:lnTo>
                    <a:pt x="183" y="1825"/>
                  </a:lnTo>
                  <a:lnTo>
                    <a:pt x="200" y="1858"/>
                  </a:lnTo>
                  <a:lnTo>
                    <a:pt x="217" y="1892"/>
                  </a:lnTo>
                  <a:lnTo>
                    <a:pt x="235" y="1927"/>
                  </a:lnTo>
                  <a:lnTo>
                    <a:pt x="254" y="1961"/>
                  </a:lnTo>
                  <a:lnTo>
                    <a:pt x="274" y="1996"/>
                  </a:lnTo>
                  <a:lnTo>
                    <a:pt x="295" y="2031"/>
                  </a:lnTo>
                  <a:lnTo>
                    <a:pt x="316" y="2067"/>
                  </a:lnTo>
                  <a:lnTo>
                    <a:pt x="338" y="2104"/>
                  </a:lnTo>
                  <a:lnTo>
                    <a:pt x="362" y="2139"/>
                  </a:lnTo>
                  <a:lnTo>
                    <a:pt x="386" y="2176"/>
                  </a:lnTo>
                  <a:lnTo>
                    <a:pt x="419" y="2154"/>
                  </a:lnTo>
                  <a:lnTo>
                    <a:pt x="386" y="2176"/>
                  </a:lnTo>
                  <a:lnTo>
                    <a:pt x="426" y="2201"/>
                  </a:lnTo>
                  <a:lnTo>
                    <a:pt x="419" y="2154"/>
                  </a:lnTo>
                  <a:lnTo>
                    <a:pt x="386" y="2176"/>
                  </a:lnTo>
                  <a:close/>
                </a:path>
              </a:pathLst>
            </a:custGeom>
            <a:solidFill>
              <a:srgbClr val="CE9B2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27"/>
            <p:cNvSpPr/>
            <p:nvPr/>
          </p:nvSpPr>
          <p:spPr>
            <a:xfrm>
              <a:off x="3439" y="2521"/>
              <a:ext cx="110" cy="131"/>
            </a:xfrm>
            <a:custGeom>
              <a:rect b="b" l="l" r="r" t="t"/>
              <a:pathLst>
                <a:path extrusionOk="0" h="653" w="550">
                  <a:moveTo>
                    <a:pt x="0" y="36"/>
                  </a:moveTo>
                  <a:lnTo>
                    <a:pt x="0" y="36"/>
                  </a:lnTo>
                  <a:lnTo>
                    <a:pt x="11" y="42"/>
                  </a:lnTo>
                  <a:lnTo>
                    <a:pt x="24" y="49"/>
                  </a:lnTo>
                  <a:lnTo>
                    <a:pt x="38" y="61"/>
                  </a:lnTo>
                  <a:lnTo>
                    <a:pt x="54" y="74"/>
                  </a:lnTo>
                  <a:lnTo>
                    <a:pt x="71" y="90"/>
                  </a:lnTo>
                  <a:lnTo>
                    <a:pt x="90" y="108"/>
                  </a:lnTo>
                  <a:lnTo>
                    <a:pt x="109" y="128"/>
                  </a:lnTo>
                  <a:lnTo>
                    <a:pt x="129" y="149"/>
                  </a:lnTo>
                  <a:lnTo>
                    <a:pt x="172" y="197"/>
                  </a:lnTo>
                  <a:lnTo>
                    <a:pt x="215" y="250"/>
                  </a:lnTo>
                  <a:lnTo>
                    <a:pt x="259" y="305"/>
                  </a:lnTo>
                  <a:lnTo>
                    <a:pt x="303" y="361"/>
                  </a:lnTo>
                  <a:lnTo>
                    <a:pt x="385" y="469"/>
                  </a:lnTo>
                  <a:lnTo>
                    <a:pt x="453" y="563"/>
                  </a:lnTo>
                  <a:lnTo>
                    <a:pt x="499" y="629"/>
                  </a:lnTo>
                  <a:lnTo>
                    <a:pt x="517" y="653"/>
                  </a:lnTo>
                  <a:lnTo>
                    <a:pt x="550" y="631"/>
                  </a:lnTo>
                  <a:lnTo>
                    <a:pt x="532" y="606"/>
                  </a:lnTo>
                  <a:lnTo>
                    <a:pt x="486" y="540"/>
                  </a:lnTo>
                  <a:lnTo>
                    <a:pt x="417" y="446"/>
                  </a:lnTo>
                  <a:lnTo>
                    <a:pt x="335" y="336"/>
                  </a:lnTo>
                  <a:lnTo>
                    <a:pt x="291" y="280"/>
                  </a:lnTo>
                  <a:lnTo>
                    <a:pt x="246" y="225"/>
                  </a:lnTo>
                  <a:lnTo>
                    <a:pt x="201" y="171"/>
                  </a:lnTo>
                  <a:lnTo>
                    <a:pt x="159" y="123"/>
                  </a:lnTo>
                  <a:lnTo>
                    <a:pt x="138" y="101"/>
                  </a:lnTo>
                  <a:lnTo>
                    <a:pt x="118" y="80"/>
                  </a:lnTo>
                  <a:lnTo>
                    <a:pt x="98" y="61"/>
                  </a:lnTo>
                  <a:lnTo>
                    <a:pt x="80" y="44"/>
                  </a:lnTo>
                  <a:lnTo>
                    <a:pt x="63" y="29"/>
                  </a:lnTo>
                  <a:lnTo>
                    <a:pt x="46" y="16"/>
                  </a:lnTo>
                  <a:lnTo>
                    <a:pt x="30" y="7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E9B2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27"/>
            <p:cNvSpPr/>
            <p:nvPr/>
          </p:nvSpPr>
          <p:spPr>
            <a:xfrm>
              <a:off x="3424" y="2520"/>
              <a:ext cx="18" cy="191"/>
            </a:xfrm>
            <a:custGeom>
              <a:rect b="b" l="l" r="r" t="t"/>
              <a:pathLst>
                <a:path extrusionOk="0" h="955" w="88">
                  <a:moveTo>
                    <a:pt x="45" y="955"/>
                  </a:moveTo>
                  <a:lnTo>
                    <a:pt x="84" y="948"/>
                  </a:lnTo>
                  <a:lnTo>
                    <a:pt x="83" y="937"/>
                  </a:lnTo>
                  <a:lnTo>
                    <a:pt x="80" y="907"/>
                  </a:lnTo>
                  <a:lnTo>
                    <a:pt x="74" y="858"/>
                  </a:lnTo>
                  <a:lnTo>
                    <a:pt x="69" y="797"/>
                  </a:lnTo>
                  <a:lnTo>
                    <a:pt x="62" y="723"/>
                  </a:lnTo>
                  <a:lnTo>
                    <a:pt x="55" y="642"/>
                  </a:lnTo>
                  <a:lnTo>
                    <a:pt x="49" y="556"/>
                  </a:lnTo>
                  <a:lnTo>
                    <a:pt x="44" y="467"/>
                  </a:lnTo>
                  <a:lnTo>
                    <a:pt x="41" y="379"/>
                  </a:lnTo>
                  <a:lnTo>
                    <a:pt x="39" y="294"/>
                  </a:lnTo>
                  <a:lnTo>
                    <a:pt x="40" y="254"/>
                  </a:lnTo>
                  <a:lnTo>
                    <a:pt x="40" y="216"/>
                  </a:lnTo>
                  <a:lnTo>
                    <a:pt x="42" y="180"/>
                  </a:lnTo>
                  <a:lnTo>
                    <a:pt x="44" y="149"/>
                  </a:lnTo>
                  <a:lnTo>
                    <a:pt x="47" y="119"/>
                  </a:lnTo>
                  <a:lnTo>
                    <a:pt x="51" y="93"/>
                  </a:lnTo>
                  <a:lnTo>
                    <a:pt x="53" y="83"/>
                  </a:lnTo>
                  <a:lnTo>
                    <a:pt x="56" y="72"/>
                  </a:lnTo>
                  <a:lnTo>
                    <a:pt x="59" y="64"/>
                  </a:lnTo>
                  <a:lnTo>
                    <a:pt x="62" y="56"/>
                  </a:lnTo>
                  <a:lnTo>
                    <a:pt x="65" y="50"/>
                  </a:lnTo>
                  <a:lnTo>
                    <a:pt x="67" y="45"/>
                  </a:lnTo>
                  <a:lnTo>
                    <a:pt x="70" y="43"/>
                  </a:lnTo>
                  <a:lnTo>
                    <a:pt x="71" y="40"/>
                  </a:lnTo>
                  <a:lnTo>
                    <a:pt x="72" y="40"/>
                  </a:lnTo>
                  <a:lnTo>
                    <a:pt x="72" y="40"/>
                  </a:lnTo>
                  <a:lnTo>
                    <a:pt x="72" y="40"/>
                  </a:lnTo>
                  <a:lnTo>
                    <a:pt x="74" y="40"/>
                  </a:lnTo>
                  <a:lnTo>
                    <a:pt x="88" y="4"/>
                  </a:lnTo>
                  <a:lnTo>
                    <a:pt x="79" y="0"/>
                  </a:lnTo>
                  <a:lnTo>
                    <a:pt x="68" y="0"/>
                  </a:lnTo>
                  <a:lnTo>
                    <a:pt x="58" y="4"/>
                  </a:lnTo>
                  <a:lnTo>
                    <a:pt x="48" y="8"/>
                  </a:lnTo>
                  <a:lnTo>
                    <a:pt x="41" y="15"/>
                  </a:lnTo>
                  <a:lnTo>
                    <a:pt x="34" y="23"/>
                  </a:lnTo>
                  <a:lnTo>
                    <a:pt x="29" y="31"/>
                  </a:lnTo>
                  <a:lnTo>
                    <a:pt x="25" y="40"/>
                  </a:lnTo>
                  <a:lnTo>
                    <a:pt x="21" y="50"/>
                  </a:lnTo>
                  <a:lnTo>
                    <a:pt x="18" y="61"/>
                  </a:lnTo>
                  <a:lnTo>
                    <a:pt x="14" y="73"/>
                  </a:lnTo>
                  <a:lnTo>
                    <a:pt x="12" y="87"/>
                  </a:lnTo>
                  <a:lnTo>
                    <a:pt x="8" y="114"/>
                  </a:lnTo>
                  <a:lnTo>
                    <a:pt x="4" y="145"/>
                  </a:lnTo>
                  <a:lnTo>
                    <a:pt x="2" y="178"/>
                  </a:lnTo>
                  <a:lnTo>
                    <a:pt x="0" y="215"/>
                  </a:lnTo>
                  <a:lnTo>
                    <a:pt x="0" y="254"/>
                  </a:lnTo>
                  <a:lnTo>
                    <a:pt x="0" y="295"/>
                  </a:lnTo>
                  <a:lnTo>
                    <a:pt x="1" y="380"/>
                  </a:lnTo>
                  <a:lnTo>
                    <a:pt x="5" y="469"/>
                  </a:lnTo>
                  <a:lnTo>
                    <a:pt x="9" y="558"/>
                  </a:lnTo>
                  <a:lnTo>
                    <a:pt x="15" y="646"/>
                  </a:lnTo>
                  <a:lnTo>
                    <a:pt x="23" y="727"/>
                  </a:lnTo>
                  <a:lnTo>
                    <a:pt x="29" y="800"/>
                  </a:lnTo>
                  <a:lnTo>
                    <a:pt x="35" y="862"/>
                  </a:lnTo>
                  <a:lnTo>
                    <a:pt x="40" y="911"/>
                  </a:lnTo>
                  <a:lnTo>
                    <a:pt x="44" y="941"/>
                  </a:lnTo>
                  <a:lnTo>
                    <a:pt x="45" y="953"/>
                  </a:lnTo>
                  <a:lnTo>
                    <a:pt x="84" y="946"/>
                  </a:lnTo>
                  <a:lnTo>
                    <a:pt x="45" y="955"/>
                  </a:lnTo>
                  <a:close/>
                </a:path>
              </a:pathLst>
            </a:custGeom>
            <a:solidFill>
              <a:srgbClr val="CE9B2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27"/>
            <p:cNvSpPr/>
            <p:nvPr/>
          </p:nvSpPr>
          <p:spPr>
            <a:xfrm>
              <a:off x="3355" y="2515"/>
              <a:ext cx="86" cy="196"/>
            </a:xfrm>
            <a:custGeom>
              <a:rect b="b" l="l" r="r" t="t"/>
              <a:pathLst>
                <a:path extrusionOk="0" h="979" w="432">
                  <a:moveTo>
                    <a:pt x="0" y="39"/>
                  </a:moveTo>
                  <a:lnTo>
                    <a:pt x="0" y="39"/>
                  </a:lnTo>
                  <a:lnTo>
                    <a:pt x="7" y="41"/>
                  </a:lnTo>
                  <a:lnTo>
                    <a:pt x="14" y="43"/>
                  </a:lnTo>
                  <a:lnTo>
                    <a:pt x="21" y="48"/>
                  </a:lnTo>
                  <a:lnTo>
                    <a:pt x="29" y="53"/>
                  </a:lnTo>
                  <a:lnTo>
                    <a:pt x="37" y="58"/>
                  </a:lnTo>
                  <a:lnTo>
                    <a:pt x="44" y="65"/>
                  </a:lnTo>
                  <a:lnTo>
                    <a:pt x="53" y="74"/>
                  </a:lnTo>
                  <a:lnTo>
                    <a:pt x="61" y="83"/>
                  </a:lnTo>
                  <a:lnTo>
                    <a:pt x="70" y="94"/>
                  </a:lnTo>
                  <a:lnTo>
                    <a:pt x="79" y="105"/>
                  </a:lnTo>
                  <a:lnTo>
                    <a:pt x="88" y="118"/>
                  </a:lnTo>
                  <a:lnTo>
                    <a:pt x="96" y="131"/>
                  </a:lnTo>
                  <a:lnTo>
                    <a:pt x="114" y="160"/>
                  </a:lnTo>
                  <a:lnTo>
                    <a:pt x="132" y="193"/>
                  </a:lnTo>
                  <a:lnTo>
                    <a:pt x="149" y="228"/>
                  </a:lnTo>
                  <a:lnTo>
                    <a:pt x="167" y="264"/>
                  </a:lnTo>
                  <a:lnTo>
                    <a:pt x="183" y="303"/>
                  </a:lnTo>
                  <a:lnTo>
                    <a:pt x="199" y="344"/>
                  </a:lnTo>
                  <a:lnTo>
                    <a:pt x="216" y="386"/>
                  </a:lnTo>
                  <a:lnTo>
                    <a:pt x="232" y="429"/>
                  </a:lnTo>
                  <a:lnTo>
                    <a:pt x="247" y="473"/>
                  </a:lnTo>
                  <a:lnTo>
                    <a:pt x="261" y="516"/>
                  </a:lnTo>
                  <a:lnTo>
                    <a:pt x="290" y="603"/>
                  </a:lnTo>
                  <a:lnTo>
                    <a:pt x="315" y="686"/>
                  </a:lnTo>
                  <a:lnTo>
                    <a:pt x="337" y="765"/>
                  </a:lnTo>
                  <a:lnTo>
                    <a:pt x="356" y="835"/>
                  </a:lnTo>
                  <a:lnTo>
                    <a:pt x="372" y="894"/>
                  </a:lnTo>
                  <a:lnTo>
                    <a:pt x="383" y="940"/>
                  </a:lnTo>
                  <a:lnTo>
                    <a:pt x="391" y="968"/>
                  </a:lnTo>
                  <a:lnTo>
                    <a:pt x="393" y="979"/>
                  </a:lnTo>
                  <a:lnTo>
                    <a:pt x="432" y="970"/>
                  </a:lnTo>
                  <a:lnTo>
                    <a:pt x="430" y="959"/>
                  </a:lnTo>
                  <a:lnTo>
                    <a:pt x="422" y="930"/>
                  </a:lnTo>
                  <a:lnTo>
                    <a:pt x="411" y="884"/>
                  </a:lnTo>
                  <a:lnTo>
                    <a:pt x="395" y="825"/>
                  </a:lnTo>
                  <a:lnTo>
                    <a:pt x="376" y="755"/>
                  </a:lnTo>
                  <a:lnTo>
                    <a:pt x="353" y="676"/>
                  </a:lnTo>
                  <a:lnTo>
                    <a:pt x="328" y="591"/>
                  </a:lnTo>
                  <a:lnTo>
                    <a:pt x="299" y="503"/>
                  </a:lnTo>
                  <a:lnTo>
                    <a:pt x="284" y="459"/>
                  </a:lnTo>
                  <a:lnTo>
                    <a:pt x="269" y="415"/>
                  </a:lnTo>
                  <a:lnTo>
                    <a:pt x="253" y="372"/>
                  </a:lnTo>
                  <a:lnTo>
                    <a:pt x="237" y="330"/>
                  </a:lnTo>
                  <a:lnTo>
                    <a:pt x="220" y="288"/>
                  </a:lnTo>
                  <a:lnTo>
                    <a:pt x="202" y="248"/>
                  </a:lnTo>
                  <a:lnTo>
                    <a:pt x="184" y="210"/>
                  </a:lnTo>
                  <a:lnTo>
                    <a:pt x="167" y="174"/>
                  </a:lnTo>
                  <a:lnTo>
                    <a:pt x="149" y="140"/>
                  </a:lnTo>
                  <a:lnTo>
                    <a:pt x="130" y="110"/>
                  </a:lnTo>
                  <a:lnTo>
                    <a:pt x="120" y="95"/>
                  </a:lnTo>
                  <a:lnTo>
                    <a:pt x="111" y="82"/>
                  </a:lnTo>
                  <a:lnTo>
                    <a:pt x="101" y="70"/>
                  </a:lnTo>
                  <a:lnTo>
                    <a:pt x="92" y="57"/>
                  </a:lnTo>
                  <a:lnTo>
                    <a:pt x="82" y="47"/>
                  </a:lnTo>
                  <a:lnTo>
                    <a:pt x="72" y="37"/>
                  </a:lnTo>
                  <a:lnTo>
                    <a:pt x="62" y="28"/>
                  </a:lnTo>
                  <a:lnTo>
                    <a:pt x="52" y="20"/>
                  </a:lnTo>
                  <a:lnTo>
                    <a:pt x="41" y="13"/>
                  </a:lnTo>
                  <a:lnTo>
                    <a:pt x="30" y="8"/>
                  </a:lnTo>
                  <a:lnTo>
                    <a:pt x="18" y="3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CE9B2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27"/>
            <p:cNvSpPr/>
            <p:nvPr/>
          </p:nvSpPr>
          <p:spPr>
            <a:xfrm>
              <a:off x="3257" y="2515"/>
              <a:ext cx="99" cy="127"/>
            </a:xfrm>
            <a:custGeom>
              <a:rect b="b" l="l" r="r" t="t"/>
              <a:pathLst>
                <a:path extrusionOk="0" h="636" w="497">
                  <a:moveTo>
                    <a:pt x="0" y="621"/>
                  </a:moveTo>
                  <a:lnTo>
                    <a:pt x="36" y="636"/>
                  </a:lnTo>
                  <a:lnTo>
                    <a:pt x="49" y="610"/>
                  </a:lnTo>
                  <a:lnTo>
                    <a:pt x="83" y="537"/>
                  </a:lnTo>
                  <a:lnTo>
                    <a:pt x="107" y="490"/>
                  </a:lnTo>
                  <a:lnTo>
                    <a:pt x="135" y="437"/>
                  </a:lnTo>
                  <a:lnTo>
                    <a:pt x="166" y="380"/>
                  </a:lnTo>
                  <a:lnTo>
                    <a:pt x="201" y="322"/>
                  </a:lnTo>
                  <a:lnTo>
                    <a:pt x="218" y="294"/>
                  </a:lnTo>
                  <a:lnTo>
                    <a:pt x="236" y="264"/>
                  </a:lnTo>
                  <a:lnTo>
                    <a:pt x="255" y="237"/>
                  </a:lnTo>
                  <a:lnTo>
                    <a:pt x="274" y="210"/>
                  </a:lnTo>
                  <a:lnTo>
                    <a:pt x="293" y="184"/>
                  </a:lnTo>
                  <a:lnTo>
                    <a:pt x="313" y="159"/>
                  </a:lnTo>
                  <a:lnTo>
                    <a:pt x="332" y="137"/>
                  </a:lnTo>
                  <a:lnTo>
                    <a:pt x="352" y="116"/>
                  </a:lnTo>
                  <a:lnTo>
                    <a:pt x="371" y="97"/>
                  </a:lnTo>
                  <a:lnTo>
                    <a:pt x="390" y="80"/>
                  </a:lnTo>
                  <a:lnTo>
                    <a:pt x="400" y="73"/>
                  </a:lnTo>
                  <a:lnTo>
                    <a:pt x="409" y="66"/>
                  </a:lnTo>
                  <a:lnTo>
                    <a:pt x="419" y="60"/>
                  </a:lnTo>
                  <a:lnTo>
                    <a:pt x="427" y="55"/>
                  </a:lnTo>
                  <a:lnTo>
                    <a:pt x="435" y="51"/>
                  </a:lnTo>
                  <a:lnTo>
                    <a:pt x="444" y="46"/>
                  </a:lnTo>
                  <a:lnTo>
                    <a:pt x="452" y="43"/>
                  </a:lnTo>
                  <a:lnTo>
                    <a:pt x="461" y="41"/>
                  </a:lnTo>
                  <a:lnTo>
                    <a:pt x="468" y="40"/>
                  </a:lnTo>
                  <a:lnTo>
                    <a:pt x="475" y="39"/>
                  </a:lnTo>
                  <a:lnTo>
                    <a:pt x="483" y="40"/>
                  </a:lnTo>
                  <a:lnTo>
                    <a:pt x="490" y="40"/>
                  </a:lnTo>
                  <a:lnTo>
                    <a:pt x="497" y="1"/>
                  </a:lnTo>
                  <a:lnTo>
                    <a:pt x="486" y="0"/>
                  </a:lnTo>
                  <a:lnTo>
                    <a:pt x="474" y="0"/>
                  </a:lnTo>
                  <a:lnTo>
                    <a:pt x="463" y="1"/>
                  </a:lnTo>
                  <a:lnTo>
                    <a:pt x="452" y="2"/>
                  </a:lnTo>
                  <a:lnTo>
                    <a:pt x="441" y="5"/>
                  </a:lnTo>
                  <a:lnTo>
                    <a:pt x="430" y="10"/>
                  </a:lnTo>
                  <a:lnTo>
                    <a:pt x="419" y="14"/>
                  </a:lnTo>
                  <a:lnTo>
                    <a:pt x="408" y="20"/>
                  </a:lnTo>
                  <a:lnTo>
                    <a:pt x="398" y="26"/>
                  </a:lnTo>
                  <a:lnTo>
                    <a:pt x="386" y="33"/>
                  </a:lnTo>
                  <a:lnTo>
                    <a:pt x="375" y="40"/>
                  </a:lnTo>
                  <a:lnTo>
                    <a:pt x="365" y="50"/>
                  </a:lnTo>
                  <a:lnTo>
                    <a:pt x="344" y="68"/>
                  </a:lnTo>
                  <a:lnTo>
                    <a:pt x="323" y="88"/>
                  </a:lnTo>
                  <a:lnTo>
                    <a:pt x="303" y="110"/>
                  </a:lnTo>
                  <a:lnTo>
                    <a:pt x="282" y="134"/>
                  </a:lnTo>
                  <a:lnTo>
                    <a:pt x="262" y="160"/>
                  </a:lnTo>
                  <a:lnTo>
                    <a:pt x="242" y="186"/>
                  </a:lnTo>
                  <a:lnTo>
                    <a:pt x="222" y="214"/>
                  </a:lnTo>
                  <a:lnTo>
                    <a:pt x="203" y="243"/>
                  </a:lnTo>
                  <a:lnTo>
                    <a:pt x="184" y="272"/>
                  </a:lnTo>
                  <a:lnTo>
                    <a:pt x="166" y="301"/>
                  </a:lnTo>
                  <a:lnTo>
                    <a:pt x="131" y="360"/>
                  </a:lnTo>
                  <a:lnTo>
                    <a:pt x="100" y="418"/>
                  </a:lnTo>
                  <a:lnTo>
                    <a:pt x="71" y="472"/>
                  </a:lnTo>
                  <a:lnTo>
                    <a:pt x="47" y="520"/>
                  </a:lnTo>
                  <a:lnTo>
                    <a:pt x="12" y="592"/>
                  </a:lnTo>
                  <a:lnTo>
                    <a:pt x="0" y="620"/>
                  </a:lnTo>
                  <a:lnTo>
                    <a:pt x="36" y="635"/>
                  </a:lnTo>
                  <a:lnTo>
                    <a:pt x="0" y="621"/>
                  </a:lnTo>
                  <a:close/>
                </a:path>
              </a:pathLst>
            </a:custGeom>
            <a:solidFill>
              <a:srgbClr val="CE9B2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27"/>
            <p:cNvSpPr/>
            <p:nvPr/>
          </p:nvSpPr>
          <p:spPr>
            <a:xfrm>
              <a:off x="3396" y="2350"/>
              <a:ext cx="59" cy="88"/>
            </a:xfrm>
            <a:custGeom>
              <a:rect b="b" l="l" r="r" t="t"/>
              <a:pathLst>
                <a:path extrusionOk="0" h="443" w="294">
                  <a:moveTo>
                    <a:pt x="118" y="443"/>
                  </a:moveTo>
                  <a:lnTo>
                    <a:pt x="126" y="443"/>
                  </a:lnTo>
                  <a:lnTo>
                    <a:pt x="133" y="443"/>
                  </a:lnTo>
                  <a:lnTo>
                    <a:pt x="141" y="443"/>
                  </a:lnTo>
                  <a:lnTo>
                    <a:pt x="148" y="442"/>
                  </a:lnTo>
                  <a:lnTo>
                    <a:pt x="163" y="438"/>
                  </a:lnTo>
                  <a:lnTo>
                    <a:pt x="176" y="433"/>
                  </a:lnTo>
                  <a:lnTo>
                    <a:pt x="190" y="425"/>
                  </a:lnTo>
                  <a:lnTo>
                    <a:pt x="204" y="416"/>
                  </a:lnTo>
                  <a:lnTo>
                    <a:pt x="216" y="404"/>
                  </a:lnTo>
                  <a:lnTo>
                    <a:pt x="229" y="391"/>
                  </a:lnTo>
                  <a:lnTo>
                    <a:pt x="240" y="377"/>
                  </a:lnTo>
                  <a:lnTo>
                    <a:pt x="250" y="361"/>
                  </a:lnTo>
                  <a:lnTo>
                    <a:pt x="261" y="343"/>
                  </a:lnTo>
                  <a:lnTo>
                    <a:pt x="269" y="325"/>
                  </a:lnTo>
                  <a:lnTo>
                    <a:pt x="276" y="305"/>
                  </a:lnTo>
                  <a:lnTo>
                    <a:pt x="283" y="284"/>
                  </a:lnTo>
                  <a:lnTo>
                    <a:pt x="288" y="263"/>
                  </a:lnTo>
                  <a:lnTo>
                    <a:pt x="291" y="241"/>
                  </a:lnTo>
                  <a:lnTo>
                    <a:pt x="293" y="218"/>
                  </a:lnTo>
                  <a:lnTo>
                    <a:pt x="294" y="196"/>
                  </a:lnTo>
                  <a:lnTo>
                    <a:pt x="293" y="175"/>
                  </a:lnTo>
                  <a:lnTo>
                    <a:pt x="291" y="154"/>
                  </a:lnTo>
                  <a:lnTo>
                    <a:pt x="288" y="134"/>
                  </a:lnTo>
                  <a:lnTo>
                    <a:pt x="283" y="114"/>
                  </a:lnTo>
                  <a:lnTo>
                    <a:pt x="276" y="96"/>
                  </a:lnTo>
                  <a:lnTo>
                    <a:pt x="269" y="79"/>
                  </a:lnTo>
                  <a:lnTo>
                    <a:pt x="261" y="63"/>
                  </a:lnTo>
                  <a:lnTo>
                    <a:pt x="251" y="49"/>
                  </a:lnTo>
                  <a:lnTo>
                    <a:pt x="241" y="37"/>
                  </a:lnTo>
                  <a:lnTo>
                    <a:pt x="229" y="26"/>
                  </a:lnTo>
                  <a:lnTo>
                    <a:pt x="217" y="17"/>
                  </a:lnTo>
                  <a:lnTo>
                    <a:pt x="204" y="9"/>
                  </a:lnTo>
                  <a:lnTo>
                    <a:pt x="197" y="6"/>
                  </a:lnTo>
                  <a:lnTo>
                    <a:pt x="190" y="4"/>
                  </a:lnTo>
                  <a:lnTo>
                    <a:pt x="183" y="2"/>
                  </a:lnTo>
                  <a:lnTo>
                    <a:pt x="175" y="1"/>
                  </a:lnTo>
                  <a:lnTo>
                    <a:pt x="168" y="0"/>
                  </a:lnTo>
                  <a:lnTo>
                    <a:pt x="161" y="0"/>
                  </a:lnTo>
                  <a:lnTo>
                    <a:pt x="153" y="1"/>
                  </a:lnTo>
                  <a:lnTo>
                    <a:pt x="146" y="2"/>
                  </a:lnTo>
                  <a:lnTo>
                    <a:pt x="131" y="5"/>
                  </a:lnTo>
                  <a:lnTo>
                    <a:pt x="117" y="12"/>
                  </a:lnTo>
                  <a:lnTo>
                    <a:pt x="104" y="19"/>
                  </a:lnTo>
                  <a:lnTo>
                    <a:pt x="90" y="28"/>
                  </a:lnTo>
                  <a:lnTo>
                    <a:pt x="77" y="40"/>
                  </a:lnTo>
                  <a:lnTo>
                    <a:pt x="66" y="53"/>
                  </a:lnTo>
                  <a:lnTo>
                    <a:pt x="54" y="67"/>
                  </a:lnTo>
                  <a:lnTo>
                    <a:pt x="44" y="83"/>
                  </a:lnTo>
                  <a:lnTo>
                    <a:pt x="34" y="100"/>
                  </a:lnTo>
                  <a:lnTo>
                    <a:pt x="25" y="119"/>
                  </a:lnTo>
                  <a:lnTo>
                    <a:pt x="17" y="139"/>
                  </a:lnTo>
                  <a:lnTo>
                    <a:pt x="11" y="159"/>
                  </a:lnTo>
                  <a:lnTo>
                    <a:pt x="7" y="181"/>
                  </a:lnTo>
                  <a:lnTo>
                    <a:pt x="3" y="203"/>
                  </a:lnTo>
                  <a:lnTo>
                    <a:pt x="1" y="226"/>
                  </a:lnTo>
                  <a:lnTo>
                    <a:pt x="0" y="248"/>
                  </a:lnTo>
                  <a:lnTo>
                    <a:pt x="1" y="269"/>
                  </a:lnTo>
                  <a:lnTo>
                    <a:pt x="3" y="290"/>
                  </a:lnTo>
                  <a:lnTo>
                    <a:pt x="7" y="310"/>
                  </a:lnTo>
                  <a:lnTo>
                    <a:pt x="11" y="329"/>
                  </a:lnTo>
                  <a:lnTo>
                    <a:pt x="17" y="347"/>
                  </a:lnTo>
                  <a:lnTo>
                    <a:pt x="25" y="364"/>
                  </a:lnTo>
                  <a:lnTo>
                    <a:pt x="33" y="380"/>
                  </a:lnTo>
                  <a:lnTo>
                    <a:pt x="43" y="395"/>
                  </a:lnTo>
                  <a:lnTo>
                    <a:pt x="53" y="407"/>
                  </a:lnTo>
                  <a:lnTo>
                    <a:pt x="65" y="418"/>
                  </a:lnTo>
                  <a:lnTo>
                    <a:pt x="76" y="427"/>
                  </a:lnTo>
                  <a:lnTo>
                    <a:pt x="90" y="435"/>
                  </a:lnTo>
                  <a:lnTo>
                    <a:pt x="96" y="437"/>
                  </a:lnTo>
                  <a:lnTo>
                    <a:pt x="104" y="440"/>
                  </a:lnTo>
                  <a:lnTo>
                    <a:pt x="111" y="441"/>
                  </a:lnTo>
                  <a:lnTo>
                    <a:pt x="118" y="443"/>
                  </a:lnTo>
                  <a:close/>
                </a:path>
              </a:pathLst>
            </a:custGeom>
            <a:solidFill>
              <a:srgbClr val="70488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27"/>
            <p:cNvSpPr/>
            <p:nvPr/>
          </p:nvSpPr>
          <p:spPr>
            <a:xfrm>
              <a:off x="3419" y="2397"/>
              <a:ext cx="39" cy="45"/>
            </a:xfrm>
            <a:custGeom>
              <a:rect b="b" l="l" r="r" t="t"/>
              <a:pathLst>
                <a:path extrusionOk="0" h="225" w="195">
                  <a:moveTo>
                    <a:pt x="155" y="0"/>
                  </a:moveTo>
                  <a:lnTo>
                    <a:pt x="155" y="0"/>
                  </a:lnTo>
                  <a:lnTo>
                    <a:pt x="152" y="21"/>
                  </a:lnTo>
                  <a:lnTo>
                    <a:pt x="148" y="42"/>
                  </a:lnTo>
                  <a:lnTo>
                    <a:pt x="141" y="61"/>
                  </a:lnTo>
                  <a:lnTo>
                    <a:pt x="134" y="79"/>
                  </a:lnTo>
                  <a:lnTo>
                    <a:pt x="127" y="97"/>
                  </a:lnTo>
                  <a:lnTo>
                    <a:pt x="117" y="112"/>
                  </a:lnTo>
                  <a:lnTo>
                    <a:pt x="108" y="127"/>
                  </a:lnTo>
                  <a:lnTo>
                    <a:pt x="97" y="140"/>
                  </a:lnTo>
                  <a:lnTo>
                    <a:pt x="87" y="151"/>
                  </a:lnTo>
                  <a:lnTo>
                    <a:pt x="75" y="162"/>
                  </a:lnTo>
                  <a:lnTo>
                    <a:pt x="64" y="170"/>
                  </a:lnTo>
                  <a:lnTo>
                    <a:pt x="52" y="177"/>
                  </a:lnTo>
                  <a:lnTo>
                    <a:pt x="40" y="181"/>
                  </a:lnTo>
                  <a:lnTo>
                    <a:pt x="28" y="184"/>
                  </a:lnTo>
                  <a:lnTo>
                    <a:pt x="22" y="185"/>
                  </a:lnTo>
                  <a:lnTo>
                    <a:pt x="17" y="185"/>
                  </a:lnTo>
                  <a:lnTo>
                    <a:pt x="11" y="185"/>
                  </a:lnTo>
                  <a:lnTo>
                    <a:pt x="5" y="185"/>
                  </a:lnTo>
                  <a:lnTo>
                    <a:pt x="0" y="224"/>
                  </a:lnTo>
                  <a:lnTo>
                    <a:pt x="9" y="225"/>
                  </a:lnTo>
                  <a:lnTo>
                    <a:pt x="17" y="225"/>
                  </a:lnTo>
                  <a:lnTo>
                    <a:pt x="27" y="225"/>
                  </a:lnTo>
                  <a:lnTo>
                    <a:pt x="36" y="223"/>
                  </a:lnTo>
                  <a:lnTo>
                    <a:pt x="53" y="219"/>
                  </a:lnTo>
                  <a:lnTo>
                    <a:pt x="69" y="212"/>
                  </a:lnTo>
                  <a:lnTo>
                    <a:pt x="86" y="204"/>
                  </a:lnTo>
                  <a:lnTo>
                    <a:pt x="100" y="192"/>
                  </a:lnTo>
                  <a:lnTo>
                    <a:pt x="114" y="180"/>
                  </a:lnTo>
                  <a:lnTo>
                    <a:pt x="128" y="166"/>
                  </a:lnTo>
                  <a:lnTo>
                    <a:pt x="140" y="150"/>
                  </a:lnTo>
                  <a:lnTo>
                    <a:pt x="152" y="133"/>
                  </a:lnTo>
                  <a:lnTo>
                    <a:pt x="161" y="115"/>
                  </a:lnTo>
                  <a:lnTo>
                    <a:pt x="171" y="95"/>
                  </a:lnTo>
                  <a:lnTo>
                    <a:pt x="179" y="73"/>
                  </a:lnTo>
                  <a:lnTo>
                    <a:pt x="186" y="51"/>
                  </a:lnTo>
                  <a:lnTo>
                    <a:pt x="191" y="29"/>
                  </a:lnTo>
                  <a:lnTo>
                    <a:pt x="195" y="5"/>
                  </a:lnTo>
                  <a:lnTo>
                    <a:pt x="195" y="5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27"/>
            <p:cNvSpPr/>
            <p:nvPr/>
          </p:nvSpPr>
          <p:spPr>
            <a:xfrm>
              <a:off x="3431" y="2346"/>
              <a:ext cx="28" cy="52"/>
            </a:xfrm>
            <a:custGeom>
              <a:rect b="b" l="l" r="r" t="t"/>
              <a:pathLst>
                <a:path extrusionOk="0" h="262" w="141">
                  <a:moveTo>
                    <a:pt x="0" y="40"/>
                  </a:moveTo>
                  <a:lnTo>
                    <a:pt x="0" y="40"/>
                  </a:lnTo>
                  <a:lnTo>
                    <a:pt x="5" y="41"/>
                  </a:lnTo>
                  <a:lnTo>
                    <a:pt x="12" y="42"/>
                  </a:lnTo>
                  <a:lnTo>
                    <a:pt x="17" y="44"/>
                  </a:lnTo>
                  <a:lnTo>
                    <a:pt x="22" y="46"/>
                  </a:lnTo>
                  <a:lnTo>
                    <a:pt x="33" y="53"/>
                  </a:lnTo>
                  <a:lnTo>
                    <a:pt x="43" y="60"/>
                  </a:lnTo>
                  <a:lnTo>
                    <a:pt x="53" y="69"/>
                  </a:lnTo>
                  <a:lnTo>
                    <a:pt x="62" y="80"/>
                  </a:lnTo>
                  <a:lnTo>
                    <a:pt x="71" y="93"/>
                  </a:lnTo>
                  <a:lnTo>
                    <a:pt x="78" y="106"/>
                  </a:lnTo>
                  <a:lnTo>
                    <a:pt x="84" y="122"/>
                  </a:lnTo>
                  <a:lnTo>
                    <a:pt x="91" y="139"/>
                  </a:lnTo>
                  <a:lnTo>
                    <a:pt x="95" y="157"/>
                  </a:lnTo>
                  <a:lnTo>
                    <a:pt x="98" y="175"/>
                  </a:lnTo>
                  <a:lnTo>
                    <a:pt x="100" y="195"/>
                  </a:lnTo>
                  <a:lnTo>
                    <a:pt x="101" y="215"/>
                  </a:lnTo>
                  <a:lnTo>
                    <a:pt x="100" y="236"/>
                  </a:lnTo>
                  <a:lnTo>
                    <a:pt x="98" y="257"/>
                  </a:lnTo>
                  <a:lnTo>
                    <a:pt x="138" y="262"/>
                  </a:lnTo>
                  <a:lnTo>
                    <a:pt x="140" y="238"/>
                  </a:lnTo>
                  <a:lnTo>
                    <a:pt x="141" y="215"/>
                  </a:lnTo>
                  <a:lnTo>
                    <a:pt x="140" y="192"/>
                  </a:lnTo>
                  <a:lnTo>
                    <a:pt x="138" y="169"/>
                  </a:lnTo>
                  <a:lnTo>
                    <a:pt x="134" y="148"/>
                  </a:lnTo>
                  <a:lnTo>
                    <a:pt x="129" y="127"/>
                  </a:lnTo>
                  <a:lnTo>
                    <a:pt x="122" y="108"/>
                  </a:lnTo>
                  <a:lnTo>
                    <a:pt x="114" y="89"/>
                  </a:lnTo>
                  <a:lnTo>
                    <a:pt x="104" y="73"/>
                  </a:lnTo>
                  <a:lnTo>
                    <a:pt x="94" y="57"/>
                  </a:lnTo>
                  <a:lnTo>
                    <a:pt x="82" y="42"/>
                  </a:lnTo>
                  <a:lnTo>
                    <a:pt x="70" y="29"/>
                  </a:lnTo>
                  <a:lnTo>
                    <a:pt x="55" y="19"/>
                  </a:lnTo>
                  <a:lnTo>
                    <a:pt x="40" y="11"/>
                  </a:lnTo>
                  <a:lnTo>
                    <a:pt x="32" y="6"/>
                  </a:lnTo>
                  <a:lnTo>
                    <a:pt x="22" y="4"/>
                  </a:lnTo>
                  <a:lnTo>
                    <a:pt x="14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27"/>
            <p:cNvSpPr/>
            <p:nvPr/>
          </p:nvSpPr>
          <p:spPr>
            <a:xfrm>
              <a:off x="3393" y="2346"/>
              <a:ext cx="39" cy="45"/>
            </a:xfrm>
            <a:custGeom>
              <a:rect b="b" l="l" r="r" t="t"/>
              <a:pathLst>
                <a:path extrusionOk="0" h="225" w="195">
                  <a:moveTo>
                    <a:pt x="40" y="225"/>
                  </a:moveTo>
                  <a:lnTo>
                    <a:pt x="40" y="225"/>
                  </a:lnTo>
                  <a:lnTo>
                    <a:pt x="43" y="204"/>
                  </a:lnTo>
                  <a:lnTo>
                    <a:pt x="48" y="184"/>
                  </a:lnTo>
                  <a:lnTo>
                    <a:pt x="53" y="165"/>
                  </a:lnTo>
                  <a:lnTo>
                    <a:pt x="61" y="146"/>
                  </a:lnTo>
                  <a:lnTo>
                    <a:pt x="69" y="129"/>
                  </a:lnTo>
                  <a:lnTo>
                    <a:pt x="78" y="114"/>
                  </a:lnTo>
                  <a:lnTo>
                    <a:pt x="87" y="99"/>
                  </a:lnTo>
                  <a:lnTo>
                    <a:pt x="98" y="85"/>
                  </a:lnTo>
                  <a:lnTo>
                    <a:pt x="108" y="74"/>
                  </a:lnTo>
                  <a:lnTo>
                    <a:pt x="120" y="64"/>
                  </a:lnTo>
                  <a:lnTo>
                    <a:pt x="131" y="56"/>
                  </a:lnTo>
                  <a:lnTo>
                    <a:pt x="143" y="49"/>
                  </a:lnTo>
                  <a:lnTo>
                    <a:pt x="154" y="44"/>
                  </a:lnTo>
                  <a:lnTo>
                    <a:pt x="167" y="41"/>
                  </a:lnTo>
                  <a:lnTo>
                    <a:pt x="172" y="41"/>
                  </a:lnTo>
                  <a:lnTo>
                    <a:pt x="179" y="40"/>
                  </a:lnTo>
                  <a:lnTo>
                    <a:pt x="184" y="40"/>
                  </a:lnTo>
                  <a:lnTo>
                    <a:pt x="190" y="41"/>
                  </a:lnTo>
                  <a:lnTo>
                    <a:pt x="195" y="1"/>
                  </a:lnTo>
                  <a:lnTo>
                    <a:pt x="186" y="1"/>
                  </a:lnTo>
                  <a:lnTo>
                    <a:pt x="178" y="0"/>
                  </a:lnTo>
                  <a:lnTo>
                    <a:pt x="168" y="1"/>
                  </a:lnTo>
                  <a:lnTo>
                    <a:pt x="159" y="2"/>
                  </a:lnTo>
                  <a:lnTo>
                    <a:pt x="143" y="6"/>
                  </a:lnTo>
                  <a:lnTo>
                    <a:pt x="126" y="14"/>
                  </a:lnTo>
                  <a:lnTo>
                    <a:pt x="110" y="22"/>
                  </a:lnTo>
                  <a:lnTo>
                    <a:pt x="94" y="33"/>
                  </a:lnTo>
                  <a:lnTo>
                    <a:pt x="81" y="45"/>
                  </a:lnTo>
                  <a:lnTo>
                    <a:pt x="67" y="60"/>
                  </a:lnTo>
                  <a:lnTo>
                    <a:pt x="54" y="76"/>
                  </a:lnTo>
                  <a:lnTo>
                    <a:pt x="44" y="93"/>
                  </a:lnTo>
                  <a:lnTo>
                    <a:pt x="33" y="112"/>
                  </a:lnTo>
                  <a:lnTo>
                    <a:pt x="24" y="132"/>
                  </a:lnTo>
                  <a:lnTo>
                    <a:pt x="15" y="153"/>
                  </a:lnTo>
                  <a:lnTo>
                    <a:pt x="9" y="174"/>
                  </a:lnTo>
                  <a:lnTo>
                    <a:pt x="4" y="197"/>
                  </a:lnTo>
                  <a:lnTo>
                    <a:pt x="0" y="221"/>
                  </a:lnTo>
                  <a:lnTo>
                    <a:pt x="0" y="221"/>
                  </a:lnTo>
                  <a:lnTo>
                    <a:pt x="40" y="22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27"/>
            <p:cNvSpPr/>
            <p:nvPr/>
          </p:nvSpPr>
          <p:spPr>
            <a:xfrm>
              <a:off x="3392" y="2390"/>
              <a:ext cx="28" cy="52"/>
            </a:xfrm>
            <a:custGeom>
              <a:rect b="b" l="l" r="r" t="t"/>
              <a:pathLst>
                <a:path extrusionOk="0" h="261" w="141">
                  <a:moveTo>
                    <a:pt x="141" y="222"/>
                  </a:moveTo>
                  <a:lnTo>
                    <a:pt x="141" y="222"/>
                  </a:lnTo>
                  <a:lnTo>
                    <a:pt x="135" y="221"/>
                  </a:lnTo>
                  <a:lnTo>
                    <a:pt x="129" y="220"/>
                  </a:lnTo>
                  <a:lnTo>
                    <a:pt x="124" y="218"/>
                  </a:lnTo>
                  <a:lnTo>
                    <a:pt x="118" y="216"/>
                  </a:lnTo>
                  <a:lnTo>
                    <a:pt x="108" y="209"/>
                  </a:lnTo>
                  <a:lnTo>
                    <a:pt x="97" y="202"/>
                  </a:lnTo>
                  <a:lnTo>
                    <a:pt x="88" y="193"/>
                  </a:lnTo>
                  <a:lnTo>
                    <a:pt x="78" y="181"/>
                  </a:lnTo>
                  <a:lnTo>
                    <a:pt x="70" y="169"/>
                  </a:lnTo>
                  <a:lnTo>
                    <a:pt x="63" y="155"/>
                  </a:lnTo>
                  <a:lnTo>
                    <a:pt x="56" y="140"/>
                  </a:lnTo>
                  <a:lnTo>
                    <a:pt x="50" y="123"/>
                  </a:lnTo>
                  <a:lnTo>
                    <a:pt x="46" y="105"/>
                  </a:lnTo>
                  <a:lnTo>
                    <a:pt x="43" y="86"/>
                  </a:lnTo>
                  <a:lnTo>
                    <a:pt x="41" y="67"/>
                  </a:lnTo>
                  <a:lnTo>
                    <a:pt x="40" y="47"/>
                  </a:lnTo>
                  <a:lnTo>
                    <a:pt x="41" y="26"/>
                  </a:lnTo>
                  <a:lnTo>
                    <a:pt x="43" y="4"/>
                  </a:lnTo>
                  <a:lnTo>
                    <a:pt x="3" y="0"/>
                  </a:lnTo>
                  <a:lnTo>
                    <a:pt x="1" y="23"/>
                  </a:lnTo>
                  <a:lnTo>
                    <a:pt x="0" y="47"/>
                  </a:lnTo>
                  <a:lnTo>
                    <a:pt x="1" y="69"/>
                  </a:lnTo>
                  <a:lnTo>
                    <a:pt x="4" y="93"/>
                  </a:lnTo>
                  <a:lnTo>
                    <a:pt x="7" y="114"/>
                  </a:lnTo>
                  <a:lnTo>
                    <a:pt x="12" y="135"/>
                  </a:lnTo>
                  <a:lnTo>
                    <a:pt x="18" y="154"/>
                  </a:lnTo>
                  <a:lnTo>
                    <a:pt x="27" y="173"/>
                  </a:lnTo>
                  <a:lnTo>
                    <a:pt x="36" y="189"/>
                  </a:lnTo>
                  <a:lnTo>
                    <a:pt x="47" y="205"/>
                  </a:lnTo>
                  <a:lnTo>
                    <a:pt x="58" y="220"/>
                  </a:lnTo>
                  <a:lnTo>
                    <a:pt x="72" y="233"/>
                  </a:lnTo>
                  <a:lnTo>
                    <a:pt x="86" y="243"/>
                  </a:lnTo>
                  <a:lnTo>
                    <a:pt x="101" y="252"/>
                  </a:lnTo>
                  <a:lnTo>
                    <a:pt x="110" y="255"/>
                  </a:lnTo>
                  <a:lnTo>
                    <a:pt x="118" y="258"/>
                  </a:lnTo>
                  <a:lnTo>
                    <a:pt x="127" y="260"/>
                  </a:lnTo>
                  <a:lnTo>
                    <a:pt x="136" y="261"/>
                  </a:lnTo>
                  <a:lnTo>
                    <a:pt x="136" y="261"/>
                  </a:lnTo>
                  <a:lnTo>
                    <a:pt x="141" y="22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27"/>
            <p:cNvSpPr/>
            <p:nvPr/>
          </p:nvSpPr>
          <p:spPr>
            <a:xfrm>
              <a:off x="3189" y="2699"/>
              <a:ext cx="555" cy="1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500" u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CÉLULA</a:t>
              </a:r>
              <a:endParaRPr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81" name="Google Shape;381;p27"/>
            <p:cNvSpPr/>
            <p:nvPr/>
          </p:nvSpPr>
          <p:spPr>
            <a:xfrm>
              <a:off x="2904" y="2836"/>
              <a:ext cx="1127" cy="1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500" u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DE LANGERHANS</a:t>
              </a:r>
              <a:endParaRPr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82" name="Google Shape;382;p27"/>
            <p:cNvSpPr/>
            <p:nvPr/>
          </p:nvSpPr>
          <p:spPr>
            <a:xfrm rot="10546532">
              <a:off x="4418" y="2126"/>
              <a:ext cx="372" cy="568"/>
            </a:xfrm>
            <a:custGeom>
              <a:rect b="b" l="l" r="r" t="t"/>
              <a:pathLst>
                <a:path extrusionOk="0" h="2839" w="1859">
                  <a:moveTo>
                    <a:pt x="179" y="237"/>
                  </a:moveTo>
                  <a:lnTo>
                    <a:pt x="184" y="256"/>
                  </a:lnTo>
                  <a:lnTo>
                    <a:pt x="195" y="309"/>
                  </a:lnTo>
                  <a:lnTo>
                    <a:pt x="212" y="392"/>
                  </a:lnTo>
                  <a:lnTo>
                    <a:pt x="232" y="504"/>
                  </a:lnTo>
                  <a:lnTo>
                    <a:pt x="242" y="570"/>
                  </a:lnTo>
                  <a:lnTo>
                    <a:pt x="253" y="641"/>
                  </a:lnTo>
                  <a:lnTo>
                    <a:pt x="264" y="717"/>
                  </a:lnTo>
                  <a:lnTo>
                    <a:pt x="274" y="799"/>
                  </a:lnTo>
                  <a:lnTo>
                    <a:pt x="284" y="884"/>
                  </a:lnTo>
                  <a:lnTo>
                    <a:pt x="292" y="975"/>
                  </a:lnTo>
                  <a:lnTo>
                    <a:pt x="299" y="1069"/>
                  </a:lnTo>
                  <a:lnTo>
                    <a:pt x="306" y="1165"/>
                  </a:lnTo>
                  <a:lnTo>
                    <a:pt x="310" y="1265"/>
                  </a:lnTo>
                  <a:lnTo>
                    <a:pt x="312" y="1369"/>
                  </a:lnTo>
                  <a:lnTo>
                    <a:pt x="312" y="1473"/>
                  </a:lnTo>
                  <a:lnTo>
                    <a:pt x="310" y="1579"/>
                  </a:lnTo>
                  <a:lnTo>
                    <a:pt x="305" y="1687"/>
                  </a:lnTo>
                  <a:lnTo>
                    <a:pt x="297" y="1796"/>
                  </a:lnTo>
                  <a:lnTo>
                    <a:pt x="286" y="1904"/>
                  </a:lnTo>
                  <a:lnTo>
                    <a:pt x="271" y="2014"/>
                  </a:lnTo>
                  <a:lnTo>
                    <a:pt x="253" y="2122"/>
                  </a:lnTo>
                  <a:lnTo>
                    <a:pt x="231" y="2230"/>
                  </a:lnTo>
                  <a:lnTo>
                    <a:pt x="204" y="2337"/>
                  </a:lnTo>
                  <a:lnTo>
                    <a:pt x="173" y="2442"/>
                  </a:lnTo>
                  <a:lnTo>
                    <a:pt x="137" y="2545"/>
                  </a:lnTo>
                  <a:lnTo>
                    <a:pt x="97" y="2646"/>
                  </a:lnTo>
                  <a:lnTo>
                    <a:pt x="51" y="2744"/>
                  </a:lnTo>
                  <a:lnTo>
                    <a:pt x="0" y="2839"/>
                  </a:lnTo>
                  <a:lnTo>
                    <a:pt x="5" y="2838"/>
                  </a:lnTo>
                  <a:lnTo>
                    <a:pt x="17" y="2836"/>
                  </a:lnTo>
                  <a:lnTo>
                    <a:pt x="36" y="2830"/>
                  </a:lnTo>
                  <a:lnTo>
                    <a:pt x="62" y="2822"/>
                  </a:lnTo>
                  <a:lnTo>
                    <a:pt x="77" y="2817"/>
                  </a:lnTo>
                  <a:lnTo>
                    <a:pt x="94" y="2809"/>
                  </a:lnTo>
                  <a:lnTo>
                    <a:pt x="112" y="2802"/>
                  </a:lnTo>
                  <a:lnTo>
                    <a:pt x="130" y="2792"/>
                  </a:lnTo>
                  <a:lnTo>
                    <a:pt x="150" y="2782"/>
                  </a:lnTo>
                  <a:lnTo>
                    <a:pt x="171" y="2770"/>
                  </a:lnTo>
                  <a:lnTo>
                    <a:pt x="192" y="2757"/>
                  </a:lnTo>
                  <a:lnTo>
                    <a:pt x="214" y="2741"/>
                  </a:lnTo>
                  <a:lnTo>
                    <a:pt x="236" y="2725"/>
                  </a:lnTo>
                  <a:lnTo>
                    <a:pt x="259" y="2706"/>
                  </a:lnTo>
                  <a:lnTo>
                    <a:pt x="282" y="2686"/>
                  </a:lnTo>
                  <a:lnTo>
                    <a:pt x="306" y="2663"/>
                  </a:lnTo>
                  <a:lnTo>
                    <a:pt x="330" y="2639"/>
                  </a:lnTo>
                  <a:lnTo>
                    <a:pt x="353" y="2613"/>
                  </a:lnTo>
                  <a:lnTo>
                    <a:pt x="377" y="2584"/>
                  </a:lnTo>
                  <a:lnTo>
                    <a:pt x="400" y="2553"/>
                  </a:lnTo>
                  <a:lnTo>
                    <a:pt x="424" y="2519"/>
                  </a:lnTo>
                  <a:lnTo>
                    <a:pt x="447" y="2483"/>
                  </a:lnTo>
                  <a:lnTo>
                    <a:pt x="469" y="2445"/>
                  </a:lnTo>
                  <a:lnTo>
                    <a:pt x="490" y="2404"/>
                  </a:lnTo>
                  <a:lnTo>
                    <a:pt x="511" y="2360"/>
                  </a:lnTo>
                  <a:lnTo>
                    <a:pt x="531" y="2314"/>
                  </a:lnTo>
                  <a:lnTo>
                    <a:pt x="550" y="2263"/>
                  </a:lnTo>
                  <a:lnTo>
                    <a:pt x="569" y="2210"/>
                  </a:lnTo>
                  <a:lnTo>
                    <a:pt x="572" y="2229"/>
                  </a:lnTo>
                  <a:lnTo>
                    <a:pt x="584" y="2279"/>
                  </a:lnTo>
                  <a:lnTo>
                    <a:pt x="594" y="2314"/>
                  </a:lnTo>
                  <a:lnTo>
                    <a:pt x="608" y="2353"/>
                  </a:lnTo>
                  <a:lnTo>
                    <a:pt x="616" y="2375"/>
                  </a:lnTo>
                  <a:lnTo>
                    <a:pt x="626" y="2397"/>
                  </a:lnTo>
                  <a:lnTo>
                    <a:pt x="636" y="2420"/>
                  </a:lnTo>
                  <a:lnTo>
                    <a:pt x="648" y="2444"/>
                  </a:lnTo>
                  <a:lnTo>
                    <a:pt x="660" y="2468"/>
                  </a:lnTo>
                  <a:lnTo>
                    <a:pt x="674" y="2493"/>
                  </a:lnTo>
                  <a:lnTo>
                    <a:pt x="690" y="2519"/>
                  </a:lnTo>
                  <a:lnTo>
                    <a:pt x="706" y="2544"/>
                  </a:lnTo>
                  <a:lnTo>
                    <a:pt x="724" y="2569"/>
                  </a:lnTo>
                  <a:lnTo>
                    <a:pt x="744" y="2596"/>
                  </a:lnTo>
                  <a:lnTo>
                    <a:pt x="765" y="2621"/>
                  </a:lnTo>
                  <a:lnTo>
                    <a:pt x="787" y="2646"/>
                  </a:lnTo>
                  <a:lnTo>
                    <a:pt x="811" y="2671"/>
                  </a:lnTo>
                  <a:lnTo>
                    <a:pt x="836" y="2696"/>
                  </a:lnTo>
                  <a:lnTo>
                    <a:pt x="864" y="2720"/>
                  </a:lnTo>
                  <a:lnTo>
                    <a:pt x="892" y="2744"/>
                  </a:lnTo>
                  <a:lnTo>
                    <a:pt x="924" y="2766"/>
                  </a:lnTo>
                  <a:lnTo>
                    <a:pt x="956" y="2788"/>
                  </a:lnTo>
                  <a:lnTo>
                    <a:pt x="991" y="2809"/>
                  </a:lnTo>
                  <a:lnTo>
                    <a:pt x="1027" y="2828"/>
                  </a:lnTo>
                  <a:lnTo>
                    <a:pt x="1018" y="2818"/>
                  </a:lnTo>
                  <a:lnTo>
                    <a:pt x="996" y="2788"/>
                  </a:lnTo>
                  <a:lnTo>
                    <a:pt x="983" y="2766"/>
                  </a:lnTo>
                  <a:lnTo>
                    <a:pt x="968" y="2740"/>
                  </a:lnTo>
                  <a:lnTo>
                    <a:pt x="952" y="2710"/>
                  </a:lnTo>
                  <a:lnTo>
                    <a:pt x="936" y="2677"/>
                  </a:lnTo>
                  <a:lnTo>
                    <a:pt x="929" y="2659"/>
                  </a:lnTo>
                  <a:lnTo>
                    <a:pt x="923" y="2640"/>
                  </a:lnTo>
                  <a:lnTo>
                    <a:pt x="916" y="2621"/>
                  </a:lnTo>
                  <a:lnTo>
                    <a:pt x="910" y="2600"/>
                  </a:lnTo>
                  <a:lnTo>
                    <a:pt x="905" y="2579"/>
                  </a:lnTo>
                  <a:lnTo>
                    <a:pt x="900" y="2558"/>
                  </a:lnTo>
                  <a:lnTo>
                    <a:pt x="897" y="2535"/>
                  </a:lnTo>
                  <a:lnTo>
                    <a:pt x="894" y="2511"/>
                  </a:lnTo>
                  <a:lnTo>
                    <a:pt x="892" y="2488"/>
                  </a:lnTo>
                  <a:lnTo>
                    <a:pt x="892" y="2464"/>
                  </a:lnTo>
                  <a:lnTo>
                    <a:pt x="892" y="2439"/>
                  </a:lnTo>
                  <a:lnTo>
                    <a:pt x="894" y="2414"/>
                  </a:lnTo>
                  <a:lnTo>
                    <a:pt x="897" y="2388"/>
                  </a:lnTo>
                  <a:lnTo>
                    <a:pt x="903" y="2362"/>
                  </a:lnTo>
                  <a:lnTo>
                    <a:pt x="909" y="2336"/>
                  </a:lnTo>
                  <a:lnTo>
                    <a:pt x="916" y="2308"/>
                  </a:lnTo>
                  <a:lnTo>
                    <a:pt x="919" y="2312"/>
                  </a:lnTo>
                  <a:lnTo>
                    <a:pt x="930" y="2321"/>
                  </a:lnTo>
                  <a:lnTo>
                    <a:pt x="946" y="2335"/>
                  </a:lnTo>
                  <a:lnTo>
                    <a:pt x="970" y="2353"/>
                  </a:lnTo>
                  <a:lnTo>
                    <a:pt x="1001" y="2374"/>
                  </a:lnTo>
                  <a:lnTo>
                    <a:pt x="1038" y="2398"/>
                  </a:lnTo>
                  <a:lnTo>
                    <a:pt x="1061" y="2412"/>
                  </a:lnTo>
                  <a:lnTo>
                    <a:pt x="1084" y="2424"/>
                  </a:lnTo>
                  <a:lnTo>
                    <a:pt x="1110" y="2438"/>
                  </a:lnTo>
                  <a:lnTo>
                    <a:pt x="1137" y="2453"/>
                  </a:lnTo>
                  <a:lnTo>
                    <a:pt x="1167" y="2466"/>
                  </a:lnTo>
                  <a:lnTo>
                    <a:pt x="1198" y="2480"/>
                  </a:lnTo>
                  <a:lnTo>
                    <a:pt x="1231" y="2495"/>
                  </a:lnTo>
                  <a:lnTo>
                    <a:pt x="1267" y="2508"/>
                  </a:lnTo>
                  <a:lnTo>
                    <a:pt x="1305" y="2522"/>
                  </a:lnTo>
                  <a:lnTo>
                    <a:pt x="1344" y="2536"/>
                  </a:lnTo>
                  <a:lnTo>
                    <a:pt x="1386" y="2548"/>
                  </a:lnTo>
                  <a:lnTo>
                    <a:pt x="1430" y="2561"/>
                  </a:lnTo>
                  <a:lnTo>
                    <a:pt x="1475" y="2573"/>
                  </a:lnTo>
                  <a:lnTo>
                    <a:pt x="1524" y="2584"/>
                  </a:lnTo>
                  <a:lnTo>
                    <a:pt x="1573" y="2595"/>
                  </a:lnTo>
                  <a:lnTo>
                    <a:pt x="1626" y="2604"/>
                  </a:lnTo>
                  <a:lnTo>
                    <a:pt x="1681" y="2613"/>
                  </a:lnTo>
                  <a:lnTo>
                    <a:pt x="1737" y="2620"/>
                  </a:lnTo>
                  <a:lnTo>
                    <a:pt x="1796" y="2627"/>
                  </a:lnTo>
                  <a:lnTo>
                    <a:pt x="1859" y="2631"/>
                  </a:lnTo>
                  <a:lnTo>
                    <a:pt x="1842" y="2635"/>
                  </a:lnTo>
                  <a:lnTo>
                    <a:pt x="1819" y="2631"/>
                  </a:lnTo>
                  <a:lnTo>
                    <a:pt x="1790" y="2624"/>
                  </a:lnTo>
                  <a:lnTo>
                    <a:pt x="1756" y="2610"/>
                  </a:lnTo>
                  <a:lnTo>
                    <a:pt x="1719" y="2593"/>
                  </a:lnTo>
                  <a:lnTo>
                    <a:pt x="1677" y="2569"/>
                  </a:lnTo>
                  <a:lnTo>
                    <a:pt x="1633" y="2542"/>
                  </a:lnTo>
                  <a:lnTo>
                    <a:pt x="1587" y="2508"/>
                  </a:lnTo>
                  <a:lnTo>
                    <a:pt x="1538" y="2470"/>
                  </a:lnTo>
                  <a:lnTo>
                    <a:pt x="1490" y="2428"/>
                  </a:lnTo>
                  <a:lnTo>
                    <a:pt x="1441" y="2380"/>
                  </a:lnTo>
                  <a:lnTo>
                    <a:pt x="1393" y="2328"/>
                  </a:lnTo>
                  <a:lnTo>
                    <a:pt x="1346" y="2272"/>
                  </a:lnTo>
                  <a:lnTo>
                    <a:pt x="1301" y="2210"/>
                  </a:lnTo>
                  <a:lnTo>
                    <a:pt x="1258" y="2144"/>
                  </a:lnTo>
                  <a:lnTo>
                    <a:pt x="1221" y="2074"/>
                  </a:lnTo>
                  <a:lnTo>
                    <a:pt x="1186" y="1999"/>
                  </a:lnTo>
                  <a:lnTo>
                    <a:pt x="1156" y="1920"/>
                  </a:lnTo>
                  <a:lnTo>
                    <a:pt x="1132" y="1836"/>
                  </a:lnTo>
                  <a:lnTo>
                    <a:pt x="1114" y="1748"/>
                  </a:lnTo>
                  <a:lnTo>
                    <a:pt x="1103" y="1657"/>
                  </a:lnTo>
                  <a:lnTo>
                    <a:pt x="1099" y="1560"/>
                  </a:lnTo>
                  <a:lnTo>
                    <a:pt x="1105" y="1460"/>
                  </a:lnTo>
                  <a:lnTo>
                    <a:pt x="1118" y="1356"/>
                  </a:lnTo>
                  <a:lnTo>
                    <a:pt x="1143" y="1248"/>
                  </a:lnTo>
                  <a:lnTo>
                    <a:pt x="1176" y="1135"/>
                  </a:lnTo>
                  <a:lnTo>
                    <a:pt x="1223" y="1019"/>
                  </a:lnTo>
                  <a:lnTo>
                    <a:pt x="1279" y="899"/>
                  </a:lnTo>
                  <a:lnTo>
                    <a:pt x="1349" y="776"/>
                  </a:lnTo>
                  <a:lnTo>
                    <a:pt x="1432" y="649"/>
                  </a:lnTo>
                  <a:lnTo>
                    <a:pt x="1529" y="517"/>
                  </a:lnTo>
                  <a:lnTo>
                    <a:pt x="1641" y="382"/>
                  </a:lnTo>
                  <a:lnTo>
                    <a:pt x="1621" y="406"/>
                  </a:lnTo>
                  <a:lnTo>
                    <a:pt x="1564" y="467"/>
                  </a:lnTo>
                  <a:lnTo>
                    <a:pt x="1525" y="508"/>
                  </a:lnTo>
                  <a:lnTo>
                    <a:pt x="1482" y="553"/>
                  </a:lnTo>
                  <a:lnTo>
                    <a:pt x="1434" y="602"/>
                  </a:lnTo>
                  <a:lnTo>
                    <a:pt x="1384" y="654"/>
                  </a:lnTo>
                  <a:lnTo>
                    <a:pt x="1331" y="706"/>
                  </a:lnTo>
                  <a:lnTo>
                    <a:pt x="1278" y="756"/>
                  </a:lnTo>
                  <a:lnTo>
                    <a:pt x="1227" y="803"/>
                  </a:lnTo>
                  <a:lnTo>
                    <a:pt x="1176" y="848"/>
                  </a:lnTo>
                  <a:lnTo>
                    <a:pt x="1153" y="867"/>
                  </a:lnTo>
                  <a:lnTo>
                    <a:pt x="1130" y="885"/>
                  </a:lnTo>
                  <a:lnTo>
                    <a:pt x="1109" y="901"/>
                  </a:lnTo>
                  <a:lnTo>
                    <a:pt x="1088" y="916"/>
                  </a:lnTo>
                  <a:lnTo>
                    <a:pt x="1069" y="928"/>
                  </a:lnTo>
                  <a:lnTo>
                    <a:pt x="1051" y="938"/>
                  </a:lnTo>
                  <a:lnTo>
                    <a:pt x="1035" y="945"/>
                  </a:lnTo>
                  <a:lnTo>
                    <a:pt x="1022" y="950"/>
                  </a:lnTo>
                  <a:lnTo>
                    <a:pt x="1010" y="950"/>
                  </a:lnTo>
                  <a:lnTo>
                    <a:pt x="999" y="944"/>
                  </a:lnTo>
                  <a:lnTo>
                    <a:pt x="992" y="934"/>
                  </a:lnTo>
                  <a:lnTo>
                    <a:pt x="987" y="918"/>
                  </a:lnTo>
                  <a:lnTo>
                    <a:pt x="983" y="898"/>
                  </a:lnTo>
                  <a:lnTo>
                    <a:pt x="979" y="874"/>
                  </a:lnTo>
                  <a:lnTo>
                    <a:pt x="979" y="847"/>
                  </a:lnTo>
                  <a:lnTo>
                    <a:pt x="979" y="815"/>
                  </a:lnTo>
                  <a:lnTo>
                    <a:pt x="982" y="780"/>
                  </a:lnTo>
                  <a:lnTo>
                    <a:pt x="985" y="743"/>
                  </a:lnTo>
                  <a:lnTo>
                    <a:pt x="989" y="704"/>
                  </a:lnTo>
                  <a:lnTo>
                    <a:pt x="994" y="663"/>
                  </a:lnTo>
                  <a:lnTo>
                    <a:pt x="1007" y="577"/>
                  </a:lnTo>
                  <a:lnTo>
                    <a:pt x="1023" y="487"/>
                  </a:lnTo>
                  <a:lnTo>
                    <a:pt x="1039" y="397"/>
                  </a:lnTo>
                  <a:lnTo>
                    <a:pt x="1057" y="309"/>
                  </a:lnTo>
                  <a:lnTo>
                    <a:pt x="1075" y="227"/>
                  </a:lnTo>
                  <a:lnTo>
                    <a:pt x="1091" y="153"/>
                  </a:lnTo>
                  <a:lnTo>
                    <a:pt x="1106" y="91"/>
                  </a:lnTo>
                  <a:lnTo>
                    <a:pt x="1117" y="42"/>
                  </a:lnTo>
                  <a:lnTo>
                    <a:pt x="1125" y="11"/>
                  </a:lnTo>
                  <a:lnTo>
                    <a:pt x="1127" y="0"/>
                  </a:lnTo>
                  <a:lnTo>
                    <a:pt x="1124" y="10"/>
                  </a:lnTo>
                  <a:lnTo>
                    <a:pt x="1112" y="39"/>
                  </a:lnTo>
                  <a:lnTo>
                    <a:pt x="1094" y="85"/>
                  </a:lnTo>
                  <a:lnTo>
                    <a:pt x="1071" y="142"/>
                  </a:lnTo>
                  <a:lnTo>
                    <a:pt x="1042" y="212"/>
                  </a:lnTo>
                  <a:lnTo>
                    <a:pt x="1009" y="289"/>
                  </a:lnTo>
                  <a:lnTo>
                    <a:pt x="971" y="372"/>
                  </a:lnTo>
                  <a:lnTo>
                    <a:pt x="931" y="457"/>
                  </a:lnTo>
                  <a:lnTo>
                    <a:pt x="910" y="499"/>
                  </a:lnTo>
                  <a:lnTo>
                    <a:pt x="889" y="542"/>
                  </a:lnTo>
                  <a:lnTo>
                    <a:pt x="867" y="584"/>
                  </a:lnTo>
                  <a:lnTo>
                    <a:pt x="845" y="626"/>
                  </a:lnTo>
                  <a:lnTo>
                    <a:pt x="822" y="664"/>
                  </a:lnTo>
                  <a:lnTo>
                    <a:pt x="799" y="702"/>
                  </a:lnTo>
                  <a:lnTo>
                    <a:pt x="776" y="739"/>
                  </a:lnTo>
                  <a:lnTo>
                    <a:pt x="754" y="773"/>
                  </a:lnTo>
                  <a:lnTo>
                    <a:pt x="731" y="803"/>
                  </a:lnTo>
                  <a:lnTo>
                    <a:pt x="709" y="832"/>
                  </a:lnTo>
                  <a:lnTo>
                    <a:pt x="687" y="857"/>
                  </a:lnTo>
                  <a:lnTo>
                    <a:pt x="665" y="878"/>
                  </a:lnTo>
                  <a:lnTo>
                    <a:pt x="644" y="895"/>
                  </a:lnTo>
                  <a:lnTo>
                    <a:pt x="623" y="909"/>
                  </a:lnTo>
                  <a:lnTo>
                    <a:pt x="603" y="916"/>
                  </a:lnTo>
                  <a:lnTo>
                    <a:pt x="584" y="920"/>
                  </a:lnTo>
                  <a:lnTo>
                    <a:pt x="565" y="919"/>
                  </a:lnTo>
                  <a:lnTo>
                    <a:pt x="546" y="914"/>
                  </a:lnTo>
                  <a:lnTo>
                    <a:pt x="527" y="905"/>
                  </a:lnTo>
                  <a:lnTo>
                    <a:pt x="508" y="893"/>
                  </a:lnTo>
                  <a:lnTo>
                    <a:pt x="490" y="878"/>
                  </a:lnTo>
                  <a:lnTo>
                    <a:pt x="471" y="860"/>
                  </a:lnTo>
                  <a:lnTo>
                    <a:pt x="453" y="839"/>
                  </a:lnTo>
                  <a:lnTo>
                    <a:pt x="435" y="817"/>
                  </a:lnTo>
                  <a:lnTo>
                    <a:pt x="417" y="792"/>
                  </a:lnTo>
                  <a:lnTo>
                    <a:pt x="400" y="765"/>
                  </a:lnTo>
                  <a:lnTo>
                    <a:pt x="384" y="737"/>
                  </a:lnTo>
                  <a:lnTo>
                    <a:pt x="367" y="708"/>
                  </a:lnTo>
                  <a:lnTo>
                    <a:pt x="351" y="677"/>
                  </a:lnTo>
                  <a:lnTo>
                    <a:pt x="335" y="646"/>
                  </a:lnTo>
                  <a:lnTo>
                    <a:pt x="320" y="614"/>
                  </a:lnTo>
                  <a:lnTo>
                    <a:pt x="306" y="582"/>
                  </a:lnTo>
                  <a:lnTo>
                    <a:pt x="278" y="518"/>
                  </a:lnTo>
                  <a:lnTo>
                    <a:pt x="254" y="456"/>
                  </a:lnTo>
                  <a:lnTo>
                    <a:pt x="232" y="397"/>
                  </a:lnTo>
                  <a:lnTo>
                    <a:pt x="214" y="346"/>
                  </a:lnTo>
                  <a:lnTo>
                    <a:pt x="188" y="267"/>
                  </a:lnTo>
                  <a:lnTo>
                    <a:pt x="179" y="237"/>
                  </a:lnTo>
                  <a:close/>
                </a:path>
              </a:pathLst>
            </a:custGeom>
            <a:solidFill>
              <a:srgbClr val="808000"/>
            </a:solidFill>
            <a:ln cap="flat" cmpd="sng" w="9525">
              <a:solidFill>
                <a:srgbClr val="808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27"/>
            <p:cNvSpPr/>
            <p:nvPr/>
          </p:nvSpPr>
          <p:spPr>
            <a:xfrm rot="10546532">
              <a:off x="4721" y="2109"/>
              <a:ext cx="74" cy="526"/>
            </a:xfrm>
            <a:custGeom>
              <a:rect b="b" l="l" r="r" t="t"/>
              <a:pathLst>
                <a:path extrusionOk="0" h="2630" w="370">
                  <a:moveTo>
                    <a:pt x="35" y="2586"/>
                  </a:moveTo>
                  <a:lnTo>
                    <a:pt x="55" y="2616"/>
                  </a:lnTo>
                  <a:lnTo>
                    <a:pt x="81" y="2568"/>
                  </a:lnTo>
                  <a:lnTo>
                    <a:pt x="107" y="2519"/>
                  </a:lnTo>
                  <a:lnTo>
                    <a:pt x="131" y="2471"/>
                  </a:lnTo>
                  <a:lnTo>
                    <a:pt x="153" y="2421"/>
                  </a:lnTo>
                  <a:lnTo>
                    <a:pt x="174" y="2370"/>
                  </a:lnTo>
                  <a:lnTo>
                    <a:pt x="194" y="2320"/>
                  </a:lnTo>
                  <a:lnTo>
                    <a:pt x="213" y="2267"/>
                  </a:lnTo>
                  <a:lnTo>
                    <a:pt x="230" y="2215"/>
                  </a:lnTo>
                  <a:lnTo>
                    <a:pt x="246" y="2163"/>
                  </a:lnTo>
                  <a:lnTo>
                    <a:pt x="262" y="2109"/>
                  </a:lnTo>
                  <a:lnTo>
                    <a:pt x="275" y="2055"/>
                  </a:lnTo>
                  <a:lnTo>
                    <a:pt x="288" y="2002"/>
                  </a:lnTo>
                  <a:lnTo>
                    <a:pt x="299" y="1947"/>
                  </a:lnTo>
                  <a:lnTo>
                    <a:pt x="310" y="1893"/>
                  </a:lnTo>
                  <a:lnTo>
                    <a:pt x="320" y="1839"/>
                  </a:lnTo>
                  <a:lnTo>
                    <a:pt x="329" y="1784"/>
                  </a:lnTo>
                  <a:lnTo>
                    <a:pt x="336" y="1728"/>
                  </a:lnTo>
                  <a:lnTo>
                    <a:pt x="344" y="1673"/>
                  </a:lnTo>
                  <a:lnTo>
                    <a:pt x="349" y="1619"/>
                  </a:lnTo>
                  <a:lnTo>
                    <a:pt x="354" y="1564"/>
                  </a:lnTo>
                  <a:lnTo>
                    <a:pt x="359" y="1509"/>
                  </a:lnTo>
                  <a:lnTo>
                    <a:pt x="363" y="1455"/>
                  </a:lnTo>
                  <a:lnTo>
                    <a:pt x="366" y="1401"/>
                  </a:lnTo>
                  <a:lnTo>
                    <a:pt x="368" y="1347"/>
                  </a:lnTo>
                  <a:lnTo>
                    <a:pt x="369" y="1293"/>
                  </a:lnTo>
                  <a:lnTo>
                    <a:pt x="370" y="1240"/>
                  </a:lnTo>
                  <a:lnTo>
                    <a:pt x="370" y="1187"/>
                  </a:lnTo>
                  <a:lnTo>
                    <a:pt x="370" y="1136"/>
                  </a:lnTo>
                  <a:lnTo>
                    <a:pt x="368" y="1032"/>
                  </a:lnTo>
                  <a:lnTo>
                    <a:pt x="364" y="931"/>
                  </a:lnTo>
                  <a:lnTo>
                    <a:pt x="357" y="835"/>
                  </a:lnTo>
                  <a:lnTo>
                    <a:pt x="350" y="740"/>
                  </a:lnTo>
                  <a:lnTo>
                    <a:pt x="342" y="649"/>
                  </a:lnTo>
                  <a:lnTo>
                    <a:pt x="332" y="563"/>
                  </a:lnTo>
                  <a:lnTo>
                    <a:pt x="322" y="482"/>
                  </a:lnTo>
                  <a:lnTo>
                    <a:pt x="311" y="405"/>
                  </a:lnTo>
                  <a:lnTo>
                    <a:pt x="300" y="334"/>
                  </a:lnTo>
                  <a:lnTo>
                    <a:pt x="290" y="268"/>
                  </a:lnTo>
                  <a:lnTo>
                    <a:pt x="269" y="156"/>
                  </a:lnTo>
                  <a:lnTo>
                    <a:pt x="252" y="72"/>
                  </a:lnTo>
                  <a:lnTo>
                    <a:pt x="240" y="18"/>
                  </a:lnTo>
                  <a:lnTo>
                    <a:pt x="236" y="0"/>
                  </a:lnTo>
                  <a:lnTo>
                    <a:pt x="197" y="9"/>
                  </a:lnTo>
                  <a:lnTo>
                    <a:pt x="202" y="27"/>
                  </a:lnTo>
                  <a:lnTo>
                    <a:pt x="213" y="80"/>
                  </a:lnTo>
                  <a:lnTo>
                    <a:pt x="230" y="163"/>
                  </a:lnTo>
                  <a:lnTo>
                    <a:pt x="250" y="275"/>
                  </a:lnTo>
                  <a:lnTo>
                    <a:pt x="260" y="340"/>
                  </a:lnTo>
                  <a:lnTo>
                    <a:pt x="272" y="410"/>
                  </a:lnTo>
                  <a:lnTo>
                    <a:pt x="283" y="487"/>
                  </a:lnTo>
                  <a:lnTo>
                    <a:pt x="292" y="568"/>
                  </a:lnTo>
                  <a:lnTo>
                    <a:pt x="302" y="654"/>
                  </a:lnTo>
                  <a:lnTo>
                    <a:pt x="310" y="744"/>
                  </a:lnTo>
                  <a:lnTo>
                    <a:pt x="317" y="837"/>
                  </a:lnTo>
                  <a:lnTo>
                    <a:pt x="324" y="933"/>
                  </a:lnTo>
                  <a:lnTo>
                    <a:pt x="328" y="1033"/>
                  </a:lnTo>
                  <a:lnTo>
                    <a:pt x="330" y="1136"/>
                  </a:lnTo>
                  <a:lnTo>
                    <a:pt x="330" y="1187"/>
                  </a:lnTo>
                  <a:lnTo>
                    <a:pt x="330" y="1240"/>
                  </a:lnTo>
                  <a:lnTo>
                    <a:pt x="329" y="1292"/>
                  </a:lnTo>
                  <a:lnTo>
                    <a:pt x="328" y="1346"/>
                  </a:lnTo>
                  <a:lnTo>
                    <a:pt x="326" y="1400"/>
                  </a:lnTo>
                  <a:lnTo>
                    <a:pt x="323" y="1453"/>
                  </a:lnTo>
                  <a:lnTo>
                    <a:pt x="319" y="1507"/>
                  </a:lnTo>
                  <a:lnTo>
                    <a:pt x="315" y="1561"/>
                  </a:lnTo>
                  <a:lnTo>
                    <a:pt x="310" y="1615"/>
                  </a:lnTo>
                  <a:lnTo>
                    <a:pt x="304" y="1669"/>
                  </a:lnTo>
                  <a:lnTo>
                    <a:pt x="297" y="1724"/>
                  </a:lnTo>
                  <a:lnTo>
                    <a:pt x="289" y="1778"/>
                  </a:lnTo>
                  <a:lnTo>
                    <a:pt x="280" y="1831"/>
                  </a:lnTo>
                  <a:lnTo>
                    <a:pt x="271" y="1886"/>
                  </a:lnTo>
                  <a:lnTo>
                    <a:pt x="260" y="1940"/>
                  </a:lnTo>
                  <a:lnTo>
                    <a:pt x="249" y="1992"/>
                  </a:lnTo>
                  <a:lnTo>
                    <a:pt x="236" y="2046"/>
                  </a:lnTo>
                  <a:lnTo>
                    <a:pt x="223" y="2099"/>
                  </a:lnTo>
                  <a:lnTo>
                    <a:pt x="208" y="2151"/>
                  </a:lnTo>
                  <a:lnTo>
                    <a:pt x="192" y="2203"/>
                  </a:lnTo>
                  <a:lnTo>
                    <a:pt x="175" y="2254"/>
                  </a:lnTo>
                  <a:lnTo>
                    <a:pt x="157" y="2305"/>
                  </a:lnTo>
                  <a:lnTo>
                    <a:pt x="137" y="2355"/>
                  </a:lnTo>
                  <a:lnTo>
                    <a:pt x="116" y="2405"/>
                  </a:lnTo>
                  <a:lnTo>
                    <a:pt x="94" y="2454"/>
                  </a:lnTo>
                  <a:lnTo>
                    <a:pt x="71" y="2502"/>
                  </a:lnTo>
                  <a:lnTo>
                    <a:pt x="47" y="2549"/>
                  </a:lnTo>
                  <a:lnTo>
                    <a:pt x="20" y="2596"/>
                  </a:lnTo>
                  <a:lnTo>
                    <a:pt x="40" y="2626"/>
                  </a:lnTo>
                  <a:lnTo>
                    <a:pt x="20" y="2596"/>
                  </a:lnTo>
                  <a:lnTo>
                    <a:pt x="0" y="2630"/>
                  </a:lnTo>
                  <a:lnTo>
                    <a:pt x="40" y="2626"/>
                  </a:lnTo>
                  <a:lnTo>
                    <a:pt x="35" y="2586"/>
                  </a:lnTo>
                  <a:close/>
                </a:path>
              </a:pathLst>
            </a:custGeom>
            <a:solidFill>
              <a:srgbClr val="EBC0CD"/>
            </a:solidFill>
            <a:ln cap="flat" cmpd="sng" w="9525">
              <a:solidFill>
                <a:srgbClr val="ACA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27"/>
            <p:cNvSpPr/>
            <p:nvPr/>
          </p:nvSpPr>
          <p:spPr>
            <a:xfrm rot="10546532">
              <a:off x="4656" y="2111"/>
              <a:ext cx="118" cy="147"/>
            </a:xfrm>
            <a:custGeom>
              <a:rect b="b" l="l" r="r" t="t"/>
              <a:pathLst>
                <a:path extrusionOk="0" h="734" w="592">
                  <a:moveTo>
                    <a:pt x="592" y="83"/>
                  </a:moveTo>
                  <a:lnTo>
                    <a:pt x="553" y="80"/>
                  </a:lnTo>
                  <a:lnTo>
                    <a:pt x="535" y="132"/>
                  </a:lnTo>
                  <a:lnTo>
                    <a:pt x="516" y="180"/>
                  </a:lnTo>
                  <a:lnTo>
                    <a:pt x="496" y="227"/>
                  </a:lnTo>
                  <a:lnTo>
                    <a:pt x="475" y="270"/>
                  </a:lnTo>
                  <a:lnTo>
                    <a:pt x="454" y="311"/>
                  </a:lnTo>
                  <a:lnTo>
                    <a:pt x="432" y="348"/>
                  </a:lnTo>
                  <a:lnTo>
                    <a:pt x="410" y="383"/>
                  </a:lnTo>
                  <a:lnTo>
                    <a:pt x="388" y="416"/>
                  </a:lnTo>
                  <a:lnTo>
                    <a:pt x="364" y="446"/>
                  </a:lnTo>
                  <a:lnTo>
                    <a:pt x="341" y="475"/>
                  </a:lnTo>
                  <a:lnTo>
                    <a:pt x="318" y="500"/>
                  </a:lnTo>
                  <a:lnTo>
                    <a:pt x="295" y="524"/>
                  </a:lnTo>
                  <a:lnTo>
                    <a:pt x="272" y="546"/>
                  </a:lnTo>
                  <a:lnTo>
                    <a:pt x="250" y="565"/>
                  </a:lnTo>
                  <a:lnTo>
                    <a:pt x="228" y="584"/>
                  </a:lnTo>
                  <a:lnTo>
                    <a:pt x="205" y="600"/>
                  </a:lnTo>
                  <a:lnTo>
                    <a:pt x="183" y="615"/>
                  </a:lnTo>
                  <a:lnTo>
                    <a:pt x="163" y="627"/>
                  </a:lnTo>
                  <a:lnTo>
                    <a:pt x="143" y="639"/>
                  </a:lnTo>
                  <a:lnTo>
                    <a:pt x="124" y="650"/>
                  </a:lnTo>
                  <a:lnTo>
                    <a:pt x="107" y="659"/>
                  </a:lnTo>
                  <a:lnTo>
                    <a:pt x="89" y="666"/>
                  </a:lnTo>
                  <a:lnTo>
                    <a:pt x="73" y="673"/>
                  </a:lnTo>
                  <a:lnTo>
                    <a:pt x="59" y="678"/>
                  </a:lnTo>
                  <a:lnTo>
                    <a:pt x="34" y="686"/>
                  </a:lnTo>
                  <a:lnTo>
                    <a:pt x="15" y="692"/>
                  </a:lnTo>
                  <a:lnTo>
                    <a:pt x="3" y="694"/>
                  </a:lnTo>
                  <a:lnTo>
                    <a:pt x="0" y="694"/>
                  </a:lnTo>
                  <a:lnTo>
                    <a:pt x="5" y="734"/>
                  </a:lnTo>
                  <a:lnTo>
                    <a:pt x="11" y="733"/>
                  </a:lnTo>
                  <a:lnTo>
                    <a:pt x="24" y="730"/>
                  </a:lnTo>
                  <a:lnTo>
                    <a:pt x="45" y="724"/>
                  </a:lnTo>
                  <a:lnTo>
                    <a:pt x="72" y="716"/>
                  </a:lnTo>
                  <a:lnTo>
                    <a:pt x="88" y="710"/>
                  </a:lnTo>
                  <a:lnTo>
                    <a:pt x="104" y="703"/>
                  </a:lnTo>
                  <a:lnTo>
                    <a:pt x="123" y="695"/>
                  </a:lnTo>
                  <a:lnTo>
                    <a:pt x="142" y="685"/>
                  </a:lnTo>
                  <a:lnTo>
                    <a:pt x="162" y="674"/>
                  </a:lnTo>
                  <a:lnTo>
                    <a:pt x="183" y="662"/>
                  </a:lnTo>
                  <a:lnTo>
                    <a:pt x="205" y="649"/>
                  </a:lnTo>
                  <a:lnTo>
                    <a:pt x="229" y="633"/>
                  </a:lnTo>
                  <a:lnTo>
                    <a:pt x="252" y="615"/>
                  </a:lnTo>
                  <a:lnTo>
                    <a:pt x="275" y="596"/>
                  </a:lnTo>
                  <a:lnTo>
                    <a:pt x="299" y="575"/>
                  </a:lnTo>
                  <a:lnTo>
                    <a:pt x="323" y="553"/>
                  </a:lnTo>
                  <a:lnTo>
                    <a:pt x="348" y="528"/>
                  </a:lnTo>
                  <a:lnTo>
                    <a:pt x="372" y="500"/>
                  </a:lnTo>
                  <a:lnTo>
                    <a:pt x="396" y="471"/>
                  </a:lnTo>
                  <a:lnTo>
                    <a:pt x="419" y="439"/>
                  </a:lnTo>
                  <a:lnTo>
                    <a:pt x="443" y="405"/>
                  </a:lnTo>
                  <a:lnTo>
                    <a:pt x="467" y="369"/>
                  </a:lnTo>
                  <a:lnTo>
                    <a:pt x="489" y="330"/>
                  </a:lnTo>
                  <a:lnTo>
                    <a:pt x="511" y="288"/>
                  </a:lnTo>
                  <a:lnTo>
                    <a:pt x="532" y="243"/>
                  </a:lnTo>
                  <a:lnTo>
                    <a:pt x="553" y="196"/>
                  </a:lnTo>
                  <a:lnTo>
                    <a:pt x="572" y="145"/>
                  </a:lnTo>
                  <a:lnTo>
                    <a:pt x="591" y="92"/>
                  </a:lnTo>
                  <a:lnTo>
                    <a:pt x="552" y="89"/>
                  </a:lnTo>
                  <a:lnTo>
                    <a:pt x="592" y="83"/>
                  </a:lnTo>
                  <a:lnTo>
                    <a:pt x="579" y="0"/>
                  </a:lnTo>
                  <a:lnTo>
                    <a:pt x="553" y="80"/>
                  </a:lnTo>
                  <a:lnTo>
                    <a:pt x="592" y="83"/>
                  </a:lnTo>
                  <a:close/>
                </a:path>
              </a:pathLst>
            </a:custGeom>
            <a:solidFill>
              <a:srgbClr val="EBC0CD"/>
            </a:solidFill>
            <a:ln cap="flat" cmpd="sng" w="9525">
              <a:solidFill>
                <a:srgbClr val="ACA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27"/>
            <p:cNvSpPr/>
            <p:nvPr/>
          </p:nvSpPr>
          <p:spPr>
            <a:xfrm rot="10546532">
              <a:off x="4551" y="2114"/>
              <a:ext cx="111" cy="136"/>
            </a:xfrm>
            <a:custGeom>
              <a:rect b="b" l="l" r="r" t="t"/>
              <a:pathLst>
                <a:path extrusionOk="0" h="680" w="556">
                  <a:moveTo>
                    <a:pt x="463" y="634"/>
                  </a:moveTo>
                  <a:lnTo>
                    <a:pt x="487" y="602"/>
                  </a:lnTo>
                  <a:lnTo>
                    <a:pt x="452" y="583"/>
                  </a:lnTo>
                  <a:lnTo>
                    <a:pt x="418" y="563"/>
                  </a:lnTo>
                  <a:lnTo>
                    <a:pt x="385" y="542"/>
                  </a:lnTo>
                  <a:lnTo>
                    <a:pt x="356" y="520"/>
                  </a:lnTo>
                  <a:lnTo>
                    <a:pt x="327" y="497"/>
                  </a:lnTo>
                  <a:lnTo>
                    <a:pt x="301" y="474"/>
                  </a:lnTo>
                  <a:lnTo>
                    <a:pt x="276" y="450"/>
                  </a:lnTo>
                  <a:lnTo>
                    <a:pt x="253" y="425"/>
                  </a:lnTo>
                  <a:lnTo>
                    <a:pt x="230" y="400"/>
                  </a:lnTo>
                  <a:lnTo>
                    <a:pt x="210" y="375"/>
                  </a:lnTo>
                  <a:lnTo>
                    <a:pt x="191" y="350"/>
                  </a:lnTo>
                  <a:lnTo>
                    <a:pt x="174" y="325"/>
                  </a:lnTo>
                  <a:lnTo>
                    <a:pt x="158" y="300"/>
                  </a:lnTo>
                  <a:lnTo>
                    <a:pt x="143" y="275"/>
                  </a:lnTo>
                  <a:lnTo>
                    <a:pt x="129" y="251"/>
                  </a:lnTo>
                  <a:lnTo>
                    <a:pt x="117" y="227"/>
                  </a:lnTo>
                  <a:lnTo>
                    <a:pt x="105" y="204"/>
                  </a:lnTo>
                  <a:lnTo>
                    <a:pt x="95" y="180"/>
                  </a:lnTo>
                  <a:lnTo>
                    <a:pt x="86" y="159"/>
                  </a:lnTo>
                  <a:lnTo>
                    <a:pt x="78" y="138"/>
                  </a:lnTo>
                  <a:lnTo>
                    <a:pt x="64" y="99"/>
                  </a:lnTo>
                  <a:lnTo>
                    <a:pt x="55" y="66"/>
                  </a:lnTo>
                  <a:lnTo>
                    <a:pt x="42" y="17"/>
                  </a:lnTo>
                  <a:lnTo>
                    <a:pt x="40" y="0"/>
                  </a:lnTo>
                  <a:lnTo>
                    <a:pt x="0" y="6"/>
                  </a:lnTo>
                  <a:lnTo>
                    <a:pt x="3" y="26"/>
                  </a:lnTo>
                  <a:lnTo>
                    <a:pt x="16" y="76"/>
                  </a:lnTo>
                  <a:lnTo>
                    <a:pt x="26" y="112"/>
                  </a:lnTo>
                  <a:lnTo>
                    <a:pt x="40" y="152"/>
                  </a:lnTo>
                  <a:lnTo>
                    <a:pt x="49" y="174"/>
                  </a:lnTo>
                  <a:lnTo>
                    <a:pt x="59" y="196"/>
                  </a:lnTo>
                  <a:lnTo>
                    <a:pt x="69" y="220"/>
                  </a:lnTo>
                  <a:lnTo>
                    <a:pt x="81" y="245"/>
                  </a:lnTo>
                  <a:lnTo>
                    <a:pt x="94" y="270"/>
                  </a:lnTo>
                  <a:lnTo>
                    <a:pt x="108" y="295"/>
                  </a:lnTo>
                  <a:lnTo>
                    <a:pt x="124" y="321"/>
                  </a:lnTo>
                  <a:lnTo>
                    <a:pt x="141" y="347"/>
                  </a:lnTo>
                  <a:lnTo>
                    <a:pt x="159" y="373"/>
                  </a:lnTo>
                  <a:lnTo>
                    <a:pt x="179" y="399"/>
                  </a:lnTo>
                  <a:lnTo>
                    <a:pt x="200" y="426"/>
                  </a:lnTo>
                  <a:lnTo>
                    <a:pt x="223" y="452"/>
                  </a:lnTo>
                  <a:lnTo>
                    <a:pt x="247" y="477"/>
                  </a:lnTo>
                  <a:lnTo>
                    <a:pt x="274" y="502"/>
                  </a:lnTo>
                  <a:lnTo>
                    <a:pt x="302" y="528"/>
                  </a:lnTo>
                  <a:lnTo>
                    <a:pt x="331" y="552"/>
                  </a:lnTo>
                  <a:lnTo>
                    <a:pt x="363" y="575"/>
                  </a:lnTo>
                  <a:lnTo>
                    <a:pt x="397" y="597"/>
                  </a:lnTo>
                  <a:lnTo>
                    <a:pt x="432" y="618"/>
                  </a:lnTo>
                  <a:lnTo>
                    <a:pt x="469" y="638"/>
                  </a:lnTo>
                  <a:lnTo>
                    <a:pt x="493" y="608"/>
                  </a:lnTo>
                  <a:lnTo>
                    <a:pt x="469" y="638"/>
                  </a:lnTo>
                  <a:lnTo>
                    <a:pt x="556" y="680"/>
                  </a:lnTo>
                  <a:lnTo>
                    <a:pt x="493" y="608"/>
                  </a:lnTo>
                  <a:lnTo>
                    <a:pt x="463" y="634"/>
                  </a:lnTo>
                  <a:close/>
                </a:path>
              </a:pathLst>
            </a:custGeom>
            <a:solidFill>
              <a:srgbClr val="EBC0CD"/>
            </a:solidFill>
            <a:ln cap="flat" cmpd="sng" w="9525">
              <a:solidFill>
                <a:srgbClr val="ACA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27"/>
            <p:cNvSpPr/>
            <p:nvPr/>
          </p:nvSpPr>
          <p:spPr>
            <a:xfrm rot="10546532">
              <a:off x="4564" y="2125"/>
              <a:ext cx="34" cy="114"/>
            </a:xfrm>
            <a:custGeom>
              <a:rect b="b" l="l" r="r" t="t"/>
              <a:pathLst>
                <a:path extrusionOk="0" h="570" w="170">
                  <a:moveTo>
                    <a:pt x="59" y="23"/>
                  </a:moveTo>
                  <a:lnTo>
                    <a:pt x="25" y="31"/>
                  </a:lnTo>
                  <a:lnTo>
                    <a:pt x="17" y="58"/>
                  </a:lnTo>
                  <a:lnTo>
                    <a:pt x="11" y="86"/>
                  </a:lnTo>
                  <a:lnTo>
                    <a:pt x="6" y="113"/>
                  </a:lnTo>
                  <a:lnTo>
                    <a:pt x="2" y="141"/>
                  </a:lnTo>
                  <a:lnTo>
                    <a:pt x="0" y="166"/>
                  </a:lnTo>
                  <a:lnTo>
                    <a:pt x="0" y="192"/>
                  </a:lnTo>
                  <a:lnTo>
                    <a:pt x="1" y="217"/>
                  </a:lnTo>
                  <a:lnTo>
                    <a:pt x="2" y="242"/>
                  </a:lnTo>
                  <a:lnTo>
                    <a:pt x="5" y="266"/>
                  </a:lnTo>
                  <a:lnTo>
                    <a:pt x="8" y="289"/>
                  </a:lnTo>
                  <a:lnTo>
                    <a:pt x="14" y="311"/>
                  </a:lnTo>
                  <a:lnTo>
                    <a:pt x="19" y="333"/>
                  </a:lnTo>
                  <a:lnTo>
                    <a:pt x="25" y="354"/>
                  </a:lnTo>
                  <a:lnTo>
                    <a:pt x="32" y="374"/>
                  </a:lnTo>
                  <a:lnTo>
                    <a:pt x="39" y="394"/>
                  </a:lnTo>
                  <a:lnTo>
                    <a:pt x="46" y="413"/>
                  </a:lnTo>
                  <a:lnTo>
                    <a:pt x="62" y="447"/>
                  </a:lnTo>
                  <a:lnTo>
                    <a:pt x="78" y="477"/>
                  </a:lnTo>
                  <a:lnTo>
                    <a:pt x="94" y="505"/>
                  </a:lnTo>
                  <a:lnTo>
                    <a:pt x="109" y="527"/>
                  </a:lnTo>
                  <a:lnTo>
                    <a:pt x="131" y="558"/>
                  </a:lnTo>
                  <a:lnTo>
                    <a:pt x="140" y="570"/>
                  </a:lnTo>
                  <a:lnTo>
                    <a:pt x="170" y="544"/>
                  </a:lnTo>
                  <a:lnTo>
                    <a:pt x="162" y="534"/>
                  </a:lnTo>
                  <a:lnTo>
                    <a:pt x="141" y="505"/>
                  </a:lnTo>
                  <a:lnTo>
                    <a:pt x="127" y="484"/>
                  </a:lnTo>
                  <a:lnTo>
                    <a:pt x="113" y="458"/>
                  </a:lnTo>
                  <a:lnTo>
                    <a:pt x="98" y="430"/>
                  </a:lnTo>
                  <a:lnTo>
                    <a:pt x="83" y="397"/>
                  </a:lnTo>
                  <a:lnTo>
                    <a:pt x="76" y="379"/>
                  </a:lnTo>
                  <a:lnTo>
                    <a:pt x="70" y="362"/>
                  </a:lnTo>
                  <a:lnTo>
                    <a:pt x="63" y="343"/>
                  </a:lnTo>
                  <a:lnTo>
                    <a:pt x="58" y="323"/>
                  </a:lnTo>
                  <a:lnTo>
                    <a:pt x="53" y="303"/>
                  </a:lnTo>
                  <a:lnTo>
                    <a:pt x="48" y="282"/>
                  </a:lnTo>
                  <a:lnTo>
                    <a:pt x="44" y="261"/>
                  </a:lnTo>
                  <a:lnTo>
                    <a:pt x="42" y="238"/>
                  </a:lnTo>
                  <a:lnTo>
                    <a:pt x="40" y="215"/>
                  </a:lnTo>
                  <a:lnTo>
                    <a:pt x="40" y="192"/>
                  </a:lnTo>
                  <a:lnTo>
                    <a:pt x="40" y="168"/>
                  </a:lnTo>
                  <a:lnTo>
                    <a:pt x="42" y="144"/>
                  </a:lnTo>
                  <a:lnTo>
                    <a:pt x="45" y="120"/>
                  </a:lnTo>
                  <a:lnTo>
                    <a:pt x="50" y="94"/>
                  </a:lnTo>
                  <a:lnTo>
                    <a:pt x="56" y="69"/>
                  </a:lnTo>
                  <a:lnTo>
                    <a:pt x="63" y="43"/>
                  </a:lnTo>
                  <a:lnTo>
                    <a:pt x="31" y="51"/>
                  </a:lnTo>
                  <a:lnTo>
                    <a:pt x="59" y="23"/>
                  </a:lnTo>
                  <a:lnTo>
                    <a:pt x="36" y="0"/>
                  </a:lnTo>
                  <a:lnTo>
                    <a:pt x="25" y="31"/>
                  </a:lnTo>
                  <a:lnTo>
                    <a:pt x="59" y="23"/>
                  </a:lnTo>
                  <a:close/>
                </a:path>
              </a:pathLst>
            </a:custGeom>
            <a:solidFill>
              <a:srgbClr val="EBC0CD"/>
            </a:solidFill>
            <a:ln cap="flat" cmpd="sng" w="9525">
              <a:solidFill>
                <a:srgbClr val="ACA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27"/>
            <p:cNvSpPr/>
            <p:nvPr/>
          </p:nvSpPr>
          <p:spPr>
            <a:xfrm rot="10546532">
              <a:off x="4384" y="2170"/>
              <a:ext cx="209" cy="72"/>
            </a:xfrm>
            <a:custGeom>
              <a:rect b="b" l="l" r="r" t="t"/>
              <a:pathLst>
                <a:path extrusionOk="0" h="356" w="1043">
                  <a:moveTo>
                    <a:pt x="963" y="355"/>
                  </a:moveTo>
                  <a:lnTo>
                    <a:pt x="957" y="318"/>
                  </a:lnTo>
                  <a:lnTo>
                    <a:pt x="896" y="312"/>
                  </a:lnTo>
                  <a:lnTo>
                    <a:pt x="837" y="306"/>
                  </a:lnTo>
                  <a:lnTo>
                    <a:pt x="781" y="298"/>
                  </a:lnTo>
                  <a:lnTo>
                    <a:pt x="726" y="289"/>
                  </a:lnTo>
                  <a:lnTo>
                    <a:pt x="674" y="280"/>
                  </a:lnTo>
                  <a:lnTo>
                    <a:pt x="625" y="269"/>
                  </a:lnTo>
                  <a:lnTo>
                    <a:pt x="578" y="259"/>
                  </a:lnTo>
                  <a:lnTo>
                    <a:pt x="532" y="247"/>
                  </a:lnTo>
                  <a:lnTo>
                    <a:pt x="488" y="234"/>
                  </a:lnTo>
                  <a:lnTo>
                    <a:pt x="447" y="222"/>
                  </a:lnTo>
                  <a:lnTo>
                    <a:pt x="408" y="208"/>
                  </a:lnTo>
                  <a:lnTo>
                    <a:pt x="371" y="194"/>
                  </a:lnTo>
                  <a:lnTo>
                    <a:pt x="336" y="181"/>
                  </a:lnTo>
                  <a:lnTo>
                    <a:pt x="303" y="167"/>
                  </a:lnTo>
                  <a:lnTo>
                    <a:pt x="272" y="153"/>
                  </a:lnTo>
                  <a:lnTo>
                    <a:pt x="243" y="140"/>
                  </a:lnTo>
                  <a:lnTo>
                    <a:pt x="215" y="126"/>
                  </a:lnTo>
                  <a:lnTo>
                    <a:pt x="190" y="112"/>
                  </a:lnTo>
                  <a:lnTo>
                    <a:pt x="167" y="99"/>
                  </a:lnTo>
                  <a:lnTo>
                    <a:pt x="146" y="86"/>
                  </a:lnTo>
                  <a:lnTo>
                    <a:pt x="109" y="63"/>
                  </a:lnTo>
                  <a:lnTo>
                    <a:pt x="79" y="42"/>
                  </a:lnTo>
                  <a:lnTo>
                    <a:pt x="55" y="24"/>
                  </a:lnTo>
                  <a:lnTo>
                    <a:pt x="40" y="10"/>
                  </a:lnTo>
                  <a:lnTo>
                    <a:pt x="30" y="2"/>
                  </a:lnTo>
                  <a:lnTo>
                    <a:pt x="28" y="0"/>
                  </a:lnTo>
                  <a:lnTo>
                    <a:pt x="0" y="28"/>
                  </a:lnTo>
                  <a:lnTo>
                    <a:pt x="4" y="31"/>
                  </a:lnTo>
                  <a:lnTo>
                    <a:pt x="13" y="41"/>
                  </a:lnTo>
                  <a:lnTo>
                    <a:pt x="31" y="55"/>
                  </a:lnTo>
                  <a:lnTo>
                    <a:pt x="55" y="73"/>
                  </a:lnTo>
                  <a:lnTo>
                    <a:pt x="87" y="95"/>
                  </a:lnTo>
                  <a:lnTo>
                    <a:pt x="125" y="121"/>
                  </a:lnTo>
                  <a:lnTo>
                    <a:pt x="147" y="133"/>
                  </a:lnTo>
                  <a:lnTo>
                    <a:pt x="171" y="147"/>
                  </a:lnTo>
                  <a:lnTo>
                    <a:pt x="198" y="161"/>
                  </a:lnTo>
                  <a:lnTo>
                    <a:pt x="225" y="175"/>
                  </a:lnTo>
                  <a:lnTo>
                    <a:pt x="255" y="189"/>
                  </a:lnTo>
                  <a:lnTo>
                    <a:pt x="287" y="204"/>
                  </a:lnTo>
                  <a:lnTo>
                    <a:pt x="321" y="218"/>
                  </a:lnTo>
                  <a:lnTo>
                    <a:pt x="356" y="232"/>
                  </a:lnTo>
                  <a:lnTo>
                    <a:pt x="395" y="246"/>
                  </a:lnTo>
                  <a:lnTo>
                    <a:pt x="435" y="260"/>
                  </a:lnTo>
                  <a:lnTo>
                    <a:pt x="478" y="272"/>
                  </a:lnTo>
                  <a:lnTo>
                    <a:pt x="522" y="285"/>
                  </a:lnTo>
                  <a:lnTo>
                    <a:pt x="568" y="298"/>
                  </a:lnTo>
                  <a:lnTo>
                    <a:pt x="617" y="309"/>
                  </a:lnTo>
                  <a:lnTo>
                    <a:pt x="667" y="320"/>
                  </a:lnTo>
                  <a:lnTo>
                    <a:pt x="720" y="329"/>
                  </a:lnTo>
                  <a:lnTo>
                    <a:pt x="776" y="338"/>
                  </a:lnTo>
                  <a:lnTo>
                    <a:pt x="832" y="345"/>
                  </a:lnTo>
                  <a:lnTo>
                    <a:pt x="892" y="351"/>
                  </a:lnTo>
                  <a:lnTo>
                    <a:pt x="953" y="356"/>
                  </a:lnTo>
                  <a:lnTo>
                    <a:pt x="948" y="319"/>
                  </a:lnTo>
                  <a:lnTo>
                    <a:pt x="963" y="355"/>
                  </a:lnTo>
                  <a:lnTo>
                    <a:pt x="1043" y="324"/>
                  </a:lnTo>
                  <a:lnTo>
                    <a:pt x="957" y="318"/>
                  </a:lnTo>
                  <a:lnTo>
                    <a:pt x="963" y="355"/>
                  </a:lnTo>
                  <a:close/>
                </a:path>
              </a:pathLst>
            </a:custGeom>
            <a:solidFill>
              <a:srgbClr val="EBC0CD"/>
            </a:solidFill>
            <a:ln cap="flat" cmpd="sng" w="9525">
              <a:solidFill>
                <a:srgbClr val="ACA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27"/>
            <p:cNvSpPr/>
            <p:nvPr/>
          </p:nvSpPr>
          <p:spPr>
            <a:xfrm rot="10546532">
              <a:off x="4415" y="2169"/>
              <a:ext cx="158" cy="463"/>
            </a:xfrm>
            <a:custGeom>
              <a:rect b="b" l="l" r="r" t="t"/>
              <a:pathLst>
                <a:path extrusionOk="0" h="2319" w="787">
                  <a:moveTo>
                    <a:pt x="577" y="60"/>
                  </a:moveTo>
                  <a:lnTo>
                    <a:pt x="547" y="34"/>
                  </a:lnTo>
                  <a:lnTo>
                    <a:pt x="517" y="67"/>
                  </a:lnTo>
                  <a:lnTo>
                    <a:pt x="489" y="101"/>
                  </a:lnTo>
                  <a:lnTo>
                    <a:pt x="462" y="135"/>
                  </a:lnTo>
                  <a:lnTo>
                    <a:pt x="434" y="168"/>
                  </a:lnTo>
                  <a:lnTo>
                    <a:pt x="409" y="202"/>
                  </a:lnTo>
                  <a:lnTo>
                    <a:pt x="384" y="235"/>
                  </a:lnTo>
                  <a:lnTo>
                    <a:pt x="361" y="268"/>
                  </a:lnTo>
                  <a:lnTo>
                    <a:pt x="337" y="301"/>
                  </a:lnTo>
                  <a:lnTo>
                    <a:pt x="314" y="334"/>
                  </a:lnTo>
                  <a:lnTo>
                    <a:pt x="293" y="365"/>
                  </a:lnTo>
                  <a:lnTo>
                    <a:pt x="273" y="398"/>
                  </a:lnTo>
                  <a:lnTo>
                    <a:pt x="253" y="429"/>
                  </a:lnTo>
                  <a:lnTo>
                    <a:pt x="234" y="461"/>
                  </a:lnTo>
                  <a:lnTo>
                    <a:pt x="216" y="493"/>
                  </a:lnTo>
                  <a:lnTo>
                    <a:pt x="199" y="523"/>
                  </a:lnTo>
                  <a:lnTo>
                    <a:pt x="183" y="554"/>
                  </a:lnTo>
                  <a:lnTo>
                    <a:pt x="167" y="585"/>
                  </a:lnTo>
                  <a:lnTo>
                    <a:pt x="152" y="615"/>
                  </a:lnTo>
                  <a:lnTo>
                    <a:pt x="138" y="645"/>
                  </a:lnTo>
                  <a:lnTo>
                    <a:pt x="125" y="676"/>
                  </a:lnTo>
                  <a:lnTo>
                    <a:pt x="112" y="705"/>
                  </a:lnTo>
                  <a:lnTo>
                    <a:pt x="100" y="735"/>
                  </a:lnTo>
                  <a:lnTo>
                    <a:pt x="89" y="764"/>
                  </a:lnTo>
                  <a:lnTo>
                    <a:pt x="79" y="793"/>
                  </a:lnTo>
                  <a:lnTo>
                    <a:pt x="69" y="822"/>
                  </a:lnTo>
                  <a:lnTo>
                    <a:pt x="60" y="850"/>
                  </a:lnTo>
                  <a:lnTo>
                    <a:pt x="52" y="879"/>
                  </a:lnTo>
                  <a:lnTo>
                    <a:pt x="45" y="906"/>
                  </a:lnTo>
                  <a:lnTo>
                    <a:pt x="37" y="935"/>
                  </a:lnTo>
                  <a:lnTo>
                    <a:pt x="31" y="962"/>
                  </a:lnTo>
                  <a:lnTo>
                    <a:pt x="25" y="989"/>
                  </a:lnTo>
                  <a:lnTo>
                    <a:pt x="20" y="1017"/>
                  </a:lnTo>
                  <a:lnTo>
                    <a:pt x="15" y="1043"/>
                  </a:lnTo>
                  <a:lnTo>
                    <a:pt x="12" y="1069"/>
                  </a:lnTo>
                  <a:lnTo>
                    <a:pt x="9" y="1097"/>
                  </a:lnTo>
                  <a:lnTo>
                    <a:pt x="6" y="1122"/>
                  </a:lnTo>
                  <a:lnTo>
                    <a:pt x="4" y="1148"/>
                  </a:lnTo>
                  <a:lnTo>
                    <a:pt x="3" y="1174"/>
                  </a:lnTo>
                  <a:lnTo>
                    <a:pt x="2" y="1199"/>
                  </a:lnTo>
                  <a:lnTo>
                    <a:pt x="0" y="1224"/>
                  </a:lnTo>
                  <a:lnTo>
                    <a:pt x="2" y="1274"/>
                  </a:lnTo>
                  <a:lnTo>
                    <a:pt x="4" y="1322"/>
                  </a:lnTo>
                  <a:lnTo>
                    <a:pt x="9" y="1369"/>
                  </a:lnTo>
                  <a:lnTo>
                    <a:pt x="15" y="1416"/>
                  </a:lnTo>
                  <a:lnTo>
                    <a:pt x="24" y="1461"/>
                  </a:lnTo>
                  <a:lnTo>
                    <a:pt x="33" y="1505"/>
                  </a:lnTo>
                  <a:lnTo>
                    <a:pt x="45" y="1548"/>
                  </a:lnTo>
                  <a:lnTo>
                    <a:pt x="58" y="1590"/>
                  </a:lnTo>
                  <a:lnTo>
                    <a:pt x="72" y="1630"/>
                  </a:lnTo>
                  <a:lnTo>
                    <a:pt x="88" y="1670"/>
                  </a:lnTo>
                  <a:lnTo>
                    <a:pt x="106" y="1709"/>
                  </a:lnTo>
                  <a:lnTo>
                    <a:pt x="124" y="1747"/>
                  </a:lnTo>
                  <a:lnTo>
                    <a:pt x="143" y="1783"/>
                  </a:lnTo>
                  <a:lnTo>
                    <a:pt x="163" y="1819"/>
                  </a:lnTo>
                  <a:lnTo>
                    <a:pt x="184" y="1852"/>
                  </a:lnTo>
                  <a:lnTo>
                    <a:pt x="206" y="1885"/>
                  </a:lnTo>
                  <a:lnTo>
                    <a:pt x="228" y="1917"/>
                  </a:lnTo>
                  <a:lnTo>
                    <a:pt x="251" y="1948"/>
                  </a:lnTo>
                  <a:lnTo>
                    <a:pt x="274" y="1978"/>
                  </a:lnTo>
                  <a:lnTo>
                    <a:pt x="298" y="2005"/>
                  </a:lnTo>
                  <a:lnTo>
                    <a:pt x="323" y="2032"/>
                  </a:lnTo>
                  <a:lnTo>
                    <a:pt x="348" y="2059"/>
                  </a:lnTo>
                  <a:lnTo>
                    <a:pt x="372" y="2083"/>
                  </a:lnTo>
                  <a:lnTo>
                    <a:pt x="397" y="2107"/>
                  </a:lnTo>
                  <a:lnTo>
                    <a:pt x="422" y="2129"/>
                  </a:lnTo>
                  <a:lnTo>
                    <a:pt x="447" y="2150"/>
                  </a:lnTo>
                  <a:lnTo>
                    <a:pt x="471" y="2170"/>
                  </a:lnTo>
                  <a:lnTo>
                    <a:pt x="495" y="2188"/>
                  </a:lnTo>
                  <a:lnTo>
                    <a:pt x="520" y="2206"/>
                  </a:lnTo>
                  <a:lnTo>
                    <a:pt x="543" y="2222"/>
                  </a:lnTo>
                  <a:lnTo>
                    <a:pt x="566" y="2237"/>
                  </a:lnTo>
                  <a:lnTo>
                    <a:pt x="588" y="2250"/>
                  </a:lnTo>
                  <a:lnTo>
                    <a:pt x="610" y="2263"/>
                  </a:lnTo>
                  <a:lnTo>
                    <a:pt x="631" y="2274"/>
                  </a:lnTo>
                  <a:lnTo>
                    <a:pt x="650" y="2285"/>
                  </a:lnTo>
                  <a:lnTo>
                    <a:pt x="670" y="2293"/>
                  </a:lnTo>
                  <a:lnTo>
                    <a:pt x="688" y="2301"/>
                  </a:lnTo>
                  <a:lnTo>
                    <a:pt x="705" y="2307"/>
                  </a:lnTo>
                  <a:lnTo>
                    <a:pt x="721" y="2311"/>
                  </a:lnTo>
                  <a:lnTo>
                    <a:pt x="735" y="2315"/>
                  </a:lnTo>
                  <a:lnTo>
                    <a:pt x="750" y="2318"/>
                  </a:lnTo>
                  <a:lnTo>
                    <a:pt x="763" y="2319"/>
                  </a:lnTo>
                  <a:lnTo>
                    <a:pt x="775" y="2318"/>
                  </a:lnTo>
                  <a:lnTo>
                    <a:pt x="787" y="2314"/>
                  </a:lnTo>
                  <a:lnTo>
                    <a:pt x="772" y="2278"/>
                  </a:lnTo>
                  <a:lnTo>
                    <a:pt x="769" y="2279"/>
                  </a:lnTo>
                  <a:lnTo>
                    <a:pt x="763" y="2279"/>
                  </a:lnTo>
                  <a:lnTo>
                    <a:pt x="754" y="2278"/>
                  </a:lnTo>
                  <a:lnTo>
                    <a:pt x="744" y="2277"/>
                  </a:lnTo>
                  <a:lnTo>
                    <a:pt x="731" y="2273"/>
                  </a:lnTo>
                  <a:lnTo>
                    <a:pt x="717" y="2269"/>
                  </a:lnTo>
                  <a:lnTo>
                    <a:pt x="703" y="2264"/>
                  </a:lnTo>
                  <a:lnTo>
                    <a:pt x="686" y="2257"/>
                  </a:lnTo>
                  <a:lnTo>
                    <a:pt x="668" y="2248"/>
                  </a:lnTo>
                  <a:lnTo>
                    <a:pt x="649" y="2239"/>
                  </a:lnTo>
                  <a:lnTo>
                    <a:pt x="629" y="2228"/>
                  </a:lnTo>
                  <a:lnTo>
                    <a:pt x="609" y="2217"/>
                  </a:lnTo>
                  <a:lnTo>
                    <a:pt x="587" y="2203"/>
                  </a:lnTo>
                  <a:lnTo>
                    <a:pt x="565" y="2189"/>
                  </a:lnTo>
                  <a:lnTo>
                    <a:pt x="543" y="2173"/>
                  </a:lnTo>
                  <a:lnTo>
                    <a:pt x="520" y="2157"/>
                  </a:lnTo>
                  <a:lnTo>
                    <a:pt x="496" y="2139"/>
                  </a:lnTo>
                  <a:lnTo>
                    <a:pt x="472" y="2120"/>
                  </a:lnTo>
                  <a:lnTo>
                    <a:pt x="448" y="2099"/>
                  </a:lnTo>
                  <a:lnTo>
                    <a:pt x="425" y="2078"/>
                  </a:lnTo>
                  <a:lnTo>
                    <a:pt x="401" y="2054"/>
                  </a:lnTo>
                  <a:lnTo>
                    <a:pt x="376" y="2030"/>
                  </a:lnTo>
                  <a:lnTo>
                    <a:pt x="352" y="2005"/>
                  </a:lnTo>
                  <a:lnTo>
                    <a:pt x="329" y="1979"/>
                  </a:lnTo>
                  <a:lnTo>
                    <a:pt x="306" y="1951"/>
                  </a:lnTo>
                  <a:lnTo>
                    <a:pt x="283" y="1923"/>
                  </a:lnTo>
                  <a:lnTo>
                    <a:pt x="261" y="1893"/>
                  </a:lnTo>
                  <a:lnTo>
                    <a:pt x="238" y="1863"/>
                  </a:lnTo>
                  <a:lnTo>
                    <a:pt x="217" y="1831"/>
                  </a:lnTo>
                  <a:lnTo>
                    <a:pt x="197" y="1798"/>
                  </a:lnTo>
                  <a:lnTo>
                    <a:pt x="177" y="1764"/>
                  </a:lnTo>
                  <a:lnTo>
                    <a:pt x="159" y="1729"/>
                  </a:lnTo>
                  <a:lnTo>
                    <a:pt x="142" y="1692"/>
                  </a:lnTo>
                  <a:lnTo>
                    <a:pt x="125" y="1656"/>
                  </a:lnTo>
                  <a:lnTo>
                    <a:pt x="110" y="1617"/>
                  </a:lnTo>
                  <a:lnTo>
                    <a:pt x="96" y="1578"/>
                  </a:lnTo>
                  <a:lnTo>
                    <a:pt x="84" y="1537"/>
                  </a:lnTo>
                  <a:lnTo>
                    <a:pt x="72" y="1496"/>
                  </a:lnTo>
                  <a:lnTo>
                    <a:pt x="63" y="1452"/>
                  </a:lnTo>
                  <a:lnTo>
                    <a:pt x="54" y="1409"/>
                  </a:lnTo>
                  <a:lnTo>
                    <a:pt x="49" y="1365"/>
                  </a:lnTo>
                  <a:lnTo>
                    <a:pt x="44" y="1319"/>
                  </a:lnTo>
                  <a:lnTo>
                    <a:pt x="42" y="1272"/>
                  </a:lnTo>
                  <a:lnTo>
                    <a:pt x="40" y="1224"/>
                  </a:lnTo>
                  <a:lnTo>
                    <a:pt x="42" y="1200"/>
                  </a:lnTo>
                  <a:lnTo>
                    <a:pt x="42" y="1176"/>
                  </a:lnTo>
                  <a:lnTo>
                    <a:pt x="44" y="1151"/>
                  </a:lnTo>
                  <a:lnTo>
                    <a:pt x="46" y="1126"/>
                  </a:lnTo>
                  <a:lnTo>
                    <a:pt x="48" y="1101"/>
                  </a:lnTo>
                  <a:lnTo>
                    <a:pt x="51" y="1075"/>
                  </a:lnTo>
                  <a:lnTo>
                    <a:pt x="55" y="1049"/>
                  </a:lnTo>
                  <a:lnTo>
                    <a:pt x="59" y="1023"/>
                  </a:lnTo>
                  <a:lnTo>
                    <a:pt x="65" y="997"/>
                  </a:lnTo>
                  <a:lnTo>
                    <a:pt x="70" y="970"/>
                  </a:lnTo>
                  <a:lnTo>
                    <a:pt x="76" y="944"/>
                  </a:lnTo>
                  <a:lnTo>
                    <a:pt x="83" y="917"/>
                  </a:lnTo>
                  <a:lnTo>
                    <a:pt x="90" y="889"/>
                  </a:lnTo>
                  <a:lnTo>
                    <a:pt x="98" y="862"/>
                  </a:lnTo>
                  <a:lnTo>
                    <a:pt x="107" y="834"/>
                  </a:lnTo>
                  <a:lnTo>
                    <a:pt x="116" y="806"/>
                  </a:lnTo>
                  <a:lnTo>
                    <a:pt x="127" y="778"/>
                  </a:lnTo>
                  <a:lnTo>
                    <a:pt x="137" y="749"/>
                  </a:lnTo>
                  <a:lnTo>
                    <a:pt x="149" y="720"/>
                  </a:lnTo>
                  <a:lnTo>
                    <a:pt x="162" y="692"/>
                  </a:lnTo>
                  <a:lnTo>
                    <a:pt x="174" y="662"/>
                  </a:lnTo>
                  <a:lnTo>
                    <a:pt x="188" y="633"/>
                  </a:lnTo>
                  <a:lnTo>
                    <a:pt x="203" y="602"/>
                  </a:lnTo>
                  <a:lnTo>
                    <a:pt x="218" y="573"/>
                  </a:lnTo>
                  <a:lnTo>
                    <a:pt x="234" y="542"/>
                  </a:lnTo>
                  <a:lnTo>
                    <a:pt x="251" y="512"/>
                  </a:lnTo>
                  <a:lnTo>
                    <a:pt x="269" y="481"/>
                  </a:lnTo>
                  <a:lnTo>
                    <a:pt x="287" y="449"/>
                  </a:lnTo>
                  <a:lnTo>
                    <a:pt x="307" y="419"/>
                  </a:lnTo>
                  <a:lnTo>
                    <a:pt x="327" y="387"/>
                  </a:lnTo>
                  <a:lnTo>
                    <a:pt x="348" y="356"/>
                  </a:lnTo>
                  <a:lnTo>
                    <a:pt x="370" y="323"/>
                  </a:lnTo>
                  <a:lnTo>
                    <a:pt x="392" y="292"/>
                  </a:lnTo>
                  <a:lnTo>
                    <a:pt x="416" y="259"/>
                  </a:lnTo>
                  <a:lnTo>
                    <a:pt x="441" y="226"/>
                  </a:lnTo>
                  <a:lnTo>
                    <a:pt x="466" y="194"/>
                  </a:lnTo>
                  <a:lnTo>
                    <a:pt x="492" y="160"/>
                  </a:lnTo>
                  <a:lnTo>
                    <a:pt x="520" y="127"/>
                  </a:lnTo>
                  <a:lnTo>
                    <a:pt x="548" y="94"/>
                  </a:lnTo>
                  <a:lnTo>
                    <a:pt x="577" y="60"/>
                  </a:lnTo>
                  <a:lnTo>
                    <a:pt x="547" y="33"/>
                  </a:lnTo>
                  <a:lnTo>
                    <a:pt x="577" y="60"/>
                  </a:lnTo>
                  <a:lnTo>
                    <a:pt x="593" y="0"/>
                  </a:lnTo>
                  <a:lnTo>
                    <a:pt x="547" y="33"/>
                  </a:lnTo>
                  <a:lnTo>
                    <a:pt x="577" y="60"/>
                  </a:lnTo>
                  <a:close/>
                </a:path>
              </a:pathLst>
            </a:custGeom>
            <a:solidFill>
              <a:srgbClr val="EBC0CD"/>
            </a:solidFill>
            <a:ln cap="flat" cmpd="sng" w="9525">
              <a:solidFill>
                <a:srgbClr val="ACA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27"/>
            <p:cNvSpPr/>
            <p:nvPr/>
          </p:nvSpPr>
          <p:spPr>
            <a:xfrm rot="10546532">
              <a:off x="4469" y="2505"/>
              <a:ext cx="128" cy="120"/>
            </a:xfrm>
            <a:custGeom>
              <a:rect b="b" l="l" r="r" t="t"/>
              <a:pathLst>
                <a:path extrusionOk="0" h="600" w="639">
                  <a:moveTo>
                    <a:pt x="9" y="600"/>
                  </a:moveTo>
                  <a:lnTo>
                    <a:pt x="9" y="600"/>
                  </a:lnTo>
                  <a:lnTo>
                    <a:pt x="26" y="594"/>
                  </a:lnTo>
                  <a:lnTo>
                    <a:pt x="44" y="586"/>
                  </a:lnTo>
                  <a:lnTo>
                    <a:pt x="62" y="576"/>
                  </a:lnTo>
                  <a:lnTo>
                    <a:pt x="82" y="563"/>
                  </a:lnTo>
                  <a:lnTo>
                    <a:pt x="104" y="548"/>
                  </a:lnTo>
                  <a:lnTo>
                    <a:pt x="126" y="532"/>
                  </a:lnTo>
                  <a:lnTo>
                    <a:pt x="149" y="513"/>
                  </a:lnTo>
                  <a:lnTo>
                    <a:pt x="173" y="493"/>
                  </a:lnTo>
                  <a:lnTo>
                    <a:pt x="222" y="449"/>
                  </a:lnTo>
                  <a:lnTo>
                    <a:pt x="275" y="401"/>
                  </a:lnTo>
                  <a:lnTo>
                    <a:pt x="328" y="350"/>
                  </a:lnTo>
                  <a:lnTo>
                    <a:pt x="380" y="299"/>
                  </a:lnTo>
                  <a:lnTo>
                    <a:pt x="431" y="247"/>
                  </a:lnTo>
                  <a:lnTo>
                    <a:pt x="479" y="198"/>
                  </a:lnTo>
                  <a:lnTo>
                    <a:pt x="523" y="152"/>
                  </a:lnTo>
                  <a:lnTo>
                    <a:pt x="561" y="111"/>
                  </a:lnTo>
                  <a:lnTo>
                    <a:pt x="617" y="50"/>
                  </a:lnTo>
                  <a:lnTo>
                    <a:pt x="639" y="27"/>
                  </a:lnTo>
                  <a:lnTo>
                    <a:pt x="609" y="0"/>
                  </a:lnTo>
                  <a:lnTo>
                    <a:pt x="589" y="23"/>
                  </a:lnTo>
                  <a:lnTo>
                    <a:pt x="532" y="84"/>
                  </a:lnTo>
                  <a:lnTo>
                    <a:pt x="494" y="125"/>
                  </a:lnTo>
                  <a:lnTo>
                    <a:pt x="450" y="170"/>
                  </a:lnTo>
                  <a:lnTo>
                    <a:pt x="403" y="220"/>
                  </a:lnTo>
                  <a:lnTo>
                    <a:pt x="352" y="270"/>
                  </a:lnTo>
                  <a:lnTo>
                    <a:pt x="300" y="322"/>
                  </a:lnTo>
                  <a:lnTo>
                    <a:pt x="248" y="372"/>
                  </a:lnTo>
                  <a:lnTo>
                    <a:pt x="196" y="420"/>
                  </a:lnTo>
                  <a:lnTo>
                    <a:pt x="147" y="463"/>
                  </a:lnTo>
                  <a:lnTo>
                    <a:pt x="124" y="483"/>
                  </a:lnTo>
                  <a:lnTo>
                    <a:pt x="101" y="501"/>
                  </a:lnTo>
                  <a:lnTo>
                    <a:pt x="79" y="516"/>
                  </a:lnTo>
                  <a:lnTo>
                    <a:pt x="60" y="530"/>
                  </a:lnTo>
                  <a:lnTo>
                    <a:pt x="41" y="542"/>
                  </a:lnTo>
                  <a:lnTo>
                    <a:pt x="26" y="551"/>
                  </a:lnTo>
                  <a:lnTo>
                    <a:pt x="11" y="558"/>
                  </a:lnTo>
                  <a:lnTo>
                    <a:pt x="0" y="561"/>
                  </a:lnTo>
                  <a:lnTo>
                    <a:pt x="0" y="561"/>
                  </a:lnTo>
                  <a:lnTo>
                    <a:pt x="9" y="600"/>
                  </a:lnTo>
                  <a:close/>
                </a:path>
              </a:pathLst>
            </a:custGeom>
            <a:solidFill>
              <a:srgbClr val="EBC0CD"/>
            </a:solidFill>
            <a:ln cap="flat" cmpd="sng" w="9525">
              <a:solidFill>
                <a:srgbClr val="ACA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27"/>
            <p:cNvSpPr/>
            <p:nvPr/>
          </p:nvSpPr>
          <p:spPr>
            <a:xfrm rot="10546532">
              <a:off x="4574" y="2499"/>
              <a:ext cx="38" cy="196"/>
            </a:xfrm>
            <a:custGeom>
              <a:rect b="b" l="l" r="r" t="t"/>
              <a:pathLst>
                <a:path extrusionOk="0" h="978" w="188">
                  <a:moveTo>
                    <a:pt x="187" y="14"/>
                  </a:moveTo>
                  <a:lnTo>
                    <a:pt x="149" y="2"/>
                  </a:lnTo>
                  <a:lnTo>
                    <a:pt x="147" y="14"/>
                  </a:lnTo>
                  <a:lnTo>
                    <a:pt x="138" y="44"/>
                  </a:lnTo>
                  <a:lnTo>
                    <a:pt x="127" y="93"/>
                  </a:lnTo>
                  <a:lnTo>
                    <a:pt x="113" y="156"/>
                  </a:lnTo>
                  <a:lnTo>
                    <a:pt x="96" y="229"/>
                  </a:lnTo>
                  <a:lnTo>
                    <a:pt x="78" y="312"/>
                  </a:lnTo>
                  <a:lnTo>
                    <a:pt x="60" y="400"/>
                  </a:lnTo>
                  <a:lnTo>
                    <a:pt x="44" y="490"/>
                  </a:lnTo>
                  <a:lnTo>
                    <a:pt x="29" y="581"/>
                  </a:lnTo>
                  <a:lnTo>
                    <a:pt x="15" y="667"/>
                  </a:lnTo>
                  <a:lnTo>
                    <a:pt x="10" y="709"/>
                  </a:lnTo>
                  <a:lnTo>
                    <a:pt x="6" y="749"/>
                  </a:lnTo>
                  <a:lnTo>
                    <a:pt x="3" y="786"/>
                  </a:lnTo>
                  <a:lnTo>
                    <a:pt x="0" y="821"/>
                  </a:lnTo>
                  <a:lnTo>
                    <a:pt x="0" y="854"/>
                  </a:lnTo>
                  <a:lnTo>
                    <a:pt x="0" y="882"/>
                  </a:lnTo>
                  <a:lnTo>
                    <a:pt x="1" y="896"/>
                  </a:lnTo>
                  <a:lnTo>
                    <a:pt x="4" y="908"/>
                  </a:lnTo>
                  <a:lnTo>
                    <a:pt x="6" y="920"/>
                  </a:lnTo>
                  <a:lnTo>
                    <a:pt x="8" y="930"/>
                  </a:lnTo>
                  <a:lnTo>
                    <a:pt x="11" y="941"/>
                  </a:lnTo>
                  <a:lnTo>
                    <a:pt x="15" y="949"/>
                  </a:lnTo>
                  <a:lnTo>
                    <a:pt x="20" y="959"/>
                  </a:lnTo>
                  <a:lnTo>
                    <a:pt x="28" y="966"/>
                  </a:lnTo>
                  <a:lnTo>
                    <a:pt x="36" y="972"/>
                  </a:lnTo>
                  <a:lnTo>
                    <a:pt x="46" y="976"/>
                  </a:lnTo>
                  <a:lnTo>
                    <a:pt x="56" y="978"/>
                  </a:lnTo>
                  <a:lnTo>
                    <a:pt x="67" y="976"/>
                  </a:lnTo>
                  <a:lnTo>
                    <a:pt x="58" y="937"/>
                  </a:lnTo>
                  <a:lnTo>
                    <a:pt x="56" y="938"/>
                  </a:lnTo>
                  <a:lnTo>
                    <a:pt x="55" y="938"/>
                  </a:lnTo>
                  <a:lnTo>
                    <a:pt x="55" y="937"/>
                  </a:lnTo>
                  <a:lnTo>
                    <a:pt x="54" y="937"/>
                  </a:lnTo>
                  <a:lnTo>
                    <a:pt x="53" y="935"/>
                  </a:lnTo>
                  <a:lnTo>
                    <a:pt x="51" y="931"/>
                  </a:lnTo>
                  <a:lnTo>
                    <a:pt x="49" y="926"/>
                  </a:lnTo>
                  <a:lnTo>
                    <a:pt x="47" y="920"/>
                  </a:lnTo>
                  <a:lnTo>
                    <a:pt x="45" y="911"/>
                  </a:lnTo>
                  <a:lnTo>
                    <a:pt x="43" y="902"/>
                  </a:lnTo>
                  <a:lnTo>
                    <a:pt x="42" y="891"/>
                  </a:lnTo>
                  <a:lnTo>
                    <a:pt x="40" y="880"/>
                  </a:lnTo>
                  <a:lnTo>
                    <a:pt x="40" y="854"/>
                  </a:lnTo>
                  <a:lnTo>
                    <a:pt x="40" y="823"/>
                  </a:lnTo>
                  <a:lnTo>
                    <a:pt x="43" y="789"/>
                  </a:lnTo>
                  <a:lnTo>
                    <a:pt x="46" y="752"/>
                  </a:lnTo>
                  <a:lnTo>
                    <a:pt x="50" y="714"/>
                  </a:lnTo>
                  <a:lnTo>
                    <a:pt x="55" y="674"/>
                  </a:lnTo>
                  <a:lnTo>
                    <a:pt x="68" y="587"/>
                  </a:lnTo>
                  <a:lnTo>
                    <a:pt x="84" y="498"/>
                  </a:lnTo>
                  <a:lnTo>
                    <a:pt x="100" y="407"/>
                  </a:lnTo>
                  <a:lnTo>
                    <a:pt x="118" y="320"/>
                  </a:lnTo>
                  <a:lnTo>
                    <a:pt x="135" y="238"/>
                  </a:lnTo>
                  <a:lnTo>
                    <a:pt x="152" y="164"/>
                  </a:lnTo>
                  <a:lnTo>
                    <a:pt x="166" y="102"/>
                  </a:lnTo>
                  <a:lnTo>
                    <a:pt x="177" y="54"/>
                  </a:lnTo>
                  <a:lnTo>
                    <a:pt x="185" y="23"/>
                  </a:lnTo>
                  <a:lnTo>
                    <a:pt x="188" y="12"/>
                  </a:lnTo>
                  <a:lnTo>
                    <a:pt x="150" y="0"/>
                  </a:lnTo>
                  <a:lnTo>
                    <a:pt x="187" y="14"/>
                  </a:lnTo>
                  <a:close/>
                </a:path>
              </a:pathLst>
            </a:custGeom>
            <a:solidFill>
              <a:srgbClr val="EBC0CD"/>
            </a:solidFill>
            <a:ln cap="flat" cmpd="sng" w="9525">
              <a:solidFill>
                <a:srgbClr val="ACA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27"/>
            <p:cNvSpPr/>
            <p:nvPr/>
          </p:nvSpPr>
          <p:spPr>
            <a:xfrm rot="10546532">
              <a:off x="4573" y="2503"/>
              <a:ext cx="113" cy="189"/>
            </a:xfrm>
            <a:custGeom>
              <a:rect b="b" l="l" r="r" t="t"/>
              <a:pathLst>
                <a:path extrusionOk="0" h="947" w="563">
                  <a:moveTo>
                    <a:pt x="2" y="947"/>
                  </a:moveTo>
                  <a:lnTo>
                    <a:pt x="2" y="947"/>
                  </a:lnTo>
                  <a:lnTo>
                    <a:pt x="13" y="945"/>
                  </a:lnTo>
                  <a:lnTo>
                    <a:pt x="26" y="943"/>
                  </a:lnTo>
                  <a:lnTo>
                    <a:pt x="37" y="939"/>
                  </a:lnTo>
                  <a:lnTo>
                    <a:pt x="49" y="932"/>
                  </a:lnTo>
                  <a:lnTo>
                    <a:pt x="61" y="926"/>
                  </a:lnTo>
                  <a:lnTo>
                    <a:pt x="72" y="919"/>
                  </a:lnTo>
                  <a:lnTo>
                    <a:pt x="84" y="909"/>
                  </a:lnTo>
                  <a:lnTo>
                    <a:pt x="95" y="900"/>
                  </a:lnTo>
                  <a:lnTo>
                    <a:pt x="107" y="889"/>
                  </a:lnTo>
                  <a:lnTo>
                    <a:pt x="119" y="878"/>
                  </a:lnTo>
                  <a:lnTo>
                    <a:pt x="130" y="865"/>
                  </a:lnTo>
                  <a:lnTo>
                    <a:pt x="142" y="851"/>
                  </a:lnTo>
                  <a:lnTo>
                    <a:pt x="164" y="823"/>
                  </a:lnTo>
                  <a:lnTo>
                    <a:pt x="187" y="791"/>
                  </a:lnTo>
                  <a:lnTo>
                    <a:pt x="210" y="757"/>
                  </a:lnTo>
                  <a:lnTo>
                    <a:pt x="233" y="720"/>
                  </a:lnTo>
                  <a:lnTo>
                    <a:pt x="256" y="682"/>
                  </a:lnTo>
                  <a:lnTo>
                    <a:pt x="279" y="642"/>
                  </a:lnTo>
                  <a:lnTo>
                    <a:pt x="302" y="601"/>
                  </a:lnTo>
                  <a:lnTo>
                    <a:pt x="324" y="558"/>
                  </a:lnTo>
                  <a:lnTo>
                    <a:pt x="345" y="516"/>
                  </a:lnTo>
                  <a:lnTo>
                    <a:pt x="366" y="473"/>
                  </a:lnTo>
                  <a:lnTo>
                    <a:pt x="407" y="386"/>
                  </a:lnTo>
                  <a:lnTo>
                    <a:pt x="444" y="304"/>
                  </a:lnTo>
                  <a:lnTo>
                    <a:pt x="478" y="226"/>
                  </a:lnTo>
                  <a:lnTo>
                    <a:pt x="506" y="157"/>
                  </a:lnTo>
                  <a:lnTo>
                    <a:pt x="530" y="99"/>
                  </a:lnTo>
                  <a:lnTo>
                    <a:pt x="548" y="54"/>
                  </a:lnTo>
                  <a:lnTo>
                    <a:pt x="559" y="24"/>
                  </a:lnTo>
                  <a:lnTo>
                    <a:pt x="563" y="14"/>
                  </a:lnTo>
                  <a:lnTo>
                    <a:pt x="526" y="0"/>
                  </a:lnTo>
                  <a:lnTo>
                    <a:pt x="522" y="11"/>
                  </a:lnTo>
                  <a:lnTo>
                    <a:pt x="511" y="39"/>
                  </a:lnTo>
                  <a:lnTo>
                    <a:pt x="493" y="84"/>
                  </a:lnTo>
                  <a:lnTo>
                    <a:pt x="469" y="142"/>
                  </a:lnTo>
                  <a:lnTo>
                    <a:pt x="441" y="210"/>
                  </a:lnTo>
                  <a:lnTo>
                    <a:pt x="407" y="287"/>
                  </a:lnTo>
                  <a:lnTo>
                    <a:pt x="370" y="370"/>
                  </a:lnTo>
                  <a:lnTo>
                    <a:pt x="330" y="455"/>
                  </a:lnTo>
                  <a:lnTo>
                    <a:pt x="309" y="498"/>
                  </a:lnTo>
                  <a:lnTo>
                    <a:pt x="288" y="540"/>
                  </a:lnTo>
                  <a:lnTo>
                    <a:pt x="266" y="582"/>
                  </a:lnTo>
                  <a:lnTo>
                    <a:pt x="244" y="622"/>
                  </a:lnTo>
                  <a:lnTo>
                    <a:pt x="222" y="662"/>
                  </a:lnTo>
                  <a:lnTo>
                    <a:pt x="200" y="699"/>
                  </a:lnTo>
                  <a:lnTo>
                    <a:pt x="176" y="735"/>
                  </a:lnTo>
                  <a:lnTo>
                    <a:pt x="154" y="768"/>
                  </a:lnTo>
                  <a:lnTo>
                    <a:pt x="132" y="799"/>
                  </a:lnTo>
                  <a:lnTo>
                    <a:pt x="110" y="826"/>
                  </a:lnTo>
                  <a:lnTo>
                    <a:pt x="100" y="839"/>
                  </a:lnTo>
                  <a:lnTo>
                    <a:pt x="89" y="850"/>
                  </a:lnTo>
                  <a:lnTo>
                    <a:pt x="78" y="861"/>
                  </a:lnTo>
                  <a:lnTo>
                    <a:pt x="69" y="870"/>
                  </a:lnTo>
                  <a:lnTo>
                    <a:pt x="58" y="879"/>
                  </a:lnTo>
                  <a:lnTo>
                    <a:pt x="49" y="886"/>
                  </a:lnTo>
                  <a:lnTo>
                    <a:pt x="40" y="892"/>
                  </a:lnTo>
                  <a:lnTo>
                    <a:pt x="31" y="898"/>
                  </a:lnTo>
                  <a:lnTo>
                    <a:pt x="23" y="902"/>
                  </a:lnTo>
                  <a:lnTo>
                    <a:pt x="14" y="904"/>
                  </a:lnTo>
                  <a:lnTo>
                    <a:pt x="7" y="906"/>
                  </a:lnTo>
                  <a:lnTo>
                    <a:pt x="0" y="907"/>
                  </a:lnTo>
                  <a:lnTo>
                    <a:pt x="0" y="907"/>
                  </a:lnTo>
                  <a:lnTo>
                    <a:pt x="2" y="947"/>
                  </a:lnTo>
                  <a:lnTo>
                    <a:pt x="2" y="947"/>
                  </a:lnTo>
                  <a:lnTo>
                    <a:pt x="2" y="947"/>
                  </a:lnTo>
                  <a:close/>
                </a:path>
              </a:pathLst>
            </a:custGeom>
            <a:solidFill>
              <a:srgbClr val="EBC0CD"/>
            </a:solidFill>
            <a:ln cap="flat" cmpd="sng" w="9525">
              <a:solidFill>
                <a:srgbClr val="ACA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27"/>
            <p:cNvSpPr/>
            <p:nvPr/>
          </p:nvSpPr>
          <p:spPr>
            <a:xfrm rot="10546532">
              <a:off x="4684" y="2495"/>
              <a:ext cx="85" cy="141"/>
            </a:xfrm>
            <a:custGeom>
              <a:rect b="b" l="l" r="r" t="t"/>
              <a:pathLst>
                <a:path extrusionOk="0" h="708" w="426">
                  <a:moveTo>
                    <a:pt x="39" y="1"/>
                  </a:moveTo>
                  <a:lnTo>
                    <a:pt x="0" y="11"/>
                  </a:lnTo>
                  <a:lnTo>
                    <a:pt x="10" y="41"/>
                  </a:lnTo>
                  <a:lnTo>
                    <a:pt x="36" y="120"/>
                  </a:lnTo>
                  <a:lnTo>
                    <a:pt x="54" y="173"/>
                  </a:lnTo>
                  <a:lnTo>
                    <a:pt x="76" y="230"/>
                  </a:lnTo>
                  <a:lnTo>
                    <a:pt x="100" y="294"/>
                  </a:lnTo>
                  <a:lnTo>
                    <a:pt x="128" y="358"/>
                  </a:lnTo>
                  <a:lnTo>
                    <a:pt x="142" y="390"/>
                  </a:lnTo>
                  <a:lnTo>
                    <a:pt x="158" y="423"/>
                  </a:lnTo>
                  <a:lnTo>
                    <a:pt x="174" y="455"/>
                  </a:lnTo>
                  <a:lnTo>
                    <a:pt x="190" y="485"/>
                  </a:lnTo>
                  <a:lnTo>
                    <a:pt x="207" y="516"/>
                  </a:lnTo>
                  <a:lnTo>
                    <a:pt x="225" y="544"/>
                  </a:lnTo>
                  <a:lnTo>
                    <a:pt x="242" y="571"/>
                  </a:lnTo>
                  <a:lnTo>
                    <a:pt x="260" y="597"/>
                  </a:lnTo>
                  <a:lnTo>
                    <a:pt x="278" y="621"/>
                  </a:lnTo>
                  <a:lnTo>
                    <a:pt x="297" y="642"/>
                  </a:lnTo>
                  <a:lnTo>
                    <a:pt x="308" y="651"/>
                  </a:lnTo>
                  <a:lnTo>
                    <a:pt x="317" y="661"/>
                  </a:lnTo>
                  <a:lnTo>
                    <a:pt x="328" y="669"/>
                  </a:lnTo>
                  <a:lnTo>
                    <a:pt x="337" y="678"/>
                  </a:lnTo>
                  <a:lnTo>
                    <a:pt x="348" y="684"/>
                  </a:lnTo>
                  <a:lnTo>
                    <a:pt x="358" y="690"/>
                  </a:lnTo>
                  <a:lnTo>
                    <a:pt x="369" y="696"/>
                  </a:lnTo>
                  <a:lnTo>
                    <a:pt x="380" y="701"/>
                  </a:lnTo>
                  <a:lnTo>
                    <a:pt x="391" y="704"/>
                  </a:lnTo>
                  <a:lnTo>
                    <a:pt x="402" y="706"/>
                  </a:lnTo>
                  <a:lnTo>
                    <a:pt x="414" y="708"/>
                  </a:lnTo>
                  <a:lnTo>
                    <a:pt x="426" y="708"/>
                  </a:lnTo>
                  <a:lnTo>
                    <a:pt x="424" y="668"/>
                  </a:lnTo>
                  <a:lnTo>
                    <a:pt x="416" y="668"/>
                  </a:lnTo>
                  <a:lnTo>
                    <a:pt x="409" y="667"/>
                  </a:lnTo>
                  <a:lnTo>
                    <a:pt x="401" y="665"/>
                  </a:lnTo>
                  <a:lnTo>
                    <a:pt x="394" y="663"/>
                  </a:lnTo>
                  <a:lnTo>
                    <a:pt x="386" y="660"/>
                  </a:lnTo>
                  <a:lnTo>
                    <a:pt x="377" y="656"/>
                  </a:lnTo>
                  <a:lnTo>
                    <a:pt x="369" y="650"/>
                  </a:lnTo>
                  <a:lnTo>
                    <a:pt x="361" y="645"/>
                  </a:lnTo>
                  <a:lnTo>
                    <a:pt x="352" y="639"/>
                  </a:lnTo>
                  <a:lnTo>
                    <a:pt x="344" y="631"/>
                  </a:lnTo>
                  <a:lnTo>
                    <a:pt x="335" y="623"/>
                  </a:lnTo>
                  <a:lnTo>
                    <a:pt x="327" y="615"/>
                  </a:lnTo>
                  <a:lnTo>
                    <a:pt x="310" y="595"/>
                  </a:lnTo>
                  <a:lnTo>
                    <a:pt x="292" y="573"/>
                  </a:lnTo>
                  <a:lnTo>
                    <a:pt x="275" y="549"/>
                  </a:lnTo>
                  <a:lnTo>
                    <a:pt x="258" y="523"/>
                  </a:lnTo>
                  <a:lnTo>
                    <a:pt x="241" y="496"/>
                  </a:lnTo>
                  <a:lnTo>
                    <a:pt x="226" y="466"/>
                  </a:lnTo>
                  <a:lnTo>
                    <a:pt x="210" y="437"/>
                  </a:lnTo>
                  <a:lnTo>
                    <a:pt x="194" y="405"/>
                  </a:lnTo>
                  <a:lnTo>
                    <a:pt x="179" y="374"/>
                  </a:lnTo>
                  <a:lnTo>
                    <a:pt x="165" y="342"/>
                  </a:lnTo>
                  <a:lnTo>
                    <a:pt x="137" y="278"/>
                  </a:lnTo>
                  <a:lnTo>
                    <a:pt x="113" y="217"/>
                  </a:lnTo>
                  <a:lnTo>
                    <a:pt x="92" y="159"/>
                  </a:lnTo>
                  <a:lnTo>
                    <a:pt x="74" y="107"/>
                  </a:lnTo>
                  <a:lnTo>
                    <a:pt x="48" y="29"/>
                  </a:lnTo>
                  <a:lnTo>
                    <a:pt x="39" y="0"/>
                  </a:lnTo>
                  <a:lnTo>
                    <a:pt x="0" y="1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BC0CD"/>
            </a:solidFill>
            <a:ln cap="flat" cmpd="sng" w="9525">
              <a:solidFill>
                <a:srgbClr val="ACA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27"/>
            <p:cNvSpPr/>
            <p:nvPr/>
          </p:nvSpPr>
          <p:spPr>
            <a:xfrm rot="10546532">
              <a:off x="4585" y="2324"/>
              <a:ext cx="60" cy="91"/>
            </a:xfrm>
            <a:custGeom>
              <a:rect b="b" l="l" r="r" t="t"/>
              <a:pathLst>
                <a:path extrusionOk="0" h="458" w="299">
                  <a:moveTo>
                    <a:pt x="149" y="458"/>
                  </a:moveTo>
                  <a:lnTo>
                    <a:pt x="157" y="458"/>
                  </a:lnTo>
                  <a:lnTo>
                    <a:pt x="164" y="457"/>
                  </a:lnTo>
                  <a:lnTo>
                    <a:pt x="172" y="456"/>
                  </a:lnTo>
                  <a:lnTo>
                    <a:pt x="180" y="454"/>
                  </a:lnTo>
                  <a:lnTo>
                    <a:pt x="186" y="450"/>
                  </a:lnTo>
                  <a:lnTo>
                    <a:pt x="194" y="447"/>
                  </a:lnTo>
                  <a:lnTo>
                    <a:pt x="201" y="444"/>
                  </a:lnTo>
                  <a:lnTo>
                    <a:pt x="207" y="440"/>
                  </a:lnTo>
                  <a:lnTo>
                    <a:pt x="221" y="430"/>
                  </a:lnTo>
                  <a:lnTo>
                    <a:pt x="232" y="419"/>
                  </a:lnTo>
                  <a:lnTo>
                    <a:pt x="244" y="406"/>
                  </a:lnTo>
                  <a:lnTo>
                    <a:pt x="255" y="390"/>
                  </a:lnTo>
                  <a:lnTo>
                    <a:pt x="265" y="375"/>
                  </a:lnTo>
                  <a:lnTo>
                    <a:pt x="274" y="357"/>
                  </a:lnTo>
                  <a:lnTo>
                    <a:pt x="281" y="338"/>
                  </a:lnTo>
                  <a:lnTo>
                    <a:pt x="287" y="318"/>
                  </a:lnTo>
                  <a:lnTo>
                    <a:pt x="293" y="297"/>
                  </a:lnTo>
                  <a:lnTo>
                    <a:pt x="296" y="275"/>
                  </a:lnTo>
                  <a:lnTo>
                    <a:pt x="298" y="252"/>
                  </a:lnTo>
                  <a:lnTo>
                    <a:pt x="299" y="229"/>
                  </a:lnTo>
                  <a:lnTo>
                    <a:pt x="298" y="205"/>
                  </a:lnTo>
                  <a:lnTo>
                    <a:pt x="296" y="183"/>
                  </a:lnTo>
                  <a:lnTo>
                    <a:pt x="293" y="161"/>
                  </a:lnTo>
                  <a:lnTo>
                    <a:pt x="287" y="140"/>
                  </a:lnTo>
                  <a:lnTo>
                    <a:pt x="281" y="120"/>
                  </a:lnTo>
                  <a:lnTo>
                    <a:pt x="274" y="101"/>
                  </a:lnTo>
                  <a:lnTo>
                    <a:pt x="265" y="83"/>
                  </a:lnTo>
                  <a:lnTo>
                    <a:pt x="255" y="67"/>
                  </a:lnTo>
                  <a:lnTo>
                    <a:pt x="244" y="53"/>
                  </a:lnTo>
                  <a:lnTo>
                    <a:pt x="232" y="39"/>
                  </a:lnTo>
                  <a:lnTo>
                    <a:pt x="221" y="27"/>
                  </a:lnTo>
                  <a:lnTo>
                    <a:pt x="207" y="18"/>
                  </a:lnTo>
                  <a:lnTo>
                    <a:pt x="194" y="10"/>
                  </a:lnTo>
                  <a:lnTo>
                    <a:pt x="180" y="4"/>
                  </a:lnTo>
                  <a:lnTo>
                    <a:pt x="172" y="3"/>
                  </a:lnTo>
                  <a:lnTo>
                    <a:pt x="164" y="1"/>
                  </a:lnTo>
                  <a:lnTo>
                    <a:pt x="157" y="0"/>
                  </a:lnTo>
                  <a:lnTo>
                    <a:pt x="149" y="0"/>
                  </a:lnTo>
                  <a:lnTo>
                    <a:pt x="142" y="0"/>
                  </a:lnTo>
                  <a:lnTo>
                    <a:pt x="134" y="1"/>
                  </a:lnTo>
                  <a:lnTo>
                    <a:pt x="126" y="3"/>
                  </a:lnTo>
                  <a:lnTo>
                    <a:pt x="119" y="4"/>
                  </a:lnTo>
                  <a:lnTo>
                    <a:pt x="111" y="7"/>
                  </a:lnTo>
                  <a:lnTo>
                    <a:pt x="105" y="10"/>
                  </a:lnTo>
                  <a:lnTo>
                    <a:pt x="98" y="14"/>
                  </a:lnTo>
                  <a:lnTo>
                    <a:pt x="91" y="18"/>
                  </a:lnTo>
                  <a:lnTo>
                    <a:pt x="78" y="27"/>
                  </a:lnTo>
                  <a:lnTo>
                    <a:pt x="65" y="39"/>
                  </a:lnTo>
                  <a:lnTo>
                    <a:pt x="55" y="53"/>
                  </a:lnTo>
                  <a:lnTo>
                    <a:pt x="43" y="67"/>
                  </a:lnTo>
                  <a:lnTo>
                    <a:pt x="34" y="83"/>
                  </a:lnTo>
                  <a:lnTo>
                    <a:pt x="25" y="101"/>
                  </a:lnTo>
                  <a:lnTo>
                    <a:pt x="18" y="120"/>
                  </a:lnTo>
                  <a:lnTo>
                    <a:pt x="11" y="140"/>
                  </a:lnTo>
                  <a:lnTo>
                    <a:pt x="6" y="161"/>
                  </a:lnTo>
                  <a:lnTo>
                    <a:pt x="3" y="183"/>
                  </a:lnTo>
                  <a:lnTo>
                    <a:pt x="0" y="205"/>
                  </a:lnTo>
                  <a:lnTo>
                    <a:pt x="0" y="229"/>
                  </a:lnTo>
                  <a:lnTo>
                    <a:pt x="0" y="252"/>
                  </a:lnTo>
                  <a:lnTo>
                    <a:pt x="3" y="275"/>
                  </a:lnTo>
                  <a:lnTo>
                    <a:pt x="6" y="297"/>
                  </a:lnTo>
                  <a:lnTo>
                    <a:pt x="11" y="318"/>
                  </a:lnTo>
                  <a:lnTo>
                    <a:pt x="18" y="338"/>
                  </a:lnTo>
                  <a:lnTo>
                    <a:pt x="25" y="357"/>
                  </a:lnTo>
                  <a:lnTo>
                    <a:pt x="34" y="375"/>
                  </a:lnTo>
                  <a:lnTo>
                    <a:pt x="43" y="390"/>
                  </a:lnTo>
                  <a:lnTo>
                    <a:pt x="55" y="406"/>
                  </a:lnTo>
                  <a:lnTo>
                    <a:pt x="65" y="419"/>
                  </a:lnTo>
                  <a:lnTo>
                    <a:pt x="78" y="430"/>
                  </a:lnTo>
                  <a:lnTo>
                    <a:pt x="91" y="440"/>
                  </a:lnTo>
                  <a:lnTo>
                    <a:pt x="98" y="444"/>
                  </a:lnTo>
                  <a:lnTo>
                    <a:pt x="105" y="447"/>
                  </a:lnTo>
                  <a:lnTo>
                    <a:pt x="111" y="450"/>
                  </a:lnTo>
                  <a:lnTo>
                    <a:pt x="119" y="454"/>
                  </a:lnTo>
                  <a:lnTo>
                    <a:pt x="126" y="456"/>
                  </a:lnTo>
                  <a:lnTo>
                    <a:pt x="134" y="457"/>
                  </a:lnTo>
                  <a:lnTo>
                    <a:pt x="142" y="458"/>
                  </a:lnTo>
                  <a:lnTo>
                    <a:pt x="149" y="458"/>
                  </a:lnTo>
                  <a:close/>
                </a:path>
              </a:pathLst>
            </a:custGeom>
            <a:solidFill>
              <a:srgbClr val="3D3C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27"/>
            <p:cNvSpPr/>
            <p:nvPr/>
          </p:nvSpPr>
          <p:spPr>
            <a:xfrm rot="10546532">
              <a:off x="4575" y="2319"/>
              <a:ext cx="38" cy="54"/>
            </a:xfrm>
            <a:custGeom>
              <a:rect b="b" l="l" r="r" t="t"/>
              <a:pathLst>
                <a:path extrusionOk="0" h="269" w="190">
                  <a:moveTo>
                    <a:pt x="110" y="0"/>
                  </a:moveTo>
                  <a:lnTo>
                    <a:pt x="110" y="0"/>
                  </a:lnTo>
                  <a:lnTo>
                    <a:pt x="110" y="20"/>
                  </a:lnTo>
                  <a:lnTo>
                    <a:pt x="108" y="41"/>
                  </a:lnTo>
                  <a:lnTo>
                    <a:pt x="105" y="60"/>
                  </a:lnTo>
                  <a:lnTo>
                    <a:pt x="99" y="78"/>
                  </a:lnTo>
                  <a:lnTo>
                    <a:pt x="94" y="96"/>
                  </a:lnTo>
                  <a:lnTo>
                    <a:pt x="88" y="112"/>
                  </a:lnTo>
                  <a:lnTo>
                    <a:pt x="80" y="127"/>
                  </a:lnTo>
                  <a:lnTo>
                    <a:pt x="73" y="140"/>
                  </a:lnTo>
                  <a:lnTo>
                    <a:pt x="65" y="152"/>
                  </a:lnTo>
                  <a:lnTo>
                    <a:pt x="55" y="162"/>
                  </a:lnTo>
                  <a:lnTo>
                    <a:pt x="46" y="171"/>
                  </a:lnTo>
                  <a:lnTo>
                    <a:pt x="36" y="178"/>
                  </a:lnTo>
                  <a:lnTo>
                    <a:pt x="32" y="180"/>
                  </a:lnTo>
                  <a:lnTo>
                    <a:pt x="28" y="182"/>
                  </a:lnTo>
                  <a:lnTo>
                    <a:pt x="22" y="185"/>
                  </a:lnTo>
                  <a:lnTo>
                    <a:pt x="18" y="187"/>
                  </a:lnTo>
                  <a:lnTo>
                    <a:pt x="14" y="188"/>
                  </a:lnTo>
                  <a:lnTo>
                    <a:pt x="10" y="189"/>
                  </a:lnTo>
                  <a:lnTo>
                    <a:pt x="5" y="189"/>
                  </a:lnTo>
                  <a:lnTo>
                    <a:pt x="0" y="189"/>
                  </a:lnTo>
                  <a:lnTo>
                    <a:pt x="0" y="269"/>
                  </a:lnTo>
                  <a:lnTo>
                    <a:pt x="11" y="269"/>
                  </a:lnTo>
                  <a:lnTo>
                    <a:pt x="21" y="268"/>
                  </a:lnTo>
                  <a:lnTo>
                    <a:pt x="32" y="266"/>
                  </a:lnTo>
                  <a:lnTo>
                    <a:pt x="42" y="262"/>
                  </a:lnTo>
                  <a:lnTo>
                    <a:pt x="52" y="259"/>
                  </a:lnTo>
                  <a:lnTo>
                    <a:pt x="61" y="255"/>
                  </a:lnTo>
                  <a:lnTo>
                    <a:pt x="71" y="250"/>
                  </a:lnTo>
                  <a:lnTo>
                    <a:pt x="81" y="243"/>
                  </a:lnTo>
                  <a:lnTo>
                    <a:pt x="97" y="232"/>
                  </a:lnTo>
                  <a:lnTo>
                    <a:pt x="113" y="217"/>
                  </a:lnTo>
                  <a:lnTo>
                    <a:pt x="127" y="201"/>
                  </a:lnTo>
                  <a:lnTo>
                    <a:pt x="139" y="183"/>
                  </a:lnTo>
                  <a:lnTo>
                    <a:pt x="151" y="165"/>
                  </a:lnTo>
                  <a:lnTo>
                    <a:pt x="160" y="143"/>
                  </a:lnTo>
                  <a:lnTo>
                    <a:pt x="170" y="122"/>
                  </a:lnTo>
                  <a:lnTo>
                    <a:pt x="176" y="99"/>
                  </a:lnTo>
                  <a:lnTo>
                    <a:pt x="182" y="76"/>
                  </a:lnTo>
                  <a:lnTo>
                    <a:pt x="187" y="51"/>
                  </a:lnTo>
                  <a:lnTo>
                    <a:pt x="189" y="26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ACA8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27"/>
            <p:cNvSpPr/>
            <p:nvPr/>
          </p:nvSpPr>
          <p:spPr>
            <a:xfrm rot="10546532">
              <a:off x="4579" y="2371"/>
              <a:ext cx="38" cy="53"/>
            </a:xfrm>
            <a:custGeom>
              <a:rect b="b" l="l" r="r" t="t"/>
              <a:pathLst>
                <a:path extrusionOk="0" h="269" w="190">
                  <a:moveTo>
                    <a:pt x="0" y="80"/>
                  </a:moveTo>
                  <a:lnTo>
                    <a:pt x="0" y="80"/>
                  </a:lnTo>
                  <a:lnTo>
                    <a:pt x="5" y="80"/>
                  </a:lnTo>
                  <a:lnTo>
                    <a:pt x="10" y="81"/>
                  </a:lnTo>
                  <a:lnTo>
                    <a:pt x="14" y="81"/>
                  </a:lnTo>
                  <a:lnTo>
                    <a:pt x="17" y="82"/>
                  </a:lnTo>
                  <a:lnTo>
                    <a:pt x="28" y="86"/>
                  </a:lnTo>
                  <a:lnTo>
                    <a:pt x="37" y="91"/>
                  </a:lnTo>
                  <a:lnTo>
                    <a:pt x="46" y="98"/>
                  </a:lnTo>
                  <a:lnTo>
                    <a:pt x="55" y="107"/>
                  </a:lnTo>
                  <a:lnTo>
                    <a:pt x="65" y="117"/>
                  </a:lnTo>
                  <a:lnTo>
                    <a:pt x="73" y="129"/>
                  </a:lnTo>
                  <a:lnTo>
                    <a:pt x="80" y="142"/>
                  </a:lnTo>
                  <a:lnTo>
                    <a:pt x="88" y="157"/>
                  </a:lnTo>
                  <a:lnTo>
                    <a:pt x="94" y="174"/>
                  </a:lnTo>
                  <a:lnTo>
                    <a:pt x="99" y="190"/>
                  </a:lnTo>
                  <a:lnTo>
                    <a:pt x="105" y="209"/>
                  </a:lnTo>
                  <a:lnTo>
                    <a:pt x="108" y="228"/>
                  </a:lnTo>
                  <a:lnTo>
                    <a:pt x="110" y="248"/>
                  </a:lnTo>
                  <a:lnTo>
                    <a:pt x="110" y="269"/>
                  </a:lnTo>
                  <a:lnTo>
                    <a:pt x="190" y="269"/>
                  </a:lnTo>
                  <a:lnTo>
                    <a:pt x="189" y="243"/>
                  </a:lnTo>
                  <a:lnTo>
                    <a:pt x="187" y="218"/>
                  </a:lnTo>
                  <a:lnTo>
                    <a:pt x="182" y="193"/>
                  </a:lnTo>
                  <a:lnTo>
                    <a:pt x="176" y="169"/>
                  </a:lnTo>
                  <a:lnTo>
                    <a:pt x="170" y="146"/>
                  </a:lnTo>
                  <a:lnTo>
                    <a:pt x="160" y="125"/>
                  </a:lnTo>
                  <a:lnTo>
                    <a:pt x="151" y="104"/>
                  </a:lnTo>
                  <a:lnTo>
                    <a:pt x="139" y="85"/>
                  </a:lnTo>
                  <a:lnTo>
                    <a:pt x="127" y="67"/>
                  </a:lnTo>
                  <a:lnTo>
                    <a:pt x="113" y="51"/>
                  </a:lnTo>
                  <a:lnTo>
                    <a:pt x="97" y="37"/>
                  </a:lnTo>
                  <a:lnTo>
                    <a:pt x="80" y="24"/>
                  </a:lnTo>
                  <a:lnTo>
                    <a:pt x="61" y="15"/>
                  </a:lnTo>
                  <a:lnTo>
                    <a:pt x="43" y="7"/>
                  </a:lnTo>
                  <a:lnTo>
                    <a:pt x="32" y="4"/>
                  </a:lnTo>
                  <a:lnTo>
                    <a:pt x="21" y="2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ACA8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27"/>
            <p:cNvSpPr/>
            <p:nvPr/>
          </p:nvSpPr>
          <p:spPr>
            <a:xfrm rot="10546532">
              <a:off x="4617" y="2369"/>
              <a:ext cx="38" cy="53"/>
            </a:xfrm>
            <a:custGeom>
              <a:rect b="b" l="l" r="r" t="t"/>
              <a:pathLst>
                <a:path extrusionOk="0" h="269" w="189">
                  <a:moveTo>
                    <a:pt x="80" y="269"/>
                  </a:moveTo>
                  <a:lnTo>
                    <a:pt x="80" y="269"/>
                  </a:lnTo>
                  <a:lnTo>
                    <a:pt x="80" y="248"/>
                  </a:lnTo>
                  <a:lnTo>
                    <a:pt x="82" y="228"/>
                  </a:lnTo>
                  <a:lnTo>
                    <a:pt x="85" y="209"/>
                  </a:lnTo>
                  <a:lnTo>
                    <a:pt x="89" y="190"/>
                  </a:lnTo>
                  <a:lnTo>
                    <a:pt x="96" y="174"/>
                  </a:lnTo>
                  <a:lnTo>
                    <a:pt x="102" y="157"/>
                  </a:lnTo>
                  <a:lnTo>
                    <a:pt x="109" y="142"/>
                  </a:lnTo>
                  <a:lnTo>
                    <a:pt x="117" y="129"/>
                  </a:lnTo>
                  <a:lnTo>
                    <a:pt x="125" y="117"/>
                  </a:lnTo>
                  <a:lnTo>
                    <a:pt x="135" y="107"/>
                  </a:lnTo>
                  <a:lnTo>
                    <a:pt x="143" y="98"/>
                  </a:lnTo>
                  <a:lnTo>
                    <a:pt x="154" y="90"/>
                  </a:lnTo>
                  <a:lnTo>
                    <a:pt x="158" y="88"/>
                  </a:lnTo>
                  <a:lnTo>
                    <a:pt x="162" y="86"/>
                  </a:lnTo>
                  <a:lnTo>
                    <a:pt x="166" y="84"/>
                  </a:lnTo>
                  <a:lnTo>
                    <a:pt x="171" y="83"/>
                  </a:lnTo>
                  <a:lnTo>
                    <a:pt x="176" y="81"/>
                  </a:lnTo>
                  <a:lnTo>
                    <a:pt x="180" y="81"/>
                  </a:lnTo>
                  <a:lnTo>
                    <a:pt x="185" y="80"/>
                  </a:lnTo>
                  <a:lnTo>
                    <a:pt x="189" y="80"/>
                  </a:lnTo>
                  <a:lnTo>
                    <a:pt x="189" y="0"/>
                  </a:lnTo>
                  <a:lnTo>
                    <a:pt x="179" y="0"/>
                  </a:lnTo>
                  <a:lnTo>
                    <a:pt x="168" y="2"/>
                  </a:lnTo>
                  <a:lnTo>
                    <a:pt x="158" y="4"/>
                  </a:lnTo>
                  <a:lnTo>
                    <a:pt x="147" y="6"/>
                  </a:lnTo>
                  <a:lnTo>
                    <a:pt x="137" y="10"/>
                  </a:lnTo>
                  <a:lnTo>
                    <a:pt x="127" y="15"/>
                  </a:lnTo>
                  <a:lnTo>
                    <a:pt x="119" y="19"/>
                  </a:lnTo>
                  <a:lnTo>
                    <a:pt x="108" y="25"/>
                  </a:lnTo>
                  <a:lnTo>
                    <a:pt x="92" y="37"/>
                  </a:lnTo>
                  <a:lnTo>
                    <a:pt x="77" y="51"/>
                  </a:lnTo>
                  <a:lnTo>
                    <a:pt x="63" y="67"/>
                  </a:lnTo>
                  <a:lnTo>
                    <a:pt x="50" y="85"/>
                  </a:lnTo>
                  <a:lnTo>
                    <a:pt x="39" y="104"/>
                  </a:lnTo>
                  <a:lnTo>
                    <a:pt x="28" y="125"/>
                  </a:lnTo>
                  <a:lnTo>
                    <a:pt x="20" y="146"/>
                  </a:lnTo>
                  <a:lnTo>
                    <a:pt x="12" y="169"/>
                  </a:lnTo>
                  <a:lnTo>
                    <a:pt x="7" y="193"/>
                  </a:lnTo>
                  <a:lnTo>
                    <a:pt x="3" y="218"/>
                  </a:lnTo>
                  <a:lnTo>
                    <a:pt x="1" y="243"/>
                  </a:lnTo>
                  <a:lnTo>
                    <a:pt x="0" y="269"/>
                  </a:lnTo>
                  <a:lnTo>
                    <a:pt x="0" y="269"/>
                  </a:lnTo>
                  <a:lnTo>
                    <a:pt x="80" y="269"/>
                  </a:lnTo>
                  <a:close/>
                </a:path>
              </a:pathLst>
            </a:custGeom>
            <a:solidFill>
              <a:srgbClr val="ACA8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27"/>
            <p:cNvSpPr/>
            <p:nvPr/>
          </p:nvSpPr>
          <p:spPr>
            <a:xfrm rot="10546532">
              <a:off x="4613" y="2316"/>
              <a:ext cx="38" cy="54"/>
            </a:xfrm>
            <a:custGeom>
              <a:rect b="b" l="l" r="r" t="t"/>
              <a:pathLst>
                <a:path extrusionOk="0" h="269" w="189">
                  <a:moveTo>
                    <a:pt x="189" y="189"/>
                  </a:moveTo>
                  <a:lnTo>
                    <a:pt x="189" y="189"/>
                  </a:lnTo>
                  <a:lnTo>
                    <a:pt x="184" y="189"/>
                  </a:lnTo>
                  <a:lnTo>
                    <a:pt x="180" y="189"/>
                  </a:lnTo>
                  <a:lnTo>
                    <a:pt x="176" y="188"/>
                  </a:lnTo>
                  <a:lnTo>
                    <a:pt x="171" y="187"/>
                  </a:lnTo>
                  <a:lnTo>
                    <a:pt x="166" y="185"/>
                  </a:lnTo>
                  <a:lnTo>
                    <a:pt x="162" y="182"/>
                  </a:lnTo>
                  <a:lnTo>
                    <a:pt x="158" y="180"/>
                  </a:lnTo>
                  <a:lnTo>
                    <a:pt x="154" y="178"/>
                  </a:lnTo>
                  <a:lnTo>
                    <a:pt x="143" y="171"/>
                  </a:lnTo>
                  <a:lnTo>
                    <a:pt x="135" y="162"/>
                  </a:lnTo>
                  <a:lnTo>
                    <a:pt x="125" y="152"/>
                  </a:lnTo>
                  <a:lnTo>
                    <a:pt x="117" y="140"/>
                  </a:lnTo>
                  <a:lnTo>
                    <a:pt x="109" y="127"/>
                  </a:lnTo>
                  <a:lnTo>
                    <a:pt x="102" y="112"/>
                  </a:lnTo>
                  <a:lnTo>
                    <a:pt x="96" y="96"/>
                  </a:lnTo>
                  <a:lnTo>
                    <a:pt x="89" y="78"/>
                  </a:lnTo>
                  <a:lnTo>
                    <a:pt x="85" y="60"/>
                  </a:lnTo>
                  <a:lnTo>
                    <a:pt x="82" y="41"/>
                  </a:lnTo>
                  <a:lnTo>
                    <a:pt x="80" y="20"/>
                  </a:lnTo>
                  <a:lnTo>
                    <a:pt x="80" y="0"/>
                  </a:lnTo>
                  <a:lnTo>
                    <a:pt x="0" y="0"/>
                  </a:lnTo>
                  <a:lnTo>
                    <a:pt x="1" y="26"/>
                  </a:lnTo>
                  <a:lnTo>
                    <a:pt x="3" y="51"/>
                  </a:lnTo>
                  <a:lnTo>
                    <a:pt x="7" y="76"/>
                  </a:lnTo>
                  <a:lnTo>
                    <a:pt x="12" y="99"/>
                  </a:lnTo>
                  <a:lnTo>
                    <a:pt x="20" y="122"/>
                  </a:lnTo>
                  <a:lnTo>
                    <a:pt x="28" y="143"/>
                  </a:lnTo>
                  <a:lnTo>
                    <a:pt x="39" y="165"/>
                  </a:lnTo>
                  <a:lnTo>
                    <a:pt x="50" y="183"/>
                  </a:lnTo>
                  <a:lnTo>
                    <a:pt x="63" y="201"/>
                  </a:lnTo>
                  <a:lnTo>
                    <a:pt x="77" y="217"/>
                  </a:lnTo>
                  <a:lnTo>
                    <a:pt x="92" y="232"/>
                  </a:lnTo>
                  <a:lnTo>
                    <a:pt x="108" y="243"/>
                  </a:lnTo>
                  <a:lnTo>
                    <a:pt x="119" y="250"/>
                  </a:lnTo>
                  <a:lnTo>
                    <a:pt x="127" y="255"/>
                  </a:lnTo>
                  <a:lnTo>
                    <a:pt x="137" y="259"/>
                  </a:lnTo>
                  <a:lnTo>
                    <a:pt x="147" y="262"/>
                  </a:lnTo>
                  <a:lnTo>
                    <a:pt x="158" y="266"/>
                  </a:lnTo>
                  <a:lnTo>
                    <a:pt x="168" y="268"/>
                  </a:lnTo>
                  <a:lnTo>
                    <a:pt x="179" y="269"/>
                  </a:lnTo>
                  <a:lnTo>
                    <a:pt x="189" y="269"/>
                  </a:lnTo>
                  <a:lnTo>
                    <a:pt x="189" y="269"/>
                  </a:lnTo>
                  <a:lnTo>
                    <a:pt x="189" y="189"/>
                  </a:lnTo>
                  <a:close/>
                </a:path>
              </a:pathLst>
            </a:custGeom>
            <a:solidFill>
              <a:srgbClr val="ACA8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27"/>
            <p:cNvSpPr/>
            <p:nvPr/>
          </p:nvSpPr>
          <p:spPr>
            <a:xfrm>
              <a:off x="4128" y="2693"/>
              <a:ext cx="1032" cy="4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500" u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CÉLULA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500" u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DENDRÍTICA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500" u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PLASMOCITÓIDE</a:t>
              </a:r>
              <a:endParaRPr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399" name="Google Shape;399;p27"/>
            <p:cNvGrpSpPr/>
            <p:nvPr/>
          </p:nvGrpSpPr>
          <p:grpSpPr>
            <a:xfrm>
              <a:off x="1893" y="2085"/>
              <a:ext cx="813" cy="1026"/>
              <a:chOff x="1893" y="2085"/>
              <a:chExt cx="813" cy="1026"/>
            </a:xfrm>
          </p:grpSpPr>
          <p:sp>
            <p:nvSpPr>
              <p:cNvPr id="400" name="Google Shape;400;p27"/>
              <p:cNvSpPr/>
              <p:nvPr/>
            </p:nvSpPr>
            <p:spPr>
              <a:xfrm>
                <a:off x="2083" y="2086"/>
                <a:ext cx="372" cy="568"/>
              </a:xfrm>
              <a:custGeom>
                <a:rect b="b" l="l" r="r" t="t"/>
                <a:pathLst>
                  <a:path extrusionOk="0" h="2839" w="1859">
                    <a:moveTo>
                      <a:pt x="179" y="237"/>
                    </a:moveTo>
                    <a:lnTo>
                      <a:pt x="184" y="256"/>
                    </a:lnTo>
                    <a:lnTo>
                      <a:pt x="195" y="309"/>
                    </a:lnTo>
                    <a:lnTo>
                      <a:pt x="212" y="392"/>
                    </a:lnTo>
                    <a:lnTo>
                      <a:pt x="232" y="504"/>
                    </a:lnTo>
                    <a:lnTo>
                      <a:pt x="242" y="570"/>
                    </a:lnTo>
                    <a:lnTo>
                      <a:pt x="253" y="641"/>
                    </a:lnTo>
                    <a:lnTo>
                      <a:pt x="264" y="717"/>
                    </a:lnTo>
                    <a:lnTo>
                      <a:pt x="274" y="799"/>
                    </a:lnTo>
                    <a:lnTo>
                      <a:pt x="284" y="884"/>
                    </a:lnTo>
                    <a:lnTo>
                      <a:pt x="292" y="975"/>
                    </a:lnTo>
                    <a:lnTo>
                      <a:pt x="299" y="1069"/>
                    </a:lnTo>
                    <a:lnTo>
                      <a:pt x="306" y="1165"/>
                    </a:lnTo>
                    <a:lnTo>
                      <a:pt x="310" y="1265"/>
                    </a:lnTo>
                    <a:lnTo>
                      <a:pt x="312" y="1369"/>
                    </a:lnTo>
                    <a:lnTo>
                      <a:pt x="312" y="1473"/>
                    </a:lnTo>
                    <a:lnTo>
                      <a:pt x="310" y="1579"/>
                    </a:lnTo>
                    <a:lnTo>
                      <a:pt x="305" y="1687"/>
                    </a:lnTo>
                    <a:lnTo>
                      <a:pt x="297" y="1796"/>
                    </a:lnTo>
                    <a:lnTo>
                      <a:pt x="286" y="1904"/>
                    </a:lnTo>
                    <a:lnTo>
                      <a:pt x="271" y="2014"/>
                    </a:lnTo>
                    <a:lnTo>
                      <a:pt x="253" y="2122"/>
                    </a:lnTo>
                    <a:lnTo>
                      <a:pt x="231" y="2230"/>
                    </a:lnTo>
                    <a:lnTo>
                      <a:pt x="204" y="2337"/>
                    </a:lnTo>
                    <a:lnTo>
                      <a:pt x="173" y="2442"/>
                    </a:lnTo>
                    <a:lnTo>
                      <a:pt x="137" y="2545"/>
                    </a:lnTo>
                    <a:lnTo>
                      <a:pt x="97" y="2646"/>
                    </a:lnTo>
                    <a:lnTo>
                      <a:pt x="51" y="2744"/>
                    </a:lnTo>
                    <a:lnTo>
                      <a:pt x="0" y="2839"/>
                    </a:lnTo>
                    <a:lnTo>
                      <a:pt x="5" y="2838"/>
                    </a:lnTo>
                    <a:lnTo>
                      <a:pt x="17" y="2836"/>
                    </a:lnTo>
                    <a:lnTo>
                      <a:pt x="36" y="2830"/>
                    </a:lnTo>
                    <a:lnTo>
                      <a:pt x="62" y="2822"/>
                    </a:lnTo>
                    <a:lnTo>
                      <a:pt x="77" y="2817"/>
                    </a:lnTo>
                    <a:lnTo>
                      <a:pt x="94" y="2809"/>
                    </a:lnTo>
                    <a:lnTo>
                      <a:pt x="112" y="2802"/>
                    </a:lnTo>
                    <a:lnTo>
                      <a:pt x="130" y="2792"/>
                    </a:lnTo>
                    <a:lnTo>
                      <a:pt x="150" y="2782"/>
                    </a:lnTo>
                    <a:lnTo>
                      <a:pt x="171" y="2770"/>
                    </a:lnTo>
                    <a:lnTo>
                      <a:pt x="192" y="2757"/>
                    </a:lnTo>
                    <a:lnTo>
                      <a:pt x="214" y="2741"/>
                    </a:lnTo>
                    <a:lnTo>
                      <a:pt x="236" y="2725"/>
                    </a:lnTo>
                    <a:lnTo>
                      <a:pt x="259" y="2706"/>
                    </a:lnTo>
                    <a:lnTo>
                      <a:pt x="282" y="2686"/>
                    </a:lnTo>
                    <a:lnTo>
                      <a:pt x="306" y="2663"/>
                    </a:lnTo>
                    <a:lnTo>
                      <a:pt x="330" y="2639"/>
                    </a:lnTo>
                    <a:lnTo>
                      <a:pt x="353" y="2613"/>
                    </a:lnTo>
                    <a:lnTo>
                      <a:pt x="377" y="2584"/>
                    </a:lnTo>
                    <a:lnTo>
                      <a:pt x="400" y="2553"/>
                    </a:lnTo>
                    <a:lnTo>
                      <a:pt x="424" y="2519"/>
                    </a:lnTo>
                    <a:lnTo>
                      <a:pt x="447" y="2483"/>
                    </a:lnTo>
                    <a:lnTo>
                      <a:pt x="469" y="2445"/>
                    </a:lnTo>
                    <a:lnTo>
                      <a:pt x="490" y="2404"/>
                    </a:lnTo>
                    <a:lnTo>
                      <a:pt x="511" y="2360"/>
                    </a:lnTo>
                    <a:lnTo>
                      <a:pt x="531" y="2314"/>
                    </a:lnTo>
                    <a:lnTo>
                      <a:pt x="550" y="2263"/>
                    </a:lnTo>
                    <a:lnTo>
                      <a:pt x="569" y="2210"/>
                    </a:lnTo>
                    <a:lnTo>
                      <a:pt x="572" y="2229"/>
                    </a:lnTo>
                    <a:lnTo>
                      <a:pt x="584" y="2279"/>
                    </a:lnTo>
                    <a:lnTo>
                      <a:pt x="594" y="2314"/>
                    </a:lnTo>
                    <a:lnTo>
                      <a:pt x="608" y="2353"/>
                    </a:lnTo>
                    <a:lnTo>
                      <a:pt x="616" y="2375"/>
                    </a:lnTo>
                    <a:lnTo>
                      <a:pt x="626" y="2397"/>
                    </a:lnTo>
                    <a:lnTo>
                      <a:pt x="636" y="2420"/>
                    </a:lnTo>
                    <a:lnTo>
                      <a:pt x="648" y="2444"/>
                    </a:lnTo>
                    <a:lnTo>
                      <a:pt x="660" y="2468"/>
                    </a:lnTo>
                    <a:lnTo>
                      <a:pt x="674" y="2493"/>
                    </a:lnTo>
                    <a:lnTo>
                      <a:pt x="690" y="2519"/>
                    </a:lnTo>
                    <a:lnTo>
                      <a:pt x="706" y="2544"/>
                    </a:lnTo>
                    <a:lnTo>
                      <a:pt x="724" y="2569"/>
                    </a:lnTo>
                    <a:lnTo>
                      <a:pt x="744" y="2596"/>
                    </a:lnTo>
                    <a:lnTo>
                      <a:pt x="765" y="2621"/>
                    </a:lnTo>
                    <a:lnTo>
                      <a:pt x="787" y="2646"/>
                    </a:lnTo>
                    <a:lnTo>
                      <a:pt x="811" y="2671"/>
                    </a:lnTo>
                    <a:lnTo>
                      <a:pt x="836" y="2696"/>
                    </a:lnTo>
                    <a:lnTo>
                      <a:pt x="864" y="2720"/>
                    </a:lnTo>
                    <a:lnTo>
                      <a:pt x="892" y="2744"/>
                    </a:lnTo>
                    <a:lnTo>
                      <a:pt x="924" y="2766"/>
                    </a:lnTo>
                    <a:lnTo>
                      <a:pt x="956" y="2788"/>
                    </a:lnTo>
                    <a:lnTo>
                      <a:pt x="991" y="2809"/>
                    </a:lnTo>
                    <a:lnTo>
                      <a:pt x="1027" y="2828"/>
                    </a:lnTo>
                    <a:lnTo>
                      <a:pt x="1018" y="2818"/>
                    </a:lnTo>
                    <a:lnTo>
                      <a:pt x="996" y="2788"/>
                    </a:lnTo>
                    <a:lnTo>
                      <a:pt x="983" y="2766"/>
                    </a:lnTo>
                    <a:lnTo>
                      <a:pt x="968" y="2740"/>
                    </a:lnTo>
                    <a:lnTo>
                      <a:pt x="952" y="2710"/>
                    </a:lnTo>
                    <a:lnTo>
                      <a:pt x="936" y="2677"/>
                    </a:lnTo>
                    <a:lnTo>
                      <a:pt x="929" y="2659"/>
                    </a:lnTo>
                    <a:lnTo>
                      <a:pt x="923" y="2640"/>
                    </a:lnTo>
                    <a:lnTo>
                      <a:pt x="916" y="2621"/>
                    </a:lnTo>
                    <a:lnTo>
                      <a:pt x="910" y="2600"/>
                    </a:lnTo>
                    <a:lnTo>
                      <a:pt x="905" y="2579"/>
                    </a:lnTo>
                    <a:lnTo>
                      <a:pt x="900" y="2558"/>
                    </a:lnTo>
                    <a:lnTo>
                      <a:pt x="897" y="2535"/>
                    </a:lnTo>
                    <a:lnTo>
                      <a:pt x="894" y="2511"/>
                    </a:lnTo>
                    <a:lnTo>
                      <a:pt x="892" y="2488"/>
                    </a:lnTo>
                    <a:lnTo>
                      <a:pt x="892" y="2464"/>
                    </a:lnTo>
                    <a:lnTo>
                      <a:pt x="892" y="2439"/>
                    </a:lnTo>
                    <a:lnTo>
                      <a:pt x="894" y="2414"/>
                    </a:lnTo>
                    <a:lnTo>
                      <a:pt x="897" y="2388"/>
                    </a:lnTo>
                    <a:lnTo>
                      <a:pt x="903" y="2362"/>
                    </a:lnTo>
                    <a:lnTo>
                      <a:pt x="909" y="2336"/>
                    </a:lnTo>
                    <a:lnTo>
                      <a:pt x="916" y="2308"/>
                    </a:lnTo>
                    <a:lnTo>
                      <a:pt x="919" y="2312"/>
                    </a:lnTo>
                    <a:lnTo>
                      <a:pt x="930" y="2321"/>
                    </a:lnTo>
                    <a:lnTo>
                      <a:pt x="946" y="2335"/>
                    </a:lnTo>
                    <a:lnTo>
                      <a:pt x="970" y="2353"/>
                    </a:lnTo>
                    <a:lnTo>
                      <a:pt x="1001" y="2374"/>
                    </a:lnTo>
                    <a:lnTo>
                      <a:pt x="1038" y="2398"/>
                    </a:lnTo>
                    <a:lnTo>
                      <a:pt x="1061" y="2412"/>
                    </a:lnTo>
                    <a:lnTo>
                      <a:pt x="1084" y="2424"/>
                    </a:lnTo>
                    <a:lnTo>
                      <a:pt x="1110" y="2438"/>
                    </a:lnTo>
                    <a:lnTo>
                      <a:pt x="1137" y="2453"/>
                    </a:lnTo>
                    <a:lnTo>
                      <a:pt x="1167" y="2466"/>
                    </a:lnTo>
                    <a:lnTo>
                      <a:pt x="1198" y="2480"/>
                    </a:lnTo>
                    <a:lnTo>
                      <a:pt x="1231" y="2495"/>
                    </a:lnTo>
                    <a:lnTo>
                      <a:pt x="1267" y="2508"/>
                    </a:lnTo>
                    <a:lnTo>
                      <a:pt x="1305" y="2522"/>
                    </a:lnTo>
                    <a:lnTo>
                      <a:pt x="1344" y="2536"/>
                    </a:lnTo>
                    <a:lnTo>
                      <a:pt x="1386" y="2548"/>
                    </a:lnTo>
                    <a:lnTo>
                      <a:pt x="1430" y="2561"/>
                    </a:lnTo>
                    <a:lnTo>
                      <a:pt x="1475" y="2573"/>
                    </a:lnTo>
                    <a:lnTo>
                      <a:pt x="1524" y="2584"/>
                    </a:lnTo>
                    <a:lnTo>
                      <a:pt x="1573" y="2595"/>
                    </a:lnTo>
                    <a:lnTo>
                      <a:pt x="1626" y="2604"/>
                    </a:lnTo>
                    <a:lnTo>
                      <a:pt x="1681" y="2613"/>
                    </a:lnTo>
                    <a:lnTo>
                      <a:pt x="1737" y="2620"/>
                    </a:lnTo>
                    <a:lnTo>
                      <a:pt x="1796" y="2627"/>
                    </a:lnTo>
                    <a:lnTo>
                      <a:pt x="1859" y="2631"/>
                    </a:lnTo>
                    <a:lnTo>
                      <a:pt x="1842" y="2635"/>
                    </a:lnTo>
                    <a:lnTo>
                      <a:pt x="1819" y="2631"/>
                    </a:lnTo>
                    <a:lnTo>
                      <a:pt x="1790" y="2624"/>
                    </a:lnTo>
                    <a:lnTo>
                      <a:pt x="1756" y="2610"/>
                    </a:lnTo>
                    <a:lnTo>
                      <a:pt x="1719" y="2593"/>
                    </a:lnTo>
                    <a:lnTo>
                      <a:pt x="1677" y="2569"/>
                    </a:lnTo>
                    <a:lnTo>
                      <a:pt x="1633" y="2542"/>
                    </a:lnTo>
                    <a:lnTo>
                      <a:pt x="1587" y="2508"/>
                    </a:lnTo>
                    <a:lnTo>
                      <a:pt x="1538" y="2470"/>
                    </a:lnTo>
                    <a:lnTo>
                      <a:pt x="1490" y="2428"/>
                    </a:lnTo>
                    <a:lnTo>
                      <a:pt x="1441" y="2380"/>
                    </a:lnTo>
                    <a:lnTo>
                      <a:pt x="1393" y="2328"/>
                    </a:lnTo>
                    <a:lnTo>
                      <a:pt x="1346" y="2272"/>
                    </a:lnTo>
                    <a:lnTo>
                      <a:pt x="1301" y="2210"/>
                    </a:lnTo>
                    <a:lnTo>
                      <a:pt x="1258" y="2144"/>
                    </a:lnTo>
                    <a:lnTo>
                      <a:pt x="1221" y="2074"/>
                    </a:lnTo>
                    <a:lnTo>
                      <a:pt x="1186" y="1999"/>
                    </a:lnTo>
                    <a:lnTo>
                      <a:pt x="1156" y="1920"/>
                    </a:lnTo>
                    <a:lnTo>
                      <a:pt x="1132" y="1836"/>
                    </a:lnTo>
                    <a:lnTo>
                      <a:pt x="1114" y="1748"/>
                    </a:lnTo>
                    <a:lnTo>
                      <a:pt x="1103" y="1657"/>
                    </a:lnTo>
                    <a:lnTo>
                      <a:pt x="1099" y="1560"/>
                    </a:lnTo>
                    <a:lnTo>
                      <a:pt x="1105" y="1460"/>
                    </a:lnTo>
                    <a:lnTo>
                      <a:pt x="1118" y="1356"/>
                    </a:lnTo>
                    <a:lnTo>
                      <a:pt x="1143" y="1248"/>
                    </a:lnTo>
                    <a:lnTo>
                      <a:pt x="1176" y="1135"/>
                    </a:lnTo>
                    <a:lnTo>
                      <a:pt x="1223" y="1019"/>
                    </a:lnTo>
                    <a:lnTo>
                      <a:pt x="1279" y="899"/>
                    </a:lnTo>
                    <a:lnTo>
                      <a:pt x="1349" y="776"/>
                    </a:lnTo>
                    <a:lnTo>
                      <a:pt x="1432" y="649"/>
                    </a:lnTo>
                    <a:lnTo>
                      <a:pt x="1529" y="517"/>
                    </a:lnTo>
                    <a:lnTo>
                      <a:pt x="1641" y="382"/>
                    </a:lnTo>
                    <a:lnTo>
                      <a:pt x="1621" y="406"/>
                    </a:lnTo>
                    <a:lnTo>
                      <a:pt x="1564" y="467"/>
                    </a:lnTo>
                    <a:lnTo>
                      <a:pt x="1525" y="508"/>
                    </a:lnTo>
                    <a:lnTo>
                      <a:pt x="1482" y="553"/>
                    </a:lnTo>
                    <a:lnTo>
                      <a:pt x="1434" y="602"/>
                    </a:lnTo>
                    <a:lnTo>
                      <a:pt x="1384" y="654"/>
                    </a:lnTo>
                    <a:lnTo>
                      <a:pt x="1331" y="706"/>
                    </a:lnTo>
                    <a:lnTo>
                      <a:pt x="1278" y="756"/>
                    </a:lnTo>
                    <a:lnTo>
                      <a:pt x="1227" y="803"/>
                    </a:lnTo>
                    <a:lnTo>
                      <a:pt x="1176" y="848"/>
                    </a:lnTo>
                    <a:lnTo>
                      <a:pt x="1153" y="867"/>
                    </a:lnTo>
                    <a:lnTo>
                      <a:pt x="1130" y="885"/>
                    </a:lnTo>
                    <a:lnTo>
                      <a:pt x="1109" y="901"/>
                    </a:lnTo>
                    <a:lnTo>
                      <a:pt x="1088" y="916"/>
                    </a:lnTo>
                    <a:lnTo>
                      <a:pt x="1069" y="928"/>
                    </a:lnTo>
                    <a:lnTo>
                      <a:pt x="1051" y="938"/>
                    </a:lnTo>
                    <a:lnTo>
                      <a:pt x="1035" y="945"/>
                    </a:lnTo>
                    <a:lnTo>
                      <a:pt x="1022" y="950"/>
                    </a:lnTo>
                    <a:lnTo>
                      <a:pt x="1010" y="950"/>
                    </a:lnTo>
                    <a:lnTo>
                      <a:pt x="999" y="944"/>
                    </a:lnTo>
                    <a:lnTo>
                      <a:pt x="992" y="934"/>
                    </a:lnTo>
                    <a:lnTo>
                      <a:pt x="987" y="918"/>
                    </a:lnTo>
                    <a:lnTo>
                      <a:pt x="983" y="898"/>
                    </a:lnTo>
                    <a:lnTo>
                      <a:pt x="979" y="874"/>
                    </a:lnTo>
                    <a:lnTo>
                      <a:pt x="979" y="847"/>
                    </a:lnTo>
                    <a:lnTo>
                      <a:pt x="979" y="815"/>
                    </a:lnTo>
                    <a:lnTo>
                      <a:pt x="982" y="780"/>
                    </a:lnTo>
                    <a:lnTo>
                      <a:pt x="985" y="743"/>
                    </a:lnTo>
                    <a:lnTo>
                      <a:pt x="989" y="704"/>
                    </a:lnTo>
                    <a:lnTo>
                      <a:pt x="994" y="663"/>
                    </a:lnTo>
                    <a:lnTo>
                      <a:pt x="1007" y="577"/>
                    </a:lnTo>
                    <a:lnTo>
                      <a:pt x="1023" y="487"/>
                    </a:lnTo>
                    <a:lnTo>
                      <a:pt x="1039" y="397"/>
                    </a:lnTo>
                    <a:lnTo>
                      <a:pt x="1057" y="309"/>
                    </a:lnTo>
                    <a:lnTo>
                      <a:pt x="1075" y="227"/>
                    </a:lnTo>
                    <a:lnTo>
                      <a:pt x="1091" y="153"/>
                    </a:lnTo>
                    <a:lnTo>
                      <a:pt x="1106" y="91"/>
                    </a:lnTo>
                    <a:lnTo>
                      <a:pt x="1117" y="42"/>
                    </a:lnTo>
                    <a:lnTo>
                      <a:pt x="1125" y="11"/>
                    </a:lnTo>
                    <a:lnTo>
                      <a:pt x="1127" y="0"/>
                    </a:lnTo>
                    <a:lnTo>
                      <a:pt x="1124" y="10"/>
                    </a:lnTo>
                    <a:lnTo>
                      <a:pt x="1112" y="39"/>
                    </a:lnTo>
                    <a:lnTo>
                      <a:pt x="1094" y="85"/>
                    </a:lnTo>
                    <a:lnTo>
                      <a:pt x="1071" y="142"/>
                    </a:lnTo>
                    <a:lnTo>
                      <a:pt x="1042" y="212"/>
                    </a:lnTo>
                    <a:lnTo>
                      <a:pt x="1009" y="289"/>
                    </a:lnTo>
                    <a:lnTo>
                      <a:pt x="971" y="372"/>
                    </a:lnTo>
                    <a:lnTo>
                      <a:pt x="931" y="457"/>
                    </a:lnTo>
                    <a:lnTo>
                      <a:pt x="910" y="499"/>
                    </a:lnTo>
                    <a:lnTo>
                      <a:pt x="889" y="542"/>
                    </a:lnTo>
                    <a:lnTo>
                      <a:pt x="867" y="584"/>
                    </a:lnTo>
                    <a:lnTo>
                      <a:pt x="845" y="626"/>
                    </a:lnTo>
                    <a:lnTo>
                      <a:pt x="822" y="664"/>
                    </a:lnTo>
                    <a:lnTo>
                      <a:pt x="799" y="702"/>
                    </a:lnTo>
                    <a:lnTo>
                      <a:pt x="776" y="739"/>
                    </a:lnTo>
                    <a:lnTo>
                      <a:pt x="754" y="773"/>
                    </a:lnTo>
                    <a:lnTo>
                      <a:pt x="731" y="803"/>
                    </a:lnTo>
                    <a:lnTo>
                      <a:pt x="709" y="832"/>
                    </a:lnTo>
                    <a:lnTo>
                      <a:pt x="687" y="857"/>
                    </a:lnTo>
                    <a:lnTo>
                      <a:pt x="665" y="878"/>
                    </a:lnTo>
                    <a:lnTo>
                      <a:pt x="644" y="895"/>
                    </a:lnTo>
                    <a:lnTo>
                      <a:pt x="623" y="909"/>
                    </a:lnTo>
                    <a:lnTo>
                      <a:pt x="603" y="916"/>
                    </a:lnTo>
                    <a:lnTo>
                      <a:pt x="584" y="920"/>
                    </a:lnTo>
                    <a:lnTo>
                      <a:pt x="565" y="919"/>
                    </a:lnTo>
                    <a:lnTo>
                      <a:pt x="546" y="914"/>
                    </a:lnTo>
                    <a:lnTo>
                      <a:pt x="527" y="905"/>
                    </a:lnTo>
                    <a:lnTo>
                      <a:pt x="508" y="893"/>
                    </a:lnTo>
                    <a:lnTo>
                      <a:pt x="490" y="878"/>
                    </a:lnTo>
                    <a:lnTo>
                      <a:pt x="471" y="860"/>
                    </a:lnTo>
                    <a:lnTo>
                      <a:pt x="453" y="839"/>
                    </a:lnTo>
                    <a:lnTo>
                      <a:pt x="435" y="817"/>
                    </a:lnTo>
                    <a:lnTo>
                      <a:pt x="417" y="792"/>
                    </a:lnTo>
                    <a:lnTo>
                      <a:pt x="400" y="765"/>
                    </a:lnTo>
                    <a:lnTo>
                      <a:pt x="384" y="737"/>
                    </a:lnTo>
                    <a:lnTo>
                      <a:pt x="367" y="708"/>
                    </a:lnTo>
                    <a:lnTo>
                      <a:pt x="351" y="677"/>
                    </a:lnTo>
                    <a:lnTo>
                      <a:pt x="335" y="646"/>
                    </a:lnTo>
                    <a:lnTo>
                      <a:pt x="320" y="614"/>
                    </a:lnTo>
                    <a:lnTo>
                      <a:pt x="306" y="582"/>
                    </a:lnTo>
                    <a:lnTo>
                      <a:pt x="278" y="518"/>
                    </a:lnTo>
                    <a:lnTo>
                      <a:pt x="254" y="456"/>
                    </a:lnTo>
                    <a:lnTo>
                      <a:pt x="232" y="397"/>
                    </a:lnTo>
                    <a:lnTo>
                      <a:pt x="214" y="346"/>
                    </a:lnTo>
                    <a:lnTo>
                      <a:pt x="188" y="267"/>
                    </a:lnTo>
                    <a:lnTo>
                      <a:pt x="179" y="237"/>
                    </a:lnTo>
                    <a:close/>
                  </a:path>
                </a:pathLst>
              </a:custGeom>
              <a:solidFill>
                <a:srgbClr val="F9DFE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1" name="Google Shape;401;p27"/>
              <p:cNvSpPr/>
              <p:nvPr/>
            </p:nvSpPr>
            <p:spPr>
              <a:xfrm>
                <a:off x="2076" y="2133"/>
                <a:ext cx="74" cy="526"/>
              </a:xfrm>
              <a:custGeom>
                <a:rect b="b" l="l" r="r" t="t"/>
                <a:pathLst>
                  <a:path extrusionOk="0" h="2630" w="370">
                    <a:moveTo>
                      <a:pt x="35" y="2586"/>
                    </a:moveTo>
                    <a:lnTo>
                      <a:pt x="55" y="2616"/>
                    </a:lnTo>
                    <a:lnTo>
                      <a:pt x="81" y="2568"/>
                    </a:lnTo>
                    <a:lnTo>
                      <a:pt x="107" y="2519"/>
                    </a:lnTo>
                    <a:lnTo>
                      <a:pt x="131" y="2471"/>
                    </a:lnTo>
                    <a:lnTo>
                      <a:pt x="153" y="2421"/>
                    </a:lnTo>
                    <a:lnTo>
                      <a:pt x="174" y="2370"/>
                    </a:lnTo>
                    <a:lnTo>
                      <a:pt x="194" y="2320"/>
                    </a:lnTo>
                    <a:lnTo>
                      <a:pt x="213" y="2267"/>
                    </a:lnTo>
                    <a:lnTo>
                      <a:pt x="230" y="2215"/>
                    </a:lnTo>
                    <a:lnTo>
                      <a:pt x="246" y="2163"/>
                    </a:lnTo>
                    <a:lnTo>
                      <a:pt x="262" y="2109"/>
                    </a:lnTo>
                    <a:lnTo>
                      <a:pt x="275" y="2055"/>
                    </a:lnTo>
                    <a:lnTo>
                      <a:pt x="288" y="2002"/>
                    </a:lnTo>
                    <a:lnTo>
                      <a:pt x="299" y="1947"/>
                    </a:lnTo>
                    <a:lnTo>
                      <a:pt x="310" y="1893"/>
                    </a:lnTo>
                    <a:lnTo>
                      <a:pt x="320" y="1839"/>
                    </a:lnTo>
                    <a:lnTo>
                      <a:pt x="329" y="1784"/>
                    </a:lnTo>
                    <a:lnTo>
                      <a:pt x="336" y="1728"/>
                    </a:lnTo>
                    <a:lnTo>
                      <a:pt x="344" y="1673"/>
                    </a:lnTo>
                    <a:lnTo>
                      <a:pt x="349" y="1619"/>
                    </a:lnTo>
                    <a:lnTo>
                      <a:pt x="354" y="1564"/>
                    </a:lnTo>
                    <a:lnTo>
                      <a:pt x="359" y="1509"/>
                    </a:lnTo>
                    <a:lnTo>
                      <a:pt x="363" y="1455"/>
                    </a:lnTo>
                    <a:lnTo>
                      <a:pt x="366" y="1401"/>
                    </a:lnTo>
                    <a:lnTo>
                      <a:pt x="368" y="1347"/>
                    </a:lnTo>
                    <a:lnTo>
                      <a:pt x="369" y="1293"/>
                    </a:lnTo>
                    <a:lnTo>
                      <a:pt x="370" y="1240"/>
                    </a:lnTo>
                    <a:lnTo>
                      <a:pt x="370" y="1187"/>
                    </a:lnTo>
                    <a:lnTo>
                      <a:pt x="370" y="1136"/>
                    </a:lnTo>
                    <a:lnTo>
                      <a:pt x="368" y="1032"/>
                    </a:lnTo>
                    <a:lnTo>
                      <a:pt x="364" y="931"/>
                    </a:lnTo>
                    <a:lnTo>
                      <a:pt x="357" y="835"/>
                    </a:lnTo>
                    <a:lnTo>
                      <a:pt x="350" y="740"/>
                    </a:lnTo>
                    <a:lnTo>
                      <a:pt x="342" y="649"/>
                    </a:lnTo>
                    <a:lnTo>
                      <a:pt x="332" y="563"/>
                    </a:lnTo>
                    <a:lnTo>
                      <a:pt x="322" y="482"/>
                    </a:lnTo>
                    <a:lnTo>
                      <a:pt x="311" y="405"/>
                    </a:lnTo>
                    <a:lnTo>
                      <a:pt x="300" y="334"/>
                    </a:lnTo>
                    <a:lnTo>
                      <a:pt x="290" y="268"/>
                    </a:lnTo>
                    <a:lnTo>
                      <a:pt x="269" y="156"/>
                    </a:lnTo>
                    <a:lnTo>
                      <a:pt x="252" y="72"/>
                    </a:lnTo>
                    <a:lnTo>
                      <a:pt x="240" y="18"/>
                    </a:lnTo>
                    <a:lnTo>
                      <a:pt x="236" y="0"/>
                    </a:lnTo>
                    <a:lnTo>
                      <a:pt x="197" y="9"/>
                    </a:lnTo>
                    <a:lnTo>
                      <a:pt x="202" y="27"/>
                    </a:lnTo>
                    <a:lnTo>
                      <a:pt x="213" y="80"/>
                    </a:lnTo>
                    <a:lnTo>
                      <a:pt x="230" y="163"/>
                    </a:lnTo>
                    <a:lnTo>
                      <a:pt x="250" y="275"/>
                    </a:lnTo>
                    <a:lnTo>
                      <a:pt x="260" y="340"/>
                    </a:lnTo>
                    <a:lnTo>
                      <a:pt x="272" y="410"/>
                    </a:lnTo>
                    <a:lnTo>
                      <a:pt x="283" y="487"/>
                    </a:lnTo>
                    <a:lnTo>
                      <a:pt x="292" y="568"/>
                    </a:lnTo>
                    <a:lnTo>
                      <a:pt x="302" y="654"/>
                    </a:lnTo>
                    <a:lnTo>
                      <a:pt x="310" y="744"/>
                    </a:lnTo>
                    <a:lnTo>
                      <a:pt x="317" y="837"/>
                    </a:lnTo>
                    <a:lnTo>
                      <a:pt x="324" y="933"/>
                    </a:lnTo>
                    <a:lnTo>
                      <a:pt x="328" y="1033"/>
                    </a:lnTo>
                    <a:lnTo>
                      <a:pt x="330" y="1136"/>
                    </a:lnTo>
                    <a:lnTo>
                      <a:pt x="330" y="1187"/>
                    </a:lnTo>
                    <a:lnTo>
                      <a:pt x="330" y="1240"/>
                    </a:lnTo>
                    <a:lnTo>
                      <a:pt x="329" y="1292"/>
                    </a:lnTo>
                    <a:lnTo>
                      <a:pt x="328" y="1346"/>
                    </a:lnTo>
                    <a:lnTo>
                      <a:pt x="326" y="1400"/>
                    </a:lnTo>
                    <a:lnTo>
                      <a:pt x="323" y="1453"/>
                    </a:lnTo>
                    <a:lnTo>
                      <a:pt x="319" y="1507"/>
                    </a:lnTo>
                    <a:lnTo>
                      <a:pt x="315" y="1561"/>
                    </a:lnTo>
                    <a:lnTo>
                      <a:pt x="310" y="1615"/>
                    </a:lnTo>
                    <a:lnTo>
                      <a:pt x="304" y="1669"/>
                    </a:lnTo>
                    <a:lnTo>
                      <a:pt x="297" y="1724"/>
                    </a:lnTo>
                    <a:lnTo>
                      <a:pt x="289" y="1778"/>
                    </a:lnTo>
                    <a:lnTo>
                      <a:pt x="280" y="1831"/>
                    </a:lnTo>
                    <a:lnTo>
                      <a:pt x="271" y="1886"/>
                    </a:lnTo>
                    <a:lnTo>
                      <a:pt x="260" y="1940"/>
                    </a:lnTo>
                    <a:lnTo>
                      <a:pt x="249" y="1992"/>
                    </a:lnTo>
                    <a:lnTo>
                      <a:pt x="236" y="2046"/>
                    </a:lnTo>
                    <a:lnTo>
                      <a:pt x="223" y="2099"/>
                    </a:lnTo>
                    <a:lnTo>
                      <a:pt x="208" y="2151"/>
                    </a:lnTo>
                    <a:lnTo>
                      <a:pt x="192" y="2203"/>
                    </a:lnTo>
                    <a:lnTo>
                      <a:pt x="175" y="2254"/>
                    </a:lnTo>
                    <a:lnTo>
                      <a:pt x="157" y="2305"/>
                    </a:lnTo>
                    <a:lnTo>
                      <a:pt x="137" y="2355"/>
                    </a:lnTo>
                    <a:lnTo>
                      <a:pt x="116" y="2405"/>
                    </a:lnTo>
                    <a:lnTo>
                      <a:pt x="94" y="2454"/>
                    </a:lnTo>
                    <a:lnTo>
                      <a:pt x="71" y="2502"/>
                    </a:lnTo>
                    <a:lnTo>
                      <a:pt x="47" y="2549"/>
                    </a:lnTo>
                    <a:lnTo>
                      <a:pt x="20" y="2596"/>
                    </a:lnTo>
                    <a:lnTo>
                      <a:pt x="40" y="2626"/>
                    </a:lnTo>
                    <a:lnTo>
                      <a:pt x="20" y="2596"/>
                    </a:lnTo>
                    <a:lnTo>
                      <a:pt x="0" y="2630"/>
                    </a:lnTo>
                    <a:lnTo>
                      <a:pt x="40" y="2626"/>
                    </a:lnTo>
                    <a:lnTo>
                      <a:pt x="35" y="2586"/>
                    </a:lnTo>
                    <a:close/>
                  </a:path>
                </a:pathLst>
              </a:custGeom>
              <a:solidFill>
                <a:srgbClr val="EBC0C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2" name="Google Shape;402;p27"/>
              <p:cNvSpPr/>
              <p:nvPr/>
            </p:nvSpPr>
            <p:spPr>
              <a:xfrm>
                <a:off x="2083" y="2511"/>
                <a:ext cx="118" cy="147"/>
              </a:xfrm>
              <a:custGeom>
                <a:rect b="b" l="l" r="r" t="t"/>
                <a:pathLst>
                  <a:path extrusionOk="0" h="734" w="592">
                    <a:moveTo>
                      <a:pt x="592" y="83"/>
                    </a:moveTo>
                    <a:lnTo>
                      <a:pt x="553" y="80"/>
                    </a:lnTo>
                    <a:lnTo>
                      <a:pt x="535" y="132"/>
                    </a:lnTo>
                    <a:lnTo>
                      <a:pt x="516" y="180"/>
                    </a:lnTo>
                    <a:lnTo>
                      <a:pt x="496" y="227"/>
                    </a:lnTo>
                    <a:lnTo>
                      <a:pt x="475" y="270"/>
                    </a:lnTo>
                    <a:lnTo>
                      <a:pt x="454" y="311"/>
                    </a:lnTo>
                    <a:lnTo>
                      <a:pt x="432" y="348"/>
                    </a:lnTo>
                    <a:lnTo>
                      <a:pt x="410" y="383"/>
                    </a:lnTo>
                    <a:lnTo>
                      <a:pt x="388" y="416"/>
                    </a:lnTo>
                    <a:lnTo>
                      <a:pt x="364" y="446"/>
                    </a:lnTo>
                    <a:lnTo>
                      <a:pt x="341" y="475"/>
                    </a:lnTo>
                    <a:lnTo>
                      <a:pt x="318" y="500"/>
                    </a:lnTo>
                    <a:lnTo>
                      <a:pt x="295" y="524"/>
                    </a:lnTo>
                    <a:lnTo>
                      <a:pt x="272" y="546"/>
                    </a:lnTo>
                    <a:lnTo>
                      <a:pt x="250" y="565"/>
                    </a:lnTo>
                    <a:lnTo>
                      <a:pt x="228" y="584"/>
                    </a:lnTo>
                    <a:lnTo>
                      <a:pt x="205" y="600"/>
                    </a:lnTo>
                    <a:lnTo>
                      <a:pt x="183" y="615"/>
                    </a:lnTo>
                    <a:lnTo>
                      <a:pt x="163" y="627"/>
                    </a:lnTo>
                    <a:lnTo>
                      <a:pt x="143" y="639"/>
                    </a:lnTo>
                    <a:lnTo>
                      <a:pt x="124" y="650"/>
                    </a:lnTo>
                    <a:lnTo>
                      <a:pt x="107" y="659"/>
                    </a:lnTo>
                    <a:lnTo>
                      <a:pt x="89" y="666"/>
                    </a:lnTo>
                    <a:lnTo>
                      <a:pt x="73" y="673"/>
                    </a:lnTo>
                    <a:lnTo>
                      <a:pt x="59" y="678"/>
                    </a:lnTo>
                    <a:lnTo>
                      <a:pt x="34" y="686"/>
                    </a:lnTo>
                    <a:lnTo>
                      <a:pt x="15" y="692"/>
                    </a:lnTo>
                    <a:lnTo>
                      <a:pt x="3" y="694"/>
                    </a:lnTo>
                    <a:lnTo>
                      <a:pt x="0" y="694"/>
                    </a:lnTo>
                    <a:lnTo>
                      <a:pt x="5" y="734"/>
                    </a:lnTo>
                    <a:lnTo>
                      <a:pt x="11" y="733"/>
                    </a:lnTo>
                    <a:lnTo>
                      <a:pt x="24" y="730"/>
                    </a:lnTo>
                    <a:lnTo>
                      <a:pt x="45" y="724"/>
                    </a:lnTo>
                    <a:lnTo>
                      <a:pt x="72" y="716"/>
                    </a:lnTo>
                    <a:lnTo>
                      <a:pt x="88" y="710"/>
                    </a:lnTo>
                    <a:lnTo>
                      <a:pt x="104" y="703"/>
                    </a:lnTo>
                    <a:lnTo>
                      <a:pt x="123" y="695"/>
                    </a:lnTo>
                    <a:lnTo>
                      <a:pt x="142" y="685"/>
                    </a:lnTo>
                    <a:lnTo>
                      <a:pt x="162" y="674"/>
                    </a:lnTo>
                    <a:lnTo>
                      <a:pt x="183" y="662"/>
                    </a:lnTo>
                    <a:lnTo>
                      <a:pt x="205" y="649"/>
                    </a:lnTo>
                    <a:lnTo>
                      <a:pt x="229" y="633"/>
                    </a:lnTo>
                    <a:lnTo>
                      <a:pt x="252" y="615"/>
                    </a:lnTo>
                    <a:lnTo>
                      <a:pt x="275" y="596"/>
                    </a:lnTo>
                    <a:lnTo>
                      <a:pt x="299" y="575"/>
                    </a:lnTo>
                    <a:lnTo>
                      <a:pt x="323" y="553"/>
                    </a:lnTo>
                    <a:lnTo>
                      <a:pt x="348" y="528"/>
                    </a:lnTo>
                    <a:lnTo>
                      <a:pt x="372" y="500"/>
                    </a:lnTo>
                    <a:lnTo>
                      <a:pt x="396" y="471"/>
                    </a:lnTo>
                    <a:lnTo>
                      <a:pt x="419" y="439"/>
                    </a:lnTo>
                    <a:lnTo>
                      <a:pt x="443" y="405"/>
                    </a:lnTo>
                    <a:lnTo>
                      <a:pt x="467" y="369"/>
                    </a:lnTo>
                    <a:lnTo>
                      <a:pt x="489" y="330"/>
                    </a:lnTo>
                    <a:lnTo>
                      <a:pt x="511" y="288"/>
                    </a:lnTo>
                    <a:lnTo>
                      <a:pt x="532" y="243"/>
                    </a:lnTo>
                    <a:lnTo>
                      <a:pt x="553" y="196"/>
                    </a:lnTo>
                    <a:lnTo>
                      <a:pt x="572" y="145"/>
                    </a:lnTo>
                    <a:lnTo>
                      <a:pt x="591" y="92"/>
                    </a:lnTo>
                    <a:lnTo>
                      <a:pt x="552" y="89"/>
                    </a:lnTo>
                    <a:lnTo>
                      <a:pt x="592" y="83"/>
                    </a:lnTo>
                    <a:lnTo>
                      <a:pt x="579" y="0"/>
                    </a:lnTo>
                    <a:lnTo>
                      <a:pt x="553" y="80"/>
                    </a:lnTo>
                    <a:lnTo>
                      <a:pt x="592" y="83"/>
                    </a:lnTo>
                    <a:close/>
                  </a:path>
                </a:pathLst>
              </a:custGeom>
              <a:solidFill>
                <a:srgbClr val="EBC0C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3" name="Google Shape;403;p27"/>
              <p:cNvSpPr/>
              <p:nvPr/>
            </p:nvSpPr>
            <p:spPr>
              <a:xfrm>
                <a:off x="2193" y="2528"/>
                <a:ext cx="111" cy="136"/>
              </a:xfrm>
              <a:custGeom>
                <a:rect b="b" l="l" r="r" t="t"/>
                <a:pathLst>
                  <a:path extrusionOk="0" h="680" w="556">
                    <a:moveTo>
                      <a:pt x="463" y="634"/>
                    </a:moveTo>
                    <a:lnTo>
                      <a:pt x="487" y="602"/>
                    </a:lnTo>
                    <a:lnTo>
                      <a:pt x="452" y="583"/>
                    </a:lnTo>
                    <a:lnTo>
                      <a:pt x="418" y="563"/>
                    </a:lnTo>
                    <a:lnTo>
                      <a:pt x="385" y="542"/>
                    </a:lnTo>
                    <a:lnTo>
                      <a:pt x="356" y="520"/>
                    </a:lnTo>
                    <a:lnTo>
                      <a:pt x="327" y="497"/>
                    </a:lnTo>
                    <a:lnTo>
                      <a:pt x="301" y="474"/>
                    </a:lnTo>
                    <a:lnTo>
                      <a:pt x="276" y="450"/>
                    </a:lnTo>
                    <a:lnTo>
                      <a:pt x="253" y="425"/>
                    </a:lnTo>
                    <a:lnTo>
                      <a:pt x="230" y="400"/>
                    </a:lnTo>
                    <a:lnTo>
                      <a:pt x="210" y="375"/>
                    </a:lnTo>
                    <a:lnTo>
                      <a:pt x="191" y="350"/>
                    </a:lnTo>
                    <a:lnTo>
                      <a:pt x="174" y="325"/>
                    </a:lnTo>
                    <a:lnTo>
                      <a:pt x="158" y="300"/>
                    </a:lnTo>
                    <a:lnTo>
                      <a:pt x="143" y="275"/>
                    </a:lnTo>
                    <a:lnTo>
                      <a:pt x="129" y="251"/>
                    </a:lnTo>
                    <a:lnTo>
                      <a:pt x="117" y="227"/>
                    </a:lnTo>
                    <a:lnTo>
                      <a:pt x="105" y="204"/>
                    </a:lnTo>
                    <a:lnTo>
                      <a:pt x="95" y="180"/>
                    </a:lnTo>
                    <a:lnTo>
                      <a:pt x="86" y="159"/>
                    </a:lnTo>
                    <a:lnTo>
                      <a:pt x="78" y="138"/>
                    </a:lnTo>
                    <a:lnTo>
                      <a:pt x="64" y="99"/>
                    </a:lnTo>
                    <a:lnTo>
                      <a:pt x="55" y="66"/>
                    </a:lnTo>
                    <a:lnTo>
                      <a:pt x="42" y="17"/>
                    </a:lnTo>
                    <a:lnTo>
                      <a:pt x="40" y="0"/>
                    </a:lnTo>
                    <a:lnTo>
                      <a:pt x="0" y="6"/>
                    </a:lnTo>
                    <a:lnTo>
                      <a:pt x="3" y="26"/>
                    </a:lnTo>
                    <a:lnTo>
                      <a:pt x="16" y="76"/>
                    </a:lnTo>
                    <a:lnTo>
                      <a:pt x="26" y="112"/>
                    </a:lnTo>
                    <a:lnTo>
                      <a:pt x="40" y="152"/>
                    </a:lnTo>
                    <a:lnTo>
                      <a:pt x="49" y="174"/>
                    </a:lnTo>
                    <a:lnTo>
                      <a:pt x="59" y="196"/>
                    </a:lnTo>
                    <a:lnTo>
                      <a:pt x="69" y="220"/>
                    </a:lnTo>
                    <a:lnTo>
                      <a:pt x="81" y="245"/>
                    </a:lnTo>
                    <a:lnTo>
                      <a:pt x="94" y="270"/>
                    </a:lnTo>
                    <a:lnTo>
                      <a:pt x="108" y="295"/>
                    </a:lnTo>
                    <a:lnTo>
                      <a:pt x="124" y="321"/>
                    </a:lnTo>
                    <a:lnTo>
                      <a:pt x="141" y="347"/>
                    </a:lnTo>
                    <a:lnTo>
                      <a:pt x="159" y="373"/>
                    </a:lnTo>
                    <a:lnTo>
                      <a:pt x="179" y="399"/>
                    </a:lnTo>
                    <a:lnTo>
                      <a:pt x="200" y="426"/>
                    </a:lnTo>
                    <a:lnTo>
                      <a:pt x="223" y="452"/>
                    </a:lnTo>
                    <a:lnTo>
                      <a:pt x="247" y="477"/>
                    </a:lnTo>
                    <a:lnTo>
                      <a:pt x="274" y="502"/>
                    </a:lnTo>
                    <a:lnTo>
                      <a:pt x="302" y="528"/>
                    </a:lnTo>
                    <a:lnTo>
                      <a:pt x="331" y="552"/>
                    </a:lnTo>
                    <a:lnTo>
                      <a:pt x="363" y="575"/>
                    </a:lnTo>
                    <a:lnTo>
                      <a:pt x="397" y="597"/>
                    </a:lnTo>
                    <a:lnTo>
                      <a:pt x="432" y="618"/>
                    </a:lnTo>
                    <a:lnTo>
                      <a:pt x="469" y="638"/>
                    </a:lnTo>
                    <a:lnTo>
                      <a:pt x="493" y="608"/>
                    </a:lnTo>
                    <a:lnTo>
                      <a:pt x="469" y="638"/>
                    </a:lnTo>
                    <a:lnTo>
                      <a:pt x="556" y="680"/>
                    </a:lnTo>
                    <a:lnTo>
                      <a:pt x="493" y="608"/>
                    </a:lnTo>
                    <a:lnTo>
                      <a:pt x="463" y="634"/>
                    </a:lnTo>
                    <a:close/>
                  </a:path>
                </a:pathLst>
              </a:custGeom>
              <a:solidFill>
                <a:srgbClr val="EBC0C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4" name="Google Shape;404;p27"/>
              <p:cNvSpPr/>
              <p:nvPr/>
            </p:nvSpPr>
            <p:spPr>
              <a:xfrm>
                <a:off x="2258" y="2541"/>
                <a:ext cx="34" cy="114"/>
              </a:xfrm>
              <a:custGeom>
                <a:rect b="b" l="l" r="r" t="t"/>
                <a:pathLst>
                  <a:path extrusionOk="0" h="570" w="170">
                    <a:moveTo>
                      <a:pt x="59" y="23"/>
                    </a:moveTo>
                    <a:lnTo>
                      <a:pt x="25" y="31"/>
                    </a:lnTo>
                    <a:lnTo>
                      <a:pt x="17" y="58"/>
                    </a:lnTo>
                    <a:lnTo>
                      <a:pt x="11" y="86"/>
                    </a:lnTo>
                    <a:lnTo>
                      <a:pt x="6" y="113"/>
                    </a:lnTo>
                    <a:lnTo>
                      <a:pt x="2" y="141"/>
                    </a:lnTo>
                    <a:lnTo>
                      <a:pt x="0" y="166"/>
                    </a:lnTo>
                    <a:lnTo>
                      <a:pt x="0" y="192"/>
                    </a:lnTo>
                    <a:lnTo>
                      <a:pt x="1" y="217"/>
                    </a:lnTo>
                    <a:lnTo>
                      <a:pt x="2" y="242"/>
                    </a:lnTo>
                    <a:lnTo>
                      <a:pt x="5" y="266"/>
                    </a:lnTo>
                    <a:lnTo>
                      <a:pt x="8" y="289"/>
                    </a:lnTo>
                    <a:lnTo>
                      <a:pt x="14" y="311"/>
                    </a:lnTo>
                    <a:lnTo>
                      <a:pt x="19" y="333"/>
                    </a:lnTo>
                    <a:lnTo>
                      <a:pt x="25" y="354"/>
                    </a:lnTo>
                    <a:lnTo>
                      <a:pt x="32" y="374"/>
                    </a:lnTo>
                    <a:lnTo>
                      <a:pt x="39" y="394"/>
                    </a:lnTo>
                    <a:lnTo>
                      <a:pt x="46" y="413"/>
                    </a:lnTo>
                    <a:lnTo>
                      <a:pt x="62" y="447"/>
                    </a:lnTo>
                    <a:lnTo>
                      <a:pt x="78" y="477"/>
                    </a:lnTo>
                    <a:lnTo>
                      <a:pt x="94" y="505"/>
                    </a:lnTo>
                    <a:lnTo>
                      <a:pt x="109" y="527"/>
                    </a:lnTo>
                    <a:lnTo>
                      <a:pt x="131" y="558"/>
                    </a:lnTo>
                    <a:lnTo>
                      <a:pt x="140" y="570"/>
                    </a:lnTo>
                    <a:lnTo>
                      <a:pt x="170" y="544"/>
                    </a:lnTo>
                    <a:lnTo>
                      <a:pt x="162" y="534"/>
                    </a:lnTo>
                    <a:lnTo>
                      <a:pt x="141" y="505"/>
                    </a:lnTo>
                    <a:lnTo>
                      <a:pt x="127" y="484"/>
                    </a:lnTo>
                    <a:lnTo>
                      <a:pt x="113" y="458"/>
                    </a:lnTo>
                    <a:lnTo>
                      <a:pt x="98" y="430"/>
                    </a:lnTo>
                    <a:lnTo>
                      <a:pt x="83" y="397"/>
                    </a:lnTo>
                    <a:lnTo>
                      <a:pt x="76" y="379"/>
                    </a:lnTo>
                    <a:lnTo>
                      <a:pt x="70" y="362"/>
                    </a:lnTo>
                    <a:lnTo>
                      <a:pt x="63" y="343"/>
                    </a:lnTo>
                    <a:lnTo>
                      <a:pt x="58" y="323"/>
                    </a:lnTo>
                    <a:lnTo>
                      <a:pt x="53" y="303"/>
                    </a:lnTo>
                    <a:lnTo>
                      <a:pt x="48" y="282"/>
                    </a:lnTo>
                    <a:lnTo>
                      <a:pt x="44" y="261"/>
                    </a:lnTo>
                    <a:lnTo>
                      <a:pt x="42" y="238"/>
                    </a:lnTo>
                    <a:lnTo>
                      <a:pt x="40" y="215"/>
                    </a:lnTo>
                    <a:lnTo>
                      <a:pt x="40" y="192"/>
                    </a:lnTo>
                    <a:lnTo>
                      <a:pt x="40" y="168"/>
                    </a:lnTo>
                    <a:lnTo>
                      <a:pt x="42" y="144"/>
                    </a:lnTo>
                    <a:lnTo>
                      <a:pt x="45" y="120"/>
                    </a:lnTo>
                    <a:lnTo>
                      <a:pt x="50" y="94"/>
                    </a:lnTo>
                    <a:lnTo>
                      <a:pt x="56" y="69"/>
                    </a:lnTo>
                    <a:lnTo>
                      <a:pt x="63" y="43"/>
                    </a:lnTo>
                    <a:lnTo>
                      <a:pt x="31" y="51"/>
                    </a:lnTo>
                    <a:lnTo>
                      <a:pt x="59" y="23"/>
                    </a:lnTo>
                    <a:lnTo>
                      <a:pt x="36" y="0"/>
                    </a:lnTo>
                    <a:lnTo>
                      <a:pt x="25" y="31"/>
                    </a:lnTo>
                    <a:lnTo>
                      <a:pt x="59" y="23"/>
                    </a:lnTo>
                    <a:close/>
                  </a:path>
                </a:pathLst>
              </a:custGeom>
              <a:solidFill>
                <a:srgbClr val="EBC0C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5" name="Google Shape;405;p27"/>
              <p:cNvSpPr/>
              <p:nvPr/>
            </p:nvSpPr>
            <p:spPr>
              <a:xfrm>
                <a:off x="2264" y="2545"/>
                <a:ext cx="209" cy="72"/>
              </a:xfrm>
              <a:custGeom>
                <a:rect b="b" l="l" r="r" t="t"/>
                <a:pathLst>
                  <a:path extrusionOk="0" h="356" w="1043">
                    <a:moveTo>
                      <a:pt x="963" y="355"/>
                    </a:moveTo>
                    <a:lnTo>
                      <a:pt x="957" y="318"/>
                    </a:lnTo>
                    <a:lnTo>
                      <a:pt x="896" y="312"/>
                    </a:lnTo>
                    <a:lnTo>
                      <a:pt x="837" y="306"/>
                    </a:lnTo>
                    <a:lnTo>
                      <a:pt x="781" y="298"/>
                    </a:lnTo>
                    <a:lnTo>
                      <a:pt x="726" y="289"/>
                    </a:lnTo>
                    <a:lnTo>
                      <a:pt x="674" y="280"/>
                    </a:lnTo>
                    <a:lnTo>
                      <a:pt x="625" y="269"/>
                    </a:lnTo>
                    <a:lnTo>
                      <a:pt x="578" y="259"/>
                    </a:lnTo>
                    <a:lnTo>
                      <a:pt x="532" y="247"/>
                    </a:lnTo>
                    <a:lnTo>
                      <a:pt x="488" y="234"/>
                    </a:lnTo>
                    <a:lnTo>
                      <a:pt x="447" y="222"/>
                    </a:lnTo>
                    <a:lnTo>
                      <a:pt x="408" y="208"/>
                    </a:lnTo>
                    <a:lnTo>
                      <a:pt x="371" y="194"/>
                    </a:lnTo>
                    <a:lnTo>
                      <a:pt x="336" y="181"/>
                    </a:lnTo>
                    <a:lnTo>
                      <a:pt x="303" y="167"/>
                    </a:lnTo>
                    <a:lnTo>
                      <a:pt x="272" y="153"/>
                    </a:lnTo>
                    <a:lnTo>
                      <a:pt x="243" y="140"/>
                    </a:lnTo>
                    <a:lnTo>
                      <a:pt x="215" y="126"/>
                    </a:lnTo>
                    <a:lnTo>
                      <a:pt x="190" y="112"/>
                    </a:lnTo>
                    <a:lnTo>
                      <a:pt x="167" y="99"/>
                    </a:lnTo>
                    <a:lnTo>
                      <a:pt x="146" y="86"/>
                    </a:lnTo>
                    <a:lnTo>
                      <a:pt x="109" y="63"/>
                    </a:lnTo>
                    <a:lnTo>
                      <a:pt x="79" y="42"/>
                    </a:lnTo>
                    <a:lnTo>
                      <a:pt x="55" y="24"/>
                    </a:lnTo>
                    <a:lnTo>
                      <a:pt x="40" y="10"/>
                    </a:lnTo>
                    <a:lnTo>
                      <a:pt x="30" y="2"/>
                    </a:lnTo>
                    <a:lnTo>
                      <a:pt x="28" y="0"/>
                    </a:lnTo>
                    <a:lnTo>
                      <a:pt x="0" y="28"/>
                    </a:lnTo>
                    <a:lnTo>
                      <a:pt x="4" y="31"/>
                    </a:lnTo>
                    <a:lnTo>
                      <a:pt x="13" y="41"/>
                    </a:lnTo>
                    <a:lnTo>
                      <a:pt x="31" y="55"/>
                    </a:lnTo>
                    <a:lnTo>
                      <a:pt x="55" y="73"/>
                    </a:lnTo>
                    <a:lnTo>
                      <a:pt x="87" y="95"/>
                    </a:lnTo>
                    <a:lnTo>
                      <a:pt x="125" y="121"/>
                    </a:lnTo>
                    <a:lnTo>
                      <a:pt x="147" y="133"/>
                    </a:lnTo>
                    <a:lnTo>
                      <a:pt x="171" y="147"/>
                    </a:lnTo>
                    <a:lnTo>
                      <a:pt x="198" y="161"/>
                    </a:lnTo>
                    <a:lnTo>
                      <a:pt x="225" y="175"/>
                    </a:lnTo>
                    <a:lnTo>
                      <a:pt x="255" y="189"/>
                    </a:lnTo>
                    <a:lnTo>
                      <a:pt x="287" y="204"/>
                    </a:lnTo>
                    <a:lnTo>
                      <a:pt x="321" y="218"/>
                    </a:lnTo>
                    <a:lnTo>
                      <a:pt x="356" y="232"/>
                    </a:lnTo>
                    <a:lnTo>
                      <a:pt x="395" y="246"/>
                    </a:lnTo>
                    <a:lnTo>
                      <a:pt x="435" y="260"/>
                    </a:lnTo>
                    <a:lnTo>
                      <a:pt x="478" y="272"/>
                    </a:lnTo>
                    <a:lnTo>
                      <a:pt x="522" y="285"/>
                    </a:lnTo>
                    <a:lnTo>
                      <a:pt x="568" y="298"/>
                    </a:lnTo>
                    <a:lnTo>
                      <a:pt x="617" y="309"/>
                    </a:lnTo>
                    <a:lnTo>
                      <a:pt x="667" y="320"/>
                    </a:lnTo>
                    <a:lnTo>
                      <a:pt x="720" y="329"/>
                    </a:lnTo>
                    <a:lnTo>
                      <a:pt x="776" y="338"/>
                    </a:lnTo>
                    <a:lnTo>
                      <a:pt x="832" y="345"/>
                    </a:lnTo>
                    <a:lnTo>
                      <a:pt x="892" y="351"/>
                    </a:lnTo>
                    <a:lnTo>
                      <a:pt x="953" y="356"/>
                    </a:lnTo>
                    <a:lnTo>
                      <a:pt x="948" y="319"/>
                    </a:lnTo>
                    <a:lnTo>
                      <a:pt x="963" y="355"/>
                    </a:lnTo>
                    <a:lnTo>
                      <a:pt x="1043" y="324"/>
                    </a:lnTo>
                    <a:lnTo>
                      <a:pt x="957" y="318"/>
                    </a:lnTo>
                    <a:lnTo>
                      <a:pt x="963" y="355"/>
                    </a:lnTo>
                    <a:close/>
                  </a:path>
                </a:pathLst>
              </a:custGeom>
              <a:solidFill>
                <a:srgbClr val="EBC0C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6" name="Google Shape;406;p27"/>
              <p:cNvSpPr/>
              <p:nvPr/>
            </p:nvSpPr>
            <p:spPr>
              <a:xfrm>
                <a:off x="2299" y="2154"/>
                <a:ext cx="158" cy="463"/>
              </a:xfrm>
              <a:custGeom>
                <a:rect b="b" l="l" r="r" t="t"/>
                <a:pathLst>
                  <a:path extrusionOk="0" h="2319" w="787">
                    <a:moveTo>
                      <a:pt x="577" y="60"/>
                    </a:moveTo>
                    <a:lnTo>
                      <a:pt x="547" y="34"/>
                    </a:lnTo>
                    <a:lnTo>
                      <a:pt x="517" y="67"/>
                    </a:lnTo>
                    <a:lnTo>
                      <a:pt x="489" y="101"/>
                    </a:lnTo>
                    <a:lnTo>
                      <a:pt x="462" y="135"/>
                    </a:lnTo>
                    <a:lnTo>
                      <a:pt x="434" y="168"/>
                    </a:lnTo>
                    <a:lnTo>
                      <a:pt x="409" y="202"/>
                    </a:lnTo>
                    <a:lnTo>
                      <a:pt x="384" y="235"/>
                    </a:lnTo>
                    <a:lnTo>
                      <a:pt x="361" y="268"/>
                    </a:lnTo>
                    <a:lnTo>
                      <a:pt x="337" y="301"/>
                    </a:lnTo>
                    <a:lnTo>
                      <a:pt x="314" y="334"/>
                    </a:lnTo>
                    <a:lnTo>
                      <a:pt x="293" y="365"/>
                    </a:lnTo>
                    <a:lnTo>
                      <a:pt x="273" y="398"/>
                    </a:lnTo>
                    <a:lnTo>
                      <a:pt x="253" y="429"/>
                    </a:lnTo>
                    <a:lnTo>
                      <a:pt x="234" y="461"/>
                    </a:lnTo>
                    <a:lnTo>
                      <a:pt x="216" y="493"/>
                    </a:lnTo>
                    <a:lnTo>
                      <a:pt x="199" y="523"/>
                    </a:lnTo>
                    <a:lnTo>
                      <a:pt x="183" y="554"/>
                    </a:lnTo>
                    <a:lnTo>
                      <a:pt x="167" y="585"/>
                    </a:lnTo>
                    <a:lnTo>
                      <a:pt x="152" y="615"/>
                    </a:lnTo>
                    <a:lnTo>
                      <a:pt x="138" y="645"/>
                    </a:lnTo>
                    <a:lnTo>
                      <a:pt x="125" y="676"/>
                    </a:lnTo>
                    <a:lnTo>
                      <a:pt x="112" y="705"/>
                    </a:lnTo>
                    <a:lnTo>
                      <a:pt x="100" y="735"/>
                    </a:lnTo>
                    <a:lnTo>
                      <a:pt x="89" y="764"/>
                    </a:lnTo>
                    <a:lnTo>
                      <a:pt x="79" y="793"/>
                    </a:lnTo>
                    <a:lnTo>
                      <a:pt x="69" y="822"/>
                    </a:lnTo>
                    <a:lnTo>
                      <a:pt x="60" y="850"/>
                    </a:lnTo>
                    <a:lnTo>
                      <a:pt x="52" y="879"/>
                    </a:lnTo>
                    <a:lnTo>
                      <a:pt x="45" y="906"/>
                    </a:lnTo>
                    <a:lnTo>
                      <a:pt x="37" y="935"/>
                    </a:lnTo>
                    <a:lnTo>
                      <a:pt x="31" y="962"/>
                    </a:lnTo>
                    <a:lnTo>
                      <a:pt x="25" y="989"/>
                    </a:lnTo>
                    <a:lnTo>
                      <a:pt x="20" y="1017"/>
                    </a:lnTo>
                    <a:lnTo>
                      <a:pt x="15" y="1043"/>
                    </a:lnTo>
                    <a:lnTo>
                      <a:pt x="12" y="1069"/>
                    </a:lnTo>
                    <a:lnTo>
                      <a:pt x="9" y="1097"/>
                    </a:lnTo>
                    <a:lnTo>
                      <a:pt x="6" y="1122"/>
                    </a:lnTo>
                    <a:lnTo>
                      <a:pt x="4" y="1148"/>
                    </a:lnTo>
                    <a:lnTo>
                      <a:pt x="3" y="1174"/>
                    </a:lnTo>
                    <a:lnTo>
                      <a:pt x="2" y="1199"/>
                    </a:lnTo>
                    <a:lnTo>
                      <a:pt x="0" y="1224"/>
                    </a:lnTo>
                    <a:lnTo>
                      <a:pt x="2" y="1274"/>
                    </a:lnTo>
                    <a:lnTo>
                      <a:pt x="4" y="1322"/>
                    </a:lnTo>
                    <a:lnTo>
                      <a:pt x="9" y="1369"/>
                    </a:lnTo>
                    <a:lnTo>
                      <a:pt x="15" y="1416"/>
                    </a:lnTo>
                    <a:lnTo>
                      <a:pt x="24" y="1461"/>
                    </a:lnTo>
                    <a:lnTo>
                      <a:pt x="33" y="1505"/>
                    </a:lnTo>
                    <a:lnTo>
                      <a:pt x="45" y="1548"/>
                    </a:lnTo>
                    <a:lnTo>
                      <a:pt x="58" y="1590"/>
                    </a:lnTo>
                    <a:lnTo>
                      <a:pt x="72" y="1630"/>
                    </a:lnTo>
                    <a:lnTo>
                      <a:pt x="88" y="1670"/>
                    </a:lnTo>
                    <a:lnTo>
                      <a:pt x="106" y="1709"/>
                    </a:lnTo>
                    <a:lnTo>
                      <a:pt x="124" y="1747"/>
                    </a:lnTo>
                    <a:lnTo>
                      <a:pt x="143" y="1783"/>
                    </a:lnTo>
                    <a:lnTo>
                      <a:pt x="163" y="1819"/>
                    </a:lnTo>
                    <a:lnTo>
                      <a:pt x="184" y="1852"/>
                    </a:lnTo>
                    <a:lnTo>
                      <a:pt x="206" y="1885"/>
                    </a:lnTo>
                    <a:lnTo>
                      <a:pt x="228" y="1917"/>
                    </a:lnTo>
                    <a:lnTo>
                      <a:pt x="251" y="1948"/>
                    </a:lnTo>
                    <a:lnTo>
                      <a:pt x="274" y="1978"/>
                    </a:lnTo>
                    <a:lnTo>
                      <a:pt x="298" y="2005"/>
                    </a:lnTo>
                    <a:lnTo>
                      <a:pt x="323" y="2032"/>
                    </a:lnTo>
                    <a:lnTo>
                      <a:pt x="348" y="2059"/>
                    </a:lnTo>
                    <a:lnTo>
                      <a:pt x="372" y="2083"/>
                    </a:lnTo>
                    <a:lnTo>
                      <a:pt x="397" y="2107"/>
                    </a:lnTo>
                    <a:lnTo>
                      <a:pt x="422" y="2129"/>
                    </a:lnTo>
                    <a:lnTo>
                      <a:pt x="447" y="2150"/>
                    </a:lnTo>
                    <a:lnTo>
                      <a:pt x="471" y="2170"/>
                    </a:lnTo>
                    <a:lnTo>
                      <a:pt x="495" y="2188"/>
                    </a:lnTo>
                    <a:lnTo>
                      <a:pt x="520" y="2206"/>
                    </a:lnTo>
                    <a:lnTo>
                      <a:pt x="543" y="2222"/>
                    </a:lnTo>
                    <a:lnTo>
                      <a:pt x="566" y="2237"/>
                    </a:lnTo>
                    <a:lnTo>
                      <a:pt x="588" y="2250"/>
                    </a:lnTo>
                    <a:lnTo>
                      <a:pt x="610" y="2263"/>
                    </a:lnTo>
                    <a:lnTo>
                      <a:pt x="631" y="2274"/>
                    </a:lnTo>
                    <a:lnTo>
                      <a:pt x="650" y="2285"/>
                    </a:lnTo>
                    <a:lnTo>
                      <a:pt x="670" y="2293"/>
                    </a:lnTo>
                    <a:lnTo>
                      <a:pt x="688" y="2301"/>
                    </a:lnTo>
                    <a:lnTo>
                      <a:pt x="705" y="2307"/>
                    </a:lnTo>
                    <a:lnTo>
                      <a:pt x="721" y="2311"/>
                    </a:lnTo>
                    <a:lnTo>
                      <a:pt x="735" y="2315"/>
                    </a:lnTo>
                    <a:lnTo>
                      <a:pt x="750" y="2318"/>
                    </a:lnTo>
                    <a:lnTo>
                      <a:pt x="763" y="2319"/>
                    </a:lnTo>
                    <a:lnTo>
                      <a:pt x="775" y="2318"/>
                    </a:lnTo>
                    <a:lnTo>
                      <a:pt x="787" y="2314"/>
                    </a:lnTo>
                    <a:lnTo>
                      <a:pt x="772" y="2278"/>
                    </a:lnTo>
                    <a:lnTo>
                      <a:pt x="769" y="2279"/>
                    </a:lnTo>
                    <a:lnTo>
                      <a:pt x="763" y="2279"/>
                    </a:lnTo>
                    <a:lnTo>
                      <a:pt x="754" y="2278"/>
                    </a:lnTo>
                    <a:lnTo>
                      <a:pt x="744" y="2277"/>
                    </a:lnTo>
                    <a:lnTo>
                      <a:pt x="731" y="2273"/>
                    </a:lnTo>
                    <a:lnTo>
                      <a:pt x="717" y="2269"/>
                    </a:lnTo>
                    <a:lnTo>
                      <a:pt x="703" y="2264"/>
                    </a:lnTo>
                    <a:lnTo>
                      <a:pt x="686" y="2257"/>
                    </a:lnTo>
                    <a:lnTo>
                      <a:pt x="668" y="2248"/>
                    </a:lnTo>
                    <a:lnTo>
                      <a:pt x="649" y="2239"/>
                    </a:lnTo>
                    <a:lnTo>
                      <a:pt x="629" y="2228"/>
                    </a:lnTo>
                    <a:lnTo>
                      <a:pt x="609" y="2217"/>
                    </a:lnTo>
                    <a:lnTo>
                      <a:pt x="587" y="2203"/>
                    </a:lnTo>
                    <a:lnTo>
                      <a:pt x="565" y="2189"/>
                    </a:lnTo>
                    <a:lnTo>
                      <a:pt x="543" y="2173"/>
                    </a:lnTo>
                    <a:lnTo>
                      <a:pt x="520" y="2157"/>
                    </a:lnTo>
                    <a:lnTo>
                      <a:pt x="496" y="2139"/>
                    </a:lnTo>
                    <a:lnTo>
                      <a:pt x="472" y="2120"/>
                    </a:lnTo>
                    <a:lnTo>
                      <a:pt x="448" y="2099"/>
                    </a:lnTo>
                    <a:lnTo>
                      <a:pt x="425" y="2078"/>
                    </a:lnTo>
                    <a:lnTo>
                      <a:pt x="401" y="2054"/>
                    </a:lnTo>
                    <a:lnTo>
                      <a:pt x="376" y="2030"/>
                    </a:lnTo>
                    <a:lnTo>
                      <a:pt x="352" y="2005"/>
                    </a:lnTo>
                    <a:lnTo>
                      <a:pt x="329" y="1979"/>
                    </a:lnTo>
                    <a:lnTo>
                      <a:pt x="306" y="1951"/>
                    </a:lnTo>
                    <a:lnTo>
                      <a:pt x="283" y="1923"/>
                    </a:lnTo>
                    <a:lnTo>
                      <a:pt x="261" y="1893"/>
                    </a:lnTo>
                    <a:lnTo>
                      <a:pt x="238" y="1863"/>
                    </a:lnTo>
                    <a:lnTo>
                      <a:pt x="217" y="1831"/>
                    </a:lnTo>
                    <a:lnTo>
                      <a:pt x="197" y="1798"/>
                    </a:lnTo>
                    <a:lnTo>
                      <a:pt x="177" y="1764"/>
                    </a:lnTo>
                    <a:lnTo>
                      <a:pt x="159" y="1729"/>
                    </a:lnTo>
                    <a:lnTo>
                      <a:pt x="142" y="1692"/>
                    </a:lnTo>
                    <a:lnTo>
                      <a:pt x="125" y="1656"/>
                    </a:lnTo>
                    <a:lnTo>
                      <a:pt x="110" y="1617"/>
                    </a:lnTo>
                    <a:lnTo>
                      <a:pt x="96" y="1578"/>
                    </a:lnTo>
                    <a:lnTo>
                      <a:pt x="84" y="1537"/>
                    </a:lnTo>
                    <a:lnTo>
                      <a:pt x="72" y="1496"/>
                    </a:lnTo>
                    <a:lnTo>
                      <a:pt x="63" y="1452"/>
                    </a:lnTo>
                    <a:lnTo>
                      <a:pt x="54" y="1409"/>
                    </a:lnTo>
                    <a:lnTo>
                      <a:pt x="49" y="1365"/>
                    </a:lnTo>
                    <a:lnTo>
                      <a:pt x="44" y="1319"/>
                    </a:lnTo>
                    <a:lnTo>
                      <a:pt x="42" y="1272"/>
                    </a:lnTo>
                    <a:lnTo>
                      <a:pt x="40" y="1224"/>
                    </a:lnTo>
                    <a:lnTo>
                      <a:pt x="42" y="1200"/>
                    </a:lnTo>
                    <a:lnTo>
                      <a:pt x="42" y="1176"/>
                    </a:lnTo>
                    <a:lnTo>
                      <a:pt x="44" y="1151"/>
                    </a:lnTo>
                    <a:lnTo>
                      <a:pt x="46" y="1126"/>
                    </a:lnTo>
                    <a:lnTo>
                      <a:pt x="48" y="1101"/>
                    </a:lnTo>
                    <a:lnTo>
                      <a:pt x="51" y="1075"/>
                    </a:lnTo>
                    <a:lnTo>
                      <a:pt x="55" y="1049"/>
                    </a:lnTo>
                    <a:lnTo>
                      <a:pt x="59" y="1023"/>
                    </a:lnTo>
                    <a:lnTo>
                      <a:pt x="65" y="997"/>
                    </a:lnTo>
                    <a:lnTo>
                      <a:pt x="70" y="970"/>
                    </a:lnTo>
                    <a:lnTo>
                      <a:pt x="76" y="944"/>
                    </a:lnTo>
                    <a:lnTo>
                      <a:pt x="83" y="917"/>
                    </a:lnTo>
                    <a:lnTo>
                      <a:pt x="90" y="889"/>
                    </a:lnTo>
                    <a:lnTo>
                      <a:pt x="98" y="862"/>
                    </a:lnTo>
                    <a:lnTo>
                      <a:pt x="107" y="834"/>
                    </a:lnTo>
                    <a:lnTo>
                      <a:pt x="116" y="806"/>
                    </a:lnTo>
                    <a:lnTo>
                      <a:pt x="127" y="778"/>
                    </a:lnTo>
                    <a:lnTo>
                      <a:pt x="137" y="749"/>
                    </a:lnTo>
                    <a:lnTo>
                      <a:pt x="149" y="720"/>
                    </a:lnTo>
                    <a:lnTo>
                      <a:pt x="162" y="692"/>
                    </a:lnTo>
                    <a:lnTo>
                      <a:pt x="174" y="662"/>
                    </a:lnTo>
                    <a:lnTo>
                      <a:pt x="188" y="633"/>
                    </a:lnTo>
                    <a:lnTo>
                      <a:pt x="203" y="602"/>
                    </a:lnTo>
                    <a:lnTo>
                      <a:pt x="218" y="573"/>
                    </a:lnTo>
                    <a:lnTo>
                      <a:pt x="234" y="542"/>
                    </a:lnTo>
                    <a:lnTo>
                      <a:pt x="251" y="512"/>
                    </a:lnTo>
                    <a:lnTo>
                      <a:pt x="269" y="481"/>
                    </a:lnTo>
                    <a:lnTo>
                      <a:pt x="287" y="449"/>
                    </a:lnTo>
                    <a:lnTo>
                      <a:pt x="307" y="419"/>
                    </a:lnTo>
                    <a:lnTo>
                      <a:pt x="327" y="387"/>
                    </a:lnTo>
                    <a:lnTo>
                      <a:pt x="348" y="356"/>
                    </a:lnTo>
                    <a:lnTo>
                      <a:pt x="370" y="323"/>
                    </a:lnTo>
                    <a:lnTo>
                      <a:pt x="392" y="292"/>
                    </a:lnTo>
                    <a:lnTo>
                      <a:pt x="416" y="259"/>
                    </a:lnTo>
                    <a:lnTo>
                      <a:pt x="441" y="226"/>
                    </a:lnTo>
                    <a:lnTo>
                      <a:pt x="466" y="194"/>
                    </a:lnTo>
                    <a:lnTo>
                      <a:pt x="492" y="160"/>
                    </a:lnTo>
                    <a:lnTo>
                      <a:pt x="520" y="127"/>
                    </a:lnTo>
                    <a:lnTo>
                      <a:pt x="548" y="94"/>
                    </a:lnTo>
                    <a:lnTo>
                      <a:pt x="577" y="60"/>
                    </a:lnTo>
                    <a:lnTo>
                      <a:pt x="547" y="33"/>
                    </a:lnTo>
                    <a:lnTo>
                      <a:pt x="577" y="60"/>
                    </a:lnTo>
                    <a:lnTo>
                      <a:pt x="593" y="0"/>
                    </a:lnTo>
                    <a:lnTo>
                      <a:pt x="547" y="33"/>
                    </a:lnTo>
                    <a:lnTo>
                      <a:pt x="577" y="60"/>
                    </a:lnTo>
                    <a:close/>
                  </a:path>
                </a:pathLst>
              </a:custGeom>
              <a:solidFill>
                <a:srgbClr val="EBC0C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7" name="Google Shape;407;p27"/>
              <p:cNvSpPr/>
              <p:nvPr/>
            </p:nvSpPr>
            <p:spPr>
              <a:xfrm>
                <a:off x="2287" y="2160"/>
                <a:ext cx="128" cy="120"/>
              </a:xfrm>
              <a:custGeom>
                <a:rect b="b" l="l" r="r" t="t"/>
                <a:pathLst>
                  <a:path extrusionOk="0" h="600" w="639">
                    <a:moveTo>
                      <a:pt x="9" y="600"/>
                    </a:moveTo>
                    <a:lnTo>
                      <a:pt x="9" y="600"/>
                    </a:lnTo>
                    <a:lnTo>
                      <a:pt x="26" y="594"/>
                    </a:lnTo>
                    <a:lnTo>
                      <a:pt x="44" y="586"/>
                    </a:lnTo>
                    <a:lnTo>
                      <a:pt x="62" y="576"/>
                    </a:lnTo>
                    <a:lnTo>
                      <a:pt x="82" y="563"/>
                    </a:lnTo>
                    <a:lnTo>
                      <a:pt x="104" y="548"/>
                    </a:lnTo>
                    <a:lnTo>
                      <a:pt x="126" y="532"/>
                    </a:lnTo>
                    <a:lnTo>
                      <a:pt x="149" y="513"/>
                    </a:lnTo>
                    <a:lnTo>
                      <a:pt x="173" y="493"/>
                    </a:lnTo>
                    <a:lnTo>
                      <a:pt x="222" y="449"/>
                    </a:lnTo>
                    <a:lnTo>
                      <a:pt x="275" y="401"/>
                    </a:lnTo>
                    <a:lnTo>
                      <a:pt x="328" y="350"/>
                    </a:lnTo>
                    <a:lnTo>
                      <a:pt x="380" y="299"/>
                    </a:lnTo>
                    <a:lnTo>
                      <a:pt x="431" y="247"/>
                    </a:lnTo>
                    <a:lnTo>
                      <a:pt x="479" y="198"/>
                    </a:lnTo>
                    <a:lnTo>
                      <a:pt x="523" y="152"/>
                    </a:lnTo>
                    <a:lnTo>
                      <a:pt x="561" y="111"/>
                    </a:lnTo>
                    <a:lnTo>
                      <a:pt x="617" y="50"/>
                    </a:lnTo>
                    <a:lnTo>
                      <a:pt x="639" y="27"/>
                    </a:lnTo>
                    <a:lnTo>
                      <a:pt x="609" y="0"/>
                    </a:lnTo>
                    <a:lnTo>
                      <a:pt x="589" y="23"/>
                    </a:lnTo>
                    <a:lnTo>
                      <a:pt x="532" y="84"/>
                    </a:lnTo>
                    <a:lnTo>
                      <a:pt x="494" y="125"/>
                    </a:lnTo>
                    <a:lnTo>
                      <a:pt x="450" y="170"/>
                    </a:lnTo>
                    <a:lnTo>
                      <a:pt x="403" y="220"/>
                    </a:lnTo>
                    <a:lnTo>
                      <a:pt x="352" y="270"/>
                    </a:lnTo>
                    <a:lnTo>
                      <a:pt x="300" y="322"/>
                    </a:lnTo>
                    <a:lnTo>
                      <a:pt x="248" y="372"/>
                    </a:lnTo>
                    <a:lnTo>
                      <a:pt x="196" y="420"/>
                    </a:lnTo>
                    <a:lnTo>
                      <a:pt x="147" y="463"/>
                    </a:lnTo>
                    <a:lnTo>
                      <a:pt x="124" y="483"/>
                    </a:lnTo>
                    <a:lnTo>
                      <a:pt x="101" y="501"/>
                    </a:lnTo>
                    <a:lnTo>
                      <a:pt x="79" y="516"/>
                    </a:lnTo>
                    <a:lnTo>
                      <a:pt x="60" y="530"/>
                    </a:lnTo>
                    <a:lnTo>
                      <a:pt x="41" y="542"/>
                    </a:lnTo>
                    <a:lnTo>
                      <a:pt x="26" y="551"/>
                    </a:lnTo>
                    <a:lnTo>
                      <a:pt x="11" y="558"/>
                    </a:lnTo>
                    <a:lnTo>
                      <a:pt x="0" y="561"/>
                    </a:lnTo>
                    <a:lnTo>
                      <a:pt x="0" y="561"/>
                    </a:lnTo>
                    <a:lnTo>
                      <a:pt x="9" y="600"/>
                    </a:lnTo>
                    <a:close/>
                  </a:path>
                </a:pathLst>
              </a:custGeom>
              <a:solidFill>
                <a:srgbClr val="EBC0C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8" name="Google Shape;408;p27"/>
              <p:cNvSpPr/>
              <p:nvPr/>
            </p:nvSpPr>
            <p:spPr>
              <a:xfrm>
                <a:off x="2275" y="2085"/>
                <a:ext cx="38" cy="196"/>
              </a:xfrm>
              <a:custGeom>
                <a:rect b="b" l="l" r="r" t="t"/>
                <a:pathLst>
                  <a:path extrusionOk="0" h="978" w="188">
                    <a:moveTo>
                      <a:pt x="187" y="14"/>
                    </a:moveTo>
                    <a:lnTo>
                      <a:pt x="149" y="2"/>
                    </a:lnTo>
                    <a:lnTo>
                      <a:pt x="147" y="14"/>
                    </a:lnTo>
                    <a:lnTo>
                      <a:pt x="138" y="44"/>
                    </a:lnTo>
                    <a:lnTo>
                      <a:pt x="127" y="93"/>
                    </a:lnTo>
                    <a:lnTo>
                      <a:pt x="113" y="156"/>
                    </a:lnTo>
                    <a:lnTo>
                      <a:pt x="96" y="229"/>
                    </a:lnTo>
                    <a:lnTo>
                      <a:pt x="78" y="312"/>
                    </a:lnTo>
                    <a:lnTo>
                      <a:pt x="60" y="400"/>
                    </a:lnTo>
                    <a:lnTo>
                      <a:pt x="44" y="490"/>
                    </a:lnTo>
                    <a:lnTo>
                      <a:pt x="29" y="581"/>
                    </a:lnTo>
                    <a:lnTo>
                      <a:pt x="15" y="667"/>
                    </a:lnTo>
                    <a:lnTo>
                      <a:pt x="10" y="709"/>
                    </a:lnTo>
                    <a:lnTo>
                      <a:pt x="6" y="749"/>
                    </a:lnTo>
                    <a:lnTo>
                      <a:pt x="3" y="786"/>
                    </a:lnTo>
                    <a:lnTo>
                      <a:pt x="0" y="821"/>
                    </a:lnTo>
                    <a:lnTo>
                      <a:pt x="0" y="854"/>
                    </a:lnTo>
                    <a:lnTo>
                      <a:pt x="0" y="882"/>
                    </a:lnTo>
                    <a:lnTo>
                      <a:pt x="1" y="896"/>
                    </a:lnTo>
                    <a:lnTo>
                      <a:pt x="4" y="908"/>
                    </a:lnTo>
                    <a:lnTo>
                      <a:pt x="6" y="920"/>
                    </a:lnTo>
                    <a:lnTo>
                      <a:pt x="8" y="930"/>
                    </a:lnTo>
                    <a:lnTo>
                      <a:pt x="11" y="941"/>
                    </a:lnTo>
                    <a:lnTo>
                      <a:pt x="15" y="949"/>
                    </a:lnTo>
                    <a:lnTo>
                      <a:pt x="20" y="959"/>
                    </a:lnTo>
                    <a:lnTo>
                      <a:pt x="28" y="966"/>
                    </a:lnTo>
                    <a:lnTo>
                      <a:pt x="36" y="972"/>
                    </a:lnTo>
                    <a:lnTo>
                      <a:pt x="46" y="976"/>
                    </a:lnTo>
                    <a:lnTo>
                      <a:pt x="56" y="978"/>
                    </a:lnTo>
                    <a:lnTo>
                      <a:pt x="67" y="976"/>
                    </a:lnTo>
                    <a:lnTo>
                      <a:pt x="58" y="937"/>
                    </a:lnTo>
                    <a:lnTo>
                      <a:pt x="56" y="938"/>
                    </a:lnTo>
                    <a:lnTo>
                      <a:pt x="55" y="938"/>
                    </a:lnTo>
                    <a:lnTo>
                      <a:pt x="55" y="937"/>
                    </a:lnTo>
                    <a:lnTo>
                      <a:pt x="54" y="937"/>
                    </a:lnTo>
                    <a:lnTo>
                      <a:pt x="53" y="935"/>
                    </a:lnTo>
                    <a:lnTo>
                      <a:pt x="51" y="931"/>
                    </a:lnTo>
                    <a:lnTo>
                      <a:pt x="49" y="926"/>
                    </a:lnTo>
                    <a:lnTo>
                      <a:pt x="47" y="920"/>
                    </a:lnTo>
                    <a:lnTo>
                      <a:pt x="45" y="911"/>
                    </a:lnTo>
                    <a:lnTo>
                      <a:pt x="43" y="902"/>
                    </a:lnTo>
                    <a:lnTo>
                      <a:pt x="42" y="891"/>
                    </a:lnTo>
                    <a:lnTo>
                      <a:pt x="40" y="880"/>
                    </a:lnTo>
                    <a:lnTo>
                      <a:pt x="40" y="854"/>
                    </a:lnTo>
                    <a:lnTo>
                      <a:pt x="40" y="823"/>
                    </a:lnTo>
                    <a:lnTo>
                      <a:pt x="43" y="789"/>
                    </a:lnTo>
                    <a:lnTo>
                      <a:pt x="46" y="752"/>
                    </a:lnTo>
                    <a:lnTo>
                      <a:pt x="50" y="714"/>
                    </a:lnTo>
                    <a:lnTo>
                      <a:pt x="55" y="674"/>
                    </a:lnTo>
                    <a:lnTo>
                      <a:pt x="68" y="587"/>
                    </a:lnTo>
                    <a:lnTo>
                      <a:pt x="84" y="498"/>
                    </a:lnTo>
                    <a:lnTo>
                      <a:pt x="100" y="407"/>
                    </a:lnTo>
                    <a:lnTo>
                      <a:pt x="118" y="320"/>
                    </a:lnTo>
                    <a:lnTo>
                      <a:pt x="135" y="238"/>
                    </a:lnTo>
                    <a:lnTo>
                      <a:pt x="152" y="164"/>
                    </a:lnTo>
                    <a:lnTo>
                      <a:pt x="166" y="102"/>
                    </a:lnTo>
                    <a:lnTo>
                      <a:pt x="177" y="54"/>
                    </a:lnTo>
                    <a:lnTo>
                      <a:pt x="185" y="23"/>
                    </a:lnTo>
                    <a:lnTo>
                      <a:pt x="188" y="12"/>
                    </a:lnTo>
                    <a:lnTo>
                      <a:pt x="150" y="0"/>
                    </a:lnTo>
                    <a:lnTo>
                      <a:pt x="187" y="14"/>
                    </a:lnTo>
                    <a:close/>
                  </a:path>
                </a:pathLst>
              </a:custGeom>
              <a:solidFill>
                <a:srgbClr val="EBC0C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9" name="Google Shape;409;p27"/>
              <p:cNvSpPr/>
              <p:nvPr/>
            </p:nvSpPr>
            <p:spPr>
              <a:xfrm>
                <a:off x="2200" y="2085"/>
                <a:ext cx="113" cy="189"/>
              </a:xfrm>
              <a:custGeom>
                <a:rect b="b" l="l" r="r" t="t"/>
                <a:pathLst>
                  <a:path extrusionOk="0" h="947" w="563">
                    <a:moveTo>
                      <a:pt x="2" y="947"/>
                    </a:moveTo>
                    <a:lnTo>
                      <a:pt x="2" y="947"/>
                    </a:lnTo>
                    <a:lnTo>
                      <a:pt x="13" y="945"/>
                    </a:lnTo>
                    <a:lnTo>
                      <a:pt x="26" y="943"/>
                    </a:lnTo>
                    <a:lnTo>
                      <a:pt x="37" y="939"/>
                    </a:lnTo>
                    <a:lnTo>
                      <a:pt x="49" y="932"/>
                    </a:lnTo>
                    <a:lnTo>
                      <a:pt x="61" y="926"/>
                    </a:lnTo>
                    <a:lnTo>
                      <a:pt x="72" y="919"/>
                    </a:lnTo>
                    <a:lnTo>
                      <a:pt x="84" y="909"/>
                    </a:lnTo>
                    <a:lnTo>
                      <a:pt x="95" y="900"/>
                    </a:lnTo>
                    <a:lnTo>
                      <a:pt x="107" y="889"/>
                    </a:lnTo>
                    <a:lnTo>
                      <a:pt x="119" y="878"/>
                    </a:lnTo>
                    <a:lnTo>
                      <a:pt x="130" y="865"/>
                    </a:lnTo>
                    <a:lnTo>
                      <a:pt x="142" y="851"/>
                    </a:lnTo>
                    <a:lnTo>
                      <a:pt x="164" y="823"/>
                    </a:lnTo>
                    <a:lnTo>
                      <a:pt x="187" y="791"/>
                    </a:lnTo>
                    <a:lnTo>
                      <a:pt x="210" y="757"/>
                    </a:lnTo>
                    <a:lnTo>
                      <a:pt x="233" y="720"/>
                    </a:lnTo>
                    <a:lnTo>
                      <a:pt x="256" y="682"/>
                    </a:lnTo>
                    <a:lnTo>
                      <a:pt x="279" y="642"/>
                    </a:lnTo>
                    <a:lnTo>
                      <a:pt x="302" y="601"/>
                    </a:lnTo>
                    <a:lnTo>
                      <a:pt x="324" y="558"/>
                    </a:lnTo>
                    <a:lnTo>
                      <a:pt x="345" y="516"/>
                    </a:lnTo>
                    <a:lnTo>
                      <a:pt x="366" y="473"/>
                    </a:lnTo>
                    <a:lnTo>
                      <a:pt x="407" y="386"/>
                    </a:lnTo>
                    <a:lnTo>
                      <a:pt x="444" y="304"/>
                    </a:lnTo>
                    <a:lnTo>
                      <a:pt x="478" y="226"/>
                    </a:lnTo>
                    <a:lnTo>
                      <a:pt x="506" y="157"/>
                    </a:lnTo>
                    <a:lnTo>
                      <a:pt x="530" y="99"/>
                    </a:lnTo>
                    <a:lnTo>
                      <a:pt x="548" y="54"/>
                    </a:lnTo>
                    <a:lnTo>
                      <a:pt x="559" y="24"/>
                    </a:lnTo>
                    <a:lnTo>
                      <a:pt x="563" y="14"/>
                    </a:lnTo>
                    <a:lnTo>
                      <a:pt x="526" y="0"/>
                    </a:lnTo>
                    <a:lnTo>
                      <a:pt x="522" y="11"/>
                    </a:lnTo>
                    <a:lnTo>
                      <a:pt x="511" y="39"/>
                    </a:lnTo>
                    <a:lnTo>
                      <a:pt x="493" y="84"/>
                    </a:lnTo>
                    <a:lnTo>
                      <a:pt x="469" y="142"/>
                    </a:lnTo>
                    <a:lnTo>
                      <a:pt x="441" y="210"/>
                    </a:lnTo>
                    <a:lnTo>
                      <a:pt x="407" y="287"/>
                    </a:lnTo>
                    <a:lnTo>
                      <a:pt x="370" y="370"/>
                    </a:lnTo>
                    <a:lnTo>
                      <a:pt x="330" y="455"/>
                    </a:lnTo>
                    <a:lnTo>
                      <a:pt x="309" y="498"/>
                    </a:lnTo>
                    <a:lnTo>
                      <a:pt x="288" y="540"/>
                    </a:lnTo>
                    <a:lnTo>
                      <a:pt x="266" y="582"/>
                    </a:lnTo>
                    <a:lnTo>
                      <a:pt x="244" y="622"/>
                    </a:lnTo>
                    <a:lnTo>
                      <a:pt x="222" y="662"/>
                    </a:lnTo>
                    <a:lnTo>
                      <a:pt x="200" y="699"/>
                    </a:lnTo>
                    <a:lnTo>
                      <a:pt x="176" y="735"/>
                    </a:lnTo>
                    <a:lnTo>
                      <a:pt x="154" y="768"/>
                    </a:lnTo>
                    <a:lnTo>
                      <a:pt x="132" y="799"/>
                    </a:lnTo>
                    <a:lnTo>
                      <a:pt x="110" y="826"/>
                    </a:lnTo>
                    <a:lnTo>
                      <a:pt x="100" y="839"/>
                    </a:lnTo>
                    <a:lnTo>
                      <a:pt x="89" y="850"/>
                    </a:lnTo>
                    <a:lnTo>
                      <a:pt x="78" y="861"/>
                    </a:lnTo>
                    <a:lnTo>
                      <a:pt x="69" y="870"/>
                    </a:lnTo>
                    <a:lnTo>
                      <a:pt x="58" y="879"/>
                    </a:lnTo>
                    <a:lnTo>
                      <a:pt x="49" y="886"/>
                    </a:lnTo>
                    <a:lnTo>
                      <a:pt x="40" y="892"/>
                    </a:lnTo>
                    <a:lnTo>
                      <a:pt x="31" y="898"/>
                    </a:lnTo>
                    <a:lnTo>
                      <a:pt x="23" y="902"/>
                    </a:lnTo>
                    <a:lnTo>
                      <a:pt x="14" y="904"/>
                    </a:lnTo>
                    <a:lnTo>
                      <a:pt x="7" y="906"/>
                    </a:lnTo>
                    <a:lnTo>
                      <a:pt x="0" y="907"/>
                    </a:lnTo>
                    <a:lnTo>
                      <a:pt x="0" y="907"/>
                    </a:lnTo>
                    <a:lnTo>
                      <a:pt x="2" y="947"/>
                    </a:lnTo>
                    <a:lnTo>
                      <a:pt x="2" y="947"/>
                    </a:lnTo>
                    <a:lnTo>
                      <a:pt x="2" y="947"/>
                    </a:lnTo>
                    <a:close/>
                  </a:path>
                </a:pathLst>
              </a:custGeom>
              <a:solidFill>
                <a:srgbClr val="EBC0C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27"/>
              <p:cNvSpPr/>
              <p:nvPr/>
            </p:nvSpPr>
            <p:spPr>
              <a:xfrm>
                <a:off x="2115" y="2133"/>
                <a:ext cx="85" cy="141"/>
              </a:xfrm>
              <a:custGeom>
                <a:rect b="b" l="l" r="r" t="t"/>
                <a:pathLst>
                  <a:path extrusionOk="0" h="708" w="426">
                    <a:moveTo>
                      <a:pt x="39" y="1"/>
                    </a:moveTo>
                    <a:lnTo>
                      <a:pt x="0" y="11"/>
                    </a:lnTo>
                    <a:lnTo>
                      <a:pt x="10" y="41"/>
                    </a:lnTo>
                    <a:lnTo>
                      <a:pt x="36" y="120"/>
                    </a:lnTo>
                    <a:lnTo>
                      <a:pt x="54" y="173"/>
                    </a:lnTo>
                    <a:lnTo>
                      <a:pt x="76" y="230"/>
                    </a:lnTo>
                    <a:lnTo>
                      <a:pt x="100" y="294"/>
                    </a:lnTo>
                    <a:lnTo>
                      <a:pt x="128" y="358"/>
                    </a:lnTo>
                    <a:lnTo>
                      <a:pt x="142" y="390"/>
                    </a:lnTo>
                    <a:lnTo>
                      <a:pt x="158" y="423"/>
                    </a:lnTo>
                    <a:lnTo>
                      <a:pt x="174" y="455"/>
                    </a:lnTo>
                    <a:lnTo>
                      <a:pt x="190" y="485"/>
                    </a:lnTo>
                    <a:lnTo>
                      <a:pt x="207" y="516"/>
                    </a:lnTo>
                    <a:lnTo>
                      <a:pt x="225" y="544"/>
                    </a:lnTo>
                    <a:lnTo>
                      <a:pt x="242" y="571"/>
                    </a:lnTo>
                    <a:lnTo>
                      <a:pt x="260" y="597"/>
                    </a:lnTo>
                    <a:lnTo>
                      <a:pt x="278" y="621"/>
                    </a:lnTo>
                    <a:lnTo>
                      <a:pt x="297" y="642"/>
                    </a:lnTo>
                    <a:lnTo>
                      <a:pt x="308" y="651"/>
                    </a:lnTo>
                    <a:lnTo>
                      <a:pt x="317" y="661"/>
                    </a:lnTo>
                    <a:lnTo>
                      <a:pt x="328" y="669"/>
                    </a:lnTo>
                    <a:lnTo>
                      <a:pt x="337" y="678"/>
                    </a:lnTo>
                    <a:lnTo>
                      <a:pt x="348" y="684"/>
                    </a:lnTo>
                    <a:lnTo>
                      <a:pt x="358" y="690"/>
                    </a:lnTo>
                    <a:lnTo>
                      <a:pt x="369" y="696"/>
                    </a:lnTo>
                    <a:lnTo>
                      <a:pt x="380" y="701"/>
                    </a:lnTo>
                    <a:lnTo>
                      <a:pt x="391" y="704"/>
                    </a:lnTo>
                    <a:lnTo>
                      <a:pt x="402" y="706"/>
                    </a:lnTo>
                    <a:lnTo>
                      <a:pt x="414" y="708"/>
                    </a:lnTo>
                    <a:lnTo>
                      <a:pt x="426" y="708"/>
                    </a:lnTo>
                    <a:lnTo>
                      <a:pt x="424" y="668"/>
                    </a:lnTo>
                    <a:lnTo>
                      <a:pt x="416" y="668"/>
                    </a:lnTo>
                    <a:lnTo>
                      <a:pt x="409" y="667"/>
                    </a:lnTo>
                    <a:lnTo>
                      <a:pt x="401" y="665"/>
                    </a:lnTo>
                    <a:lnTo>
                      <a:pt x="394" y="663"/>
                    </a:lnTo>
                    <a:lnTo>
                      <a:pt x="386" y="660"/>
                    </a:lnTo>
                    <a:lnTo>
                      <a:pt x="377" y="656"/>
                    </a:lnTo>
                    <a:lnTo>
                      <a:pt x="369" y="650"/>
                    </a:lnTo>
                    <a:lnTo>
                      <a:pt x="361" y="645"/>
                    </a:lnTo>
                    <a:lnTo>
                      <a:pt x="352" y="639"/>
                    </a:lnTo>
                    <a:lnTo>
                      <a:pt x="344" y="631"/>
                    </a:lnTo>
                    <a:lnTo>
                      <a:pt x="335" y="623"/>
                    </a:lnTo>
                    <a:lnTo>
                      <a:pt x="327" y="615"/>
                    </a:lnTo>
                    <a:lnTo>
                      <a:pt x="310" y="595"/>
                    </a:lnTo>
                    <a:lnTo>
                      <a:pt x="292" y="573"/>
                    </a:lnTo>
                    <a:lnTo>
                      <a:pt x="275" y="549"/>
                    </a:lnTo>
                    <a:lnTo>
                      <a:pt x="258" y="523"/>
                    </a:lnTo>
                    <a:lnTo>
                      <a:pt x="241" y="496"/>
                    </a:lnTo>
                    <a:lnTo>
                      <a:pt x="226" y="466"/>
                    </a:lnTo>
                    <a:lnTo>
                      <a:pt x="210" y="437"/>
                    </a:lnTo>
                    <a:lnTo>
                      <a:pt x="194" y="405"/>
                    </a:lnTo>
                    <a:lnTo>
                      <a:pt x="179" y="374"/>
                    </a:lnTo>
                    <a:lnTo>
                      <a:pt x="165" y="342"/>
                    </a:lnTo>
                    <a:lnTo>
                      <a:pt x="137" y="278"/>
                    </a:lnTo>
                    <a:lnTo>
                      <a:pt x="113" y="217"/>
                    </a:lnTo>
                    <a:lnTo>
                      <a:pt x="92" y="159"/>
                    </a:lnTo>
                    <a:lnTo>
                      <a:pt x="74" y="107"/>
                    </a:lnTo>
                    <a:lnTo>
                      <a:pt x="48" y="29"/>
                    </a:lnTo>
                    <a:lnTo>
                      <a:pt x="39" y="0"/>
                    </a:lnTo>
                    <a:lnTo>
                      <a:pt x="0" y="10"/>
                    </a:lnTo>
                    <a:lnTo>
                      <a:pt x="39" y="1"/>
                    </a:lnTo>
                    <a:close/>
                  </a:path>
                </a:pathLst>
              </a:custGeom>
              <a:solidFill>
                <a:srgbClr val="EBC0C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27"/>
              <p:cNvSpPr/>
              <p:nvPr/>
            </p:nvSpPr>
            <p:spPr>
              <a:xfrm>
                <a:off x="2225" y="2362"/>
                <a:ext cx="60" cy="91"/>
              </a:xfrm>
              <a:custGeom>
                <a:rect b="b" l="l" r="r" t="t"/>
                <a:pathLst>
                  <a:path extrusionOk="0" h="458" w="299">
                    <a:moveTo>
                      <a:pt x="149" y="458"/>
                    </a:moveTo>
                    <a:lnTo>
                      <a:pt x="157" y="458"/>
                    </a:lnTo>
                    <a:lnTo>
                      <a:pt x="164" y="457"/>
                    </a:lnTo>
                    <a:lnTo>
                      <a:pt x="172" y="456"/>
                    </a:lnTo>
                    <a:lnTo>
                      <a:pt x="180" y="454"/>
                    </a:lnTo>
                    <a:lnTo>
                      <a:pt x="186" y="450"/>
                    </a:lnTo>
                    <a:lnTo>
                      <a:pt x="194" y="447"/>
                    </a:lnTo>
                    <a:lnTo>
                      <a:pt x="201" y="444"/>
                    </a:lnTo>
                    <a:lnTo>
                      <a:pt x="207" y="440"/>
                    </a:lnTo>
                    <a:lnTo>
                      <a:pt x="221" y="430"/>
                    </a:lnTo>
                    <a:lnTo>
                      <a:pt x="232" y="419"/>
                    </a:lnTo>
                    <a:lnTo>
                      <a:pt x="244" y="406"/>
                    </a:lnTo>
                    <a:lnTo>
                      <a:pt x="255" y="390"/>
                    </a:lnTo>
                    <a:lnTo>
                      <a:pt x="265" y="375"/>
                    </a:lnTo>
                    <a:lnTo>
                      <a:pt x="274" y="357"/>
                    </a:lnTo>
                    <a:lnTo>
                      <a:pt x="281" y="338"/>
                    </a:lnTo>
                    <a:lnTo>
                      <a:pt x="287" y="318"/>
                    </a:lnTo>
                    <a:lnTo>
                      <a:pt x="293" y="297"/>
                    </a:lnTo>
                    <a:lnTo>
                      <a:pt x="296" y="275"/>
                    </a:lnTo>
                    <a:lnTo>
                      <a:pt x="298" y="252"/>
                    </a:lnTo>
                    <a:lnTo>
                      <a:pt x="299" y="229"/>
                    </a:lnTo>
                    <a:lnTo>
                      <a:pt x="298" y="205"/>
                    </a:lnTo>
                    <a:lnTo>
                      <a:pt x="296" y="183"/>
                    </a:lnTo>
                    <a:lnTo>
                      <a:pt x="293" y="161"/>
                    </a:lnTo>
                    <a:lnTo>
                      <a:pt x="287" y="140"/>
                    </a:lnTo>
                    <a:lnTo>
                      <a:pt x="281" y="120"/>
                    </a:lnTo>
                    <a:lnTo>
                      <a:pt x="274" y="101"/>
                    </a:lnTo>
                    <a:lnTo>
                      <a:pt x="265" y="83"/>
                    </a:lnTo>
                    <a:lnTo>
                      <a:pt x="255" y="67"/>
                    </a:lnTo>
                    <a:lnTo>
                      <a:pt x="244" y="53"/>
                    </a:lnTo>
                    <a:lnTo>
                      <a:pt x="232" y="39"/>
                    </a:lnTo>
                    <a:lnTo>
                      <a:pt x="221" y="27"/>
                    </a:lnTo>
                    <a:lnTo>
                      <a:pt x="207" y="18"/>
                    </a:lnTo>
                    <a:lnTo>
                      <a:pt x="194" y="10"/>
                    </a:lnTo>
                    <a:lnTo>
                      <a:pt x="180" y="4"/>
                    </a:lnTo>
                    <a:lnTo>
                      <a:pt x="172" y="3"/>
                    </a:lnTo>
                    <a:lnTo>
                      <a:pt x="164" y="1"/>
                    </a:lnTo>
                    <a:lnTo>
                      <a:pt x="157" y="0"/>
                    </a:lnTo>
                    <a:lnTo>
                      <a:pt x="149" y="0"/>
                    </a:lnTo>
                    <a:lnTo>
                      <a:pt x="142" y="0"/>
                    </a:lnTo>
                    <a:lnTo>
                      <a:pt x="134" y="1"/>
                    </a:lnTo>
                    <a:lnTo>
                      <a:pt x="126" y="3"/>
                    </a:lnTo>
                    <a:lnTo>
                      <a:pt x="119" y="4"/>
                    </a:lnTo>
                    <a:lnTo>
                      <a:pt x="111" y="7"/>
                    </a:lnTo>
                    <a:lnTo>
                      <a:pt x="105" y="10"/>
                    </a:lnTo>
                    <a:lnTo>
                      <a:pt x="98" y="14"/>
                    </a:lnTo>
                    <a:lnTo>
                      <a:pt x="91" y="18"/>
                    </a:lnTo>
                    <a:lnTo>
                      <a:pt x="78" y="27"/>
                    </a:lnTo>
                    <a:lnTo>
                      <a:pt x="65" y="39"/>
                    </a:lnTo>
                    <a:lnTo>
                      <a:pt x="55" y="53"/>
                    </a:lnTo>
                    <a:lnTo>
                      <a:pt x="43" y="67"/>
                    </a:lnTo>
                    <a:lnTo>
                      <a:pt x="34" y="83"/>
                    </a:lnTo>
                    <a:lnTo>
                      <a:pt x="25" y="101"/>
                    </a:lnTo>
                    <a:lnTo>
                      <a:pt x="18" y="120"/>
                    </a:lnTo>
                    <a:lnTo>
                      <a:pt x="11" y="140"/>
                    </a:lnTo>
                    <a:lnTo>
                      <a:pt x="6" y="161"/>
                    </a:lnTo>
                    <a:lnTo>
                      <a:pt x="3" y="183"/>
                    </a:lnTo>
                    <a:lnTo>
                      <a:pt x="0" y="205"/>
                    </a:lnTo>
                    <a:lnTo>
                      <a:pt x="0" y="229"/>
                    </a:lnTo>
                    <a:lnTo>
                      <a:pt x="0" y="252"/>
                    </a:lnTo>
                    <a:lnTo>
                      <a:pt x="3" y="275"/>
                    </a:lnTo>
                    <a:lnTo>
                      <a:pt x="6" y="297"/>
                    </a:lnTo>
                    <a:lnTo>
                      <a:pt x="11" y="318"/>
                    </a:lnTo>
                    <a:lnTo>
                      <a:pt x="18" y="338"/>
                    </a:lnTo>
                    <a:lnTo>
                      <a:pt x="25" y="357"/>
                    </a:lnTo>
                    <a:lnTo>
                      <a:pt x="34" y="375"/>
                    </a:lnTo>
                    <a:lnTo>
                      <a:pt x="43" y="390"/>
                    </a:lnTo>
                    <a:lnTo>
                      <a:pt x="55" y="406"/>
                    </a:lnTo>
                    <a:lnTo>
                      <a:pt x="65" y="419"/>
                    </a:lnTo>
                    <a:lnTo>
                      <a:pt x="78" y="430"/>
                    </a:lnTo>
                    <a:lnTo>
                      <a:pt x="91" y="440"/>
                    </a:lnTo>
                    <a:lnTo>
                      <a:pt x="98" y="444"/>
                    </a:lnTo>
                    <a:lnTo>
                      <a:pt x="105" y="447"/>
                    </a:lnTo>
                    <a:lnTo>
                      <a:pt x="111" y="450"/>
                    </a:lnTo>
                    <a:lnTo>
                      <a:pt x="119" y="454"/>
                    </a:lnTo>
                    <a:lnTo>
                      <a:pt x="126" y="456"/>
                    </a:lnTo>
                    <a:lnTo>
                      <a:pt x="134" y="457"/>
                    </a:lnTo>
                    <a:lnTo>
                      <a:pt x="142" y="458"/>
                    </a:lnTo>
                    <a:lnTo>
                      <a:pt x="149" y="458"/>
                    </a:lnTo>
                    <a:close/>
                  </a:path>
                </a:pathLst>
              </a:custGeom>
              <a:solidFill>
                <a:srgbClr val="E396B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" name="Google Shape;412;p27"/>
              <p:cNvSpPr/>
              <p:nvPr/>
            </p:nvSpPr>
            <p:spPr>
              <a:xfrm>
                <a:off x="2255" y="2407"/>
                <a:ext cx="38" cy="54"/>
              </a:xfrm>
              <a:custGeom>
                <a:rect b="b" l="l" r="r" t="t"/>
                <a:pathLst>
                  <a:path extrusionOk="0" h="269" w="190">
                    <a:moveTo>
                      <a:pt x="110" y="0"/>
                    </a:moveTo>
                    <a:lnTo>
                      <a:pt x="110" y="0"/>
                    </a:lnTo>
                    <a:lnTo>
                      <a:pt x="110" y="20"/>
                    </a:lnTo>
                    <a:lnTo>
                      <a:pt x="108" y="41"/>
                    </a:lnTo>
                    <a:lnTo>
                      <a:pt x="105" y="60"/>
                    </a:lnTo>
                    <a:lnTo>
                      <a:pt x="99" y="78"/>
                    </a:lnTo>
                    <a:lnTo>
                      <a:pt x="94" y="96"/>
                    </a:lnTo>
                    <a:lnTo>
                      <a:pt x="88" y="112"/>
                    </a:lnTo>
                    <a:lnTo>
                      <a:pt x="80" y="127"/>
                    </a:lnTo>
                    <a:lnTo>
                      <a:pt x="73" y="140"/>
                    </a:lnTo>
                    <a:lnTo>
                      <a:pt x="65" y="152"/>
                    </a:lnTo>
                    <a:lnTo>
                      <a:pt x="55" y="162"/>
                    </a:lnTo>
                    <a:lnTo>
                      <a:pt x="46" y="171"/>
                    </a:lnTo>
                    <a:lnTo>
                      <a:pt x="36" y="178"/>
                    </a:lnTo>
                    <a:lnTo>
                      <a:pt x="32" y="180"/>
                    </a:lnTo>
                    <a:lnTo>
                      <a:pt x="28" y="182"/>
                    </a:lnTo>
                    <a:lnTo>
                      <a:pt x="22" y="185"/>
                    </a:lnTo>
                    <a:lnTo>
                      <a:pt x="18" y="187"/>
                    </a:lnTo>
                    <a:lnTo>
                      <a:pt x="14" y="188"/>
                    </a:lnTo>
                    <a:lnTo>
                      <a:pt x="10" y="189"/>
                    </a:lnTo>
                    <a:lnTo>
                      <a:pt x="5" y="189"/>
                    </a:lnTo>
                    <a:lnTo>
                      <a:pt x="0" y="189"/>
                    </a:lnTo>
                    <a:lnTo>
                      <a:pt x="0" y="269"/>
                    </a:lnTo>
                    <a:lnTo>
                      <a:pt x="11" y="269"/>
                    </a:lnTo>
                    <a:lnTo>
                      <a:pt x="21" y="268"/>
                    </a:lnTo>
                    <a:lnTo>
                      <a:pt x="32" y="266"/>
                    </a:lnTo>
                    <a:lnTo>
                      <a:pt x="42" y="262"/>
                    </a:lnTo>
                    <a:lnTo>
                      <a:pt x="52" y="259"/>
                    </a:lnTo>
                    <a:lnTo>
                      <a:pt x="61" y="255"/>
                    </a:lnTo>
                    <a:lnTo>
                      <a:pt x="71" y="250"/>
                    </a:lnTo>
                    <a:lnTo>
                      <a:pt x="81" y="243"/>
                    </a:lnTo>
                    <a:lnTo>
                      <a:pt x="97" y="232"/>
                    </a:lnTo>
                    <a:lnTo>
                      <a:pt x="113" y="217"/>
                    </a:lnTo>
                    <a:lnTo>
                      <a:pt x="127" y="201"/>
                    </a:lnTo>
                    <a:lnTo>
                      <a:pt x="139" y="183"/>
                    </a:lnTo>
                    <a:lnTo>
                      <a:pt x="151" y="165"/>
                    </a:lnTo>
                    <a:lnTo>
                      <a:pt x="160" y="143"/>
                    </a:lnTo>
                    <a:lnTo>
                      <a:pt x="170" y="122"/>
                    </a:lnTo>
                    <a:lnTo>
                      <a:pt x="176" y="99"/>
                    </a:lnTo>
                    <a:lnTo>
                      <a:pt x="182" y="76"/>
                    </a:lnTo>
                    <a:lnTo>
                      <a:pt x="187" y="51"/>
                    </a:lnTo>
                    <a:lnTo>
                      <a:pt x="189" y="26"/>
                    </a:lnTo>
                    <a:lnTo>
                      <a:pt x="190" y="0"/>
                    </a:lnTo>
                    <a:lnTo>
                      <a:pt x="19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CC518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3" name="Google Shape;413;p27"/>
              <p:cNvSpPr/>
              <p:nvPr/>
            </p:nvSpPr>
            <p:spPr>
              <a:xfrm>
                <a:off x="2255" y="2354"/>
                <a:ext cx="38" cy="53"/>
              </a:xfrm>
              <a:custGeom>
                <a:rect b="b" l="l" r="r" t="t"/>
                <a:pathLst>
                  <a:path extrusionOk="0" h="269" w="190">
                    <a:moveTo>
                      <a:pt x="0" y="80"/>
                    </a:moveTo>
                    <a:lnTo>
                      <a:pt x="0" y="80"/>
                    </a:lnTo>
                    <a:lnTo>
                      <a:pt x="5" y="80"/>
                    </a:lnTo>
                    <a:lnTo>
                      <a:pt x="10" y="81"/>
                    </a:lnTo>
                    <a:lnTo>
                      <a:pt x="14" y="81"/>
                    </a:lnTo>
                    <a:lnTo>
                      <a:pt x="17" y="82"/>
                    </a:lnTo>
                    <a:lnTo>
                      <a:pt x="28" y="86"/>
                    </a:lnTo>
                    <a:lnTo>
                      <a:pt x="37" y="91"/>
                    </a:lnTo>
                    <a:lnTo>
                      <a:pt x="46" y="98"/>
                    </a:lnTo>
                    <a:lnTo>
                      <a:pt x="55" y="107"/>
                    </a:lnTo>
                    <a:lnTo>
                      <a:pt x="65" y="117"/>
                    </a:lnTo>
                    <a:lnTo>
                      <a:pt x="73" y="129"/>
                    </a:lnTo>
                    <a:lnTo>
                      <a:pt x="80" y="142"/>
                    </a:lnTo>
                    <a:lnTo>
                      <a:pt x="88" y="157"/>
                    </a:lnTo>
                    <a:lnTo>
                      <a:pt x="94" y="174"/>
                    </a:lnTo>
                    <a:lnTo>
                      <a:pt x="99" y="190"/>
                    </a:lnTo>
                    <a:lnTo>
                      <a:pt x="105" y="209"/>
                    </a:lnTo>
                    <a:lnTo>
                      <a:pt x="108" y="228"/>
                    </a:lnTo>
                    <a:lnTo>
                      <a:pt x="110" y="248"/>
                    </a:lnTo>
                    <a:lnTo>
                      <a:pt x="110" y="269"/>
                    </a:lnTo>
                    <a:lnTo>
                      <a:pt x="190" y="269"/>
                    </a:lnTo>
                    <a:lnTo>
                      <a:pt x="189" y="243"/>
                    </a:lnTo>
                    <a:lnTo>
                      <a:pt x="187" y="218"/>
                    </a:lnTo>
                    <a:lnTo>
                      <a:pt x="182" y="193"/>
                    </a:lnTo>
                    <a:lnTo>
                      <a:pt x="176" y="169"/>
                    </a:lnTo>
                    <a:lnTo>
                      <a:pt x="170" y="146"/>
                    </a:lnTo>
                    <a:lnTo>
                      <a:pt x="160" y="125"/>
                    </a:lnTo>
                    <a:lnTo>
                      <a:pt x="151" y="104"/>
                    </a:lnTo>
                    <a:lnTo>
                      <a:pt x="139" y="85"/>
                    </a:lnTo>
                    <a:lnTo>
                      <a:pt x="127" y="67"/>
                    </a:lnTo>
                    <a:lnTo>
                      <a:pt x="113" y="51"/>
                    </a:lnTo>
                    <a:lnTo>
                      <a:pt x="97" y="37"/>
                    </a:lnTo>
                    <a:lnTo>
                      <a:pt x="80" y="24"/>
                    </a:lnTo>
                    <a:lnTo>
                      <a:pt x="61" y="15"/>
                    </a:lnTo>
                    <a:lnTo>
                      <a:pt x="43" y="7"/>
                    </a:lnTo>
                    <a:lnTo>
                      <a:pt x="32" y="4"/>
                    </a:lnTo>
                    <a:lnTo>
                      <a:pt x="21" y="2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CC518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27"/>
              <p:cNvSpPr/>
              <p:nvPr/>
            </p:nvSpPr>
            <p:spPr>
              <a:xfrm>
                <a:off x="2217" y="2354"/>
                <a:ext cx="38" cy="53"/>
              </a:xfrm>
              <a:custGeom>
                <a:rect b="b" l="l" r="r" t="t"/>
                <a:pathLst>
                  <a:path extrusionOk="0" h="269" w="189">
                    <a:moveTo>
                      <a:pt x="80" y="269"/>
                    </a:moveTo>
                    <a:lnTo>
                      <a:pt x="80" y="269"/>
                    </a:lnTo>
                    <a:lnTo>
                      <a:pt x="80" y="248"/>
                    </a:lnTo>
                    <a:lnTo>
                      <a:pt x="82" y="228"/>
                    </a:lnTo>
                    <a:lnTo>
                      <a:pt x="85" y="209"/>
                    </a:lnTo>
                    <a:lnTo>
                      <a:pt x="89" y="190"/>
                    </a:lnTo>
                    <a:lnTo>
                      <a:pt x="96" y="174"/>
                    </a:lnTo>
                    <a:lnTo>
                      <a:pt x="102" y="157"/>
                    </a:lnTo>
                    <a:lnTo>
                      <a:pt x="109" y="142"/>
                    </a:lnTo>
                    <a:lnTo>
                      <a:pt x="117" y="129"/>
                    </a:lnTo>
                    <a:lnTo>
                      <a:pt x="125" y="117"/>
                    </a:lnTo>
                    <a:lnTo>
                      <a:pt x="135" y="107"/>
                    </a:lnTo>
                    <a:lnTo>
                      <a:pt x="143" y="98"/>
                    </a:lnTo>
                    <a:lnTo>
                      <a:pt x="154" y="90"/>
                    </a:lnTo>
                    <a:lnTo>
                      <a:pt x="158" y="88"/>
                    </a:lnTo>
                    <a:lnTo>
                      <a:pt x="162" y="86"/>
                    </a:lnTo>
                    <a:lnTo>
                      <a:pt x="166" y="84"/>
                    </a:lnTo>
                    <a:lnTo>
                      <a:pt x="171" y="83"/>
                    </a:lnTo>
                    <a:lnTo>
                      <a:pt x="176" y="81"/>
                    </a:lnTo>
                    <a:lnTo>
                      <a:pt x="180" y="81"/>
                    </a:lnTo>
                    <a:lnTo>
                      <a:pt x="185" y="80"/>
                    </a:lnTo>
                    <a:lnTo>
                      <a:pt x="189" y="80"/>
                    </a:lnTo>
                    <a:lnTo>
                      <a:pt x="189" y="0"/>
                    </a:lnTo>
                    <a:lnTo>
                      <a:pt x="179" y="0"/>
                    </a:lnTo>
                    <a:lnTo>
                      <a:pt x="168" y="2"/>
                    </a:lnTo>
                    <a:lnTo>
                      <a:pt x="158" y="4"/>
                    </a:lnTo>
                    <a:lnTo>
                      <a:pt x="147" y="6"/>
                    </a:lnTo>
                    <a:lnTo>
                      <a:pt x="137" y="10"/>
                    </a:lnTo>
                    <a:lnTo>
                      <a:pt x="127" y="15"/>
                    </a:lnTo>
                    <a:lnTo>
                      <a:pt x="119" y="19"/>
                    </a:lnTo>
                    <a:lnTo>
                      <a:pt x="108" y="25"/>
                    </a:lnTo>
                    <a:lnTo>
                      <a:pt x="92" y="37"/>
                    </a:lnTo>
                    <a:lnTo>
                      <a:pt x="77" y="51"/>
                    </a:lnTo>
                    <a:lnTo>
                      <a:pt x="63" y="67"/>
                    </a:lnTo>
                    <a:lnTo>
                      <a:pt x="50" y="85"/>
                    </a:lnTo>
                    <a:lnTo>
                      <a:pt x="39" y="104"/>
                    </a:lnTo>
                    <a:lnTo>
                      <a:pt x="28" y="125"/>
                    </a:lnTo>
                    <a:lnTo>
                      <a:pt x="20" y="146"/>
                    </a:lnTo>
                    <a:lnTo>
                      <a:pt x="12" y="169"/>
                    </a:lnTo>
                    <a:lnTo>
                      <a:pt x="7" y="193"/>
                    </a:lnTo>
                    <a:lnTo>
                      <a:pt x="3" y="218"/>
                    </a:lnTo>
                    <a:lnTo>
                      <a:pt x="1" y="243"/>
                    </a:lnTo>
                    <a:lnTo>
                      <a:pt x="0" y="269"/>
                    </a:lnTo>
                    <a:lnTo>
                      <a:pt x="0" y="269"/>
                    </a:lnTo>
                    <a:lnTo>
                      <a:pt x="80" y="269"/>
                    </a:lnTo>
                    <a:close/>
                  </a:path>
                </a:pathLst>
              </a:custGeom>
              <a:solidFill>
                <a:srgbClr val="CC518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27"/>
              <p:cNvSpPr/>
              <p:nvPr/>
            </p:nvSpPr>
            <p:spPr>
              <a:xfrm>
                <a:off x="2217" y="2407"/>
                <a:ext cx="38" cy="54"/>
              </a:xfrm>
              <a:custGeom>
                <a:rect b="b" l="l" r="r" t="t"/>
                <a:pathLst>
                  <a:path extrusionOk="0" h="269" w="189">
                    <a:moveTo>
                      <a:pt x="189" y="189"/>
                    </a:moveTo>
                    <a:lnTo>
                      <a:pt x="189" y="189"/>
                    </a:lnTo>
                    <a:lnTo>
                      <a:pt x="184" y="189"/>
                    </a:lnTo>
                    <a:lnTo>
                      <a:pt x="180" y="189"/>
                    </a:lnTo>
                    <a:lnTo>
                      <a:pt x="176" y="188"/>
                    </a:lnTo>
                    <a:lnTo>
                      <a:pt x="171" y="187"/>
                    </a:lnTo>
                    <a:lnTo>
                      <a:pt x="166" y="185"/>
                    </a:lnTo>
                    <a:lnTo>
                      <a:pt x="162" y="182"/>
                    </a:lnTo>
                    <a:lnTo>
                      <a:pt x="158" y="180"/>
                    </a:lnTo>
                    <a:lnTo>
                      <a:pt x="154" y="178"/>
                    </a:lnTo>
                    <a:lnTo>
                      <a:pt x="143" y="171"/>
                    </a:lnTo>
                    <a:lnTo>
                      <a:pt x="135" y="162"/>
                    </a:lnTo>
                    <a:lnTo>
                      <a:pt x="125" y="152"/>
                    </a:lnTo>
                    <a:lnTo>
                      <a:pt x="117" y="140"/>
                    </a:lnTo>
                    <a:lnTo>
                      <a:pt x="109" y="127"/>
                    </a:lnTo>
                    <a:lnTo>
                      <a:pt x="102" y="112"/>
                    </a:lnTo>
                    <a:lnTo>
                      <a:pt x="96" y="96"/>
                    </a:lnTo>
                    <a:lnTo>
                      <a:pt x="89" y="78"/>
                    </a:lnTo>
                    <a:lnTo>
                      <a:pt x="85" y="60"/>
                    </a:lnTo>
                    <a:lnTo>
                      <a:pt x="82" y="41"/>
                    </a:lnTo>
                    <a:lnTo>
                      <a:pt x="80" y="20"/>
                    </a:lnTo>
                    <a:lnTo>
                      <a:pt x="80" y="0"/>
                    </a:lnTo>
                    <a:lnTo>
                      <a:pt x="0" y="0"/>
                    </a:lnTo>
                    <a:lnTo>
                      <a:pt x="1" y="26"/>
                    </a:lnTo>
                    <a:lnTo>
                      <a:pt x="3" y="51"/>
                    </a:lnTo>
                    <a:lnTo>
                      <a:pt x="7" y="76"/>
                    </a:lnTo>
                    <a:lnTo>
                      <a:pt x="12" y="99"/>
                    </a:lnTo>
                    <a:lnTo>
                      <a:pt x="20" y="122"/>
                    </a:lnTo>
                    <a:lnTo>
                      <a:pt x="28" y="143"/>
                    </a:lnTo>
                    <a:lnTo>
                      <a:pt x="39" y="165"/>
                    </a:lnTo>
                    <a:lnTo>
                      <a:pt x="50" y="183"/>
                    </a:lnTo>
                    <a:lnTo>
                      <a:pt x="63" y="201"/>
                    </a:lnTo>
                    <a:lnTo>
                      <a:pt x="77" y="217"/>
                    </a:lnTo>
                    <a:lnTo>
                      <a:pt x="92" y="232"/>
                    </a:lnTo>
                    <a:lnTo>
                      <a:pt x="108" y="243"/>
                    </a:lnTo>
                    <a:lnTo>
                      <a:pt x="119" y="250"/>
                    </a:lnTo>
                    <a:lnTo>
                      <a:pt x="127" y="255"/>
                    </a:lnTo>
                    <a:lnTo>
                      <a:pt x="137" y="259"/>
                    </a:lnTo>
                    <a:lnTo>
                      <a:pt x="147" y="262"/>
                    </a:lnTo>
                    <a:lnTo>
                      <a:pt x="158" y="266"/>
                    </a:lnTo>
                    <a:lnTo>
                      <a:pt x="168" y="268"/>
                    </a:lnTo>
                    <a:lnTo>
                      <a:pt x="179" y="269"/>
                    </a:lnTo>
                    <a:lnTo>
                      <a:pt x="189" y="269"/>
                    </a:lnTo>
                    <a:lnTo>
                      <a:pt x="189" y="269"/>
                    </a:lnTo>
                    <a:lnTo>
                      <a:pt x="189" y="189"/>
                    </a:lnTo>
                    <a:close/>
                  </a:path>
                </a:pathLst>
              </a:custGeom>
              <a:solidFill>
                <a:srgbClr val="CC518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27"/>
              <p:cNvSpPr/>
              <p:nvPr/>
            </p:nvSpPr>
            <p:spPr>
              <a:xfrm>
                <a:off x="2022" y="2699"/>
                <a:ext cx="555" cy="1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500" u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CÉLULA</a:t>
                </a:r>
                <a:endParaRPr sz="24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17" name="Google Shape;417;p27"/>
              <p:cNvSpPr/>
              <p:nvPr/>
            </p:nvSpPr>
            <p:spPr>
              <a:xfrm>
                <a:off x="1893" y="2836"/>
                <a:ext cx="813" cy="1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500" u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DENDRÍTICA</a:t>
                </a:r>
                <a:endParaRPr sz="24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18" name="Google Shape;418;p27"/>
              <p:cNvSpPr/>
              <p:nvPr/>
            </p:nvSpPr>
            <p:spPr>
              <a:xfrm>
                <a:off x="1963" y="2967"/>
                <a:ext cx="579" cy="1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500" u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MIELÓIDE</a:t>
                </a:r>
                <a:endParaRPr sz="24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28"/>
          <p:cNvSpPr txBox="1"/>
          <p:nvPr/>
        </p:nvSpPr>
        <p:spPr>
          <a:xfrm>
            <a:off x="395288" y="381000"/>
            <a:ext cx="839787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 u="none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DIFERENCIAÇÃO DAS CÉLULAS IMUNOCOMPETENTES</a:t>
            </a:r>
            <a:endParaRPr/>
          </a:p>
        </p:txBody>
      </p:sp>
      <p:sp>
        <p:nvSpPr>
          <p:cNvPr id="425" name="Google Shape;425;p28"/>
          <p:cNvSpPr/>
          <p:nvPr/>
        </p:nvSpPr>
        <p:spPr>
          <a:xfrm>
            <a:off x="152400" y="1371600"/>
            <a:ext cx="8839200" cy="5181600"/>
          </a:xfrm>
          <a:prstGeom prst="roundRect">
            <a:avLst>
              <a:gd fmla="val 8060" name="adj"/>
            </a:avLst>
          </a:prstGeom>
          <a:solidFill>
            <a:srgbClr val="29166F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28"/>
          <p:cNvSpPr txBox="1"/>
          <p:nvPr/>
        </p:nvSpPr>
        <p:spPr>
          <a:xfrm rot="5400000">
            <a:off x="2103522" y="-334878"/>
            <a:ext cx="4936957" cy="85945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01" id="427" name="Google Shape;427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6125" y="1514475"/>
            <a:ext cx="4433888" cy="26384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01" id="428" name="Google Shape;428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92525" y="1676400"/>
            <a:ext cx="530225" cy="492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01" id="429" name="Google Shape;429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84575" y="2209800"/>
            <a:ext cx="763588" cy="11350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01" id="430" name="Google Shape;430;p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280025" y="3424238"/>
            <a:ext cx="3586163" cy="21177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01" id="431" name="Google Shape;431;p2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58850" y="2057400"/>
            <a:ext cx="3121025" cy="3076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DR000757" id="432" name="Google Shape;432;p2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20663" y="4991100"/>
            <a:ext cx="3860800" cy="1346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3" name="Google Shape;433;p28"/>
          <p:cNvGrpSpPr/>
          <p:nvPr/>
        </p:nvGrpSpPr>
        <p:grpSpPr>
          <a:xfrm>
            <a:off x="4191000" y="1847850"/>
            <a:ext cx="896938" cy="915988"/>
            <a:chOff x="2688" y="1248"/>
            <a:chExt cx="565" cy="577"/>
          </a:xfrm>
        </p:grpSpPr>
        <p:pic>
          <p:nvPicPr>
            <p:cNvPr descr="CDR000773" id="434" name="Google Shape;434;p28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2736" y="1248"/>
              <a:ext cx="517" cy="577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35" name="Google Shape;435;p28"/>
            <p:cNvCxnSpPr/>
            <p:nvPr/>
          </p:nvCxnSpPr>
          <p:spPr>
            <a:xfrm>
              <a:off x="2688" y="1440"/>
              <a:ext cx="144" cy="144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pic>
        <p:nvPicPr>
          <p:cNvPr descr="CDR000773" id="436" name="Google Shape;436;p2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332413" y="3470275"/>
            <a:ext cx="3582987" cy="29305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DR000773" id="437" name="Google Shape;437;p28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225925" y="2870200"/>
            <a:ext cx="2089150" cy="917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DR000773" id="438" name="Google Shape;438;p28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5029200" y="1419225"/>
            <a:ext cx="3073400" cy="20097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9" name="Google Shape;439;p28"/>
          <p:cNvGrpSpPr/>
          <p:nvPr/>
        </p:nvGrpSpPr>
        <p:grpSpPr>
          <a:xfrm>
            <a:off x="4113213" y="3067050"/>
            <a:ext cx="1076325" cy="2079625"/>
            <a:chOff x="2591" y="1932"/>
            <a:chExt cx="678" cy="1310"/>
          </a:xfrm>
        </p:grpSpPr>
        <p:grpSp>
          <p:nvGrpSpPr>
            <p:cNvPr id="440" name="Google Shape;440;p28"/>
            <p:cNvGrpSpPr/>
            <p:nvPr/>
          </p:nvGrpSpPr>
          <p:grpSpPr>
            <a:xfrm rot="5323681">
              <a:off x="2856" y="2606"/>
              <a:ext cx="194" cy="372"/>
              <a:chOff x="3702" y="1344"/>
              <a:chExt cx="397" cy="579"/>
            </a:xfrm>
          </p:grpSpPr>
          <p:sp>
            <p:nvSpPr>
              <p:cNvPr id="441" name="Google Shape;441;p28"/>
              <p:cNvSpPr/>
              <p:nvPr/>
            </p:nvSpPr>
            <p:spPr>
              <a:xfrm>
                <a:off x="3709" y="1344"/>
                <a:ext cx="372" cy="568"/>
              </a:xfrm>
              <a:custGeom>
                <a:rect b="b" l="l" r="r" t="t"/>
                <a:pathLst>
                  <a:path extrusionOk="0" h="2839" w="1859">
                    <a:moveTo>
                      <a:pt x="179" y="237"/>
                    </a:moveTo>
                    <a:lnTo>
                      <a:pt x="184" y="256"/>
                    </a:lnTo>
                    <a:lnTo>
                      <a:pt x="195" y="309"/>
                    </a:lnTo>
                    <a:lnTo>
                      <a:pt x="212" y="392"/>
                    </a:lnTo>
                    <a:lnTo>
                      <a:pt x="232" y="504"/>
                    </a:lnTo>
                    <a:lnTo>
                      <a:pt x="242" y="570"/>
                    </a:lnTo>
                    <a:lnTo>
                      <a:pt x="253" y="641"/>
                    </a:lnTo>
                    <a:lnTo>
                      <a:pt x="264" y="717"/>
                    </a:lnTo>
                    <a:lnTo>
                      <a:pt x="274" y="799"/>
                    </a:lnTo>
                    <a:lnTo>
                      <a:pt x="284" y="884"/>
                    </a:lnTo>
                    <a:lnTo>
                      <a:pt x="292" y="975"/>
                    </a:lnTo>
                    <a:lnTo>
                      <a:pt x="299" y="1069"/>
                    </a:lnTo>
                    <a:lnTo>
                      <a:pt x="306" y="1165"/>
                    </a:lnTo>
                    <a:lnTo>
                      <a:pt x="310" y="1265"/>
                    </a:lnTo>
                    <a:lnTo>
                      <a:pt x="312" y="1369"/>
                    </a:lnTo>
                    <a:lnTo>
                      <a:pt x="312" y="1473"/>
                    </a:lnTo>
                    <a:lnTo>
                      <a:pt x="310" y="1579"/>
                    </a:lnTo>
                    <a:lnTo>
                      <a:pt x="305" y="1687"/>
                    </a:lnTo>
                    <a:lnTo>
                      <a:pt x="297" y="1796"/>
                    </a:lnTo>
                    <a:lnTo>
                      <a:pt x="286" y="1904"/>
                    </a:lnTo>
                    <a:lnTo>
                      <a:pt x="271" y="2014"/>
                    </a:lnTo>
                    <a:lnTo>
                      <a:pt x="253" y="2122"/>
                    </a:lnTo>
                    <a:lnTo>
                      <a:pt x="231" y="2230"/>
                    </a:lnTo>
                    <a:lnTo>
                      <a:pt x="204" y="2337"/>
                    </a:lnTo>
                    <a:lnTo>
                      <a:pt x="173" y="2442"/>
                    </a:lnTo>
                    <a:lnTo>
                      <a:pt x="137" y="2545"/>
                    </a:lnTo>
                    <a:lnTo>
                      <a:pt x="97" y="2646"/>
                    </a:lnTo>
                    <a:lnTo>
                      <a:pt x="51" y="2744"/>
                    </a:lnTo>
                    <a:lnTo>
                      <a:pt x="0" y="2839"/>
                    </a:lnTo>
                    <a:lnTo>
                      <a:pt x="5" y="2838"/>
                    </a:lnTo>
                    <a:lnTo>
                      <a:pt x="17" y="2836"/>
                    </a:lnTo>
                    <a:lnTo>
                      <a:pt x="36" y="2830"/>
                    </a:lnTo>
                    <a:lnTo>
                      <a:pt x="62" y="2822"/>
                    </a:lnTo>
                    <a:lnTo>
                      <a:pt x="77" y="2817"/>
                    </a:lnTo>
                    <a:lnTo>
                      <a:pt x="94" y="2809"/>
                    </a:lnTo>
                    <a:lnTo>
                      <a:pt x="112" y="2802"/>
                    </a:lnTo>
                    <a:lnTo>
                      <a:pt x="130" y="2792"/>
                    </a:lnTo>
                    <a:lnTo>
                      <a:pt x="150" y="2782"/>
                    </a:lnTo>
                    <a:lnTo>
                      <a:pt x="171" y="2770"/>
                    </a:lnTo>
                    <a:lnTo>
                      <a:pt x="192" y="2757"/>
                    </a:lnTo>
                    <a:lnTo>
                      <a:pt x="214" y="2741"/>
                    </a:lnTo>
                    <a:lnTo>
                      <a:pt x="236" y="2725"/>
                    </a:lnTo>
                    <a:lnTo>
                      <a:pt x="259" y="2706"/>
                    </a:lnTo>
                    <a:lnTo>
                      <a:pt x="282" y="2686"/>
                    </a:lnTo>
                    <a:lnTo>
                      <a:pt x="306" y="2663"/>
                    </a:lnTo>
                    <a:lnTo>
                      <a:pt x="330" y="2639"/>
                    </a:lnTo>
                    <a:lnTo>
                      <a:pt x="353" y="2613"/>
                    </a:lnTo>
                    <a:lnTo>
                      <a:pt x="377" y="2584"/>
                    </a:lnTo>
                    <a:lnTo>
                      <a:pt x="400" y="2553"/>
                    </a:lnTo>
                    <a:lnTo>
                      <a:pt x="424" y="2519"/>
                    </a:lnTo>
                    <a:lnTo>
                      <a:pt x="447" y="2483"/>
                    </a:lnTo>
                    <a:lnTo>
                      <a:pt x="469" y="2445"/>
                    </a:lnTo>
                    <a:lnTo>
                      <a:pt x="490" y="2404"/>
                    </a:lnTo>
                    <a:lnTo>
                      <a:pt x="511" y="2360"/>
                    </a:lnTo>
                    <a:lnTo>
                      <a:pt x="531" y="2314"/>
                    </a:lnTo>
                    <a:lnTo>
                      <a:pt x="550" y="2263"/>
                    </a:lnTo>
                    <a:lnTo>
                      <a:pt x="569" y="2210"/>
                    </a:lnTo>
                    <a:lnTo>
                      <a:pt x="572" y="2229"/>
                    </a:lnTo>
                    <a:lnTo>
                      <a:pt x="584" y="2279"/>
                    </a:lnTo>
                    <a:lnTo>
                      <a:pt x="594" y="2314"/>
                    </a:lnTo>
                    <a:lnTo>
                      <a:pt x="608" y="2353"/>
                    </a:lnTo>
                    <a:lnTo>
                      <a:pt x="616" y="2375"/>
                    </a:lnTo>
                    <a:lnTo>
                      <a:pt x="626" y="2397"/>
                    </a:lnTo>
                    <a:lnTo>
                      <a:pt x="636" y="2420"/>
                    </a:lnTo>
                    <a:lnTo>
                      <a:pt x="648" y="2444"/>
                    </a:lnTo>
                    <a:lnTo>
                      <a:pt x="660" y="2468"/>
                    </a:lnTo>
                    <a:lnTo>
                      <a:pt x="674" y="2493"/>
                    </a:lnTo>
                    <a:lnTo>
                      <a:pt x="690" y="2519"/>
                    </a:lnTo>
                    <a:lnTo>
                      <a:pt x="706" y="2544"/>
                    </a:lnTo>
                    <a:lnTo>
                      <a:pt x="724" y="2569"/>
                    </a:lnTo>
                    <a:lnTo>
                      <a:pt x="744" y="2596"/>
                    </a:lnTo>
                    <a:lnTo>
                      <a:pt x="765" y="2621"/>
                    </a:lnTo>
                    <a:lnTo>
                      <a:pt x="787" y="2646"/>
                    </a:lnTo>
                    <a:lnTo>
                      <a:pt x="811" y="2671"/>
                    </a:lnTo>
                    <a:lnTo>
                      <a:pt x="836" y="2696"/>
                    </a:lnTo>
                    <a:lnTo>
                      <a:pt x="864" y="2720"/>
                    </a:lnTo>
                    <a:lnTo>
                      <a:pt x="892" y="2744"/>
                    </a:lnTo>
                    <a:lnTo>
                      <a:pt x="924" y="2766"/>
                    </a:lnTo>
                    <a:lnTo>
                      <a:pt x="956" y="2788"/>
                    </a:lnTo>
                    <a:lnTo>
                      <a:pt x="991" y="2809"/>
                    </a:lnTo>
                    <a:lnTo>
                      <a:pt x="1027" y="2828"/>
                    </a:lnTo>
                    <a:lnTo>
                      <a:pt x="1018" y="2818"/>
                    </a:lnTo>
                    <a:lnTo>
                      <a:pt x="996" y="2788"/>
                    </a:lnTo>
                    <a:lnTo>
                      <a:pt x="983" y="2766"/>
                    </a:lnTo>
                    <a:lnTo>
                      <a:pt x="968" y="2740"/>
                    </a:lnTo>
                    <a:lnTo>
                      <a:pt x="952" y="2710"/>
                    </a:lnTo>
                    <a:lnTo>
                      <a:pt x="936" y="2677"/>
                    </a:lnTo>
                    <a:lnTo>
                      <a:pt x="929" y="2659"/>
                    </a:lnTo>
                    <a:lnTo>
                      <a:pt x="923" y="2640"/>
                    </a:lnTo>
                    <a:lnTo>
                      <a:pt x="916" y="2621"/>
                    </a:lnTo>
                    <a:lnTo>
                      <a:pt x="910" y="2600"/>
                    </a:lnTo>
                    <a:lnTo>
                      <a:pt x="905" y="2579"/>
                    </a:lnTo>
                    <a:lnTo>
                      <a:pt x="900" y="2558"/>
                    </a:lnTo>
                    <a:lnTo>
                      <a:pt x="897" y="2535"/>
                    </a:lnTo>
                    <a:lnTo>
                      <a:pt x="894" y="2511"/>
                    </a:lnTo>
                    <a:lnTo>
                      <a:pt x="892" y="2488"/>
                    </a:lnTo>
                    <a:lnTo>
                      <a:pt x="892" y="2464"/>
                    </a:lnTo>
                    <a:lnTo>
                      <a:pt x="892" y="2439"/>
                    </a:lnTo>
                    <a:lnTo>
                      <a:pt x="894" y="2414"/>
                    </a:lnTo>
                    <a:lnTo>
                      <a:pt x="897" y="2388"/>
                    </a:lnTo>
                    <a:lnTo>
                      <a:pt x="903" y="2362"/>
                    </a:lnTo>
                    <a:lnTo>
                      <a:pt x="909" y="2336"/>
                    </a:lnTo>
                    <a:lnTo>
                      <a:pt x="916" y="2308"/>
                    </a:lnTo>
                    <a:lnTo>
                      <a:pt x="919" y="2312"/>
                    </a:lnTo>
                    <a:lnTo>
                      <a:pt x="930" y="2321"/>
                    </a:lnTo>
                    <a:lnTo>
                      <a:pt x="946" y="2335"/>
                    </a:lnTo>
                    <a:lnTo>
                      <a:pt x="970" y="2353"/>
                    </a:lnTo>
                    <a:lnTo>
                      <a:pt x="1001" y="2374"/>
                    </a:lnTo>
                    <a:lnTo>
                      <a:pt x="1038" y="2398"/>
                    </a:lnTo>
                    <a:lnTo>
                      <a:pt x="1061" y="2412"/>
                    </a:lnTo>
                    <a:lnTo>
                      <a:pt x="1084" y="2424"/>
                    </a:lnTo>
                    <a:lnTo>
                      <a:pt x="1110" y="2438"/>
                    </a:lnTo>
                    <a:lnTo>
                      <a:pt x="1137" y="2453"/>
                    </a:lnTo>
                    <a:lnTo>
                      <a:pt x="1167" y="2466"/>
                    </a:lnTo>
                    <a:lnTo>
                      <a:pt x="1198" y="2480"/>
                    </a:lnTo>
                    <a:lnTo>
                      <a:pt x="1231" y="2495"/>
                    </a:lnTo>
                    <a:lnTo>
                      <a:pt x="1267" y="2508"/>
                    </a:lnTo>
                    <a:lnTo>
                      <a:pt x="1305" y="2522"/>
                    </a:lnTo>
                    <a:lnTo>
                      <a:pt x="1344" y="2536"/>
                    </a:lnTo>
                    <a:lnTo>
                      <a:pt x="1386" y="2548"/>
                    </a:lnTo>
                    <a:lnTo>
                      <a:pt x="1430" y="2561"/>
                    </a:lnTo>
                    <a:lnTo>
                      <a:pt x="1475" y="2573"/>
                    </a:lnTo>
                    <a:lnTo>
                      <a:pt x="1524" y="2584"/>
                    </a:lnTo>
                    <a:lnTo>
                      <a:pt x="1573" y="2595"/>
                    </a:lnTo>
                    <a:lnTo>
                      <a:pt x="1626" y="2604"/>
                    </a:lnTo>
                    <a:lnTo>
                      <a:pt x="1681" y="2613"/>
                    </a:lnTo>
                    <a:lnTo>
                      <a:pt x="1737" y="2620"/>
                    </a:lnTo>
                    <a:lnTo>
                      <a:pt x="1796" y="2627"/>
                    </a:lnTo>
                    <a:lnTo>
                      <a:pt x="1859" y="2631"/>
                    </a:lnTo>
                    <a:lnTo>
                      <a:pt x="1842" y="2635"/>
                    </a:lnTo>
                    <a:lnTo>
                      <a:pt x="1819" y="2631"/>
                    </a:lnTo>
                    <a:lnTo>
                      <a:pt x="1790" y="2624"/>
                    </a:lnTo>
                    <a:lnTo>
                      <a:pt x="1756" y="2610"/>
                    </a:lnTo>
                    <a:lnTo>
                      <a:pt x="1719" y="2593"/>
                    </a:lnTo>
                    <a:lnTo>
                      <a:pt x="1677" y="2569"/>
                    </a:lnTo>
                    <a:lnTo>
                      <a:pt x="1633" y="2542"/>
                    </a:lnTo>
                    <a:lnTo>
                      <a:pt x="1587" y="2508"/>
                    </a:lnTo>
                    <a:lnTo>
                      <a:pt x="1538" y="2470"/>
                    </a:lnTo>
                    <a:lnTo>
                      <a:pt x="1490" y="2428"/>
                    </a:lnTo>
                    <a:lnTo>
                      <a:pt x="1441" y="2380"/>
                    </a:lnTo>
                    <a:lnTo>
                      <a:pt x="1393" y="2328"/>
                    </a:lnTo>
                    <a:lnTo>
                      <a:pt x="1346" y="2272"/>
                    </a:lnTo>
                    <a:lnTo>
                      <a:pt x="1301" y="2210"/>
                    </a:lnTo>
                    <a:lnTo>
                      <a:pt x="1258" y="2144"/>
                    </a:lnTo>
                    <a:lnTo>
                      <a:pt x="1221" y="2074"/>
                    </a:lnTo>
                    <a:lnTo>
                      <a:pt x="1186" y="1999"/>
                    </a:lnTo>
                    <a:lnTo>
                      <a:pt x="1156" y="1920"/>
                    </a:lnTo>
                    <a:lnTo>
                      <a:pt x="1132" y="1836"/>
                    </a:lnTo>
                    <a:lnTo>
                      <a:pt x="1114" y="1748"/>
                    </a:lnTo>
                    <a:lnTo>
                      <a:pt x="1103" y="1657"/>
                    </a:lnTo>
                    <a:lnTo>
                      <a:pt x="1099" y="1560"/>
                    </a:lnTo>
                    <a:lnTo>
                      <a:pt x="1105" y="1460"/>
                    </a:lnTo>
                    <a:lnTo>
                      <a:pt x="1118" y="1356"/>
                    </a:lnTo>
                    <a:lnTo>
                      <a:pt x="1143" y="1248"/>
                    </a:lnTo>
                    <a:lnTo>
                      <a:pt x="1176" y="1135"/>
                    </a:lnTo>
                    <a:lnTo>
                      <a:pt x="1223" y="1019"/>
                    </a:lnTo>
                    <a:lnTo>
                      <a:pt x="1279" y="899"/>
                    </a:lnTo>
                    <a:lnTo>
                      <a:pt x="1349" y="776"/>
                    </a:lnTo>
                    <a:lnTo>
                      <a:pt x="1432" y="649"/>
                    </a:lnTo>
                    <a:lnTo>
                      <a:pt x="1529" y="517"/>
                    </a:lnTo>
                    <a:lnTo>
                      <a:pt x="1641" y="382"/>
                    </a:lnTo>
                    <a:lnTo>
                      <a:pt x="1621" y="406"/>
                    </a:lnTo>
                    <a:lnTo>
                      <a:pt x="1564" y="467"/>
                    </a:lnTo>
                    <a:lnTo>
                      <a:pt x="1525" y="508"/>
                    </a:lnTo>
                    <a:lnTo>
                      <a:pt x="1482" y="553"/>
                    </a:lnTo>
                    <a:lnTo>
                      <a:pt x="1434" y="602"/>
                    </a:lnTo>
                    <a:lnTo>
                      <a:pt x="1384" y="654"/>
                    </a:lnTo>
                    <a:lnTo>
                      <a:pt x="1331" y="706"/>
                    </a:lnTo>
                    <a:lnTo>
                      <a:pt x="1278" y="756"/>
                    </a:lnTo>
                    <a:lnTo>
                      <a:pt x="1227" y="803"/>
                    </a:lnTo>
                    <a:lnTo>
                      <a:pt x="1176" y="848"/>
                    </a:lnTo>
                    <a:lnTo>
                      <a:pt x="1153" y="867"/>
                    </a:lnTo>
                    <a:lnTo>
                      <a:pt x="1130" y="885"/>
                    </a:lnTo>
                    <a:lnTo>
                      <a:pt x="1109" y="901"/>
                    </a:lnTo>
                    <a:lnTo>
                      <a:pt x="1088" y="916"/>
                    </a:lnTo>
                    <a:lnTo>
                      <a:pt x="1069" y="928"/>
                    </a:lnTo>
                    <a:lnTo>
                      <a:pt x="1051" y="938"/>
                    </a:lnTo>
                    <a:lnTo>
                      <a:pt x="1035" y="945"/>
                    </a:lnTo>
                    <a:lnTo>
                      <a:pt x="1022" y="950"/>
                    </a:lnTo>
                    <a:lnTo>
                      <a:pt x="1010" y="950"/>
                    </a:lnTo>
                    <a:lnTo>
                      <a:pt x="999" y="944"/>
                    </a:lnTo>
                    <a:lnTo>
                      <a:pt x="992" y="934"/>
                    </a:lnTo>
                    <a:lnTo>
                      <a:pt x="987" y="918"/>
                    </a:lnTo>
                    <a:lnTo>
                      <a:pt x="983" y="898"/>
                    </a:lnTo>
                    <a:lnTo>
                      <a:pt x="979" y="874"/>
                    </a:lnTo>
                    <a:lnTo>
                      <a:pt x="979" y="847"/>
                    </a:lnTo>
                    <a:lnTo>
                      <a:pt x="979" y="815"/>
                    </a:lnTo>
                    <a:lnTo>
                      <a:pt x="982" y="780"/>
                    </a:lnTo>
                    <a:lnTo>
                      <a:pt x="985" y="743"/>
                    </a:lnTo>
                    <a:lnTo>
                      <a:pt x="989" y="704"/>
                    </a:lnTo>
                    <a:lnTo>
                      <a:pt x="994" y="663"/>
                    </a:lnTo>
                    <a:lnTo>
                      <a:pt x="1007" y="577"/>
                    </a:lnTo>
                    <a:lnTo>
                      <a:pt x="1023" y="487"/>
                    </a:lnTo>
                    <a:lnTo>
                      <a:pt x="1039" y="397"/>
                    </a:lnTo>
                    <a:lnTo>
                      <a:pt x="1057" y="309"/>
                    </a:lnTo>
                    <a:lnTo>
                      <a:pt x="1075" y="227"/>
                    </a:lnTo>
                    <a:lnTo>
                      <a:pt x="1091" y="153"/>
                    </a:lnTo>
                    <a:lnTo>
                      <a:pt x="1106" y="91"/>
                    </a:lnTo>
                    <a:lnTo>
                      <a:pt x="1117" y="42"/>
                    </a:lnTo>
                    <a:lnTo>
                      <a:pt x="1125" y="11"/>
                    </a:lnTo>
                    <a:lnTo>
                      <a:pt x="1127" y="0"/>
                    </a:lnTo>
                    <a:lnTo>
                      <a:pt x="1124" y="10"/>
                    </a:lnTo>
                    <a:lnTo>
                      <a:pt x="1112" y="39"/>
                    </a:lnTo>
                    <a:lnTo>
                      <a:pt x="1094" y="85"/>
                    </a:lnTo>
                    <a:lnTo>
                      <a:pt x="1071" y="142"/>
                    </a:lnTo>
                    <a:lnTo>
                      <a:pt x="1042" y="212"/>
                    </a:lnTo>
                    <a:lnTo>
                      <a:pt x="1009" y="289"/>
                    </a:lnTo>
                    <a:lnTo>
                      <a:pt x="971" y="372"/>
                    </a:lnTo>
                    <a:lnTo>
                      <a:pt x="931" y="457"/>
                    </a:lnTo>
                    <a:lnTo>
                      <a:pt x="910" y="499"/>
                    </a:lnTo>
                    <a:lnTo>
                      <a:pt x="889" y="542"/>
                    </a:lnTo>
                    <a:lnTo>
                      <a:pt x="867" y="584"/>
                    </a:lnTo>
                    <a:lnTo>
                      <a:pt x="845" y="626"/>
                    </a:lnTo>
                    <a:lnTo>
                      <a:pt x="822" y="664"/>
                    </a:lnTo>
                    <a:lnTo>
                      <a:pt x="799" y="702"/>
                    </a:lnTo>
                    <a:lnTo>
                      <a:pt x="776" y="739"/>
                    </a:lnTo>
                    <a:lnTo>
                      <a:pt x="754" y="773"/>
                    </a:lnTo>
                    <a:lnTo>
                      <a:pt x="731" y="803"/>
                    </a:lnTo>
                    <a:lnTo>
                      <a:pt x="709" y="832"/>
                    </a:lnTo>
                    <a:lnTo>
                      <a:pt x="687" y="857"/>
                    </a:lnTo>
                    <a:lnTo>
                      <a:pt x="665" y="878"/>
                    </a:lnTo>
                    <a:lnTo>
                      <a:pt x="644" y="895"/>
                    </a:lnTo>
                    <a:lnTo>
                      <a:pt x="623" y="909"/>
                    </a:lnTo>
                    <a:lnTo>
                      <a:pt x="603" y="916"/>
                    </a:lnTo>
                    <a:lnTo>
                      <a:pt x="584" y="920"/>
                    </a:lnTo>
                    <a:lnTo>
                      <a:pt x="565" y="919"/>
                    </a:lnTo>
                    <a:lnTo>
                      <a:pt x="546" y="914"/>
                    </a:lnTo>
                    <a:lnTo>
                      <a:pt x="527" y="905"/>
                    </a:lnTo>
                    <a:lnTo>
                      <a:pt x="508" y="893"/>
                    </a:lnTo>
                    <a:lnTo>
                      <a:pt x="490" y="878"/>
                    </a:lnTo>
                    <a:lnTo>
                      <a:pt x="471" y="860"/>
                    </a:lnTo>
                    <a:lnTo>
                      <a:pt x="453" y="839"/>
                    </a:lnTo>
                    <a:lnTo>
                      <a:pt x="435" y="817"/>
                    </a:lnTo>
                    <a:lnTo>
                      <a:pt x="417" y="792"/>
                    </a:lnTo>
                    <a:lnTo>
                      <a:pt x="400" y="765"/>
                    </a:lnTo>
                    <a:lnTo>
                      <a:pt x="384" y="737"/>
                    </a:lnTo>
                    <a:lnTo>
                      <a:pt x="367" y="708"/>
                    </a:lnTo>
                    <a:lnTo>
                      <a:pt x="351" y="677"/>
                    </a:lnTo>
                    <a:lnTo>
                      <a:pt x="335" y="646"/>
                    </a:lnTo>
                    <a:lnTo>
                      <a:pt x="320" y="614"/>
                    </a:lnTo>
                    <a:lnTo>
                      <a:pt x="306" y="582"/>
                    </a:lnTo>
                    <a:lnTo>
                      <a:pt x="278" y="518"/>
                    </a:lnTo>
                    <a:lnTo>
                      <a:pt x="254" y="456"/>
                    </a:lnTo>
                    <a:lnTo>
                      <a:pt x="232" y="397"/>
                    </a:lnTo>
                    <a:lnTo>
                      <a:pt x="214" y="346"/>
                    </a:lnTo>
                    <a:lnTo>
                      <a:pt x="188" y="267"/>
                    </a:lnTo>
                    <a:lnTo>
                      <a:pt x="179" y="237"/>
                    </a:lnTo>
                    <a:close/>
                  </a:path>
                </a:pathLst>
              </a:custGeom>
              <a:solidFill>
                <a:srgbClr val="808000"/>
              </a:solidFill>
              <a:ln cap="flat" cmpd="sng" w="9525">
                <a:solidFill>
                  <a:srgbClr val="808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2" name="Google Shape;442;p28"/>
              <p:cNvSpPr/>
              <p:nvPr/>
            </p:nvSpPr>
            <p:spPr>
              <a:xfrm>
                <a:off x="3702" y="1392"/>
                <a:ext cx="74" cy="526"/>
              </a:xfrm>
              <a:custGeom>
                <a:rect b="b" l="l" r="r" t="t"/>
                <a:pathLst>
                  <a:path extrusionOk="0" h="2630" w="370">
                    <a:moveTo>
                      <a:pt x="35" y="2586"/>
                    </a:moveTo>
                    <a:lnTo>
                      <a:pt x="55" y="2616"/>
                    </a:lnTo>
                    <a:lnTo>
                      <a:pt x="81" y="2568"/>
                    </a:lnTo>
                    <a:lnTo>
                      <a:pt x="107" y="2519"/>
                    </a:lnTo>
                    <a:lnTo>
                      <a:pt x="131" y="2471"/>
                    </a:lnTo>
                    <a:lnTo>
                      <a:pt x="153" y="2421"/>
                    </a:lnTo>
                    <a:lnTo>
                      <a:pt x="174" y="2370"/>
                    </a:lnTo>
                    <a:lnTo>
                      <a:pt x="194" y="2320"/>
                    </a:lnTo>
                    <a:lnTo>
                      <a:pt x="213" y="2267"/>
                    </a:lnTo>
                    <a:lnTo>
                      <a:pt x="230" y="2215"/>
                    </a:lnTo>
                    <a:lnTo>
                      <a:pt x="246" y="2163"/>
                    </a:lnTo>
                    <a:lnTo>
                      <a:pt x="262" y="2109"/>
                    </a:lnTo>
                    <a:lnTo>
                      <a:pt x="275" y="2055"/>
                    </a:lnTo>
                    <a:lnTo>
                      <a:pt x="288" y="2002"/>
                    </a:lnTo>
                    <a:lnTo>
                      <a:pt x="299" y="1947"/>
                    </a:lnTo>
                    <a:lnTo>
                      <a:pt x="310" y="1893"/>
                    </a:lnTo>
                    <a:lnTo>
                      <a:pt x="320" y="1839"/>
                    </a:lnTo>
                    <a:lnTo>
                      <a:pt x="329" y="1784"/>
                    </a:lnTo>
                    <a:lnTo>
                      <a:pt x="336" y="1728"/>
                    </a:lnTo>
                    <a:lnTo>
                      <a:pt x="344" y="1673"/>
                    </a:lnTo>
                    <a:lnTo>
                      <a:pt x="349" y="1619"/>
                    </a:lnTo>
                    <a:lnTo>
                      <a:pt x="354" y="1564"/>
                    </a:lnTo>
                    <a:lnTo>
                      <a:pt x="359" y="1509"/>
                    </a:lnTo>
                    <a:lnTo>
                      <a:pt x="363" y="1455"/>
                    </a:lnTo>
                    <a:lnTo>
                      <a:pt x="366" y="1401"/>
                    </a:lnTo>
                    <a:lnTo>
                      <a:pt x="368" y="1347"/>
                    </a:lnTo>
                    <a:lnTo>
                      <a:pt x="369" y="1293"/>
                    </a:lnTo>
                    <a:lnTo>
                      <a:pt x="370" y="1240"/>
                    </a:lnTo>
                    <a:lnTo>
                      <a:pt x="370" y="1187"/>
                    </a:lnTo>
                    <a:lnTo>
                      <a:pt x="370" y="1136"/>
                    </a:lnTo>
                    <a:lnTo>
                      <a:pt x="368" y="1032"/>
                    </a:lnTo>
                    <a:lnTo>
                      <a:pt x="364" y="931"/>
                    </a:lnTo>
                    <a:lnTo>
                      <a:pt x="357" y="835"/>
                    </a:lnTo>
                    <a:lnTo>
                      <a:pt x="350" y="740"/>
                    </a:lnTo>
                    <a:lnTo>
                      <a:pt x="342" y="649"/>
                    </a:lnTo>
                    <a:lnTo>
                      <a:pt x="332" y="563"/>
                    </a:lnTo>
                    <a:lnTo>
                      <a:pt x="322" y="482"/>
                    </a:lnTo>
                    <a:lnTo>
                      <a:pt x="311" y="405"/>
                    </a:lnTo>
                    <a:lnTo>
                      <a:pt x="300" y="334"/>
                    </a:lnTo>
                    <a:lnTo>
                      <a:pt x="290" y="268"/>
                    </a:lnTo>
                    <a:lnTo>
                      <a:pt x="269" y="156"/>
                    </a:lnTo>
                    <a:lnTo>
                      <a:pt x="252" y="72"/>
                    </a:lnTo>
                    <a:lnTo>
                      <a:pt x="240" y="18"/>
                    </a:lnTo>
                    <a:lnTo>
                      <a:pt x="236" y="0"/>
                    </a:lnTo>
                    <a:lnTo>
                      <a:pt x="197" y="9"/>
                    </a:lnTo>
                    <a:lnTo>
                      <a:pt x="202" y="27"/>
                    </a:lnTo>
                    <a:lnTo>
                      <a:pt x="213" y="80"/>
                    </a:lnTo>
                    <a:lnTo>
                      <a:pt x="230" y="163"/>
                    </a:lnTo>
                    <a:lnTo>
                      <a:pt x="250" y="275"/>
                    </a:lnTo>
                    <a:lnTo>
                      <a:pt x="260" y="340"/>
                    </a:lnTo>
                    <a:lnTo>
                      <a:pt x="272" y="410"/>
                    </a:lnTo>
                    <a:lnTo>
                      <a:pt x="283" y="487"/>
                    </a:lnTo>
                    <a:lnTo>
                      <a:pt x="292" y="568"/>
                    </a:lnTo>
                    <a:lnTo>
                      <a:pt x="302" y="654"/>
                    </a:lnTo>
                    <a:lnTo>
                      <a:pt x="310" y="744"/>
                    </a:lnTo>
                    <a:lnTo>
                      <a:pt x="317" y="837"/>
                    </a:lnTo>
                    <a:lnTo>
                      <a:pt x="324" y="933"/>
                    </a:lnTo>
                    <a:lnTo>
                      <a:pt x="328" y="1033"/>
                    </a:lnTo>
                    <a:lnTo>
                      <a:pt x="330" y="1136"/>
                    </a:lnTo>
                    <a:lnTo>
                      <a:pt x="330" y="1187"/>
                    </a:lnTo>
                    <a:lnTo>
                      <a:pt x="330" y="1240"/>
                    </a:lnTo>
                    <a:lnTo>
                      <a:pt x="329" y="1292"/>
                    </a:lnTo>
                    <a:lnTo>
                      <a:pt x="328" y="1346"/>
                    </a:lnTo>
                    <a:lnTo>
                      <a:pt x="326" y="1400"/>
                    </a:lnTo>
                    <a:lnTo>
                      <a:pt x="323" y="1453"/>
                    </a:lnTo>
                    <a:lnTo>
                      <a:pt x="319" y="1507"/>
                    </a:lnTo>
                    <a:lnTo>
                      <a:pt x="315" y="1561"/>
                    </a:lnTo>
                    <a:lnTo>
                      <a:pt x="310" y="1615"/>
                    </a:lnTo>
                    <a:lnTo>
                      <a:pt x="304" y="1669"/>
                    </a:lnTo>
                    <a:lnTo>
                      <a:pt x="297" y="1724"/>
                    </a:lnTo>
                    <a:lnTo>
                      <a:pt x="289" y="1778"/>
                    </a:lnTo>
                    <a:lnTo>
                      <a:pt x="280" y="1831"/>
                    </a:lnTo>
                    <a:lnTo>
                      <a:pt x="271" y="1886"/>
                    </a:lnTo>
                    <a:lnTo>
                      <a:pt x="260" y="1940"/>
                    </a:lnTo>
                    <a:lnTo>
                      <a:pt x="249" y="1992"/>
                    </a:lnTo>
                    <a:lnTo>
                      <a:pt x="236" y="2046"/>
                    </a:lnTo>
                    <a:lnTo>
                      <a:pt x="223" y="2099"/>
                    </a:lnTo>
                    <a:lnTo>
                      <a:pt x="208" y="2151"/>
                    </a:lnTo>
                    <a:lnTo>
                      <a:pt x="192" y="2203"/>
                    </a:lnTo>
                    <a:lnTo>
                      <a:pt x="175" y="2254"/>
                    </a:lnTo>
                    <a:lnTo>
                      <a:pt x="157" y="2305"/>
                    </a:lnTo>
                    <a:lnTo>
                      <a:pt x="137" y="2355"/>
                    </a:lnTo>
                    <a:lnTo>
                      <a:pt x="116" y="2405"/>
                    </a:lnTo>
                    <a:lnTo>
                      <a:pt x="94" y="2454"/>
                    </a:lnTo>
                    <a:lnTo>
                      <a:pt x="71" y="2502"/>
                    </a:lnTo>
                    <a:lnTo>
                      <a:pt x="47" y="2549"/>
                    </a:lnTo>
                    <a:lnTo>
                      <a:pt x="20" y="2596"/>
                    </a:lnTo>
                    <a:lnTo>
                      <a:pt x="40" y="2626"/>
                    </a:lnTo>
                    <a:lnTo>
                      <a:pt x="20" y="2596"/>
                    </a:lnTo>
                    <a:lnTo>
                      <a:pt x="0" y="2630"/>
                    </a:lnTo>
                    <a:lnTo>
                      <a:pt x="40" y="2626"/>
                    </a:lnTo>
                    <a:lnTo>
                      <a:pt x="35" y="2586"/>
                    </a:lnTo>
                    <a:close/>
                  </a:path>
                </a:pathLst>
              </a:custGeom>
              <a:solidFill>
                <a:srgbClr val="EBC0CD"/>
              </a:solidFill>
              <a:ln cap="flat" cmpd="sng" w="9525">
                <a:solidFill>
                  <a:srgbClr val="ACA8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3" name="Google Shape;443;p28"/>
              <p:cNvSpPr/>
              <p:nvPr/>
            </p:nvSpPr>
            <p:spPr>
              <a:xfrm>
                <a:off x="3709" y="1770"/>
                <a:ext cx="118" cy="147"/>
              </a:xfrm>
              <a:custGeom>
                <a:rect b="b" l="l" r="r" t="t"/>
                <a:pathLst>
                  <a:path extrusionOk="0" h="734" w="592">
                    <a:moveTo>
                      <a:pt x="592" y="83"/>
                    </a:moveTo>
                    <a:lnTo>
                      <a:pt x="553" y="80"/>
                    </a:lnTo>
                    <a:lnTo>
                      <a:pt x="535" y="132"/>
                    </a:lnTo>
                    <a:lnTo>
                      <a:pt x="516" y="180"/>
                    </a:lnTo>
                    <a:lnTo>
                      <a:pt x="496" y="227"/>
                    </a:lnTo>
                    <a:lnTo>
                      <a:pt x="475" y="270"/>
                    </a:lnTo>
                    <a:lnTo>
                      <a:pt x="454" y="311"/>
                    </a:lnTo>
                    <a:lnTo>
                      <a:pt x="432" y="348"/>
                    </a:lnTo>
                    <a:lnTo>
                      <a:pt x="410" y="383"/>
                    </a:lnTo>
                    <a:lnTo>
                      <a:pt x="388" y="416"/>
                    </a:lnTo>
                    <a:lnTo>
                      <a:pt x="364" y="446"/>
                    </a:lnTo>
                    <a:lnTo>
                      <a:pt x="341" y="475"/>
                    </a:lnTo>
                    <a:lnTo>
                      <a:pt x="318" y="500"/>
                    </a:lnTo>
                    <a:lnTo>
                      <a:pt x="295" y="524"/>
                    </a:lnTo>
                    <a:lnTo>
                      <a:pt x="272" y="546"/>
                    </a:lnTo>
                    <a:lnTo>
                      <a:pt x="250" y="565"/>
                    </a:lnTo>
                    <a:lnTo>
                      <a:pt x="228" y="584"/>
                    </a:lnTo>
                    <a:lnTo>
                      <a:pt x="205" y="600"/>
                    </a:lnTo>
                    <a:lnTo>
                      <a:pt x="183" y="615"/>
                    </a:lnTo>
                    <a:lnTo>
                      <a:pt x="163" y="627"/>
                    </a:lnTo>
                    <a:lnTo>
                      <a:pt x="143" y="639"/>
                    </a:lnTo>
                    <a:lnTo>
                      <a:pt x="124" y="650"/>
                    </a:lnTo>
                    <a:lnTo>
                      <a:pt x="107" y="659"/>
                    </a:lnTo>
                    <a:lnTo>
                      <a:pt x="89" y="666"/>
                    </a:lnTo>
                    <a:lnTo>
                      <a:pt x="73" y="673"/>
                    </a:lnTo>
                    <a:lnTo>
                      <a:pt x="59" y="678"/>
                    </a:lnTo>
                    <a:lnTo>
                      <a:pt x="34" y="686"/>
                    </a:lnTo>
                    <a:lnTo>
                      <a:pt x="15" y="692"/>
                    </a:lnTo>
                    <a:lnTo>
                      <a:pt x="3" y="694"/>
                    </a:lnTo>
                    <a:lnTo>
                      <a:pt x="0" y="694"/>
                    </a:lnTo>
                    <a:lnTo>
                      <a:pt x="5" y="734"/>
                    </a:lnTo>
                    <a:lnTo>
                      <a:pt x="11" y="733"/>
                    </a:lnTo>
                    <a:lnTo>
                      <a:pt x="24" y="730"/>
                    </a:lnTo>
                    <a:lnTo>
                      <a:pt x="45" y="724"/>
                    </a:lnTo>
                    <a:lnTo>
                      <a:pt x="72" y="716"/>
                    </a:lnTo>
                    <a:lnTo>
                      <a:pt x="88" y="710"/>
                    </a:lnTo>
                    <a:lnTo>
                      <a:pt x="104" y="703"/>
                    </a:lnTo>
                    <a:lnTo>
                      <a:pt x="123" y="695"/>
                    </a:lnTo>
                    <a:lnTo>
                      <a:pt x="142" y="685"/>
                    </a:lnTo>
                    <a:lnTo>
                      <a:pt x="162" y="674"/>
                    </a:lnTo>
                    <a:lnTo>
                      <a:pt x="183" y="662"/>
                    </a:lnTo>
                    <a:lnTo>
                      <a:pt x="205" y="649"/>
                    </a:lnTo>
                    <a:lnTo>
                      <a:pt x="229" y="633"/>
                    </a:lnTo>
                    <a:lnTo>
                      <a:pt x="252" y="615"/>
                    </a:lnTo>
                    <a:lnTo>
                      <a:pt x="275" y="596"/>
                    </a:lnTo>
                    <a:lnTo>
                      <a:pt x="299" y="575"/>
                    </a:lnTo>
                    <a:lnTo>
                      <a:pt x="323" y="553"/>
                    </a:lnTo>
                    <a:lnTo>
                      <a:pt x="348" y="528"/>
                    </a:lnTo>
                    <a:lnTo>
                      <a:pt x="372" y="500"/>
                    </a:lnTo>
                    <a:lnTo>
                      <a:pt x="396" y="471"/>
                    </a:lnTo>
                    <a:lnTo>
                      <a:pt x="419" y="439"/>
                    </a:lnTo>
                    <a:lnTo>
                      <a:pt x="443" y="405"/>
                    </a:lnTo>
                    <a:lnTo>
                      <a:pt x="467" y="369"/>
                    </a:lnTo>
                    <a:lnTo>
                      <a:pt x="489" y="330"/>
                    </a:lnTo>
                    <a:lnTo>
                      <a:pt x="511" y="288"/>
                    </a:lnTo>
                    <a:lnTo>
                      <a:pt x="532" y="243"/>
                    </a:lnTo>
                    <a:lnTo>
                      <a:pt x="553" y="196"/>
                    </a:lnTo>
                    <a:lnTo>
                      <a:pt x="572" y="145"/>
                    </a:lnTo>
                    <a:lnTo>
                      <a:pt x="591" y="92"/>
                    </a:lnTo>
                    <a:lnTo>
                      <a:pt x="552" y="89"/>
                    </a:lnTo>
                    <a:lnTo>
                      <a:pt x="592" y="83"/>
                    </a:lnTo>
                    <a:lnTo>
                      <a:pt x="579" y="0"/>
                    </a:lnTo>
                    <a:lnTo>
                      <a:pt x="553" y="80"/>
                    </a:lnTo>
                    <a:lnTo>
                      <a:pt x="592" y="83"/>
                    </a:lnTo>
                    <a:close/>
                  </a:path>
                </a:pathLst>
              </a:custGeom>
              <a:solidFill>
                <a:srgbClr val="EBC0CD"/>
              </a:solidFill>
              <a:ln cap="flat" cmpd="sng" w="9525">
                <a:solidFill>
                  <a:srgbClr val="ACA8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4" name="Google Shape;444;p28"/>
              <p:cNvSpPr/>
              <p:nvPr/>
            </p:nvSpPr>
            <p:spPr>
              <a:xfrm>
                <a:off x="3819" y="1787"/>
                <a:ext cx="111" cy="136"/>
              </a:xfrm>
              <a:custGeom>
                <a:rect b="b" l="l" r="r" t="t"/>
                <a:pathLst>
                  <a:path extrusionOk="0" h="680" w="556">
                    <a:moveTo>
                      <a:pt x="463" y="634"/>
                    </a:moveTo>
                    <a:lnTo>
                      <a:pt x="487" y="602"/>
                    </a:lnTo>
                    <a:lnTo>
                      <a:pt x="452" y="583"/>
                    </a:lnTo>
                    <a:lnTo>
                      <a:pt x="418" y="563"/>
                    </a:lnTo>
                    <a:lnTo>
                      <a:pt x="385" y="542"/>
                    </a:lnTo>
                    <a:lnTo>
                      <a:pt x="356" y="520"/>
                    </a:lnTo>
                    <a:lnTo>
                      <a:pt x="327" y="497"/>
                    </a:lnTo>
                    <a:lnTo>
                      <a:pt x="301" y="474"/>
                    </a:lnTo>
                    <a:lnTo>
                      <a:pt x="276" y="450"/>
                    </a:lnTo>
                    <a:lnTo>
                      <a:pt x="253" y="425"/>
                    </a:lnTo>
                    <a:lnTo>
                      <a:pt x="230" y="400"/>
                    </a:lnTo>
                    <a:lnTo>
                      <a:pt x="210" y="375"/>
                    </a:lnTo>
                    <a:lnTo>
                      <a:pt x="191" y="350"/>
                    </a:lnTo>
                    <a:lnTo>
                      <a:pt x="174" y="325"/>
                    </a:lnTo>
                    <a:lnTo>
                      <a:pt x="158" y="300"/>
                    </a:lnTo>
                    <a:lnTo>
                      <a:pt x="143" y="275"/>
                    </a:lnTo>
                    <a:lnTo>
                      <a:pt x="129" y="251"/>
                    </a:lnTo>
                    <a:lnTo>
                      <a:pt x="117" y="227"/>
                    </a:lnTo>
                    <a:lnTo>
                      <a:pt x="105" y="204"/>
                    </a:lnTo>
                    <a:lnTo>
                      <a:pt x="95" y="180"/>
                    </a:lnTo>
                    <a:lnTo>
                      <a:pt x="86" y="159"/>
                    </a:lnTo>
                    <a:lnTo>
                      <a:pt x="78" y="138"/>
                    </a:lnTo>
                    <a:lnTo>
                      <a:pt x="64" y="99"/>
                    </a:lnTo>
                    <a:lnTo>
                      <a:pt x="55" y="66"/>
                    </a:lnTo>
                    <a:lnTo>
                      <a:pt x="42" y="17"/>
                    </a:lnTo>
                    <a:lnTo>
                      <a:pt x="40" y="0"/>
                    </a:lnTo>
                    <a:lnTo>
                      <a:pt x="0" y="6"/>
                    </a:lnTo>
                    <a:lnTo>
                      <a:pt x="3" y="26"/>
                    </a:lnTo>
                    <a:lnTo>
                      <a:pt x="16" y="76"/>
                    </a:lnTo>
                    <a:lnTo>
                      <a:pt x="26" y="112"/>
                    </a:lnTo>
                    <a:lnTo>
                      <a:pt x="40" y="152"/>
                    </a:lnTo>
                    <a:lnTo>
                      <a:pt x="49" y="174"/>
                    </a:lnTo>
                    <a:lnTo>
                      <a:pt x="59" y="196"/>
                    </a:lnTo>
                    <a:lnTo>
                      <a:pt x="69" y="220"/>
                    </a:lnTo>
                    <a:lnTo>
                      <a:pt x="81" y="245"/>
                    </a:lnTo>
                    <a:lnTo>
                      <a:pt x="94" y="270"/>
                    </a:lnTo>
                    <a:lnTo>
                      <a:pt x="108" y="295"/>
                    </a:lnTo>
                    <a:lnTo>
                      <a:pt x="124" y="321"/>
                    </a:lnTo>
                    <a:lnTo>
                      <a:pt x="141" y="347"/>
                    </a:lnTo>
                    <a:lnTo>
                      <a:pt x="159" y="373"/>
                    </a:lnTo>
                    <a:lnTo>
                      <a:pt x="179" y="399"/>
                    </a:lnTo>
                    <a:lnTo>
                      <a:pt x="200" y="426"/>
                    </a:lnTo>
                    <a:lnTo>
                      <a:pt x="223" y="452"/>
                    </a:lnTo>
                    <a:lnTo>
                      <a:pt x="247" y="477"/>
                    </a:lnTo>
                    <a:lnTo>
                      <a:pt x="274" y="502"/>
                    </a:lnTo>
                    <a:lnTo>
                      <a:pt x="302" y="528"/>
                    </a:lnTo>
                    <a:lnTo>
                      <a:pt x="331" y="552"/>
                    </a:lnTo>
                    <a:lnTo>
                      <a:pt x="363" y="575"/>
                    </a:lnTo>
                    <a:lnTo>
                      <a:pt x="397" y="597"/>
                    </a:lnTo>
                    <a:lnTo>
                      <a:pt x="432" y="618"/>
                    </a:lnTo>
                    <a:lnTo>
                      <a:pt x="469" y="638"/>
                    </a:lnTo>
                    <a:lnTo>
                      <a:pt x="493" y="608"/>
                    </a:lnTo>
                    <a:lnTo>
                      <a:pt x="469" y="638"/>
                    </a:lnTo>
                    <a:lnTo>
                      <a:pt x="556" y="680"/>
                    </a:lnTo>
                    <a:lnTo>
                      <a:pt x="493" y="608"/>
                    </a:lnTo>
                    <a:lnTo>
                      <a:pt x="463" y="634"/>
                    </a:lnTo>
                    <a:close/>
                  </a:path>
                </a:pathLst>
              </a:custGeom>
              <a:solidFill>
                <a:srgbClr val="EBC0CD"/>
              </a:solidFill>
              <a:ln cap="flat" cmpd="sng" w="9525">
                <a:solidFill>
                  <a:srgbClr val="ACA8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5" name="Google Shape;445;p28"/>
              <p:cNvSpPr/>
              <p:nvPr/>
            </p:nvSpPr>
            <p:spPr>
              <a:xfrm>
                <a:off x="3884" y="1800"/>
                <a:ext cx="34" cy="114"/>
              </a:xfrm>
              <a:custGeom>
                <a:rect b="b" l="l" r="r" t="t"/>
                <a:pathLst>
                  <a:path extrusionOk="0" h="570" w="170">
                    <a:moveTo>
                      <a:pt x="59" y="23"/>
                    </a:moveTo>
                    <a:lnTo>
                      <a:pt x="25" y="31"/>
                    </a:lnTo>
                    <a:lnTo>
                      <a:pt x="17" y="58"/>
                    </a:lnTo>
                    <a:lnTo>
                      <a:pt x="11" y="86"/>
                    </a:lnTo>
                    <a:lnTo>
                      <a:pt x="6" y="113"/>
                    </a:lnTo>
                    <a:lnTo>
                      <a:pt x="2" y="141"/>
                    </a:lnTo>
                    <a:lnTo>
                      <a:pt x="0" y="166"/>
                    </a:lnTo>
                    <a:lnTo>
                      <a:pt x="0" y="192"/>
                    </a:lnTo>
                    <a:lnTo>
                      <a:pt x="1" y="217"/>
                    </a:lnTo>
                    <a:lnTo>
                      <a:pt x="2" y="242"/>
                    </a:lnTo>
                    <a:lnTo>
                      <a:pt x="5" y="266"/>
                    </a:lnTo>
                    <a:lnTo>
                      <a:pt x="8" y="289"/>
                    </a:lnTo>
                    <a:lnTo>
                      <a:pt x="14" y="311"/>
                    </a:lnTo>
                    <a:lnTo>
                      <a:pt x="19" y="333"/>
                    </a:lnTo>
                    <a:lnTo>
                      <a:pt x="25" y="354"/>
                    </a:lnTo>
                    <a:lnTo>
                      <a:pt x="32" y="374"/>
                    </a:lnTo>
                    <a:lnTo>
                      <a:pt x="39" y="394"/>
                    </a:lnTo>
                    <a:lnTo>
                      <a:pt x="46" y="413"/>
                    </a:lnTo>
                    <a:lnTo>
                      <a:pt x="62" y="447"/>
                    </a:lnTo>
                    <a:lnTo>
                      <a:pt x="78" y="477"/>
                    </a:lnTo>
                    <a:lnTo>
                      <a:pt x="94" y="505"/>
                    </a:lnTo>
                    <a:lnTo>
                      <a:pt x="109" y="527"/>
                    </a:lnTo>
                    <a:lnTo>
                      <a:pt x="131" y="558"/>
                    </a:lnTo>
                    <a:lnTo>
                      <a:pt x="140" y="570"/>
                    </a:lnTo>
                    <a:lnTo>
                      <a:pt x="170" y="544"/>
                    </a:lnTo>
                    <a:lnTo>
                      <a:pt x="162" y="534"/>
                    </a:lnTo>
                    <a:lnTo>
                      <a:pt x="141" y="505"/>
                    </a:lnTo>
                    <a:lnTo>
                      <a:pt x="127" y="484"/>
                    </a:lnTo>
                    <a:lnTo>
                      <a:pt x="113" y="458"/>
                    </a:lnTo>
                    <a:lnTo>
                      <a:pt x="98" y="430"/>
                    </a:lnTo>
                    <a:lnTo>
                      <a:pt x="83" y="397"/>
                    </a:lnTo>
                    <a:lnTo>
                      <a:pt x="76" y="379"/>
                    </a:lnTo>
                    <a:lnTo>
                      <a:pt x="70" y="362"/>
                    </a:lnTo>
                    <a:lnTo>
                      <a:pt x="63" y="343"/>
                    </a:lnTo>
                    <a:lnTo>
                      <a:pt x="58" y="323"/>
                    </a:lnTo>
                    <a:lnTo>
                      <a:pt x="53" y="303"/>
                    </a:lnTo>
                    <a:lnTo>
                      <a:pt x="48" y="282"/>
                    </a:lnTo>
                    <a:lnTo>
                      <a:pt x="44" y="261"/>
                    </a:lnTo>
                    <a:lnTo>
                      <a:pt x="42" y="238"/>
                    </a:lnTo>
                    <a:lnTo>
                      <a:pt x="40" y="215"/>
                    </a:lnTo>
                    <a:lnTo>
                      <a:pt x="40" y="192"/>
                    </a:lnTo>
                    <a:lnTo>
                      <a:pt x="40" y="168"/>
                    </a:lnTo>
                    <a:lnTo>
                      <a:pt x="42" y="144"/>
                    </a:lnTo>
                    <a:lnTo>
                      <a:pt x="45" y="120"/>
                    </a:lnTo>
                    <a:lnTo>
                      <a:pt x="50" y="94"/>
                    </a:lnTo>
                    <a:lnTo>
                      <a:pt x="56" y="69"/>
                    </a:lnTo>
                    <a:lnTo>
                      <a:pt x="63" y="43"/>
                    </a:lnTo>
                    <a:lnTo>
                      <a:pt x="31" y="51"/>
                    </a:lnTo>
                    <a:lnTo>
                      <a:pt x="59" y="23"/>
                    </a:lnTo>
                    <a:lnTo>
                      <a:pt x="36" y="0"/>
                    </a:lnTo>
                    <a:lnTo>
                      <a:pt x="25" y="31"/>
                    </a:lnTo>
                    <a:lnTo>
                      <a:pt x="59" y="23"/>
                    </a:lnTo>
                    <a:close/>
                  </a:path>
                </a:pathLst>
              </a:custGeom>
              <a:solidFill>
                <a:srgbClr val="EBC0CD"/>
              </a:solidFill>
              <a:ln cap="flat" cmpd="sng" w="9525">
                <a:solidFill>
                  <a:srgbClr val="ACA8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6" name="Google Shape;446;p28"/>
              <p:cNvSpPr/>
              <p:nvPr/>
            </p:nvSpPr>
            <p:spPr>
              <a:xfrm>
                <a:off x="3890" y="1804"/>
                <a:ext cx="209" cy="72"/>
              </a:xfrm>
              <a:custGeom>
                <a:rect b="b" l="l" r="r" t="t"/>
                <a:pathLst>
                  <a:path extrusionOk="0" h="356" w="1043">
                    <a:moveTo>
                      <a:pt x="963" y="355"/>
                    </a:moveTo>
                    <a:lnTo>
                      <a:pt x="957" y="318"/>
                    </a:lnTo>
                    <a:lnTo>
                      <a:pt x="896" y="312"/>
                    </a:lnTo>
                    <a:lnTo>
                      <a:pt x="837" y="306"/>
                    </a:lnTo>
                    <a:lnTo>
                      <a:pt x="781" y="298"/>
                    </a:lnTo>
                    <a:lnTo>
                      <a:pt x="726" y="289"/>
                    </a:lnTo>
                    <a:lnTo>
                      <a:pt x="674" y="280"/>
                    </a:lnTo>
                    <a:lnTo>
                      <a:pt x="625" y="269"/>
                    </a:lnTo>
                    <a:lnTo>
                      <a:pt x="578" y="259"/>
                    </a:lnTo>
                    <a:lnTo>
                      <a:pt x="532" y="247"/>
                    </a:lnTo>
                    <a:lnTo>
                      <a:pt x="488" y="234"/>
                    </a:lnTo>
                    <a:lnTo>
                      <a:pt x="447" y="222"/>
                    </a:lnTo>
                    <a:lnTo>
                      <a:pt x="408" y="208"/>
                    </a:lnTo>
                    <a:lnTo>
                      <a:pt x="371" y="194"/>
                    </a:lnTo>
                    <a:lnTo>
                      <a:pt x="336" y="181"/>
                    </a:lnTo>
                    <a:lnTo>
                      <a:pt x="303" y="167"/>
                    </a:lnTo>
                    <a:lnTo>
                      <a:pt x="272" y="153"/>
                    </a:lnTo>
                    <a:lnTo>
                      <a:pt x="243" y="140"/>
                    </a:lnTo>
                    <a:lnTo>
                      <a:pt x="215" y="126"/>
                    </a:lnTo>
                    <a:lnTo>
                      <a:pt x="190" y="112"/>
                    </a:lnTo>
                    <a:lnTo>
                      <a:pt x="167" y="99"/>
                    </a:lnTo>
                    <a:lnTo>
                      <a:pt x="146" y="86"/>
                    </a:lnTo>
                    <a:lnTo>
                      <a:pt x="109" y="63"/>
                    </a:lnTo>
                    <a:lnTo>
                      <a:pt x="79" y="42"/>
                    </a:lnTo>
                    <a:lnTo>
                      <a:pt x="55" y="24"/>
                    </a:lnTo>
                    <a:lnTo>
                      <a:pt x="40" y="10"/>
                    </a:lnTo>
                    <a:lnTo>
                      <a:pt x="30" y="2"/>
                    </a:lnTo>
                    <a:lnTo>
                      <a:pt x="28" y="0"/>
                    </a:lnTo>
                    <a:lnTo>
                      <a:pt x="0" y="28"/>
                    </a:lnTo>
                    <a:lnTo>
                      <a:pt x="4" y="31"/>
                    </a:lnTo>
                    <a:lnTo>
                      <a:pt x="13" y="41"/>
                    </a:lnTo>
                    <a:lnTo>
                      <a:pt x="31" y="55"/>
                    </a:lnTo>
                    <a:lnTo>
                      <a:pt x="55" y="73"/>
                    </a:lnTo>
                    <a:lnTo>
                      <a:pt x="87" y="95"/>
                    </a:lnTo>
                    <a:lnTo>
                      <a:pt x="125" y="121"/>
                    </a:lnTo>
                    <a:lnTo>
                      <a:pt x="147" y="133"/>
                    </a:lnTo>
                    <a:lnTo>
                      <a:pt x="171" y="147"/>
                    </a:lnTo>
                    <a:lnTo>
                      <a:pt x="198" y="161"/>
                    </a:lnTo>
                    <a:lnTo>
                      <a:pt x="225" y="175"/>
                    </a:lnTo>
                    <a:lnTo>
                      <a:pt x="255" y="189"/>
                    </a:lnTo>
                    <a:lnTo>
                      <a:pt x="287" y="204"/>
                    </a:lnTo>
                    <a:lnTo>
                      <a:pt x="321" y="218"/>
                    </a:lnTo>
                    <a:lnTo>
                      <a:pt x="356" y="232"/>
                    </a:lnTo>
                    <a:lnTo>
                      <a:pt x="395" y="246"/>
                    </a:lnTo>
                    <a:lnTo>
                      <a:pt x="435" y="260"/>
                    </a:lnTo>
                    <a:lnTo>
                      <a:pt x="478" y="272"/>
                    </a:lnTo>
                    <a:lnTo>
                      <a:pt x="522" y="285"/>
                    </a:lnTo>
                    <a:lnTo>
                      <a:pt x="568" y="298"/>
                    </a:lnTo>
                    <a:lnTo>
                      <a:pt x="617" y="309"/>
                    </a:lnTo>
                    <a:lnTo>
                      <a:pt x="667" y="320"/>
                    </a:lnTo>
                    <a:lnTo>
                      <a:pt x="720" y="329"/>
                    </a:lnTo>
                    <a:lnTo>
                      <a:pt x="776" y="338"/>
                    </a:lnTo>
                    <a:lnTo>
                      <a:pt x="832" y="345"/>
                    </a:lnTo>
                    <a:lnTo>
                      <a:pt x="892" y="351"/>
                    </a:lnTo>
                    <a:lnTo>
                      <a:pt x="953" y="356"/>
                    </a:lnTo>
                    <a:lnTo>
                      <a:pt x="948" y="319"/>
                    </a:lnTo>
                    <a:lnTo>
                      <a:pt x="963" y="355"/>
                    </a:lnTo>
                    <a:lnTo>
                      <a:pt x="1043" y="324"/>
                    </a:lnTo>
                    <a:lnTo>
                      <a:pt x="957" y="318"/>
                    </a:lnTo>
                    <a:lnTo>
                      <a:pt x="963" y="355"/>
                    </a:lnTo>
                    <a:close/>
                  </a:path>
                </a:pathLst>
              </a:custGeom>
              <a:solidFill>
                <a:srgbClr val="EBC0CD"/>
              </a:solidFill>
              <a:ln cap="flat" cmpd="sng" w="9525">
                <a:solidFill>
                  <a:srgbClr val="ACA8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7" name="Google Shape;447;p28"/>
              <p:cNvSpPr/>
              <p:nvPr/>
            </p:nvSpPr>
            <p:spPr>
              <a:xfrm>
                <a:off x="3925" y="1413"/>
                <a:ext cx="158" cy="463"/>
              </a:xfrm>
              <a:custGeom>
                <a:rect b="b" l="l" r="r" t="t"/>
                <a:pathLst>
                  <a:path extrusionOk="0" h="2319" w="787">
                    <a:moveTo>
                      <a:pt x="577" y="60"/>
                    </a:moveTo>
                    <a:lnTo>
                      <a:pt x="547" y="34"/>
                    </a:lnTo>
                    <a:lnTo>
                      <a:pt x="517" y="67"/>
                    </a:lnTo>
                    <a:lnTo>
                      <a:pt x="489" y="101"/>
                    </a:lnTo>
                    <a:lnTo>
                      <a:pt x="462" y="135"/>
                    </a:lnTo>
                    <a:lnTo>
                      <a:pt x="434" y="168"/>
                    </a:lnTo>
                    <a:lnTo>
                      <a:pt x="409" y="202"/>
                    </a:lnTo>
                    <a:lnTo>
                      <a:pt x="384" y="235"/>
                    </a:lnTo>
                    <a:lnTo>
                      <a:pt x="361" y="268"/>
                    </a:lnTo>
                    <a:lnTo>
                      <a:pt x="337" y="301"/>
                    </a:lnTo>
                    <a:lnTo>
                      <a:pt x="314" y="334"/>
                    </a:lnTo>
                    <a:lnTo>
                      <a:pt x="293" y="365"/>
                    </a:lnTo>
                    <a:lnTo>
                      <a:pt x="273" y="398"/>
                    </a:lnTo>
                    <a:lnTo>
                      <a:pt x="253" y="429"/>
                    </a:lnTo>
                    <a:lnTo>
                      <a:pt x="234" y="461"/>
                    </a:lnTo>
                    <a:lnTo>
                      <a:pt x="216" y="493"/>
                    </a:lnTo>
                    <a:lnTo>
                      <a:pt x="199" y="523"/>
                    </a:lnTo>
                    <a:lnTo>
                      <a:pt x="183" y="554"/>
                    </a:lnTo>
                    <a:lnTo>
                      <a:pt x="167" y="585"/>
                    </a:lnTo>
                    <a:lnTo>
                      <a:pt x="152" y="615"/>
                    </a:lnTo>
                    <a:lnTo>
                      <a:pt x="138" y="645"/>
                    </a:lnTo>
                    <a:lnTo>
                      <a:pt x="125" y="676"/>
                    </a:lnTo>
                    <a:lnTo>
                      <a:pt x="112" y="705"/>
                    </a:lnTo>
                    <a:lnTo>
                      <a:pt x="100" y="735"/>
                    </a:lnTo>
                    <a:lnTo>
                      <a:pt x="89" y="764"/>
                    </a:lnTo>
                    <a:lnTo>
                      <a:pt x="79" y="793"/>
                    </a:lnTo>
                    <a:lnTo>
                      <a:pt x="69" y="822"/>
                    </a:lnTo>
                    <a:lnTo>
                      <a:pt x="60" y="850"/>
                    </a:lnTo>
                    <a:lnTo>
                      <a:pt x="52" y="879"/>
                    </a:lnTo>
                    <a:lnTo>
                      <a:pt x="45" y="906"/>
                    </a:lnTo>
                    <a:lnTo>
                      <a:pt x="37" y="935"/>
                    </a:lnTo>
                    <a:lnTo>
                      <a:pt x="31" y="962"/>
                    </a:lnTo>
                    <a:lnTo>
                      <a:pt x="25" y="989"/>
                    </a:lnTo>
                    <a:lnTo>
                      <a:pt x="20" y="1017"/>
                    </a:lnTo>
                    <a:lnTo>
                      <a:pt x="15" y="1043"/>
                    </a:lnTo>
                    <a:lnTo>
                      <a:pt x="12" y="1069"/>
                    </a:lnTo>
                    <a:lnTo>
                      <a:pt x="9" y="1097"/>
                    </a:lnTo>
                    <a:lnTo>
                      <a:pt x="6" y="1122"/>
                    </a:lnTo>
                    <a:lnTo>
                      <a:pt x="4" y="1148"/>
                    </a:lnTo>
                    <a:lnTo>
                      <a:pt x="3" y="1174"/>
                    </a:lnTo>
                    <a:lnTo>
                      <a:pt x="2" y="1199"/>
                    </a:lnTo>
                    <a:lnTo>
                      <a:pt x="0" y="1224"/>
                    </a:lnTo>
                    <a:lnTo>
                      <a:pt x="2" y="1274"/>
                    </a:lnTo>
                    <a:lnTo>
                      <a:pt x="4" y="1322"/>
                    </a:lnTo>
                    <a:lnTo>
                      <a:pt x="9" y="1369"/>
                    </a:lnTo>
                    <a:lnTo>
                      <a:pt x="15" y="1416"/>
                    </a:lnTo>
                    <a:lnTo>
                      <a:pt x="24" y="1461"/>
                    </a:lnTo>
                    <a:lnTo>
                      <a:pt x="33" y="1505"/>
                    </a:lnTo>
                    <a:lnTo>
                      <a:pt x="45" y="1548"/>
                    </a:lnTo>
                    <a:lnTo>
                      <a:pt x="58" y="1590"/>
                    </a:lnTo>
                    <a:lnTo>
                      <a:pt x="72" y="1630"/>
                    </a:lnTo>
                    <a:lnTo>
                      <a:pt x="88" y="1670"/>
                    </a:lnTo>
                    <a:lnTo>
                      <a:pt x="106" y="1709"/>
                    </a:lnTo>
                    <a:lnTo>
                      <a:pt x="124" y="1747"/>
                    </a:lnTo>
                    <a:lnTo>
                      <a:pt x="143" y="1783"/>
                    </a:lnTo>
                    <a:lnTo>
                      <a:pt x="163" y="1819"/>
                    </a:lnTo>
                    <a:lnTo>
                      <a:pt x="184" y="1852"/>
                    </a:lnTo>
                    <a:lnTo>
                      <a:pt x="206" y="1885"/>
                    </a:lnTo>
                    <a:lnTo>
                      <a:pt x="228" y="1917"/>
                    </a:lnTo>
                    <a:lnTo>
                      <a:pt x="251" y="1948"/>
                    </a:lnTo>
                    <a:lnTo>
                      <a:pt x="274" y="1978"/>
                    </a:lnTo>
                    <a:lnTo>
                      <a:pt x="298" y="2005"/>
                    </a:lnTo>
                    <a:lnTo>
                      <a:pt x="323" y="2032"/>
                    </a:lnTo>
                    <a:lnTo>
                      <a:pt x="348" y="2059"/>
                    </a:lnTo>
                    <a:lnTo>
                      <a:pt x="372" y="2083"/>
                    </a:lnTo>
                    <a:lnTo>
                      <a:pt x="397" y="2107"/>
                    </a:lnTo>
                    <a:lnTo>
                      <a:pt x="422" y="2129"/>
                    </a:lnTo>
                    <a:lnTo>
                      <a:pt x="447" y="2150"/>
                    </a:lnTo>
                    <a:lnTo>
                      <a:pt x="471" y="2170"/>
                    </a:lnTo>
                    <a:lnTo>
                      <a:pt x="495" y="2188"/>
                    </a:lnTo>
                    <a:lnTo>
                      <a:pt x="520" y="2206"/>
                    </a:lnTo>
                    <a:lnTo>
                      <a:pt x="543" y="2222"/>
                    </a:lnTo>
                    <a:lnTo>
                      <a:pt x="566" y="2237"/>
                    </a:lnTo>
                    <a:lnTo>
                      <a:pt x="588" y="2250"/>
                    </a:lnTo>
                    <a:lnTo>
                      <a:pt x="610" y="2263"/>
                    </a:lnTo>
                    <a:lnTo>
                      <a:pt x="631" y="2274"/>
                    </a:lnTo>
                    <a:lnTo>
                      <a:pt x="650" y="2285"/>
                    </a:lnTo>
                    <a:lnTo>
                      <a:pt x="670" y="2293"/>
                    </a:lnTo>
                    <a:lnTo>
                      <a:pt x="688" y="2301"/>
                    </a:lnTo>
                    <a:lnTo>
                      <a:pt x="705" y="2307"/>
                    </a:lnTo>
                    <a:lnTo>
                      <a:pt x="721" y="2311"/>
                    </a:lnTo>
                    <a:lnTo>
                      <a:pt x="735" y="2315"/>
                    </a:lnTo>
                    <a:lnTo>
                      <a:pt x="750" y="2318"/>
                    </a:lnTo>
                    <a:lnTo>
                      <a:pt x="763" y="2319"/>
                    </a:lnTo>
                    <a:lnTo>
                      <a:pt x="775" y="2318"/>
                    </a:lnTo>
                    <a:lnTo>
                      <a:pt x="787" y="2314"/>
                    </a:lnTo>
                    <a:lnTo>
                      <a:pt x="772" y="2278"/>
                    </a:lnTo>
                    <a:lnTo>
                      <a:pt x="769" y="2279"/>
                    </a:lnTo>
                    <a:lnTo>
                      <a:pt x="763" y="2279"/>
                    </a:lnTo>
                    <a:lnTo>
                      <a:pt x="754" y="2278"/>
                    </a:lnTo>
                    <a:lnTo>
                      <a:pt x="744" y="2277"/>
                    </a:lnTo>
                    <a:lnTo>
                      <a:pt x="731" y="2273"/>
                    </a:lnTo>
                    <a:lnTo>
                      <a:pt x="717" y="2269"/>
                    </a:lnTo>
                    <a:lnTo>
                      <a:pt x="703" y="2264"/>
                    </a:lnTo>
                    <a:lnTo>
                      <a:pt x="686" y="2257"/>
                    </a:lnTo>
                    <a:lnTo>
                      <a:pt x="668" y="2248"/>
                    </a:lnTo>
                    <a:lnTo>
                      <a:pt x="649" y="2239"/>
                    </a:lnTo>
                    <a:lnTo>
                      <a:pt x="629" y="2228"/>
                    </a:lnTo>
                    <a:lnTo>
                      <a:pt x="609" y="2217"/>
                    </a:lnTo>
                    <a:lnTo>
                      <a:pt x="587" y="2203"/>
                    </a:lnTo>
                    <a:lnTo>
                      <a:pt x="565" y="2189"/>
                    </a:lnTo>
                    <a:lnTo>
                      <a:pt x="543" y="2173"/>
                    </a:lnTo>
                    <a:lnTo>
                      <a:pt x="520" y="2157"/>
                    </a:lnTo>
                    <a:lnTo>
                      <a:pt x="496" y="2139"/>
                    </a:lnTo>
                    <a:lnTo>
                      <a:pt x="472" y="2120"/>
                    </a:lnTo>
                    <a:lnTo>
                      <a:pt x="448" y="2099"/>
                    </a:lnTo>
                    <a:lnTo>
                      <a:pt x="425" y="2078"/>
                    </a:lnTo>
                    <a:lnTo>
                      <a:pt x="401" y="2054"/>
                    </a:lnTo>
                    <a:lnTo>
                      <a:pt x="376" y="2030"/>
                    </a:lnTo>
                    <a:lnTo>
                      <a:pt x="352" y="2005"/>
                    </a:lnTo>
                    <a:lnTo>
                      <a:pt x="329" y="1979"/>
                    </a:lnTo>
                    <a:lnTo>
                      <a:pt x="306" y="1951"/>
                    </a:lnTo>
                    <a:lnTo>
                      <a:pt x="283" y="1923"/>
                    </a:lnTo>
                    <a:lnTo>
                      <a:pt x="261" y="1893"/>
                    </a:lnTo>
                    <a:lnTo>
                      <a:pt x="238" y="1863"/>
                    </a:lnTo>
                    <a:lnTo>
                      <a:pt x="217" y="1831"/>
                    </a:lnTo>
                    <a:lnTo>
                      <a:pt x="197" y="1798"/>
                    </a:lnTo>
                    <a:lnTo>
                      <a:pt x="177" y="1764"/>
                    </a:lnTo>
                    <a:lnTo>
                      <a:pt x="159" y="1729"/>
                    </a:lnTo>
                    <a:lnTo>
                      <a:pt x="142" y="1692"/>
                    </a:lnTo>
                    <a:lnTo>
                      <a:pt x="125" y="1656"/>
                    </a:lnTo>
                    <a:lnTo>
                      <a:pt x="110" y="1617"/>
                    </a:lnTo>
                    <a:lnTo>
                      <a:pt x="96" y="1578"/>
                    </a:lnTo>
                    <a:lnTo>
                      <a:pt x="84" y="1537"/>
                    </a:lnTo>
                    <a:lnTo>
                      <a:pt x="72" y="1496"/>
                    </a:lnTo>
                    <a:lnTo>
                      <a:pt x="63" y="1452"/>
                    </a:lnTo>
                    <a:lnTo>
                      <a:pt x="54" y="1409"/>
                    </a:lnTo>
                    <a:lnTo>
                      <a:pt x="49" y="1365"/>
                    </a:lnTo>
                    <a:lnTo>
                      <a:pt x="44" y="1319"/>
                    </a:lnTo>
                    <a:lnTo>
                      <a:pt x="42" y="1272"/>
                    </a:lnTo>
                    <a:lnTo>
                      <a:pt x="40" y="1224"/>
                    </a:lnTo>
                    <a:lnTo>
                      <a:pt x="42" y="1200"/>
                    </a:lnTo>
                    <a:lnTo>
                      <a:pt x="42" y="1176"/>
                    </a:lnTo>
                    <a:lnTo>
                      <a:pt x="44" y="1151"/>
                    </a:lnTo>
                    <a:lnTo>
                      <a:pt x="46" y="1126"/>
                    </a:lnTo>
                    <a:lnTo>
                      <a:pt x="48" y="1101"/>
                    </a:lnTo>
                    <a:lnTo>
                      <a:pt x="51" y="1075"/>
                    </a:lnTo>
                    <a:lnTo>
                      <a:pt x="55" y="1049"/>
                    </a:lnTo>
                    <a:lnTo>
                      <a:pt x="59" y="1023"/>
                    </a:lnTo>
                    <a:lnTo>
                      <a:pt x="65" y="997"/>
                    </a:lnTo>
                    <a:lnTo>
                      <a:pt x="70" y="970"/>
                    </a:lnTo>
                    <a:lnTo>
                      <a:pt x="76" y="944"/>
                    </a:lnTo>
                    <a:lnTo>
                      <a:pt x="83" y="917"/>
                    </a:lnTo>
                    <a:lnTo>
                      <a:pt x="90" y="889"/>
                    </a:lnTo>
                    <a:lnTo>
                      <a:pt x="98" y="862"/>
                    </a:lnTo>
                    <a:lnTo>
                      <a:pt x="107" y="834"/>
                    </a:lnTo>
                    <a:lnTo>
                      <a:pt x="116" y="806"/>
                    </a:lnTo>
                    <a:lnTo>
                      <a:pt x="127" y="778"/>
                    </a:lnTo>
                    <a:lnTo>
                      <a:pt x="137" y="749"/>
                    </a:lnTo>
                    <a:lnTo>
                      <a:pt x="149" y="720"/>
                    </a:lnTo>
                    <a:lnTo>
                      <a:pt x="162" y="692"/>
                    </a:lnTo>
                    <a:lnTo>
                      <a:pt x="174" y="662"/>
                    </a:lnTo>
                    <a:lnTo>
                      <a:pt x="188" y="633"/>
                    </a:lnTo>
                    <a:lnTo>
                      <a:pt x="203" y="602"/>
                    </a:lnTo>
                    <a:lnTo>
                      <a:pt x="218" y="573"/>
                    </a:lnTo>
                    <a:lnTo>
                      <a:pt x="234" y="542"/>
                    </a:lnTo>
                    <a:lnTo>
                      <a:pt x="251" y="512"/>
                    </a:lnTo>
                    <a:lnTo>
                      <a:pt x="269" y="481"/>
                    </a:lnTo>
                    <a:lnTo>
                      <a:pt x="287" y="449"/>
                    </a:lnTo>
                    <a:lnTo>
                      <a:pt x="307" y="419"/>
                    </a:lnTo>
                    <a:lnTo>
                      <a:pt x="327" y="387"/>
                    </a:lnTo>
                    <a:lnTo>
                      <a:pt x="348" y="356"/>
                    </a:lnTo>
                    <a:lnTo>
                      <a:pt x="370" y="323"/>
                    </a:lnTo>
                    <a:lnTo>
                      <a:pt x="392" y="292"/>
                    </a:lnTo>
                    <a:lnTo>
                      <a:pt x="416" y="259"/>
                    </a:lnTo>
                    <a:lnTo>
                      <a:pt x="441" y="226"/>
                    </a:lnTo>
                    <a:lnTo>
                      <a:pt x="466" y="194"/>
                    </a:lnTo>
                    <a:lnTo>
                      <a:pt x="492" y="160"/>
                    </a:lnTo>
                    <a:lnTo>
                      <a:pt x="520" y="127"/>
                    </a:lnTo>
                    <a:lnTo>
                      <a:pt x="548" y="94"/>
                    </a:lnTo>
                    <a:lnTo>
                      <a:pt x="577" y="60"/>
                    </a:lnTo>
                    <a:lnTo>
                      <a:pt x="547" y="33"/>
                    </a:lnTo>
                    <a:lnTo>
                      <a:pt x="577" y="60"/>
                    </a:lnTo>
                    <a:lnTo>
                      <a:pt x="593" y="0"/>
                    </a:lnTo>
                    <a:lnTo>
                      <a:pt x="547" y="33"/>
                    </a:lnTo>
                    <a:lnTo>
                      <a:pt x="577" y="60"/>
                    </a:lnTo>
                    <a:close/>
                  </a:path>
                </a:pathLst>
              </a:custGeom>
              <a:solidFill>
                <a:srgbClr val="EBC0CD"/>
              </a:solidFill>
              <a:ln cap="flat" cmpd="sng" w="9525">
                <a:solidFill>
                  <a:srgbClr val="ACA8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8" name="Google Shape;448;p28"/>
              <p:cNvSpPr/>
              <p:nvPr/>
            </p:nvSpPr>
            <p:spPr>
              <a:xfrm>
                <a:off x="3913" y="1419"/>
                <a:ext cx="128" cy="120"/>
              </a:xfrm>
              <a:custGeom>
                <a:rect b="b" l="l" r="r" t="t"/>
                <a:pathLst>
                  <a:path extrusionOk="0" h="600" w="639">
                    <a:moveTo>
                      <a:pt x="9" y="600"/>
                    </a:moveTo>
                    <a:lnTo>
                      <a:pt x="9" y="600"/>
                    </a:lnTo>
                    <a:lnTo>
                      <a:pt x="26" y="594"/>
                    </a:lnTo>
                    <a:lnTo>
                      <a:pt x="44" y="586"/>
                    </a:lnTo>
                    <a:lnTo>
                      <a:pt x="62" y="576"/>
                    </a:lnTo>
                    <a:lnTo>
                      <a:pt x="82" y="563"/>
                    </a:lnTo>
                    <a:lnTo>
                      <a:pt x="104" y="548"/>
                    </a:lnTo>
                    <a:lnTo>
                      <a:pt x="126" y="532"/>
                    </a:lnTo>
                    <a:lnTo>
                      <a:pt x="149" y="513"/>
                    </a:lnTo>
                    <a:lnTo>
                      <a:pt x="173" y="493"/>
                    </a:lnTo>
                    <a:lnTo>
                      <a:pt x="222" y="449"/>
                    </a:lnTo>
                    <a:lnTo>
                      <a:pt x="275" y="401"/>
                    </a:lnTo>
                    <a:lnTo>
                      <a:pt x="328" y="350"/>
                    </a:lnTo>
                    <a:lnTo>
                      <a:pt x="380" y="299"/>
                    </a:lnTo>
                    <a:lnTo>
                      <a:pt x="431" y="247"/>
                    </a:lnTo>
                    <a:lnTo>
                      <a:pt x="479" y="198"/>
                    </a:lnTo>
                    <a:lnTo>
                      <a:pt x="523" y="152"/>
                    </a:lnTo>
                    <a:lnTo>
                      <a:pt x="561" y="111"/>
                    </a:lnTo>
                    <a:lnTo>
                      <a:pt x="617" y="50"/>
                    </a:lnTo>
                    <a:lnTo>
                      <a:pt x="639" y="27"/>
                    </a:lnTo>
                    <a:lnTo>
                      <a:pt x="609" y="0"/>
                    </a:lnTo>
                    <a:lnTo>
                      <a:pt x="589" y="23"/>
                    </a:lnTo>
                    <a:lnTo>
                      <a:pt x="532" y="84"/>
                    </a:lnTo>
                    <a:lnTo>
                      <a:pt x="494" y="125"/>
                    </a:lnTo>
                    <a:lnTo>
                      <a:pt x="450" y="170"/>
                    </a:lnTo>
                    <a:lnTo>
                      <a:pt x="403" y="220"/>
                    </a:lnTo>
                    <a:lnTo>
                      <a:pt x="352" y="270"/>
                    </a:lnTo>
                    <a:lnTo>
                      <a:pt x="300" y="322"/>
                    </a:lnTo>
                    <a:lnTo>
                      <a:pt x="248" y="372"/>
                    </a:lnTo>
                    <a:lnTo>
                      <a:pt x="196" y="420"/>
                    </a:lnTo>
                    <a:lnTo>
                      <a:pt x="147" y="463"/>
                    </a:lnTo>
                    <a:lnTo>
                      <a:pt x="124" y="483"/>
                    </a:lnTo>
                    <a:lnTo>
                      <a:pt x="101" y="501"/>
                    </a:lnTo>
                    <a:lnTo>
                      <a:pt x="79" y="516"/>
                    </a:lnTo>
                    <a:lnTo>
                      <a:pt x="60" y="530"/>
                    </a:lnTo>
                    <a:lnTo>
                      <a:pt x="41" y="542"/>
                    </a:lnTo>
                    <a:lnTo>
                      <a:pt x="26" y="551"/>
                    </a:lnTo>
                    <a:lnTo>
                      <a:pt x="11" y="558"/>
                    </a:lnTo>
                    <a:lnTo>
                      <a:pt x="0" y="561"/>
                    </a:lnTo>
                    <a:lnTo>
                      <a:pt x="0" y="561"/>
                    </a:lnTo>
                    <a:lnTo>
                      <a:pt x="9" y="600"/>
                    </a:lnTo>
                    <a:close/>
                  </a:path>
                </a:pathLst>
              </a:custGeom>
              <a:solidFill>
                <a:srgbClr val="EBC0CD"/>
              </a:solidFill>
              <a:ln cap="flat" cmpd="sng" w="9525">
                <a:solidFill>
                  <a:srgbClr val="ACA8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9" name="Google Shape;449;p28"/>
              <p:cNvSpPr/>
              <p:nvPr/>
            </p:nvSpPr>
            <p:spPr>
              <a:xfrm>
                <a:off x="3901" y="1344"/>
                <a:ext cx="38" cy="196"/>
              </a:xfrm>
              <a:custGeom>
                <a:rect b="b" l="l" r="r" t="t"/>
                <a:pathLst>
                  <a:path extrusionOk="0" h="978" w="188">
                    <a:moveTo>
                      <a:pt x="187" y="14"/>
                    </a:moveTo>
                    <a:lnTo>
                      <a:pt x="149" y="2"/>
                    </a:lnTo>
                    <a:lnTo>
                      <a:pt x="147" y="14"/>
                    </a:lnTo>
                    <a:lnTo>
                      <a:pt x="138" y="44"/>
                    </a:lnTo>
                    <a:lnTo>
                      <a:pt x="127" y="93"/>
                    </a:lnTo>
                    <a:lnTo>
                      <a:pt x="113" y="156"/>
                    </a:lnTo>
                    <a:lnTo>
                      <a:pt x="96" y="229"/>
                    </a:lnTo>
                    <a:lnTo>
                      <a:pt x="78" y="312"/>
                    </a:lnTo>
                    <a:lnTo>
                      <a:pt x="60" y="400"/>
                    </a:lnTo>
                    <a:lnTo>
                      <a:pt x="44" y="490"/>
                    </a:lnTo>
                    <a:lnTo>
                      <a:pt x="29" y="581"/>
                    </a:lnTo>
                    <a:lnTo>
                      <a:pt x="15" y="667"/>
                    </a:lnTo>
                    <a:lnTo>
                      <a:pt x="10" y="709"/>
                    </a:lnTo>
                    <a:lnTo>
                      <a:pt x="6" y="749"/>
                    </a:lnTo>
                    <a:lnTo>
                      <a:pt x="3" y="786"/>
                    </a:lnTo>
                    <a:lnTo>
                      <a:pt x="0" y="821"/>
                    </a:lnTo>
                    <a:lnTo>
                      <a:pt x="0" y="854"/>
                    </a:lnTo>
                    <a:lnTo>
                      <a:pt x="0" y="882"/>
                    </a:lnTo>
                    <a:lnTo>
                      <a:pt x="1" y="896"/>
                    </a:lnTo>
                    <a:lnTo>
                      <a:pt x="4" y="908"/>
                    </a:lnTo>
                    <a:lnTo>
                      <a:pt x="6" y="920"/>
                    </a:lnTo>
                    <a:lnTo>
                      <a:pt x="8" y="930"/>
                    </a:lnTo>
                    <a:lnTo>
                      <a:pt x="11" y="941"/>
                    </a:lnTo>
                    <a:lnTo>
                      <a:pt x="15" y="949"/>
                    </a:lnTo>
                    <a:lnTo>
                      <a:pt x="20" y="959"/>
                    </a:lnTo>
                    <a:lnTo>
                      <a:pt x="28" y="966"/>
                    </a:lnTo>
                    <a:lnTo>
                      <a:pt x="36" y="972"/>
                    </a:lnTo>
                    <a:lnTo>
                      <a:pt x="46" y="976"/>
                    </a:lnTo>
                    <a:lnTo>
                      <a:pt x="56" y="978"/>
                    </a:lnTo>
                    <a:lnTo>
                      <a:pt x="67" y="976"/>
                    </a:lnTo>
                    <a:lnTo>
                      <a:pt x="58" y="937"/>
                    </a:lnTo>
                    <a:lnTo>
                      <a:pt x="56" y="938"/>
                    </a:lnTo>
                    <a:lnTo>
                      <a:pt x="55" y="938"/>
                    </a:lnTo>
                    <a:lnTo>
                      <a:pt x="55" y="937"/>
                    </a:lnTo>
                    <a:lnTo>
                      <a:pt x="54" y="937"/>
                    </a:lnTo>
                    <a:lnTo>
                      <a:pt x="53" y="935"/>
                    </a:lnTo>
                    <a:lnTo>
                      <a:pt x="51" y="931"/>
                    </a:lnTo>
                    <a:lnTo>
                      <a:pt x="49" y="926"/>
                    </a:lnTo>
                    <a:lnTo>
                      <a:pt x="47" y="920"/>
                    </a:lnTo>
                    <a:lnTo>
                      <a:pt x="45" y="911"/>
                    </a:lnTo>
                    <a:lnTo>
                      <a:pt x="43" y="902"/>
                    </a:lnTo>
                    <a:lnTo>
                      <a:pt x="42" y="891"/>
                    </a:lnTo>
                    <a:lnTo>
                      <a:pt x="40" y="880"/>
                    </a:lnTo>
                    <a:lnTo>
                      <a:pt x="40" y="854"/>
                    </a:lnTo>
                    <a:lnTo>
                      <a:pt x="40" y="823"/>
                    </a:lnTo>
                    <a:lnTo>
                      <a:pt x="43" y="789"/>
                    </a:lnTo>
                    <a:lnTo>
                      <a:pt x="46" y="752"/>
                    </a:lnTo>
                    <a:lnTo>
                      <a:pt x="50" y="714"/>
                    </a:lnTo>
                    <a:lnTo>
                      <a:pt x="55" y="674"/>
                    </a:lnTo>
                    <a:lnTo>
                      <a:pt x="68" y="587"/>
                    </a:lnTo>
                    <a:lnTo>
                      <a:pt x="84" y="498"/>
                    </a:lnTo>
                    <a:lnTo>
                      <a:pt x="100" y="407"/>
                    </a:lnTo>
                    <a:lnTo>
                      <a:pt x="118" y="320"/>
                    </a:lnTo>
                    <a:lnTo>
                      <a:pt x="135" y="238"/>
                    </a:lnTo>
                    <a:lnTo>
                      <a:pt x="152" y="164"/>
                    </a:lnTo>
                    <a:lnTo>
                      <a:pt x="166" y="102"/>
                    </a:lnTo>
                    <a:lnTo>
                      <a:pt x="177" y="54"/>
                    </a:lnTo>
                    <a:lnTo>
                      <a:pt x="185" y="23"/>
                    </a:lnTo>
                    <a:lnTo>
                      <a:pt x="188" y="12"/>
                    </a:lnTo>
                    <a:lnTo>
                      <a:pt x="150" y="0"/>
                    </a:lnTo>
                    <a:lnTo>
                      <a:pt x="187" y="14"/>
                    </a:lnTo>
                    <a:close/>
                  </a:path>
                </a:pathLst>
              </a:custGeom>
              <a:solidFill>
                <a:srgbClr val="EBC0CD"/>
              </a:solidFill>
              <a:ln cap="flat" cmpd="sng" w="9525">
                <a:solidFill>
                  <a:srgbClr val="ACA8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0" name="Google Shape;450;p28"/>
              <p:cNvSpPr/>
              <p:nvPr/>
            </p:nvSpPr>
            <p:spPr>
              <a:xfrm>
                <a:off x="3826" y="1344"/>
                <a:ext cx="113" cy="189"/>
              </a:xfrm>
              <a:custGeom>
                <a:rect b="b" l="l" r="r" t="t"/>
                <a:pathLst>
                  <a:path extrusionOk="0" h="947" w="563">
                    <a:moveTo>
                      <a:pt x="2" y="947"/>
                    </a:moveTo>
                    <a:lnTo>
                      <a:pt x="2" y="947"/>
                    </a:lnTo>
                    <a:lnTo>
                      <a:pt x="13" y="945"/>
                    </a:lnTo>
                    <a:lnTo>
                      <a:pt x="26" y="943"/>
                    </a:lnTo>
                    <a:lnTo>
                      <a:pt x="37" y="939"/>
                    </a:lnTo>
                    <a:lnTo>
                      <a:pt x="49" y="932"/>
                    </a:lnTo>
                    <a:lnTo>
                      <a:pt x="61" y="926"/>
                    </a:lnTo>
                    <a:lnTo>
                      <a:pt x="72" y="919"/>
                    </a:lnTo>
                    <a:lnTo>
                      <a:pt x="84" y="909"/>
                    </a:lnTo>
                    <a:lnTo>
                      <a:pt x="95" y="900"/>
                    </a:lnTo>
                    <a:lnTo>
                      <a:pt x="107" y="889"/>
                    </a:lnTo>
                    <a:lnTo>
                      <a:pt x="119" y="878"/>
                    </a:lnTo>
                    <a:lnTo>
                      <a:pt x="130" y="865"/>
                    </a:lnTo>
                    <a:lnTo>
                      <a:pt x="142" y="851"/>
                    </a:lnTo>
                    <a:lnTo>
                      <a:pt x="164" y="823"/>
                    </a:lnTo>
                    <a:lnTo>
                      <a:pt x="187" y="791"/>
                    </a:lnTo>
                    <a:lnTo>
                      <a:pt x="210" y="757"/>
                    </a:lnTo>
                    <a:lnTo>
                      <a:pt x="233" y="720"/>
                    </a:lnTo>
                    <a:lnTo>
                      <a:pt x="256" y="682"/>
                    </a:lnTo>
                    <a:lnTo>
                      <a:pt x="279" y="642"/>
                    </a:lnTo>
                    <a:lnTo>
                      <a:pt x="302" y="601"/>
                    </a:lnTo>
                    <a:lnTo>
                      <a:pt x="324" y="558"/>
                    </a:lnTo>
                    <a:lnTo>
                      <a:pt x="345" y="516"/>
                    </a:lnTo>
                    <a:lnTo>
                      <a:pt x="366" y="473"/>
                    </a:lnTo>
                    <a:lnTo>
                      <a:pt x="407" y="386"/>
                    </a:lnTo>
                    <a:lnTo>
                      <a:pt x="444" y="304"/>
                    </a:lnTo>
                    <a:lnTo>
                      <a:pt x="478" y="226"/>
                    </a:lnTo>
                    <a:lnTo>
                      <a:pt x="506" y="157"/>
                    </a:lnTo>
                    <a:lnTo>
                      <a:pt x="530" y="99"/>
                    </a:lnTo>
                    <a:lnTo>
                      <a:pt x="548" y="54"/>
                    </a:lnTo>
                    <a:lnTo>
                      <a:pt x="559" y="24"/>
                    </a:lnTo>
                    <a:lnTo>
                      <a:pt x="563" y="14"/>
                    </a:lnTo>
                    <a:lnTo>
                      <a:pt x="526" y="0"/>
                    </a:lnTo>
                    <a:lnTo>
                      <a:pt x="522" y="11"/>
                    </a:lnTo>
                    <a:lnTo>
                      <a:pt x="511" y="39"/>
                    </a:lnTo>
                    <a:lnTo>
                      <a:pt x="493" y="84"/>
                    </a:lnTo>
                    <a:lnTo>
                      <a:pt x="469" y="142"/>
                    </a:lnTo>
                    <a:lnTo>
                      <a:pt x="441" y="210"/>
                    </a:lnTo>
                    <a:lnTo>
                      <a:pt x="407" y="287"/>
                    </a:lnTo>
                    <a:lnTo>
                      <a:pt x="370" y="370"/>
                    </a:lnTo>
                    <a:lnTo>
                      <a:pt x="330" y="455"/>
                    </a:lnTo>
                    <a:lnTo>
                      <a:pt x="309" y="498"/>
                    </a:lnTo>
                    <a:lnTo>
                      <a:pt x="288" y="540"/>
                    </a:lnTo>
                    <a:lnTo>
                      <a:pt x="266" y="582"/>
                    </a:lnTo>
                    <a:lnTo>
                      <a:pt x="244" y="622"/>
                    </a:lnTo>
                    <a:lnTo>
                      <a:pt x="222" y="662"/>
                    </a:lnTo>
                    <a:lnTo>
                      <a:pt x="200" y="699"/>
                    </a:lnTo>
                    <a:lnTo>
                      <a:pt x="176" y="735"/>
                    </a:lnTo>
                    <a:lnTo>
                      <a:pt x="154" y="768"/>
                    </a:lnTo>
                    <a:lnTo>
                      <a:pt x="132" y="799"/>
                    </a:lnTo>
                    <a:lnTo>
                      <a:pt x="110" y="826"/>
                    </a:lnTo>
                    <a:lnTo>
                      <a:pt x="100" y="839"/>
                    </a:lnTo>
                    <a:lnTo>
                      <a:pt x="89" y="850"/>
                    </a:lnTo>
                    <a:lnTo>
                      <a:pt x="78" y="861"/>
                    </a:lnTo>
                    <a:lnTo>
                      <a:pt x="69" y="870"/>
                    </a:lnTo>
                    <a:lnTo>
                      <a:pt x="58" y="879"/>
                    </a:lnTo>
                    <a:lnTo>
                      <a:pt x="49" y="886"/>
                    </a:lnTo>
                    <a:lnTo>
                      <a:pt x="40" y="892"/>
                    </a:lnTo>
                    <a:lnTo>
                      <a:pt x="31" y="898"/>
                    </a:lnTo>
                    <a:lnTo>
                      <a:pt x="23" y="902"/>
                    </a:lnTo>
                    <a:lnTo>
                      <a:pt x="14" y="904"/>
                    </a:lnTo>
                    <a:lnTo>
                      <a:pt x="7" y="906"/>
                    </a:lnTo>
                    <a:lnTo>
                      <a:pt x="0" y="907"/>
                    </a:lnTo>
                    <a:lnTo>
                      <a:pt x="0" y="907"/>
                    </a:lnTo>
                    <a:lnTo>
                      <a:pt x="2" y="947"/>
                    </a:lnTo>
                    <a:lnTo>
                      <a:pt x="2" y="947"/>
                    </a:lnTo>
                    <a:lnTo>
                      <a:pt x="2" y="947"/>
                    </a:lnTo>
                    <a:close/>
                  </a:path>
                </a:pathLst>
              </a:custGeom>
              <a:solidFill>
                <a:srgbClr val="EBC0CD"/>
              </a:solidFill>
              <a:ln cap="flat" cmpd="sng" w="9525">
                <a:solidFill>
                  <a:srgbClr val="ACA8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1" name="Google Shape;451;p28"/>
              <p:cNvSpPr/>
              <p:nvPr/>
            </p:nvSpPr>
            <p:spPr>
              <a:xfrm>
                <a:off x="3741" y="1392"/>
                <a:ext cx="85" cy="141"/>
              </a:xfrm>
              <a:custGeom>
                <a:rect b="b" l="l" r="r" t="t"/>
                <a:pathLst>
                  <a:path extrusionOk="0" h="708" w="426">
                    <a:moveTo>
                      <a:pt x="39" y="1"/>
                    </a:moveTo>
                    <a:lnTo>
                      <a:pt x="0" y="11"/>
                    </a:lnTo>
                    <a:lnTo>
                      <a:pt x="10" y="41"/>
                    </a:lnTo>
                    <a:lnTo>
                      <a:pt x="36" y="120"/>
                    </a:lnTo>
                    <a:lnTo>
                      <a:pt x="54" y="173"/>
                    </a:lnTo>
                    <a:lnTo>
                      <a:pt x="76" y="230"/>
                    </a:lnTo>
                    <a:lnTo>
                      <a:pt x="100" y="294"/>
                    </a:lnTo>
                    <a:lnTo>
                      <a:pt x="128" y="358"/>
                    </a:lnTo>
                    <a:lnTo>
                      <a:pt x="142" y="390"/>
                    </a:lnTo>
                    <a:lnTo>
                      <a:pt x="158" y="423"/>
                    </a:lnTo>
                    <a:lnTo>
                      <a:pt x="174" y="455"/>
                    </a:lnTo>
                    <a:lnTo>
                      <a:pt x="190" y="485"/>
                    </a:lnTo>
                    <a:lnTo>
                      <a:pt x="207" y="516"/>
                    </a:lnTo>
                    <a:lnTo>
                      <a:pt x="225" y="544"/>
                    </a:lnTo>
                    <a:lnTo>
                      <a:pt x="242" y="571"/>
                    </a:lnTo>
                    <a:lnTo>
                      <a:pt x="260" y="597"/>
                    </a:lnTo>
                    <a:lnTo>
                      <a:pt x="278" y="621"/>
                    </a:lnTo>
                    <a:lnTo>
                      <a:pt x="297" y="642"/>
                    </a:lnTo>
                    <a:lnTo>
                      <a:pt x="308" y="651"/>
                    </a:lnTo>
                    <a:lnTo>
                      <a:pt x="317" y="661"/>
                    </a:lnTo>
                    <a:lnTo>
                      <a:pt x="328" y="669"/>
                    </a:lnTo>
                    <a:lnTo>
                      <a:pt x="337" y="678"/>
                    </a:lnTo>
                    <a:lnTo>
                      <a:pt x="348" y="684"/>
                    </a:lnTo>
                    <a:lnTo>
                      <a:pt x="358" y="690"/>
                    </a:lnTo>
                    <a:lnTo>
                      <a:pt x="369" y="696"/>
                    </a:lnTo>
                    <a:lnTo>
                      <a:pt x="380" y="701"/>
                    </a:lnTo>
                    <a:lnTo>
                      <a:pt x="391" y="704"/>
                    </a:lnTo>
                    <a:lnTo>
                      <a:pt x="402" y="706"/>
                    </a:lnTo>
                    <a:lnTo>
                      <a:pt x="414" y="708"/>
                    </a:lnTo>
                    <a:lnTo>
                      <a:pt x="426" y="708"/>
                    </a:lnTo>
                    <a:lnTo>
                      <a:pt x="424" y="668"/>
                    </a:lnTo>
                    <a:lnTo>
                      <a:pt x="416" y="668"/>
                    </a:lnTo>
                    <a:lnTo>
                      <a:pt x="409" y="667"/>
                    </a:lnTo>
                    <a:lnTo>
                      <a:pt x="401" y="665"/>
                    </a:lnTo>
                    <a:lnTo>
                      <a:pt x="394" y="663"/>
                    </a:lnTo>
                    <a:lnTo>
                      <a:pt x="386" y="660"/>
                    </a:lnTo>
                    <a:lnTo>
                      <a:pt x="377" y="656"/>
                    </a:lnTo>
                    <a:lnTo>
                      <a:pt x="369" y="650"/>
                    </a:lnTo>
                    <a:lnTo>
                      <a:pt x="361" y="645"/>
                    </a:lnTo>
                    <a:lnTo>
                      <a:pt x="352" y="639"/>
                    </a:lnTo>
                    <a:lnTo>
                      <a:pt x="344" y="631"/>
                    </a:lnTo>
                    <a:lnTo>
                      <a:pt x="335" y="623"/>
                    </a:lnTo>
                    <a:lnTo>
                      <a:pt x="327" y="615"/>
                    </a:lnTo>
                    <a:lnTo>
                      <a:pt x="310" y="595"/>
                    </a:lnTo>
                    <a:lnTo>
                      <a:pt x="292" y="573"/>
                    </a:lnTo>
                    <a:lnTo>
                      <a:pt x="275" y="549"/>
                    </a:lnTo>
                    <a:lnTo>
                      <a:pt x="258" y="523"/>
                    </a:lnTo>
                    <a:lnTo>
                      <a:pt x="241" y="496"/>
                    </a:lnTo>
                    <a:lnTo>
                      <a:pt x="226" y="466"/>
                    </a:lnTo>
                    <a:lnTo>
                      <a:pt x="210" y="437"/>
                    </a:lnTo>
                    <a:lnTo>
                      <a:pt x="194" y="405"/>
                    </a:lnTo>
                    <a:lnTo>
                      <a:pt x="179" y="374"/>
                    </a:lnTo>
                    <a:lnTo>
                      <a:pt x="165" y="342"/>
                    </a:lnTo>
                    <a:lnTo>
                      <a:pt x="137" y="278"/>
                    </a:lnTo>
                    <a:lnTo>
                      <a:pt x="113" y="217"/>
                    </a:lnTo>
                    <a:lnTo>
                      <a:pt x="92" y="159"/>
                    </a:lnTo>
                    <a:lnTo>
                      <a:pt x="74" y="107"/>
                    </a:lnTo>
                    <a:lnTo>
                      <a:pt x="48" y="29"/>
                    </a:lnTo>
                    <a:lnTo>
                      <a:pt x="39" y="0"/>
                    </a:lnTo>
                    <a:lnTo>
                      <a:pt x="0" y="10"/>
                    </a:lnTo>
                    <a:lnTo>
                      <a:pt x="39" y="1"/>
                    </a:lnTo>
                    <a:close/>
                  </a:path>
                </a:pathLst>
              </a:custGeom>
              <a:solidFill>
                <a:srgbClr val="EBC0CD"/>
              </a:solidFill>
              <a:ln cap="flat" cmpd="sng" w="9525">
                <a:solidFill>
                  <a:srgbClr val="ACA8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2" name="Google Shape;452;p28"/>
              <p:cNvSpPr/>
              <p:nvPr/>
            </p:nvSpPr>
            <p:spPr>
              <a:xfrm>
                <a:off x="3851" y="1621"/>
                <a:ext cx="60" cy="91"/>
              </a:xfrm>
              <a:custGeom>
                <a:rect b="b" l="l" r="r" t="t"/>
                <a:pathLst>
                  <a:path extrusionOk="0" h="458" w="299">
                    <a:moveTo>
                      <a:pt x="149" y="458"/>
                    </a:moveTo>
                    <a:lnTo>
                      <a:pt x="157" y="458"/>
                    </a:lnTo>
                    <a:lnTo>
                      <a:pt x="164" y="457"/>
                    </a:lnTo>
                    <a:lnTo>
                      <a:pt x="172" y="456"/>
                    </a:lnTo>
                    <a:lnTo>
                      <a:pt x="180" y="454"/>
                    </a:lnTo>
                    <a:lnTo>
                      <a:pt x="186" y="450"/>
                    </a:lnTo>
                    <a:lnTo>
                      <a:pt x="194" y="447"/>
                    </a:lnTo>
                    <a:lnTo>
                      <a:pt x="201" y="444"/>
                    </a:lnTo>
                    <a:lnTo>
                      <a:pt x="207" y="440"/>
                    </a:lnTo>
                    <a:lnTo>
                      <a:pt x="221" y="430"/>
                    </a:lnTo>
                    <a:lnTo>
                      <a:pt x="232" y="419"/>
                    </a:lnTo>
                    <a:lnTo>
                      <a:pt x="244" y="406"/>
                    </a:lnTo>
                    <a:lnTo>
                      <a:pt x="255" y="390"/>
                    </a:lnTo>
                    <a:lnTo>
                      <a:pt x="265" y="375"/>
                    </a:lnTo>
                    <a:lnTo>
                      <a:pt x="274" y="357"/>
                    </a:lnTo>
                    <a:lnTo>
                      <a:pt x="281" y="338"/>
                    </a:lnTo>
                    <a:lnTo>
                      <a:pt x="287" y="318"/>
                    </a:lnTo>
                    <a:lnTo>
                      <a:pt x="293" y="297"/>
                    </a:lnTo>
                    <a:lnTo>
                      <a:pt x="296" y="275"/>
                    </a:lnTo>
                    <a:lnTo>
                      <a:pt x="298" y="252"/>
                    </a:lnTo>
                    <a:lnTo>
                      <a:pt x="299" y="229"/>
                    </a:lnTo>
                    <a:lnTo>
                      <a:pt x="298" y="205"/>
                    </a:lnTo>
                    <a:lnTo>
                      <a:pt x="296" y="183"/>
                    </a:lnTo>
                    <a:lnTo>
                      <a:pt x="293" y="161"/>
                    </a:lnTo>
                    <a:lnTo>
                      <a:pt x="287" y="140"/>
                    </a:lnTo>
                    <a:lnTo>
                      <a:pt x="281" y="120"/>
                    </a:lnTo>
                    <a:lnTo>
                      <a:pt x="274" y="101"/>
                    </a:lnTo>
                    <a:lnTo>
                      <a:pt x="265" y="83"/>
                    </a:lnTo>
                    <a:lnTo>
                      <a:pt x="255" y="67"/>
                    </a:lnTo>
                    <a:lnTo>
                      <a:pt x="244" y="53"/>
                    </a:lnTo>
                    <a:lnTo>
                      <a:pt x="232" y="39"/>
                    </a:lnTo>
                    <a:lnTo>
                      <a:pt x="221" y="27"/>
                    </a:lnTo>
                    <a:lnTo>
                      <a:pt x="207" y="18"/>
                    </a:lnTo>
                    <a:lnTo>
                      <a:pt x="194" y="10"/>
                    </a:lnTo>
                    <a:lnTo>
                      <a:pt x="180" y="4"/>
                    </a:lnTo>
                    <a:lnTo>
                      <a:pt x="172" y="3"/>
                    </a:lnTo>
                    <a:lnTo>
                      <a:pt x="164" y="1"/>
                    </a:lnTo>
                    <a:lnTo>
                      <a:pt x="157" y="0"/>
                    </a:lnTo>
                    <a:lnTo>
                      <a:pt x="149" y="0"/>
                    </a:lnTo>
                    <a:lnTo>
                      <a:pt x="142" y="0"/>
                    </a:lnTo>
                    <a:lnTo>
                      <a:pt x="134" y="1"/>
                    </a:lnTo>
                    <a:lnTo>
                      <a:pt x="126" y="3"/>
                    </a:lnTo>
                    <a:lnTo>
                      <a:pt x="119" y="4"/>
                    </a:lnTo>
                    <a:lnTo>
                      <a:pt x="111" y="7"/>
                    </a:lnTo>
                    <a:lnTo>
                      <a:pt x="105" y="10"/>
                    </a:lnTo>
                    <a:lnTo>
                      <a:pt x="98" y="14"/>
                    </a:lnTo>
                    <a:lnTo>
                      <a:pt x="91" y="18"/>
                    </a:lnTo>
                    <a:lnTo>
                      <a:pt x="78" y="27"/>
                    </a:lnTo>
                    <a:lnTo>
                      <a:pt x="65" y="39"/>
                    </a:lnTo>
                    <a:lnTo>
                      <a:pt x="55" y="53"/>
                    </a:lnTo>
                    <a:lnTo>
                      <a:pt x="43" y="67"/>
                    </a:lnTo>
                    <a:lnTo>
                      <a:pt x="34" y="83"/>
                    </a:lnTo>
                    <a:lnTo>
                      <a:pt x="25" y="101"/>
                    </a:lnTo>
                    <a:lnTo>
                      <a:pt x="18" y="120"/>
                    </a:lnTo>
                    <a:lnTo>
                      <a:pt x="11" y="140"/>
                    </a:lnTo>
                    <a:lnTo>
                      <a:pt x="6" y="161"/>
                    </a:lnTo>
                    <a:lnTo>
                      <a:pt x="3" y="183"/>
                    </a:lnTo>
                    <a:lnTo>
                      <a:pt x="0" y="205"/>
                    </a:lnTo>
                    <a:lnTo>
                      <a:pt x="0" y="229"/>
                    </a:lnTo>
                    <a:lnTo>
                      <a:pt x="0" y="252"/>
                    </a:lnTo>
                    <a:lnTo>
                      <a:pt x="3" y="275"/>
                    </a:lnTo>
                    <a:lnTo>
                      <a:pt x="6" y="297"/>
                    </a:lnTo>
                    <a:lnTo>
                      <a:pt x="11" y="318"/>
                    </a:lnTo>
                    <a:lnTo>
                      <a:pt x="18" y="338"/>
                    </a:lnTo>
                    <a:lnTo>
                      <a:pt x="25" y="357"/>
                    </a:lnTo>
                    <a:lnTo>
                      <a:pt x="34" y="375"/>
                    </a:lnTo>
                    <a:lnTo>
                      <a:pt x="43" y="390"/>
                    </a:lnTo>
                    <a:lnTo>
                      <a:pt x="55" y="406"/>
                    </a:lnTo>
                    <a:lnTo>
                      <a:pt x="65" y="419"/>
                    </a:lnTo>
                    <a:lnTo>
                      <a:pt x="78" y="430"/>
                    </a:lnTo>
                    <a:lnTo>
                      <a:pt x="91" y="440"/>
                    </a:lnTo>
                    <a:lnTo>
                      <a:pt x="98" y="444"/>
                    </a:lnTo>
                    <a:lnTo>
                      <a:pt x="105" y="447"/>
                    </a:lnTo>
                    <a:lnTo>
                      <a:pt x="111" y="450"/>
                    </a:lnTo>
                    <a:lnTo>
                      <a:pt x="119" y="454"/>
                    </a:lnTo>
                    <a:lnTo>
                      <a:pt x="126" y="456"/>
                    </a:lnTo>
                    <a:lnTo>
                      <a:pt x="134" y="457"/>
                    </a:lnTo>
                    <a:lnTo>
                      <a:pt x="142" y="458"/>
                    </a:lnTo>
                    <a:lnTo>
                      <a:pt x="149" y="458"/>
                    </a:lnTo>
                    <a:close/>
                  </a:path>
                </a:pathLst>
              </a:custGeom>
              <a:solidFill>
                <a:srgbClr val="3D3C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3" name="Google Shape;453;p28"/>
              <p:cNvSpPr/>
              <p:nvPr/>
            </p:nvSpPr>
            <p:spPr>
              <a:xfrm>
                <a:off x="3881" y="1666"/>
                <a:ext cx="38" cy="54"/>
              </a:xfrm>
              <a:custGeom>
                <a:rect b="b" l="l" r="r" t="t"/>
                <a:pathLst>
                  <a:path extrusionOk="0" h="269" w="190">
                    <a:moveTo>
                      <a:pt x="110" y="0"/>
                    </a:moveTo>
                    <a:lnTo>
                      <a:pt x="110" y="0"/>
                    </a:lnTo>
                    <a:lnTo>
                      <a:pt x="110" y="20"/>
                    </a:lnTo>
                    <a:lnTo>
                      <a:pt x="108" y="41"/>
                    </a:lnTo>
                    <a:lnTo>
                      <a:pt x="105" y="60"/>
                    </a:lnTo>
                    <a:lnTo>
                      <a:pt x="99" y="78"/>
                    </a:lnTo>
                    <a:lnTo>
                      <a:pt x="94" y="96"/>
                    </a:lnTo>
                    <a:lnTo>
                      <a:pt x="88" y="112"/>
                    </a:lnTo>
                    <a:lnTo>
                      <a:pt x="80" y="127"/>
                    </a:lnTo>
                    <a:lnTo>
                      <a:pt x="73" y="140"/>
                    </a:lnTo>
                    <a:lnTo>
                      <a:pt x="65" y="152"/>
                    </a:lnTo>
                    <a:lnTo>
                      <a:pt x="55" y="162"/>
                    </a:lnTo>
                    <a:lnTo>
                      <a:pt x="46" y="171"/>
                    </a:lnTo>
                    <a:lnTo>
                      <a:pt x="36" y="178"/>
                    </a:lnTo>
                    <a:lnTo>
                      <a:pt x="32" y="180"/>
                    </a:lnTo>
                    <a:lnTo>
                      <a:pt x="28" y="182"/>
                    </a:lnTo>
                    <a:lnTo>
                      <a:pt x="22" y="185"/>
                    </a:lnTo>
                    <a:lnTo>
                      <a:pt x="18" y="187"/>
                    </a:lnTo>
                    <a:lnTo>
                      <a:pt x="14" y="188"/>
                    </a:lnTo>
                    <a:lnTo>
                      <a:pt x="10" y="189"/>
                    </a:lnTo>
                    <a:lnTo>
                      <a:pt x="5" y="189"/>
                    </a:lnTo>
                    <a:lnTo>
                      <a:pt x="0" y="189"/>
                    </a:lnTo>
                    <a:lnTo>
                      <a:pt x="0" y="269"/>
                    </a:lnTo>
                    <a:lnTo>
                      <a:pt x="11" y="269"/>
                    </a:lnTo>
                    <a:lnTo>
                      <a:pt x="21" y="268"/>
                    </a:lnTo>
                    <a:lnTo>
                      <a:pt x="32" y="266"/>
                    </a:lnTo>
                    <a:lnTo>
                      <a:pt x="42" y="262"/>
                    </a:lnTo>
                    <a:lnTo>
                      <a:pt x="52" y="259"/>
                    </a:lnTo>
                    <a:lnTo>
                      <a:pt x="61" y="255"/>
                    </a:lnTo>
                    <a:lnTo>
                      <a:pt x="71" y="250"/>
                    </a:lnTo>
                    <a:lnTo>
                      <a:pt x="81" y="243"/>
                    </a:lnTo>
                    <a:lnTo>
                      <a:pt x="97" y="232"/>
                    </a:lnTo>
                    <a:lnTo>
                      <a:pt x="113" y="217"/>
                    </a:lnTo>
                    <a:lnTo>
                      <a:pt x="127" y="201"/>
                    </a:lnTo>
                    <a:lnTo>
                      <a:pt x="139" y="183"/>
                    </a:lnTo>
                    <a:lnTo>
                      <a:pt x="151" y="165"/>
                    </a:lnTo>
                    <a:lnTo>
                      <a:pt x="160" y="143"/>
                    </a:lnTo>
                    <a:lnTo>
                      <a:pt x="170" y="122"/>
                    </a:lnTo>
                    <a:lnTo>
                      <a:pt x="176" y="99"/>
                    </a:lnTo>
                    <a:lnTo>
                      <a:pt x="182" y="76"/>
                    </a:lnTo>
                    <a:lnTo>
                      <a:pt x="187" y="51"/>
                    </a:lnTo>
                    <a:lnTo>
                      <a:pt x="189" y="26"/>
                    </a:lnTo>
                    <a:lnTo>
                      <a:pt x="190" y="0"/>
                    </a:lnTo>
                    <a:lnTo>
                      <a:pt x="19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ACA8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4" name="Google Shape;454;p28"/>
              <p:cNvSpPr/>
              <p:nvPr/>
            </p:nvSpPr>
            <p:spPr>
              <a:xfrm>
                <a:off x="3881" y="1613"/>
                <a:ext cx="38" cy="53"/>
              </a:xfrm>
              <a:custGeom>
                <a:rect b="b" l="l" r="r" t="t"/>
                <a:pathLst>
                  <a:path extrusionOk="0" h="269" w="190">
                    <a:moveTo>
                      <a:pt x="0" y="80"/>
                    </a:moveTo>
                    <a:lnTo>
                      <a:pt x="0" y="80"/>
                    </a:lnTo>
                    <a:lnTo>
                      <a:pt x="5" y="80"/>
                    </a:lnTo>
                    <a:lnTo>
                      <a:pt x="10" y="81"/>
                    </a:lnTo>
                    <a:lnTo>
                      <a:pt x="14" y="81"/>
                    </a:lnTo>
                    <a:lnTo>
                      <a:pt x="17" y="82"/>
                    </a:lnTo>
                    <a:lnTo>
                      <a:pt x="28" y="86"/>
                    </a:lnTo>
                    <a:lnTo>
                      <a:pt x="37" y="91"/>
                    </a:lnTo>
                    <a:lnTo>
                      <a:pt x="46" y="98"/>
                    </a:lnTo>
                    <a:lnTo>
                      <a:pt x="55" y="107"/>
                    </a:lnTo>
                    <a:lnTo>
                      <a:pt x="65" y="117"/>
                    </a:lnTo>
                    <a:lnTo>
                      <a:pt x="73" y="129"/>
                    </a:lnTo>
                    <a:lnTo>
                      <a:pt x="80" y="142"/>
                    </a:lnTo>
                    <a:lnTo>
                      <a:pt x="88" y="157"/>
                    </a:lnTo>
                    <a:lnTo>
                      <a:pt x="94" y="174"/>
                    </a:lnTo>
                    <a:lnTo>
                      <a:pt x="99" y="190"/>
                    </a:lnTo>
                    <a:lnTo>
                      <a:pt x="105" y="209"/>
                    </a:lnTo>
                    <a:lnTo>
                      <a:pt x="108" y="228"/>
                    </a:lnTo>
                    <a:lnTo>
                      <a:pt x="110" y="248"/>
                    </a:lnTo>
                    <a:lnTo>
                      <a:pt x="110" y="269"/>
                    </a:lnTo>
                    <a:lnTo>
                      <a:pt x="190" y="269"/>
                    </a:lnTo>
                    <a:lnTo>
                      <a:pt x="189" y="243"/>
                    </a:lnTo>
                    <a:lnTo>
                      <a:pt x="187" y="218"/>
                    </a:lnTo>
                    <a:lnTo>
                      <a:pt x="182" y="193"/>
                    </a:lnTo>
                    <a:lnTo>
                      <a:pt x="176" y="169"/>
                    </a:lnTo>
                    <a:lnTo>
                      <a:pt x="170" y="146"/>
                    </a:lnTo>
                    <a:lnTo>
                      <a:pt x="160" y="125"/>
                    </a:lnTo>
                    <a:lnTo>
                      <a:pt x="151" y="104"/>
                    </a:lnTo>
                    <a:lnTo>
                      <a:pt x="139" y="85"/>
                    </a:lnTo>
                    <a:lnTo>
                      <a:pt x="127" y="67"/>
                    </a:lnTo>
                    <a:lnTo>
                      <a:pt x="113" y="51"/>
                    </a:lnTo>
                    <a:lnTo>
                      <a:pt x="97" y="37"/>
                    </a:lnTo>
                    <a:lnTo>
                      <a:pt x="80" y="24"/>
                    </a:lnTo>
                    <a:lnTo>
                      <a:pt x="61" y="15"/>
                    </a:lnTo>
                    <a:lnTo>
                      <a:pt x="43" y="7"/>
                    </a:lnTo>
                    <a:lnTo>
                      <a:pt x="32" y="4"/>
                    </a:lnTo>
                    <a:lnTo>
                      <a:pt x="21" y="2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ACA8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5" name="Google Shape;455;p28"/>
              <p:cNvSpPr/>
              <p:nvPr/>
            </p:nvSpPr>
            <p:spPr>
              <a:xfrm>
                <a:off x="3843" y="1613"/>
                <a:ext cx="38" cy="53"/>
              </a:xfrm>
              <a:custGeom>
                <a:rect b="b" l="l" r="r" t="t"/>
                <a:pathLst>
                  <a:path extrusionOk="0" h="269" w="189">
                    <a:moveTo>
                      <a:pt x="80" y="269"/>
                    </a:moveTo>
                    <a:lnTo>
                      <a:pt x="80" y="269"/>
                    </a:lnTo>
                    <a:lnTo>
                      <a:pt x="80" y="248"/>
                    </a:lnTo>
                    <a:lnTo>
                      <a:pt x="82" y="228"/>
                    </a:lnTo>
                    <a:lnTo>
                      <a:pt x="85" y="209"/>
                    </a:lnTo>
                    <a:lnTo>
                      <a:pt x="89" y="190"/>
                    </a:lnTo>
                    <a:lnTo>
                      <a:pt x="96" y="174"/>
                    </a:lnTo>
                    <a:lnTo>
                      <a:pt x="102" y="157"/>
                    </a:lnTo>
                    <a:lnTo>
                      <a:pt x="109" y="142"/>
                    </a:lnTo>
                    <a:lnTo>
                      <a:pt x="117" y="129"/>
                    </a:lnTo>
                    <a:lnTo>
                      <a:pt x="125" y="117"/>
                    </a:lnTo>
                    <a:lnTo>
                      <a:pt x="135" y="107"/>
                    </a:lnTo>
                    <a:lnTo>
                      <a:pt x="143" y="98"/>
                    </a:lnTo>
                    <a:lnTo>
                      <a:pt x="154" y="90"/>
                    </a:lnTo>
                    <a:lnTo>
                      <a:pt x="158" y="88"/>
                    </a:lnTo>
                    <a:lnTo>
                      <a:pt x="162" y="86"/>
                    </a:lnTo>
                    <a:lnTo>
                      <a:pt x="166" y="84"/>
                    </a:lnTo>
                    <a:lnTo>
                      <a:pt x="171" y="83"/>
                    </a:lnTo>
                    <a:lnTo>
                      <a:pt x="176" y="81"/>
                    </a:lnTo>
                    <a:lnTo>
                      <a:pt x="180" y="81"/>
                    </a:lnTo>
                    <a:lnTo>
                      <a:pt x="185" y="80"/>
                    </a:lnTo>
                    <a:lnTo>
                      <a:pt x="189" y="80"/>
                    </a:lnTo>
                    <a:lnTo>
                      <a:pt x="189" y="0"/>
                    </a:lnTo>
                    <a:lnTo>
                      <a:pt x="179" y="0"/>
                    </a:lnTo>
                    <a:lnTo>
                      <a:pt x="168" y="2"/>
                    </a:lnTo>
                    <a:lnTo>
                      <a:pt x="158" y="4"/>
                    </a:lnTo>
                    <a:lnTo>
                      <a:pt x="147" y="6"/>
                    </a:lnTo>
                    <a:lnTo>
                      <a:pt x="137" y="10"/>
                    </a:lnTo>
                    <a:lnTo>
                      <a:pt x="127" y="15"/>
                    </a:lnTo>
                    <a:lnTo>
                      <a:pt x="119" y="19"/>
                    </a:lnTo>
                    <a:lnTo>
                      <a:pt x="108" y="25"/>
                    </a:lnTo>
                    <a:lnTo>
                      <a:pt x="92" y="37"/>
                    </a:lnTo>
                    <a:lnTo>
                      <a:pt x="77" y="51"/>
                    </a:lnTo>
                    <a:lnTo>
                      <a:pt x="63" y="67"/>
                    </a:lnTo>
                    <a:lnTo>
                      <a:pt x="50" y="85"/>
                    </a:lnTo>
                    <a:lnTo>
                      <a:pt x="39" y="104"/>
                    </a:lnTo>
                    <a:lnTo>
                      <a:pt x="28" y="125"/>
                    </a:lnTo>
                    <a:lnTo>
                      <a:pt x="20" y="146"/>
                    </a:lnTo>
                    <a:lnTo>
                      <a:pt x="12" y="169"/>
                    </a:lnTo>
                    <a:lnTo>
                      <a:pt x="7" y="193"/>
                    </a:lnTo>
                    <a:lnTo>
                      <a:pt x="3" y="218"/>
                    </a:lnTo>
                    <a:lnTo>
                      <a:pt x="1" y="243"/>
                    </a:lnTo>
                    <a:lnTo>
                      <a:pt x="0" y="269"/>
                    </a:lnTo>
                    <a:lnTo>
                      <a:pt x="0" y="269"/>
                    </a:lnTo>
                    <a:lnTo>
                      <a:pt x="80" y="269"/>
                    </a:lnTo>
                    <a:close/>
                  </a:path>
                </a:pathLst>
              </a:custGeom>
              <a:solidFill>
                <a:srgbClr val="ACA8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6" name="Google Shape;456;p28"/>
              <p:cNvSpPr/>
              <p:nvPr/>
            </p:nvSpPr>
            <p:spPr>
              <a:xfrm>
                <a:off x="3843" y="1666"/>
                <a:ext cx="38" cy="54"/>
              </a:xfrm>
              <a:custGeom>
                <a:rect b="b" l="l" r="r" t="t"/>
                <a:pathLst>
                  <a:path extrusionOk="0" h="269" w="189">
                    <a:moveTo>
                      <a:pt x="189" y="189"/>
                    </a:moveTo>
                    <a:lnTo>
                      <a:pt x="189" y="189"/>
                    </a:lnTo>
                    <a:lnTo>
                      <a:pt x="184" y="189"/>
                    </a:lnTo>
                    <a:lnTo>
                      <a:pt x="180" y="189"/>
                    </a:lnTo>
                    <a:lnTo>
                      <a:pt x="176" y="188"/>
                    </a:lnTo>
                    <a:lnTo>
                      <a:pt x="171" y="187"/>
                    </a:lnTo>
                    <a:lnTo>
                      <a:pt x="166" y="185"/>
                    </a:lnTo>
                    <a:lnTo>
                      <a:pt x="162" y="182"/>
                    </a:lnTo>
                    <a:lnTo>
                      <a:pt x="158" y="180"/>
                    </a:lnTo>
                    <a:lnTo>
                      <a:pt x="154" y="178"/>
                    </a:lnTo>
                    <a:lnTo>
                      <a:pt x="143" y="171"/>
                    </a:lnTo>
                    <a:lnTo>
                      <a:pt x="135" y="162"/>
                    </a:lnTo>
                    <a:lnTo>
                      <a:pt x="125" y="152"/>
                    </a:lnTo>
                    <a:lnTo>
                      <a:pt x="117" y="140"/>
                    </a:lnTo>
                    <a:lnTo>
                      <a:pt x="109" y="127"/>
                    </a:lnTo>
                    <a:lnTo>
                      <a:pt x="102" y="112"/>
                    </a:lnTo>
                    <a:lnTo>
                      <a:pt x="96" y="96"/>
                    </a:lnTo>
                    <a:lnTo>
                      <a:pt x="89" y="78"/>
                    </a:lnTo>
                    <a:lnTo>
                      <a:pt x="85" y="60"/>
                    </a:lnTo>
                    <a:lnTo>
                      <a:pt x="82" y="41"/>
                    </a:lnTo>
                    <a:lnTo>
                      <a:pt x="80" y="20"/>
                    </a:lnTo>
                    <a:lnTo>
                      <a:pt x="80" y="0"/>
                    </a:lnTo>
                    <a:lnTo>
                      <a:pt x="0" y="0"/>
                    </a:lnTo>
                    <a:lnTo>
                      <a:pt x="1" y="26"/>
                    </a:lnTo>
                    <a:lnTo>
                      <a:pt x="3" y="51"/>
                    </a:lnTo>
                    <a:lnTo>
                      <a:pt x="7" y="76"/>
                    </a:lnTo>
                    <a:lnTo>
                      <a:pt x="12" y="99"/>
                    </a:lnTo>
                    <a:lnTo>
                      <a:pt x="20" y="122"/>
                    </a:lnTo>
                    <a:lnTo>
                      <a:pt x="28" y="143"/>
                    </a:lnTo>
                    <a:lnTo>
                      <a:pt x="39" y="165"/>
                    </a:lnTo>
                    <a:lnTo>
                      <a:pt x="50" y="183"/>
                    </a:lnTo>
                    <a:lnTo>
                      <a:pt x="63" y="201"/>
                    </a:lnTo>
                    <a:lnTo>
                      <a:pt x="77" y="217"/>
                    </a:lnTo>
                    <a:lnTo>
                      <a:pt x="92" y="232"/>
                    </a:lnTo>
                    <a:lnTo>
                      <a:pt x="108" y="243"/>
                    </a:lnTo>
                    <a:lnTo>
                      <a:pt x="119" y="250"/>
                    </a:lnTo>
                    <a:lnTo>
                      <a:pt x="127" y="255"/>
                    </a:lnTo>
                    <a:lnTo>
                      <a:pt x="137" y="259"/>
                    </a:lnTo>
                    <a:lnTo>
                      <a:pt x="147" y="262"/>
                    </a:lnTo>
                    <a:lnTo>
                      <a:pt x="158" y="266"/>
                    </a:lnTo>
                    <a:lnTo>
                      <a:pt x="168" y="268"/>
                    </a:lnTo>
                    <a:lnTo>
                      <a:pt x="179" y="269"/>
                    </a:lnTo>
                    <a:lnTo>
                      <a:pt x="189" y="269"/>
                    </a:lnTo>
                    <a:lnTo>
                      <a:pt x="189" y="269"/>
                    </a:lnTo>
                    <a:lnTo>
                      <a:pt x="189" y="189"/>
                    </a:lnTo>
                    <a:close/>
                  </a:path>
                </a:pathLst>
              </a:custGeom>
              <a:solidFill>
                <a:srgbClr val="ACA8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57" name="Google Shape;457;p28"/>
            <p:cNvSpPr/>
            <p:nvPr/>
          </p:nvSpPr>
          <p:spPr>
            <a:xfrm>
              <a:off x="2591" y="2897"/>
              <a:ext cx="678" cy="3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 u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Célula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 u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Dendrítica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 u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Plasmocitóide</a:t>
              </a:r>
              <a:endParaRPr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458" name="Google Shape;458;p28"/>
            <p:cNvCxnSpPr/>
            <p:nvPr/>
          </p:nvCxnSpPr>
          <p:spPr>
            <a:xfrm>
              <a:off x="2928" y="1932"/>
              <a:ext cx="0" cy="72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sp>
        <p:nvSpPr>
          <p:cNvPr id="459" name="Google Shape;459;p28"/>
          <p:cNvSpPr txBox="1"/>
          <p:nvPr/>
        </p:nvSpPr>
        <p:spPr>
          <a:xfrm>
            <a:off x="3009900" y="1638300"/>
            <a:ext cx="735013" cy="517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Célula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tronco</a:t>
            </a:r>
            <a:endParaRPr/>
          </a:p>
        </p:txBody>
      </p:sp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29"/>
          <p:cNvSpPr/>
          <p:nvPr/>
        </p:nvSpPr>
        <p:spPr>
          <a:xfrm>
            <a:off x="533400" y="1981200"/>
            <a:ext cx="8153400" cy="4038600"/>
          </a:xfrm>
          <a:prstGeom prst="roundRect">
            <a:avLst>
              <a:gd fmla="val 8060" name="adj"/>
            </a:avLst>
          </a:prstGeom>
          <a:solidFill>
            <a:srgbClr val="291670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p29"/>
          <p:cNvSpPr txBox="1"/>
          <p:nvPr/>
        </p:nvSpPr>
        <p:spPr>
          <a:xfrm rot="5400000">
            <a:off x="2686139" y="19139"/>
            <a:ext cx="3847922" cy="79627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7" name="Google Shape;467;p29"/>
          <p:cNvGrpSpPr/>
          <p:nvPr/>
        </p:nvGrpSpPr>
        <p:grpSpPr>
          <a:xfrm>
            <a:off x="696913" y="2501900"/>
            <a:ext cx="1306512" cy="3367088"/>
            <a:chOff x="727" y="1335"/>
            <a:chExt cx="823" cy="2121"/>
          </a:xfrm>
        </p:grpSpPr>
        <p:sp>
          <p:nvSpPr>
            <p:cNvPr id="468" name="Google Shape;468;p29"/>
            <p:cNvSpPr/>
            <p:nvPr/>
          </p:nvSpPr>
          <p:spPr>
            <a:xfrm>
              <a:off x="988" y="3294"/>
              <a:ext cx="165" cy="162"/>
            </a:xfrm>
            <a:custGeom>
              <a:rect b="b" l="l" r="r" t="t"/>
              <a:pathLst>
                <a:path extrusionOk="0" h="162" w="165">
                  <a:moveTo>
                    <a:pt x="119" y="10"/>
                  </a:moveTo>
                  <a:lnTo>
                    <a:pt x="128" y="12"/>
                  </a:lnTo>
                  <a:lnTo>
                    <a:pt x="136" y="12"/>
                  </a:lnTo>
                  <a:lnTo>
                    <a:pt x="144" y="14"/>
                  </a:lnTo>
                  <a:lnTo>
                    <a:pt x="149" y="18"/>
                  </a:lnTo>
                  <a:lnTo>
                    <a:pt x="157" y="35"/>
                  </a:lnTo>
                  <a:lnTo>
                    <a:pt x="165" y="52"/>
                  </a:lnTo>
                  <a:lnTo>
                    <a:pt x="165" y="79"/>
                  </a:lnTo>
                  <a:lnTo>
                    <a:pt x="163" y="110"/>
                  </a:lnTo>
                  <a:lnTo>
                    <a:pt x="163" y="114"/>
                  </a:lnTo>
                  <a:lnTo>
                    <a:pt x="159" y="119"/>
                  </a:lnTo>
                  <a:lnTo>
                    <a:pt x="155" y="123"/>
                  </a:lnTo>
                  <a:lnTo>
                    <a:pt x="151" y="127"/>
                  </a:lnTo>
                  <a:lnTo>
                    <a:pt x="138" y="135"/>
                  </a:lnTo>
                  <a:lnTo>
                    <a:pt x="128" y="141"/>
                  </a:lnTo>
                  <a:lnTo>
                    <a:pt x="117" y="152"/>
                  </a:lnTo>
                  <a:lnTo>
                    <a:pt x="105" y="162"/>
                  </a:lnTo>
                  <a:lnTo>
                    <a:pt x="99" y="162"/>
                  </a:lnTo>
                  <a:lnTo>
                    <a:pt x="88" y="162"/>
                  </a:lnTo>
                  <a:lnTo>
                    <a:pt x="73" y="162"/>
                  </a:lnTo>
                  <a:lnTo>
                    <a:pt x="55" y="158"/>
                  </a:lnTo>
                  <a:lnTo>
                    <a:pt x="38" y="156"/>
                  </a:lnTo>
                  <a:lnTo>
                    <a:pt x="23" y="150"/>
                  </a:lnTo>
                  <a:lnTo>
                    <a:pt x="13" y="144"/>
                  </a:lnTo>
                  <a:lnTo>
                    <a:pt x="7" y="139"/>
                  </a:lnTo>
                  <a:lnTo>
                    <a:pt x="3" y="129"/>
                  </a:lnTo>
                  <a:lnTo>
                    <a:pt x="2" y="121"/>
                  </a:lnTo>
                  <a:lnTo>
                    <a:pt x="0" y="116"/>
                  </a:lnTo>
                  <a:lnTo>
                    <a:pt x="0" y="106"/>
                  </a:lnTo>
                  <a:lnTo>
                    <a:pt x="0" y="91"/>
                  </a:lnTo>
                  <a:lnTo>
                    <a:pt x="0" y="71"/>
                  </a:lnTo>
                  <a:lnTo>
                    <a:pt x="0" y="62"/>
                  </a:lnTo>
                  <a:lnTo>
                    <a:pt x="0" y="52"/>
                  </a:lnTo>
                  <a:lnTo>
                    <a:pt x="3" y="47"/>
                  </a:lnTo>
                  <a:lnTo>
                    <a:pt x="7" y="41"/>
                  </a:lnTo>
                  <a:lnTo>
                    <a:pt x="32" y="25"/>
                  </a:lnTo>
                  <a:lnTo>
                    <a:pt x="61" y="10"/>
                  </a:lnTo>
                  <a:lnTo>
                    <a:pt x="73" y="4"/>
                  </a:lnTo>
                  <a:lnTo>
                    <a:pt x="80" y="0"/>
                  </a:lnTo>
                  <a:lnTo>
                    <a:pt x="86" y="0"/>
                  </a:lnTo>
                  <a:lnTo>
                    <a:pt x="90" y="0"/>
                  </a:lnTo>
                  <a:lnTo>
                    <a:pt x="99" y="4"/>
                  </a:lnTo>
                  <a:lnTo>
                    <a:pt x="119" y="10"/>
                  </a:lnTo>
                  <a:close/>
                </a:path>
              </a:pathLst>
            </a:custGeom>
            <a:solidFill>
              <a:srgbClr val="E7E7E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29"/>
            <p:cNvSpPr/>
            <p:nvPr/>
          </p:nvSpPr>
          <p:spPr>
            <a:xfrm>
              <a:off x="1034" y="3344"/>
              <a:ext cx="78" cy="60"/>
            </a:xfrm>
            <a:custGeom>
              <a:rect b="b" l="l" r="r" t="t"/>
              <a:pathLst>
                <a:path extrusionOk="0" h="60" w="78">
                  <a:moveTo>
                    <a:pt x="2" y="12"/>
                  </a:moveTo>
                  <a:lnTo>
                    <a:pt x="3" y="8"/>
                  </a:lnTo>
                  <a:lnTo>
                    <a:pt x="7" y="4"/>
                  </a:lnTo>
                  <a:lnTo>
                    <a:pt x="13" y="2"/>
                  </a:lnTo>
                  <a:lnTo>
                    <a:pt x="17" y="4"/>
                  </a:lnTo>
                  <a:lnTo>
                    <a:pt x="21" y="4"/>
                  </a:lnTo>
                  <a:lnTo>
                    <a:pt x="25" y="6"/>
                  </a:lnTo>
                  <a:lnTo>
                    <a:pt x="28" y="6"/>
                  </a:lnTo>
                  <a:lnTo>
                    <a:pt x="32" y="6"/>
                  </a:lnTo>
                  <a:lnTo>
                    <a:pt x="38" y="2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51" y="2"/>
                  </a:lnTo>
                  <a:lnTo>
                    <a:pt x="53" y="6"/>
                  </a:lnTo>
                  <a:lnTo>
                    <a:pt x="55" y="10"/>
                  </a:lnTo>
                  <a:lnTo>
                    <a:pt x="55" y="12"/>
                  </a:lnTo>
                  <a:lnTo>
                    <a:pt x="55" y="20"/>
                  </a:lnTo>
                  <a:lnTo>
                    <a:pt x="55" y="25"/>
                  </a:lnTo>
                  <a:lnTo>
                    <a:pt x="61" y="29"/>
                  </a:lnTo>
                  <a:lnTo>
                    <a:pt x="67" y="31"/>
                  </a:lnTo>
                  <a:lnTo>
                    <a:pt x="71" y="37"/>
                  </a:lnTo>
                  <a:lnTo>
                    <a:pt x="74" y="41"/>
                  </a:lnTo>
                  <a:lnTo>
                    <a:pt x="76" y="44"/>
                  </a:lnTo>
                  <a:lnTo>
                    <a:pt x="78" y="46"/>
                  </a:lnTo>
                  <a:lnTo>
                    <a:pt x="76" y="52"/>
                  </a:lnTo>
                  <a:lnTo>
                    <a:pt x="74" y="56"/>
                  </a:lnTo>
                  <a:lnTo>
                    <a:pt x="71" y="58"/>
                  </a:lnTo>
                  <a:lnTo>
                    <a:pt x="67" y="60"/>
                  </a:lnTo>
                  <a:lnTo>
                    <a:pt x="57" y="60"/>
                  </a:lnTo>
                  <a:lnTo>
                    <a:pt x="50" y="60"/>
                  </a:lnTo>
                  <a:lnTo>
                    <a:pt x="44" y="56"/>
                  </a:lnTo>
                  <a:lnTo>
                    <a:pt x="36" y="54"/>
                  </a:lnTo>
                  <a:lnTo>
                    <a:pt x="27" y="54"/>
                  </a:lnTo>
                  <a:lnTo>
                    <a:pt x="17" y="54"/>
                  </a:lnTo>
                  <a:lnTo>
                    <a:pt x="13" y="52"/>
                  </a:lnTo>
                  <a:lnTo>
                    <a:pt x="11" y="50"/>
                  </a:lnTo>
                  <a:lnTo>
                    <a:pt x="9" y="46"/>
                  </a:lnTo>
                  <a:lnTo>
                    <a:pt x="7" y="44"/>
                  </a:lnTo>
                  <a:lnTo>
                    <a:pt x="7" y="41"/>
                  </a:lnTo>
                  <a:lnTo>
                    <a:pt x="7" y="37"/>
                  </a:lnTo>
                  <a:lnTo>
                    <a:pt x="5" y="33"/>
                  </a:lnTo>
                  <a:lnTo>
                    <a:pt x="2" y="29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99477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29"/>
            <p:cNvSpPr/>
            <p:nvPr/>
          </p:nvSpPr>
          <p:spPr>
            <a:xfrm>
              <a:off x="1034" y="3344"/>
              <a:ext cx="78" cy="60"/>
            </a:xfrm>
            <a:custGeom>
              <a:rect b="b" l="l" r="r" t="t"/>
              <a:pathLst>
                <a:path extrusionOk="0" h="60" w="78">
                  <a:moveTo>
                    <a:pt x="2" y="12"/>
                  </a:moveTo>
                  <a:lnTo>
                    <a:pt x="3" y="8"/>
                  </a:lnTo>
                  <a:lnTo>
                    <a:pt x="7" y="4"/>
                  </a:lnTo>
                  <a:lnTo>
                    <a:pt x="13" y="2"/>
                  </a:lnTo>
                  <a:lnTo>
                    <a:pt x="17" y="4"/>
                  </a:lnTo>
                  <a:lnTo>
                    <a:pt x="21" y="4"/>
                  </a:lnTo>
                  <a:lnTo>
                    <a:pt x="25" y="6"/>
                  </a:lnTo>
                  <a:lnTo>
                    <a:pt x="28" y="6"/>
                  </a:lnTo>
                  <a:lnTo>
                    <a:pt x="32" y="6"/>
                  </a:lnTo>
                  <a:lnTo>
                    <a:pt x="38" y="2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51" y="2"/>
                  </a:lnTo>
                  <a:lnTo>
                    <a:pt x="53" y="6"/>
                  </a:lnTo>
                  <a:lnTo>
                    <a:pt x="55" y="10"/>
                  </a:lnTo>
                  <a:lnTo>
                    <a:pt x="55" y="12"/>
                  </a:lnTo>
                  <a:lnTo>
                    <a:pt x="55" y="20"/>
                  </a:lnTo>
                  <a:lnTo>
                    <a:pt x="55" y="25"/>
                  </a:lnTo>
                  <a:lnTo>
                    <a:pt x="61" y="29"/>
                  </a:lnTo>
                  <a:lnTo>
                    <a:pt x="67" y="31"/>
                  </a:lnTo>
                  <a:lnTo>
                    <a:pt x="71" y="37"/>
                  </a:lnTo>
                  <a:lnTo>
                    <a:pt x="74" y="41"/>
                  </a:lnTo>
                  <a:lnTo>
                    <a:pt x="76" y="44"/>
                  </a:lnTo>
                  <a:lnTo>
                    <a:pt x="78" y="46"/>
                  </a:lnTo>
                  <a:lnTo>
                    <a:pt x="76" y="52"/>
                  </a:lnTo>
                  <a:lnTo>
                    <a:pt x="74" y="56"/>
                  </a:lnTo>
                  <a:lnTo>
                    <a:pt x="71" y="58"/>
                  </a:lnTo>
                  <a:lnTo>
                    <a:pt x="67" y="60"/>
                  </a:lnTo>
                  <a:lnTo>
                    <a:pt x="57" y="60"/>
                  </a:lnTo>
                  <a:lnTo>
                    <a:pt x="50" y="60"/>
                  </a:lnTo>
                  <a:lnTo>
                    <a:pt x="44" y="56"/>
                  </a:lnTo>
                  <a:lnTo>
                    <a:pt x="36" y="54"/>
                  </a:lnTo>
                  <a:lnTo>
                    <a:pt x="27" y="54"/>
                  </a:lnTo>
                  <a:lnTo>
                    <a:pt x="17" y="54"/>
                  </a:lnTo>
                  <a:lnTo>
                    <a:pt x="13" y="52"/>
                  </a:lnTo>
                  <a:lnTo>
                    <a:pt x="11" y="50"/>
                  </a:lnTo>
                  <a:lnTo>
                    <a:pt x="9" y="46"/>
                  </a:lnTo>
                  <a:lnTo>
                    <a:pt x="7" y="44"/>
                  </a:lnTo>
                  <a:lnTo>
                    <a:pt x="7" y="41"/>
                  </a:lnTo>
                  <a:lnTo>
                    <a:pt x="7" y="37"/>
                  </a:lnTo>
                  <a:lnTo>
                    <a:pt x="5" y="33"/>
                  </a:lnTo>
                  <a:lnTo>
                    <a:pt x="2" y="29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2" y="12"/>
                  </a:lnTo>
                </a:path>
              </a:pathLst>
            </a:custGeom>
            <a:noFill/>
            <a:ln cap="flat" cmpd="sng" w="9525">
              <a:solidFill>
                <a:srgbClr val="1F1A17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29"/>
            <p:cNvSpPr/>
            <p:nvPr/>
          </p:nvSpPr>
          <p:spPr>
            <a:xfrm>
              <a:off x="1016" y="3329"/>
              <a:ext cx="6" cy="8"/>
            </a:xfrm>
            <a:custGeom>
              <a:rect b="b" l="l" r="r" t="t"/>
              <a:pathLst>
                <a:path extrusionOk="0" h="8" w="6">
                  <a:moveTo>
                    <a:pt x="2" y="8"/>
                  </a:moveTo>
                  <a:lnTo>
                    <a:pt x="2" y="8"/>
                  </a:lnTo>
                  <a:lnTo>
                    <a:pt x="4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29"/>
            <p:cNvSpPr/>
            <p:nvPr/>
          </p:nvSpPr>
          <p:spPr>
            <a:xfrm>
              <a:off x="1016" y="3335"/>
              <a:ext cx="4" cy="6"/>
            </a:xfrm>
            <a:custGeom>
              <a:rect b="b" l="l" r="r" t="t"/>
              <a:pathLst>
                <a:path extrusionOk="0" h="6" w="4">
                  <a:moveTo>
                    <a:pt x="4" y="6"/>
                  </a:moveTo>
                  <a:lnTo>
                    <a:pt x="4" y="6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29"/>
            <p:cNvSpPr/>
            <p:nvPr/>
          </p:nvSpPr>
          <p:spPr>
            <a:xfrm>
              <a:off x="1016" y="3339"/>
              <a:ext cx="4" cy="2"/>
            </a:xfrm>
            <a:custGeom>
              <a:rect b="b" l="l" r="r" t="t"/>
              <a:pathLst>
                <a:path extrusionOk="0" h="2" w="4">
                  <a:moveTo>
                    <a:pt x="2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4" y="2"/>
                  </a:lnTo>
                  <a:lnTo>
                    <a:pt x="0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29"/>
            <p:cNvSpPr/>
            <p:nvPr/>
          </p:nvSpPr>
          <p:spPr>
            <a:xfrm>
              <a:off x="1018" y="3333"/>
              <a:ext cx="16" cy="8"/>
            </a:xfrm>
            <a:custGeom>
              <a:rect b="b" l="l" r="r" t="t"/>
              <a:pathLst>
                <a:path extrusionOk="0" h="8" w="16">
                  <a:moveTo>
                    <a:pt x="14" y="0"/>
                  </a:moveTo>
                  <a:lnTo>
                    <a:pt x="14" y="0"/>
                  </a:lnTo>
                  <a:lnTo>
                    <a:pt x="6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8" y="6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29"/>
            <p:cNvSpPr/>
            <p:nvPr/>
          </p:nvSpPr>
          <p:spPr>
            <a:xfrm>
              <a:off x="1032" y="3333"/>
              <a:ext cx="9" cy="4"/>
            </a:xfrm>
            <a:custGeom>
              <a:rect b="b" l="l" r="r" t="t"/>
              <a:pathLst>
                <a:path extrusionOk="0" h="4" w="9">
                  <a:moveTo>
                    <a:pt x="9" y="0"/>
                  </a:move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5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29"/>
            <p:cNvSpPr/>
            <p:nvPr/>
          </p:nvSpPr>
          <p:spPr>
            <a:xfrm>
              <a:off x="1037" y="3333"/>
              <a:ext cx="4" cy="9"/>
            </a:xfrm>
            <a:custGeom>
              <a:rect b="b" l="l" r="r" t="t"/>
              <a:pathLst>
                <a:path extrusionOk="0" h="9" w="4">
                  <a:moveTo>
                    <a:pt x="4" y="9"/>
                  </a:moveTo>
                  <a:lnTo>
                    <a:pt x="4" y="6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29"/>
            <p:cNvSpPr/>
            <p:nvPr/>
          </p:nvSpPr>
          <p:spPr>
            <a:xfrm>
              <a:off x="1076" y="3317"/>
              <a:ext cx="9" cy="8"/>
            </a:xfrm>
            <a:custGeom>
              <a:rect b="b" l="l" r="r" t="t"/>
              <a:pathLst>
                <a:path extrusionOk="0" h="8" w="9">
                  <a:moveTo>
                    <a:pt x="8" y="0"/>
                  </a:moveTo>
                  <a:lnTo>
                    <a:pt x="8" y="0"/>
                  </a:lnTo>
                  <a:lnTo>
                    <a:pt x="4" y="2"/>
                  </a:lnTo>
                  <a:lnTo>
                    <a:pt x="0" y="6"/>
                  </a:lnTo>
                  <a:lnTo>
                    <a:pt x="2" y="8"/>
                  </a:lnTo>
                  <a:lnTo>
                    <a:pt x="6" y="4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29"/>
            <p:cNvSpPr/>
            <p:nvPr/>
          </p:nvSpPr>
          <p:spPr>
            <a:xfrm>
              <a:off x="1084" y="3317"/>
              <a:ext cx="9" cy="4"/>
            </a:xfrm>
            <a:custGeom>
              <a:rect b="b" l="l" r="r" t="t"/>
              <a:pathLst>
                <a:path extrusionOk="0" h="4" w="9">
                  <a:moveTo>
                    <a:pt x="9" y="0"/>
                  </a:move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3" y="2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29"/>
            <p:cNvSpPr/>
            <p:nvPr/>
          </p:nvSpPr>
          <p:spPr>
            <a:xfrm>
              <a:off x="1093" y="3312"/>
              <a:ext cx="8" cy="9"/>
            </a:xfrm>
            <a:custGeom>
              <a:rect b="b" l="l" r="r" t="t"/>
              <a:pathLst>
                <a:path extrusionOk="0" h="9" w="8">
                  <a:moveTo>
                    <a:pt x="6" y="0"/>
                  </a:moveTo>
                  <a:lnTo>
                    <a:pt x="2" y="4"/>
                  </a:lnTo>
                  <a:lnTo>
                    <a:pt x="0" y="5"/>
                  </a:lnTo>
                  <a:lnTo>
                    <a:pt x="0" y="9"/>
                  </a:lnTo>
                  <a:lnTo>
                    <a:pt x="4" y="5"/>
                  </a:lnTo>
                  <a:lnTo>
                    <a:pt x="8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29"/>
            <p:cNvSpPr/>
            <p:nvPr/>
          </p:nvSpPr>
          <p:spPr>
            <a:xfrm>
              <a:off x="1124" y="3339"/>
              <a:ext cx="9" cy="5"/>
            </a:xfrm>
            <a:custGeom>
              <a:rect b="b" l="l" r="r" t="t"/>
              <a:pathLst>
                <a:path extrusionOk="0" h="5" w="9">
                  <a:moveTo>
                    <a:pt x="4" y="5"/>
                  </a:moveTo>
                  <a:lnTo>
                    <a:pt x="4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8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0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29"/>
            <p:cNvSpPr/>
            <p:nvPr/>
          </p:nvSpPr>
          <p:spPr>
            <a:xfrm>
              <a:off x="1124" y="3344"/>
              <a:ext cx="8" cy="10"/>
            </a:xfrm>
            <a:custGeom>
              <a:rect b="b" l="l" r="r" t="t"/>
              <a:pathLst>
                <a:path extrusionOk="0" h="10" w="8">
                  <a:moveTo>
                    <a:pt x="8" y="8"/>
                  </a:moveTo>
                  <a:lnTo>
                    <a:pt x="8" y="8"/>
                  </a:lnTo>
                  <a:lnTo>
                    <a:pt x="4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2" y="6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29"/>
            <p:cNvSpPr/>
            <p:nvPr/>
          </p:nvSpPr>
          <p:spPr>
            <a:xfrm>
              <a:off x="1130" y="3352"/>
              <a:ext cx="5" cy="8"/>
            </a:xfrm>
            <a:custGeom>
              <a:rect b="b" l="l" r="r" t="t"/>
              <a:pathLst>
                <a:path extrusionOk="0" h="8" w="5">
                  <a:moveTo>
                    <a:pt x="5" y="8"/>
                  </a:moveTo>
                  <a:lnTo>
                    <a:pt x="5" y="8"/>
                  </a:lnTo>
                  <a:lnTo>
                    <a:pt x="3" y="4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6"/>
                  </a:lnTo>
                  <a:lnTo>
                    <a:pt x="2" y="8"/>
                  </a:lnTo>
                  <a:lnTo>
                    <a:pt x="2" y="8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29"/>
            <p:cNvSpPr/>
            <p:nvPr/>
          </p:nvSpPr>
          <p:spPr>
            <a:xfrm>
              <a:off x="1132" y="3360"/>
              <a:ext cx="3" cy="2"/>
            </a:xfrm>
            <a:custGeom>
              <a:rect b="b" l="l" r="r" t="t"/>
              <a:pathLst>
                <a:path extrusionOk="0" h="2" w="3">
                  <a:moveTo>
                    <a:pt x="0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29"/>
            <p:cNvSpPr/>
            <p:nvPr/>
          </p:nvSpPr>
          <p:spPr>
            <a:xfrm>
              <a:off x="1072" y="3421"/>
              <a:ext cx="8" cy="8"/>
            </a:xfrm>
            <a:custGeom>
              <a:rect b="b" l="l" r="r" t="t"/>
              <a:pathLst>
                <a:path extrusionOk="0" h="8" w="8">
                  <a:moveTo>
                    <a:pt x="8" y="0"/>
                  </a:moveTo>
                  <a:lnTo>
                    <a:pt x="8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29"/>
            <p:cNvSpPr/>
            <p:nvPr/>
          </p:nvSpPr>
          <p:spPr>
            <a:xfrm>
              <a:off x="1080" y="3421"/>
              <a:ext cx="7" cy="6"/>
            </a:xfrm>
            <a:custGeom>
              <a:rect b="b" l="l" r="r" t="t"/>
              <a:pathLst>
                <a:path extrusionOk="0" h="6" w="7">
                  <a:moveTo>
                    <a:pt x="7" y="4"/>
                  </a:moveTo>
                  <a:lnTo>
                    <a:pt x="7" y="4"/>
                  </a:lnTo>
                  <a:lnTo>
                    <a:pt x="5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5" y="6"/>
                  </a:lnTo>
                  <a:lnTo>
                    <a:pt x="5" y="6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29"/>
            <p:cNvSpPr/>
            <p:nvPr/>
          </p:nvSpPr>
          <p:spPr>
            <a:xfrm>
              <a:off x="1085" y="3425"/>
              <a:ext cx="4" cy="8"/>
            </a:xfrm>
            <a:custGeom>
              <a:rect b="b" l="l" r="r" t="t"/>
              <a:pathLst>
                <a:path extrusionOk="0" h="8" w="4">
                  <a:moveTo>
                    <a:pt x="2" y="8"/>
                  </a:moveTo>
                  <a:lnTo>
                    <a:pt x="2" y="8"/>
                  </a:lnTo>
                  <a:lnTo>
                    <a:pt x="4" y="4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29"/>
            <p:cNvSpPr/>
            <p:nvPr/>
          </p:nvSpPr>
          <p:spPr>
            <a:xfrm>
              <a:off x="1082" y="3433"/>
              <a:ext cx="5" cy="9"/>
            </a:xfrm>
            <a:custGeom>
              <a:rect b="b" l="l" r="r" t="t"/>
              <a:pathLst>
                <a:path extrusionOk="0" h="9" w="5">
                  <a:moveTo>
                    <a:pt x="2" y="9"/>
                  </a:moveTo>
                  <a:lnTo>
                    <a:pt x="5" y="5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3"/>
                  </a:lnTo>
                  <a:lnTo>
                    <a:pt x="0" y="9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29"/>
            <p:cNvSpPr/>
            <p:nvPr/>
          </p:nvSpPr>
          <p:spPr>
            <a:xfrm>
              <a:off x="1003" y="3390"/>
              <a:ext cx="6" cy="10"/>
            </a:xfrm>
            <a:custGeom>
              <a:rect b="b" l="l" r="r" t="t"/>
              <a:pathLst>
                <a:path extrusionOk="0" h="10" w="6">
                  <a:moveTo>
                    <a:pt x="6" y="8"/>
                  </a:moveTo>
                  <a:lnTo>
                    <a:pt x="6" y="8"/>
                  </a:lnTo>
                  <a:lnTo>
                    <a:pt x="4" y="4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6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6" y="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29"/>
            <p:cNvSpPr/>
            <p:nvPr/>
          </p:nvSpPr>
          <p:spPr>
            <a:xfrm>
              <a:off x="1005" y="3398"/>
              <a:ext cx="4" cy="10"/>
            </a:xfrm>
            <a:custGeom>
              <a:rect b="b" l="l" r="r" t="t"/>
              <a:pathLst>
                <a:path extrusionOk="0" h="10" w="4">
                  <a:moveTo>
                    <a:pt x="4" y="10"/>
                  </a:moveTo>
                  <a:lnTo>
                    <a:pt x="4" y="10"/>
                  </a:lnTo>
                  <a:lnTo>
                    <a:pt x="4" y="6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4" y="1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29"/>
            <p:cNvSpPr/>
            <p:nvPr/>
          </p:nvSpPr>
          <p:spPr>
            <a:xfrm>
              <a:off x="1001" y="3408"/>
              <a:ext cx="8" cy="3"/>
            </a:xfrm>
            <a:custGeom>
              <a:rect b="b" l="l" r="r" t="t"/>
              <a:pathLst>
                <a:path extrusionOk="0" h="3" w="8">
                  <a:moveTo>
                    <a:pt x="4" y="3"/>
                  </a:moveTo>
                  <a:lnTo>
                    <a:pt x="4" y="3"/>
                  </a:lnTo>
                  <a:lnTo>
                    <a:pt x="6" y="2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29"/>
            <p:cNvSpPr/>
            <p:nvPr/>
          </p:nvSpPr>
          <p:spPr>
            <a:xfrm>
              <a:off x="1001" y="3411"/>
              <a:ext cx="4" cy="8"/>
            </a:xfrm>
            <a:custGeom>
              <a:rect b="b" l="l" r="r" t="t"/>
              <a:pathLst>
                <a:path extrusionOk="0" h="8" w="4">
                  <a:moveTo>
                    <a:pt x="4" y="8"/>
                  </a:moveTo>
                  <a:lnTo>
                    <a:pt x="4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29"/>
            <p:cNvSpPr/>
            <p:nvPr/>
          </p:nvSpPr>
          <p:spPr>
            <a:xfrm>
              <a:off x="727" y="2899"/>
              <a:ext cx="188" cy="182"/>
            </a:xfrm>
            <a:custGeom>
              <a:rect b="b" l="l" r="r" t="t"/>
              <a:pathLst>
                <a:path extrusionOk="0" h="182" w="188">
                  <a:moveTo>
                    <a:pt x="134" y="12"/>
                  </a:moveTo>
                  <a:lnTo>
                    <a:pt x="145" y="14"/>
                  </a:lnTo>
                  <a:lnTo>
                    <a:pt x="153" y="14"/>
                  </a:lnTo>
                  <a:lnTo>
                    <a:pt x="161" y="16"/>
                  </a:lnTo>
                  <a:lnTo>
                    <a:pt x="168" y="21"/>
                  </a:lnTo>
                  <a:lnTo>
                    <a:pt x="176" y="40"/>
                  </a:lnTo>
                  <a:lnTo>
                    <a:pt x="186" y="60"/>
                  </a:lnTo>
                  <a:lnTo>
                    <a:pt x="188" y="73"/>
                  </a:lnTo>
                  <a:lnTo>
                    <a:pt x="186" y="90"/>
                  </a:lnTo>
                  <a:lnTo>
                    <a:pt x="184" y="108"/>
                  </a:lnTo>
                  <a:lnTo>
                    <a:pt x="184" y="123"/>
                  </a:lnTo>
                  <a:lnTo>
                    <a:pt x="184" y="129"/>
                  </a:lnTo>
                  <a:lnTo>
                    <a:pt x="180" y="133"/>
                  </a:lnTo>
                  <a:lnTo>
                    <a:pt x="176" y="138"/>
                  </a:lnTo>
                  <a:lnTo>
                    <a:pt x="170" y="144"/>
                  </a:lnTo>
                  <a:lnTo>
                    <a:pt x="157" y="152"/>
                  </a:lnTo>
                  <a:lnTo>
                    <a:pt x="145" y="159"/>
                  </a:lnTo>
                  <a:lnTo>
                    <a:pt x="132" y="171"/>
                  </a:lnTo>
                  <a:lnTo>
                    <a:pt x="119" y="181"/>
                  </a:lnTo>
                  <a:lnTo>
                    <a:pt x="111" y="182"/>
                  </a:lnTo>
                  <a:lnTo>
                    <a:pt x="99" y="182"/>
                  </a:lnTo>
                  <a:lnTo>
                    <a:pt x="82" y="181"/>
                  </a:lnTo>
                  <a:lnTo>
                    <a:pt x="63" y="179"/>
                  </a:lnTo>
                  <a:lnTo>
                    <a:pt x="44" y="175"/>
                  </a:lnTo>
                  <a:lnTo>
                    <a:pt x="28" y="169"/>
                  </a:lnTo>
                  <a:lnTo>
                    <a:pt x="21" y="167"/>
                  </a:lnTo>
                  <a:lnTo>
                    <a:pt x="15" y="163"/>
                  </a:lnTo>
                  <a:lnTo>
                    <a:pt x="11" y="159"/>
                  </a:lnTo>
                  <a:lnTo>
                    <a:pt x="9" y="156"/>
                  </a:lnTo>
                  <a:lnTo>
                    <a:pt x="5" y="146"/>
                  </a:lnTo>
                  <a:lnTo>
                    <a:pt x="3" y="136"/>
                  </a:lnTo>
                  <a:lnTo>
                    <a:pt x="2" y="129"/>
                  </a:lnTo>
                  <a:lnTo>
                    <a:pt x="2" y="119"/>
                  </a:lnTo>
                  <a:lnTo>
                    <a:pt x="2" y="102"/>
                  </a:lnTo>
                  <a:lnTo>
                    <a:pt x="0" y="81"/>
                  </a:lnTo>
                  <a:lnTo>
                    <a:pt x="0" y="69"/>
                  </a:lnTo>
                  <a:lnTo>
                    <a:pt x="2" y="60"/>
                  </a:lnTo>
                  <a:lnTo>
                    <a:pt x="3" y="52"/>
                  </a:lnTo>
                  <a:lnTo>
                    <a:pt x="9" y="48"/>
                  </a:lnTo>
                  <a:lnTo>
                    <a:pt x="25" y="39"/>
                  </a:lnTo>
                  <a:lnTo>
                    <a:pt x="38" y="29"/>
                  </a:lnTo>
                  <a:lnTo>
                    <a:pt x="51" y="21"/>
                  </a:lnTo>
                  <a:lnTo>
                    <a:pt x="69" y="12"/>
                  </a:lnTo>
                  <a:lnTo>
                    <a:pt x="82" y="6"/>
                  </a:lnTo>
                  <a:lnTo>
                    <a:pt x="92" y="2"/>
                  </a:lnTo>
                  <a:lnTo>
                    <a:pt x="97" y="0"/>
                  </a:lnTo>
                  <a:lnTo>
                    <a:pt x="101" y="2"/>
                  </a:lnTo>
                  <a:lnTo>
                    <a:pt x="113" y="6"/>
                  </a:lnTo>
                  <a:lnTo>
                    <a:pt x="134" y="12"/>
                  </a:lnTo>
                  <a:close/>
                </a:path>
              </a:pathLst>
            </a:custGeom>
            <a:solidFill>
              <a:srgbClr val="E7E7E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29"/>
            <p:cNvSpPr/>
            <p:nvPr/>
          </p:nvSpPr>
          <p:spPr>
            <a:xfrm>
              <a:off x="778" y="2955"/>
              <a:ext cx="89" cy="67"/>
            </a:xfrm>
            <a:custGeom>
              <a:rect b="b" l="l" r="r" t="t"/>
              <a:pathLst>
                <a:path extrusionOk="0" h="67" w="89">
                  <a:moveTo>
                    <a:pt x="4" y="15"/>
                  </a:moveTo>
                  <a:lnTo>
                    <a:pt x="6" y="9"/>
                  </a:lnTo>
                  <a:lnTo>
                    <a:pt x="10" y="6"/>
                  </a:lnTo>
                  <a:lnTo>
                    <a:pt x="16" y="4"/>
                  </a:lnTo>
                  <a:lnTo>
                    <a:pt x="22" y="4"/>
                  </a:lnTo>
                  <a:lnTo>
                    <a:pt x="25" y="6"/>
                  </a:lnTo>
                  <a:lnTo>
                    <a:pt x="29" y="8"/>
                  </a:lnTo>
                  <a:lnTo>
                    <a:pt x="35" y="8"/>
                  </a:lnTo>
                  <a:lnTo>
                    <a:pt x="39" y="8"/>
                  </a:lnTo>
                  <a:lnTo>
                    <a:pt x="45" y="4"/>
                  </a:lnTo>
                  <a:lnTo>
                    <a:pt x="48" y="0"/>
                  </a:lnTo>
                  <a:lnTo>
                    <a:pt x="52" y="0"/>
                  </a:lnTo>
                  <a:lnTo>
                    <a:pt x="56" y="2"/>
                  </a:lnTo>
                  <a:lnTo>
                    <a:pt x="60" y="4"/>
                  </a:lnTo>
                  <a:lnTo>
                    <a:pt x="62" y="8"/>
                  </a:lnTo>
                  <a:lnTo>
                    <a:pt x="64" y="11"/>
                  </a:lnTo>
                  <a:lnTo>
                    <a:pt x="64" y="15"/>
                  </a:lnTo>
                  <a:lnTo>
                    <a:pt x="64" y="23"/>
                  </a:lnTo>
                  <a:lnTo>
                    <a:pt x="64" y="29"/>
                  </a:lnTo>
                  <a:lnTo>
                    <a:pt x="69" y="32"/>
                  </a:lnTo>
                  <a:lnTo>
                    <a:pt x="75" y="36"/>
                  </a:lnTo>
                  <a:lnTo>
                    <a:pt x="81" y="42"/>
                  </a:lnTo>
                  <a:lnTo>
                    <a:pt x="85" y="46"/>
                  </a:lnTo>
                  <a:lnTo>
                    <a:pt x="87" y="50"/>
                  </a:lnTo>
                  <a:lnTo>
                    <a:pt x="89" y="54"/>
                  </a:lnTo>
                  <a:lnTo>
                    <a:pt x="87" y="57"/>
                  </a:lnTo>
                  <a:lnTo>
                    <a:pt x="85" y="63"/>
                  </a:lnTo>
                  <a:lnTo>
                    <a:pt x="81" y="67"/>
                  </a:lnTo>
                  <a:lnTo>
                    <a:pt x="75" y="67"/>
                  </a:lnTo>
                  <a:lnTo>
                    <a:pt x="66" y="67"/>
                  </a:lnTo>
                  <a:lnTo>
                    <a:pt x="56" y="67"/>
                  </a:lnTo>
                  <a:lnTo>
                    <a:pt x="50" y="63"/>
                  </a:lnTo>
                  <a:lnTo>
                    <a:pt x="43" y="61"/>
                  </a:lnTo>
                  <a:lnTo>
                    <a:pt x="31" y="61"/>
                  </a:lnTo>
                  <a:lnTo>
                    <a:pt x="20" y="61"/>
                  </a:lnTo>
                  <a:lnTo>
                    <a:pt x="18" y="59"/>
                  </a:lnTo>
                  <a:lnTo>
                    <a:pt x="14" y="57"/>
                  </a:lnTo>
                  <a:lnTo>
                    <a:pt x="12" y="54"/>
                  </a:lnTo>
                  <a:lnTo>
                    <a:pt x="10" y="50"/>
                  </a:lnTo>
                  <a:lnTo>
                    <a:pt x="10" y="46"/>
                  </a:lnTo>
                  <a:lnTo>
                    <a:pt x="10" y="42"/>
                  </a:lnTo>
                  <a:lnTo>
                    <a:pt x="8" y="38"/>
                  </a:lnTo>
                  <a:lnTo>
                    <a:pt x="4" y="34"/>
                  </a:lnTo>
                  <a:lnTo>
                    <a:pt x="0" y="31"/>
                  </a:lnTo>
                  <a:lnTo>
                    <a:pt x="0" y="27"/>
                  </a:lnTo>
                  <a:lnTo>
                    <a:pt x="0" y="19"/>
                  </a:lnTo>
                  <a:lnTo>
                    <a:pt x="4" y="15"/>
                  </a:lnTo>
                  <a:close/>
                </a:path>
              </a:pathLst>
            </a:custGeom>
            <a:solidFill>
              <a:srgbClr val="99477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29"/>
            <p:cNvSpPr/>
            <p:nvPr/>
          </p:nvSpPr>
          <p:spPr>
            <a:xfrm>
              <a:off x="778" y="2955"/>
              <a:ext cx="89" cy="67"/>
            </a:xfrm>
            <a:custGeom>
              <a:rect b="b" l="l" r="r" t="t"/>
              <a:pathLst>
                <a:path extrusionOk="0" h="67" w="89">
                  <a:moveTo>
                    <a:pt x="4" y="15"/>
                  </a:moveTo>
                  <a:lnTo>
                    <a:pt x="6" y="9"/>
                  </a:lnTo>
                  <a:lnTo>
                    <a:pt x="10" y="6"/>
                  </a:lnTo>
                  <a:lnTo>
                    <a:pt x="16" y="4"/>
                  </a:lnTo>
                  <a:lnTo>
                    <a:pt x="22" y="4"/>
                  </a:lnTo>
                  <a:lnTo>
                    <a:pt x="25" y="6"/>
                  </a:lnTo>
                  <a:lnTo>
                    <a:pt x="29" y="8"/>
                  </a:lnTo>
                  <a:lnTo>
                    <a:pt x="35" y="8"/>
                  </a:lnTo>
                  <a:lnTo>
                    <a:pt x="39" y="8"/>
                  </a:lnTo>
                  <a:lnTo>
                    <a:pt x="45" y="4"/>
                  </a:lnTo>
                  <a:lnTo>
                    <a:pt x="48" y="0"/>
                  </a:lnTo>
                  <a:lnTo>
                    <a:pt x="52" y="0"/>
                  </a:lnTo>
                  <a:lnTo>
                    <a:pt x="56" y="2"/>
                  </a:lnTo>
                  <a:lnTo>
                    <a:pt x="60" y="4"/>
                  </a:lnTo>
                  <a:lnTo>
                    <a:pt x="62" y="8"/>
                  </a:lnTo>
                  <a:lnTo>
                    <a:pt x="64" y="11"/>
                  </a:lnTo>
                  <a:lnTo>
                    <a:pt x="64" y="15"/>
                  </a:lnTo>
                  <a:lnTo>
                    <a:pt x="64" y="23"/>
                  </a:lnTo>
                  <a:lnTo>
                    <a:pt x="64" y="29"/>
                  </a:lnTo>
                  <a:lnTo>
                    <a:pt x="69" y="32"/>
                  </a:lnTo>
                  <a:lnTo>
                    <a:pt x="75" y="36"/>
                  </a:lnTo>
                  <a:lnTo>
                    <a:pt x="81" y="42"/>
                  </a:lnTo>
                  <a:lnTo>
                    <a:pt x="85" y="46"/>
                  </a:lnTo>
                  <a:lnTo>
                    <a:pt x="87" y="50"/>
                  </a:lnTo>
                  <a:lnTo>
                    <a:pt x="89" y="54"/>
                  </a:lnTo>
                  <a:lnTo>
                    <a:pt x="87" y="57"/>
                  </a:lnTo>
                  <a:lnTo>
                    <a:pt x="85" y="63"/>
                  </a:lnTo>
                  <a:lnTo>
                    <a:pt x="81" y="67"/>
                  </a:lnTo>
                  <a:lnTo>
                    <a:pt x="75" y="67"/>
                  </a:lnTo>
                  <a:lnTo>
                    <a:pt x="66" y="67"/>
                  </a:lnTo>
                  <a:lnTo>
                    <a:pt x="56" y="67"/>
                  </a:lnTo>
                  <a:lnTo>
                    <a:pt x="50" y="63"/>
                  </a:lnTo>
                  <a:lnTo>
                    <a:pt x="43" y="61"/>
                  </a:lnTo>
                  <a:lnTo>
                    <a:pt x="31" y="61"/>
                  </a:lnTo>
                  <a:lnTo>
                    <a:pt x="20" y="61"/>
                  </a:lnTo>
                  <a:lnTo>
                    <a:pt x="18" y="59"/>
                  </a:lnTo>
                  <a:lnTo>
                    <a:pt x="14" y="57"/>
                  </a:lnTo>
                  <a:lnTo>
                    <a:pt x="12" y="54"/>
                  </a:lnTo>
                  <a:lnTo>
                    <a:pt x="10" y="50"/>
                  </a:lnTo>
                  <a:lnTo>
                    <a:pt x="10" y="46"/>
                  </a:lnTo>
                  <a:lnTo>
                    <a:pt x="10" y="42"/>
                  </a:lnTo>
                  <a:lnTo>
                    <a:pt x="8" y="38"/>
                  </a:lnTo>
                  <a:lnTo>
                    <a:pt x="4" y="34"/>
                  </a:lnTo>
                  <a:lnTo>
                    <a:pt x="0" y="31"/>
                  </a:lnTo>
                  <a:lnTo>
                    <a:pt x="0" y="27"/>
                  </a:lnTo>
                  <a:lnTo>
                    <a:pt x="0" y="19"/>
                  </a:lnTo>
                  <a:lnTo>
                    <a:pt x="4" y="15"/>
                  </a:lnTo>
                </a:path>
              </a:pathLst>
            </a:custGeom>
            <a:noFill/>
            <a:ln cap="flat" cmpd="sng" w="9525">
              <a:solidFill>
                <a:srgbClr val="1F1A17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29"/>
            <p:cNvSpPr/>
            <p:nvPr/>
          </p:nvSpPr>
          <p:spPr>
            <a:xfrm>
              <a:off x="759" y="2939"/>
              <a:ext cx="8" cy="8"/>
            </a:xfrm>
            <a:custGeom>
              <a:rect b="b" l="l" r="r" t="t"/>
              <a:pathLst>
                <a:path extrusionOk="0" h="8" w="8">
                  <a:moveTo>
                    <a:pt x="4" y="8"/>
                  </a:moveTo>
                  <a:lnTo>
                    <a:pt x="4" y="8"/>
                  </a:lnTo>
                  <a:lnTo>
                    <a:pt x="6" y="4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29"/>
            <p:cNvSpPr/>
            <p:nvPr/>
          </p:nvSpPr>
          <p:spPr>
            <a:xfrm>
              <a:off x="759" y="2945"/>
              <a:ext cx="4" cy="6"/>
            </a:xfrm>
            <a:custGeom>
              <a:rect b="b" l="l" r="r" t="t"/>
              <a:pathLst>
                <a:path extrusionOk="0" h="6" w="4">
                  <a:moveTo>
                    <a:pt x="4" y="6"/>
                  </a:moveTo>
                  <a:lnTo>
                    <a:pt x="4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6"/>
                  </a:lnTo>
                  <a:lnTo>
                    <a:pt x="2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29"/>
            <p:cNvSpPr/>
            <p:nvPr/>
          </p:nvSpPr>
          <p:spPr>
            <a:xfrm>
              <a:off x="761" y="2949"/>
              <a:ext cx="2" cy="4"/>
            </a:xfrm>
            <a:custGeom>
              <a:rect b="b" l="l" r="r" t="t"/>
              <a:pathLst>
                <a:path extrusionOk="0" h="4" w="2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29"/>
            <p:cNvSpPr/>
            <p:nvPr/>
          </p:nvSpPr>
          <p:spPr>
            <a:xfrm>
              <a:off x="761" y="2943"/>
              <a:ext cx="17" cy="10"/>
            </a:xfrm>
            <a:custGeom>
              <a:rect b="b" l="l" r="r" t="t"/>
              <a:pathLst>
                <a:path extrusionOk="0" h="10" w="17">
                  <a:moveTo>
                    <a:pt x="17" y="0"/>
                  </a:moveTo>
                  <a:lnTo>
                    <a:pt x="17" y="0"/>
                  </a:lnTo>
                  <a:lnTo>
                    <a:pt x="8" y="4"/>
                  </a:lnTo>
                  <a:lnTo>
                    <a:pt x="0" y="6"/>
                  </a:lnTo>
                  <a:lnTo>
                    <a:pt x="2" y="10"/>
                  </a:lnTo>
                  <a:lnTo>
                    <a:pt x="10" y="6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29"/>
            <p:cNvSpPr/>
            <p:nvPr/>
          </p:nvSpPr>
          <p:spPr>
            <a:xfrm>
              <a:off x="778" y="2943"/>
              <a:ext cx="10" cy="4"/>
            </a:xfrm>
            <a:custGeom>
              <a:rect b="b" l="l" r="r" t="t"/>
              <a:pathLst>
                <a:path extrusionOk="0" h="4" w="10">
                  <a:moveTo>
                    <a:pt x="10" y="0"/>
                  </a:moveTo>
                  <a:lnTo>
                    <a:pt x="10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4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29"/>
            <p:cNvSpPr/>
            <p:nvPr/>
          </p:nvSpPr>
          <p:spPr>
            <a:xfrm>
              <a:off x="784" y="2943"/>
              <a:ext cx="4" cy="10"/>
            </a:xfrm>
            <a:custGeom>
              <a:rect b="b" l="l" r="r" t="t"/>
              <a:pathLst>
                <a:path extrusionOk="0" h="10" w="4">
                  <a:moveTo>
                    <a:pt x="4" y="10"/>
                  </a:moveTo>
                  <a:lnTo>
                    <a:pt x="4" y="6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6"/>
                  </a:lnTo>
                  <a:lnTo>
                    <a:pt x="0" y="10"/>
                  </a:lnTo>
                  <a:lnTo>
                    <a:pt x="4" y="1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29"/>
            <p:cNvSpPr/>
            <p:nvPr/>
          </p:nvSpPr>
          <p:spPr>
            <a:xfrm>
              <a:off x="826" y="2926"/>
              <a:ext cx="10" cy="10"/>
            </a:xfrm>
            <a:custGeom>
              <a:rect b="b" l="l" r="r" t="t"/>
              <a:pathLst>
                <a:path extrusionOk="0" h="10" w="10">
                  <a:moveTo>
                    <a:pt x="10" y="0"/>
                  </a:moveTo>
                  <a:lnTo>
                    <a:pt x="10" y="0"/>
                  </a:lnTo>
                  <a:lnTo>
                    <a:pt x="4" y="2"/>
                  </a:lnTo>
                  <a:lnTo>
                    <a:pt x="0" y="8"/>
                  </a:lnTo>
                  <a:lnTo>
                    <a:pt x="4" y="10"/>
                  </a:lnTo>
                  <a:lnTo>
                    <a:pt x="8" y="6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29"/>
            <p:cNvSpPr/>
            <p:nvPr/>
          </p:nvSpPr>
          <p:spPr>
            <a:xfrm>
              <a:off x="836" y="2926"/>
              <a:ext cx="10" cy="4"/>
            </a:xfrm>
            <a:custGeom>
              <a:rect b="b" l="l" r="r" t="t"/>
              <a:pathLst>
                <a:path extrusionOk="0" h="4" w="10">
                  <a:moveTo>
                    <a:pt x="10" y="0"/>
                  </a:moveTo>
                  <a:lnTo>
                    <a:pt x="10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4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29"/>
            <p:cNvSpPr/>
            <p:nvPr/>
          </p:nvSpPr>
          <p:spPr>
            <a:xfrm>
              <a:off x="846" y="2918"/>
              <a:ext cx="9" cy="12"/>
            </a:xfrm>
            <a:custGeom>
              <a:rect b="b" l="l" r="r" t="t"/>
              <a:pathLst>
                <a:path extrusionOk="0" h="12" w="9">
                  <a:moveTo>
                    <a:pt x="7" y="0"/>
                  </a:moveTo>
                  <a:lnTo>
                    <a:pt x="3" y="6"/>
                  </a:lnTo>
                  <a:lnTo>
                    <a:pt x="0" y="8"/>
                  </a:lnTo>
                  <a:lnTo>
                    <a:pt x="0" y="12"/>
                  </a:lnTo>
                  <a:lnTo>
                    <a:pt x="5" y="8"/>
                  </a:lnTo>
                  <a:lnTo>
                    <a:pt x="9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29"/>
            <p:cNvSpPr/>
            <p:nvPr/>
          </p:nvSpPr>
          <p:spPr>
            <a:xfrm>
              <a:off x="880" y="2949"/>
              <a:ext cx="10" cy="8"/>
            </a:xfrm>
            <a:custGeom>
              <a:rect b="b" l="l" r="r" t="t"/>
              <a:pathLst>
                <a:path extrusionOk="0" h="8" w="10">
                  <a:moveTo>
                    <a:pt x="4" y="8"/>
                  </a:moveTo>
                  <a:lnTo>
                    <a:pt x="4" y="8"/>
                  </a:lnTo>
                  <a:lnTo>
                    <a:pt x="6" y="6"/>
                  </a:lnTo>
                  <a:lnTo>
                    <a:pt x="10" y="2"/>
                  </a:lnTo>
                  <a:lnTo>
                    <a:pt x="8" y="0"/>
                  </a:lnTo>
                  <a:lnTo>
                    <a:pt x="4" y="2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29"/>
            <p:cNvSpPr/>
            <p:nvPr/>
          </p:nvSpPr>
          <p:spPr>
            <a:xfrm>
              <a:off x="880" y="2957"/>
              <a:ext cx="10" cy="9"/>
            </a:xfrm>
            <a:custGeom>
              <a:rect b="b" l="l" r="r" t="t"/>
              <a:pathLst>
                <a:path extrusionOk="0" h="9" w="10">
                  <a:moveTo>
                    <a:pt x="10" y="7"/>
                  </a:moveTo>
                  <a:lnTo>
                    <a:pt x="10" y="7"/>
                  </a:lnTo>
                  <a:lnTo>
                    <a:pt x="6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2" y="6"/>
                  </a:lnTo>
                  <a:lnTo>
                    <a:pt x="6" y="9"/>
                  </a:lnTo>
                  <a:lnTo>
                    <a:pt x="6" y="9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29"/>
            <p:cNvSpPr/>
            <p:nvPr/>
          </p:nvSpPr>
          <p:spPr>
            <a:xfrm>
              <a:off x="886" y="2964"/>
              <a:ext cx="8" cy="10"/>
            </a:xfrm>
            <a:custGeom>
              <a:rect b="b" l="l" r="r" t="t"/>
              <a:pathLst>
                <a:path extrusionOk="0" h="10" w="8">
                  <a:moveTo>
                    <a:pt x="8" y="8"/>
                  </a:moveTo>
                  <a:lnTo>
                    <a:pt x="8" y="8"/>
                  </a:lnTo>
                  <a:lnTo>
                    <a:pt x="6" y="6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6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29"/>
            <p:cNvSpPr/>
            <p:nvPr/>
          </p:nvSpPr>
          <p:spPr>
            <a:xfrm>
              <a:off x="890" y="2972"/>
              <a:ext cx="4" cy="2"/>
            </a:xfrm>
            <a:custGeom>
              <a:rect b="b" l="l" r="r" t="t"/>
              <a:pathLst>
                <a:path extrusionOk="0" h="2" w="4">
                  <a:moveTo>
                    <a:pt x="0" y="2"/>
                  </a:moveTo>
                  <a:lnTo>
                    <a:pt x="4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29"/>
            <p:cNvSpPr/>
            <p:nvPr/>
          </p:nvSpPr>
          <p:spPr>
            <a:xfrm>
              <a:off x="823" y="3043"/>
              <a:ext cx="9" cy="6"/>
            </a:xfrm>
            <a:custGeom>
              <a:rect b="b" l="l" r="r" t="t"/>
              <a:pathLst>
                <a:path extrusionOk="0" h="6" w="9">
                  <a:moveTo>
                    <a:pt x="9" y="0"/>
                  </a:moveTo>
                  <a:lnTo>
                    <a:pt x="9" y="0"/>
                  </a:lnTo>
                  <a:lnTo>
                    <a:pt x="3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5" y="4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29"/>
            <p:cNvSpPr/>
            <p:nvPr/>
          </p:nvSpPr>
          <p:spPr>
            <a:xfrm>
              <a:off x="832" y="3043"/>
              <a:ext cx="8" cy="6"/>
            </a:xfrm>
            <a:custGeom>
              <a:rect b="b" l="l" r="r" t="t"/>
              <a:pathLst>
                <a:path extrusionOk="0" h="6" w="8">
                  <a:moveTo>
                    <a:pt x="8" y="4"/>
                  </a:move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6" y="6"/>
                  </a:lnTo>
                  <a:lnTo>
                    <a:pt x="6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29"/>
            <p:cNvSpPr/>
            <p:nvPr/>
          </p:nvSpPr>
          <p:spPr>
            <a:xfrm>
              <a:off x="838" y="3047"/>
              <a:ext cx="4" cy="10"/>
            </a:xfrm>
            <a:custGeom>
              <a:rect b="b" l="l" r="r" t="t"/>
              <a:pathLst>
                <a:path extrusionOk="0" h="10" w="4">
                  <a:moveTo>
                    <a:pt x="2" y="10"/>
                  </a:moveTo>
                  <a:lnTo>
                    <a:pt x="2" y="10"/>
                  </a:lnTo>
                  <a:lnTo>
                    <a:pt x="4" y="4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29"/>
            <p:cNvSpPr/>
            <p:nvPr/>
          </p:nvSpPr>
          <p:spPr>
            <a:xfrm>
              <a:off x="834" y="3055"/>
              <a:ext cx="6" cy="11"/>
            </a:xfrm>
            <a:custGeom>
              <a:rect b="b" l="l" r="r" t="t"/>
              <a:pathLst>
                <a:path extrusionOk="0" h="11" w="6">
                  <a:moveTo>
                    <a:pt x="2" y="11"/>
                  </a:moveTo>
                  <a:lnTo>
                    <a:pt x="4" y="5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5"/>
                  </a:lnTo>
                  <a:lnTo>
                    <a:pt x="0" y="9"/>
                  </a:lnTo>
                  <a:lnTo>
                    <a:pt x="2" y="1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29"/>
            <p:cNvSpPr/>
            <p:nvPr/>
          </p:nvSpPr>
          <p:spPr>
            <a:xfrm>
              <a:off x="744" y="3009"/>
              <a:ext cx="8" cy="9"/>
            </a:xfrm>
            <a:custGeom>
              <a:rect b="b" l="l" r="r" t="t"/>
              <a:pathLst>
                <a:path extrusionOk="0" h="9" w="8">
                  <a:moveTo>
                    <a:pt x="8" y="7"/>
                  </a:moveTo>
                  <a:lnTo>
                    <a:pt x="8" y="7"/>
                  </a:lnTo>
                  <a:lnTo>
                    <a:pt x="6" y="3"/>
                  </a:lnTo>
                  <a:lnTo>
                    <a:pt x="4" y="0"/>
                  </a:lnTo>
                  <a:lnTo>
                    <a:pt x="0" y="1"/>
                  </a:lnTo>
                  <a:lnTo>
                    <a:pt x="2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29"/>
            <p:cNvSpPr/>
            <p:nvPr/>
          </p:nvSpPr>
          <p:spPr>
            <a:xfrm>
              <a:off x="748" y="3016"/>
              <a:ext cx="4" cy="12"/>
            </a:xfrm>
            <a:custGeom>
              <a:rect b="b" l="l" r="r" t="t"/>
              <a:pathLst>
                <a:path extrusionOk="0" h="12" w="4">
                  <a:moveTo>
                    <a:pt x="4" y="12"/>
                  </a:moveTo>
                  <a:lnTo>
                    <a:pt x="4" y="12"/>
                  </a:lnTo>
                  <a:lnTo>
                    <a:pt x="4" y="6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29"/>
            <p:cNvSpPr/>
            <p:nvPr/>
          </p:nvSpPr>
          <p:spPr>
            <a:xfrm>
              <a:off x="744" y="3026"/>
              <a:ext cx="8" cy="6"/>
            </a:xfrm>
            <a:custGeom>
              <a:rect b="b" l="l" r="r" t="t"/>
              <a:pathLst>
                <a:path extrusionOk="0" h="6" w="8">
                  <a:moveTo>
                    <a:pt x="4" y="6"/>
                  </a:moveTo>
                  <a:lnTo>
                    <a:pt x="4" y="6"/>
                  </a:lnTo>
                  <a:lnTo>
                    <a:pt x="4" y="4"/>
                  </a:lnTo>
                  <a:lnTo>
                    <a:pt x="8" y="2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29"/>
            <p:cNvSpPr/>
            <p:nvPr/>
          </p:nvSpPr>
          <p:spPr>
            <a:xfrm>
              <a:off x="744" y="3030"/>
              <a:ext cx="4" cy="11"/>
            </a:xfrm>
            <a:custGeom>
              <a:rect b="b" l="l" r="r" t="t"/>
              <a:pathLst>
                <a:path extrusionOk="0" h="11" w="4">
                  <a:moveTo>
                    <a:pt x="4" y="11"/>
                  </a:moveTo>
                  <a:lnTo>
                    <a:pt x="2" y="5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11"/>
                  </a:lnTo>
                  <a:lnTo>
                    <a:pt x="4" y="1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29"/>
            <p:cNvSpPr/>
            <p:nvPr/>
          </p:nvSpPr>
          <p:spPr>
            <a:xfrm>
              <a:off x="1105" y="2182"/>
              <a:ext cx="98" cy="82"/>
            </a:xfrm>
            <a:custGeom>
              <a:rect b="b" l="l" r="r" t="t"/>
              <a:pathLst>
                <a:path extrusionOk="0" h="82" w="98">
                  <a:moveTo>
                    <a:pt x="98" y="36"/>
                  </a:moveTo>
                  <a:lnTo>
                    <a:pt x="98" y="44"/>
                  </a:lnTo>
                  <a:lnTo>
                    <a:pt x="96" y="59"/>
                  </a:lnTo>
                  <a:lnTo>
                    <a:pt x="92" y="71"/>
                  </a:lnTo>
                  <a:lnTo>
                    <a:pt x="88" y="76"/>
                  </a:lnTo>
                  <a:lnTo>
                    <a:pt x="84" y="78"/>
                  </a:lnTo>
                  <a:lnTo>
                    <a:pt x="80" y="80"/>
                  </a:lnTo>
                  <a:lnTo>
                    <a:pt x="76" y="82"/>
                  </a:lnTo>
                  <a:lnTo>
                    <a:pt x="0" y="82"/>
                  </a:lnTo>
                  <a:lnTo>
                    <a:pt x="0" y="0"/>
                  </a:lnTo>
                  <a:lnTo>
                    <a:pt x="76" y="0"/>
                  </a:lnTo>
                  <a:lnTo>
                    <a:pt x="80" y="0"/>
                  </a:lnTo>
                  <a:lnTo>
                    <a:pt x="84" y="1"/>
                  </a:lnTo>
                  <a:lnTo>
                    <a:pt x="88" y="5"/>
                  </a:lnTo>
                  <a:lnTo>
                    <a:pt x="92" y="9"/>
                  </a:lnTo>
                  <a:lnTo>
                    <a:pt x="96" y="21"/>
                  </a:lnTo>
                  <a:lnTo>
                    <a:pt x="98" y="36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29"/>
            <p:cNvSpPr/>
            <p:nvPr/>
          </p:nvSpPr>
          <p:spPr>
            <a:xfrm>
              <a:off x="1195" y="2218"/>
              <a:ext cx="17" cy="8"/>
            </a:xfrm>
            <a:custGeom>
              <a:rect b="b" l="l" r="r" t="t"/>
              <a:pathLst>
                <a:path extrusionOk="0" h="8" w="17">
                  <a:moveTo>
                    <a:pt x="0" y="8"/>
                  </a:moveTo>
                  <a:lnTo>
                    <a:pt x="17" y="8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29"/>
            <p:cNvSpPr/>
            <p:nvPr/>
          </p:nvSpPr>
          <p:spPr>
            <a:xfrm>
              <a:off x="1181" y="2226"/>
              <a:ext cx="31" cy="46"/>
            </a:xfrm>
            <a:custGeom>
              <a:rect b="b" l="l" r="r" t="t"/>
              <a:pathLst>
                <a:path extrusionOk="0" h="46" w="31">
                  <a:moveTo>
                    <a:pt x="0" y="46"/>
                  </a:moveTo>
                  <a:lnTo>
                    <a:pt x="0" y="46"/>
                  </a:lnTo>
                  <a:lnTo>
                    <a:pt x="6" y="46"/>
                  </a:lnTo>
                  <a:lnTo>
                    <a:pt x="14" y="42"/>
                  </a:lnTo>
                  <a:lnTo>
                    <a:pt x="20" y="38"/>
                  </a:lnTo>
                  <a:lnTo>
                    <a:pt x="23" y="30"/>
                  </a:lnTo>
                  <a:lnTo>
                    <a:pt x="29" y="17"/>
                  </a:lnTo>
                  <a:lnTo>
                    <a:pt x="31" y="0"/>
                  </a:lnTo>
                  <a:lnTo>
                    <a:pt x="14" y="0"/>
                  </a:lnTo>
                  <a:lnTo>
                    <a:pt x="12" y="13"/>
                  </a:lnTo>
                  <a:lnTo>
                    <a:pt x="8" y="23"/>
                  </a:lnTo>
                  <a:lnTo>
                    <a:pt x="6" y="27"/>
                  </a:lnTo>
                  <a:lnTo>
                    <a:pt x="4" y="28"/>
                  </a:lnTo>
                  <a:lnTo>
                    <a:pt x="2" y="2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29"/>
            <p:cNvSpPr/>
            <p:nvPr/>
          </p:nvSpPr>
          <p:spPr>
            <a:xfrm>
              <a:off x="1097" y="2254"/>
              <a:ext cx="84" cy="18"/>
            </a:xfrm>
            <a:custGeom>
              <a:rect b="b" l="l" r="r" t="t"/>
              <a:pathLst>
                <a:path extrusionOk="0" h="18" w="84">
                  <a:moveTo>
                    <a:pt x="0" y="10"/>
                  </a:moveTo>
                  <a:lnTo>
                    <a:pt x="8" y="18"/>
                  </a:lnTo>
                  <a:lnTo>
                    <a:pt x="84" y="18"/>
                  </a:lnTo>
                  <a:lnTo>
                    <a:pt x="84" y="0"/>
                  </a:lnTo>
                  <a:lnTo>
                    <a:pt x="8" y="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8"/>
                  </a:lnTo>
                  <a:lnTo>
                    <a:pt x="8" y="18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29"/>
            <p:cNvSpPr/>
            <p:nvPr/>
          </p:nvSpPr>
          <p:spPr>
            <a:xfrm>
              <a:off x="1097" y="2172"/>
              <a:ext cx="17" cy="92"/>
            </a:xfrm>
            <a:custGeom>
              <a:rect b="b" l="l" r="r" t="t"/>
              <a:pathLst>
                <a:path extrusionOk="0" h="92" w="17">
                  <a:moveTo>
                    <a:pt x="8" y="0"/>
                  </a:moveTo>
                  <a:lnTo>
                    <a:pt x="0" y="10"/>
                  </a:lnTo>
                  <a:lnTo>
                    <a:pt x="0" y="92"/>
                  </a:lnTo>
                  <a:lnTo>
                    <a:pt x="17" y="92"/>
                  </a:lnTo>
                  <a:lnTo>
                    <a:pt x="17" y="10"/>
                  </a:lnTo>
                  <a:lnTo>
                    <a:pt x="8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29"/>
            <p:cNvSpPr/>
            <p:nvPr/>
          </p:nvSpPr>
          <p:spPr>
            <a:xfrm>
              <a:off x="1105" y="2172"/>
              <a:ext cx="76" cy="17"/>
            </a:xfrm>
            <a:custGeom>
              <a:rect b="b" l="l" r="r" t="t"/>
              <a:pathLst>
                <a:path extrusionOk="0" h="17" w="76">
                  <a:moveTo>
                    <a:pt x="76" y="17"/>
                  </a:moveTo>
                  <a:lnTo>
                    <a:pt x="76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76" y="17"/>
                  </a:lnTo>
                  <a:lnTo>
                    <a:pt x="76" y="1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29"/>
            <p:cNvSpPr/>
            <p:nvPr/>
          </p:nvSpPr>
          <p:spPr>
            <a:xfrm>
              <a:off x="1181" y="2172"/>
              <a:ext cx="31" cy="46"/>
            </a:xfrm>
            <a:custGeom>
              <a:rect b="b" l="l" r="r" t="t"/>
              <a:pathLst>
                <a:path extrusionOk="0" h="46" w="31">
                  <a:moveTo>
                    <a:pt x="31" y="46"/>
                  </a:moveTo>
                  <a:lnTo>
                    <a:pt x="31" y="46"/>
                  </a:lnTo>
                  <a:lnTo>
                    <a:pt x="29" y="29"/>
                  </a:lnTo>
                  <a:lnTo>
                    <a:pt x="23" y="15"/>
                  </a:lnTo>
                  <a:lnTo>
                    <a:pt x="20" y="10"/>
                  </a:lnTo>
                  <a:lnTo>
                    <a:pt x="14" y="6"/>
                  </a:lnTo>
                  <a:lnTo>
                    <a:pt x="6" y="2"/>
                  </a:lnTo>
                  <a:lnTo>
                    <a:pt x="0" y="0"/>
                  </a:lnTo>
                  <a:lnTo>
                    <a:pt x="0" y="17"/>
                  </a:lnTo>
                  <a:lnTo>
                    <a:pt x="2" y="17"/>
                  </a:lnTo>
                  <a:lnTo>
                    <a:pt x="4" y="19"/>
                  </a:lnTo>
                  <a:lnTo>
                    <a:pt x="6" y="21"/>
                  </a:lnTo>
                  <a:lnTo>
                    <a:pt x="8" y="23"/>
                  </a:lnTo>
                  <a:lnTo>
                    <a:pt x="12" y="35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31" y="4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29"/>
            <p:cNvSpPr/>
            <p:nvPr/>
          </p:nvSpPr>
          <p:spPr>
            <a:xfrm>
              <a:off x="1203" y="2182"/>
              <a:ext cx="97" cy="82"/>
            </a:xfrm>
            <a:custGeom>
              <a:rect b="b" l="l" r="r" t="t"/>
              <a:pathLst>
                <a:path extrusionOk="0" h="82" w="97">
                  <a:moveTo>
                    <a:pt x="97" y="38"/>
                  </a:moveTo>
                  <a:lnTo>
                    <a:pt x="97" y="46"/>
                  </a:lnTo>
                  <a:lnTo>
                    <a:pt x="95" y="61"/>
                  </a:lnTo>
                  <a:lnTo>
                    <a:pt x="90" y="72"/>
                  </a:lnTo>
                  <a:lnTo>
                    <a:pt x="86" y="76"/>
                  </a:lnTo>
                  <a:lnTo>
                    <a:pt x="82" y="80"/>
                  </a:lnTo>
                  <a:lnTo>
                    <a:pt x="78" y="82"/>
                  </a:lnTo>
                  <a:lnTo>
                    <a:pt x="74" y="82"/>
                  </a:lnTo>
                  <a:lnTo>
                    <a:pt x="0" y="82"/>
                  </a:lnTo>
                  <a:lnTo>
                    <a:pt x="0" y="0"/>
                  </a:lnTo>
                  <a:lnTo>
                    <a:pt x="74" y="0"/>
                  </a:lnTo>
                  <a:lnTo>
                    <a:pt x="78" y="1"/>
                  </a:lnTo>
                  <a:lnTo>
                    <a:pt x="82" y="3"/>
                  </a:lnTo>
                  <a:lnTo>
                    <a:pt x="86" y="7"/>
                  </a:lnTo>
                  <a:lnTo>
                    <a:pt x="90" y="11"/>
                  </a:lnTo>
                  <a:lnTo>
                    <a:pt x="95" y="23"/>
                  </a:lnTo>
                  <a:lnTo>
                    <a:pt x="97" y="38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29"/>
            <p:cNvSpPr/>
            <p:nvPr/>
          </p:nvSpPr>
          <p:spPr>
            <a:xfrm>
              <a:off x="1291" y="2220"/>
              <a:ext cx="17" cy="8"/>
            </a:xfrm>
            <a:custGeom>
              <a:rect b="b" l="l" r="r" t="t"/>
              <a:pathLst>
                <a:path extrusionOk="0" h="8" w="17">
                  <a:moveTo>
                    <a:pt x="0" y="8"/>
                  </a:moveTo>
                  <a:lnTo>
                    <a:pt x="17" y="8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29"/>
            <p:cNvSpPr/>
            <p:nvPr/>
          </p:nvSpPr>
          <p:spPr>
            <a:xfrm>
              <a:off x="1277" y="2228"/>
              <a:ext cx="31" cy="46"/>
            </a:xfrm>
            <a:custGeom>
              <a:rect b="b" l="l" r="r" t="t"/>
              <a:pathLst>
                <a:path extrusionOk="0" h="46" w="31">
                  <a:moveTo>
                    <a:pt x="0" y="46"/>
                  </a:moveTo>
                  <a:lnTo>
                    <a:pt x="0" y="46"/>
                  </a:lnTo>
                  <a:lnTo>
                    <a:pt x="8" y="44"/>
                  </a:lnTo>
                  <a:lnTo>
                    <a:pt x="14" y="42"/>
                  </a:lnTo>
                  <a:lnTo>
                    <a:pt x="20" y="36"/>
                  </a:lnTo>
                  <a:lnTo>
                    <a:pt x="23" y="30"/>
                  </a:lnTo>
                  <a:lnTo>
                    <a:pt x="29" y="17"/>
                  </a:lnTo>
                  <a:lnTo>
                    <a:pt x="31" y="0"/>
                  </a:lnTo>
                  <a:lnTo>
                    <a:pt x="14" y="0"/>
                  </a:lnTo>
                  <a:lnTo>
                    <a:pt x="12" y="13"/>
                  </a:lnTo>
                  <a:lnTo>
                    <a:pt x="8" y="23"/>
                  </a:lnTo>
                  <a:lnTo>
                    <a:pt x="6" y="25"/>
                  </a:lnTo>
                  <a:lnTo>
                    <a:pt x="4" y="26"/>
                  </a:lnTo>
                  <a:lnTo>
                    <a:pt x="2" y="2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29"/>
            <p:cNvSpPr/>
            <p:nvPr/>
          </p:nvSpPr>
          <p:spPr>
            <a:xfrm>
              <a:off x="1193" y="2256"/>
              <a:ext cx="84" cy="18"/>
            </a:xfrm>
            <a:custGeom>
              <a:rect b="b" l="l" r="r" t="t"/>
              <a:pathLst>
                <a:path extrusionOk="0" h="18" w="84">
                  <a:moveTo>
                    <a:pt x="0" y="8"/>
                  </a:moveTo>
                  <a:lnTo>
                    <a:pt x="10" y="18"/>
                  </a:lnTo>
                  <a:lnTo>
                    <a:pt x="84" y="18"/>
                  </a:lnTo>
                  <a:lnTo>
                    <a:pt x="84" y="0"/>
                  </a:lnTo>
                  <a:lnTo>
                    <a:pt x="10" y="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8"/>
                  </a:lnTo>
                  <a:lnTo>
                    <a:pt x="10" y="1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29"/>
            <p:cNvSpPr/>
            <p:nvPr/>
          </p:nvSpPr>
          <p:spPr>
            <a:xfrm>
              <a:off x="1193" y="2174"/>
              <a:ext cx="17" cy="90"/>
            </a:xfrm>
            <a:custGeom>
              <a:rect b="b" l="l" r="r" t="t"/>
              <a:pathLst>
                <a:path extrusionOk="0" h="90" w="17">
                  <a:moveTo>
                    <a:pt x="10" y="0"/>
                  </a:moveTo>
                  <a:lnTo>
                    <a:pt x="0" y="8"/>
                  </a:lnTo>
                  <a:lnTo>
                    <a:pt x="0" y="90"/>
                  </a:lnTo>
                  <a:lnTo>
                    <a:pt x="17" y="90"/>
                  </a:lnTo>
                  <a:lnTo>
                    <a:pt x="17" y="8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29"/>
            <p:cNvSpPr/>
            <p:nvPr/>
          </p:nvSpPr>
          <p:spPr>
            <a:xfrm>
              <a:off x="1203" y="2174"/>
              <a:ext cx="74" cy="17"/>
            </a:xfrm>
            <a:custGeom>
              <a:rect b="b" l="l" r="r" t="t"/>
              <a:pathLst>
                <a:path extrusionOk="0" h="17" w="74">
                  <a:moveTo>
                    <a:pt x="74" y="17"/>
                  </a:moveTo>
                  <a:lnTo>
                    <a:pt x="74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74" y="17"/>
                  </a:lnTo>
                  <a:lnTo>
                    <a:pt x="74" y="1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29"/>
            <p:cNvSpPr/>
            <p:nvPr/>
          </p:nvSpPr>
          <p:spPr>
            <a:xfrm>
              <a:off x="1277" y="2174"/>
              <a:ext cx="31" cy="46"/>
            </a:xfrm>
            <a:custGeom>
              <a:rect b="b" l="l" r="r" t="t"/>
              <a:pathLst>
                <a:path extrusionOk="0" h="46" w="31">
                  <a:moveTo>
                    <a:pt x="31" y="46"/>
                  </a:moveTo>
                  <a:lnTo>
                    <a:pt x="31" y="46"/>
                  </a:lnTo>
                  <a:lnTo>
                    <a:pt x="29" y="29"/>
                  </a:lnTo>
                  <a:lnTo>
                    <a:pt x="23" y="15"/>
                  </a:lnTo>
                  <a:lnTo>
                    <a:pt x="20" y="9"/>
                  </a:lnTo>
                  <a:lnTo>
                    <a:pt x="14" y="4"/>
                  </a:lnTo>
                  <a:lnTo>
                    <a:pt x="8" y="2"/>
                  </a:lnTo>
                  <a:lnTo>
                    <a:pt x="0" y="0"/>
                  </a:lnTo>
                  <a:lnTo>
                    <a:pt x="0" y="17"/>
                  </a:lnTo>
                  <a:lnTo>
                    <a:pt x="2" y="17"/>
                  </a:lnTo>
                  <a:lnTo>
                    <a:pt x="4" y="19"/>
                  </a:lnTo>
                  <a:lnTo>
                    <a:pt x="6" y="21"/>
                  </a:lnTo>
                  <a:lnTo>
                    <a:pt x="8" y="23"/>
                  </a:lnTo>
                  <a:lnTo>
                    <a:pt x="12" y="33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31" y="4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29"/>
            <p:cNvSpPr/>
            <p:nvPr/>
          </p:nvSpPr>
          <p:spPr>
            <a:xfrm>
              <a:off x="1007" y="1335"/>
              <a:ext cx="355" cy="336"/>
            </a:xfrm>
            <a:custGeom>
              <a:rect b="b" l="l" r="r" t="t"/>
              <a:pathLst>
                <a:path extrusionOk="0" h="336" w="355">
                  <a:moveTo>
                    <a:pt x="101" y="110"/>
                  </a:moveTo>
                  <a:lnTo>
                    <a:pt x="48" y="48"/>
                  </a:lnTo>
                  <a:lnTo>
                    <a:pt x="48" y="46"/>
                  </a:lnTo>
                  <a:lnTo>
                    <a:pt x="113" y="96"/>
                  </a:lnTo>
                  <a:lnTo>
                    <a:pt x="125" y="89"/>
                  </a:lnTo>
                  <a:lnTo>
                    <a:pt x="142" y="83"/>
                  </a:lnTo>
                  <a:lnTo>
                    <a:pt x="157" y="77"/>
                  </a:lnTo>
                  <a:lnTo>
                    <a:pt x="172" y="75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84" y="73"/>
                  </a:lnTo>
                  <a:lnTo>
                    <a:pt x="203" y="75"/>
                  </a:lnTo>
                  <a:lnTo>
                    <a:pt x="222" y="81"/>
                  </a:lnTo>
                  <a:lnTo>
                    <a:pt x="236" y="87"/>
                  </a:lnTo>
                  <a:lnTo>
                    <a:pt x="245" y="94"/>
                  </a:lnTo>
                  <a:lnTo>
                    <a:pt x="307" y="48"/>
                  </a:lnTo>
                  <a:lnTo>
                    <a:pt x="253" y="106"/>
                  </a:lnTo>
                  <a:lnTo>
                    <a:pt x="263" y="117"/>
                  </a:lnTo>
                  <a:lnTo>
                    <a:pt x="270" y="131"/>
                  </a:lnTo>
                  <a:lnTo>
                    <a:pt x="276" y="148"/>
                  </a:lnTo>
                  <a:lnTo>
                    <a:pt x="280" y="163"/>
                  </a:lnTo>
                  <a:lnTo>
                    <a:pt x="355" y="165"/>
                  </a:lnTo>
                  <a:lnTo>
                    <a:pt x="355" y="167"/>
                  </a:lnTo>
                  <a:lnTo>
                    <a:pt x="278" y="173"/>
                  </a:lnTo>
                  <a:lnTo>
                    <a:pt x="276" y="187"/>
                  </a:lnTo>
                  <a:lnTo>
                    <a:pt x="270" y="202"/>
                  </a:lnTo>
                  <a:lnTo>
                    <a:pt x="263" y="219"/>
                  </a:lnTo>
                  <a:lnTo>
                    <a:pt x="255" y="233"/>
                  </a:lnTo>
                  <a:lnTo>
                    <a:pt x="299" y="284"/>
                  </a:lnTo>
                  <a:lnTo>
                    <a:pt x="299" y="286"/>
                  </a:lnTo>
                  <a:lnTo>
                    <a:pt x="247" y="238"/>
                  </a:lnTo>
                  <a:lnTo>
                    <a:pt x="236" y="246"/>
                  </a:lnTo>
                  <a:lnTo>
                    <a:pt x="219" y="254"/>
                  </a:lnTo>
                  <a:lnTo>
                    <a:pt x="201" y="261"/>
                  </a:lnTo>
                  <a:lnTo>
                    <a:pt x="186" y="265"/>
                  </a:lnTo>
                  <a:lnTo>
                    <a:pt x="178" y="336"/>
                  </a:lnTo>
                  <a:lnTo>
                    <a:pt x="178" y="334"/>
                  </a:lnTo>
                  <a:lnTo>
                    <a:pt x="171" y="263"/>
                  </a:lnTo>
                  <a:lnTo>
                    <a:pt x="159" y="259"/>
                  </a:lnTo>
                  <a:lnTo>
                    <a:pt x="142" y="256"/>
                  </a:lnTo>
                  <a:lnTo>
                    <a:pt x="126" y="248"/>
                  </a:lnTo>
                  <a:lnTo>
                    <a:pt x="111" y="240"/>
                  </a:lnTo>
                  <a:lnTo>
                    <a:pt x="50" y="292"/>
                  </a:lnTo>
                  <a:lnTo>
                    <a:pt x="52" y="288"/>
                  </a:lnTo>
                  <a:lnTo>
                    <a:pt x="94" y="231"/>
                  </a:lnTo>
                  <a:lnTo>
                    <a:pt x="88" y="219"/>
                  </a:lnTo>
                  <a:lnTo>
                    <a:pt x="82" y="206"/>
                  </a:lnTo>
                  <a:lnTo>
                    <a:pt x="78" y="190"/>
                  </a:lnTo>
                  <a:lnTo>
                    <a:pt x="77" y="175"/>
                  </a:lnTo>
                  <a:lnTo>
                    <a:pt x="0" y="167"/>
                  </a:lnTo>
                  <a:lnTo>
                    <a:pt x="2" y="165"/>
                  </a:lnTo>
                  <a:lnTo>
                    <a:pt x="78" y="162"/>
                  </a:lnTo>
                  <a:lnTo>
                    <a:pt x="82" y="146"/>
                  </a:lnTo>
                  <a:lnTo>
                    <a:pt x="88" y="133"/>
                  </a:lnTo>
                  <a:lnTo>
                    <a:pt x="96" y="119"/>
                  </a:lnTo>
                  <a:lnTo>
                    <a:pt x="101" y="11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29"/>
            <p:cNvSpPr/>
            <p:nvPr/>
          </p:nvSpPr>
          <p:spPr>
            <a:xfrm>
              <a:off x="1124" y="1431"/>
              <a:ext cx="121" cy="142"/>
            </a:xfrm>
            <a:custGeom>
              <a:rect b="b" l="l" r="r" t="t"/>
              <a:pathLst>
                <a:path extrusionOk="0" h="142" w="121">
                  <a:moveTo>
                    <a:pt x="0" y="37"/>
                  </a:moveTo>
                  <a:lnTo>
                    <a:pt x="59" y="0"/>
                  </a:lnTo>
                  <a:lnTo>
                    <a:pt x="121" y="37"/>
                  </a:lnTo>
                  <a:lnTo>
                    <a:pt x="121" y="106"/>
                  </a:lnTo>
                  <a:lnTo>
                    <a:pt x="59" y="142"/>
                  </a:lnTo>
                  <a:lnTo>
                    <a:pt x="0" y="106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924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29"/>
            <p:cNvSpPr/>
            <p:nvPr/>
          </p:nvSpPr>
          <p:spPr>
            <a:xfrm>
              <a:off x="1061" y="2774"/>
              <a:ext cx="293" cy="286"/>
            </a:xfrm>
            <a:custGeom>
              <a:rect b="b" l="l" r="r" t="t"/>
              <a:pathLst>
                <a:path extrusionOk="0" h="286" w="293">
                  <a:moveTo>
                    <a:pt x="211" y="18"/>
                  </a:moveTo>
                  <a:lnTo>
                    <a:pt x="228" y="20"/>
                  </a:lnTo>
                  <a:lnTo>
                    <a:pt x="241" y="22"/>
                  </a:lnTo>
                  <a:lnTo>
                    <a:pt x="247" y="22"/>
                  </a:lnTo>
                  <a:lnTo>
                    <a:pt x="253" y="23"/>
                  </a:lnTo>
                  <a:lnTo>
                    <a:pt x="259" y="27"/>
                  </a:lnTo>
                  <a:lnTo>
                    <a:pt x="264" y="31"/>
                  </a:lnTo>
                  <a:lnTo>
                    <a:pt x="268" y="43"/>
                  </a:lnTo>
                  <a:lnTo>
                    <a:pt x="278" y="62"/>
                  </a:lnTo>
                  <a:lnTo>
                    <a:pt x="287" y="83"/>
                  </a:lnTo>
                  <a:lnTo>
                    <a:pt x="291" y="93"/>
                  </a:lnTo>
                  <a:lnTo>
                    <a:pt x="293" y="102"/>
                  </a:lnTo>
                  <a:lnTo>
                    <a:pt x="293" y="114"/>
                  </a:lnTo>
                  <a:lnTo>
                    <a:pt x="293" y="127"/>
                  </a:lnTo>
                  <a:lnTo>
                    <a:pt x="291" y="141"/>
                  </a:lnTo>
                  <a:lnTo>
                    <a:pt x="287" y="169"/>
                  </a:lnTo>
                  <a:lnTo>
                    <a:pt x="287" y="192"/>
                  </a:lnTo>
                  <a:lnTo>
                    <a:pt x="287" y="200"/>
                  </a:lnTo>
                  <a:lnTo>
                    <a:pt x="284" y="210"/>
                  </a:lnTo>
                  <a:lnTo>
                    <a:pt x="276" y="217"/>
                  </a:lnTo>
                  <a:lnTo>
                    <a:pt x="266" y="225"/>
                  </a:lnTo>
                  <a:lnTo>
                    <a:pt x="245" y="238"/>
                  </a:lnTo>
                  <a:lnTo>
                    <a:pt x="228" y="250"/>
                  </a:lnTo>
                  <a:lnTo>
                    <a:pt x="207" y="267"/>
                  </a:lnTo>
                  <a:lnTo>
                    <a:pt x="186" y="283"/>
                  </a:lnTo>
                  <a:lnTo>
                    <a:pt x="174" y="286"/>
                  </a:lnTo>
                  <a:lnTo>
                    <a:pt x="155" y="286"/>
                  </a:lnTo>
                  <a:lnTo>
                    <a:pt x="128" y="283"/>
                  </a:lnTo>
                  <a:lnTo>
                    <a:pt x="99" y="279"/>
                  </a:lnTo>
                  <a:lnTo>
                    <a:pt x="69" y="273"/>
                  </a:lnTo>
                  <a:lnTo>
                    <a:pt x="42" y="265"/>
                  </a:lnTo>
                  <a:lnTo>
                    <a:pt x="32" y="261"/>
                  </a:lnTo>
                  <a:lnTo>
                    <a:pt x="23" y="256"/>
                  </a:lnTo>
                  <a:lnTo>
                    <a:pt x="17" y="250"/>
                  </a:lnTo>
                  <a:lnTo>
                    <a:pt x="13" y="244"/>
                  </a:lnTo>
                  <a:lnTo>
                    <a:pt x="7" y="227"/>
                  </a:lnTo>
                  <a:lnTo>
                    <a:pt x="3" y="215"/>
                  </a:lnTo>
                  <a:lnTo>
                    <a:pt x="1" y="202"/>
                  </a:lnTo>
                  <a:lnTo>
                    <a:pt x="1" y="187"/>
                  </a:lnTo>
                  <a:lnTo>
                    <a:pt x="1" y="160"/>
                  </a:lnTo>
                  <a:lnTo>
                    <a:pt x="0" y="125"/>
                  </a:lnTo>
                  <a:lnTo>
                    <a:pt x="0" y="108"/>
                  </a:lnTo>
                  <a:lnTo>
                    <a:pt x="1" y="93"/>
                  </a:lnTo>
                  <a:lnTo>
                    <a:pt x="3" y="87"/>
                  </a:lnTo>
                  <a:lnTo>
                    <a:pt x="5" y="81"/>
                  </a:lnTo>
                  <a:lnTo>
                    <a:pt x="9" y="77"/>
                  </a:lnTo>
                  <a:lnTo>
                    <a:pt x="13" y="73"/>
                  </a:lnTo>
                  <a:lnTo>
                    <a:pt x="38" y="60"/>
                  </a:lnTo>
                  <a:lnTo>
                    <a:pt x="59" y="45"/>
                  </a:lnTo>
                  <a:lnTo>
                    <a:pt x="80" y="31"/>
                  </a:lnTo>
                  <a:lnTo>
                    <a:pt x="109" y="16"/>
                  </a:lnTo>
                  <a:lnTo>
                    <a:pt x="128" y="6"/>
                  </a:lnTo>
                  <a:lnTo>
                    <a:pt x="142" y="2"/>
                  </a:lnTo>
                  <a:lnTo>
                    <a:pt x="151" y="0"/>
                  </a:lnTo>
                  <a:lnTo>
                    <a:pt x="159" y="0"/>
                  </a:lnTo>
                  <a:lnTo>
                    <a:pt x="176" y="8"/>
                  </a:lnTo>
                  <a:lnTo>
                    <a:pt x="211" y="18"/>
                  </a:lnTo>
                  <a:close/>
                </a:path>
              </a:pathLst>
            </a:custGeom>
            <a:solidFill>
              <a:srgbClr val="E7E7E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29"/>
            <p:cNvSpPr/>
            <p:nvPr/>
          </p:nvSpPr>
          <p:spPr>
            <a:xfrm>
              <a:off x="1272" y="2790"/>
              <a:ext cx="53" cy="17"/>
            </a:xfrm>
            <a:custGeom>
              <a:rect b="b" l="l" r="r" t="t"/>
              <a:pathLst>
                <a:path extrusionOk="0" h="17" w="53">
                  <a:moveTo>
                    <a:pt x="53" y="15"/>
                  </a:moveTo>
                  <a:lnTo>
                    <a:pt x="53" y="15"/>
                  </a:lnTo>
                  <a:lnTo>
                    <a:pt x="48" y="9"/>
                  </a:lnTo>
                  <a:lnTo>
                    <a:pt x="42" y="6"/>
                  </a:lnTo>
                  <a:lnTo>
                    <a:pt x="36" y="4"/>
                  </a:lnTo>
                  <a:lnTo>
                    <a:pt x="30" y="4"/>
                  </a:lnTo>
                  <a:lnTo>
                    <a:pt x="17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17" y="6"/>
                  </a:lnTo>
                  <a:lnTo>
                    <a:pt x="30" y="7"/>
                  </a:lnTo>
                  <a:lnTo>
                    <a:pt x="36" y="7"/>
                  </a:lnTo>
                  <a:lnTo>
                    <a:pt x="42" y="9"/>
                  </a:lnTo>
                  <a:lnTo>
                    <a:pt x="46" y="13"/>
                  </a:lnTo>
                  <a:lnTo>
                    <a:pt x="51" y="17"/>
                  </a:lnTo>
                  <a:lnTo>
                    <a:pt x="51" y="17"/>
                  </a:lnTo>
                  <a:lnTo>
                    <a:pt x="53" y="1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29"/>
            <p:cNvSpPr/>
            <p:nvPr/>
          </p:nvSpPr>
          <p:spPr>
            <a:xfrm>
              <a:off x="1323" y="2805"/>
              <a:ext cx="31" cy="63"/>
            </a:xfrm>
            <a:custGeom>
              <a:rect b="b" l="l" r="r" t="t"/>
              <a:pathLst>
                <a:path extrusionOk="0" h="63" w="31">
                  <a:moveTo>
                    <a:pt x="31" y="62"/>
                  </a:moveTo>
                  <a:lnTo>
                    <a:pt x="31" y="62"/>
                  </a:lnTo>
                  <a:lnTo>
                    <a:pt x="25" y="50"/>
                  </a:lnTo>
                  <a:lnTo>
                    <a:pt x="18" y="31"/>
                  </a:lnTo>
                  <a:lnTo>
                    <a:pt x="8" y="10"/>
                  </a:lnTo>
                  <a:lnTo>
                    <a:pt x="2" y="0"/>
                  </a:lnTo>
                  <a:lnTo>
                    <a:pt x="0" y="2"/>
                  </a:lnTo>
                  <a:lnTo>
                    <a:pt x="4" y="12"/>
                  </a:lnTo>
                  <a:lnTo>
                    <a:pt x="14" y="31"/>
                  </a:lnTo>
                  <a:lnTo>
                    <a:pt x="23" y="52"/>
                  </a:lnTo>
                  <a:lnTo>
                    <a:pt x="27" y="63"/>
                  </a:lnTo>
                  <a:lnTo>
                    <a:pt x="27" y="63"/>
                  </a:lnTo>
                  <a:lnTo>
                    <a:pt x="31" y="6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29"/>
            <p:cNvSpPr/>
            <p:nvPr/>
          </p:nvSpPr>
          <p:spPr>
            <a:xfrm>
              <a:off x="1346" y="2867"/>
              <a:ext cx="12" cy="99"/>
            </a:xfrm>
            <a:custGeom>
              <a:rect b="b" l="l" r="r" t="t"/>
              <a:pathLst>
                <a:path extrusionOk="0" h="99" w="12">
                  <a:moveTo>
                    <a:pt x="4" y="99"/>
                  </a:moveTo>
                  <a:lnTo>
                    <a:pt x="4" y="99"/>
                  </a:lnTo>
                  <a:lnTo>
                    <a:pt x="4" y="76"/>
                  </a:lnTo>
                  <a:lnTo>
                    <a:pt x="8" y="48"/>
                  </a:lnTo>
                  <a:lnTo>
                    <a:pt x="10" y="34"/>
                  </a:lnTo>
                  <a:lnTo>
                    <a:pt x="12" y="21"/>
                  </a:lnTo>
                  <a:lnTo>
                    <a:pt x="10" y="9"/>
                  </a:lnTo>
                  <a:lnTo>
                    <a:pt x="8" y="0"/>
                  </a:lnTo>
                  <a:lnTo>
                    <a:pt x="4" y="1"/>
                  </a:lnTo>
                  <a:lnTo>
                    <a:pt x="6" y="9"/>
                  </a:lnTo>
                  <a:lnTo>
                    <a:pt x="6" y="21"/>
                  </a:lnTo>
                  <a:lnTo>
                    <a:pt x="6" y="34"/>
                  </a:lnTo>
                  <a:lnTo>
                    <a:pt x="4" y="48"/>
                  </a:lnTo>
                  <a:lnTo>
                    <a:pt x="0" y="76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4" y="9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29"/>
            <p:cNvSpPr/>
            <p:nvPr/>
          </p:nvSpPr>
          <p:spPr>
            <a:xfrm>
              <a:off x="1287" y="2966"/>
              <a:ext cx="63" cy="58"/>
            </a:xfrm>
            <a:custGeom>
              <a:rect b="b" l="l" r="r" t="t"/>
              <a:pathLst>
                <a:path extrusionOk="0" h="58" w="63">
                  <a:moveTo>
                    <a:pt x="4" y="58"/>
                  </a:moveTo>
                  <a:lnTo>
                    <a:pt x="4" y="58"/>
                  </a:lnTo>
                  <a:lnTo>
                    <a:pt x="21" y="46"/>
                  </a:lnTo>
                  <a:lnTo>
                    <a:pt x="42" y="33"/>
                  </a:lnTo>
                  <a:lnTo>
                    <a:pt x="52" y="25"/>
                  </a:lnTo>
                  <a:lnTo>
                    <a:pt x="59" y="18"/>
                  </a:lnTo>
                  <a:lnTo>
                    <a:pt x="63" y="10"/>
                  </a:lnTo>
                  <a:lnTo>
                    <a:pt x="63" y="0"/>
                  </a:lnTo>
                  <a:lnTo>
                    <a:pt x="59" y="0"/>
                  </a:lnTo>
                  <a:lnTo>
                    <a:pt x="59" y="8"/>
                  </a:lnTo>
                  <a:lnTo>
                    <a:pt x="56" y="16"/>
                  </a:lnTo>
                  <a:lnTo>
                    <a:pt x="48" y="23"/>
                  </a:lnTo>
                  <a:lnTo>
                    <a:pt x="38" y="31"/>
                  </a:lnTo>
                  <a:lnTo>
                    <a:pt x="19" y="44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4" y="5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29"/>
            <p:cNvSpPr/>
            <p:nvPr/>
          </p:nvSpPr>
          <p:spPr>
            <a:xfrm>
              <a:off x="1245" y="3022"/>
              <a:ext cx="46" cy="36"/>
            </a:xfrm>
            <a:custGeom>
              <a:rect b="b" l="l" r="r" t="t"/>
              <a:pathLst>
                <a:path extrusionOk="0" h="36" w="46">
                  <a:moveTo>
                    <a:pt x="4" y="36"/>
                  </a:moveTo>
                  <a:lnTo>
                    <a:pt x="4" y="36"/>
                  </a:lnTo>
                  <a:lnTo>
                    <a:pt x="23" y="21"/>
                  </a:lnTo>
                  <a:lnTo>
                    <a:pt x="46" y="2"/>
                  </a:lnTo>
                  <a:lnTo>
                    <a:pt x="42" y="0"/>
                  </a:lnTo>
                  <a:lnTo>
                    <a:pt x="21" y="17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4" y="3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29"/>
            <p:cNvSpPr/>
            <p:nvPr/>
          </p:nvSpPr>
          <p:spPr>
            <a:xfrm>
              <a:off x="1072" y="3018"/>
              <a:ext cx="177" cy="44"/>
            </a:xfrm>
            <a:custGeom>
              <a:rect b="b" l="l" r="r" t="t"/>
              <a:pathLst>
                <a:path extrusionOk="0" h="44" w="177">
                  <a:moveTo>
                    <a:pt x="0" y="2"/>
                  </a:moveTo>
                  <a:lnTo>
                    <a:pt x="0" y="2"/>
                  </a:lnTo>
                  <a:lnTo>
                    <a:pt x="4" y="8"/>
                  </a:lnTo>
                  <a:lnTo>
                    <a:pt x="12" y="14"/>
                  </a:lnTo>
                  <a:lnTo>
                    <a:pt x="19" y="17"/>
                  </a:lnTo>
                  <a:lnTo>
                    <a:pt x="31" y="23"/>
                  </a:lnTo>
                  <a:lnTo>
                    <a:pt x="58" y="31"/>
                  </a:lnTo>
                  <a:lnTo>
                    <a:pt x="86" y="37"/>
                  </a:lnTo>
                  <a:lnTo>
                    <a:pt x="117" y="40"/>
                  </a:lnTo>
                  <a:lnTo>
                    <a:pt x="144" y="44"/>
                  </a:lnTo>
                  <a:lnTo>
                    <a:pt x="165" y="44"/>
                  </a:lnTo>
                  <a:lnTo>
                    <a:pt x="177" y="40"/>
                  </a:lnTo>
                  <a:lnTo>
                    <a:pt x="173" y="39"/>
                  </a:lnTo>
                  <a:lnTo>
                    <a:pt x="163" y="40"/>
                  </a:lnTo>
                  <a:lnTo>
                    <a:pt x="144" y="40"/>
                  </a:lnTo>
                  <a:lnTo>
                    <a:pt x="117" y="39"/>
                  </a:lnTo>
                  <a:lnTo>
                    <a:pt x="88" y="33"/>
                  </a:lnTo>
                  <a:lnTo>
                    <a:pt x="58" y="27"/>
                  </a:lnTo>
                  <a:lnTo>
                    <a:pt x="33" y="19"/>
                  </a:lnTo>
                  <a:lnTo>
                    <a:pt x="21" y="16"/>
                  </a:lnTo>
                  <a:lnTo>
                    <a:pt x="13" y="10"/>
                  </a:lnTo>
                  <a:lnTo>
                    <a:pt x="8" y="6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29"/>
            <p:cNvSpPr/>
            <p:nvPr/>
          </p:nvSpPr>
          <p:spPr>
            <a:xfrm>
              <a:off x="1061" y="2961"/>
              <a:ext cx="15" cy="59"/>
            </a:xfrm>
            <a:custGeom>
              <a:rect b="b" l="l" r="r" t="t"/>
              <a:pathLst>
                <a:path extrusionOk="0" h="59" w="15">
                  <a:moveTo>
                    <a:pt x="0" y="0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1" y="28"/>
                  </a:lnTo>
                  <a:lnTo>
                    <a:pt x="5" y="42"/>
                  </a:lnTo>
                  <a:lnTo>
                    <a:pt x="11" y="59"/>
                  </a:lnTo>
                  <a:lnTo>
                    <a:pt x="15" y="57"/>
                  </a:lnTo>
                  <a:lnTo>
                    <a:pt x="9" y="40"/>
                  </a:lnTo>
                  <a:lnTo>
                    <a:pt x="5" y="28"/>
                  </a:lnTo>
                  <a:lnTo>
                    <a:pt x="3" y="15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29"/>
            <p:cNvSpPr/>
            <p:nvPr/>
          </p:nvSpPr>
          <p:spPr>
            <a:xfrm>
              <a:off x="1059" y="2845"/>
              <a:ext cx="17" cy="116"/>
            </a:xfrm>
            <a:custGeom>
              <a:rect b="b" l="l" r="r" t="t"/>
              <a:pathLst>
                <a:path extrusionOk="0" h="116" w="17">
                  <a:moveTo>
                    <a:pt x="15" y="0"/>
                  </a:moveTo>
                  <a:lnTo>
                    <a:pt x="15" y="0"/>
                  </a:lnTo>
                  <a:lnTo>
                    <a:pt x="9" y="4"/>
                  </a:lnTo>
                  <a:lnTo>
                    <a:pt x="7" y="8"/>
                  </a:lnTo>
                  <a:lnTo>
                    <a:pt x="3" y="14"/>
                  </a:lnTo>
                  <a:lnTo>
                    <a:pt x="2" y="22"/>
                  </a:lnTo>
                  <a:lnTo>
                    <a:pt x="0" y="37"/>
                  </a:lnTo>
                  <a:lnTo>
                    <a:pt x="0" y="54"/>
                  </a:lnTo>
                  <a:lnTo>
                    <a:pt x="2" y="89"/>
                  </a:lnTo>
                  <a:lnTo>
                    <a:pt x="2" y="116"/>
                  </a:lnTo>
                  <a:lnTo>
                    <a:pt x="5" y="116"/>
                  </a:lnTo>
                  <a:lnTo>
                    <a:pt x="5" y="89"/>
                  </a:lnTo>
                  <a:lnTo>
                    <a:pt x="3" y="54"/>
                  </a:lnTo>
                  <a:lnTo>
                    <a:pt x="3" y="37"/>
                  </a:lnTo>
                  <a:lnTo>
                    <a:pt x="5" y="22"/>
                  </a:lnTo>
                  <a:lnTo>
                    <a:pt x="7" y="16"/>
                  </a:lnTo>
                  <a:lnTo>
                    <a:pt x="9" y="10"/>
                  </a:lnTo>
                  <a:lnTo>
                    <a:pt x="13" y="6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29"/>
            <p:cNvSpPr/>
            <p:nvPr/>
          </p:nvSpPr>
          <p:spPr>
            <a:xfrm>
              <a:off x="1074" y="2788"/>
              <a:ext cx="96" cy="61"/>
            </a:xfrm>
            <a:custGeom>
              <a:rect b="b" l="l" r="r" t="t"/>
              <a:pathLst>
                <a:path extrusionOk="0" h="61" w="96">
                  <a:moveTo>
                    <a:pt x="94" y="0"/>
                  </a:moveTo>
                  <a:lnTo>
                    <a:pt x="94" y="0"/>
                  </a:lnTo>
                  <a:lnTo>
                    <a:pt x="65" y="15"/>
                  </a:lnTo>
                  <a:lnTo>
                    <a:pt x="44" y="31"/>
                  </a:lnTo>
                  <a:lnTo>
                    <a:pt x="25" y="44"/>
                  </a:lnTo>
                  <a:lnTo>
                    <a:pt x="0" y="57"/>
                  </a:lnTo>
                  <a:lnTo>
                    <a:pt x="2" y="61"/>
                  </a:lnTo>
                  <a:lnTo>
                    <a:pt x="27" y="46"/>
                  </a:lnTo>
                  <a:lnTo>
                    <a:pt x="46" y="33"/>
                  </a:lnTo>
                  <a:lnTo>
                    <a:pt x="67" y="19"/>
                  </a:lnTo>
                  <a:lnTo>
                    <a:pt x="96" y="4"/>
                  </a:lnTo>
                  <a:lnTo>
                    <a:pt x="96" y="4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29"/>
            <p:cNvSpPr/>
            <p:nvPr/>
          </p:nvSpPr>
          <p:spPr>
            <a:xfrm>
              <a:off x="1168" y="2773"/>
              <a:ext cx="104" cy="21"/>
            </a:xfrm>
            <a:custGeom>
              <a:rect b="b" l="l" r="r" t="t"/>
              <a:pathLst>
                <a:path extrusionOk="0" h="21" w="104">
                  <a:moveTo>
                    <a:pt x="104" y="17"/>
                  </a:moveTo>
                  <a:lnTo>
                    <a:pt x="104" y="17"/>
                  </a:lnTo>
                  <a:lnTo>
                    <a:pt x="69" y="7"/>
                  </a:lnTo>
                  <a:lnTo>
                    <a:pt x="52" y="1"/>
                  </a:lnTo>
                  <a:lnTo>
                    <a:pt x="44" y="0"/>
                  </a:lnTo>
                  <a:lnTo>
                    <a:pt x="35" y="1"/>
                  </a:lnTo>
                  <a:lnTo>
                    <a:pt x="21" y="7"/>
                  </a:lnTo>
                  <a:lnTo>
                    <a:pt x="0" y="15"/>
                  </a:lnTo>
                  <a:lnTo>
                    <a:pt x="2" y="19"/>
                  </a:lnTo>
                  <a:lnTo>
                    <a:pt x="23" y="9"/>
                  </a:lnTo>
                  <a:lnTo>
                    <a:pt x="36" y="5"/>
                  </a:lnTo>
                  <a:lnTo>
                    <a:pt x="44" y="3"/>
                  </a:lnTo>
                  <a:lnTo>
                    <a:pt x="52" y="3"/>
                  </a:lnTo>
                  <a:lnTo>
                    <a:pt x="67" y="11"/>
                  </a:lnTo>
                  <a:lnTo>
                    <a:pt x="104" y="21"/>
                  </a:lnTo>
                  <a:lnTo>
                    <a:pt x="104" y="21"/>
                  </a:lnTo>
                  <a:lnTo>
                    <a:pt x="104" y="1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29"/>
            <p:cNvSpPr/>
            <p:nvPr/>
          </p:nvSpPr>
          <p:spPr>
            <a:xfrm>
              <a:off x="1141" y="2861"/>
              <a:ext cx="140" cy="107"/>
            </a:xfrm>
            <a:custGeom>
              <a:rect b="b" l="l" r="r" t="t"/>
              <a:pathLst>
                <a:path extrusionOk="0" h="107" w="140">
                  <a:moveTo>
                    <a:pt x="4" y="23"/>
                  </a:moveTo>
                  <a:lnTo>
                    <a:pt x="10" y="15"/>
                  </a:lnTo>
                  <a:lnTo>
                    <a:pt x="15" y="7"/>
                  </a:lnTo>
                  <a:lnTo>
                    <a:pt x="25" y="6"/>
                  </a:lnTo>
                  <a:lnTo>
                    <a:pt x="35" y="7"/>
                  </a:lnTo>
                  <a:lnTo>
                    <a:pt x="40" y="9"/>
                  </a:lnTo>
                  <a:lnTo>
                    <a:pt x="46" y="11"/>
                  </a:lnTo>
                  <a:lnTo>
                    <a:pt x="54" y="13"/>
                  </a:lnTo>
                  <a:lnTo>
                    <a:pt x="60" y="11"/>
                  </a:lnTo>
                  <a:lnTo>
                    <a:pt x="69" y="6"/>
                  </a:lnTo>
                  <a:lnTo>
                    <a:pt x="77" y="2"/>
                  </a:lnTo>
                  <a:lnTo>
                    <a:pt x="83" y="0"/>
                  </a:lnTo>
                  <a:lnTo>
                    <a:pt x="88" y="2"/>
                  </a:lnTo>
                  <a:lnTo>
                    <a:pt x="92" y="6"/>
                  </a:lnTo>
                  <a:lnTo>
                    <a:pt x="96" y="11"/>
                  </a:lnTo>
                  <a:lnTo>
                    <a:pt x="100" y="17"/>
                  </a:lnTo>
                  <a:lnTo>
                    <a:pt x="100" y="23"/>
                  </a:lnTo>
                  <a:lnTo>
                    <a:pt x="100" y="34"/>
                  </a:lnTo>
                  <a:lnTo>
                    <a:pt x="102" y="46"/>
                  </a:lnTo>
                  <a:lnTo>
                    <a:pt x="109" y="52"/>
                  </a:lnTo>
                  <a:lnTo>
                    <a:pt x="119" y="57"/>
                  </a:lnTo>
                  <a:lnTo>
                    <a:pt x="127" y="65"/>
                  </a:lnTo>
                  <a:lnTo>
                    <a:pt x="134" y="75"/>
                  </a:lnTo>
                  <a:lnTo>
                    <a:pt x="138" y="78"/>
                  </a:lnTo>
                  <a:lnTo>
                    <a:pt x="140" y="84"/>
                  </a:lnTo>
                  <a:lnTo>
                    <a:pt x="138" y="92"/>
                  </a:lnTo>
                  <a:lnTo>
                    <a:pt x="133" y="100"/>
                  </a:lnTo>
                  <a:lnTo>
                    <a:pt x="127" y="103"/>
                  </a:lnTo>
                  <a:lnTo>
                    <a:pt x="119" y="107"/>
                  </a:lnTo>
                  <a:lnTo>
                    <a:pt x="104" y="107"/>
                  </a:lnTo>
                  <a:lnTo>
                    <a:pt x="88" y="105"/>
                  </a:lnTo>
                  <a:lnTo>
                    <a:pt x="79" y="102"/>
                  </a:lnTo>
                  <a:lnTo>
                    <a:pt x="67" y="98"/>
                  </a:lnTo>
                  <a:lnTo>
                    <a:pt x="50" y="96"/>
                  </a:lnTo>
                  <a:lnTo>
                    <a:pt x="33" y="96"/>
                  </a:lnTo>
                  <a:lnTo>
                    <a:pt x="27" y="94"/>
                  </a:lnTo>
                  <a:lnTo>
                    <a:pt x="23" y="90"/>
                  </a:lnTo>
                  <a:lnTo>
                    <a:pt x="19" y="84"/>
                  </a:lnTo>
                  <a:lnTo>
                    <a:pt x="15" y="78"/>
                  </a:lnTo>
                  <a:lnTo>
                    <a:pt x="15" y="71"/>
                  </a:lnTo>
                  <a:lnTo>
                    <a:pt x="15" y="65"/>
                  </a:lnTo>
                  <a:lnTo>
                    <a:pt x="12" y="59"/>
                  </a:lnTo>
                  <a:lnTo>
                    <a:pt x="4" y="54"/>
                  </a:lnTo>
                  <a:lnTo>
                    <a:pt x="2" y="48"/>
                  </a:lnTo>
                  <a:lnTo>
                    <a:pt x="0" y="40"/>
                  </a:lnTo>
                  <a:lnTo>
                    <a:pt x="2" y="31"/>
                  </a:lnTo>
                  <a:lnTo>
                    <a:pt x="4" y="23"/>
                  </a:lnTo>
                  <a:close/>
                </a:path>
              </a:pathLst>
            </a:custGeom>
            <a:solidFill>
              <a:srgbClr val="99477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29"/>
            <p:cNvSpPr/>
            <p:nvPr/>
          </p:nvSpPr>
          <p:spPr>
            <a:xfrm>
              <a:off x="1141" y="2861"/>
              <a:ext cx="140" cy="107"/>
            </a:xfrm>
            <a:custGeom>
              <a:rect b="b" l="l" r="r" t="t"/>
              <a:pathLst>
                <a:path extrusionOk="0" h="107" w="140">
                  <a:moveTo>
                    <a:pt x="4" y="23"/>
                  </a:moveTo>
                  <a:lnTo>
                    <a:pt x="10" y="15"/>
                  </a:lnTo>
                  <a:lnTo>
                    <a:pt x="15" y="7"/>
                  </a:lnTo>
                  <a:lnTo>
                    <a:pt x="25" y="6"/>
                  </a:lnTo>
                  <a:lnTo>
                    <a:pt x="35" y="7"/>
                  </a:lnTo>
                  <a:lnTo>
                    <a:pt x="40" y="9"/>
                  </a:lnTo>
                  <a:lnTo>
                    <a:pt x="46" y="11"/>
                  </a:lnTo>
                  <a:lnTo>
                    <a:pt x="54" y="13"/>
                  </a:lnTo>
                  <a:lnTo>
                    <a:pt x="60" y="11"/>
                  </a:lnTo>
                  <a:lnTo>
                    <a:pt x="69" y="6"/>
                  </a:lnTo>
                  <a:lnTo>
                    <a:pt x="77" y="2"/>
                  </a:lnTo>
                  <a:lnTo>
                    <a:pt x="83" y="0"/>
                  </a:lnTo>
                  <a:lnTo>
                    <a:pt x="88" y="2"/>
                  </a:lnTo>
                  <a:lnTo>
                    <a:pt x="92" y="6"/>
                  </a:lnTo>
                  <a:lnTo>
                    <a:pt x="96" y="11"/>
                  </a:lnTo>
                  <a:lnTo>
                    <a:pt x="100" y="17"/>
                  </a:lnTo>
                  <a:lnTo>
                    <a:pt x="100" y="23"/>
                  </a:lnTo>
                  <a:lnTo>
                    <a:pt x="100" y="34"/>
                  </a:lnTo>
                  <a:lnTo>
                    <a:pt x="102" y="46"/>
                  </a:lnTo>
                  <a:lnTo>
                    <a:pt x="109" y="52"/>
                  </a:lnTo>
                  <a:lnTo>
                    <a:pt x="119" y="57"/>
                  </a:lnTo>
                  <a:lnTo>
                    <a:pt x="127" y="65"/>
                  </a:lnTo>
                  <a:lnTo>
                    <a:pt x="134" y="75"/>
                  </a:lnTo>
                  <a:lnTo>
                    <a:pt x="138" y="78"/>
                  </a:lnTo>
                  <a:lnTo>
                    <a:pt x="140" y="84"/>
                  </a:lnTo>
                  <a:lnTo>
                    <a:pt x="138" y="92"/>
                  </a:lnTo>
                  <a:lnTo>
                    <a:pt x="133" y="100"/>
                  </a:lnTo>
                  <a:lnTo>
                    <a:pt x="127" y="103"/>
                  </a:lnTo>
                  <a:lnTo>
                    <a:pt x="119" y="107"/>
                  </a:lnTo>
                  <a:lnTo>
                    <a:pt x="104" y="107"/>
                  </a:lnTo>
                  <a:lnTo>
                    <a:pt x="88" y="105"/>
                  </a:lnTo>
                  <a:lnTo>
                    <a:pt x="79" y="102"/>
                  </a:lnTo>
                  <a:lnTo>
                    <a:pt x="67" y="98"/>
                  </a:lnTo>
                  <a:lnTo>
                    <a:pt x="50" y="96"/>
                  </a:lnTo>
                  <a:lnTo>
                    <a:pt x="33" y="96"/>
                  </a:lnTo>
                  <a:lnTo>
                    <a:pt x="27" y="94"/>
                  </a:lnTo>
                  <a:lnTo>
                    <a:pt x="23" y="90"/>
                  </a:lnTo>
                  <a:lnTo>
                    <a:pt x="19" y="84"/>
                  </a:lnTo>
                  <a:lnTo>
                    <a:pt x="15" y="78"/>
                  </a:lnTo>
                  <a:lnTo>
                    <a:pt x="15" y="71"/>
                  </a:lnTo>
                  <a:lnTo>
                    <a:pt x="15" y="65"/>
                  </a:lnTo>
                  <a:lnTo>
                    <a:pt x="12" y="59"/>
                  </a:lnTo>
                  <a:lnTo>
                    <a:pt x="4" y="54"/>
                  </a:lnTo>
                  <a:lnTo>
                    <a:pt x="2" y="48"/>
                  </a:lnTo>
                  <a:lnTo>
                    <a:pt x="0" y="40"/>
                  </a:lnTo>
                  <a:lnTo>
                    <a:pt x="2" y="31"/>
                  </a:lnTo>
                  <a:lnTo>
                    <a:pt x="4" y="23"/>
                  </a:lnTo>
                </a:path>
              </a:pathLst>
            </a:custGeom>
            <a:noFill/>
            <a:ln cap="flat" cmpd="sng" w="9525">
              <a:solidFill>
                <a:srgbClr val="1F1A17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29"/>
            <p:cNvSpPr/>
            <p:nvPr/>
          </p:nvSpPr>
          <p:spPr>
            <a:xfrm>
              <a:off x="1112" y="2838"/>
              <a:ext cx="12" cy="9"/>
            </a:xfrm>
            <a:custGeom>
              <a:rect b="b" l="l" r="r" t="t"/>
              <a:pathLst>
                <a:path extrusionOk="0" h="9" w="12">
                  <a:moveTo>
                    <a:pt x="6" y="9"/>
                  </a:moveTo>
                  <a:lnTo>
                    <a:pt x="6" y="9"/>
                  </a:lnTo>
                  <a:lnTo>
                    <a:pt x="8" y="6"/>
                  </a:lnTo>
                  <a:lnTo>
                    <a:pt x="12" y="2"/>
                  </a:lnTo>
                  <a:lnTo>
                    <a:pt x="8" y="0"/>
                  </a:lnTo>
                  <a:lnTo>
                    <a:pt x="4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6" y="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29"/>
            <p:cNvSpPr/>
            <p:nvPr/>
          </p:nvSpPr>
          <p:spPr>
            <a:xfrm>
              <a:off x="1112" y="2847"/>
              <a:ext cx="6" cy="8"/>
            </a:xfrm>
            <a:custGeom>
              <a:rect b="b" l="l" r="r" t="t"/>
              <a:pathLst>
                <a:path extrusionOk="0" h="8" w="6">
                  <a:moveTo>
                    <a:pt x="6" y="8"/>
                  </a:moveTo>
                  <a:lnTo>
                    <a:pt x="6" y="8"/>
                  </a:lnTo>
                  <a:lnTo>
                    <a:pt x="6" y="4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6" y="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29"/>
            <p:cNvSpPr/>
            <p:nvPr/>
          </p:nvSpPr>
          <p:spPr>
            <a:xfrm>
              <a:off x="1112" y="2853"/>
              <a:ext cx="6" cy="4"/>
            </a:xfrm>
            <a:custGeom>
              <a:rect b="b" l="l" r="r" t="t"/>
              <a:pathLst>
                <a:path extrusionOk="0" h="4" w="6">
                  <a:moveTo>
                    <a:pt x="2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6" y="2"/>
                  </a:lnTo>
                  <a:lnTo>
                    <a:pt x="0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29"/>
            <p:cNvSpPr/>
            <p:nvPr/>
          </p:nvSpPr>
          <p:spPr>
            <a:xfrm>
              <a:off x="1114" y="2844"/>
              <a:ext cx="27" cy="13"/>
            </a:xfrm>
            <a:custGeom>
              <a:rect b="b" l="l" r="r" t="t"/>
              <a:pathLst>
                <a:path extrusionOk="0" h="13" w="27">
                  <a:moveTo>
                    <a:pt x="27" y="0"/>
                  </a:moveTo>
                  <a:lnTo>
                    <a:pt x="25" y="0"/>
                  </a:lnTo>
                  <a:lnTo>
                    <a:pt x="14" y="3"/>
                  </a:lnTo>
                  <a:lnTo>
                    <a:pt x="0" y="9"/>
                  </a:lnTo>
                  <a:lnTo>
                    <a:pt x="2" y="13"/>
                  </a:lnTo>
                  <a:lnTo>
                    <a:pt x="16" y="9"/>
                  </a:lnTo>
                  <a:lnTo>
                    <a:pt x="27" y="5"/>
                  </a:lnTo>
                  <a:lnTo>
                    <a:pt x="27" y="5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29"/>
            <p:cNvSpPr/>
            <p:nvPr/>
          </p:nvSpPr>
          <p:spPr>
            <a:xfrm>
              <a:off x="1141" y="2842"/>
              <a:ext cx="15" cy="7"/>
            </a:xfrm>
            <a:custGeom>
              <a:rect b="b" l="l" r="r" t="t"/>
              <a:pathLst>
                <a:path extrusionOk="0" h="7" w="15">
                  <a:moveTo>
                    <a:pt x="15" y="2"/>
                  </a:moveTo>
                  <a:lnTo>
                    <a:pt x="15" y="2"/>
                  </a:lnTo>
                  <a:lnTo>
                    <a:pt x="8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8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5" y="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29"/>
            <p:cNvSpPr/>
            <p:nvPr/>
          </p:nvSpPr>
          <p:spPr>
            <a:xfrm>
              <a:off x="1151" y="2844"/>
              <a:ext cx="5" cy="13"/>
            </a:xfrm>
            <a:custGeom>
              <a:rect b="b" l="l" r="r" t="t"/>
              <a:pathLst>
                <a:path extrusionOk="0" h="13" w="5">
                  <a:moveTo>
                    <a:pt x="5" y="13"/>
                  </a:moveTo>
                  <a:lnTo>
                    <a:pt x="5" y="7"/>
                  </a:lnTo>
                  <a:lnTo>
                    <a:pt x="5" y="0"/>
                  </a:lnTo>
                  <a:lnTo>
                    <a:pt x="2" y="3"/>
                  </a:lnTo>
                  <a:lnTo>
                    <a:pt x="2" y="7"/>
                  </a:lnTo>
                  <a:lnTo>
                    <a:pt x="0" y="13"/>
                  </a:lnTo>
                  <a:lnTo>
                    <a:pt x="5" y="1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29"/>
            <p:cNvSpPr/>
            <p:nvPr/>
          </p:nvSpPr>
          <p:spPr>
            <a:xfrm>
              <a:off x="1218" y="2815"/>
              <a:ext cx="15" cy="15"/>
            </a:xfrm>
            <a:custGeom>
              <a:rect b="b" l="l" r="r" t="t"/>
              <a:pathLst>
                <a:path extrusionOk="0" h="15" w="15">
                  <a:moveTo>
                    <a:pt x="13" y="0"/>
                  </a:moveTo>
                  <a:lnTo>
                    <a:pt x="13" y="0"/>
                  </a:lnTo>
                  <a:lnTo>
                    <a:pt x="6" y="6"/>
                  </a:lnTo>
                  <a:lnTo>
                    <a:pt x="0" y="11"/>
                  </a:lnTo>
                  <a:lnTo>
                    <a:pt x="4" y="15"/>
                  </a:lnTo>
                  <a:lnTo>
                    <a:pt x="9" y="7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29"/>
            <p:cNvSpPr/>
            <p:nvPr/>
          </p:nvSpPr>
          <p:spPr>
            <a:xfrm>
              <a:off x="1231" y="2815"/>
              <a:ext cx="18" cy="7"/>
            </a:xfrm>
            <a:custGeom>
              <a:rect b="b" l="l" r="r" t="t"/>
              <a:pathLst>
                <a:path extrusionOk="0" h="7" w="18">
                  <a:moveTo>
                    <a:pt x="16" y="2"/>
                  </a:moveTo>
                  <a:lnTo>
                    <a:pt x="16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8" y="6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29"/>
            <p:cNvSpPr/>
            <p:nvPr/>
          </p:nvSpPr>
          <p:spPr>
            <a:xfrm>
              <a:off x="1247" y="2805"/>
              <a:ext cx="15" cy="17"/>
            </a:xfrm>
            <a:custGeom>
              <a:rect b="b" l="l" r="r" t="t"/>
              <a:pathLst>
                <a:path extrusionOk="0" h="17" w="15">
                  <a:moveTo>
                    <a:pt x="11" y="0"/>
                  </a:moveTo>
                  <a:lnTo>
                    <a:pt x="5" y="6"/>
                  </a:lnTo>
                  <a:lnTo>
                    <a:pt x="0" y="12"/>
                  </a:lnTo>
                  <a:lnTo>
                    <a:pt x="2" y="17"/>
                  </a:lnTo>
                  <a:lnTo>
                    <a:pt x="9" y="10"/>
                  </a:lnTo>
                  <a:lnTo>
                    <a:pt x="15" y="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29"/>
            <p:cNvSpPr/>
            <p:nvPr/>
          </p:nvSpPr>
          <p:spPr>
            <a:xfrm>
              <a:off x="1302" y="2853"/>
              <a:ext cx="16" cy="10"/>
            </a:xfrm>
            <a:custGeom>
              <a:rect b="b" l="l" r="r" t="t"/>
              <a:pathLst>
                <a:path extrusionOk="0" h="10" w="16">
                  <a:moveTo>
                    <a:pt x="6" y="10"/>
                  </a:moveTo>
                  <a:lnTo>
                    <a:pt x="6" y="10"/>
                  </a:lnTo>
                  <a:lnTo>
                    <a:pt x="8" y="8"/>
                  </a:lnTo>
                  <a:lnTo>
                    <a:pt x="16" y="4"/>
                  </a:lnTo>
                  <a:lnTo>
                    <a:pt x="12" y="0"/>
                  </a:lnTo>
                  <a:lnTo>
                    <a:pt x="6" y="4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6" y="1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29"/>
            <p:cNvSpPr/>
            <p:nvPr/>
          </p:nvSpPr>
          <p:spPr>
            <a:xfrm>
              <a:off x="1302" y="2863"/>
              <a:ext cx="14" cy="15"/>
            </a:xfrm>
            <a:custGeom>
              <a:rect b="b" l="l" r="r" t="t"/>
              <a:pathLst>
                <a:path extrusionOk="0" h="15" w="14">
                  <a:moveTo>
                    <a:pt x="14" y="13"/>
                  </a:moveTo>
                  <a:lnTo>
                    <a:pt x="14" y="13"/>
                  </a:lnTo>
                  <a:lnTo>
                    <a:pt x="8" y="7"/>
                  </a:lnTo>
                  <a:lnTo>
                    <a:pt x="6" y="0"/>
                  </a:lnTo>
                  <a:lnTo>
                    <a:pt x="0" y="0"/>
                  </a:lnTo>
                  <a:lnTo>
                    <a:pt x="4" y="9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14" y="1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29"/>
            <p:cNvSpPr/>
            <p:nvPr/>
          </p:nvSpPr>
          <p:spPr>
            <a:xfrm>
              <a:off x="1310" y="2876"/>
              <a:ext cx="11" cy="16"/>
            </a:xfrm>
            <a:custGeom>
              <a:rect b="b" l="l" r="r" t="t"/>
              <a:pathLst>
                <a:path extrusionOk="0" h="16" w="11">
                  <a:moveTo>
                    <a:pt x="11" y="14"/>
                  </a:moveTo>
                  <a:lnTo>
                    <a:pt x="11" y="14"/>
                  </a:lnTo>
                  <a:lnTo>
                    <a:pt x="10" y="8"/>
                  </a:lnTo>
                  <a:lnTo>
                    <a:pt x="6" y="0"/>
                  </a:lnTo>
                  <a:lnTo>
                    <a:pt x="0" y="2"/>
                  </a:lnTo>
                  <a:lnTo>
                    <a:pt x="4" y="10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1" y="1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29"/>
            <p:cNvSpPr/>
            <p:nvPr/>
          </p:nvSpPr>
          <p:spPr>
            <a:xfrm>
              <a:off x="1318" y="2890"/>
              <a:ext cx="3" cy="2"/>
            </a:xfrm>
            <a:custGeom>
              <a:rect b="b" l="l" r="r" t="t"/>
              <a:pathLst>
                <a:path extrusionOk="0" h="2" w="3">
                  <a:moveTo>
                    <a:pt x="0" y="2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29"/>
            <p:cNvSpPr/>
            <p:nvPr/>
          </p:nvSpPr>
          <p:spPr>
            <a:xfrm>
              <a:off x="1210" y="2999"/>
              <a:ext cx="16" cy="11"/>
            </a:xfrm>
            <a:custGeom>
              <a:rect b="b" l="l" r="r" t="t"/>
              <a:pathLst>
                <a:path extrusionOk="0" h="11" w="16">
                  <a:moveTo>
                    <a:pt x="16" y="0"/>
                  </a:moveTo>
                  <a:lnTo>
                    <a:pt x="16" y="0"/>
                  </a:lnTo>
                  <a:lnTo>
                    <a:pt x="6" y="2"/>
                  </a:lnTo>
                  <a:lnTo>
                    <a:pt x="0" y="6"/>
                  </a:lnTo>
                  <a:lnTo>
                    <a:pt x="2" y="11"/>
                  </a:lnTo>
                  <a:lnTo>
                    <a:pt x="10" y="6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29"/>
            <p:cNvSpPr/>
            <p:nvPr/>
          </p:nvSpPr>
          <p:spPr>
            <a:xfrm>
              <a:off x="1226" y="2999"/>
              <a:ext cx="13" cy="10"/>
            </a:xfrm>
            <a:custGeom>
              <a:rect b="b" l="l" r="r" t="t"/>
              <a:pathLst>
                <a:path extrusionOk="0" h="10" w="13">
                  <a:moveTo>
                    <a:pt x="13" y="6"/>
                  </a:moveTo>
                  <a:lnTo>
                    <a:pt x="13" y="6"/>
                  </a:lnTo>
                  <a:lnTo>
                    <a:pt x="7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3" y="6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13" y="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29"/>
            <p:cNvSpPr/>
            <p:nvPr/>
          </p:nvSpPr>
          <p:spPr>
            <a:xfrm>
              <a:off x="1233" y="3005"/>
              <a:ext cx="6" cy="15"/>
            </a:xfrm>
            <a:custGeom>
              <a:rect b="b" l="l" r="r" t="t"/>
              <a:pathLst>
                <a:path extrusionOk="0" h="15" w="6">
                  <a:moveTo>
                    <a:pt x="6" y="15"/>
                  </a:moveTo>
                  <a:lnTo>
                    <a:pt x="6" y="15"/>
                  </a:lnTo>
                  <a:lnTo>
                    <a:pt x="6" y="7"/>
                  </a:lnTo>
                  <a:lnTo>
                    <a:pt x="6" y="0"/>
                  </a:lnTo>
                  <a:lnTo>
                    <a:pt x="0" y="4"/>
                  </a:lnTo>
                  <a:lnTo>
                    <a:pt x="2" y="7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6" y="1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29"/>
            <p:cNvSpPr/>
            <p:nvPr/>
          </p:nvSpPr>
          <p:spPr>
            <a:xfrm>
              <a:off x="1227" y="3018"/>
              <a:ext cx="12" cy="17"/>
            </a:xfrm>
            <a:custGeom>
              <a:rect b="b" l="l" r="r" t="t"/>
              <a:pathLst>
                <a:path extrusionOk="0" h="17" w="12">
                  <a:moveTo>
                    <a:pt x="6" y="17"/>
                  </a:moveTo>
                  <a:lnTo>
                    <a:pt x="8" y="10"/>
                  </a:lnTo>
                  <a:lnTo>
                    <a:pt x="12" y="2"/>
                  </a:lnTo>
                  <a:lnTo>
                    <a:pt x="6" y="0"/>
                  </a:lnTo>
                  <a:lnTo>
                    <a:pt x="4" y="8"/>
                  </a:lnTo>
                  <a:lnTo>
                    <a:pt x="0" y="16"/>
                  </a:lnTo>
                  <a:lnTo>
                    <a:pt x="6" y="1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29"/>
            <p:cNvSpPr/>
            <p:nvPr/>
          </p:nvSpPr>
          <p:spPr>
            <a:xfrm>
              <a:off x="1087" y="2945"/>
              <a:ext cx="12" cy="14"/>
            </a:xfrm>
            <a:custGeom>
              <a:rect b="b" l="l" r="r" t="t"/>
              <a:pathLst>
                <a:path extrusionOk="0" h="14" w="12">
                  <a:moveTo>
                    <a:pt x="12" y="14"/>
                  </a:moveTo>
                  <a:lnTo>
                    <a:pt x="12" y="14"/>
                  </a:lnTo>
                  <a:lnTo>
                    <a:pt x="8" y="6"/>
                  </a:lnTo>
                  <a:lnTo>
                    <a:pt x="6" y="0"/>
                  </a:lnTo>
                  <a:lnTo>
                    <a:pt x="0" y="2"/>
                  </a:lnTo>
                  <a:lnTo>
                    <a:pt x="4" y="8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12" y="1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29"/>
            <p:cNvSpPr/>
            <p:nvPr/>
          </p:nvSpPr>
          <p:spPr>
            <a:xfrm>
              <a:off x="1093" y="2959"/>
              <a:ext cx="6" cy="15"/>
            </a:xfrm>
            <a:custGeom>
              <a:rect b="b" l="l" r="r" t="t"/>
              <a:pathLst>
                <a:path extrusionOk="0" h="15" w="6">
                  <a:moveTo>
                    <a:pt x="6" y="15"/>
                  </a:moveTo>
                  <a:lnTo>
                    <a:pt x="6" y="15"/>
                  </a:lnTo>
                  <a:lnTo>
                    <a:pt x="6" y="7"/>
                  </a:lnTo>
                  <a:lnTo>
                    <a:pt x="6" y="0"/>
                  </a:lnTo>
                  <a:lnTo>
                    <a:pt x="0" y="0"/>
                  </a:lnTo>
                  <a:lnTo>
                    <a:pt x="2" y="7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6" y="1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29"/>
            <p:cNvSpPr/>
            <p:nvPr/>
          </p:nvSpPr>
          <p:spPr>
            <a:xfrm>
              <a:off x="1085" y="2974"/>
              <a:ext cx="14" cy="8"/>
            </a:xfrm>
            <a:custGeom>
              <a:rect b="b" l="l" r="r" t="t"/>
              <a:pathLst>
                <a:path extrusionOk="0" h="8" w="14">
                  <a:moveTo>
                    <a:pt x="6" y="8"/>
                  </a:moveTo>
                  <a:lnTo>
                    <a:pt x="6" y="8"/>
                  </a:lnTo>
                  <a:lnTo>
                    <a:pt x="10" y="6"/>
                  </a:lnTo>
                  <a:lnTo>
                    <a:pt x="14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0" y="6"/>
                  </a:lnTo>
                  <a:lnTo>
                    <a:pt x="2" y="6"/>
                  </a:lnTo>
                  <a:lnTo>
                    <a:pt x="6" y="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29"/>
            <p:cNvSpPr/>
            <p:nvPr/>
          </p:nvSpPr>
          <p:spPr>
            <a:xfrm>
              <a:off x="1085" y="2980"/>
              <a:ext cx="6" cy="15"/>
            </a:xfrm>
            <a:custGeom>
              <a:rect b="b" l="l" r="r" t="t"/>
              <a:pathLst>
                <a:path extrusionOk="0" h="15" w="6">
                  <a:moveTo>
                    <a:pt x="6" y="15"/>
                  </a:moveTo>
                  <a:lnTo>
                    <a:pt x="6" y="7"/>
                  </a:lnTo>
                  <a:lnTo>
                    <a:pt x="6" y="2"/>
                  </a:lnTo>
                  <a:lnTo>
                    <a:pt x="2" y="0"/>
                  </a:lnTo>
                  <a:lnTo>
                    <a:pt x="0" y="7"/>
                  </a:lnTo>
                  <a:lnTo>
                    <a:pt x="0" y="15"/>
                  </a:lnTo>
                  <a:lnTo>
                    <a:pt x="6" y="1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29"/>
            <p:cNvSpPr/>
            <p:nvPr/>
          </p:nvSpPr>
          <p:spPr>
            <a:xfrm>
              <a:off x="913" y="2337"/>
              <a:ext cx="73" cy="82"/>
            </a:xfrm>
            <a:custGeom>
              <a:rect b="b" l="l" r="r" t="t"/>
              <a:pathLst>
                <a:path extrusionOk="0" h="82" w="73">
                  <a:moveTo>
                    <a:pt x="0" y="0"/>
                  </a:moveTo>
                  <a:lnTo>
                    <a:pt x="34" y="0"/>
                  </a:lnTo>
                  <a:lnTo>
                    <a:pt x="44" y="0"/>
                  </a:lnTo>
                  <a:lnTo>
                    <a:pt x="50" y="0"/>
                  </a:lnTo>
                  <a:lnTo>
                    <a:pt x="55" y="2"/>
                  </a:lnTo>
                  <a:lnTo>
                    <a:pt x="59" y="4"/>
                  </a:lnTo>
                  <a:lnTo>
                    <a:pt x="63" y="8"/>
                  </a:lnTo>
                  <a:lnTo>
                    <a:pt x="67" y="11"/>
                  </a:lnTo>
                  <a:lnTo>
                    <a:pt x="69" y="15"/>
                  </a:lnTo>
                  <a:lnTo>
                    <a:pt x="69" y="21"/>
                  </a:lnTo>
                  <a:lnTo>
                    <a:pt x="69" y="25"/>
                  </a:lnTo>
                  <a:lnTo>
                    <a:pt x="65" y="31"/>
                  </a:lnTo>
                  <a:lnTo>
                    <a:pt x="61" y="35"/>
                  </a:lnTo>
                  <a:lnTo>
                    <a:pt x="57" y="38"/>
                  </a:lnTo>
                  <a:lnTo>
                    <a:pt x="63" y="40"/>
                  </a:lnTo>
                  <a:lnTo>
                    <a:pt x="69" y="46"/>
                  </a:lnTo>
                  <a:lnTo>
                    <a:pt x="73" y="52"/>
                  </a:lnTo>
                  <a:lnTo>
                    <a:pt x="73" y="58"/>
                  </a:lnTo>
                  <a:lnTo>
                    <a:pt x="73" y="63"/>
                  </a:lnTo>
                  <a:lnTo>
                    <a:pt x="71" y="69"/>
                  </a:lnTo>
                  <a:lnTo>
                    <a:pt x="67" y="73"/>
                  </a:lnTo>
                  <a:lnTo>
                    <a:pt x="63" y="77"/>
                  </a:lnTo>
                  <a:lnTo>
                    <a:pt x="57" y="81"/>
                  </a:lnTo>
                  <a:lnTo>
                    <a:pt x="52" y="81"/>
                  </a:lnTo>
                  <a:lnTo>
                    <a:pt x="44" y="81"/>
                  </a:lnTo>
                  <a:lnTo>
                    <a:pt x="30" y="82"/>
                  </a:lnTo>
                  <a:lnTo>
                    <a:pt x="0" y="82"/>
                  </a:lnTo>
                  <a:lnTo>
                    <a:pt x="0" y="0"/>
                  </a:lnTo>
                  <a:close/>
                  <a:moveTo>
                    <a:pt x="17" y="13"/>
                  </a:moveTo>
                  <a:lnTo>
                    <a:pt x="17" y="33"/>
                  </a:lnTo>
                  <a:lnTo>
                    <a:pt x="29" y="33"/>
                  </a:lnTo>
                  <a:lnTo>
                    <a:pt x="38" y="33"/>
                  </a:lnTo>
                  <a:lnTo>
                    <a:pt x="42" y="33"/>
                  </a:lnTo>
                  <a:lnTo>
                    <a:pt x="46" y="31"/>
                  </a:lnTo>
                  <a:lnTo>
                    <a:pt x="50" y="29"/>
                  </a:lnTo>
                  <a:lnTo>
                    <a:pt x="52" y="27"/>
                  </a:lnTo>
                  <a:lnTo>
                    <a:pt x="52" y="23"/>
                  </a:lnTo>
                  <a:lnTo>
                    <a:pt x="52" y="19"/>
                  </a:lnTo>
                  <a:lnTo>
                    <a:pt x="50" y="17"/>
                  </a:lnTo>
                  <a:lnTo>
                    <a:pt x="48" y="15"/>
                  </a:lnTo>
                  <a:lnTo>
                    <a:pt x="44" y="13"/>
                  </a:lnTo>
                  <a:lnTo>
                    <a:pt x="38" y="13"/>
                  </a:lnTo>
                  <a:lnTo>
                    <a:pt x="29" y="13"/>
                  </a:lnTo>
                  <a:lnTo>
                    <a:pt x="17" y="13"/>
                  </a:lnTo>
                  <a:close/>
                  <a:moveTo>
                    <a:pt x="17" y="46"/>
                  </a:moveTo>
                  <a:lnTo>
                    <a:pt x="17" y="67"/>
                  </a:lnTo>
                  <a:lnTo>
                    <a:pt x="34" y="67"/>
                  </a:lnTo>
                  <a:lnTo>
                    <a:pt x="42" y="67"/>
                  </a:lnTo>
                  <a:lnTo>
                    <a:pt x="46" y="67"/>
                  </a:lnTo>
                  <a:lnTo>
                    <a:pt x="50" y="65"/>
                  </a:lnTo>
                  <a:lnTo>
                    <a:pt x="53" y="63"/>
                  </a:lnTo>
                  <a:lnTo>
                    <a:pt x="53" y="61"/>
                  </a:lnTo>
                  <a:lnTo>
                    <a:pt x="55" y="58"/>
                  </a:lnTo>
                  <a:lnTo>
                    <a:pt x="55" y="54"/>
                  </a:lnTo>
                  <a:lnTo>
                    <a:pt x="53" y="52"/>
                  </a:lnTo>
                  <a:lnTo>
                    <a:pt x="52" y="48"/>
                  </a:lnTo>
                  <a:lnTo>
                    <a:pt x="48" y="48"/>
                  </a:lnTo>
                  <a:lnTo>
                    <a:pt x="42" y="46"/>
                  </a:lnTo>
                  <a:lnTo>
                    <a:pt x="32" y="46"/>
                  </a:lnTo>
                  <a:lnTo>
                    <a:pt x="17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29"/>
            <p:cNvSpPr/>
            <p:nvPr/>
          </p:nvSpPr>
          <p:spPr>
            <a:xfrm>
              <a:off x="991" y="2337"/>
              <a:ext cx="89" cy="82"/>
            </a:xfrm>
            <a:custGeom>
              <a:rect b="b" l="l" r="r" t="t"/>
              <a:pathLst>
                <a:path extrusionOk="0" h="82" w="89">
                  <a:moveTo>
                    <a:pt x="89" y="82"/>
                  </a:moveTo>
                  <a:lnTo>
                    <a:pt x="70" y="82"/>
                  </a:lnTo>
                  <a:lnTo>
                    <a:pt x="62" y="63"/>
                  </a:lnTo>
                  <a:lnTo>
                    <a:pt x="27" y="63"/>
                  </a:lnTo>
                  <a:lnTo>
                    <a:pt x="20" y="82"/>
                  </a:lnTo>
                  <a:lnTo>
                    <a:pt x="0" y="82"/>
                  </a:lnTo>
                  <a:lnTo>
                    <a:pt x="35" y="0"/>
                  </a:lnTo>
                  <a:lnTo>
                    <a:pt x="54" y="0"/>
                  </a:lnTo>
                  <a:lnTo>
                    <a:pt x="89" y="82"/>
                  </a:lnTo>
                  <a:close/>
                  <a:moveTo>
                    <a:pt x="56" y="50"/>
                  </a:moveTo>
                  <a:lnTo>
                    <a:pt x="45" y="19"/>
                  </a:lnTo>
                  <a:lnTo>
                    <a:pt x="33" y="50"/>
                  </a:lnTo>
                  <a:lnTo>
                    <a:pt x="56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29"/>
            <p:cNvSpPr/>
            <p:nvPr/>
          </p:nvSpPr>
          <p:spPr>
            <a:xfrm>
              <a:off x="1085" y="2335"/>
              <a:ext cx="75" cy="84"/>
            </a:xfrm>
            <a:custGeom>
              <a:rect b="b" l="l" r="r" t="t"/>
              <a:pathLst>
                <a:path extrusionOk="0" h="84" w="75">
                  <a:moveTo>
                    <a:pt x="60" y="54"/>
                  </a:moveTo>
                  <a:lnTo>
                    <a:pt x="75" y="60"/>
                  </a:lnTo>
                  <a:lnTo>
                    <a:pt x="73" y="65"/>
                  </a:lnTo>
                  <a:lnTo>
                    <a:pt x="71" y="71"/>
                  </a:lnTo>
                  <a:lnTo>
                    <a:pt x="68" y="75"/>
                  </a:lnTo>
                  <a:lnTo>
                    <a:pt x="64" y="79"/>
                  </a:lnTo>
                  <a:lnTo>
                    <a:pt x="52" y="83"/>
                  </a:lnTo>
                  <a:lnTo>
                    <a:pt x="41" y="84"/>
                  </a:lnTo>
                  <a:lnTo>
                    <a:pt x="31" y="84"/>
                  </a:lnTo>
                  <a:lnTo>
                    <a:pt x="23" y="83"/>
                  </a:lnTo>
                  <a:lnTo>
                    <a:pt x="18" y="79"/>
                  </a:lnTo>
                  <a:lnTo>
                    <a:pt x="12" y="73"/>
                  </a:lnTo>
                  <a:lnTo>
                    <a:pt x="6" y="67"/>
                  </a:lnTo>
                  <a:lnTo>
                    <a:pt x="2" y="61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0" y="35"/>
                  </a:lnTo>
                  <a:lnTo>
                    <a:pt x="2" y="25"/>
                  </a:lnTo>
                  <a:lnTo>
                    <a:pt x="6" y="17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5" y="4"/>
                  </a:lnTo>
                  <a:lnTo>
                    <a:pt x="33" y="2"/>
                  </a:lnTo>
                  <a:lnTo>
                    <a:pt x="41" y="0"/>
                  </a:lnTo>
                  <a:lnTo>
                    <a:pt x="48" y="0"/>
                  </a:lnTo>
                  <a:lnTo>
                    <a:pt x="56" y="2"/>
                  </a:lnTo>
                  <a:lnTo>
                    <a:pt x="62" y="6"/>
                  </a:lnTo>
                  <a:lnTo>
                    <a:pt x="68" y="10"/>
                  </a:lnTo>
                  <a:lnTo>
                    <a:pt x="71" y="15"/>
                  </a:lnTo>
                  <a:lnTo>
                    <a:pt x="75" y="25"/>
                  </a:lnTo>
                  <a:lnTo>
                    <a:pt x="58" y="29"/>
                  </a:lnTo>
                  <a:lnTo>
                    <a:pt x="56" y="23"/>
                  </a:lnTo>
                  <a:lnTo>
                    <a:pt x="52" y="17"/>
                  </a:lnTo>
                  <a:lnTo>
                    <a:pt x="47" y="15"/>
                  </a:lnTo>
                  <a:lnTo>
                    <a:pt x="41" y="15"/>
                  </a:lnTo>
                  <a:lnTo>
                    <a:pt x="31" y="15"/>
                  </a:lnTo>
                  <a:lnTo>
                    <a:pt x="25" y="21"/>
                  </a:lnTo>
                  <a:lnTo>
                    <a:pt x="22" y="25"/>
                  </a:lnTo>
                  <a:lnTo>
                    <a:pt x="20" y="29"/>
                  </a:lnTo>
                  <a:lnTo>
                    <a:pt x="20" y="35"/>
                  </a:lnTo>
                  <a:lnTo>
                    <a:pt x="18" y="42"/>
                  </a:lnTo>
                  <a:lnTo>
                    <a:pt x="20" y="50"/>
                  </a:lnTo>
                  <a:lnTo>
                    <a:pt x="20" y="56"/>
                  </a:lnTo>
                  <a:lnTo>
                    <a:pt x="22" y="60"/>
                  </a:lnTo>
                  <a:lnTo>
                    <a:pt x="23" y="63"/>
                  </a:lnTo>
                  <a:lnTo>
                    <a:pt x="31" y="69"/>
                  </a:lnTo>
                  <a:lnTo>
                    <a:pt x="39" y="71"/>
                  </a:lnTo>
                  <a:lnTo>
                    <a:pt x="47" y="69"/>
                  </a:lnTo>
                  <a:lnTo>
                    <a:pt x="52" y="67"/>
                  </a:lnTo>
                  <a:lnTo>
                    <a:pt x="56" y="61"/>
                  </a:lnTo>
                  <a:lnTo>
                    <a:pt x="60" y="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29"/>
            <p:cNvSpPr/>
            <p:nvPr/>
          </p:nvSpPr>
          <p:spPr>
            <a:xfrm>
              <a:off x="1170" y="2337"/>
              <a:ext cx="69" cy="82"/>
            </a:xfrm>
            <a:custGeom>
              <a:rect b="b" l="l" r="r" t="t"/>
              <a:pathLst>
                <a:path extrusionOk="0" h="82" w="69">
                  <a:moveTo>
                    <a:pt x="25" y="82"/>
                  </a:moveTo>
                  <a:lnTo>
                    <a:pt x="25" y="13"/>
                  </a:lnTo>
                  <a:lnTo>
                    <a:pt x="0" y="13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13"/>
                  </a:lnTo>
                  <a:lnTo>
                    <a:pt x="44" y="13"/>
                  </a:lnTo>
                  <a:lnTo>
                    <a:pt x="44" y="82"/>
                  </a:lnTo>
                  <a:lnTo>
                    <a:pt x="25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29"/>
            <p:cNvSpPr/>
            <p:nvPr/>
          </p:nvSpPr>
          <p:spPr>
            <a:xfrm>
              <a:off x="1250" y="2316"/>
              <a:ext cx="66" cy="103"/>
            </a:xfrm>
            <a:custGeom>
              <a:rect b="b" l="l" r="r" t="t"/>
              <a:pathLst>
                <a:path extrusionOk="0" h="103" w="66">
                  <a:moveTo>
                    <a:pt x="0" y="103"/>
                  </a:moveTo>
                  <a:lnTo>
                    <a:pt x="0" y="21"/>
                  </a:lnTo>
                  <a:lnTo>
                    <a:pt x="64" y="21"/>
                  </a:lnTo>
                  <a:lnTo>
                    <a:pt x="64" y="34"/>
                  </a:lnTo>
                  <a:lnTo>
                    <a:pt x="18" y="34"/>
                  </a:lnTo>
                  <a:lnTo>
                    <a:pt x="18" y="54"/>
                  </a:lnTo>
                  <a:lnTo>
                    <a:pt x="62" y="54"/>
                  </a:lnTo>
                  <a:lnTo>
                    <a:pt x="62" y="67"/>
                  </a:lnTo>
                  <a:lnTo>
                    <a:pt x="18" y="67"/>
                  </a:lnTo>
                  <a:lnTo>
                    <a:pt x="18" y="88"/>
                  </a:lnTo>
                  <a:lnTo>
                    <a:pt x="66" y="88"/>
                  </a:lnTo>
                  <a:lnTo>
                    <a:pt x="66" y="103"/>
                  </a:lnTo>
                  <a:lnTo>
                    <a:pt x="0" y="103"/>
                  </a:lnTo>
                  <a:close/>
                  <a:moveTo>
                    <a:pt x="22" y="15"/>
                  </a:moveTo>
                  <a:lnTo>
                    <a:pt x="31" y="0"/>
                  </a:lnTo>
                  <a:lnTo>
                    <a:pt x="48" y="0"/>
                  </a:lnTo>
                  <a:lnTo>
                    <a:pt x="33" y="15"/>
                  </a:lnTo>
                  <a:lnTo>
                    <a:pt x="22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29"/>
            <p:cNvSpPr/>
            <p:nvPr/>
          </p:nvSpPr>
          <p:spPr>
            <a:xfrm>
              <a:off x="1331" y="2337"/>
              <a:ext cx="79" cy="82"/>
            </a:xfrm>
            <a:custGeom>
              <a:rect b="b" l="l" r="r" t="t"/>
              <a:pathLst>
                <a:path extrusionOk="0" h="82" w="79">
                  <a:moveTo>
                    <a:pt x="0" y="82"/>
                  </a:moveTo>
                  <a:lnTo>
                    <a:pt x="0" y="0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58" y="2"/>
                  </a:lnTo>
                  <a:lnTo>
                    <a:pt x="63" y="6"/>
                  </a:lnTo>
                  <a:lnTo>
                    <a:pt x="67" y="10"/>
                  </a:lnTo>
                  <a:lnTo>
                    <a:pt x="71" y="15"/>
                  </a:lnTo>
                  <a:lnTo>
                    <a:pt x="71" y="23"/>
                  </a:lnTo>
                  <a:lnTo>
                    <a:pt x="69" y="31"/>
                  </a:lnTo>
                  <a:lnTo>
                    <a:pt x="65" y="38"/>
                  </a:lnTo>
                  <a:lnTo>
                    <a:pt x="58" y="42"/>
                  </a:lnTo>
                  <a:lnTo>
                    <a:pt x="48" y="46"/>
                  </a:lnTo>
                  <a:lnTo>
                    <a:pt x="54" y="48"/>
                  </a:lnTo>
                  <a:lnTo>
                    <a:pt x="58" y="52"/>
                  </a:lnTo>
                  <a:lnTo>
                    <a:pt x="62" y="58"/>
                  </a:lnTo>
                  <a:lnTo>
                    <a:pt x="67" y="65"/>
                  </a:lnTo>
                  <a:lnTo>
                    <a:pt x="79" y="82"/>
                  </a:lnTo>
                  <a:lnTo>
                    <a:pt x="58" y="82"/>
                  </a:lnTo>
                  <a:lnTo>
                    <a:pt x="44" y="63"/>
                  </a:lnTo>
                  <a:lnTo>
                    <a:pt x="38" y="56"/>
                  </a:lnTo>
                  <a:lnTo>
                    <a:pt x="35" y="52"/>
                  </a:lnTo>
                  <a:lnTo>
                    <a:pt x="33" y="50"/>
                  </a:lnTo>
                  <a:lnTo>
                    <a:pt x="31" y="48"/>
                  </a:lnTo>
                  <a:lnTo>
                    <a:pt x="27" y="48"/>
                  </a:lnTo>
                  <a:lnTo>
                    <a:pt x="21" y="48"/>
                  </a:lnTo>
                  <a:lnTo>
                    <a:pt x="17" y="48"/>
                  </a:lnTo>
                  <a:lnTo>
                    <a:pt x="17" y="82"/>
                  </a:lnTo>
                  <a:lnTo>
                    <a:pt x="0" y="82"/>
                  </a:lnTo>
                  <a:close/>
                  <a:moveTo>
                    <a:pt x="17" y="35"/>
                  </a:moveTo>
                  <a:lnTo>
                    <a:pt x="31" y="35"/>
                  </a:lnTo>
                  <a:lnTo>
                    <a:pt x="40" y="35"/>
                  </a:lnTo>
                  <a:lnTo>
                    <a:pt x="46" y="33"/>
                  </a:lnTo>
                  <a:lnTo>
                    <a:pt x="50" y="33"/>
                  </a:lnTo>
                  <a:lnTo>
                    <a:pt x="52" y="31"/>
                  </a:lnTo>
                  <a:lnTo>
                    <a:pt x="52" y="27"/>
                  </a:lnTo>
                  <a:lnTo>
                    <a:pt x="54" y="23"/>
                  </a:lnTo>
                  <a:lnTo>
                    <a:pt x="52" y="19"/>
                  </a:lnTo>
                  <a:lnTo>
                    <a:pt x="50" y="17"/>
                  </a:lnTo>
                  <a:lnTo>
                    <a:pt x="48" y="15"/>
                  </a:lnTo>
                  <a:lnTo>
                    <a:pt x="44" y="13"/>
                  </a:lnTo>
                  <a:lnTo>
                    <a:pt x="40" y="13"/>
                  </a:lnTo>
                  <a:lnTo>
                    <a:pt x="31" y="13"/>
                  </a:lnTo>
                  <a:lnTo>
                    <a:pt x="17" y="13"/>
                  </a:lnTo>
                  <a:lnTo>
                    <a:pt x="17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29"/>
            <p:cNvSpPr/>
            <p:nvPr/>
          </p:nvSpPr>
          <p:spPr>
            <a:xfrm>
              <a:off x="1417" y="2337"/>
              <a:ext cx="18" cy="8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29"/>
            <p:cNvSpPr/>
            <p:nvPr/>
          </p:nvSpPr>
          <p:spPr>
            <a:xfrm>
              <a:off x="1444" y="2337"/>
              <a:ext cx="87" cy="82"/>
            </a:xfrm>
            <a:custGeom>
              <a:rect b="b" l="l" r="r" t="t"/>
              <a:pathLst>
                <a:path extrusionOk="0" h="82" w="87">
                  <a:moveTo>
                    <a:pt x="87" y="82"/>
                  </a:moveTo>
                  <a:lnTo>
                    <a:pt x="67" y="82"/>
                  </a:lnTo>
                  <a:lnTo>
                    <a:pt x="60" y="63"/>
                  </a:lnTo>
                  <a:lnTo>
                    <a:pt x="25" y="63"/>
                  </a:lnTo>
                  <a:lnTo>
                    <a:pt x="18" y="82"/>
                  </a:lnTo>
                  <a:lnTo>
                    <a:pt x="0" y="82"/>
                  </a:lnTo>
                  <a:lnTo>
                    <a:pt x="33" y="0"/>
                  </a:lnTo>
                  <a:lnTo>
                    <a:pt x="52" y="0"/>
                  </a:lnTo>
                  <a:lnTo>
                    <a:pt x="87" y="82"/>
                  </a:lnTo>
                  <a:close/>
                  <a:moveTo>
                    <a:pt x="54" y="50"/>
                  </a:moveTo>
                  <a:lnTo>
                    <a:pt x="43" y="19"/>
                  </a:lnTo>
                  <a:lnTo>
                    <a:pt x="31" y="50"/>
                  </a:lnTo>
                  <a:lnTo>
                    <a:pt x="54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29"/>
            <p:cNvSpPr/>
            <p:nvPr/>
          </p:nvSpPr>
          <p:spPr>
            <a:xfrm>
              <a:off x="1043" y="1698"/>
              <a:ext cx="83" cy="83"/>
            </a:xfrm>
            <a:custGeom>
              <a:rect b="b" l="l" r="r" t="t"/>
              <a:pathLst>
                <a:path extrusionOk="0" h="83" w="83">
                  <a:moveTo>
                    <a:pt x="33" y="83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42" y="61"/>
                  </a:lnTo>
                  <a:lnTo>
                    <a:pt x="64" y="0"/>
                  </a:lnTo>
                  <a:lnTo>
                    <a:pt x="83" y="0"/>
                  </a:lnTo>
                  <a:lnTo>
                    <a:pt x="50" y="83"/>
                  </a:lnTo>
                  <a:lnTo>
                    <a:pt x="33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29"/>
            <p:cNvSpPr/>
            <p:nvPr/>
          </p:nvSpPr>
          <p:spPr>
            <a:xfrm>
              <a:off x="1132" y="1677"/>
              <a:ext cx="26" cy="104"/>
            </a:xfrm>
            <a:custGeom>
              <a:rect b="b" l="l" r="r" t="t"/>
              <a:pathLst>
                <a:path extrusionOk="0" h="104" w="26">
                  <a:moveTo>
                    <a:pt x="1" y="104"/>
                  </a:moveTo>
                  <a:lnTo>
                    <a:pt x="1" y="21"/>
                  </a:lnTo>
                  <a:lnTo>
                    <a:pt x="19" y="21"/>
                  </a:lnTo>
                  <a:lnTo>
                    <a:pt x="19" y="104"/>
                  </a:lnTo>
                  <a:lnTo>
                    <a:pt x="1" y="104"/>
                  </a:lnTo>
                  <a:close/>
                  <a:moveTo>
                    <a:pt x="0" y="17"/>
                  </a:moveTo>
                  <a:lnTo>
                    <a:pt x="7" y="0"/>
                  </a:lnTo>
                  <a:lnTo>
                    <a:pt x="26" y="0"/>
                  </a:lnTo>
                  <a:lnTo>
                    <a:pt x="9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29"/>
            <p:cNvSpPr/>
            <p:nvPr/>
          </p:nvSpPr>
          <p:spPr>
            <a:xfrm>
              <a:off x="1168" y="1698"/>
              <a:ext cx="77" cy="83"/>
            </a:xfrm>
            <a:custGeom>
              <a:rect b="b" l="l" r="r" t="t"/>
              <a:pathLst>
                <a:path extrusionOk="0" h="83" w="77">
                  <a:moveTo>
                    <a:pt x="0" y="83"/>
                  </a:moveTo>
                  <a:lnTo>
                    <a:pt x="0" y="0"/>
                  </a:lnTo>
                  <a:lnTo>
                    <a:pt x="36" y="0"/>
                  </a:lnTo>
                  <a:lnTo>
                    <a:pt x="48" y="0"/>
                  </a:lnTo>
                  <a:lnTo>
                    <a:pt x="58" y="2"/>
                  </a:lnTo>
                  <a:lnTo>
                    <a:pt x="63" y="6"/>
                  </a:lnTo>
                  <a:lnTo>
                    <a:pt x="67" y="10"/>
                  </a:lnTo>
                  <a:lnTo>
                    <a:pt x="69" y="15"/>
                  </a:lnTo>
                  <a:lnTo>
                    <a:pt x="71" y="23"/>
                  </a:lnTo>
                  <a:lnTo>
                    <a:pt x="69" y="31"/>
                  </a:lnTo>
                  <a:lnTo>
                    <a:pt x="65" y="38"/>
                  </a:lnTo>
                  <a:lnTo>
                    <a:pt x="58" y="44"/>
                  </a:lnTo>
                  <a:lnTo>
                    <a:pt x="48" y="46"/>
                  </a:lnTo>
                  <a:lnTo>
                    <a:pt x="54" y="50"/>
                  </a:lnTo>
                  <a:lnTo>
                    <a:pt x="58" y="52"/>
                  </a:lnTo>
                  <a:lnTo>
                    <a:pt x="61" y="58"/>
                  </a:lnTo>
                  <a:lnTo>
                    <a:pt x="67" y="65"/>
                  </a:lnTo>
                  <a:lnTo>
                    <a:pt x="77" y="83"/>
                  </a:lnTo>
                  <a:lnTo>
                    <a:pt x="58" y="83"/>
                  </a:lnTo>
                  <a:lnTo>
                    <a:pt x="44" y="63"/>
                  </a:lnTo>
                  <a:lnTo>
                    <a:pt x="38" y="56"/>
                  </a:lnTo>
                  <a:lnTo>
                    <a:pt x="35" y="52"/>
                  </a:lnTo>
                  <a:lnTo>
                    <a:pt x="33" y="50"/>
                  </a:lnTo>
                  <a:lnTo>
                    <a:pt x="29" y="48"/>
                  </a:lnTo>
                  <a:lnTo>
                    <a:pt x="27" y="48"/>
                  </a:lnTo>
                  <a:lnTo>
                    <a:pt x="21" y="48"/>
                  </a:lnTo>
                  <a:lnTo>
                    <a:pt x="17" y="48"/>
                  </a:lnTo>
                  <a:lnTo>
                    <a:pt x="17" y="83"/>
                  </a:lnTo>
                  <a:lnTo>
                    <a:pt x="0" y="83"/>
                  </a:lnTo>
                  <a:close/>
                  <a:moveTo>
                    <a:pt x="17" y="35"/>
                  </a:moveTo>
                  <a:lnTo>
                    <a:pt x="31" y="35"/>
                  </a:lnTo>
                  <a:lnTo>
                    <a:pt x="40" y="35"/>
                  </a:lnTo>
                  <a:lnTo>
                    <a:pt x="46" y="35"/>
                  </a:lnTo>
                  <a:lnTo>
                    <a:pt x="48" y="33"/>
                  </a:lnTo>
                  <a:lnTo>
                    <a:pt x="50" y="31"/>
                  </a:lnTo>
                  <a:lnTo>
                    <a:pt x="52" y="27"/>
                  </a:lnTo>
                  <a:lnTo>
                    <a:pt x="52" y="25"/>
                  </a:lnTo>
                  <a:lnTo>
                    <a:pt x="52" y="21"/>
                  </a:lnTo>
                  <a:lnTo>
                    <a:pt x="50" y="17"/>
                  </a:lnTo>
                  <a:lnTo>
                    <a:pt x="48" y="15"/>
                  </a:lnTo>
                  <a:lnTo>
                    <a:pt x="44" y="13"/>
                  </a:lnTo>
                  <a:lnTo>
                    <a:pt x="40" y="13"/>
                  </a:lnTo>
                  <a:lnTo>
                    <a:pt x="31" y="13"/>
                  </a:lnTo>
                  <a:lnTo>
                    <a:pt x="17" y="13"/>
                  </a:lnTo>
                  <a:lnTo>
                    <a:pt x="17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29"/>
            <p:cNvSpPr/>
            <p:nvPr/>
          </p:nvSpPr>
          <p:spPr>
            <a:xfrm>
              <a:off x="1254" y="1698"/>
              <a:ext cx="69" cy="83"/>
            </a:xfrm>
            <a:custGeom>
              <a:rect b="b" l="l" r="r" t="t"/>
              <a:pathLst>
                <a:path extrusionOk="0" h="83" w="69">
                  <a:moveTo>
                    <a:pt x="0" y="0"/>
                  </a:moveTo>
                  <a:lnTo>
                    <a:pt x="20" y="0"/>
                  </a:lnTo>
                  <a:lnTo>
                    <a:pt x="20" y="44"/>
                  </a:lnTo>
                  <a:lnTo>
                    <a:pt x="20" y="54"/>
                  </a:lnTo>
                  <a:lnTo>
                    <a:pt x="20" y="58"/>
                  </a:lnTo>
                  <a:lnTo>
                    <a:pt x="21" y="63"/>
                  </a:lnTo>
                  <a:lnTo>
                    <a:pt x="25" y="67"/>
                  </a:lnTo>
                  <a:lnTo>
                    <a:pt x="29" y="69"/>
                  </a:lnTo>
                  <a:lnTo>
                    <a:pt x="37" y="69"/>
                  </a:lnTo>
                  <a:lnTo>
                    <a:pt x="43" y="69"/>
                  </a:lnTo>
                  <a:lnTo>
                    <a:pt x="48" y="67"/>
                  </a:lnTo>
                  <a:lnTo>
                    <a:pt x="50" y="63"/>
                  </a:lnTo>
                  <a:lnTo>
                    <a:pt x="52" y="60"/>
                  </a:lnTo>
                  <a:lnTo>
                    <a:pt x="52" y="54"/>
                  </a:lnTo>
                  <a:lnTo>
                    <a:pt x="52" y="46"/>
                  </a:lnTo>
                  <a:lnTo>
                    <a:pt x="52" y="0"/>
                  </a:lnTo>
                  <a:lnTo>
                    <a:pt x="69" y="0"/>
                  </a:lnTo>
                  <a:lnTo>
                    <a:pt x="69" y="42"/>
                  </a:lnTo>
                  <a:lnTo>
                    <a:pt x="69" y="56"/>
                  </a:lnTo>
                  <a:lnTo>
                    <a:pt x="69" y="63"/>
                  </a:lnTo>
                  <a:lnTo>
                    <a:pt x="67" y="69"/>
                  </a:lnTo>
                  <a:lnTo>
                    <a:pt x="64" y="75"/>
                  </a:lnTo>
                  <a:lnTo>
                    <a:pt x="60" y="79"/>
                  </a:lnTo>
                  <a:lnTo>
                    <a:pt x="54" y="81"/>
                  </a:lnTo>
                  <a:lnTo>
                    <a:pt x="46" y="83"/>
                  </a:lnTo>
                  <a:lnTo>
                    <a:pt x="37" y="83"/>
                  </a:lnTo>
                  <a:lnTo>
                    <a:pt x="25" y="83"/>
                  </a:lnTo>
                  <a:lnTo>
                    <a:pt x="18" y="81"/>
                  </a:lnTo>
                  <a:lnTo>
                    <a:pt x="12" y="77"/>
                  </a:lnTo>
                  <a:lnTo>
                    <a:pt x="8" y="73"/>
                  </a:lnTo>
                  <a:lnTo>
                    <a:pt x="4" y="69"/>
                  </a:lnTo>
                  <a:lnTo>
                    <a:pt x="2" y="65"/>
                  </a:lnTo>
                  <a:lnTo>
                    <a:pt x="2" y="56"/>
                  </a:lnTo>
                  <a:lnTo>
                    <a:pt x="0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29"/>
            <p:cNvSpPr/>
            <p:nvPr/>
          </p:nvSpPr>
          <p:spPr>
            <a:xfrm>
              <a:off x="1339" y="1696"/>
              <a:ext cx="71" cy="86"/>
            </a:xfrm>
            <a:custGeom>
              <a:rect b="b" l="l" r="r" t="t"/>
              <a:pathLst>
                <a:path extrusionOk="0" h="86" w="71">
                  <a:moveTo>
                    <a:pt x="0" y="58"/>
                  </a:moveTo>
                  <a:lnTo>
                    <a:pt x="17" y="56"/>
                  </a:lnTo>
                  <a:lnTo>
                    <a:pt x="19" y="63"/>
                  </a:lnTo>
                  <a:lnTo>
                    <a:pt x="23" y="67"/>
                  </a:lnTo>
                  <a:lnTo>
                    <a:pt x="29" y="71"/>
                  </a:lnTo>
                  <a:lnTo>
                    <a:pt x="36" y="71"/>
                  </a:lnTo>
                  <a:lnTo>
                    <a:pt x="42" y="71"/>
                  </a:lnTo>
                  <a:lnTo>
                    <a:pt x="48" y="67"/>
                  </a:lnTo>
                  <a:lnTo>
                    <a:pt x="52" y="65"/>
                  </a:lnTo>
                  <a:lnTo>
                    <a:pt x="52" y="60"/>
                  </a:lnTo>
                  <a:lnTo>
                    <a:pt x="52" y="58"/>
                  </a:lnTo>
                  <a:lnTo>
                    <a:pt x="50" y="56"/>
                  </a:lnTo>
                  <a:lnTo>
                    <a:pt x="48" y="54"/>
                  </a:lnTo>
                  <a:lnTo>
                    <a:pt x="44" y="52"/>
                  </a:lnTo>
                  <a:lnTo>
                    <a:pt x="40" y="50"/>
                  </a:lnTo>
                  <a:lnTo>
                    <a:pt x="30" y="48"/>
                  </a:lnTo>
                  <a:lnTo>
                    <a:pt x="19" y="44"/>
                  </a:lnTo>
                  <a:lnTo>
                    <a:pt x="11" y="40"/>
                  </a:lnTo>
                  <a:lnTo>
                    <a:pt x="7" y="37"/>
                  </a:lnTo>
                  <a:lnTo>
                    <a:pt x="4" y="33"/>
                  </a:lnTo>
                  <a:lnTo>
                    <a:pt x="4" y="29"/>
                  </a:lnTo>
                  <a:lnTo>
                    <a:pt x="2" y="23"/>
                  </a:lnTo>
                  <a:lnTo>
                    <a:pt x="4" y="17"/>
                  </a:lnTo>
                  <a:lnTo>
                    <a:pt x="6" y="12"/>
                  </a:lnTo>
                  <a:lnTo>
                    <a:pt x="11" y="8"/>
                  </a:lnTo>
                  <a:lnTo>
                    <a:pt x="17" y="4"/>
                  </a:lnTo>
                  <a:lnTo>
                    <a:pt x="25" y="2"/>
                  </a:lnTo>
                  <a:lnTo>
                    <a:pt x="34" y="0"/>
                  </a:lnTo>
                  <a:lnTo>
                    <a:pt x="42" y="2"/>
                  </a:lnTo>
                  <a:lnTo>
                    <a:pt x="48" y="2"/>
                  </a:lnTo>
                  <a:lnTo>
                    <a:pt x="54" y="4"/>
                  </a:lnTo>
                  <a:lnTo>
                    <a:pt x="59" y="8"/>
                  </a:lnTo>
                  <a:lnTo>
                    <a:pt x="63" y="12"/>
                  </a:lnTo>
                  <a:lnTo>
                    <a:pt x="65" y="15"/>
                  </a:lnTo>
                  <a:lnTo>
                    <a:pt x="67" y="19"/>
                  </a:lnTo>
                  <a:lnTo>
                    <a:pt x="67" y="25"/>
                  </a:lnTo>
                  <a:lnTo>
                    <a:pt x="50" y="27"/>
                  </a:lnTo>
                  <a:lnTo>
                    <a:pt x="48" y="21"/>
                  </a:lnTo>
                  <a:lnTo>
                    <a:pt x="46" y="17"/>
                  </a:lnTo>
                  <a:lnTo>
                    <a:pt x="40" y="15"/>
                  </a:lnTo>
                  <a:lnTo>
                    <a:pt x="34" y="14"/>
                  </a:lnTo>
                  <a:lnTo>
                    <a:pt x="27" y="15"/>
                  </a:lnTo>
                  <a:lnTo>
                    <a:pt x="23" y="17"/>
                  </a:lnTo>
                  <a:lnTo>
                    <a:pt x="19" y="19"/>
                  </a:lnTo>
                  <a:lnTo>
                    <a:pt x="19" y="23"/>
                  </a:lnTo>
                  <a:lnTo>
                    <a:pt x="19" y="25"/>
                  </a:lnTo>
                  <a:lnTo>
                    <a:pt x="21" y="27"/>
                  </a:lnTo>
                  <a:lnTo>
                    <a:pt x="27" y="31"/>
                  </a:lnTo>
                  <a:lnTo>
                    <a:pt x="38" y="33"/>
                  </a:lnTo>
                  <a:lnTo>
                    <a:pt x="50" y="37"/>
                  </a:lnTo>
                  <a:lnTo>
                    <a:pt x="57" y="38"/>
                  </a:lnTo>
                  <a:lnTo>
                    <a:pt x="63" y="42"/>
                  </a:lnTo>
                  <a:lnTo>
                    <a:pt x="67" y="48"/>
                  </a:lnTo>
                  <a:lnTo>
                    <a:pt x="69" y="54"/>
                  </a:lnTo>
                  <a:lnTo>
                    <a:pt x="71" y="60"/>
                  </a:lnTo>
                  <a:lnTo>
                    <a:pt x="69" y="67"/>
                  </a:lnTo>
                  <a:lnTo>
                    <a:pt x="65" y="73"/>
                  </a:lnTo>
                  <a:lnTo>
                    <a:pt x="61" y="79"/>
                  </a:lnTo>
                  <a:lnTo>
                    <a:pt x="54" y="83"/>
                  </a:lnTo>
                  <a:lnTo>
                    <a:pt x="46" y="85"/>
                  </a:lnTo>
                  <a:lnTo>
                    <a:pt x="34" y="86"/>
                  </a:lnTo>
                  <a:lnTo>
                    <a:pt x="27" y="85"/>
                  </a:lnTo>
                  <a:lnTo>
                    <a:pt x="21" y="85"/>
                  </a:lnTo>
                  <a:lnTo>
                    <a:pt x="15" y="81"/>
                  </a:lnTo>
                  <a:lnTo>
                    <a:pt x="9" y="79"/>
                  </a:lnTo>
                  <a:lnTo>
                    <a:pt x="6" y="75"/>
                  </a:lnTo>
                  <a:lnTo>
                    <a:pt x="4" y="69"/>
                  </a:lnTo>
                  <a:lnTo>
                    <a:pt x="0" y="63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29"/>
            <p:cNvSpPr/>
            <p:nvPr/>
          </p:nvSpPr>
          <p:spPr>
            <a:xfrm>
              <a:off x="957" y="3118"/>
              <a:ext cx="65" cy="81"/>
            </a:xfrm>
            <a:custGeom>
              <a:rect b="b" l="l" r="r" t="t"/>
              <a:pathLst>
                <a:path extrusionOk="0" h="81" w="65">
                  <a:moveTo>
                    <a:pt x="0" y="81"/>
                  </a:moveTo>
                  <a:lnTo>
                    <a:pt x="0" y="0"/>
                  </a:lnTo>
                  <a:lnTo>
                    <a:pt x="27" y="0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56" y="4"/>
                  </a:lnTo>
                  <a:lnTo>
                    <a:pt x="61" y="8"/>
                  </a:lnTo>
                  <a:lnTo>
                    <a:pt x="65" y="15"/>
                  </a:lnTo>
                  <a:lnTo>
                    <a:pt x="65" y="25"/>
                  </a:lnTo>
                  <a:lnTo>
                    <a:pt x="65" y="31"/>
                  </a:lnTo>
                  <a:lnTo>
                    <a:pt x="63" y="36"/>
                  </a:lnTo>
                  <a:lnTo>
                    <a:pt x="59" y="42"/>
                  </a:lnTo>
                  <a:lnTo>
                    <a:pt x="56" y="46"/>
                  </a:lnTo>
                  <a:lnTo>
                    <a:pt x="52" y="48"/>
                  </a:lnTo>
                  <a:lnTo>
                    <a:pt x="46" y="50"/>
                  </a:lnTo>
                  <a:lnTo>
                    <a:pt x="38" y="50"/>
                  </a:lnTo>
                  <a:lnTo>
                    <a:pt x="29" y="50"/>
                  </a:lnTo>
                  <a:lnTo>
                    <a:pt x="17" y="50"/>
                  </a:lnTo>
                  <a:lnTo>
                    <a:pt x="17" y="81"/>
                  </a:lnTo>
                  <a:lnTo>
                    <a:pt x="0" y="81"/>
                  </a:lnTo>
                  <a:close/>
                  <a:moveTo>
                    <a:pt x="17" y="13"/>
                  </a:moveTo>
                  <a:lnTo>
                    <a:pt x="17" y="36"/>
                  </a:lnTo>
                  <a:lnTo>
                    <a:pt x="27" y="36"/>
                  </a:lnTo>
                  <a:lnTo>
                    <a:pt x="34" y="36"/>
                  </a:lnTo>
                  <a:lnTo>
                    <a:pt x="40" y="34"/>
                  </a:lnTo>
                  <a:lnTo>
                    <a:pt x="44" y="33"/>
                  </a:lnTo>
                  <a:lnTo>
                    <a:pt x="46" y="31"/>
                  </a:lnTo>
                  <a:lnTo>
                    <a:pt x="48" y="29"/>
                  </a:lnTo>
                  <a:lnTo>
                    <a:pt x="48" y="25"/>
                  </a:lnTo>
                  <a:lnTo>
                    <a:pt x="48" y="21"/>
                  </a:lnTo>
                  <a:lnTo>
                    <a:pt x="44" y="17"/>
                  </a:lnTo>
                  <a:lnTo>
                    <a:pt x="42" y="15"/>
                  </a:lnTo>
                  <a:lnTo>
                    <a:pt x="38" y="13"/>
                  </a:lnTo>
                  <a:lnTo>
                    <a:pt x="33" y="13"/>
                  </a:lnTo>
                  <a:lnTo>
                    <a:pt x="25" y="13"/>
                  </a:lnTo>
                  <a:lnTo>
                    <a:pt x="17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29"/>
            <p:cNvSpPr/>
            <p:nvPr/>
          </p:nvSpPr>
          <p:spPr>
            <a:xfrm>
              <a:off x="1020" y="3118"/>
              <a:ext cx="87" cy="81"/>
            </a:xfrm>
            <a:custGeom>
              <a:rect b="b" l="l" r="r" t="t"/>
              <a:pathLst>
                <a:path extrusionOk="0" h="81" w="87">
                  <a:moveTo>
                    <a:pt x="87" y="81"/>
                  </a:moveTo>
                  <a:lnTo>
                    <a:pt x="67" y="81"/>
                  </a:lnTo>
                  <a:lnTo>
                    <a:pt x="60" y="63"/>
                  </a:lnTo>
                  <a:lnTo>
                    <a:pt x="25" y="63"/>
                  </a:lnTo>
                  <a:lnTo>
                    <a:pt x="17" y="81"/>
                  </a:lnTo>
                  <a:lnTo>
                    <a:pt x="0" y="81"/>
                  </a:lnTo>
                  <a:lnTo>
                    <a:pt x="33" y="0"/>
                  </a:lnTo>
                  <a:lnTo>
                    <a:pt x="52" y="0"/>
                  </a:lnTo>
                  <a:lnTo>
                    <a:pt x="87" y="81"/>
                  </a:lnTo>
                  <a:close/>
                  <a:moveTo>
                    <a:pt x="54" y="48"/>
                  </a:moveTo>
                  <a:lnTo>
                    <a:pt x="42" y="19"/>
                  </a:lnTo>
                  <a:lnTo>
                    <a:pt x="31" y="48"/>
                  </a:lnTo>
                  <a:lnTo>
                    <a:pt x="54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29"/>
            <p:cNvSpPr/>
            <p:nvPr/>
          </p:nvSpPr>
          <p:spPr>
            <a:xfrm>
              <a:off x="1116" y="3118"/>
              <a:ext cx="79" cy="81"/>
            </a:xfrm>
            <a:custGeom>
              <a:rect b="b" l="l" r="r" t="t"/>
              <a:pathLst>
                <a:path extrusionOk="0" h="81" w="79">
                  <a:moveTo>
                    <a:pt x="0" y="81"/>
                  </a:moveTo>
                  <a:lnTo>
                    <a:pt x="0" y="0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58" y="2"/>
                  </a:lnTo>
                  <a:lnTo>
                    <a:pt x="63" y="4"/>
                  </a:lnTo>
                  <a:lnTo>
                    <a:pt x="67" y="10"/>
                  </a:lnTo>
                  <a:lnTo>
                    <a:pt x="69" y="15"/>
                  </a:lnTo>
                  <a:lnTo>
                    <a:pt x="71" y="23"/>
                  </a:lnTo>
                  <a:lnTo>
                    <a:pt x="69" y="31"/>
                  </a:lnTo>
                  <a:lnTo>
                    <a:pt x="65" y="38"/>
                  </a:lnTo>
                  <a:lnTo>
                    <a:pt x="58" y="42"/>
                  </a:lnTo>
                  <a:lnTo>
                    <a:pt x="48" y="44"/>
                  </a:lnTo>
                  <a:lnTo>
                    <a:pt x="54" y="48"/>
                  </a:lnTo>
                  <a:lnTo>
                    <a:pt x="58" y="52"/>
                  </a:lnTo>
                  <a:lnTo>
                    <a:pt x="62" y="57"/>
                  </a:lnTo>
                  <a:lnTo>
                    <a:pt x="67" y="65"/>
                  </a:lnTo>
                  <a:lnTo>
                    <a:pt x="79" y="81"/>
                  </a:lnTo>
                  <a:lnTo>
                    <a:pt x="58" y="81"/>
                  </a:lnTo>
                  <a:lnTo>
                    <a:pt x="44" y="63"/>
                  </a:lnTo>
                  <a:lnTo>
                    <a:pt x="39" y="56"/>
                  </a:lnTo>
                  <a:lnTo>
                    <a:pt x="35" y="52"/>
                  </a:lnTo>
                  <a:lnTo>
                    <a:pt x="33" y="50"/>
                  </a:lnTo>
                  <a:lnTo>
                    <a:pt x="29" y="48"/>
                  </a:lnTo>
                  <a:lnTo>
                    <a:pt x="27" y="48"/>
                  </a:lnTo>
                  <a:lnTo>
                    <a:pt x="21" y="46"/>
                  </a:lnTo>
                  <a:lnTo>
                    <a:pt x="17" y="46"/>
                  </a:lnTo>
                  <a:lnTo>
                    <a:pt x="17" y="81"/>
                  </a:lnTo>
                  <a:lnTo>
                    <a:pt x="0" y="81"/>
                  </a:lnTo>
                  <a:close/>
                  <a:moveTo>
                    <a:pt x="17" y="34"/>
                  </a:moveTo>
                  <a:lnTo>
                    <a:pt x="31" y="34"/>
                  </a:lnTo>
                  <a:lnTo>
                    <a:pt x="40" y="34"/>
                  </a:lnTo>
                  <a:lnTo>
                    <a:pt x="46" y="33"/>
                  </a:lnTo>
                  <a:lnTo>
                    <a:pt x="48" y="31"/>
                  </a:lnTo>
                  <a:lnTo>
                    <a:pt x="52" y="29"/>
                  </a:lnTo>
                  <a:lnTo>
                    <a:pt x="52" y="27"/>
                  </a:lnTo>
                  <a:lnTo>
                    <a:pt x="52" y="23"/>
                  </a:lnTo>
                  <a:lnTo>
                    <a:pt x="52" y="19"/>
                  </a:lnTo>
                  <a:lnTo>
                    <a:pt x="50" y="17"/>
                  </a:lnTo>
                  <a:lnTo>
                    <a:pt x="48" y="15"/>
                  </a:lnTo>
                  <a:lnTo>
                    <a:pt x="44" y="13"/>
                  </a:lnTo>
                  <a:lnTo>
                    <a:pt x="40" y="13"/>
                  </a:lnTo>
                  <a:lnTo>
                    <a:pt x="31" y="13"/>
                  </a:lnTo>
                  <a:lnTo>
                    <a:pt x="17" y="13"/>
                  </a:lnTo>
                  <a:lnTo>
                    <a:pt x="17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29"/>
            <p:cNvSpPr/>
            <p:nvPr/>
          </p:nvSpPr>
          <p:spPr>
            <a:xfrm>
              <a:off x="1195" y="3118"/>
              <a:ext cx="86" cy="81"/>
            </a:xfrm>
            <a:custGeom>
              <a:rect b="b" l="l" r="r" t="t"/>
              <a:pathLst>
                <a:path extrusionOk="0" h="81" w="86">
                  <a:moveTo>
                    <a:pt x="86" y="81"/>
                  </a:moveTo>
                  <a:lnTo>
                    <a:pt x="67" y="81"/>
                  </a:lnTo>
                  <a:lnTo>
                    <a:pt x="59" y="63"/>
                  </a:lnTo>
                  <a:lnTo>
                    <a:pt x="25" y="63"/>
                  </a:lnTo>
                  <a:lnTo>
                    <a:pt x="19" y="81"/>
                  </a:lnTo>
                  <a:lnTo>
                    <a:pt x="0" y="81"/>
                  </a:lnTo>
                  <a:lnTo>
                    <a:pt x="32" y="0"/>
                  </a:lnTo>
                  <a:lnTo>
                    <a:pt x="52" y="0"/>
                  </a:lnTo>
                  <a:lnTo>
                    <a:pt x="86" y="81"/>
                  </a:lnTo>
                  <a:close/>
                  <a:moveTo>
                    <a:pt x="54" y="48"/>
                  </a:moveTo>
                  <a:lnTo>
                    <a:pt x="42" y="19"/>
                  </a:lnTo>
                  <a:lnTo>
                    <a:pt x="31" y="48"/>
                  </a:lnTo>
                  <a:lnTo>
                    <a:pt x="54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29"/>
            <p:cNvSpPr/>
            <p:nvPr/>
          </p:nvSpPr>
          <p:spPr>
            <a:xfrm>
              <a:off x="1287" y="3116"/>
              <a:ext cx="71" cy="84"/>
            </a:xfrm>
            <a:custGeom>
              <a:rect b="b" l="l" r="r" t="t"/>
              <a:pathLst>
                <a:path extrusionOk="0" h="84" w="71">
                  <a:moveTo>
                    <a:pt x="0" y="56"/>
                  </a:moveTo>
                  <a:lnTo>
                    <a:pt x="17" y="56"/>
                  </a:lnTo>
                  <a:lnTo>
                    <a:pt x="19" y="61"/>
                  </a:lnTo>
                  <a:lnTo>
                    <a:pt x="23" y="67"/>
                  </a:lnTo>
                  <a:lnTo>
                    <a:pt x="29" y="69"/>
                  </a:lnTo>
                  <a:lnTo>
                    <a:pt x="36" y="71"/>
                  </a:lnTo>
                  <a:lnTo>
                    <a:pt x="42" y="69"/>
                  </a:lnTo>
                  <a:lnTo>
                    <a:pt x="48" y="67"/>
                  </a:lnTo>
                  <a:lnTo>
                    <a:pt x="52" y="63"/>
                  </a:lnTo>
                  <a:lnTo>
                    <a:pt x="52" y="59"/>
                  </a:lnTo>
                  <a:lnTo>
                    <a:pt x="52" y="58"/>
                  </a:lnTo>
                  <a:lnTo>
                    <a:pt x="50" y="54"/>
                  </a:lnTo>
                  <a:lnTo>
                    <a:pt x="48" y="52"/>
                  </a:lnTo>
                  <a:lnTo>
                    <a:pt x="44" y="50"/>
                  </a:lnTo>
                  <a:lnTo>
                    <a:pt x="40" y="50"/>
                  </a:lnTo>
                  <a:lnTo>
                    <a:pt x="31" y="48"/>
                  </a:lnTo>
                  <a:lnTo>
                    <a:pt x="19" y="44"/>
                  </a:lnTo>
                  <a:lnTo>
                    <a:pt x="11" y="38"/>
                  </a:lnTo>
                  <a:lnTo>
                    <a:pt x="8" y="36"/>
                  </a:lnTo>
                  <a:lnTo>
                    <a:pt x="4" y="31"/>
                  </a:lnTo>
                  <a:lnTo>
                    <a:pt x="4" y="27"/>
                  </a:lnTo>
                  <a:lnTo>
                    <a:pt x="2" y="23"/>
                  </a:lnTo>
                  <a:lnTo>
                    <a:pt x="4" y="17"/>
                  </a:lnTo>
                  <a:lnTo>
                    <a:pt x="6" y="12"/>
                  </a:lnTo>
                  <a:lnTo>
                    <a:pt x="11" y="6"/>
                  </a:lnTo>
                  <a:lnTo>
                    <a:pt x="17" y="2"/>
                  </a:lnTo>
                  <a:lnTo>
                    <a:pt x="25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8" y="2"/>
                  </a:lnTo>
                  <a:lnTo>
                    <a:pt x="54" y="4"/>
                  </a:lnTo>
                  <a:lnTo>
                    <a:pt x="59" y="6"/>
                  </a:lnTo>
                  <a:lnTo>
                    <a:pt x="63" y="10"/>
                  </a:lnTo>
                  <a:lnTo>
                    <a:pt x="65" y="15"/>
                  </a:lnTo>
                  <a:lnTo>
                    <a:pt x="67" y="19"/>
                  </a:lnTo>
                  <a:lnTo>
                    <a:pt x="67" y="25"/>
                  </a:lnTo>
                  <a:lnTo>
                    <a:pt x="50" y="25"/>
                  </a:lnTo>
                  <a:lnTo>
                    <a:pt x="48" y="19"/>
                  </a:lnTo>
                  <a:lnTo>
                    <a:pt x="46" y="15"/>
                  </a:lnTo>
                  <a:lnTo>
                    <a:pt x="40" y="13"/>
                  </a:lnTo>
                  <a:lnTo>
                    <a:pt x="34" y="13"/>
                  </a:lnTo>
                  <a:lnTo>
                    <a:pt x="27" y="13"/>
                  </a:lnTo>
                  <a:lnTo>
                    <a:pt x="23" y="17"/>
                  </a:lnTo>
                  <a:lnTo>
                    <a:pt x="19" y="19"/>
                  </a:lnTo>
                  <a:lnTo>
                    <a:pt x="19" y="21"/>
                  </a:lnTo>
                  <a:lnTo>
                    <a:pt x="19" y="25"/>
                  </a:lnTo>
                  <a:lnTo>
                    <a:pt x="21" y="27"/>
                  </a:lnTo>
                  <a:lnTo>
                    <a:pt x="27" y="29"/>
                  </a:lnTo>
                  <a:lnTo>
                    <a:pt x="38" y="33"/>
                  </a:lnTo>
                  <a:lnTo>
                    <a:pt x="50" y="35"/>
                  </a:lnTo>
                  <a:lnTo>
                    <a:pt x="58" y="38"/>
                  </a:lnTo>
                  <a:lnTo>
                    <a:pt x="63" y="42"/>
                  </a:lnTo>
                  <a:lnTo>
                    <a:pt x="67" y="46"/>
                  </a:lnTo>
                  <a:lnTo>
                    <a:pt x="69" y="52"/>
                  </a:lnTo>
                  <a:lnTo>
                    <a:pt x="71" y="59"/>
                  </a:lnTo>
                  <a:lnTo>
                    <a:pt x="69" y="65"/>
                  </a:lnTo>
                  <a:lnTo>
                    <a:pt x="65" y="73"/>
                  </a:lnTo>
                  <a:lnTo>
                    <a:pt x="61" y="79"/>
                  </a:lnTo>
                  <a:lnTo>
                    <a:pt x="54" y="83"/>
                  </a:lnTo>
                  <a:lnTo>
                    <a:pt x="46" y="84"/>
                  </a:lnTo>
                  <a:lnTo>
                    <a:pt x="34" y="84"/>
                  </a:lnTo>
                  <a:lnTo>
                    <a:pt x="27" y="84"/>
                  </a:lnTo>
                  <a:lnTo>
                    <a:pt x="21" y="83"/>
                  </a:lnTo>
                  <a:lnTo>
                    <a:pt x="15" y="81"/>
                  </a:lnTo>
                  <a:lnTo>
                    <a:pt x="10" y="77"/>
                  </a:lnTo>
                  <a:lnTo>
                    <a:pt x="6" y="73"/>
                  </a:lnTo>
                  <a:lnTo>
                    <a:pt x="4" y="69"/>
                  </a:lnTo>
                  <a:lnTo>
                    <a:pt x="0" y="63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29"/>
            <p:cNvSpPr/>
            <p:nvPr/>
          </p:nvSpPr>
          <p:spPr>
            <a:xfrm>
              <a:off x="1371" y="3118"/>
              <a:ext cx="18" cy="8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29"/>
            <p:cNvSpPr/>
            <p:nvPr/>
          </p:nvSpPr>
          <p:spPr>
            <a:xfrm>
              <a:off x="1400" y="3118"/>
              <a:ext cx="69" cy="81"/>
            </a:xfrm>
            <a:custGeom>
              <a:rect b="b" l="l" r="r" t="t"/>
              <a:pathLst>
                <a:path extrusionOk="0" h="81" w="69">
                  <a:moveTo>
                    <a:pt x="25" y="81"/>
                  </a:moveTo>
                  <a:lnTo>
                    <a:pt x="25" y="13"/>
                  </a:lnTo>
                  <a:lnTo>
                    <a:pt x="0" y="13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13"/>
                  </a:lnTo>
                  <a:lnTo>
                    <a:pt x="42" y="13"/>
                  </a:lnTo>
                  <a:lnTo>
                    <a:pt x="42" y="81"/>
                  </a:lnTo>
                  <a:lnTo>
                    <a:pt x="25" y="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29"/>
            <p:cNvSpPr/>
            <p:nvPr/>
          </p:nvSpPr>
          <p:spPr>
            <a:xfrm>
              <a:off x="1462" y="3118"/>
              <a:ext cx="88" cy="81"/>
            </a:xfrm>
            <a:custGeom>
              <a:rect b="b" l="l" r="r" t="t"/>
              <a:pathLst>
                <a:path extrusionOk="0" h="81" w="88">
                  <a:moveTo>
                    <a:pt x="88" y="81"/>
                  </a:moveTo>
                  <a:lnTo>
                    <a:pt x="69" y="81"/>
                  </a:lnTo>
                  <a:lnTo>
                    <a:pt x="61" y="63"/>
                  </a:lnTo>
                  <a:lnTo>
                    <a:pt x="26" y="63"/>
                  </a:lnTo>
                  <a:lnTo>
                    <a:pt x="19" y="81"/>
                  </a:lnTo>
                  <a:lnTo>
                    <a:pt x="0" y="81"/>
                  </a:lnTo>
                  <a:lnTo>
                    <a:pt x="34" y="0"/>
                  </a:lnTo>
                  <a:lnTo>
                    <a:pt x="51" y="0"/>
                  </a:lnTo>
                  <a:lnTo>
                    <a:pt x="88" y="81"/>
                  </a:lnTo>
                  <a:close/>
                  <a:moveTo>
                    <a:pt x="55" y="48"/>
                  </a:moveTo>
                  <a:lnTo>
                    <a:pt x="42" y="19"/>
                  </a:lnTo>
                  <a:lnTo>
                    <a:pt x="30" y="48"/>
                  </a:lnTo>
                  <a:lnTo>
                    <a:pt x="55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7" name="Google Shape;587;p29"/>
          <p:cNvGrpSpPr/>
          <p:nvPr/>
        </p:nvGrpSpPr>
        <p:grpSpPr>
          <a:xfrm>
            <a:off x="6283325" y="2393950"/>
            <a:ext cx="484188" cy="3398838"/>
            <a:chOff x="4308" y="1406"/>
            <a:chExt cx="305" cy="1948"/>
          </a:xfrm>
        </p:grpSpPr>
        <p:sp>
          <p:nvSpPr>
            <p:cNvPr id="588" name="Google Shape;588;p29"/>
            <p:cNvSpPr/>
            <p:nvPr/>
          </p:nvSpPr>
          <p:spPr>
            <a:xfrm>
              <a:off x="4446" y="3193"/>
              <a:ext cx="167" cy="161"/>
            </a:xfrm>
            <a:custGeom>
              <a:rect b="b" l="l" r="r" t="t"/>
              <a:pathLst>
                <a:path extrusionOk="0" h="161" w="167">
                  <a:moveTo>
                    <a:pt x="121" y="9"/>
                  </a:moveTo>
                  <a:lnTo>
                    <a:pt x="130" y="11"/>
                  </a:lnTo>
                  <a:lnTo>
                    <a:pt x="138" y="11"/>
                  </a:lnTo>
                  <a:lnTo>
                    <a:pt x="144" y="13"/>
                  </a:lnTo>
                  <a:lnTo>
                    <a:pt x="149" y="17"/>
                  </a:lnTo>
                  <a:lnTo>
                    <a:pt x="159" y="34"/>
                  </a:lnTo>
                  <a:lnTo>
                    <a:pt x="167" y="53"/>
                  </a:lnTo>
                  <a:lnTo>
                    <a:pt x="167" y="80"/>
                  </a:lnTo>
                  <a:lnTo>
                    <a:pt x="165" y="109"/>
                  </a:lnTo>
                  <a:lnTo>
                    <a:pt x="163" y="113"/>
                  </a:lnTo>
                  <a:lnTo>
                    <a:pt x="161" y="119"/>
                  </a:lnTo>
                  <a:lnTo>
                    <a:pt x="157" y="123"/>
                  </a:lnTo>
                  <a:lnTo>
                    <a:pt x="151" y="126"/>
                  </a:lnTo>
                  <a:lnTo>
                    <a:pt x="140" y="134"/>
                  </a:lnTo>
                  <a:lnTo>
                    <a:pt x="130" y="142"/>
                  </a:lnTo>
                  <a:lnTo>
                    <a:pt x="117" y="151"/>
                  </a:lnTo>
                  <a:lnTo>
                    <a:pt x="105" y="161"/>
                  </a:lnTo>
                  <a:lnTo>
                    <a:pt x="99" y="161"/>
                  </a:lnTo>
                  <a:lnTo>
                    <a:pt x="88" y="161"/>
                  </a:lnTo>
                  <a:lnTo>
                    <a:pt x="73" y="161"/>
                  </a:lnTo>
                  <a:lnTo>
                    <a:pt x="55" y="159"/>
                  </a:lnTo>
                  <a:lnTo>
                    <a:pt x="40" y="155"/>
                  </a:lnTo>
                  <a:lnTo>
                    <a:pt x="25" y="149"/>
                  </a:lnTo>
                  <a:lnTo>
                    <a:pt x="13" y="146"/>
                  </a:lnTo>
                  <a:lnTo>
                    <a:pt x="7" y="138"/>
                  </a:lnTo>
                  <a:lnTo>
                    <a:pt x="4" y="128"/>
                  </a:lnTo>
                  <a:lnTo>
                    <a:pt x="2" y="123"/>
                  </a:lnTo>
                  <a:lnTo>
                    <a:pt x="2" y="115"/>
                  </a:lnTo>
                  <a:lnTo>
                    <a:pt x="2" y="105"/>
                  </a:lnTo>
                  <a:lnTo>
                    <a:pt x="2" y="90"/>
                  </a:lnTo>
                  <a:lnTo>
                    <a:pt x="0" y="71"/>
                  </a:lnTo>
                  <a:lnTo>
                    <a:pt x="0" y="61"/>
                  </a:lnTo>
                  <a:lnTo>
                    <a:pt x="2" y="52"/>
                  </a:lnTo>
                  <a:lnTo>
                    <a:pt x="4" y="46"/>
                  </a:lnTo>
                  <a:lnTo>
                    <a:pt x="7" y="42"/>
                  </a:lnTo>
                  <a:lnTo>
                    <a:pt x="34" y="25"/>
                  </a:lnTo>
                  <a:lnTo>
                    <a:pt x="61" y="9"/>
                  </a:lnTo>
                  <a:lnTo>
                    <a:pt x="73" y="4"/>
                  </a:lnTo>
                  <a:lnTo>
                    <a:pt x="80" y="0"/>
                  </a:lnTo>
                  <a:lnTo>
                    <a:pt x="86" y="0"/>
                  </a:lnTo>
                  <a:lnTo>
                    <a:pt x="90" y="0"/>
                  </a:lnTo>
                  <a:lnTo>
                    <a:pt x="99" y="4"/>
                  </a:lnTo>
                  <a:lnTo>
                    <a:pt x="121" y="9"/>
                  </a:lnTo>
                  <a:close/>
                </a:path>
              </a:pathLst>
            </a:custGeom>
            <a:solidFill>
              <a:srgbClr val="E7E7E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29"/>
            <p:cNvSpPr/>
            <p:nvPr/>
          </p:nvSpPr>
          <p:spPr>
            <a:xfrm>
              <a:off x="4492" y="3243"/>
              <a:ext cx="78" cy="59"/>
            </a:xfrm>
            <a:custGeom>
              <a:rect b="b" l="l" r="r" t="t"/>
              <a:pathLst>
                <a:path extrusionOk="0" h="59" w="78">
                  <a:moveTo>
                    <a:pt x="2" y="11"/>
                  </a:moveTo>
                  <a:lnTo>
                    <a:pt x="6" y="7"/>
                  </a:lnTo>
                  <a:lnTo>
                    <a:pt x="9" y="3"/>
                  </a:lnTo>
                  <a:lnTo>
                    <a:pt x="13" y="3"/>
                  </a:lnTo>
                  <a:lnTo>
                    <a:pt x="19" y="3"/>
                  </a:lnTo>
                  <a:lnTo>
                    <a:pt x="23" y="3"/>
                  </a:lnTo>
                  <a:lnTo>
                    <a:pt x="27" y="5"/>
                  </a:lnTo>
                  <a:lnTo>
                    <a:pt x="30" y="7"/>
                  </a:lnTo>
                  <a:lnTo>
                    <a:pt x="34" y="5"/>
                  </a:lnTo>
                  <a:lnTo>
                    <a:pt x="38" y="3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50" y="0"/>
                  </a:lnTo>
                  <a:lnTo>
                    <a:pt x="53" y="3"/>
                  </a:lnTo>
                  <a:lnTo>
                    <a:pt x="55" y="5"/>
                  </a:lnTo>
                  <a:lnTo>
                    <a:pt x="55" y="9"/>
                  </a:lnTo>
                  <a:lnTo>
                    <a:pt x="57" y="13"/>
                  </a:lnTo>
                  <a:lnTo>
                    <a:pt x="55" y="19"/>
                  </a:lnTo>
                  <a:lnTo>
                    <a:pt x="57" y="25"/>
                  </a:lnTo>
                  <a:lnTo>
                    <a:pt x="61" y="28"/>
                  </a:lnTo>
                  <a:lnTo>
                    <a:pt x="67" y="32"/>
                  </a:lnTo>
                  <a:lnTo>
                    <a:pt x="73" y="36"/>
                  </a:lnTo>
                  <a:lnTo>
                    <a:pt x="77" y="40"/>
                  </a:lnTo>
                  <a:lnTo>
                    <a:pt x="78" y="44"/>
                  </a:lnTo>
                  <a:lnTo>
                    <a:pt x="78" y="46"/>
                  </a:lnTo>
                  <a:lnTo>
                    <a:pt x="78" y="51"/>
                  </a:lnTo>
                  <a:lnTo>
                    <a:pt x="75" y="55"/>
                  </a:lnTo>
                  <a:lnTo>
                    <a:pt x="71" y="59"/>
                  </a:lnTo>
                  <a:lnTo>
                    <a:pt x="67" y="59"/>
                  </a:lnTo>
                  <a:lnTo>
                    <a:pt x="59" y="59"/>
                  </a:lnTo>
                  <a:lnTo>
                    <a:pt x="50" y="59"/>
                  </a:lnTo>
                  <a:lnTo>
                    <a:pt x="44" y="57"/>
                  </a:lnTo>
                  <a:lnTo>
                    <a:pt x="38" y="53"/>
                  </a:lnTo>
                  <a:lnTo>
                    <a:pt x="29" y="53"/>
                  </a:lnTo>
                  <a:lnTo>
                    <a:pt x="17" y="53"/>
                  </a:lnTo>
                  <a:lnTo>
                    <a:pt x="15" y="53"/>
                  </a:lnTo>
                  <a:lnTo>
                    <a:pt x="13" y="50"/>
                  </a:lnTo>
                  <a:lnTo>
                    <a:pt x="11" y="48"/>
                  </a:lnTo>
                  <a:lnTo>
                    <a:pt x="9" y="44"/>
                  </a:lnTo>
                  <a:lnTo>
                    <a:pt x="9" y="40"/>
                  </a:lnTo>
                  <a:lnTo>
                    <a:pt x="9" y="36"/>
                  </a:lnTo>
                  <a:lnTo>
                    <a:pt x="6" y="32"/>
                  </a:lnTo>
                  <a:lnTo>
                    <a:pt x="2" y="28"/>
                  </a:lnTo>
                  <a:lnTo>
                    <a:pt x="2" y="27"/>
                  </a:lnTo>
                  <a:lnTo>
                    <a:pt x="0" y="23"/>
                  </a:lnTo>
                  <a:lnTo>
                    <a:pt x="2" y="17"/>
                  </a:lnTo>
                  <a:lnTo>
                    <a:pt x="2" y="11"/>
                  </a:lnTo>
                  <a:close/>
                </a:path>
              </a:pathLst>
            </a:custGeom>
            <a:solidFill>
              <a:srgbClr val="99477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29"/>
            <p:cNvSpPr/>
            <p:nvPr/>
          </p:nvSpPr>
          <p:spPr>
            <a:xfrm>
              <a:off x="4492" y="3243"/>
              <a:ext cx="78" cy="59"/>
            </a:xfrm>
            <a:custGeom>
              <a:rect b="b" l="l" r="r" t="t"/>
              <a:pathLst>
                <a:path extrusionOk="0" h="59" w="78">
                  <a:moveTo>
                    <a:pt x="2" y="11"/>
                  </a:moveTo>
                  <a:lnTo>
                    <a:pt x="6" y="7"/>
                  </a:lnTo>
                  <a:lnTo>
                    <a:pt x="9" y="3"/>
                  </a:lnTo>
                  <a:lnTo>
                    <a:pt x="13" y="3"/>
                  </a:lnTo>
                  <a:lnTo>
                    <a:pt x="19" y="3"/>
                  </a:lnTo>
                  <a:lnTo>
                    <a:pt x="23" y="3"/>
                  </a:lnTo>
                  <a:lnTo>
                    <a:pt x="27" y="5"/>
                  </a:lnTo>
                  <a:lnTo>
                    <a:pt x="30" y="7"/>
                  </a:lnTo>
                  <a:lnTo>
                    <a:pt x="34" y="5"/>
                  </a:lnTo>
                  <a:lnTo>
                    <a:pt x="38" y="3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50" y="0"/>
                  </a:lnTo>
                  <a:lnTo>
                    <a:pt x="53" y="3"/>
                  </a:lnTo>
                  <a:lnTo>
                    <a:pt x="55" y="5"/>
                  </a:lnTo>
                  <a:lnTo>
                    <a:pt x="55" y="9"/>
                  </a:lnTo>
                  <a:lnTo>
                    <a:pt x="57" y="13"/>
                  </a:lnTo>
                  <a:lnTo>
                    <a:pt x="55" y="19"/>
                  </a:lnTo>
                  <a:lnTo>
                    <a:pt x="57" y="25"/>
                  </a:lnTo>
                  <a:lnTo>
                    <a:pt x="61" y="28"/>
                  </a:lnTo>
                  <a:lnTo>
                    <a:pt x="67" y="32"/>
                  </a:lnTo>
                  <a:lnTo>
                    <a:pt x="73" y="36"/>
                  </a:lnTo>
                  <a:lnTo>
                    <a:pt x="77" y="40"/>
                  </a:lnTo>
                  <a:lnTo>
                    <a:pt x="78" y="44"/>
                  </a:lnTo>
                  <a:lnTo>
                    <a:pt x="78" y="46"/>
                  </a:lnTo>
                  <a:lnTo>
                    <a:pt x="78" y="51"/>
                  </a:lnTo>
                  <a:lnTo>
                    <a:pt x="75" y="55"/>
                  </a:lnTo>
                  <a:lnTo>
                    <a:pt x="71" y="59"/>
                  </a:lnTo>
                  <a:lnTo>
                    <a:pt x="67" y="59"/>
                  </a:lnTo>
                  <a:lnTo>
                    <a:pt x="59" y="59"/>
                  </a:lnTo>
                  <a:lnTo>
                    <a:pt x="50" y="59"/>
                  </a:lnTo>
                  <a:lnTo>
                    <a:pt x="44" y="57"/>
                  </a:lnTo>
                  <a:lnTo>
                    <a:pt x="38" y="53"/>
                  </a:lnTo>
                  <a:lnTo>
                    <a:pt x="29" y="53"/>
                  </a:lnTo>
                  <a:lnTo>
                    <a:pt x="17" y="53"/>
                  </a:lnTo>
                  <a:lnTo>
                    <a:pt x="15" y="53"/>
                  </a:lnTo>
                  <a:lnTo>
                    <a:pt x="13" y="50"/>
                  </a:lnTo>
                  <a:lnTo>
                    <a:pt x="11" y="48"/>
                  </a:lnTo>
                  <a:lnTo>
                    <a:pt x="9" y="44"/>
                  </a:lnTo>
                  <a:lnTo>
                    <a:pt x="9" y="40"/>
                  </a:lnTo>
                  <a:lnTo>
                    <a:pt x="9" y="36"/>
                  </a:lnTo>
                  <a:lnTo>
                    <a:pt x="6" y="32"/>
                  </a:lnTo>
                  <a:lnTo>
                    <a:pt x="2" y="28"/>
                  </a:lnTo>
                  <a:lnTo>
                    <a:pt x="2" y="27"/>
                  </a:lnTo>
                  <a:lnTo>
                    <a:pt x="0" y="23"/>
                  </a:lnTo>
                  <a:lnTo>
                    <a:pt x="2" y="17"/>
                  </a:lnTo>
                  <a:lnTo>
                    <a:pt x="2" y="11"/>
                  </a:lnTo>
                </a:path>
              </a:pathLst>
            </a:custGeom>
            <a:noFill/>
            <a:ln cap="flat" cmpd="sng" w="9525">
              <a:solidFill>
                <a:srgbClr val="1F1A17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29"/>
            <p:cNvSpPr/>
            <p:nvPr/>
          </p:nvSpPr>
          <p:spPr>
            <a:xfrm>
              <a:off x="4476" y="3229"/>
              <a:ext cx="6" cy="6"/>
            </a:xfrm>
            <a:custGeom>
              <a:rect b="b" l="l" r="r" t="t"/>
              <a:pathLst>
                <a:path extrusionOk="0" h="6" w="6">
                  <a:moveTo>
                    <a:pt x="2" y="6"/>
                  </a:moveTo>
                  <a:lnTo>
                    <a:pt x="2" y="6"/>
                  </a:lnTo>
                  <a:lnTo>
                    <a:pt x="4" y="4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29"/>
            <p:cNvSpPr/>
            <p:nvPr/>
          </p:nvSpPr>
          <p:spPr>
            <a:xfrm>
              <a:off x="4476" y="3233"/>
              <a:ext cx="2" cy="6"/>
            </a:xfrm>
            <a:custGeom>
              <a:rect b="b" l="l" r="r" t="t"/>
              <a:pathLst>
                <a:path extrusionOk="0" h="6" w="2">
                  <a:moveTo>
                    <a:pt x="2" y="6"/>
                  </a:moveTo>
                  <a:lnTo>
                    <a:pt x="2" y="6"/>
                  </a:ln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29"/>
            <p:cNvSpPr/>
            <p:nvPr/>
          </p:nvSpPr>
          <p:spPr>
            <a:xfrm>
              <a:off x="4476" y="3237"/>
              <a:ext cx="2" cy="2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29"/>
            <p:cNvSpPr/>
            <p:nvPr/>
          </p:nvSpPr>
          <p:spPr>
            <a:xfrm>
              <a:off x="4476" y="3233"/>
              <a:ext cx="16" cy="6"/>
            </a:xfrm>
            <a:custGeom>
              <a:rect b="b" l="l" r="r" t="t"/>
              <a:pathLst>
                <a:path extrusionOk="0" h="6" w="16">
                  <a:moveTo>
                    <a:pt x="16" y="0"/>
                  </a:moveTo>
                  <a:lnTo>
                    <a:pt x="16" y="0"/>
                  </a:lnTo>
                  <a:lnTo>
                    <a:pt x="8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8" y="4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29"/>
            <p:cNvSpPr/>
            <p:nvPr/>
          </p:nvSpPr>
          <p:spPr>
            <a:xfrm>
              <a:off x="4492" y="3233"/>
              <a:ext cx="1" cy="2"/>
            </a:xfrm>
            <a:custGeom>
              <a:rect b="b" l="l" r="r" t="t"/>
              <a:pathLst>
                <a:path extrusionOk="0" h="2" w="12000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29"/>
            <p:cNvSpPr/>
            <p:nvPr/>
          </p:nvSpPr>
          <p:spPr>
            <a:xfrm>
              <a:off x="4492" y="3231"/>
              <a:ext cx="7" cy="4"/>
            </a:xfrm>
            <a:custGeom>
              <a:rect b="b" l="l" r="r" t="t"/>
              <a:pathLst>
                <a:path extrusionOk="0" h="4" w="7">
                  <a:moveTo>
                    <a:pt x="7" y="0"/>
                  </a:moveTo>
                  <a:lnTo>
                    <a:pt x="7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4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29"/>
            <p:cNvSpPr/>
            <p:nvPr/>
          </p:nvSpPr>
          <p:spPr>
            <a:xfrm>
              <a:off x="4498" y="3231"/>
              <a:ext cx="3" cy="10"/>
            </a:xfrm>
            <a:custGeom>
              <a:rect b="b" l="l" r="r" t="t"/>
              <a:pathLst>
                <a:path extrusionOk="0" h="10" w="3">
                  <a:moveTo>
                    <a:pt x="1" y="10"/>
                  </a:moveTo>
                  <a:lnTo>
                    <a:pt x="3" y="6"/>
                  </a:lnTo>
                  <a:lnTo>
                    <a:pt x="1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1" y="1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29"/>
            <p:cNvSpPr/>
            <p:nvPr/>
          </p:nvSpPr>
          <p:spPr>
            <a:xfrm>
              <a:off x="4536" y="3216"/>
              <a:ext cx="8" cy="7"/>
            </a:xfrm>
            <a:custGeom>
              <a:rect b="b" l="l" r="r" t="t"/>
              <a:pathLst>
                <a:path extrusionOk="0" h="7" w="8">
                  <a:moveTo>
                    <a:pt x="8" y="0"/>
                  </a:moveTo>
                  <a:lnTo>
                    <a:pt x="8" y="0"/>
                  </a:lnTo>
                  <a:lnTo>
                    <a:pt x="4" y="2"/>
                  </a:lnTo>
                  <a:lnTo>
                    <a:pt x="0" y="6"/>
                  </a:lnTo>
                  <a:lnTo>
                    <a:pt x="2" y="7"/>
                  </a:lnTo>
                  <a:lnTo>
                    <a:pt x="6" y="4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29"/>
            <p:cNvSpPr/>
            <p:nvPr/>
          </p:nvSpPr>
          <p:spPr>
            <a:xfrm>
              <a:off x="4544" y="3216"/>
              <a:ext cx="9" cy="4"/>
            </a:xfrm>
            <a:custGeom>
              <a:rect b="b" l="l" r="r" t="t"/>
              <a:pathLst>
                <a:path extrusionOk="0" h="4" w="9">
                  <a:moveTo>
                    <a:pt x="7" y="2"/>
                  </a:moveTo>
                  <a:lnTo>
                    <a:pt x="7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29"/>
            <p:cNvSpPr/>
            <p:nvPr/>
          </p:nvSpPr>
          <p:spPr>
            <a:xfrm>
              <a:off x="4551" y="3210"/>
              <a:ext cx="10" cy="10"/>
            </a:xfrm>
            <a:custGeom>
              <a:rect b="b" l="l" r="r" t="t"/>
              <a:pathLst>
                <a:path extrusionOk="0" h="10" w="10">
                  <a:moveTo>
                    <a:pt x="8" y="0"/>
                  </a:moveTo>
                  <a:lnTo>
                    <a:pt x="4" y="4"/>
                  </a:lnTo>
                  <a:lnTo>
                    <a:pt x="0" y="8"/>
                  </a:lnTo>
                  <a:lnTo>
                    <a:pt x="2" y="10"/>
                  </a:lnTo>
                  <a:lnTo>
                    <a:pt x="6" y="6"/>
                  </a:lnTo>
                  <a:lnTo>
                    <a:pt x="10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29"/>
            <p:cNvSpPr/>
            <p:nvPr/>
          </p:nvSpPr>
          <p:spPr>
            <a:xfrm>
              <a:off x="4584" y="3237"/>
              <a:ext cx="8" cy="6"/>
            </a:xfrm>
            <a:custGeom>
              <a:rect b="b" l="l" r="r" t="t"/>
              <a:pathLst>
                <a:path extrusionOk="0" h="6" w="8">
                  <a:moveTo>
                    <a:pt x="2" y="6"/>
                  </a:moveTo>
                  <a:lnTo>
                    <a:pt x="2" y="6"/>
                  </a:lnTo>
                  <a:lnTo>
                    <a:pt x="4" y="4"/>
                  </a:lnTo>
                  <a:lnTo>
                    <a:pt x="8" y="2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29"/>
            <p:cNvSpPr/>
            <p:nvPr/>
          </p:nvSpPr>
          <p:spPr>
            <a:xfrm>
              <a:off x="4584" y="3243"/>
              <a:ext cx="8" cy="9"/>
            </a:xfrm>
            <a:custGeom>
              <a:rect b="b" l="l" r="r" t="t"/>
              <a:pathLst>
                <a:path extrusionOk="0" h="9" w="8">
                  <a:moveTo>
                    <a:pt x="8" y="7"/>
                  </a:moveTo>
                  <a:lnTo>
                    <a:pt x="8" y="7"/>
                  </a:lnTo>
                  <a:lnTo>
                    <a:pt x="4" y="3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5"/>
                  </a:lnTo>
                  <a:lnTo>
                    <a:pt x="4" y="9"/>
                  </a:lnTo>
                  <a:lnTo>
                    <a:pt x="4" y="9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29"/>
            <p:cNvSpPr/>
            <p:nvPr/>
          </p:nvSpPr>
          <p:spPr>
            <a:xfrm>
              <a:off x="4588" y="3250"/>
              <a:ext cx="7" cy="10"/>
            </a:xfrm>
            <a:custGeom>
              <a:rect b="b" l="l" r="r" t="t"/>
              <a:pathLst>
                <a:path extrusionOk="0" h="10" w="7">
                  <a:moveTo>
                    <a:pt x="7" y="8"/>
                  </a:moveTo>
                  <a:lnTo>
                    <a:pt x="5" y="8"/>
                  </a:lnTo>
                  <a:lnTo>
                    <a:pt x="5" y="4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6"/>
                  </a:lnTo>
                  <a:lnTo>
                    <a:pt x="4" y="10"/>
                  </a:lnTo>
                  <a:lnTo>
                    <a:pt x="4" y="8"/>
                  </a:lnTo>
                  <a:lnTo>
                    <a:pt x="7" y="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29"/>
            <p:cNvSpPr/>
            <p:nvPr/>
          </p:nvSpPr>
          <p:spPr>
            <a:xfrm>
              <a:off x="4592" y="3258"/>
              <a:ext cx="3" cy="2"/>
            </a:xfrm>
            <a:custGeom>
              <a:rect b="b" l="l" r="r" t="t"/>
              <a:pathLst>
                <a:path extrusionOk="0" h="2" w="3">
                  <a:moveTo>
                    <a:pt x="0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29"/>
            <p:cNvSpPr/>
            <p:nvPr/>
          </p:nvSpPr>
          <p:spPr>
            <a:xfrm>
              <a:off x="4461" y="3291"/>
              <a:ext cx="8" cy="7"/>
            </a:xfrm>
            <a:custGeom>
              <a:rect b="b" l="l" r="r" t="t"/>
              <a:pathLst>
                <a:path extrusionOk="0" h="7" w="8">
                  <a:moveTo>
                    <a:pt x="8" y="5"/>
                  </a:moveTo>
                  <a:lnTo>
                    <a:pt x="8" y="5"/>
                  </a:lnTo>
                  <a:lnTo>
                    <a:pt x="6" y="2"/>
                  </a:lnTo>
                  <a:lnTo>
                    <a:pt x="4" y="0"/>
                  </a:lnTo>
                  <a:lnTo>
                    <a:pt x="0" y="0"/>
                  </a:lnTo>
                  <a:lnTo>
                    <a:pt x="2" y="3"/>
                  </a:lnTo>
                  <a:lnTo>
                    <a:pt x="4" y="7"/>
                  </a:lnTo>
                  <a:lnTo>
                    <a:pt x="4" y="7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29"/>
            <p:cNvSpPr/>
            <p:nvPr/>
          </p:nvSpPr>
          <p:spPr>
            <a:xfrm>
              <a:off x="4465" y="3296"/>
              <a:ext cx="4" cy="10"/>
            </a:xfrm>
            <a:custGeom>
              <a:rect b="b" l="l" r="r" t="t"/>
              <a:pathLst>
                <a:path extrusionOk="0" h="10" w="4">
                  <a:moveTo>
                    <a:pt x="4" y="10"/>
                  </a:moveTo>
                  <a:lnTo>
                    <a:pt x="4" y="10"/>
                  </a:lnTo>
                  <a:lnTo>
                    <a:pt x="4" y="6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4" y="1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29"/>
            <p:cNvSpPr/>
            <p:nvPr/>
          </p:nvSpPr>
          <p:spPr>
            <a:xfrm>
              <a:off x="4461" y="3306"/>
              <a:ext cx="8" cy="4"/>
            </a:xfrm>
            <a:custGeom>
              <a:rect b="b" l="l" r="r" t="t"/>
              <a:pathLst>
                <a:path extrusionOk="0" h="4" w="8">
                  <a:moveTo>
                    <a:pt x="2" y="4"/>
                  </a:moveTo>
                  <a:lnTo>
                    <a:pt x="2" y="4"/>
                  </a:lnTo>
                  <a:lnTo>
                    <a:pt x="4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29"/>
            <p:cNvSpPr/>
            <p:nvPr/>
          </p:nvSpPr>
          <p:spPr>
            <a:xfrm>
              <a:off x="4461" y="3310"/>
              <a:ext cx="2" cy="9"/>
            </a:xfrm>
            <a:custGeom>
              <a:rect b="b" l="l" r="r" t="t"/>
              <a:pathLst>
                <a:path extrusionOk="0" h="9" w="2">
                  <a:moveTo>
                    <a:pt x="2" y="9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29"/>
            <p:cNvSpPr/>
            <p:nvPr/>
          </p:nvSpPr>
          <p:spPr>
            <a:xfrm>
              <a:off x="4308" y="2567"/>
              <a:ext cx="97" cy="83"/>
            </a:xfrm>
            <a:custGeom>
              <a:rect b="b" l="l" r="r" t="t"/>
              <a:pathLst>
                <a:path extrusionOk="0" h="83" w="97">
                  <a:moveTo>
                    <a:pt x="97" y="37"/>
                  </a:moveTo>
                  <a:lnTo>
                    <a:pt x="97" y="44"/>
                  </a:lnTo>
                  <a:lnTo>
                    <a:pt x="95" y="60"/>
                  </a:lnTo>
                  <a:lnTo>
                    <a:pt x="90" y="71"/>
                  </a:lnTo>
                  <a:lnTo>
                    <a:pt x="88" y="75"/>
                  </a:lnTo>
                  <a:lnTo>
                    <a:pt x="84" y="79"/>
                  </a:lnTo>
                  <a:lnTo>
                    <a:pt x="78" y="81"/>
                  </a:lnTo>
                  <a:lnTo>
                    <a:pt x="74" y="83"/>
                  </a:lnTo>
                  <a:lnTo>
                    <a:pt x="0" y="83"/>
                  </a:lnTo>
                  <a:lnTo>
                    <a:pt x="0" y="0"/>
                  </a:lnTo>
                  <a:lnTo>
                    <a:pt x="74" y="0"/>
                  </a:lnTo>
                  <a:lnTo>
                    <a:pt x="78" y="0"/>
                  </a:lnTo>
                  <a:lnTo>
                    <a:pt x="84" y="2"/>
                  </a:lnTo>
                  <a:lnTo>
                    <a:pt x="88" y="6"/>
                  </a:lnTo>
                  <a:lnTo>
                    <a:pt x="90" y="10"/>
                  </a:lnTo>
                  <a:lnTo>
                    <a:pt x="95" y="21"/>
                  </a:lnTo>
                  <a:lnTo>
                    <a:pt x="97" y="37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29"/>
            <p:cNvSpPr/>
            <p:nvPr/>
          </p:nvSpPr>
          <p:spPr>
            <a:xfrm>
              <a:off x="4308" y="2567"/>
              <a:ext cx="97" cy="83"/>
            </a:xfrm>
            <a:custGeom>
              <a:rect b="b" l="l" r="r" t="t"/>
              <a:pathLst>
                <a:path extrusionOk="0" h="83" w="97">
                  <a:moveTo>
                    <a:pt x="97" y="37"/>
                  </a:moveTo>
                  <a:lnTo>
                    <a:pt x="97" y="44"/>
                  </a:lnTo>
                  <a:lnTo>
                    <a:pt x="95" y="60"/>
                  </a:lnTo>
                  <a:lnTo>
                    <a:pt x="90" y="71"/>
                  </a:lnTo>
                  <a:lnTo>
                    <a:pt x="88" y="75"/>
                  </a:lnTo>
                  <a:lnTo>
                    <a:pt x="84" y="79"/>
                  </a:lnTo>
                  <a:lnTo>
                    <a:pt x="78" y="81"/>
                  </a:lnTo>
                  <a:lnTo>
                    <a:pt x="74" y="83"/>
                  </a:lnTo>
                  <a:lnTo>
                    <a:pt x="0" y="83"/>
                  </a:lnTo>
                  <a:lnTo>
                    <a:pt x="0" y="0"/>
                  </a:lnTo>
                  <a:lnTo>
                    <a:pt x="74" y="0"/>
                  </a:lnTo>
                  <a:lnTo>
                    <a:pt x="78" y="0"/>
                  </a:lnTo>
                  <a:lnTo>
                    <a:pt x="84" y="2"/>
                  </a:lnTo>
                  <a:lnTo>
                    <a:pt x="88" y="6"/>
                  </a:lnTo>
                  <a:lnTo>
                    <a:pt x="90" y="10"/>
                  </a:lnTo>
                  <a:lnTo>
                    <a:pt x="95" y="21"/>
                  </a:lnTo>
                  <a:lnTo>
                    <a:pt x="97" y="37"/>
                  </a:lnTo>
                  <a:close/>
                </a:path>
              </a:pathLst>
            </a:custGeom>
            <a:noFill/>
            <a:ln cap="flat" cmpd="sng" w="9525">
              <a:solidFill>
                <a:srgbClr val="1F1A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29"/>
            <p:cNvSpPr/>
            <p:nvPr/>
          </p:nvSpPr>
          <p:spPr>
            <a:xfrm>
              <a:off x="4403" y="2567"/>
              <a:ext cx="98" cy="83"/>
            </a:xfrm>
            <a:custGeom>
              <a:rect b="b" l="l" r="r" t="t"/>
              <a:pathLst>
                <a:path extrusionOk="0" h="83" w="98">
                  <a:moveTo>
                    <a:pt x="98" y="39"/>
                  </a:moveTo>
                  <a:lnTo>
                    <a:pt x="98" y="46"/>
                  </a:lnTo>
                  <a:lnTo>
                    <a:pt x="96" y="60"/>
                  </a:lnTo>
                  <a:lnTo>
                    <a:pt x="91" y="73"/>
                  </a:lnTo>
                  <a:lnTo>
                    <a:pt x="89" y="77"/>
                  </a:lnTo>
                  <a:lnTo>
                    <a:pt x="85" y="81"/>
                  </a:lnTo>
                  <a:lnTo>
                    <a:pt x="79" y="83"/>
                  </a:lnTo>
                  <a:lnTo>
                    <a:pt x="75" y="83"/>
                  </a:lnTo>
                  <a:lnTo>
                    <a:pt x="0" y="83"/>
                  </a:lnTo>
                  <a:lnTo>
                    <a:pt x="0" y="0"/>
                  </a:lnTo>
                  <a:lnTo>
                    <a:pt x="75" y="0"/>
                  </a:lnTo>
                  <a:lnTo>
                    <a:pt x="79" y="2"/>
                  </a:lnTo>
                  <a:lnTo>
                    <a:pt x="85" y="4"/>
                  </a:lnTo>
                  <a:lnTo>
                    <a:pt x="89" y="6"/>
                  </a:lnTo>
                  <a:lnTo>
                    <a:pt x="91" y="12"/>
                  </a:lnTo>
                  <a:lnTo>
                    <a:pt x="96" y="23"/>
                  </a:lnTo>
                  <a:lnTo>
                    <a:pt x="98" y="39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29"/>
            <p:cNvSpPr/>
            <p:nvPr/>
          </p:nvSpPr>
          <p:spPr>
            <a:xfrm>
              <a:off x="4403" y="2567"/>
              <a:ext cx="98" cy="83"/>
            </a:xfrm>
            <a:custGeom>
              <a:rect b="b" l="l" r="r" t="t"/>
              <a:pathLst>
                <a:path extrusionOk="0" h="83" w="98">
                  <a:moveTo>
                    <a:pt x="98" y="39"/>
                  </a:moveTo>
                  <a:lnTo>
                    <a:pt x="98" y="46"/>
                  </a:lnTo>
                  <a:lnTo>
                    <a:pt x="96" y="60"/>
                  </a:lnTo>
                  <a:lnTo>
                    <a:pt x="91" y="73"/>
                  </a:lnTo>
                  <a:lnTo>
                    <a:pt x="89" y="77"/>
                  </a:lnTo>
                  <a:lnTo>
                    <a:pt x="85" y="81"/>
                  </a:lnTo>
                  <a:lnTo>
                    <a:pt x="79" y="83"/>
                  </a:lnTo>
                  <a:lnTo>
                    <a:pt x="75" y="83"/>
                  </a:lnTo>
                  <a:lnTo>
                    <a:pt x="0" y="83"/>
                  </a:lnTo>
                  <a:lnTo>
                    <a:pt x="0" y="0"/>
                  </a:lnTo>
                  <a:lnTo>
                    <a:pt x="75" y="0"/>
                  </a:lnTo>
                  <a:lnTo>
                    <a:pt x="79" y="2"/>
                  </a:lnTo>
                  <a:lnTo>
                    <a:pt x="85" y="4"/>
                  </a:lnTo>
                  <a:lnTo>
                    <a:pt x="89" y="6"/>
                  </a:lnTo>
                  <a:lnTo>
                    <a:pt x="91" y="12"/>
                  </a:lnTo>
                  <a:lnTo>
                    <a:pt x="96" y="23"/>
                  </a:lnTo>
                  <a:lnTo>
                    <a:pt x="98" y="39"/>
                  </a:lnTo>
                  <a:close/>
                </a:path>
              </a:pathLst>
            </a:custGeom>
            <a:noFill/>
            <a:ln cap="flat" cmpd="sng" w="9525">
              <a:solidFill>
                <a:srgbClr val="1F1A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29"/>
            <p:cNvSpPr/>
            <p:nvPr/>
          </p:nvSpPr>
          <p:spPr>
            <a:xfrm>
              <a:off x="4379" y="1406"/>
              <a:ext cx="220" cy="210"/>
            </a:xfrm>
            <a:custGeom>
              <a:rect b="b" l="l" r="r" t="t"/>
              <a:pathLst>
                <a:path extrusionOk="0" h="210" w="220">
                  <a:moveTo>
                    <a:pt x="63" y="68"/>
                  </a:moveTo>
                  <a:lnTo>
                    <a:pt x="28" y="31"/>
                  </a:lnTo>
                  <a:lnTo>
                    <a:pt x="28" y="29"/>
                  </a:lnTo>
                  <a:lnTo>
                    <a:pt x="69" y="60"/>
                  </a:lnTo>
                  <a:lnTo>
                    <a:pt x="88" y="52"/>
                  </a:lnTo>
                  <a:lnTo>
                    <a:pt x="107" y="46"/>
                  </a:lnTo>
                  <a:lnTo>
                    <a:pt x="109" y="0"/>
                  </a:lnTo>
                  <a:lnTo>
                    <a:pt x="109" y="0"/>
                  </a:lnTo>
                  <a:lnTo>
                    <a:pt x="115" y="46"/>
                  </a:lnTo>
                  <a:lnTo>
                    <a:pt x="126" y="48"/>
                  </a:lnTo>
                  <a:lnTo>
                    <a:pt x="138" y="50"/>
                  </a:lnTo>
                  <a:lnTo>
                    <a:pt x="145" y="54"/>
                  </a:lnTo>
                  <a:lnTo>
                    <a:pt x="153" y="60"/>
                  </a:lnTo>
                  <a:lnTo>
                    <a:pt x="191" y="31"/>
                  </a:lnTo>
                  <a:lnTo>
                    <a:pt x="157" y="66"/>
                  </a:lnTo>
                  <a:lnTo>
                    <a:pt x="163" y="73"/>
                  </a:lnTo>
                  <a:lnTo>
                    <a:pt x="168" y="83"/>
                  </a:lnTo>
                  <a:lnTo>
                    <a:pt x="172" y="92"/>
                  </a:lnTo>
                  <a:lnTo>
                    <a:pt x="174" y="102"/>
                  </a:lnTo>
                  <a:lnTo>
                    <a:pt x="220" y="104"/>
                  </a:lnTo>
                  <a:lnTo>
                    <a:pt x="220" y="104"/>
                  </a:lnTo>
                  <a:lnTo>
                    <a:pt x="172" y="108"/>
                  </a:lnTo>
                  <a:lnTo>
                    <a:pt x="170" y="117"/>
                  </a:lnTo>
                  <a:lnTo>
                    <a:pt x="168" y="127"/>
                  </a:lnTo>
                  <a:lnTo>
                    <a:pt x="163" y="137"/>
                  </a:lnTo>
                  <a:lnTo>
                    <a:pt x="159" y="146"/>
                  </a:lnTo>
                  <a:lnTo>
                    <a:pt x="186" y="177"/>
                  </a:lnTo>
                  <a:lnTo>
                    <a:pt x="186" y="179"/>
                  </a:lnTo>
                  <a:lnTo>
                    <a:pt x="153" y="150"/>
                  </a:lnTo>
                  <a:lnTo>
                    <a:pt x="145" y="154"/>
                  </a:lnTo>
                  <a:lnTo>
                    <a:pt x="136" y="160"/>
                  </a:lnTo>
                  <a:lnTo>
                    <a:pt x="124" y="163"/>
                  </a:lnTo>
                  <a:lnTo>
                    <a:pt x="115" y="165"/>
                  </a:lnTo>
                  <a:lnTo>
                    <a:pt x="111" y="210"/>
                  </a:lnTo>
                  <a:lnTo>
                    <a:pt x="111" y="210"/>
                  </a:lnTo>
                  <a:lnTo>
                    <a:pt x="105" y="163"/>
                  </a:lnTo>
                  <a:lnTo>
                    <a:pt x="88" y="160"/>
                  </a:lnTo>
                  <a:lnTo>
                    <a:pt x="69" y="150"/>
                  </a:lnTo>
                  <a:lnTo>
                    <a:pt x="30" y="183"/>
                  </a:lnTo>
                  <a:lnTo>
                    <a:pt x="32" y="179"/>
                  </a:lnTo>
                  <a:lnTo>
                    <a:pt x="59" y="144"/>
                  </a:lnTo>
                  <a:lnTo>
                    <a:pt x="53" y="137"/>
                  </a:lnTo>
                  <a:lnTo>
                    <a:pt x="51" y="129"/>
                  </a:lnTo>
                  <a:lnTo>
                    <a:pt x="49" y="119"/>
                  </a:lnTo>
                  <a:lnTo>
                    <a:pt x="48" y="110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48" y="102"/>
                  </a:lnTo>
                  <a:lnTo>
                    <a:pt x="51" y="92"/>
                  </a:lnTo>
                  <a:lnTo>
                    <a:pt x="53" y="83"/>
                  </a:lnTo>
                  <a:lnTo>
                    <a:pt x="59" y="75"/>
                  </a:lnTo>
                  <a:lnTo>
                    <a:pt x="63" y="68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29"/>
            <p:cNvSpPr/>
            <p:nvPr/>
          </p:nvSpPr>
          <p:spPr>
            <a:xfrm>
              <a:off x="4379" y="1406"/>
              <a:ext cx="220" cy="210"/>
            </a:xfrm>
            <a:custGeom>
              <a:rect b="b" l="l" r="r" t="t"/>
              <a:pathLst>
                <a:path extrusionOk="0" h="210" w="220">
                  <a:moveTo>
                    <a:pt x="63" y="68"/>
                  </a:moveTo>
                  <a:lnTo>
                    <a:pt x="28" y="31"/>
                  </a:lnTo>
                  <a:lnTo>
                    <a:pt x="28" y="29"/>
                  </a:lnTo>
                  <a:lnTo>
                    <a:pt x="69" y="60"/>
                  </a:lnTo>
                  <a:lnTo>
                    <a:pt x="88" y="52"/>
                  </a:lnTo>
                  <a:lnTo>
                    <a:pt x="107" y="46"/>
                  </a:lnTo>
                  <a:lnTo>
                    <a:pt x="109" y="0"/>
                  </a:lnTo>
                  <a:lnTo>
                    <a:pt x="109" y="0"/>
                  </a:lnTo>
                  <a:lnTo>
                    <a:pt x="115" y="46"/>
                  </a:lnTo>
                  <a:lnTo>
                    <a:pt x="126" y="48"/>
                  </a:lnTo>
                  <a:lnTo>
                    <a:pt x="138" y="50"/>
                  </a:lnTo>
                  <a:lnTo>
                    <a:pt x="145" y="54"/>
                  </a:lnTo>
                  <a:lnTo>
                    <a:pt x="153" y="60"/>
                  </a:lnTo>
                  <a:lnTo>
                    <a:pt x="191" y="31"/>
                  </a:lnTo>
                  <a:lnTo>
                    <a:pt x="191" y="31"/>
                  </a:lnTo>
                  <a:lnTo>
                    <a:pt x="157" y="66"/>
                  </a:lnTo>
                  <a:lnTo>
                    <a:pt x="163" y="73"/>
                  </a:lnTo>
                  <a:lnTo>
                    <a:pt x="168" y="83"/>
                  </a:lnTo>
                  <a:lnTo>
                    <a:pt x="172" y="92"/>
                  </a:lnTo>
                  <a:lnTo>
                    <a:pt x="174" y="102"/>
                  </a:lnTo>
                  <a:lnTo>
                    <a:pt x="220" y="104"/>
                  </a:lnTo>
                  <a:lnTo>
                    <a:pt x="220" y="104"/>
                  </a:lnTo>
                  <a:lnTo>
                    <a:pt x="172" y="108"/>
                  </a:lnTo>
                  <a:lnTo>
                    <a:pt x="170" y="117"/>
                  </a:lnTo>
                  <a:lnTo>
                    <a:pt x="168" y="127"/>
                  </a:lnTo>
                  <a:lnTo>
                    <a:pt x="163" y="137"/>
                  </a:lnTo>
                  <a:lnTo>
                    <a:pt x="159" y="146"/>
                  </a:lnTo>
                  <a:lnTo>
                    <a:pt x="186" y="177"/>
                  </a:lnTo>
                  <a:lnTo>
                    <a:pt x="186" y="179"/>
                  </a:lnTo>
                  <a:lnTo>
                    <a:pt x="153" y="150"/>
                  </a:lnTo>
                  <a:lnTo>
                    <a:pt x="145" y="154"/>
                  </a:lnTo>
                  <a:lnTo>
                    <a:pt x="136" y="160"/>
                  </a:lnTo>
                  <a:lnTo>
                    <a:pt x="124" y="163"/>
                  </a:lnTo>
                  <a:lnTo>
                    <a:pt x="115" y="165"/>
                  </a:lnTo>
                  <a:lnTo>
                    <a:pt x="111" y="210"/>
                  </a:lnTo>
                  <a:lnTo>
                    <a:pt x="111" y="210"/>
                  </a:lnTo>
                  <a:lnTo>
                    <a:pt x="105" y="163"/>
                  </a:lnTo>
                  <a:lnTo>
                    <a:pt x="88" y="160"/>
                  </a:lnTo>
                  <a:lnTo>
                    <a:pt x="69" y="150"/>
                  </a:lnTo>
                  <a:lnTo>
                    <a:pt x="30" y="183"/>
                  </a:lnTo>
                  <a:lnTo>
                    <a:pt x="32" y="179"/>
                  </a:lnTo>
                  <a:lnTo>
                    <a:pt x="59" y="144"/>
                  </a:lnTo>
                  <a:lnTo>
                    <a:pt x="53" y="137"/>
                  </a:lnTo>
                  <a:lnTo>
                    <a:pt x="51" y="129"/>
                  </a:lnTo>
                  <a:lnTo>
                    <a:pt x="49" y="119"/>
                  </a:lnTo>
                  <a:lnTo>
                    <a:pt x="48" y="110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48" y="102"/>
                  </a:lnTo>
                  <a:lnTo>
                    <a:pt x="51" y="92"/>
                  </a:lnTo>
                  <a:lnTo>
                    <a:pt x="53" y="83"/>
                  </a:lnTo>
                  <a:lnTo>
                    <a:pt x="59" y="75"/>
                  </a:lnTo>
                  <a:lnTo>
                    <a:pt x="63" y="68"/>
                  </a:lnTo>
                </a:path>
              </a:pathLst>
            </a:custGeom>
            <a:noFill/>
            <a:ln cap="flat" cmpd="sng" w="9525">
              <a:solidFill>
                <a:srgbClr val="1F1A17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29"/>
            <p:cNvSpPr/>
            <p:nvPr/>
          </p:nvSpPr>
          <p:spPr>
            <a:xfrm>
              <a:off x="4451" y="1466"/>
              <a:ext cx="75" cy="90"/>
            </a:xfrm>
            <a:custGeom>
              <a:rect b="b" l="l" r="r" t="t"/>
              <a:pathLst>
                <a:path extrusionOk="0" h="90" w="75">
                  <a:moveTo>
                    <a:pt x="0" y="23"/>
                  </a:moveTo>
                  <a:lnTo>
                    <a:pt x="37" y="0"/>
                  </a:lnTo>
                  <a:lnTo>
                    <a:pt x="75" y="23"/>
                  </a:lnTo>
                  <a:lnTo>
                    <a:pt x="75" y="67"/>
                  </a:lnTo>
                  <a:lnTo>
                    <a:pt x="37" y="90"/>
                  </a:lnTo>
                  <a:lnTo>
                    <a:pt x="0" y="67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924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29"/>
            <p:cNvSpPr/>
            <p:nvPr/>
          </p:nvSpPr>
          <p:spPr>
            <a:xfrm>
              <a:off x="4451" y="1466"/>
              <a:ext cx="75" cy="90"/>
            </a:xfrm>
            <a:custGeom>
              <a:rect b="b" l="l" r="r" t="t"/>
              <a:pathLst>
                <a:path extrusionOk="0" h="90" w="75">
                  <a:moveTo>
                    <a:pt x="0" y="23"/>
                  </a:moveTo>
                  <a:lnTo>
                    <a:pt x="37" y="0"/>
                  </a:lnTo>
                  <a:lnTo>
                    <a:pt x="75" y="23"/>
                  </a:lnTo>
                  <a:lnTo>
                    <a:pt x="75" y="67"/>
                  </a:lnTo>
                  <a:lnTo>
                    <a:pt x="37" y="90"/>
                  </a:lnTo>
                  <a:lnTo>
                    <a:pt x="0" y="67"/>
                  </a:lnTo>
                  <a:lnTo>
                    <a:pt x="0" y="23"/>
                  </a:lnTo>
                  <a:close/>
                </a:path>
              </a:pathLst>
            </a:custGeom>
            <a:noFill/>
            <a:ln cap="flat" cmpd="sng" w="9525">
              <a:solidFill>
                <a:srgbClr val="1F1A1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7" name="Google Shape;617;p29"/>
          <p:cNvGrpSpPr/>
          <p:nvPr/>
        </p:nvGrpSpPr>
        <p:grpSpPr>
          <a:xfrm>
            <a:off x="2309813" y="1998663"/>
            <a:ext cx="617537" cy="4021137"/>
            <a:chOff x="1743" y="1443"/>
            <a:chExt cx="389" cy="2533"/>
          </a:xfrm>
        </p:grpSpPr>
        <p:grpSp>
          <p:nvGrpSpPr>
            <p:cNvPr id="618" name="Google Shape;618;p29"/>
            <p:cNvGrpSpPr/>
            <p:nvPr/>
          </p:nvGrpSpPr>
          <p:grpSpPr>
            <a:xfrm>
              <a:off x="1751" y="3443"/>
              <a:ext cx="373" cy="526"/>
              <a:chOff x="1782" y="3022"/>
              <a:chExt cx="384" cy="526"/>
            </a:xfrm>
          </p:grpSpPr>
          <p:sp>
            <p:nvSpPr>
              <p:cNvPr id="619" name="Google Shape;619;p29"/>
              <p:cNvSpPr/>
              <p:nvPr/>
            </p:nvSpPr>
            <p:spPr>
              <a:xfrm>
                <a:off x="2152" y="3544"/>
                <a:ext cx="14" cy="4"/>
              </a:xfrm>
              <a:custGeom>
                <a:rect b="b" l="l" r="r" t="t"/>
                <a:pathLst>
                  <a:path extrusionOk="0" h="4" w="14">
                    <a:moveTo>
                      <a:pt x="0" y="4"/>
                    </a:moveTo>
                    <a:lnTo>
                      <a:pt x="14" y="0"/>
                    </a:lnTo>
                    <a:lnTo>
                      <a:pt x="14" y="4"/>
                    </a:lnTo>
                    <a:lnTo>
                      <a:pt x="8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ED4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0" name="Google Shape;620;p29"/>
              <p:cNvSpPr/>
              <p:nvPr/>
            </p:nvSpPr>
            <p:spPr>
              <a:xfrm>
                <a:off x="2145" y="3542"/>
                <a:ext cx="21" cy="6"/>
              </a:xfrm>
              <a:custGeom>
                <a:rect b="b" l="l" r="r" t="t"/>
                <a:pathLst>
                  <a:path extrusionOk="0" h="6" w="21">
                    <a:moveTo>
                      <a:pt x="21" y="4"/>
                    </a:moveTo>
                    <a:lnTo>
                      <a:pt x="15" y="6"/>
                    </a:lnTo>
                    <a:lnTo>
                      <a:pt x="7" y="6"/>
                    </a:lnTo>
                    <a:lnTo>
                      <a:pt x="0" y="6"/>
                    </a:lnTo>
                    <a:lnTo>
                      <a:pt x="21" y="0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F2ED4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1" name="Google Shape;621;p29"/>
              <p:cNvSpPr/>
              <p:nvPr/>
            </p:nvSpPr>
            <p:spPr>
              <a:xfrm>
                <a:off x="2137" y="3538"/>
                <a:ext cx="29" cy="10"/>
              </a:xfrm>
              <a:custGeom>
                <a:rect b="b" l="l" r="r" t="t"/>
                <a:pathLst>
                  <a:path extrusionOk="0" h="10" w="29">
                    <a:moveTo>
                      <a:pt x="29" y="6"/>
                    </a:moveTo>
                    <a:lnTo>
                      <a:pt x="15" y="10"/>
                    </a:lnTo>
                    <a:lnTo>
                      <a:pt x="8" y="10"/>
                    </a:lnTo>
                    <a:lnTo>
                      <a:pt x="0" y="10"/>
                    </a:lnTo>
                    <a:lnTo>
                      <a:pt x="29" y="0"/>
                    </a:lnTo>
                    <a:lnTo>
                      <a:pt x="29" y="6"/>
                    </a:lnTo>
                    <a:close/>
                  </a:path>
                </a:pathLst>
              </a:custGeom>
              <a:solidFill>
                <a:srgbClr val="F2EC3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2" name="Google Shape;622;p29"/>
              <p:cNvSpPr/>
              <p:nvPr/>
            </p:nvSpPr>
            <p:spPr>
              <a:xfrm>
                <a:off x="2129" y="3536"/>
                <a:ext cx="37" cy="12"/>
              </a:xfrm>
              <a:custGeom>
                <a:rect b="b" l="l" r="r" t="t"/>
                <a:pathLst>
                  <a:path extrusionOk="0" h="12" w="37">
                    <a:moveTo>
                      <a:pt x="37" y="6"/>
                    </a:moveTo>
                    <a:lnTo>
                      <a:pt x="16" y="12"/>
                    </a:lnTo>
                    <a:lnTo>
                      <a:pt x="8" y="12"/>
                    </a:lnTo>
                    <a:lnTo>
                      <a:pt x="0" y="12"/>
                    </a:lnTo>
                    <a:lnTo>
                      <a:pt x="37" y="0"/>
                    </a:lnTo>
                    <a:lnTo>
                      <a:pt x="37" y="6"/>
                    </a:lnTo>
                    <a:close/>
                  </a:path>
                </a:pathLst>
              </a:custGeom>
              <a:solidFill>
                <a:srgbClr val="F2EC3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3" name="Google Shape;623;p29"/>
              <p:cNvSpPr/>
              <p:nvPr/>
            </p:nvSpPr>
            <p:spPr>
              <a:xfrm>
                <a:off x="2120" y="3534"/>
                <a:ext cx="46" cy="14"/>
              </a:xfrm>
              <a:custGeom>
                <a:rect b="b" l="l" r="r" t="t"/>
                <a:pathLst>
                  <a:path extrusionOk="0" h="14" w="46">
                    <a:moveTo>
                      <a:pt x="46" y="4"/>
                    </a:moveTo>
                    <a:lnTo>
                      <a:pt x="17" y="14"/>
                    </a:lnTo>
                    <a:lnTo>
                      <a:pt x="9" y="14"/>
                    </a:lnTo>
                    <a:lnTo>
                      <a:pt x="0" y="14"/>
                    </a:lnTo>
                    <a:lnTo>
                      <a:pt x="46" y="0"/>
                    </a:lnTo>
                    <a:lnTo>
                      <a:pt x="46" y="4"/>
                    </a:lnTo>
                    <a:close/>
                  </a:path>
                </a:pathLst>
              </a:custGeom>
              <a:solidFill>
                <a:srgbClr val="F2EA3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4" name="Google Shape;624;p29"/>
              <p:cNvSpPr/>
              <p:nvPr/>
            </p:nvSpPr>
            <p:spPr>
              <a:xfrm>
                <a:off x="2112" y="3530"/>
                <a:ext cx="54" cy="18"/>
              </a:xfrm>
              <a:custGeom>
                <a:rect b="b" l="l" r="r" t="t"/>
                <a:pathLst>
                  <a:path extrusionOk="0" h="18" w="54">
                    <a:moveTo>
                      <a:pt x="54" y="6"/>
                    </a:moveTo>
                    <a:lnTo>
                      <a:pt x="17" y="18"/>
                    </a:lnTo>
                    <a:lnTo>
                      <a:pt x="8" y="18"/>
                    </a:lnTo>
                    <a:lnTo>
                      <a:pt x="0" y="18"/>
                    </a:lnTo>
                    <a:lnTo>
                      <a:pt x="54" y="0"/>
                    </a:lnTo>
                    <a:lnTo>
                      <a:pt x="54" y="6"/>
                    </a:lnTo>
                    <a:close/>
                  </a:path>
                </a:pathLst>
              </a:custGeom>
              <a:solidFill>
                <a:srgbClr val="F2EA3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5" name="Google Shape;625;p29"/>
              <p:cNvSpPr/>
              <p:nvPr/>
            </p:nvSpPr>
            <p:spPr>
              <a:xfrm>
                <a:off x="2104" y="3529"/>
                <a:ext cx="62" cy="19"/>
              </a:xfrm>
              <a:custGeom>
                <a:rect b="b" l="l" r="r" t="t"/>
                <a:pathLst>
                  <a:path extrusionOk="0" h="19" w="62">
                    <a:moveTo>
                      <a:pt x="62" y="5"/>
                    </a:moveTo>
                    <a:lnTo>
                      <a:pt x="16" y="19"/>
                    </a:lnTo>
                    <a:lnTo>
                      <a:pt x="8" y="19"/>
                    </a:lnTo>
                    <a:lnTo>
                      <a:pt x="0" y="19"/>
                    </a:lnTo>
                    <a:lnTo>
                      <a:pt x="62" y="0"/>
                    </a:lnTo>
                    <a:lnTo>
                      <a:pt x="62" y="5"/>
                    </a:lnTo>
                    <a:close/>
                  </a:path>
                </a:pathLst>
              </a:custGeom>
              <a:solidFill>
                <a:srgbClr val="F2E93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6" name="Google Shape;626;p29"/>
              <p:cNvSpPr/>
              <p:nvPr/>
            </p:nvSpPr>
            <p:spPr>
              <a:xfrm>
                <a:off x="2097" y="3525"/>
                <a:ext cx="69" cy="23"/>
              </a:xfrm>
              <a:custGeom>
                <a:rect b="b" l="l" r="r" t="t"/>
                <a:pathLst>
                  <a:path extrusionOk="0" h="23" w="69">
                    <a:moveTo>
                      <a:pt x="69" y="5"/>
                    </a:moveTo>
                    <a:lnTo>
                      <a:pt x="15" y="23"/>
                    </a:lnTo>
                    <a:lnTo>
                      <a:pt x="7" y="23"/>
                    </a:lnTo>
                    <a:lnTo>
                      <a:pt x="0" y="23"/>
                    </a:lnTo>
                    <a:lnTo>
                      <a:pt x="69" y="0"/>
                    </a:lnTo>
                    <a:lnTo>
                      <a:pt x="69" y="5"/>
                    </a:lnTo>
                    <a:close/>
                  </a:path>
                </a:pathLst>
              </a:custGeom>
              <a:solidFill>
                <a:srgbClr val="F2E93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7" name="Google Shape;627;p29"/>
              <p:cNvSpPr/>
              <p:nvPr/>
            </p:nvSpPr>
            <p:spPr>
              <a:xfrm>
                <a:off x="2089" y="3523"/>
                <a:ext cx="77" cy="25"/>
              </a:xfrm>
              <a:custGeom>
                <a:rect b="b" l="l" r="r" t="t"/>
                <a:pathLst>
                  <a:path extrusionOk="0" h="25" w="77">
                    <a:moveTo>
                      <a:pt x="77" y="6"/>
                    </a:moveTo>
                    <a:lnTo>
                      <a:pt x="15" y="25"/>
                    </a:lnTo>
                    <a:lnTo>
                      <a:pt x="8" y="25"/>
                    </a:lnTo>
                    <a:lnTo>
                      <a:pt x="0" y="25"/>
                    </a:lnTo>
                    <a:lnTo>
                      <a:pt x="77" y="0"/>
                    </a:lnTo>
                    <a:lnTo>
                      <a:pt x="77" y="6"/>
                    </a:lnTo>
                    <a:close/>
                  </a:path>
                </a:pathLst>
              </a:custGeom>
              <a:solidFill>
                <a:srgbClr val="F3E72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8" name="Google Shape;628;p29"/>
              <p:cNvSpPr/>
              <p:nvPr/>
            </p:nvSpPr>
            <p:spPr>
              <a:xfrm>
                <a:off x="2081" y="3521"/>
                <a:ext cx="85" cy="27"/>
              </a:xfrm>
              <a:custGeom>
                <a:rect b="b" l="l" r="r" t="t"/>
                <a:pathLst>
                  <a:path extrusionOk="0" h="27" w="85">
                    <a:moveTo>
                      <a:pt x="85" y="4"/>
                    </a:moveTo>
                    <a:lnTo>
                      <a:pt x="16" y="27"/>
                    </a:lnTo>
                    <a:lnTo>
                      <a:pt x="8" y="27"/>
                    </a:lnTo>
                    <a:lnTo>
                      <a:pt x="0" y="27"/>
                    </a:lnTo>
                    <a:lnTo>
                      <a:pt x="85" y="0"/>
                    </a:lnTo>
                    <a:lnTo>
                      <a:pt x="85" y="4"/>
                    </a:lnTo>
                    <a:close/>
                  </a:path>
                </a:pathLst>
              </a:custGeom>
              <a:solidFill>
                <a:srgbClr val="F3E72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9" name="Google Shape;629;p29"/>
              <p:cNvSpPr/>
              <p:nvPr/>
            </p:nvSpPr>
            <p:spPr>
              <a:xfrm>
                <a:off x="2072" y="3517"/>
                <a:ext cx="94" cy="31"/>
              </a:xfrm>
              <a:custGeom>
                <a:rect b="b" l="l" r="r" t="t"/>
                <a:pathLst>
                  <a:path extrusionOk="0" h="31" w="94">
                    <a:moveTo>
                      <a:pt x="94" y="6"/>
                    </a:moveTo>
                    <a:lnTo>
                      <a:pt x="17" y="31"/>
                    </a:lnTo>
                    <a:lnTo>
                      <a:pt x="9" y="31"/>
                    </a:lnTo>
                    <a:lnTo>
                      <a:pt x="0" y="31"/>
                    </a:lnTo>
                    <a:lnTo>
                      <a:pt x="94" y="0"/>
                    </a:lnTo>
                    <a:lnTo>
                      <a:pt x="94" y="6"/>
                    </a:lnTo>
                    <a:close/>
                  </a:path>
                </a:pathLst>
              </a:custGeom>
              <a:solidFill>
                <a:srgbClr val="F3E62A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0" name="Google Shape;630;p29"/>
              <p:cNvSpPr/>
              <p:nvPr/>
            </p:nvSpPr>
            <p:spPr>
              <a:xfrm>
                <a:off x="2064" y="3515"/>
                <a:ext cx="102" cy="33"/>
              </a:xfrm>
              <a:custGeom>
                <a:rect b="b" l="l" r="r" t="t"/>
                <a:pathLst>
                  <a:path extrusionOk="0" h="33" w="102">
                    <a:moveTo>
                      <a:pt x="102" y="6"/>
                    </a:moveTo>
                    <a:lnTo>
                      <a:pt x="17" y="33"/>
                    </a:lnTo>
                    <a:lnTo>
                      <a:pt x="8" y="33"/>
                    </a:lnTo>
                    <a:lnTo>
                      <a:pt x="0" y="33"/>
                    </a:lnTo>
                    <a:lnTo>
                      <a:pt x="102" y="0"/>
                    </a:lnTo>
                    <a:lnTo>
                      <a:pt x="102" y="6"/>
                    </a:lnTo>
                    <a:close/>
                  </a:path>
                </a:pathLst>
              </a:custGeom>
              <a:solidFill>
                <a:srgbClr val="F3E52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1" name="Google Shape;631;p29"/>
              <p:cNvSpPr/>
              <p:nvPr/>
            </p:nvSpPr>
            <p:spPr>
              <a:xfrm>
                <a:off x="2056" y="3513"/>
                <a:ext cx="110" cy="35"/>
              </a:xfrm>
              <a:custGeom>
                <a:rect b="b" l="l" r="r" t="t"/>
                <a:pathLst>
                  <a:path extrusionOk="0" h="35" w="110">
                    <a:moveTo>
                      <a:pt x="110" y="4"/>
                    </a:moveTo>
                    <a:lnTo>
                      <a:pt x="16" y="35"/>
                    </a:lnTo>
                    <a:lnTo>
                      <a:pt x="8" y="35"/>
                    </a:lnTo>
                    <a:lnTo>
                      <a:pt x="0" y="35"/>
                    </a:lnTo>
                    <a:lnTo>
                      <a:pt x="110" y="0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3E42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2" name="Google Shape;632;p29"/>
              <p:cNvSpPr/>
              <p:nvPr/>
            </p:nvSpPr>
            <p:spPr>
              <a:xfrm>
                <a:off x="2049" y="3509"/>
                <a:ext cx="117" cy="39"/>
              </a:xfrm>
              <a:custGeom>
                <a:rect b="b" l="l" r="r" t="t"/>
                <a:pathLst>
                  <a:path extrusionOk="0" h="39" w="117">
                    <a:moveTo>
                      <a:pt x="117" y="6"/>
                    </a:moveTo>
                    <a:lnTo>
                      <a:pt x="15" y="39"/>
                    </a:lnTo>
                    <a:lnTo>
                      <a:pt x="7" y="39"/>
                    </a:lnTo>
                    <a:lnTo>
                      <a:pt x="0" y="39"/>
                    </a:lnTo>
                    <a:lnTo>
                      <a:pt x="117" y="0"/>
                    </a:lnTo>
                    <a:lnTo>
                      <a:pt x="117" y="6"/>
                    </a:lnTo>
                    <a:close/>
                  </a:path>
                </a:pathLst>
              </a:custGeom>
              <a:solidFill>
                <a:srgbClr val="F3E41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3" name="Google Shape;633;p29"/>
              <p:cNvSpPr/>
              <p:nvPr/>
            </p:nvSpPr>
            <p:spPr>
              <a:xfrm>
                <a:off x="2041" y="3507"/>
                <a:ext cx="125" cy="41"/>
              </a:xfrm>
              <a:custGeom>
                <a:rect b="b" l="l" r="r" t="t"/>
                <a:pathLst>
                  <a:path extrusionOk="0" h="41" w="125">
                    <a:moveTo>
                      <a:pt x="125" y="6"/>
                    </a:moveTo>
                    <a:lnTo>
                      <a:pt x="15" y="41"/>
                    </a:lnTo>
                    <a:lnTo>
                      <a:pt x="8" y="41"/>
                    </a:lnTo>
                    <a:lnTo>
                      <a:pt x="0" y="41"/>
                    </a:lnTo>
                    <a:lnTo>
                      <a:pt x="125" y="0"/>
                    </a:lnTo>
                    <a:lnTo>
                      <a:pt x="125" y="6"/>
                    </a:lnTo>
                    <a:close/>
                  </a:path>
                </a:pathLst>
              </a:custGeom>
              <a:solidFill>
                <a:srgbClr val="F3E31B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4" name="Google Shape;634;p29"/>
              <p:cNvSpPr/>
              <p:nvPr/>
            </p:nvSpPr>
            <p:spPr>
              <a:xfrm>
                <a:off x="2032" y="3506"/>
                <a:ext cx="134" cy="42"/>
              </a:xfrm>
              <a:custGeom>
                <a:rect b="b" l="l" r="r" t="t"/>
                <a:pathLst>
                  <a:path extrusionOk="0" h="42" w="134">
                    <a:moveTo>
                      <a:pt x="134" y="3"/>
                    </a:moveTo>
                    <a:lnTo>
                      <a:pt x="17" y="42"/>
                    </a:lnTo>
                    <a:lnTo>
                      <a:pt x="9" y="42"/>
                    </a:lnTo>
                    <a:lnTo>
                      <a:pt x="0" y="42"/>
                    </a:lnTo>
                    <a:lnTo>
                      <a:pt x="134" y="0"/>
                    </a:lnTo>
                    <a:lnTo>
                      <a:pt x="134" y="3"/>
                    </a:lnTo>
                    <a:close/>
                  </a:path>
                </a:pathLst>
              </a:custGeom>
              <a:solidFill>
                <a:srgbClr val="F3E21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5" name="Google Shape;635;p29"/>
              <p:cNvSpPr/>
              <p:nvPr/>
            </p:nvSpPr>
            <p:spPr>
              <a:xfrm>
                <a:off x="2024" y="3502"/>
                <a:ext cx="142" cy="46"/>
              </a:xfrm>
              <a:custGeom>
                <a:rect b="b" l="l" r="r" t="t"/>
                <a:pathLst>
                  <a:path extrusionOk="0" h="46" w="142">
                    <a:moveTo>
                      <a:pt x="142" y="5"/>
                    </a:moveTo>
                    <a:lnTo>
                      <a:pt x="17" y="46"/>
                    </a:lnTo>
                    <a:lnTo>
                      <a:pt x="8" y="46"/>
                    </a:lnTo>
                    <a:lnTo>
                      <a:pt x="0" y="46"/>
                    </a:lnTo>
                    <a:lnTo>
                      <a:pt x="142" y="0"/>
                    </a:lnTo>
                    <a:lnTo>
                      <a:pt x="142" y="5"/>
                    </a:lnTo>
                    <a:close/>
                  </a:path>
                </a:pathLst>
              </a:custGeom>
              <a:solidFill>
                <a:srgbClr val="F4E10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6" name="Google Shape;636;p29"/>
              <p:cNvSpPr/>
              <p:nvPr/>
            </p:nvSpPr>
            <p:spPr>
              <a:xfrm>
                <a:off x="2016" y="3500"/>
                <a:ext cx="150" cy="48"/>
              </a:xfrm>
              <a:custGeom>
                <a:rect b="b" l="l" r="r" t="t"/>
                <a:pathLst>
                  <a:path extrusionOk="0" h="48" w="150">
                    <a:moveTo>
                      <a:pt x="150" y="6"/>
                    </a:moveTo>
                    <a:lnTo>
                      <a:pt x="16" y="48"/>
                    </a:lnTo>
                    <a:lnTo>
                      <a:pt x="8" y="48"/>
                    </a:lnTo>
                    <a:lnTo>
                      <a:pt x="0" y="48"/>
                    </a:lnTo>
                    <a:lnTo>
                      <a:pt x="150" y="0"/>
                    </a:lnTo>
                    <a:lnTo>
                      <a:pt x="150" y="6"/>
                    </a:lnTo>
                    <a:close/>
                  </a:path>
                </a:pathLst>
              </a:custGeom>
              <a:solidFill>
                <a:srgbClr val="F4E00A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7" name="Google Shape;637;p29"/>
              <p:cNvSpPr/>
              <p:nvPr/>
            </p:nvSpPr>
            <p:spPr>
              <a:xfrm>
                <a:off x="2009" y="3496"/>
                <a:ext cx="157" cy="52"/>
              </a:xfrm>
              <a:custGeom>
                <a:rect b="b" l="l" r="r" t="t"/>
                <a:pathLst>
                  <a:path extrusionOk="0" h="52" w="157">
                    <a:moveTo>
                      <a:pt x="157" y="6"/>
                    </a:moveTo>
                    <a:lnTo>
                      <a:pt x="15" y="52"/>
                    </a:lnTo>
                    <a:lnTo>
                      <a:pt x="7" y="52"/>
                    </a:lnTo>
                    <a:lnTo>
                      <a:pt x="0" y="52"/>
                    </a:lnTo>
                    <a:lnTo>
                      <a:pt x="157" y="0"/>
                    </a:lnTo>
                    <a:lnTo>
                      <a:pt x="157" y="6"/>
                    </a:lnTo>
                    <a:close/>
                  </a:path>
                </a:pathLst>
              </a:custGeom>
              <a:solidFill>
                <a:srgbClr val="F4E00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8" name="Google Shape;638;p29"/>
              <p:cNvSpPr/>
              <p:nvPr/>
            </p:nvSpPr>
            <p:spPr>
              <a:xfrm>
                <a:off x="2001" y="3494"/>
                <a:ext cx="165" cy="54"/>
              </a:xfrm>
              <a:custGeom>
                <a:rect b="b" l="l" r="r" t="t"/>
                <a:pathLst>
                  <a:path extrusionOk="0" h="54" w="165">
                    <a:moveTo>
                      <a:pt x="165" y="6"/>
                    </a:moveTo>
                    <a:lnTo>
                      <a:pt x="15" y="54"/>
                    </a:lnTo>
                    <a:lnTo>
                      <a:pt x="8" y="54"/>
                    </a:lnTo>
                    <a:lnTo>
                      <a:pt x="0" y="54"/>
                    </a:lnTo>
                    <a:lnTo>
                      <a:pt x="165" y="0"/>
                    </a:lnTo>
                    <a:lnTo>
                      <a:pt x="165" y="6"/>
                    </a:lnTo>
                    <a:close/>
                  </a:path>
                </a:pathLst>
              </a:custGeom>
              <a:solidFill>
                <a:srgbClr val="F5DF0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9" name="Google Shape;639;p29"/>
              <p:cNvSpPr/>
              <p:nvPr/>
            </p:nvSpPr>
            <p:spPr>
              <a:xfrm>
                <a:off x="1991" y="3492"/>
                <a:ext cx="175" cy="56"/>
              </a:xfrm>
              <a:custGeom>
                <a:rect b="b" l="l" r="r" t="t"/>
                <a:pathLst>
                  <a:path extrusionOk="0" h="56" w="175">
                    <a:moveTo>
                      <a:pt x="175" y="4"/>
                    </a:moveTo>
                    <a:lnTo>
                      <a:pt x="18" y="56"/>
                    </a:lnTo>
                    <a:lnTo>
                      <a:pt x="10" y="56"/>
                    </a:lnTo>
                    <a:lnTo>
                      <a:pt x="0" y="56"/>
                    </a:lnTo>
                    <a:lnTo>
                      <a:pt x="175" y="0"/>
                    </a:lnTo>
                    <a:lnTo>
                      <a:pt x="175" y="4"/>
                    </a:lnTo>
                    <a:close/>
                  </a:path>
                </a:pathLst>
              </a:custGeom>
              <a:solidFill>
                <a:srgbClr val="F5DD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0" name="Google Shape;640;p29"/>
              <p:cNvSpPr/>
              <p:nvPr/>
            </p:nvSpPr>
            <p:spPr>
              <a:xfrm>
                <a:off x="1984" y="3488"/>
                <a:ext cx="182" cy="60"/>
              </a:xfrm>
              <a:custGeom>
                <a:rect b="b" l="l" r="r" t="t"/>
                <a:pathLst>
                  <a:path extrusionOk="0" h="60" w="182">
                    <a:moveTo>
                      <a:pt x="182" y="6"/>
                    </a:moveTo>
                    <a:lnTo>
                      <a:pt x="17" y="60"/>
                    </a:lnTo>
                    <a:lnTo>
                      <a:pt x="7" y="60"/>
                    </a:lnTo>
                    <a:lnTo>
                      <a:pt x="0" y="60"/>
                    </a:lnTo>
                    <a:lnTo>
                      <a:pt x="182" y="0"/>
                    </a:lnTo>
                    <a:lnTo>
                      <a:pt x="182" y="6"/>
                    </a:lnTo>
                    <a:close/>
                  </a:path>
                </a:pathLst>
              </a:custGeom>
              <a:solidFill>
                <a:srgbClr val="F5DD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1" name="Google Shape;641;p29"/>
              <p:cNvSpPr/>
              <p:nvPr/>
            </p:nvSpPr>
            <p:spPr>
              <a:xfrm>
                <a:off x="1976" y="3486"/>
                <a:ext cx="190" cy="62"/>
              </a:xfrm>
              <a:custGeom>
                <a:rect b="b" l="l" r="r" t="t"/>
                <a:pathLst>
                  <a:path extrusionOk="0" h="62" w="190">
                    <a:moveTo>
                      <a:pt x="190" y="6"/>
                    </a:moveTo>
                    <a:lnTo>
                      <a:pt x="15" y="62"/>
                    </a:lnTo>
                    <a:lnTo>
                      <a:pt x="8" y="62"/>
                    </a:lnTo>
                    <a:lnTo>
                      <a:pt x="0" y="62"/>
                    </a:lnTo>
                    <a:lnTo>
                      <a:pt x="190" y="0"/>
                    </a:lnTo>
                    <a:lnTo>
                      <a:pt x="190" y="6"/>
                    </a:lnTo>
                    <a:close/>
                  </a:path>
                </a:pathLst>
              </a:custGeom>
              <a:solidFill>
                <a:srgbClr val="F6DC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2" name="Google Shape;642;p29"/>
              <p:cNvSpPr/>
              <p:nvPr/>
            </p:nvSpPr>
            <p:spPr>
              <a:xfrm>
                <a:off x="1968" y="3484"/>
                <a:ext cx="198" cy="64"/>
              </a:xfrm>
              <a:custGeom>
                <a:rect b="b" l="l" r="r" t="t"/>
                <a:pathLst>
                  <a:path extrusionOk="0" h="64" w="198">
                    <a:moveTo>
                      <a:pt x="198" y="4"/>
                    </a:moveTo>
                    <a:lnTo>
                      <a:pt x="16" y="64"/>
                    </a:lnTo>
                    <a:lnTo>
                      <a:pt x="8" y="64"/>
                    </a:lnTo>
                    <a:lnTo>
                      <a:pt x="0" y="64"/>
                    </a:lnTo>
                    <a:lnTo>
                      <a:pt x="198" y="0"/>
                    </a:lnTo>
                    <a:lnTo>
                      <a:pt x="198" y="4"/>
                    </a:lnTo>
                    <a:close/>
                  </a:path>
                </a:pathLst>
              </a:custGeom>
              <a:solidFill>
                <a:srgbClr val="F6DB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3" name="Google Shape;643;p29"/>
              <p:cNvSpPr/>
              <p:nvPr/>
            </p:nvSpPr>
            <p:spPr>
              <a:xfrm>
                <a:off x="1961" y="3481"/>
                <a:ext cx="205" cy="67"/>
              </a:xfrm>
              <a:custGeom>
                <a:rect b="b" l="l" r="r" t="t"/>
                <a:pathLst>
                  <a:path extrusionOk="0" h="67" w="205">
                    <a:moveTo>
                      <a:pt x="205" y="5"/>
                    </a:moveTo>
                    <a:lnTo>
                      <a:pt x="15" y="67"/>
                    </a:lnTo>
                    <a:lnTo>
                      <a:pt x="7" y="67"/>
                    </a:lnTo>
                    <a:lnTo>
                      <a:pt x="0" y="67"/>
                    </a:lnTo>
                    <a:lnTo>
                      <a:pt x="205" y="0"/>
                    </a:lnTo>
                    <a:lnTo>
                      <a:pt x="205" y="5"/>
                    </a:lnTo>
                    <a:close/>
                  </a:path>
                </a:pathLst>
              </a:custGeom>
              <a:solidFill>
                <a:srgbClr val="F6DA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4" name="Google Shape;644;p29"/>
              <p:cNvSpPr/>
              <p:nvPr/>
            </p:nvSpPr>
            <p:spPr>
              <a:xfrm>
                <a:off x="1953" y="3479"/>
                <a:ext cx="213" cy="69"/>
              </a:xfrm>
              <a:custGeom>
                <a:rect b="b" l="l" r="r" t="t"/>
                <a:pathLst>
                  <a:path extrusionOk="0" h="69" w="213">
                    <a:moveTo>
                      <a:pt x="213" y="5"/>
                    </a:moveTo>
                    <a:lnTo>
                      <a:pt x="15" y="69"/>
                    </a:lnTo>
                    <a:lnTo>
                      <a:pt x="8" y="69"/>
                    </a:lnTo>
                    <a:lnTo>
                      <a:pt x="0" y="69"/>
                    </a:lnTo>
                    <a:lnTo>
                      <a:pt x="213" y="0"/>
                    </a:lnTo>
                    <a:lnTo>
                      <a:pt x="213" y="5"/>
                    </a:lnTo>
                    <a:close/>
                  </a:path>
                </a:pathLst>
              </a:custGeom>
              <a:solidFill>
                <a:srgbClr val="F7D9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5" name="Google Shape;645;p29"/>
              <p:cNvSpPr/>
              <p:nvPr/>
            </p:nvSpPr>
            <p:spPr>
              <a:xfrm>
                <a:off x="1943" y="3477"/>
                <a:ext cx="223" cy="71"/>
              </a:xfrm>
              <a:custGeom>
                <a:rect b="b" l="l" r="r" t="t"/>
                <a:pathLst>
                  <a:path extrusionOk="0" h="71" w="223">
                    <a:moveTo>
                      <a:pt x="223" y="4"/>
                    </a:moveTo>
                    <a:lnTo>
                      <a:pt x="18" y="71"/>
                    </a:lnTo>
                    <a:lnTo>
                      <a:pt x="10" y="71"/>
                    </a:lnTo>
                    <a:lnTo>
                      <a:pt x="0" y="71"/>
                    </a:lnTo>
                    <a:lnTo>
                      <a:pt x="223" y="0"/>
                    </a:lnTo>
                    <a:lnTo>
                      <a:pt x="223" y="4"/>
                    </a:lnTo>
                    <a:close/>
                  </a:path>
                </a:pathLst>
              </a:custGeom>
              <a:solidFill>
                <a:srgbClr val="F7D8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6" name="Google Shape;646;p29"/>
              <p:cNvSpPr/>
              <p:nvPr/>
            </p:nvSpPr>
            <p:spPr>
              <a:xfrm>
                <a:off x="1936" y="3473"/>
                <a:ext cx="230" cy="75"/>
              </a:xfrm>
              <a:custGeom>
                <a:rect b="b" l="l" r="r" t="t"/>
                <a:pathLst>
                  <a:path extrusionOk="0" h="75" w="230">
                    <a:moveTo>
                      <a:pt x="230" y="6"/>
                    </a:moveTo>
                    <a:lnTo>
                      <a:pt x="17" y="75"/>
                    </a:lnTo>
                    <a:lnTo>
                      <a:pt x="7" y="75"/>
                    </a:lnTo>
                    <a:lnTo>
                      <a:pt x="0" y="75"/>
                    </a:lnTo>
                    <a:lnTo>
                      <a:pt x="230" y="0"/>
                    </a:lnTo>
                    <a:lnTo>
                      <a:pt x="230" y="6"/>
                    </a:lnTo>
                    <a:close/>
                  </a:path>
                </a:pathLst>
              </a:custGeom>
              <a:solidFill>
                <a:srgbClr val="F7D7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7" name="Google Shape;647;p29"/>
              <p:cNvSpPr/>
              <p:nvPr/>
            </p:nvSpPr>
            <p:spPr>
              <a:xfrm>
                <a:off x="1928" y="3471"/>
                <a:ext cx="238" cy="77"/>
              </a:xfrm>
              <a:custGeom>
                <a:rect b="b" l="l" r="r" t="t"/>
                <a:pathLst>
                  <a:path extrusionOk="0" h="77" w="238">
                    <a:moveTo>
                      <a:pt x="238" y="6"/>
                    </a:moveTo>
                    <a:lnTo>
                      <a:pt x="15" y="77"/>
                    </a:lnTo>
                    <a:lnTo>
                      <a:pt x="8" y="77"/>
                    </a:lnTo>
                    <a:lnTo>
                      <a:pt x="0" y="77"/>
                    </a:lnTo>
                    <a:lnTo>
                      <a:pt x="238" y="0"/>
                    </a:lnTo>
                    <a:lnTo>
                      <a:pt x="238" y="6"/>
                    </a:lnTo>
                    <a:close/>
                  </a:path>
                </a:pathLst>
              </a:custGeom>
              <a:solidFill>
                <a:srgbClr val="F8D6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8" name="Google Shape;648;p29"/>
              <p:cNvSpPr/>
              <p:nvPr/>
            </p:nvSpPr>
            <p:spPr>
              <a:xfrm>
                <a:off x="1920" y="3467"/>
                <a:ext cx="246" cy="81"/>
              </a:xfrm>
              <a:custGeom>
                <a:rect b="b" l="l" r="r" t="t"/>
                <a:pathLst>
                  <a:path extrusionOk="0" h="81" w="246">
                    <a:moveTo>
                      <a:pt x="246" y="6"/>
                    </a:moveTo>
                    <a:lnTo>
                      <a:pt x="16" y="81"/>
                    </a:lnTo>
                    <a:lnTo>
                      <a:pt x="8" y="81"/>
                    </a:lnTo>
                    <a:lnTo>
                      <a:pt x="0" y="81"/>
                    </a:lnTo>
                    <a:lnTo>
                      <a:pt x="246" y="0"/>
                    </a:lnTo>
                    <a:lnTo>
                      <a:pt x="246" y="6"/>
                    </a:lnTo>
                    <a:close/>
                  </a:path>
                </a:pathLst>
              </a:custGeom>
              <a:solidFill>
                <a:srgbClr val="F8D5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9" name="Google Shape;649;p29"/>
              <p:cNvSpPr/>
              <p:nvPr/>
            </p:nvSpPr>
            <p:spPr>
              <a:xfrm>
                <a:off x="1913" y="3465"/>
                <a:ext cx="253" cy="83"/>
              </a:xfrm>
              <a:custGeom>
                <a:rect b="b" l="l" r="r" t="t"/>
                <a:pathLst>
                  <a:path extrusionOk="0" h="83" w="253">
                    <a:moveTo>
                      <a:pt x="253" y="6"/>
                    </a:moveTo>
                    <a:lnTo>
                      <a:pt x="15" y="83"/>
                    </a:lnTo>
                    <a:lnTo>
                      <a:pt x="7" y="83"/>
                    </a:lnTo>
                    <a:lnTo>
                      <a:pt x="0" y="83"/>
                    </a:lnTo>
                    <a:lnTo>
                      <a:pt x="253" y="0"/>
                    </a:lnTo>
                    <a:lnTo>
                      <a:pt x="253" y="6"/>
                    </a:lnTo>
                    <a:close/>
                  </a:path>
                </a:pathLst>
              </a:custGeom>
              <a:solidFill>
                <a:srgbClr val="F8D4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0" name="Google Shape;650;p29"/>
              <p:cNvSpPr/>
              <p:nvPr/>
            </p:nvSpPr>
            <p:spPr>
              <a:xfrm>
                <a:off x="1903" y="3463"/>
                <a:ext cx="263" cy="85"/>
              </a:xfrm>
              <a:custGeom>
                <a:rect b="b" l="l" r="r" t="t"/>
                <a:pathLst>
                  <a:path extrusionOk="0" h="85" w="263">
                    <a:moveTo>
                      <a:pt x="263" y="4"/>
                    </a:moveTo>
                    <a:lnTo>
                      <a:pt x="17" y="85"/>
                    </a:lnTo>
                    <a:lnTo>
                      <a:pt x="10" y="85"/>
                    </a:lnTo>
                    <a:lnTo>
                      <a:pt x="0" y="85"/>
                    </a:lnTo>
                    <a:lnTo>
                      <a:pt x="263" y="0"/>
                    </a:lnTo>
                    <a:lnTo>
                      <a:pt x="263" y="4"/>
                    </a:lnTo>
                    <a:close/>
                  </a:path>
                </a:pathLst>
              </a:custGeom>
              <a:solidFill>
                <a:srgbClr val="F9D4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1" name="Google Shape;651;p29"/>
              <p:cNvSpPr/>
              <p:nvPr/>
            </p:nvSpPr>
            <p:spPr>
              <a:xfrm>
                <a:off x="1895" y="3459"/>
                <a:ext cx="271" cy="89"/>
              </a:xfrm>
              <a:custGeom>
                <a:rect b="b" l="l" r="r" t="t"/>
                <a:pathLst>
                  <a:path extrusionOk="0" h="89" w="271">
                    <a:moveTo>
                      <a:pt x="271" y="6"/>
                    </a:moveTo>
                    <a:lnTo>
                      <a:pt x="18" y="89"/>
                    </a:lnTo>
                    <a:lnTo>
                      <a:pt x="8" y="89"/>
                    </a:lnTo>
                    <a:lnTo>
                      <a:pt x="0" y="89"/>
                    </a:lnTo>
                    <a:lnTo>
                      <a:pt x="271" y="0"/>
                    </a:lnTo>
                    <a:lnTo>
                      <a:pt x="271" y="6"/>
                    </a:lnTo>
                    <a:close/>
                  </a:path>
                </a:pathLst>
              </a:custGeom>
              <a:solidFill>
                <a:srgbClr val="F8D2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2" name="Google Shape;652;p29"/>
              <p:cNvSpPr/>
              <p:nvPr/>
            </p:nvSpPr>
            <p:spPr>
              <a:xfrm>
                <a:off x="1888" y="3458"/>
                <a:ext cx="278" cy="90"/>
              </a:xfrm>
              <a:custGeom>
                <a:rect b="b" l="l" r="r" t="t"/>
                <a:pathLst>
                  <a:path extrusionOk="0" h="90" w="278">
                    <a:moveTo>
                      <a:pt x="278" y="5"/>
                    </a:moveTo>
                    <a:lnTo>
                      <a:pt x="15" y="90"/>
                    </a:lnTo>
                    <a:lnTo>
                      <a:pt x="7" y="90"/>
                    </a:lnTo>
                    <a:lnTo>
                      <a:pt x="0" y="90"/>
                    </a:lnTo>
                    <a:lnTo>
                      <a:pt x="278" y="0"/>
                    </a:lnTo>
                    <a:lnTo>
                      <a:pt x="278" y="5"/>
                    </a:lnTo>
                    <a:close/>
                  </a:path>
                </a:pathLst>
              </a:custGeom>
              <a:solidFill>
                <a:srgbClr val="F8D1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3" name="Google Shape;653;p29"/>
              <p:cNvSpPr/>
              <p:nvPr/>
            </p:nvSpPr>
            <p:spPr>
              <a:xfrm>
                <a:off x="1880" y="3456"/>
                <a:ext cx="286" cy="92"/>
              </a:xfrm>
              <a:custGeom>
                <a:rect b="b" l="l" r="r" t="t"/>
                <a:pathLst>
                  <a:path extrusionOk="0" h="92" w="286">
                    <a:moveTo>
                      <a:pt x="286" y="3"/>
                    </a:moveTo>
                    <a:lnTo>
                      <a:pt x="15" y="92"/>
                    </a:lnTo>
                    <a:lnTo>
                      <a:pt x="8" y="92"/>
                    </a:lnTo>
                    <a:lnTo>
                      <a:pt x="0" y="92"/>
                    </a:lnTo>
                    <a:lnTo>
                      <a:pt x="286" y="0"/>
                    </a:lnTo>
                    <a:lnTo>
                      <a:pt x="286" y="3"/>
                    </a:lnTo>
                    <a:close/>
                  </a:path>
                </a:pathLst>
              </a:custGeom>
              <a:solidFill>
                <a:srgbClr val="F8D0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4" name="Google Shape;654;p29"/>
              <p:cNvSpPr/>
              <p:nvPr/>
            </p:nvSpPr>
            <p:spPr>
              <a:xfrm>
                <a:off x="1876" y="3452"/>
                <a:ext cx="290" cy="96"/>
              </a:xfrm>
              <a:custGeom>
                <a:rect b="b" l="l" r="r" t="t"/>
                <a:pathLst>
                  <a:path extrusionOk="0" h="96" w="290">
                    <a:moveTo>
                      <a:pt x="290" y="6"/>
                    </a:moveTo>
                    <a:lnTo>
                      <a:pt x="12" y="96"/>
                    </a:lnTo>
                    <a:lnTo>
                      <a:pt x="6" y="96"/>
                    </a:lnTo>
                    <a:lnTo>
                      <a:pt x="2" y="96"/>
                    </a:lnTo>
                    <a:lnTo>
                      <a:pt x="2" y="96"/>
                    </a:lnTo>
                    <a:lnTo>
                      <a:pt x="0" y="94"/>
                    </a:lnTo>
                    <a:lnTo>
                      <a:pt x="290" y="0"/>
                    </a:lnTo>
                    <a:lnTo>
                      <a:pt x="290" y="6"/>
                    </a:lnTo>
                    <a:close/>
                  </a:path>
                </a:pathLst>
              </a:custGeom>
              <a:solidFill>
                <a:srgbClr val="F7CF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5" name="Google Shape;655;p29"/>
              <p:cNvSpPr/>
              <p:nvPr/>
            </p:nvSpPr>
            <p:spPr>
              <a:xfrm>
                <a:off x="1874" y="3450"/>
                <a:ext cx="292" cy="98"/>
              </a:xfrm>
              <a:custGeom>
                <a:rect b="b" l="l" r="r" t="t"/>
                <a:pathLst>
                  <a:path extrusionOk="0" h="98" w="292">
                    <a:moveTo>
                      <a:pt x="292" y="6"/>
                    </a:moveTo>
                    <a:lnTo>
                      <a:pt x="6" y="98"/>
                    </a:lnTo>
                    <a:lnTo>
                      <a:pt x="4" y="98"/>
                    </a:lnTo>
                    <a:lnTo>
                      <a:pt x="4" y="98"/>
                    </a:lnTo>
                    <a:lnTo>
                      <a:pt x="2" y="96"/>
                    </a:lnTo>
                    <a:lnTo>
                      <a:pt x="0" y="94"/>
                    </a:lnTo>
                    <a:lnTo>
                      <a:pt x="292" y="0"/>
                    </a:lnTo>
                    <a:lnTo>
                      <a:pt x="292" y="6"/>
                    </a:lnTo>
                    <a:close/>
                  </a:path>
                </a:pathLst>
              </a:custGeom>
              <a:solidFill>
                <a:srgbClr val="F7CD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6" name="Google Shape;656;p29"/>
              <p:cNvSpPr/>
              <p:nvPr/>
            </p:nvSpPr>
            <p:spPr>
              <a:xfrm>
                <a:off x="1874" y="3448"/>
                <a:ext cx="292" cy="98"/>
              </a:xfrm>
              <a:custGeom>
                <a:rect b="b" l="l" r="r" t="t"/>
                <a:pathLst>
                  <a:path extrusionOk="0" h="98" w="292">
                    <a:moveTo>
                      <a:pt x="292" y="4"/>
                    </a:moveTo>
                    <a:lnTo>
                      <a:pt x="2" y="98"/>
                    </a:lnTo>
                    <a:lnTo>
                      <a:pt x="0" y="96"/>
                    </a:lnTo>
                    <a:lnTo>
                      <a:pt x="0" y="94"/>
                    </a:lnTo>
                    <a:lnTo>
                      <a:pt x="292" y="0"/>
                    </a:lnTo>
                    <a:lnTo>
                      <a:pt x="292" y="4"/>
                    </a:lnTo>
                    <a:close/>
                  </a:path>
                </a:pathLst>
              </a:custGeom>
              <a:solidFill>
                <a:srgbClr val="F7CB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7" name="Google Shape;657;p29"/>
              <p:cNvSpPr/>
              <p:nvPr/>
            </p:nvSpPr>
            <p:spPr>
              <a:xfrm>
                <a:off x="1872" y="3444"/>
                <a:ext cx="294" cy="100"/>
              </a:xfrm>
              <a:custGeom>
                <a:rect b="b" l="l" r="r" t="t"/>
                <a:pathLst>
                  <a:path extrusionOk="0" h="100" w="294">
                    <a:moveTo>
                      <a:pt x="294" y="6"/>
                    </a:moveTo>
                    <a:lnTo>
                      <a:pt x="2" y="100"/>
                    </a:lnTo>
                    <a:lnTo>
                      <a:pt x="2" y="98"/>
                    </a:lnTo>
                    <a:lnTo>
                      <a:pt x="0" y="96"/>
                    </a:lnTo>
                    <a:lnTo>
                      <a:pt x="294" y="0"/>
                    </a:lnTo>
                    <a:lnTo>
                      <a:pt x="294" y="6"/>
                    </a:lnTo>
                    <a:close/>
                  </a:path>
                </a:pathLst>
              </a:custGeom>
              <a:solidFill>
                <a:srgbClr val="F6CA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8" name="Google Shape;658;p29"/>
              <p:cNvSpPr/>
              <p:nvPr/>
            </p:nvSpPr>
            <p:spPr>
              <a:xfrm>
                <a:off x="1870" y="3442"/>
                <a:ext cx="296" cy="100"/>
              </a:xfrm>
              <a:custGeom>
                <a:rect b="b" l="l" r="r" t="t"/>
                <a:pathLst>
                  <a:path extrusionOk="0" h="100" w="296">
                    <a:moveTo>
                      <a:pt x="296" y="6"/>
                    </a:moveTo>
                    <a:lnTo>
                      <a:pt x="4" y="100"/>
                    </a:lnTo>
                    <a:lnTo>
                      <a:pt x="2" y="98"/>
                    </a:lnTo>
                    <a:lnTo>
                      <a:pt x="0" y="96"/>
                    </a:lnTo>
                    <a:lnTo>
                      <a:pt x="296" y="0"/>
                    </a:lnTo>
                    <a:lnTo>
                      <a:pt x="296" y="6"/>
                    </a:lnTo>
                    <a:close/>
                  </a:path>
                </a:pathLst>
              </a:custGeom>
              <a:solidFill>
                <a:srgbClr val="F6C9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9" name="Google Shape;659;p29"/>
              <p:cNvSpPr/>
              <p:nvPr/>
            </p:nvSpPr>
            <p:spPr>
              <a:xfrm>
                <a:off x="1868" y="3438"/>
                <a:ext cx="298" cy="102"/>
              </a:xfrm>
              <a:custGeom>
                <a:rect b="b" l="l" r="r" t="t"/>
                <a:pathLst>
                  <a:path extrusionOk="0" h="102" w="298">
                    <a:moveTo>
                      <a:pt x="298" y="6"/>
                    </a:moveTo>
                    <a:lnTo>
                      <a:pt x="4" y="102"/>
                    </a:lnTo>
                    <a:lnTo>
                      <a:pt x="2" y="100"/>
                    </a:lnTo>
                    <a:lnTo>
                      <a:pt x="0" y="98"/>
                    </a:lnTo>
                    <a:lnTo>
                      <a:pt x="298" y="0"/>
                    </a:lnTo>
                    <a:lnTo>
                      <a:pt x="298" y="6"/>
                    </a:lnTo>
                    <a:close/>
                  </a:path>
                </a:pathLst>
              </a:custGeom>
              <a:solidFill>
                <a:srgbClr val="F6C7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0" name="Google Shape;660;p29"/>
              <p:cNvSpPr/>
              <p:nvPr/>
            </p:nvSpPr>
            <p:spPr>
              <a:xfrm>
                <a:off x="1868" y="3436"/>
                <a:ext cx="298" cy="102"/>
              </a:xfrm>
              <a:custGeom>
                <a:rect b="b" l="l" r="r" t="t"/>
                <a:pathLst>
                  <a:path extrusionOk="0" h="102" w="298">
                    <a:moveTo>
                      <a:pt x="298" y="6"/>
                    </a:moveTo>
                    <a:lnTo>
                      <a:pt x="2" y="102"/>
                    </a:lnTo>
                    <a:lnTo>
                      <a:pt x="0" y="100"/>
                    </a:lnTo>
                    <a:lnTo>
                      <a:pt x="0" y="98"/>
                    </a:lnTo>
                    <a:lnTo>
                      <a:pt x="298" y="0"/>
                    </a:lnTo>
                    <a:lnTo>
                      <a:pt x="298" y="6"/>
                    </a:lnTo>
                    <a:close/>
                  </a:path>
                </a:pathLst>
              </a:custGeom>
              <a:solidFill>
                <a:srgbClr val="F5C6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1" name="Google Shape;661;p29"/>
              <p:cNvSpPr/>
              <p:nvPr/>
            </p:nvSpPr>
            <p:spPr>
              <a:xfrm>
                <a:off x="1867" y="3435"/>
                <a:ext cx="299" cy="101"/>
              </a:xfrm>
              <a:custGeom>
                <a:rect b="b" l="l" r="r" t="t"/>
                <a:pathLst>
                  <a:path extrusionOk="0" h="101" w="299">
                    <a:moveTo>
                      <a:pt x="299" y="3"/>
                    </a:moveTo>
                    <a:lnTo>
                      <a:pt x="1" y="101"/>
                    </a:lnTo>
                    <a:lnTo>
                      <a:pt x="1" y="99"/>
                    </a:lnTo>
                    <a:lnTo>
                      <a:pt x="0" y="97"/>
                    </a:lnTo>
                    <a:lnTo>
                      <a:pt x="299" y="0"/>
                    </a:lnTo>
                    <a:lnTo>
                      <a:pt x="299" y="3"/>
                    </a:lnTo>
                    <a:close/>
                  </a:path>
                </a:pathLst>
              </a:custGeom>
              <a:solidFill>
                <a:srgbClr val="F5C5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2" name="Google Shape;662;p29"/>
              <p:cNvSpPr/>
              <p:nvPr/>
            </p:nvSpPr>
            <p:spPr>
              <a:xfrm>
                <a:off x="1865" y="3431"/>
                <a:ext cx="301" cy="103"/>
              </a:xfrm>
              <a:custGeom>
                <a:rect b="b" l="l" r="r" t="t"/>
                <a:pathLst>
                  <a:path extrusionOk="0" h="103" w="301">
                    <a:moveTo>
                      <a:pt x="301" y="5"/>
                    </a:moveTo>
                    <a:lnTo>
                      <a:pt x="3" y="103"/>
                    </a:lnTo>
                    <a:lnTo>
                      <a:pt x="2" y="101"/>
                    </a:lnTo>
                    <a:lnTo>
                      <a:pt x="0" y="99"/>
                    </a:lnTo>
                    <a:lnTo>
                      <a:pt x="301" y="0"/>
                    </a:lnTo>
                    <a:lnTo>
                      <a:pt x="301" y="5"/>
                    </a:lnTo>
                    <a:close/>
                  </a:path>
                </a:pathLst>
              </a:custGeom>
              <a:solidFill>
                <a:srgbClr val="F5C4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3" name="Google Shape;663;p29"/>
              <p:cNvSpPr/>
              <p:nvPr/>
            </p:nvSpPr>
            <p:spPr>
              <a:xfrm>
                <a:off x="1865" y="3429"/>
                <a:ext cx="301" cy="103"/>
              </a:xfrm>
              <a:custGeom>
                <a:rect b="b" l="l" r="r" t="t"/>
                <a:pathLst>
                  <a:path extrusionOk="0" h="103" w="301">
                    <a:moveTo>
                      <a:pt x="301" y="6"/>
                    </a:moveTo>
                    <a:lnTo>
                      <a:pt x="2" y="103"/>
                    </a:lnTo>
                    <a:lnTo>
                      <a:pt x="0" y="101"/>
                    </a:lnTo>
                    <a:lnTo>
                      <a:pt x="0" y="98"/>
                    </a:lnTo>
                    <a:lnTo>
                      <a:pt x="301" y="0"/>
                    </a:lnTo>
                    <a:lnTo>
                      <a:pt x="301" y="6"/>
                    </a:lnTo>
                    <a:close/>
                  </a:path>
                </a:pathLst>
              </a:custGeom>
              <a:solidFill>
                <a:srgbClr val="F4C2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4" name="Google Shape;664;p29"/>
              <p:cNvSpPr/>
              <p:nvPr/>
            </p:nvSpPr>
            <p:spPr>
              <a:xfrm>
                <a:off x="1863" y="3427"/>
                <a:ext cx="303" cy="103"/>
              </a:xfrm>
              <a:custGeom>
                <a:rect b="b" l="l" r="r" t="t"/>
                <a:pathLst>
                  <a:path extrusionOk="0" h="103" w="303">
                    <a:moveTo>
                      <a:pt x="303" y="4"/>
                    </a:moveTo>
                    <a:lnTo>
                      <a:pt x="2" y="103"/>
                    </a:lnTo>
                    <a:lnTo>
                      <a:pt x="2" y="100"/>
                    </a:lnTo>
                    <a:lnTo>
                      <a:pt x="0" y="98"/>
                    </a:lnTo>
                    <a:lnTo>
                      <a:pt x="303" y="0"/>
                    </a:lnTo>
                    <a:lnTo>
                      <a:pt x="303" y="4"/>
                    </a:lnTo>
                    <a:close/>
                  </a:path>
                </a:pathLst>
              </a:custGeom>
              <a:solidFill>
                <a:srgbClr val="F4C10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5" name="Google Shape;665;p29"/>
              <p:cNvSpPr/>
              <p:nvPr/>
            </p:nvSpPr>
            <p:spPr>
              <a:xfrm>
                <a:off x="1861" y="3423"/>
                <a:ext cx="305" cy="104"/>
              </a:xfrm>
              <a:custGeom>
                <a:rect b="b" l="l" r="r" t="t"/>
                <a:pathLst>
                  <a:path extrusionOk="0" h="104" w="305">
                    <a:moveTo>
                      <a:pt x="305" y="6"/>
                    </a:moveTo>
                    <a:lnTo>
                      <a:pt x="4" y="104"/>
                    </a:lnTo>
                    <a:lnTo>
                      <a:pt x="2" y="102"/>
                    </a:lnTo>
                    <a:lnTo>
                      <a:pt x="0" y="100"/>
                    </a:lnTo>
                    <a:lnTo>
                      <a:pt x="305" y="0"/>
                    </a:lnTo>
                    <a:lnTo>
                      <a:pt x="305" y="6"/>
                    </a:lnTo>
                    <a:close/>
                  </a:path>
                </a:pathLst>
              </a:custGeom>
              <a:solidFill>
                <a:srgbClr val="F4C00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6" name="Google Shape;666;p29"/>
              <p:cNvSpPr/>
              <p:nvPr/>
            </p:nvSpPr>
            <p:spPr>
              <a:xfrm>
                <a:off x="1859" y="3421"/>
                <a:ext cx="307" cy="104"/>
              </a:xfrm>
              <a:custGeom>
                <a:rect b="b" l="l" r="r" t="t"/>
                <a:pathLst>
                  <a:path extrusionOk="0" h="104" w="307">
                    <a:moveTo>
                      <a:pt x="307" y="6"/>
                    </a:moveTo>
                    <a:lnTo>
                      <a:pt x="4" y="104"/>
                    </a:lnTo>
                    <a:lnTo>
                      <a:pt x="2" y="102"/>
                    </a:lnTo>
                    <a:lnTo>
                      <a:pt x="0" y="100"/>
                    </a:lnTo>
                    <a:lnTo>
                      <a:pt x="307" y="0"/>
                    </a:lnTo>
                    <a:lnTo>
                      <a:pt x="307" y="6"/>
                    </a:lnTo>
                    <a:close/>
                  </a:path>
                </a:pathLst>
              </a:custGeom>
              <a:solidFill>
                <a:srgbClr val="F4BF0A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7" name="Google Shape;667;p29"/>
              <p:cNvSpPr/>
              <p:nvPr/>
            </p:nvSpPr>
            <p:spPr>
              <a:xfrm>
                <a:off x="1859" y="3419"/>
                <a:ext cx="307" cy="104"/>
              </a:xfrm>
              <a:custGeom>
                <a:rect b="b" l="l" r="r" t="t"/>
                <a:pathLst>
                  <a:path extrusionOk="0" h="104" w="307">
                    <a:moveTo>
                      <a:pt x="307" y="4"/>
                    </a:moveTo>
                    <a:lnTo>
                      <a:pt x="2" y="104"/>
                    </a:lnTo>
                    <a:lnTo>
                      <a:pt x="0" y="102"/>
                    </a:lnTo>
                    <a:lnTo>
                      <a:pt x="0" y="100"/>
                    </a:lnTo>
                    <a:lnTo>
                      <a:pt x="307" y="0"/>
                    </a:lnTo>
                    <a:lnTo>
                      <a:pt x="307" y="4"/>
                    </a:lnTo>
                    <a:close/>
                  </a:path>
                </a:pathLst>
              </a:custGeom>
              <a:solidFill>
                <a:srgbClr val="F3BD1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8" name="Google Shape;668;p29"/>
              <p:cNvSpPr/>
              <p:nvPr/>
            </p:nvSpPr>
            <p:spPr>
              <a:xfrm>
                <a:off x="1857" y="3415"/>
                <a:ext cx="309" cy="106"/>
              </a:xfrm>
              <a:custGeom>
                <a:rect b="b" l="l" r="r" t="t"/>
                <a:pathLst>
                  <a:path extrusionOk="0" h="106" w="309">
                    <a:moveTo>
                      <a:pt x="309" y="6"/>
                    </a:moveTo>
                    <a:lnTo>
                      <a:pt x="2" y="106"/>
                    </a:lnTo>
                    <a:lnTo>
                      <a:pt x="2" y="104"/>
                    </a:lnTo>
                    <a:lnTo>
                      <a:pt x="0" y="102"/>
                    </a:lnTo>
                    <a:lnTo>
                      <a:pt x="309" y="0"/>
                    </a:lnTo>
                    <a:lnTo>
                      <a:pt x="309" y="6"/>
                    </a:lnTo>
                    <a:close/>
                  </a:path>
                </a:pathLst>
              </a:custGeom>
              <a:solidFill>
                <a:srgbClr val="F3BC1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9" name="Google Shape;669;p29"/>
              <p:cNvSpPr/>
              <p:nvPr/>
            </p:nvSpPr>
            <p:spPr>
              <a:xfrm>
                <a:off x="1855" y="3413"/>
                <a:ext cx="311" cy="106"/>
              </a:xfrm>
              <a:custGeom>
                <a:rect b="b" l="l" r="r" t="t"/>
                <a:pathLst>
                  <a:path extrusionOk="0" h="106" w="311">
                    <a:moveTo>
                      <a:pt x="311" y="6"/>
                    </a:moveTo>
                    <a:lnTo>
                      <a:pt x="4" y="106"/>
                    </a:lnTo>
                    <a:lnTo>
                      <a:pt x="2" y="104"/>
                    </a:lnTo>
                    <a:lnTo>
                      <a:pt x="0" y="102"/>
                    </a:lnTo>
                    <a:lnTo>
                      <a:pt x="311" y="0"/>
                    </a:lnTo>
                    <a:lnTo>
                      <a:pt x="311" y="6"/>
                    </a:lnTo>
                    <a:close/>
                  </a:path>
                </a:pathLst>
              </a:custGeom>
              <a:solidFill>
                <a:srgbClr val="F3BB1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0" name="Google Shape;670;p29"/>
              <p:cNvSpPr/>
              <p:nvPr/>
            </p:nvSpPr>
            <p:spPr>
              <a:xfrm>
                <a:off x="1855" y="3410"/>
                <a:ext cx="311" cy="107"/>
              </a:xfrm>
              <a:custGeom>
                <a:rect b="b" l="l" r="r" t="t"/>
                <a:pathLst>
                  <a:path extrusionOk="0" h="107" w="311">
                    <a:moveTo>
                      <a:pt x="311" y="5"/>
                    </a:moveTo>
                    <a:lnTo>
                      <a:pt x="2" y="107"/>
                    </a:lnTo>
                    <a:lnTo>
                      <a:pt x="0" y="105"/>
                    </a:lnTo>
                    <a:lnTo>
                      <a:pt x="0" y="101"/>
                    </a:lnTo>
                    <a:lnTo>
                      <a:pt x="311" y="0"/>
                    </a:lnTo>
                    <a:lnTo>
                      <a:pt x="311" y="5"/>
                    </a:lnTo>
                    <a:close/>
                  </a:path>
                </a:pathLst>
              </a:custGeom>
              <a:solidFill>
                <a:srgbClr val="F3BA1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1" name="Google Shape;671;p29"/>
              <p:cNvSpPr/>
              <p:nvPr/>
            </p:nvSpPr>
            <p:spPr>
              <a:xfrm>
                <a:off x="1853" y="3408"/>
                <a:ext cx="313" cy="107"/>
              </a:xfrm>
              <a:custGeom>
                <a:rect b="b" l="l" r="r" t="t"/>
                <a:pathLst>
                  <a:path extrusionOk="0" h="107" w="313">
                    <a:moveTo>
                      <a:pt x="313" y="5"/>
                    </a:moveTo>
                    <a:lnTo>
                      <a:pt x="2" y="107"/>
                    </a:lnTo>
                    <a:lnTo>
                      <a:pt x="2" y="103"/>
                    </a:lnTo>
                    <a:lnTo>
                      <a:pt x="0" y="101"/>
                    </a:lnTo>
                    <a:lnTo>
                      <a:pt x="313" y="0"/>
                    </a:lnTo>
                    <a:lnTo>
                      <a:pt x="313" y="5"/>
                    </a:lnTo>
                    <a:close/>
                  </a:path>
                </a:pathLst>
              </a:custGeom>
              <a:solidFill>
                <a:srgbClr val="F2B81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2" name="Google Shape;672;p29"/>
              <p:cNvSpPr/>
              <p:nvPr/>
            </p:nvSpPr>
            <p:spPr>
              <a:xfrm>
                <a:off x="1851" y="3406"/>
                <a:ext cx="315" cy="105"/>
              </a:xfrm>
              <a:custGeom>
                <a:rect b="b" l="l" r="r" t="t"/>
                <a:pathLst>
                  <a:path extrusionOk="0" h="105" w="315">
                    <a:moveTo>
                      <a:pt x="315" y="4"/>
                    </a:moveTo>
                    <a:lnTo>
                      <a:pt x="4" y="105"/>
                    </a:lnTo>
                    <a:lnTo>
                      <a:pt x="2" y="103"/>
                    </a:lnTo>
                    <a:lnTo>
                      <a:pt x="0" y="101"/>
                    </a:lnTo>
                    <a:lnTo>
                      <a:pt x="315" y="0"/>
                    </a:lnTo>
                    <a:lnTo>
                      <a:pt x="315" y="4"/>
                    </a:lnTo>
                    <a:close/>
                  </a:path>
                </a:pathLst>
              </a:custGeom>
              <a:solidFill>
                <a:srgbClr val="F2B81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3" name="Google Shape;673;p29"/>
              <p:cNvSpPr/>
              <p:nvPr/>
            </p:nvSpPr>
            <p:spPr>
              <a:xfrm>
                <a:off x="1851" y="3402"/>
                <a:ext cx="315" cy="107"/>
              </a:xfrm>
              <a:custGeom>
                <a:rect b="b" l="l" r="r" t="t"/>
                <a:pathLst>
                  <a:path extrusionOk="0" h="107" w="315">
                    <a:moveTo>
                      <a:pt x="315" y="6"/>
                    </a:moveTo>
                    <a:lnTo>
                      <a:pt x="2" y="107"/>
                    </a:lnTo>
                    <a:lnTo>
                      <a:pt x="0" y="105"/>
                    </a:lnTo>
                    <a:lnTo>
                      <a:pt x="0" y="104"/>
                    </a:lnTo>
                    <a:lnTo>
                      <a:pt x="315" y="0"/>
                    </a:lnTo>
                    <a:lnTo>
                      <a:pt x="315" y="6"/>
                    </a:lnTo>
                    <a:close/>
                  </a:path>
                </a:pathLst>
              </a:custGeom>
              <a:solidFill>
                <a:srgbClr val="F2B61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4" name="Google Shape;674;p29"/>
              <p:cNvSpPr/>
              <p:nvPr/>
            </p:nvSpPr>
            <p:spPr>
              <a:xfrm>
                <a:off x="1849" y="3400"/>
                <a:ext cx="317" cy="107"/>
              </a:xfrm>
              <a:custGeom>
                <a:rect b="b" l="l" r="r" t="t"/>
                <a:pathLst>
                  <a:path extrusionOk="0" h="107" w="317">
                    <a:moveTo>
                      <a:pt x="317" y="6"/>
                    </a:moveTo>
                    <a:lnTo>
                      <a:pt x="2" y="107"/>
                    </a:lnTo>
                    <a:lnTo>
                      <a:pt x="2" y="106"/>
                    </a:lnTo>
                    <a:lnTo>
                      <a:pt x="0" y="104"/>
                    </a:lnTo>
                    <a:lnTo>
                      <a:pt x="317" y="0"/>
                    </a:lnTo>
                    <a:lnTo>
                      <a:pt x="317" y="6"/>
                    </a:lnTo>
                    <a:close/>
                  </a:path>
                </a:pathLst>
              </a:custGeom>
              <a:solidFill>
                <a:srgbClr val="F2B62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5" name="Google Shape;675;p29"/>
              <p:cNvSpPr/>
              <p:nvPr/>
            </p:nvSpPr>
            <p:spPr>
              <a:xfrm>
                <a:off x="1847" y="3398"/>
                <a:ext cx="319" cy="108"/>
              </a:xfrm>
              <a:custGeom>
                <a:rect b="b" l="l" r="r" t="t"/>
                <a:pathLst>
                  <a:path extrusionOk="0" h="108" w="319">
                    <a:moveTo>
                      <a:pt x="319" y="4"/>
                    </a:moveTo>
                    <a:lnTo>
                      <a:pt x="4" y="108"/>
                    </a:lnTo>
                    <a:lnTo>
                      <a:pt x="2" y="106"/>
                    </a:lnTo>
                    <a:lnTo>
                      <a:pt x="0" y="104"/>
                    </a:lnTo>
                    <a:lnTo>
                      <a:pt x="319" y="0"/>
                    </a:lnTo>
                    <a:lnTo>
                      <a:pt x="319" y="4"/>
                    </a:lnTo>
                    <a:close/>
                  </a:path>
                </a:pathLst>
              </a:custGeom>
              <a:solidFill>
                <a:srgbClr val="F2B42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6" name="Google Shape;676;p29"/>
              <p:cNvSpPr/>
              <p:nvPr/>
            </p:nvSpPr>
            <p:spPr>
              <a:xfrm>
                <a:off x="1847" y="3394"/>
                <a:ext cx="319" cy="110"/>
              </a:xfrm>
              <a:custGeom>
                <a:rect b="b" l="l" r="r" t="t"/>
                <a:pathLst>
                  <a:path extrusionOk="0" h="110" w="319">
                    <a:moveTo>
                      <a:pt x="319" y="6"/>
                    </a:moveTo>
                    <a:lnTo>
                      <a:pt x="2" y="110"/>
                    </a:lnTo>
                    <a:lnTo>
                      <a:pt x="0" y="108"/>
                    </a:lnTo>
                    <a:lnTo>
                      <a:pt x="0" y="106"/>
                    </a:lnTo>
                    <a:lnTo>
                      <a:pt x="319" y="0"/>
                    </a:lnTo>
                    <a:lnTo>
                      <a:pt x="319" y="6"/>
                    </a:lnTo>
                    <a:close/>
                  </a:path>
                </a:pathLst>
              </a:custGeom>
              <a:solidFill>
                <a:srgbClr val="F2B32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7" name="Google Shape;677;p29"/>
              <p:cNvSpPr/>
              <p:nvPr/>
            </p:nvSpPr>
            <p:spPr>
              <a:xfrm>
                <a:off x="1845" y="3392"/>
                <a:ext cx="321" cy="110"/>
              </a:xfrm>
              <a:custGeom>
                <a:rect b="b" l="l" r="r" t="t"/>
                <a:pathLst>
                  <a:path extrusionOk="0" h="110" w="321">
                    <a:moveTo>
                      <a:pt x="321" y="6"/>
                    </a:moveTo>
                    <a:lnTo>
                      <a:pt x="2" y="110"/>
                    </a:lnTo>
                    <a:lnTo>
                      <a:pt x="2" y="108"/>
                    </a:lnTo>
                    <a:lnTo>
                      <a:pt x="0" y="104"/>
                    </a:lnTo>
                    <a:lnTo>
                      <a:pt x="321" y="0"/>
                    </a:lnTo>
                    <a:lnTo>
                      <a:pt x="321" y="6"/>
                    </a:lnTo>
                    <a:close/>
                  </a:path>
                </a:pathLst>
              </a:custGeom>
              <a:solidFill>
                <a:srgbClr val="F2B22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8" name="Google Shape;678;p29"/>
              <p:cNvSpPr/>
              <p:nvPr/>
            </p:nvSpPr>
            <p:spPr>
              <a:xfrm>
                <a:off x="1843" y="3390"/>
                <a:ext cx="323" cy="110"/>
              </a:xfrm>
              <a:custGeom>
                <a:rect b="b" l="l" r="r" t="t"/>
                <a:pathLst>
                  <a:path extrusionOk="0" h="110" w="323">
                    <a:moveTo>
                      <a:pt x="323" y="4"/>
                    </a:moveTo>
                    <a:lnTo>
                      <a:pt x="4" y="110"/>
                    </a:lnTo>
                    <a:lnTo>
                      <a:pt x="2" y="106"/>
                    </a:lnTo>
                    <a:lnTo>
                      <a:pt x="0" y="104"/>
                    </a:lnTo>
                    <a:lnTo>
                      <a:pt x="323" y="0"/>
                    </a:lnTo>
                    <a:lnTo>
                      <a:pt x="323" y="4"/>
                    </a:lnTo>
                    <a:close/>
                  </a:path>
                </a:pathLst>
              </a:custGeom>
              <a:solidFill>
                <a:srgbClr val="F1B12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9" name="Google Shape;679;p29"/>
              <p:cNvSpPr/>
              <p:nvPr/>
            </p:nvSpPr>
            <p:spPr>
              <a:xfrm>
                <a:off x="1843" y="3387"/>
                <a:ext cx="323" cy="109"/>
              </a:xfrm>
              <a:custGeom>
                <a:rect b="b" l="l" r="r" t="t"/>
                <a:pathLst>
                  <a:path extrusionOk="0" h="109" w="323">
                    <a:moveTo>
                      <a:pt x="323" y="5"/>
                    </a:moveTo>
                    <a:lnTo>
                      <a:pt x="2" y="109"/>
                    </a:lnTo>
                    <a:lnTo>
                      <a:pt x="0" y="107"/>
                    </a:lnTo>
                    <a:lnTo>
                      <a:pt x="0" y="105"/>
                    </a:lnTo>
                    <a:lnTo>
                      <a:pt x="323" y="0"/>
                    </a:lnTo>
                    <a:lnTo>
                      <a:pt x="323" y="5"/>
                    </a:lnTo>
                    <a:close/>
                  </a:path>
                </a:pathLst>
              </a:custGeom>
              <a:solidFill>
                <a:srgbClr val="F1AF2B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0" name="Google Shape;680;p29"/>
              <p:cNvSpPr/>
              <p:nvPr/>
            </p:nvSpPr>
            <p:spPr>
              <a:xfrm>
                <a:off x="1842" y="3385"/>
                <a:ext cx="324" cy="109"/>
              </a:xfrm>
              <a:custGeom>
                <a:rect b="b" l="l" r="r" t="t"/>
                <a:pathLst>
                  <a:path extrusionOk="0" h="109" w="324">
                    <a:moveTo>
                      <a:pt x="324" y="5"/>
                    </a:moveTo>
                    <a:lnTo>
                      <a:pt x="1" y="109"/>
                    </a:lnTo>
                    <a:lnTo>
                      <a:pt x="1" y="107"/>
                    </a:lnTo>
                    <a:lnTo>
                      <a:pt x="0" y="105"/>
                    </a:lnTo>
                    <a:lnTo>
                      <a:pt x="324" y="0"/>
                    </a:lnTo>
                    <a:lnTo>
                      <a:pt x="324" y="5"/>
                    </a:lnTo>
                    <a:close/>
                  </a:path>
                </a:pathLst>
              </a:custGeom>
              <a:solidFill>
                <a:srgbClr val="F1AE2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1" name="Google Shape;681;p29"/>
              <p:cNvSpPr/>
              <p:nvPr/>
            </p:nvSpPr>
            <p:spPr>
              <a:xfrm>
                <a:off x="1840" y="3381"/>
                <a:ext cx="326" cy="111"/>
              </a:xfrm>
              <a:custGeom>
                <a:rect b="b" l="l" r="r" t="t"/>
                <a:pathLst>
                  <a:path extrusionOk="0" h="111" w="326">
                    <a:moveTo>
                      <a:pt x="326" y="6"/>
                    </a:moveTo>
                    <a:lnTo>
                      <a:pt x="3" y="111"/>
                    </a:lnTo>
                    <a:lnTo>
                      <a:pt x="2" y="109"/>
                    </a:lnTo>
                    <a:lnTo>
                      <a:pt x="0" y="107"/>
                    </a:lnTo>
                    <a:lnTo>
                      <a:pt x="326" y="0"/>
                    </a:lnTo>
                    <a:lnTo>
                      <a:pt x="326" y="6"/>
                    </a:lnTo>
                    <a:close/>
                  </a:path>
                </a:pathLst>
              </a:custGeom>
              <a:solidFill>
                <a:srgbClr val="F1AD2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2" name="Google Shape;682;p29"/>
              <p:cNvSpPr/>
              <p:nvPr/>
            </p:nvSpPr>
            <p:spPr>
              <a:xfrm>
                <a:off x="1840" y="3379"/>
                <a:ext cx="326" cy="111"/>
              </a:xfrm>
              <a:custGeom>
                <a:rect b="b" l="l" r="r" t="t"/>
                <a:pathLst>
                  <a:path extrusionOk="0" h="111" w="326">
                    <a:moveTo>
                      <a:pt x="326" y="6"/>
                    </a:moveTo>
                    <a:lnTo>
                      <a:pt x="2" y="111"/>
                    </a:lnTo>
                    <a:lnTo>
                      <a:pt x="0" y="109"/>
                    </a:lnTo>
                    <a:lnTo>
                      <a:pt x="0" y="107"/>
                    </a:lnTo>
                    <a:lnTo>
                      <a:pt x="326" y="0"/>
                    </a:lnTo>
                    <a:lnTo>
                      <a:pt x="326" y="6"/>
                    </a:lnTo>
                    <a:close/>
                  </a:path>
                </a:pathLst>
              </a:custGeom>
              <a:solidFill>
                <a:srgbClr val="F1AC2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3" name="Google Shape;683;p29"/>
              <p:cNvSpPr/>
              <p:nvPr/>
            </p:nvSpPr>
            <p:spPr>
              <a:xfrm>
                <a:off x="1838" y="3377"/>
                <a:ext cx="328" cy="111"/>
              </a:xfrm>
              <a:custGeom>
                <a:rect b="b" l="l" r="r" t="t"/>
                <a:pathLst>
                  <a:path extrusionOk="0" h="111" w="328">
                    <a:moveTo>
                      <a:pt x="328" y="4"/>
                    </a:moveTo>
                    <a:lnTo>
                      <a:pt x="2" y="111"/>
                    </a:lnTo>
                    <a:lnTo>
                      <a:pt x="2" y="109"/>
                    </a:lnTo>
                    <a:lnTo>
                      <a:pt x="0" y="105"/>
                    </a:lnTo>
                    <a:lnTo>
                      <a:pt x="328" y="0"/>
                    </a:lnTo>
                    <a:lnTo>
                      <a:pt x="328" y="4"/>
                    </a:lnTo>
                    <a:close/>
                  </a:path>
                </a:pathLst>
              </a:custGeom>
              <a:solidFill>
                <a:srgbClr val="F0AA2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4" name="Google Shape;684;p29"/>
              <p:cNvSpPr/>
              <p:nvPr/>
            </p:nvSpPr>
            <p:spPr>
              <a:xfrm>
                <a:off x="1836" y="3373"/>
                <a:ext cx="330" cy="113"/>
              </a:xfrm>
              <a:custGeom>
                <a:rect b="b" l="l" r="r" t="t"/>
                <a:pathLst>
                  <a:path extrusionOk="0" h="113" w="330">
                    <a:moveTo>
                      <a:pt x="330" y="6"/>
                    </a:moveTo>
                    <a:lnTo>
                      <a:pt x="4" y="113"/>
                    </a:lnTo>
                    <a:lnTo>
                      <a:pt x="2" y="109"/>
                    </a:lnTo>
                    <a:lnTo>
                      <a:pt x="0" y="108"/>
                    </a:lnTo>
                    <a:lnTo>
                      <a:pt x="330" y="0"/>
                    </a:lnTo>
                    <a:lnTo>
                      <a:pt x="330" y="6"/>
                    </a:lnTo>
                    <a:close/>
                  </a:path>
                </a:pathLst>
              </a:custGeom>
              <a:solidFill>
                <a:srgbClr val="F0A92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5" name="Google Shape;685;p29"/>
              <p:cNvSpPr/>
              <p:nvPr/>
            </p:nvSpPr>
            <p:spPr>
              <a:xfrm>
                <a:off x="1836" y="3371"/>
                <a:ext cx="330" cy="111"/>
              </a:xfrm>
              <a:custGeom>
                <a:rect b="b" l="l" r="r" t="t"/>
                <a:pathLst>
                  <a:path extrusionOk="0" h="111" w="330">
                    <a:moveTo>
                      <a:pt x="330" y="6"/>
                    </a:moveTo>
                    <a:lnTo>
                      <a:pt x="2" y="111"/>
                    </a:lnTo>
                    <a:lnTo>
                      <a:pt x="0" y="110"/>
                    </a:lnTo>
                    <a:lnTo>
                      <a:pt x="0" y="108"/>
                    </a:lnTo>
                    <a:lnTo>
                      <a:pt x="330" y="0"/>
                    </a:lnTo>
                    <a:lnTo>
                      <a:pt x="330" y="6"/>
                    </a:lnTo>
                    <a:close/>
                  </a:path>
                </a:pathLst>
              </a:custGeom>
              <a:solidFill>
                <a:srgbClr val="F0A93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6" name="Google Shape;686;p29"/>
              <p:cNvSpPr/>
              <p:nvPr/>
            </p:nvSpPr>
            <p:spPr>
              <a:xfrm>
                <a:off x="1834" y="3369"/>
                <a:ext cx="332" cy="112"/>
              </a:xfrm>
              <a:custGeom>
                <a:rect b="b" l="l" r="r" t="t"/>
                <a:pathLst>
                  <a:path extrusionOk="0" h="112" w="332">
                    <a:moveTo>
                      <a:pt x="332" y="4"/>
                    </a:moveTo>
                    <a:lnTo>
                      <a:pt x="2" y="112"/>
                    </a:lnTo>
                    <a:lnTo>
                      <a:pt x="2" y="110"/>
                    </a:lnTo>
                    <a:lnTo>
                      <a:pt x="0" y="108"/>
                    </a:lnTo>
                    <a:lnTo>
                      <a:pt x="332" y="0"/>
                    </a:lnTo>
                    <a:lnTo>
                      <a:pt x="332" y="4"/>
                    </a:lnTo>
                    <a:close/>
                  </a:path>
                </a:pathLst>
              </a:custGeom>
              <a:solidFill>
                <a:srgbClr val="F0A83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7" name="Google Shape;687;p29"/>
              <p:cNvSpPr/>
              <p:nvPr/>
            </p:nvSpPr>
            <p:spPr>
              <a:xfrm>
                <a:off x="1834" y="3365"/>
                <a:ext cx="332" cy="114"/>
              </a:xfrm>
              <a:custGeom>
                <a:rect b="b" l="l" r="r" t="t"/>
                <a:pathLst>
                  <a:path extrusionOk="0" h="114" w="332">
                    <a:moveTo>
                      <a:pt x="332" y="6"/>
                    </a:moveTo>
                    <a:lnTo>
                      <a:pt x="2" y="114"/>
                    </a:lnTo>
                    <a:lnTo>
                      <a:pt x="0" y="112"/>
                    </a:lnTo>
                    <a:lnTo>
                      <a:pt x="0" y="110"/>
                    </a:lnTo>
                    <a:lnTo>
                      <a:pt x="332" y="0"/>
                    </a:lnTo>
                    <a:lnTo>
                      <a:pt x="332" y="6"/>
                    </a:lnTo>
                    <a:close/>
                  </a:path>
                </a:pathLst>
              </a:custGeom>
              <a:solidFill>
                <a:srgbClr val="EFA6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8" name="Google Shape;688;p29"/>
              <p:cNvSpPr/>
              <p:nvPr/>
            </p:nvSpPr>
            <p:spPr>
              <a:xfrm>
                <a:off x="1832" y="3364"/>
                <a:ext cx="334" cy="113"/>
              </a:xfrm>
              <a:custGeom>
                <a:rect b="b" l="l" r="r" t="t"/>
                <a:pathLst>
                  <a:path extrusionOk="0" h="113" w="334">
                    <a:moveTo>
                      <a:pt x="334" y="5"/>
                    </a:moveTo>
                    <a:lnTo>
                      <a:pt x="2" y="113"/>
                    </a:lnTo>
                    <a:lnTo>
                      <a:pt x="2" y="111"/>
                    </a:lnTo>
                    <a:lnTo>
                      <a:pt x="0" y="109"/>
                    </a:lnTo>
                    <a:lnTo>
                      <a:pt x="334" y="0"/>
                    </a:lnTo>
                    <a:lnTo>
                      <a:pt x="334" y="5"/>
                    </a:lnTo>
                    <a:close/>
                  </a:path>
                </a:pathLst>
              </a:custGeom>
              <a:solidFill>
                <a:srgbClr val="EFA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9" name="Google Shape;689;p29"/>
              <p:cNvSpPr/>
              <p:nvPr/>
            </p:nvSpPr>
            <p:spPr>
              <a:xfrm>
                <a:off x="1830" y="3362"/>
                <a:ext cx="336" cy="113"/>
              </a:xfrm>
              <a:custGeom>
                <a:rect b="b" l="l" r="r" t="t"/>
                <a:pathLst>
                  <a:path extrusionOk="0" h="113" w="336">
                    <a:moveTo>
                      <a:pt x="336" y="3"/>
                    </a:moveTo>
                    <a:lnTo>
                      <a:pt x="4" y="113"/>
                    </a:lnTo>
                    <a:lnTo>
                      <a:pt x="2" y="111"/>
                    </a:lnTo>
                    <a:lnTo>
                      <a:pt x="0" y="109"/>
                    </a:lnTo>
                    <a:lnTo>
                      <a:pt x="336" y="0"/>
                    </a:lnTo>
                    <a:lnTo>
                      <a:pt x="336" y="3"/>
                    </a:lnTo>
                    <a:close/>
                  </a:path>
                </a:pathLst>
              </a:custGeom>
              <a:solidFill>
                <a:srgbClr val="EFA43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0" name="Google Shape;690;p29"/>
              <p:cNvSpPr/>
              <p:nvPr/>
            </p:nvSpPr>
            <p:spPr>
              <a:xfrm>
                <a:off x="1830" y="3358"/>
                <a:ext cx="336" cy="115"/>
              </a:xfrm>
              <a:custGeom>
                <a:rect b="b" l="l" r="r" t="t"/>
                <a:pathLst>
                  <a:path extrusionOk="0" h="115" w="336">
                    <a:moveTo>
                      <a:pt x="336" y="6"/>
                    </a:moveTo>
                    <a:lnTo>
                      <a:pt x="2" y="115"/>
                    </a:lnTo>
                    <a:lnTo>
                      <a:pt x="0" y="113"/>
                    </a:lnTo>
                    <a:lnTo>
                      <a:pt x="0" y="109"/>
                    </a:lnTo>
                    <a:lnTo>
                      <a:pt x="336" y="0"/>
                    </a:lnTo>
                    <a:lnTo>
                      <a:pt x="336" y="6"/>
                    </a:lnTo>
                    <a:close/>
                  </a:path>
                </a:pathLst>
              </a:custGeom>
              <a:solidFill>
                <a:srgbClr val="EFA33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1" name="Google Shape;691;p29"/>
              <p:cNvSpPr/>
              <p:nvPr/>
            </p:nvSpPr>
            <p:spPr>
              <a:xfrm>
                <a:off x="1828" y="3356"/>
                <a:ext cx="338" cy="115"/>
              </a:xfrm>
              <a:custGeom>
                <a:rect b="b" l="l" r="r" t="t"/>
                <a:pathLst>
                  <a:path extrusionOk="0" h="115" w="338">
                    <a:moveTo>
                      <a:pt x="338" y="6"/>
                    </a:moveTo>
                    <a:lnTo>
                      <a:pt x="2" y="115"/>
                    </a:lnTo>
                    <a:lnTo>
                      <a:pt x="2" y="111"/>
                    </a:lnTo>
                    <a:lnTo>
                      <a:pt x="0" y="109"/>
                    </a:lnTo>
                    <a:lnTo>
                      <a:pt x="338" y="0"/>
                    </a:lnTo>
                    <a:lnTo>
                      <a:pt x="338" y="6"/>
                    </a:lnTo>
                    <a:close/>
                  </a:path>
                </a:pathLst>
              </a:custGeom>
              <a:solidFill>
                <a:srgbClr val="EEA13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2" name="Google Shape;692;p29"/>
              <p:cNvSpPr/>
              <p:nvPr/>
            </p:nvSpPr>
            <p:spPr>
              <a:xfrm>
                <a:off x="1828" y="3352"/>
                <a:ext cx="338" cy="115"/>
              </a:xfrm>
              <a:custGeom>
                <a:rect b="b" l="l" r="r" t="t"/>
                <a:pathLst>
                  <a:path extrusionOk="0" h="115" w="338">
                    <a:moveTo>
                      <a:pt x="338" y="6"/>
                    </a:moveTo>
                    <a:lnTo>
                      <a:pt x="2" y="115"/>
                    </a:lnTo>
                    <a:lnTo>
                      <a:pt x="0" y="113"/>
                    </a:lnTo>
                    <a:lnTo>
                      <a:pt x="0" y="111"/>
                    </a:lnTo>
                    <a:lnTo>
                      <a:pt x="338" y="0"/>
                    </a:lnTo>
                    <a:lnTo>
                      <a:pt x="338" y="6"/>
                    </a:lnTo>
                    <a:close/>
                  </a:path>
                </a:pathLst>
              </a:custGeom>
              <a:solidFill>
                <a:srgbClr val="EEA03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3" name="Google Shape;693;p29"/>
              <p:cNvSpPr/>
              <p:nvPr/>
            </p:nvSpPr>
            <p:spPr>
              <a:xfrm>
                <a:off x="1826" y="3350"/>
                <a:ext cx="340" cy="115"/>
              </a:xfrm>
              <a:custGeom>
                <a:rect b="b" l="l" r="r" t="t"/>
                <a:pathLst>
                  <a:path extrusionOk="0" h="115" w="340">
                    <a:moveTo>
                      <a:pt x="340" y="6"/>
                    </a:moveTo>
                    <a:lnTo>
                      <a:pt x="2" y="115"/>
                    </a:lnTo>
                    <a:lnTo>
                      <a:pt x="2" y="113"/>
                    </a:lnTo>
                    <a:lnTo>
                      <a:pt x="0" y="111"/>
                    </a:lnTo>
                    <a:lnTo>
                      <a:pt x="340" y="0"/>
                    </a:lnTo>
                    <a:lnTo>
                      <a:pt x="340" y="6"/>
                    </a:lnTo>
                    <a:close/>
                  </a:path>
                </a:pathLst>
              </a:custGeom>
              <a:solidFill>
                <a:srgbClr val="EE9F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4" name="Google Shape;694;p29"/>
              <p:cNvSpPr/>
              <p:nvPr/>
            </p:nvSpPr>
            <p:spPr>
              <a:xfrm>
                <a:off x="1824" y="3348"/>
                <a:ext cx="342" cy="115"/>
              </a:xfrm>
              <a:custGeom>
                <a:rect b="b" l="l" r="r" t="t"/>
                <a:pathLst>
                  <a:path extrusionOk="0" h="115" w="342">
                    <a:moveTo>
                      <a:pt x="342" y="4"/>
                    </a:moveTo>
                    <a:lnTo>
                      <a:pt x="4" y="115"/>
                    </a:lnTo>
                    <a:lnTo>
                      <a:pt x="2" y="113"/>
                    </a:lnTo>
                    <a:lnTo>
                      <a:pt x="0" y="111"/>
                    </a:lnTo>
                    <a:lnTo>
                      <a:pt x="342" y="0"/>
                    </a:lnTo>
                    <a:lnTo>
                      <a:pt x="342" y="4"/>
                    </a:lnTo>
                    <a:close/>
                  </a:path>
                </a:pathLst>
              </a:custGeom>
              <a:solidFill>
                <a:srgbClr val="EE9E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5" name="Google Shape;695;p29"/>
              <p:cNvSpPr/>
              <p:nvPr/>
            </p:nvSpPr>
            <p:spPr>
              <a:xfrm>
                <a:off x="1824" y="3344"/>
                <a:ext cx="342" cy="117"/>
              </a:xfrm>
              <a:custGeom>
                <a:rect b="b" l="l" r="r" t="t"/>
                <a:pathLst>
                  <a:path extrusionOk="0" h="117" w="342">
                    <a:moveTo>
                      <a:pt x="342" y="6"/>
                    </a:moveTo>
                    <a:lnTo>
                      <a:pt x="2" y="117"/>
                    </a:lnTo>
                    <a:lnTo>
                      <a:pt x="0" y="115"/>
                    </a:lnTo>
                    <a:lnTo>
                      <a:pt x="0" y="112"/>
                    </a:lnTo>
                    <a:lnTo>
                      <a:pt x="342" y="0"/>
                    </a:lnTo>
                    <a:lnTo>
                      <a:pt x="342" y="6"/>
                    </a:lnTo>
                    <a:close/>
                  </a:path>
                </a:pathLst>
              </a:custGeom>
              <a:solidFill>
                <a:srgbClr val="ED9C3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6" name="Google Shape;696;p29"/>
              <p:cNvSpPr/>
              <p:nvPr/>
            </p:nvSpPr>
            <p:spPr>
              <a:xfrm>
                <a:off x="1822" y="3342"/>
                <a:ext cx="344" cy="117"/>
              </a:xfrm>
              <a:custGeom>
                <a:rect b="b" l="l" r="r" t="t"/>
                <a:pathLst>
                  <a:path extrusionOk="0" h="117" w="344">
                    <a:moveTo>
                      <a:pt x="344" y="6"/>
                    </a:moveTo>
                    <a:lnTo>
                      <a:pt x="2" y="117"/>
                    </a:lnTo>
                    <a:lnTo>
                      <a:pt x="2" y="114"/>
                    </a:lnTo>
                    <a:lnTo>
                      <a:pt x="0" y="112"/>
                    </a:lnTo>
                    <a:lnTo>
                      <a:pt x="344" y="0"/>
                    </a:lnTo>
                    <a:lnTo>
                      <a:pt x="344" y="6"/>
                    </a:lnTo>
                    <a:close/>
                  </a:path>
                </a:pathLst>
              </a:custGeom>
              <a:solidFill>
                <a:srgbClr val="ED9B3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7" name="Google Shape;697;p29"/>
              <p:cNvSpPr/>
              <p:nvPr/>
            </p:nvSpPr>
            <p:spPr>
              <a:xfrm>
                <a:off x="1822" y="3341"/>
                <a:ext cx="344" cy="115"/>
              </a:xfrm>
              <a:custGeom>
                <a:rect b="b" l="l" r="r" t="t"/>
                <a:pathLst>
                  <a:path extrusionOk="0" h="115" w="344">
                    <a:moveTo>
                      <a:pt x="344" y="3"/>
                    </a:moveTo>
                    <a:lnTo>
                      <a:pt x="2" y="115"/>
                    </a:lnTo>
                    <a:lnTo>
                      <a:pt x="0" y="113"/>
                    </a:lnTo>
                    <a:lnTo>
                      <a:pt x="0" y="111"/>
                    </a:lnTo>
                    <a:lnTo>
                      <a:pt x="344" y="0"/>
                    </a:lnTo>
                    <a:lnTo>
                      <a:pt x="344" y="3"/>
                    </a:lnTo>
                    <a:close/>
                  </a:path>
                </a:pathLst>
              </a:custGeom>
              <a:solidFill>
                <a:srgbClr val="ED9A3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8" name="Google Shape;698;p29"/>
              <p:cNvSpPr/>
              <p:nvPr/>
            </p:nvSpPr>
            <p:spPr>
              <a:xfrm>
                <a:off x="1820" y="3337"/>
                <a:ext cx="346" cy="117"/>
              </a:xfrm>
              <a:custGeom>
                <a:rect b="b" l="l" r="r" t="t"/>
                <a:pathLst>
                  <a:path extrusionOk="0" h="117" w="346">
                    <a:moveTo>
                      <a:pt x="346" y="5"/>
                    </a:moveTo>
                    <a:lnTo>
                      <a:pt x="2" y="117"/>
                    </a:lnTo>
                    <a:lnTo>
                      <a:pt x="2" y="115"/>
                    </a:lnTo>
                    <a:lnTo>
                      <a:pt x="0" y="113"/>
                    </a:lnTo>
                    <a:lnTo>
                      <a:pt x="346" y="0"/>
                    </a:lnTo>
                    <a:lnTo>
                      <a:pt x="346" y="5"/>
                    </a:lnTo>
                    <a:close/>
                  </a:path>
                </a:pathLst>
              </a:custGeom>
              <a:solidFill>
                <a:srgbClr val="ED9A3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9" name="Google Shape;699;p29"/>
              <p:cNvSpPr/>
              <p:nvPr/>
            </p:nvSpPr>
            <p:spPr>
              <a:xfrm>
                <a:off x="1820" y="3335"/>
                <a:ext cx="346" cy="117"/>
              </a:xfrm>
              <a:custGeom>
                <a:rect b="b" l="l" r="r" t="t"/>
                <a:pathLst>
                  <a:path extrusionOk="0" h="117" w="346">
                    <a:moveTo>
                      <a:pt x="346" y="6"/>
                    </a:moveTo>
                    <a:lnTo>
                      <a:pt x="2" y="117"/>
                    </a:lnTo>
                    <a:lnTo>
                      <a:pt x="0" y="115"/>
                    </a:lnTo>
                    <a:lnTo>
                      <a:pt x="0" y="113"/>
                    </a:lnTo>
                    <a:lnTo>
                      <a:pt x="346" y="0"/>
                    </a:lnTo>
                    <a:lnTo>
                      <a:pt x="346" y="6"/>
                    </a:lnTo>
                    <a:close/>
                  </a:path>
                </a:pathLst>
              </a:custGeom>
              <a:solidFill>
                <a:srgbClr val="EC983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0" name="Google Shape;700;p29"/>
              <p:cNvSpPr/>
              <p:nvPr/>
            </p:nvSpPr>
            <p:spPr>
              <a:xfrm>
                <a:off x="1819" y="3333"/>
                <a:ext cx="347" cy="117"/>
              </a:xfrm>
              <a:custGeom>
                <a:rect b="b" l="l" r="r" t="t"/>
                <a:pathLst>
                  <a:path extrusionOk="0" h="117" w="347">
                    <a:moveTo>
                      <a:pt x="347" y="4"/>
                    </a:moveTo>
                    <a:lnTo>
                      <a:pt x="1" y="117"/>
                    </a:lnTo>
                    <a:lnTo>
                      <a:pt x="1" y="115"/>
                    </a:lnTo>
                    <a:lnTo>
                      <a:pt x="0" y="113"/>
                    </a:lnTo>
                    <a:lnTo>
                      <a:pt x="347" y="0"/>
                    </a:lnTo>
                    <a:lnTo>
                      <a:pt x="347" y="4"/>
                    </a:lnTo>
                    <a:close/>
                  </a:path>
                </a:pathLst>
              </a:custGeom>
              <a:solidFill>
                <a:srgbClr val="EC973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1" name="Google Shape;701;p29"/>
              <p:cNvSpPr/>
              <p:nvPr/>
            </p:nvSpPr>
            <p:spPr>
              <a:xfrm>
                <a:off x="1819" y="3329"/>
                <a:ext cx="347" cy="119"/>
              </a:xfrm>
              <a:custGeom>
                <a:rect b="b" l="l" r="r" t="t"/>
                <a:pathLst>
                  <a:path extrusionOk="0" h="119" w="347">
                    <a:moveTo>
                      <a:pt x="347" y="6"/>
                    </a:moveTo>
                    <a:lnTo>
                      <a:pt x="1" y="119"/>
                    </a:lnTo>
                    <a:lnTo>
                      <a:pt x="0" y="117"/>
                    </a:lnTo>
                    <a:lnTo>
                      <a:pt x="0" y="113"/>
                    </a:lnTo>
                    <a:lnTo>
                      <a:pt x="347" y="0"/>
                    </a:lnTo>
                    <a:lnTo>
                      <a:pt x="347" y="6"/>
                    </a:lnTo>
                    <a:close/>
                  </a:path>
                </a:pathLst>
              </a:custGeom>
              <a:solidFill>
                <a:srgbClr val="EC963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2" name="Google Shape;702;p29"/>
              <p:cNvSpPr/>
              <p:nvPr/>
            </p:nvSpPr>
            <p:spPr>
              <a:xfrm>
                <a:off x="1817" y="3327"/>
                <a:ext cx="349" cy="119"/>
              </a:xfrm>
              <a:custGeom>
                <a:rect b="b" l="l" r="r" t="t"/>
                <a:pathLst>
                  <a:path extrusionOk="0" h="119" w="349">
                    <a:moveTo>
                      <a:pt x="349" y="6"/>
                    </a:moveTo>
                    <a:lnTo>
                      <a:pt x="2" y="119"/>
                    </a:lnTo>
                    <a:lnTo>
                      <a:pt x="2" y="115"/>
                    </a:lnTo>
                    <a:lnTo>
                      <a:pt x="0" y="113"/>
                    </a:lnTo>
                    <a:lnTo>
                      <a:pt x="349" y="0"/>
                    </a:lnTo>
                    <a:lnTo>
                      <a:pt x="349" y="6"/>
                    </a:lnTo>
                    <a:close/>
                  </a:path>
                </a:pathLst>
              </a:custGeom>
              <a:solidFill>
                <a:srgbClr val="EC953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3" name="Google Shape;703;p29"/>
              <p:cNvSpPr/>
              <p:nvPr/>
            </p:nvSpPr>
            <p:spPr>
              <a:xfrm>
                <a:off x="1817" y="3323"/>
                <a:ext cx="349" cy="119"/>
              </a:xfrm>
              <a:custGeom>
                <a:rect b="b" l="l" r="r" t="t"/>
                <a:pathLst>
                  <a:path extrusionOk="0" h="119" w="349">
                    <a:moveTo>
                      <a:pt x="349" y="6"/>
                    </a:moveTo>
                    <a:lnTo>
                      <a:pt x="2" y="119"/>
                    </a:lnTo>
                    <a:lnTo>
                      <a:pt x="0" y="117"/>
                    </a:lnTo>
                    <a:lnTo>
                      <a:pt x="0" y="115"/>
                    </a:lnTo>
                    <a:lnTo>
                      <a:pt x="349" y="0"/>
                    </a:lnTo>
                    <a:lnTo>
                      <a:pt x="349" y="6"/>
                    </a:lnTo>
                    <a:close/>
                  </a:path>
                </a:pathLst>
              </a:custGeom>
              <a:solidFill>
                <a:srgbClr val="EC933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4" name="Google Shape;704;p29"/>
              <p:cNvSpPr/>
              <p:nvPr/>
            </p:nvSpPr>
            <p:spPr>
              <a:xfrm>
                <a:off x="1815" y="3321"/>
                <a:ext cx="351" cy="119"/>
              </a:xfrm>
              <a:custGeom>
                <a:rect b="b" l="l" r="r" t="t"/>
                <a:pathLst>
                  <a:path extrusionOk="0" h="119" w="351">
                    <a:moveTo>
                      <a:pt x="351" y="6"/>
                    </a:moveTo>
                    <a:lnTo>
                      <a:pt x="2" y="119"/>
                    </a:lnTo>
                    <a:lnTo>
                      <a:pt x="2" y="117"/>
                    </a:lnTo>
                    <a:lnTo>
                      <a:pt x="0" y="115"/>
                    </a:lnTo>
                    <a:lnTo>
                      <a:pt x="351" y="0"/>
                    </a:lnTo>
                    <a:lnTo>
                      <a:pt x="351" y="6"/>
                    </a:lnTo>
                    <a:close/>
                  </a:path>
                </a:pathLst>
              </a:custGeom>
              <a:solidFill>
                <a:srgbClr val="EB923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5" name="Google Shape;705;p29"/>
              <p:cNvSpPr/>
              <p:nvPr/>
            </p:nvSpPr>
            <p:spPr>
              <a:xfrm>
                <a:off x="1815" y="3319"/>
                <a:ext cx="351" cy="119"/>
              </a:xfrm>
              <a:custGeom>
                <a:rect b="b" l="l" r="r" t="t"/>
                <a:pathLst>
                  <a:path extrusionOk="0" h="119" w="351">
                    <a:moveTo>
                      <a:pt x="351" y="4"/>
                    </a:moveTo>
                    <a:lnTo>
                      <a:pt x="2" y="119"/>
                    </a:lnTo>
                    <a:lnTo>
                      <a:pt x="0" y="117"/>
                    </a:lnTo>
                    <a:lnTo>
                      <a:pt x="0" y="116"/>
                    </a:lnTo>
                    <a:lnTo>
                      <a:pt x="351" y="0"/>
                    </a:lnTo>
                    <a:lnTo>
                      <a:pt x="351" y="4"/>
                    </a:lnTo>
                    <a:close/>
                  </a:path>
                </a:pathLst>
              </a:custGeom>
              <a:solidFill>
                <a:srgbClr val="EB913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6" name="Google Shape;706;p29"/>
              <p:cNvSpPr/>
              <p:nvPr/>
            </p:nvSpPr>
            <p:spPr>
              <a:xfrm>
                <a:off x="1813" y="3316"/>
                <a:ext cx="353" cy="120"/>
              </a:xfrm>
              <a:custGeom>
                <a:rect b="b" l="l" r="r" t="t"/>
                <a:pathLst>
                  <a:path extrusionOk="0" h="120" w="353">
                    <a:moveTo>
                      <a:pt x="353" y="5"/>
                    </a:moveTo>
                    <a:lnTo>
                      <a:pt x="2" y="120"/>
                    </a:lnTo>
                    <a:lnTo>
                      <a:pt x="2" y="119"/>
                    </a:lnTo>
                    <a:lnTo>
                      <a:pt x="0" y="115"/>
                    </a:lnTo>
                    <a:lnTo>
                      <a:pt x="353" y="0"/>
                    </a:lnTo>
                    <a:lnTo>
                      <a:pt x="353" y="5"/>
                    </a:lnTo>
                    <a:close/>
                  </a:path>
                </a:pathLst>
              </a:custGeom>
              <a:solidFill>
                <a:srgbClr val="EB903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7" name="Google Shape;707;p29"/>
              <p:cNvSpPr/>
              <p:nvPr/>
            </p:nvSpPr>
            <p:spPr>
              <a:xfrm>
                <a:off x="1813" y="3314"/>
                <a:ext cx="353" cy="121"/>
              </a:xfrm>
              <a:custGeom>
                <a:rect b="b" l="l" r="r" t="t"/>
                <a:pathLst>
                  <a:path extrusionOk="0" h="121" w="353">
                    <a:moveTo>
                      <a:pt x="353" y="5"/>
                    </a:moveTo>
                    <a:lnTo>
                      <a:pt x="2" y="121"/>
                    </a:lnTo>
                    <a:lnTo>
                      <a:pt x="0" y="117"/>
                    </a:lnTo>
                    <a:lnTo>
                      <a:pt x="0" y="115"/>
                    </a:lnTo>
                    <a:lnTo>
                      <a:pt x="353" y="0"/>
                    </a:lnTo>
                    <a:lnTo>
                      <a:pt x="353" y="5"/>
                    </a:lnTo>
                    <a:close/>
                  </a:path>
                </a:pathLst>
              </a:custGeom>
              <a:solidFill>
                <a:srgbClr val="EB8E3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8" name="Google Shape;708;p29"/>
              <p:cNvSpPr/>
              <p:nvPr/>
            </p:nvSpPr>
            <p:spPr>
              <a:xfrm>
                <a:off x="1811" y="3312"/>
                <a:ext cx="355" cy="119"/>
              </a:xfrm>
              <a:custGeom>
                <a:rect b="b" l="l" r="r" t="t"/>
                <a:pathLst>
                  <a:path extrusionOk="0" h="119" w="355">
                    <a:moveTo>
                      <a:pt x="355" y="4"/>
                    </a:moveTo>
                    <a:lnTo>
                      <a:pt x="2" y="119"/>
                    </a:lnTo>
                    <a:lnTo>
                      <a:pt x="2" y="117"/>
                    </a:lnTo>
                    <a:lnTo>
                      <a:pt x="0" y="115"/>
                    </a:lnTo>
                    <a:lnTo>
                      <a:pt x="355" y="0"/>
                    </a:lnTo>
                    <a:lnTo>
                      <a:pt x="355" y="4"/>
                    </a:lnTo>
                    <a:close/>
                  </a:path>
                </a:pathLst>
              </a:custGeom>
              <a:solidFill>
                <a:srgbClr val="EA8D3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9" name="Google Shape;709;p29"/>
              <p:cNvSpPr/>
              <p:nvPr/>
            </p:nvSpPr>
            <p:spPr>
              <a:xfrm>
                <a:off x="1811" y="3308"/>
                <a:ext cx="355" cy="121"/>
              </a:xfrm>
              <a:custGeom>
                <a:rect b="b" l="l" r="r" t="t"/>
                <a:pathLst>
                  <a:path extrusionOk="0" h="121" w="355">
                    <a:moveTo>
                      <a:pt x="355" y="6"/>
                    </a:moveTo>
                    <a:lnTo>
                      <a:pt x="2" y="121"/>
                    </a:lnTo>
                    <a:lnTo>
                      <a:pt x="0" y="119"/>
                    </a:lnTo>
                    <a:lnTo>
                      <a:pt x="0" y="117"/>
                    </a:lnTo>
                    <a:lnTo>
                      <a:pt x="355" y="0"/>
                    </a:lnTo>
                    <a:lnTo>
                      <a:pt x="355" y="6"/>
                    </a:lnTo>
                    <a:close/>
                  </a:path>
                </a:pathLst>
              </a:custGeom>
              <a:solidFill>
                <a:srgbClr val="EA8C3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0" name="Google Shape;710;p29"/>
              <p:cNvSpPr/>
              <p:nvPr/>
            </p:nvSpPr>
            <p:spPr>
              <a:xfrm>
                <a:off x="1809" y="3306"/>
                <a:ext cx="357" cy="121"/>
              </a:xfrm>
              <a:custGeom>
                <a:rect b="b" l="l" r="r" t="t"/>
                <a:pathLst>
                  <a:path extrusionOk="0" h="121" w="357">
                    <a:moveTo>
                      <a:pt x="357" y="6"/>
                    </a:moveTo>
                    <a:lnTo>
                      <a:pt x="2" y="121"/>
                    </a:lnTo>
                    <a:lnTo>
                      <a:pt x="2" y="119"/>
                    </a:lnTo>
                    <a:lnTo>
                      <a:pt x="0" y="115"/>
                    </a:lnTo>
                    <a:lnTo>
                      <a:pt x="357" y="0"/>
                    </a:lnTo>
                    <a:lnTo>
                      <a:pt x="357" y="6"/>
                    </a:lnTo>
                    <a:close/>
                  </a:path>
                </a:pathLst>
              </a:custGeom>
              <a:solidFill>
                <a:srgbClr val="EA8B3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1" name="Google Shape;711;p29"/>
              <p:cNvSpPr/>
              <p:nvPr/>
            </p:nvSpPr>
            <p:spPr>
              <a:xfrm>
                <a:off x="1809" y="3302"/>
                <a:ext cx="357" cy="123"/>
              </a:xfrm>
              <a:custGeom>
                <a:rect b="b" l="l" r="r" t="t"/>
                <a:pathLst>
                  <a:path extrusionOk="0" h="123" w="357">
                    <a:moveTo>
                      <a:pt x="357" y="6"/>
                    </a:moveTo>
                    <a:lnTo>
                      <a:pt x="2" y="123"/>
                    </a:lnTo>
                    <a:lnTo>
                      <a:pt x="0" y="119"/>
                    </a:lnTo>
                    <a:lnTo>
                      <a:pt x="0" y="117"/>
                    </a:lnTo>
                    <a:lnTo>
                      <a:pt x="357" y="0"/>
                    </a:lnTo>
                    <a:lnTo>
                      <a:pt x="357" y="6"/>
                    </a:lnTo>
                    <a:close/>
                  </a:path>
                </a:pathLst>
              </a:custGeom>
              <a:solidFill>
                <a:srgbClr val="EA8A3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2" name="Google Shape;712;p29"/>
              <p:cNvSpPr/>
              <p:nvPr/>
            </p:nvSpPr>
            <p:spPr>
              <a:xfrm>
                <a:off x="1807" y="3300"/>
                <a:ext cx="359" cy="121"/>
              </a:xfrm>
              <a:custGeom>
                <a:rect b="b" l="l" r="r" t="t"/>
                <a:pathLst>
                  <a:path extrusionOk="0" h="121" w="359">
                    <a:moveTo>
                      <a:pt x="359" y="6"/>
                    </a:moveTo>
                    <a:lnTo>
                      <a:pt x="2" y="121"/>
                    </a:lnTo>
                    <a:lnTo>
                      <a:pt x="2" y="119"/>
                    </a:lnTo>
                    <a:lnTo>
                      <a:pt x="0" y="117"/>
                    </a:lnTo>
                    <a:lnTo>
                      <a:pt x="359" y="0"/>
                    </a:lnTo>
                    <a:lnTo>
                      <a:pt x="359" y="6"/>
                    </a:lnTo>
                    <a:close/>
                  </a:path>
                </a:pathLst>
              </a:custGeom>
              <a:solidFill>
                <a:srgbClr val="EA893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3" name="Google Shape;713;p29"/>
              <p:cNvSpPr/>
              <p:nvPr/>
            </p:nvSpPr>
            <p:spPr>
              <a:xfrm>
                <a:off x="1807" y="3298"/>
                <a:ext cx="359" cy="121"/>
              </a:xfrm>
              <a:custGeom>
                <a:rect b="b" l="l" r="r" t="t"/>
                <a:pathLst>
                  <a:path extrusionOk="0" h="121" w="359">
                    <a:moveTo>
                      <a:pt x="359" y="4"/>
                    </a:moveTo>
                    <a:lnTo>
                      <a:pt x="2" y="121"/>
                    </a:lnTo>
                    <a:lnTo>
                      <a:pt x="0" y="119"/>
                    </a:lnTo>
                    <a:lnTo>
                      <a:pt x="0" y="117"/>
                    </a:lnTo>
                    <a:lnTo>
                      <a:pt x="359" y="0"/>
                    </a:lnTo>
                    <a:lnTo>
                      <a:pt x="359" y="4"/>
                    </a:lnTo>
                    <a:close/>
                  </a:path>
                </a:pathLst>
              </a:custGeom>
              <a:solidFill>
                <a:srgbClr val="E9883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4" name="Google Shape;714;p29"/>
              <p:cNvSpPr/>
              <p:nvPr/>
            </p:nvSpPr>
            <p:spPr>
              <a:xfrm>
                <a:off x="1805" y="3294"/>
                <a:ext cx="361" cy="123"/>
              </a:xfrm>
              <a:custGeom>
                <a:rect b="b" l="l" r="r" t="t"/>
                <a:pathLst>
                  <a:path extrusionOk="0" h="123" w="361">
                    <a:moveTo>
                      <a:pt x="361" y="6"/>
                    </a:moveTo>
                    <a:lnTo>
                      <a:pt x="2" y="123"/>
                    </a:lnTo>
                    <a:lnTo>
                      <a:pt x="2" y="121"/>
                    </a:lnTo>
                    <a:lnTo>
                      <a:pt x="0" y="119"/>
                    </a:lnTo>
                    <a:lnTo>
                      <a:pt x="361" y="0"/>
                    </a:lnTo>
                    <a:lnTo>
                      <a:pt x="361" y="6"/>
                    </a:lnTo>
                    <a:close/>
                  </a:path>
                </a:pathLst>
              </a:custGeom>
              <a:solidFill>
                <a:srgbClr val="E9873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5" name="Google Shape;715;p29"/>
              <p:cNvSpPr/>
              <p:nvPr/>
            </p:nvSpPr>
            <p:spPr>
              <a:xfrm>
                <a:off x="1805" y="3293"/>
                <a:ext cx="361" cy="122"/>
              </a:xfrm>
              <a:custGeom>
                <a:rect b="b" l="l" r="r" t="t"/>
                <a:pathLst>
                  <a:path extrusionOk="0" h="122" w="361">
                    <a:moveTo>
                      <a:pt x="361" y="5"/>
                    </a:moveTo>
                    <a:lnTo>
                      <a:pt x="2" y="122"/>
                    </a:lnTo>
                    <a:lnTo>
                      <a:pt x="0" y="120"/>
                    </a:lnTo>
                    <a:lnTo>
                      <a:pt x="0" y="117"/>
                    </a:lnTo>
                    <a:lnTo>
                      <a:pt x="361" y="0"/>
                    </a:lnTo>
                    <a:lnTo>
                      <a:pt x="361" y="5"/>
                    </a:lnTo>
                    <a:close/>
                  </a:path>
                </a:pathLst>
              </a:custGeom>
              <a:solidFill>
                <a:srgbClr val="E9863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6" name="Google Shape;716;p29"/>
              <p:cNvSpPr/>
              <p:nvPr/>
            </p:nvSpPr>
            <p:spPr>
              <a:xfrm>
                <a:off x="1805" y="3291"/>
                <a:ext cx="361" cy="122"/>
              </a:xfrm>
              <a:custGeom>
                <a:rect b="b" l="l" r="r" t="t"/>
                <a:pathLst>
                  <a:path extrusionOk="0" h="122" w="361">
                    <a:moveTo>
                      <a:pt x="361" y="3"/>
                    </a:moveTo>
                    <a:lnTo>
                      <a:pt x="0" y="122"/>
                    </a:lnTo>
                    <a:lnTo>
                      <a:pt x="0" y="119"/>
                    </a:lnTo>
                    <a:lnTo>
                      <a:pt x="0" y="117"/>
                    </a:lnTo>
                    <a:lnTo>
                      <a:pt x="361" y="0"/>
                    </a:lnTo>
                    <a:lnTo>
                      <a:pt x="361" y="3"/>
                    </a:lnTo>
                    <a:close/>
                  </a:path>
                </a:pathLst>
              </a:custGeom>
              <a:solidFill>
                <a:srgbClr val="E9853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7" name="Google Shape;717;p29"/>
              <p:cNvSpPr/>
              <p:nvPr/>
            </p:nvSpPr>
            <p:spPr>
              <a:xfrm>
                <a:off x="1803" y="3287"/>
                <a:ext cx="363" cy="123"/>
              </a:xfrm>
              <a:custGeom>
                <a:rect b="b" l="l" r="r" t="t"/>
                <a:pathLst>
                  <a:path extrusionOk="0" h="123" w="363">
                    <a:moveTo>
                      <a:pt x="363" y="6"/>
                    </a:moveTo>
                    <a:lnTo>
                      <a:pt x="2" y="123"/>
                    </a:lnTo>
                    <a:lnTo>
                      <a:pt x="2" y="121"/>
                    </a:lnTo>
                    <a:lnTo>
                      <a:pt x="0" y="119"/>
                    </a:lnTo>
                    <a:lnTo>
                      <a:pt x="363" y="0"/>
                    </a:lnTo>
                    <a:lnTo>
                      <a:pt x="363" y="6"/>
                    </a:lnTo>
                    <a:close/>
                  </a:path>
                </a:pathLst>
              </a:custGeom>
              <a:solidFill>
                <a:srgbClr val="E9843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8" name="Google Shape;718;p29"/>
              <p:cNvSpPr/>
              <p:nvPr/>
            </p:nvSpPr>
            <p:spPr>
              <a:xfrm>
                <a:off x="1803" y="3285"/>
                <a:ext cx="363" cy="123"/>
              </a:xfrm>
              <a:custGeom>
                <a:rect b="b" l="l" r="r" t="t"/>
                <a:pathLst>
                  <a:path extrusionOk="0" h="123" w="363">
                    <a:moveTo>
                      <a:pt x="363" y="6"/>
                    </a:moveTo>
                    <a:lnTo>
                      <a:pt x="2" y="123"/>
                    </a:lnTo>
                    <a:lnTo>
                      <a:pt x="0" y="121"/>
                    </a:lnTo>
                    <a:lnTo>
                      <a:pt x="0" y="119"/>
                    </a:lnTo>
                    <a:lnTo>
                      <a:pt x="363" y="0"/>
                    </a:lnTo>
                    <a:lnTo>
                      <a:pt x="363" y="6"/>
                    </a:lnTo>
                    <a:close/>
                  </a:path>
                </a:pathLst>
              </a:custGeom>
              <a:solidFill>
                <a:srgbClr val="E9833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9" name="Google Shape;719;p29"/>
              <p:cNvSpPr/>
              <p:nvPr/>
            </p:nvSpPr>
            <p:spPr>
              <a:xfrm>
                <a:off x="1801" y="3283"/>
                <a:ext cx="365" cy="123"/>
              </a:xfrm>
              <a:custGeom>
                <a:rect b="b" l="l" r="r" t="t"/>
                <a:pathLst>
                  <a:path extrusionOk="0" h="123" w="365">
                    <a:moveTo>
                      <a:pt x="365" y="4"/>
                    </a:moveTo>
                    <a:lnTo>
                      <a:pt x="2" y="123"/>
                    </a:lnTo>
                    <a:lnTo>
                      <a:pt x="2" y="121"/>
                    </a:lnTo>
                    <a:lnTo>
                      <a:pt x="0" y="117"/>
                    </a:lnTo>
                    <a:lnTo>
                      <a:pt x="365" y="0"/>
                    </a:lnTo>
                    <a:lnTo>
                      <a:pt x="365" y="4"/>
                    </a:lnTo>
                    <a:close/>
                  </a:path>
                </a:pathLst>
              </a:custGeom>
              <a:solidFill>
                <a:srgbClr val="E8813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0" name="Google Shape;720;p29"/>
              <p:cNvSpPr/>
              <p:nvPr/>
            </p:nvSpPr>
            <p:spPr>
              <a:xfrm>
                <a:off x="1801" y="3279"/>
                <a:ext cx="365" cy="125"/>
              </a:xfrm>
              <a:custGeom>
                <a:rect b="b" l="l" r="r" t="t"/>
                <a:pathLst>
                  <a:path extrusionOk="0" h="125" w="365">
                    <a:moveTo>
                      <a:pt x="365" y="6"/>
                    </a:moveTo>
                    <a:lnTo>
                      <a:pt x="2" y="125"/>
                    </a:lnTo>
                    <a:lnTo>
                      <a:pt x="0" y="121"/>
                    </a:lnTo>
                    <a:lnTo>
                      <a:pt x="0" y="119"/>
                    </a:lnTo>
                    <a:lnTo>
                      <a:pt x="365" y="0"/>
                    </a:lnTo>
                    <a:lnTo>
                      <a:pt x="365" y="6"/>
                    </a:lnTo>
                    <a:close/>
                  </a:path>
                </a:pathLst>
              </a:custGeom>
              <a:solidFill>
                <a:srgbClr val="E880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1" name="Google Shape;721;p29"/>
              <p:cNvSpPr/>
              <p:nvPr/>
            </p:nvSpPr>
            <p:spPr>
              <a:xfrm>
                <a:off x="1801" y="3277"/>
                <a:ext cx="365" cy="123"/>
              </a:xfrm>
              <a:custGeom>
                <a:rect b="b" l="l" r="r" t="t"/>
                <a:pathLst>
                  <a:path extrusionOk="0" h="123" w="365">
                    <a:moveTo>
                      <a:pt x="365" y="6"/>
                    </a:moveTo>
                    <a:lnTo>
                      <a:pt x="0" y="123"/>
                    </a:lnTo>
                    <a:lnTo>
                      <a:pt x="0" y="121"/>
                    </a:lnTo>
                    <a:lnTo>
                      <a:pt x="0" y="119"/>
                    </a:lnTo>
                    <a:lnTo>
                      <a:pt x="365" y="0"/>
                    </a:lnTo>
                    <a:lnTo>
                      <a:pt x="365" y="6"/>
                    </a:lnTo>
                    <a:close/>
                  </a:path>
                </a:pathLst>
              </a:custGeom>
              <a:solidFill>
                <a:srgbClr val="E87F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2" name="Google Shape;722;p29"/>
              <p:cNvSpPr/>
              <p:nvPr/>
            </p:nvSpPr>
            <p:spPr>
              <a:xfrm>
                <a:off x="1799" y="3273"/>
                <a:ext cx="367" cy="125"/>
              </a:xfrm>
              <a:custGeom>
                <a:rect b="b" l="l" r="r" t="t"/>
                <a:pathLst>
                  <a:path extrusionOk="0" h="125" w="367">
                    <a:moveTo>
                      <a:pt x="367" y="6"/>
                    </a:moveTo>
                    <a:lnTo>
                      <a:pt x="2" y="125"/>
                    </a:lnTo>
                    <a:lnTo>
                      <a:pt x="2" y="123"/>
                    </a:lnTo>
                    <a:lnTo>
                      <a:pt x="0" y="121"/>
                    </a:lnTo>
                    <a:lnTo>
                      <a:pt x="367" y="0"/>
                    </a:lnTo>
                    <a:lnTo>
                      <a:pt x="367" y="6"/>
                    </a:lnTo>
                    <a:close/>
                  </a:path>
                </a:pathLst>
              </a:custGeom>
              <a:solidFill>
                <a:srgbClr val="E87E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3" name="Google Shape;723;p29"/>
              <p:cNvSpPr/>
              <p:nvPr/>
            </p:nvSpPr>
            <p:spPr>
              <a:xfrm>
                <a:off x="1799" y="3271"/>
                <a:ext cx="367" cy="125"/>
              </a:xfrm>
              <a:custGeom>
                <a:rect b="b" l="l" r="r" t="t"/>
                <a:pathLst>
                  <a:path extrusionOk="0" h="125" w="367">
                    <a:moveTo>
                      <a:pt x="367" y="6"/>
                    </a:moveTo>
                    <a:lnTo>
                      <a:pt x="2" y="125"/>
                    </a:lnTo>
                    <a:lnTo>
                      <a:pt x="0" y="123"/>
                    </a:lnTo>
                    <a:lnTo>
                      <a:pt x="0" y="121"/>
                    </a:lnTo>
                    <a:lnTo>
                      <a:pt x="367" y="0"/>
                    </a:lnTo>
                    <a:lnTo>
                      <a:pt x="367" y="6"/>
                    </a:lnTo>
                    <a:close/>
                  </a:path>
                </a:pathLst>
              </a:custGeom>
              <a:solidFill>
                <a:srgbClr val="E87D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4" name="Google Shape;724;p29"/>
              <p:cNvSpPr/>
              <p:nvPr/>
            </p:nvSpPr>
            <p:spPr>
              <a:xfrm>
                <a:off x="1797" y="3270"/>
                <a:ext cx="369" cy="124"/>
              </a:xfrm>
              <a:custGeom>
                <a:rect b="b" l="l" r="r" t="t"/>
                <a:pathLst>
                  <a:path extrusionOk="0" h="124" w="369">
                    <a:moveTo>
                      <a:pt x="369" y="3"/>
                    </a:moveTo>
                    <a:lnTo>
                      <a:pt x="2" y="124"/>
                    </a:lnTo>
                    <a:lnTo>
                      <a:pt x="2" y="122"/>
                    </a:lnTo>
                    <a:lnTo>
                      <a:pt x="0" y="118"/>
                    </a:lnTo>
                    <a:lnTo>
                      <a:pt x="369" y="0"/>
                    </a:lnTo>
                    <a:lnTo>
                      <a:pt x="369" y="3"/>
                    </a:lnTo>
                    <a:close/>
                  </a:path>
                </a:pathLst>
              </a:custGeom>
              <a:solidFill>
                <a:srgbClr val="E87D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5" name="Google Shape;725;p29"/>
              <p:cNvSpPr/>
              <p:nvPr/>
            </p:nvSpPr>
            <p:spPr>
              <a:xfrm>
                <a:off x="1797" y="3266"/>
                <a:ext cx="369" cy="126"/>
              </a:xfrm>
              <a:custGeom>
                <a:rect b="b" l="l" r="r" t="t"/>
                <a:pathLst>
                  <a:path extrusionOk="0" h="126" w="369">
                    <a:moveTo>
                      <a:pt x="369" y="5"/>
                    </a:moveTo>
                    <a:lnTo>
                      <a:pt x="2" y="126"/>
                    </a:lnTo>
                    <a:lnTo>
                      <a:pt x="0" y="122"/>
                    </a:lnTo>
                    <a:lnTo>
                      <a:pt x="0" y="121"/>
                    </a:lnTo>
                    <a:lnTo>
                      <a:pt x="369" y="0"/>
                    </a:lnTo>
                    <a:lnTo>
                      <a:pt x="369" y="5"/>
                    </a:lnTo>
                    <a:close/>
                  </a:path>
                </a:pathLst>
              </a:custGeom>
              <a:solidFill>
                <a:srgbClr val="E87D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6" name="Google Shape;726;p29"/>
              <p:cNvSpPr/>
              <p:nvPr/>
            </p:nvSpPr>
            <p:spPr>
              <a:xfrm>
                <a:off x="1797" y="3264"/>
                <a:ext cx="369" cy="124"/>
              </a:xfrm>
              <a:custGeom>
                <a:rect b="b" l="l" r="r" t="t"/>
                <a:pathLst>
                  <a:path extrusionOk="0" h="124" w="369">
                    <a:moveTo>
                      <a:pt x="369" y="6"/>
                    </a:moveTo>
                    <a:lnTo>
                      <a:pt x="0" y="124"/>
                    </a:lnTo>
                    <a:lnTo>
                      <a:pt x="0" y="123"/>
                    </a:lnTo>
                    <a:lnTo>
                      <a:pt x="0" y="121"/>
                    </a:lnTo>
                    <a:lnTo>
                      <a:pt x="369" y="0"/>
                    </a:lnTo>
                    <a:lnTo>
                      <a:pt x="369" y="6"/>
                    </a:lnTo>
                    <a:close/>
                  </a:path>
                </a:pathLst>
              </a:custGeom>
              <a:solidFill>
                <a:srgbClr val="E77C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7" name="Google Shape;727;p29"/>
              <p:cNvSpPr/>
              <p:nvPr/>
            </p:nvSpPr>
            <p:spPr>
              <a:xfrm>
                <a:off x="1796" y="3262"/>
                <a:ext cx="370" cy="125"/>
              </a:xfrm>
              <a:custGeom>
                <a:rect b="b" l="l" r="r" t="t"/>
                <a:pathLst>
                  <a:path extrusionOk="0" h="125" w="370">
                    <a:moveTo>
                      <a:pt x="370" y="4"/>
                    </a:moveTo>
                    <a:lnTo>
                      <a:pt x="1" y="125"/>
                    </a:lnTo>
                    <a:lnTo>
                      <a:pt x="1" y="123"/>
                    </a:lnTo>
                    <a:lnTo>
                      <a:pt x="0" y="121"/>
                    </a:lnTo>
                    <a:lnTo>
                      <a:pt x="370" y="0"/>
                    </a:lnTo>
                    <a:lnTo>
                      <a:pt x="370" y="4"/>
                    </a:lnTo>
                    <a:close/>
                  </a:path>
                </a:pathLst>
              </a:custGeom>
              <a:solidFill>
                <a:srgbClr val="E77B3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8" name="Google Shape;728;p29"/>
              <p:cNvSpPr/>
              <p:nvPr/>
            </p:nvSpPr>
            <p:spPr>
              <a:xfrm>
                <a:off x="1796" y="3258"/>
                <a:ext cx="370" cy="127"/>
              </a:xfrm>
              <a:custGeom>
                <a:rect b="b" l="l" r="r" t="t"/>
                <a:pathLst>
                  <a:path extrusionOk="0" h="127" w="370">
                    <a:moveTo>
                      <a:pt x="370" y="6"/>
                    </a:moveTo>
                    <a:lnTo>
                      <a:pt x="1" y="127"/>
                    </a:lnTo>
                    <a:lnTo>
                      <a:pt x="0" y="125"/>
                    </a:lnTo>
                    <a:lnTo>
                      <a:pt x="0" y="121"/>
                    </a:lnTo>
                    <a:lnTo>
                      <a:pt x="370" y="0"/>
                    </a:lnTo>
                    <a:lnTo>
                      <a:pt x="370" y="6"/>
                    </a:lnTo>
                    <a:close/>
                  </a:path>
                </a:pathLst>
              </a:custGeom>
              <a:solidFill>
                <a:srgbClr val="E77A3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9" name="Google Shape;729;p29"/>
              <p:cNvSpPr/>
              <p:nvPr/>
            </p:nvSpPr>
            <p:spPr>
              <a:xfrm>
                <a:off x="1796" y="3256"/>
                <a:ext cx="370" cy="127"/>
              </a:xfrm>
              <a:custGeom>
                <a:rect b="b" l="l" r="r" t="t"/>
                <a:pathLst>
                  <a:path extrusionOk="0" h="127" w="370">
                    <a:moveTo>
                      <a:pt x="370" y="6"/>
                    </a:moveTo>
                    <a:lnTo>
                      <a:pt x="0" y="127"/>
                    </a:lnTo>
                    <a:lnTo>
                      <a:pt x="0" y="123"/>
                    </a:lnTo>
                    <a:lnTo>
                      <a:pt x="0" y="121"/>
                    </a:lnTo>
                    <a:lnTo>
                      <a:pt x="370" y="0"/>
                    </a:lnTo>
                    <a:lnTo>
                      <a:pt x="370" y="6"/>
                    </a:lnTo>
                    <a:close/>
                  </a:path>
                </a:pathLst>
              </a:custGeom>
              <a:solidFill>
                <a:srgbClr val="E7793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0" name="Google Shape;730;p29"/>
              <p:cNvSpPr/>
              <p:nvPr/>
            </p:nvSpPr>
            <p:spPr>
              <a:xfrm>
                <a:off x="1794" y="3254"/>
                <a:ext cx="372" cy="125"/>
              </a:xfrm>
              <a:custGeom>
                <a:rect b="b" l="l" r="r" t="t"/>
                <a:pathLst>
                  <a:path extrusionOk="0" h="125" w="372">
                    <a:moveTo>
                      <a:pt x="372" y="4"/>
                    </a:moveTo>
                    <a:lnTo>
                      <a:pt x="2" y="125"/>
                    </a:lnTo>
                    <a:lnTo>
                      <a:pt x="2" y="123"/>
                    </a:lnTo>
                    <a:lnTo>
                      <a:pt x="0" y="121"/>
                    </a:lnTo>
                    <a:lnTo>
                      <a:pt x="372" y="0"/>
                    </a:lnTo>
                    <a:lnTo>
                      <a:pt x="372" y="4"/>
                    </a:lnTo>
                    <a:close/>
                  </a:path>
                </a:pathLst>
              </a:custGeom>
              <a:solidFill>
                <a:srgbClr val="E7783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1" name="Google Shape;731;p29"/>
              <p:cNvSpPr/>
              <p:nvPr/>
            </p:nvSpPr>
            <p:spPr>
              <a:xfrm>
                <a:off x="1794" y="3250"/>
                <a:ext cx="372" cy="127"/>
              </a:xfrm>
              <a:custGeom>
                <a:rect b="b" l="l" r="r" t="t"/>
                <a:pathLst>
                  <a:path extrusionOk="0" h="127" w="372">
                    <a:moveTo>
                      <a:pt x="372" y="6"/>
                    </a:moveTo>
                    <a:lnTo>
                      <a:pt x="2" y="127"/>
                    </a:lnTo>
                    <a:lnTo>
                      <a:pt x="0" y="125"/>
                    </a:lnTo>
                    <a:lnTo>
                      <a:pt x="0" y="123"/>
                    </a:lnTo>
                    <a:lnTo>
                      <a:pt x="372" y="0"/>
                    </a:lnTo>
                    <a:lnTo>
                      <a:pt x="372" y="6"/>
                    </a:lnTo>
                    <a:close/>
                  </a:path>
                </a:pathLst>
              </a:custGeom>
              <a:solidFill>
                <a:srgbClr val="E7783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2" name="Google Shape;732;p29"/>
              <p:cNvSpPr/>
              <p:nvPr/>
            </p:nvSpPr>
            <p:spPr>
              <a:xfrm>
                <a:off x="1794" y="3248"/>
                <a:ext cx="372" cy="127"/>
              </a:xfrm>
              <a:custGeom>
                <a:rect b="b" l="l" r="r" t="t"/>
                <a:pathLst>
                  <a:path extrusionOk="0" h="127" w="372">
                    <a:moveTo>
                      <a:pt x="372" y="6"/>
                    </a:moveTo>
                    <a:lnTo>
                      <a:pt x="0" y="127"/>
                    </a:lnTo>
                    <a:lnTo>
                      <a:pt x="0" y="125"/>
                    </a:lnTo>
                    <a:lnTo>
                      <a:pt x="0" y="121"/>
                    </a:lnTo>
                    <a:lnTo>
                      <a:pt x="372" y="0"/>
                    </a:lnTo>
                    <a:lnTo>
                      <a:pt x="372" y="6"/>
                    </a:lnTo>
                    <a:close/>
                  </a:path>
                </a:pathLst>
              </a:custGeom>
              <a:solidFill>
                <a:srgbClr val="E7773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3" name="Google Shape;733;p29"/>
              <p:cNvSpPr/>
              <p:nvPr/>
            </p:nvSpPr>
            <p:spPr>
              <a:xfrm>
                <a:off x="1792" y="3245"/>
                <a:ext cx="374" cy="128"/>
              </a:xfrm>
              <a:custGeom>
                <a:rect b="b" l="l" r="r" t="t"/>
                <a:pathLst>
                  <a:path extrusionOk="0" h="128" w="374">
                    <a:moveTo>
                      <a:pt x="374" y="5"/>
                    </a:moveTo>
                    <a:lnTo>
                      <a:pt x="2" y="128"/>
                    </a:lnTo>
                    <a:lnTo>
                      <a:pt x="2" y="124"/>
                    </a:lnTo>
                    <a:lnTo>
                      <a:pt x="0" y="122"/>
                    </a:lnTo>
                    <a:lnTo>
                      <a:pt x="374" y="0"/>
                    </a:lnTo>
                    <a:lnTo>
                      <a:pt x="374" y="5"/>
                    </a:lnTo>
                    <a:close/>
                  </a:path>
                </a:pathLst>
              </a:custGeom>
              <a:solidFill>
                <a:srgbClr val="E6763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4" name="Google Shape;734;p29"/>
              <p:cNvSpPr/>
              <p:nvPr/>
            </p:nvSpPr>
            <p:spPr>
              <a:xfrm>
                <a:off x="1792" y="3243"/>
                <a:ext cx="374" cy="126"/>
              </a:xfrm>
              <a:custGeom>
                <a:rect b="b" l="l" r="r" t="t"/>
                <a:pathLst>
                  <a:path extrusionOk="0" h="126" w="374">
                    <a:moveTo>
                      <a:pt x="374" y="5"/>
                    </a:moveTo>
                    <a:lnTo>
                      <a:pt x="2" y="126"/>
                    </a:lnTo>
                    <a:lnTo>
                      <a:pt x="0" y="124"/>
                    </a:lnTo>
                    <a:lnTo>
                      <a:pt x="0" y="122"/>
                    </a:lnTo>
                    <a:lnTo>
                      <a:pt x="374" y="0"/>
                    </a:lnTo>
                    <a:lnTo>
                      <a:pt x="374" y="5"/>
                    </a:lnTo>
                    <a:close/>
                  </a:path>
                </a:pathLst>
              </a:custGeom>
              <a:solidFill>
                <a:srgbClr val="E6753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5" name="Google Shape;735;p29"/>
              <p:cNvSpPr/>
              <p:nvPr/>
            </p:nvSpPr>
            <p:spPr>
              <a:xfrm>
                <a:off x="1792" y="3241"/>
                <a:ext cx="374" cy="126"/>
              </a:xfrm>
              <a:custGeom>
                <a:rect b="b" l="l" r="r" t="t"/>
                <a:pathLst>
                  <a:path extrusionOk="0" h="126" w="374">
                    <a:moveTo>
                      <a:pt x="374" y="4"/>
                    </a:moveTo>
                    <a:lnTo>
                      <a:pt x="0" y="126"/>
                    </a:lnTo>
                    <a:lnTo>
                      <a:pt x="0" y="124"/>
                    </a:lnTo>
                    <a:lnTo>
                      <a:pt x="0" y="121"/>
                    </a:lnTo>
                    <a:lnTo>
                      <a:pt x="374" y="0"/>
                    </a:lnTo>
                    <a:lnTo>
                      <a:pt x="374" y="4"/>
                    </a:lnTo>
                    <a:close/>
                  </a:path>
                </a:pathLst>
              </a:custGeom>
              <a:solidFill>
                <a:srgbClr val="E6743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6" name="Google Shape;736;p29"/>
              <p:cNvSpPr/>
              <p:nvPr/>
            </p:nvSpPr>
            <p:spPr>
              <a:xfrm>
                <a:off x="1790" y="3237"/>
                <a:ext cx="376" cy="128"/>
              </a:xfrm>
              <a:custGeom>
                <a:rect b="b" l="l" r="r" t="t"/>
                <a:pathLst>
                  <a:path extrusionOk="0" h="128" w="376">
                    <a:moveTo>
                      <a:pt x="376" y="6"/>
                    </a:moveTo>
                    <a:lnTo>
                      <a:pt x="2" y="128"/>
                    </a:lnTo>
                    <a:lnTo>
                      <a:pt x="2" y="125"/>
                    </a:lnTo>
                    <a:lnTo>
                      <a:pt x="0" y="123"/>
                    </a:lnTo>
                    <a:lnTo>
                      <a:pt x="376" y="0"/>
                    </a:lnTo>
                    <a:lnTo>
                      <a:pt x="376" y="6"/>
                    </a:lnTo>
                    <a:close/>
                  </a:path>
                </a:pathLst>
              </a:custGeom>
              <a:solidFill>
                <a:srgbClr val="E6733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7" name="Google Shape;737;p29"/>
              <p:cNvSpPr/>
              <p:nvPr/>
            </p:nvSpPr>
            <p:spPr>
              <a:xfrm>
                <a:off x="1790" y="3235"/>
                <a:ext cx="376" cy="127"/>
              </a:xfrm>
              <a:custGeom>
                <a:rect b="b" l="l" r="r" t="t"/>
                <a:pathLst>
                  <a:path extrusionOk="0" h="127" w="376">
                    <a:moveTo>
                      <a:pt x="376" y="6"/>
                    </a:moveTo>
                    <a:lnTo>
                      <a:pt x="2" y="127"/>
                    </a:lnTo>
                    <a:lnTo>
                      <a:pt x="0" y="125"/>
                    </a:lnTo>
                    <a:lnTo>
                      <a:pt x="0" y="123"/>
                    </a:lnTo>
                    <a:lnTo>
                      <a:pt x="376" y="0"/>
                    </a:lnTo>
                    <a:lnTo>
                      <a:pt x="376" y="6"/>
                    </a:lnTo>
                    <a:close/>
                  </a:path>
                </a:pathLst>
              </a:custGeom>
              <a:solidFill>
                <a:srgbClr val="E6733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8" name="Google Shape;738;p29"/>
              <p:cNvSpPr/>
              <p:nvPr/>
            </p:nvSpPr>
            <p:spPr>
              <a:xfrm>
                <a:off x="1790" y="3233"/>
                <a:ext cx="376" cy="127"/>
              </a:xfrm>
              <a:custGeom>
                <a:rect b="b" l="l" r="r" t="t"/>
                <a:pathLst>
                  <a:path extrusionOk="0" h="127" w="376">
                    <a:moveTo>
                      <a:pt x="376" y="4"/>
                    </a:moveTo>
                    <a:lnTo>
                      <a:pt x="0" y="127"/>
                    </a:lnTo>
                    <a:lnTo>
                      <a:pt x="0" y="125"/>
                    </a:lnTo>
                    <a:lnTo>
                      <a:pt x="0" y="123"/>
                    </a:lnTo>
                    <a:lnTo>
                      <a:pt x="376" y="0"/>
                    </a:lnTo>
                    <a:lnTo>
                      <a:pt x="376" y="4"/>
                    </a:lnTo>
                    <a:close/>
                  </a:path>
                </a:pathLst>
              </a:custGeom>
              <a:solidFill>
                <a:srgbClr val="E6723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9" name="Google Shape;739;p29"/>
              <p:cNvSpPr/>
              <p:nvPr/>
            </p:nvSpPr>
            <p:spPr>
              <a:xfrm>
                <a:off x="1790" y="3229"/>
                <a:ext cx="376" cy="129"/>
              </a:xfrm>
              <a:custGeom>
                <a:rect b="b" l="l" r="r" t="t"/>
                <a:pathLst>
                  <a:path extrusionOk="0" h="129" w="376">
                    <a:moveTo>
                      <a:pt x="376" y="6"/>
                    </a:moveTo>
                    <a:lnTo>
                      <a:pt x="0" y="129"/>
                    </a:lnTo>
                    <a:lnTo>
                      <a:pt x="0" y="127"/>
                    </a:lnTo>
                    <a:lnTo>
                      <a:pt x="0" y="123"/>
                    </a:lnTo>
                    <a:lnTo>
                      <a:pt x="376" y="0"/>
                    </a:lnTo>
                    <a:lnTo>
                      <a:pt x="376" y="6"/>
                    </a:lnTo>
                    <a:close/>
                  </a:path>
                </a:pathLst>
              </a:custGeom>
              <a:solidFill>
                <a:srgbClr val="E6713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0" name="Google Shape;740;p29"/>
              <p:cNvSpPr/>
              <p:nvPr/>
            </p:nvSpPr>
            <p:spPr>
              <a:xfrm>
                <a:off x="1788" y="3227"/>
                <a:ext cx="378" cy="129"/>
              </a:xfrm>
              <a:custGeom>
                <a:rect b="b" l="l" r="r" t="t"/>
                <a:pathLst>
                  <a:path extrusionOk="0" h="129" w="378">
                    <a:moveTo>
                      <a:pt x="378" y="6"/>
                    </a:moveTo>
                    <a:lnTo>
                      <a:pt x="2" y="129"/>
                    </a:lnTo>
                    <a:lnTo>
                      <a:pt x="2" y="125"/>
                    </a:lnTo>
                    <a:lnTo>
                      <a:pt x="0" y="123"/>
                    </a:lnTo>
                    <a:lnTo>
                      <a:pt x="378" y="0"/>
                    </a:lnTo>
                    <a:lnTo>
                      <a:pt x="378" y="6"/>
                    </a:lnTo>
                    <a:close/>
                  </a:path>
                </a:pathLst>
              </a:custGeom>
              <a:solidFill>
                <a:srgbClr val="E5703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1" name="Google Shape;741;p29"/>
              <p:cNvSpPr/>
              <p:nvPr/>
            </p:nvSpPr>
            <p:spPr>
              <a:xfrm>
                <a:off x="1788" y="3225"/>
                <a:ext cx="378" cy="127"/>
              </a:xfrm>
              <a:custGeom>
                <a:rect b="b" l="l" r="r" t="t"/>
                <a:pathLst>
                  <a:path extrusionOk="0" h="127" w="378">
                    <a:moveTo>
                      <a:pt x="378" y="4"/>
                    </a:moveTo>
                    <a:lnTo>
                      <a:pt x="2" y="127"/>
                    </a:lnTo>
                    <a:lnTo>
                      <a:pt x="0" y="125"/>
                    </a:lnTo>
                    <a:lnTo>
                      <a:pt x="0" y="123"/>
                    </a:lnTo>
                    <a:lnTo>
                      <a:pt x="378" y="0"/>
                    </a:lnTo>
                    <a:lnTo>
                      <a:pt x="378" y="4"/>
                    </a:lnTo>
                    <a:close/>
                  </a:path>
                </a:pathLst>
              </a:custGeom>
              <a:solidFill>
                <a:srgbClr val="E56F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2" name="Google Shape;742;p29"/>
              <p:cNvSpPr/>
              <p:nvPr/>
            </p:nvSpPr>
            <p:spPr>
              <a:xfrm>
                <a:off x="1788" y="3222"/>
                <a:ext cx="378" cy="128"/>
              </a:xfrm>
              <a:custGeom>
                <a:rect b="b" l="l" r="r" t="t"/>
                <a:pathLst>
                  <a:path extrusionOk="0" h="128" w="378">
                    <a:moveTo>
                      <a:pt x="378" y="5"/>
                    </a:moveTo>
                    <a:lnTo>
                      <a:pt x="0" y="128"/>
                    </a:lnTo>
                    <a:lnTo>
                      <a:pt x="0" y="126"/>
                    </a:lnTo>
                    <a:lnTo>
                      <a:pt x="0" y="124"/>
                    </a:lnTo>
                    <a:lnTo>
                      <a:pt x="378" y="0"/>
                    </a:lnTo>
                    <a:lnTo>
                      <a:pt x="378" y="5"/>
                    </a:lnTo>
                    <a:close/>
                  </a:path>
                </a:pathLst>
              </a:custGeom>
              <a:solidFill>
                <a:srgbClr val="E56E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3" name="Google Shape;743;p29"/>
              <p:cNvSpPr/>
              <p:nvPr/>
            </p:nvSpPr>
            <p:spPr>
              <a:xfrm>
                <a:off x="1788" y="3220"/>
                <a:ext cx="378" cy="128"/>
              </a:xfrm>
              <a:custGeom>
                <a:rect b="b" l="l" r="r" t="t"/>
                <a:pathLst>
                  <a:path extrusionOk="0" h="128" w="378">
                    <a:moveTo>
                      <a:pt x="378" y="5"/>
                    </a:moveTo>
                    <a:lnTo>
                      <a:pt x="0" y="128"/>
                    </a:lnTo>
                    <a:lnTo>
                      <a:pt x="0" y="126"/>
                    </a:lnTo>
                    <a:lnTo>
                      <a:pt x="0" y="122"/>
                    </a:lnTo>
                    <a:lnTo>
                      <a:pt x="378" y="0"/>
                    </a:lnTo>
                    <a:lnTo>
                      <a:pt x="378" y="5"/>
                    </a:lnTo>
                    <a:close/>
                  </a:path>
                </a:pathLst>
              </a:custGeom>
              <a:solidFill>
                <a:srgbClr val="E56E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4" name="Google Shape;744;p29"/>
              <p:cNvSpPr/>
              <p:nvPr/>
            </p:nvSpPr>
            <p:spPr>
              <a:xfrm>
                <a:off x="1786" y="3216"/>
                <a:ext cx="380" cy="130"/>
              </a:xfrm>
              <a:custGeom>
                <a:rect b="b" l="l" r="r" t="t"/>
                <a:pathLst>
                  <a:path extrusionOk="0" h="130" w="380">
                    <a:moveTo>
                      <a:pt x="380" y="6"/>
                    </a:moveTo>
                    <a:lnTo>
                      <a:pt x="2" y="130"/>
                    </a:lnTo>
                    <a:lnTo>
                      <a:pt x="2" y="126"/>
                    </a:lnTo>
                    <a:lnTo>
                      <a:pt x="0" y="125"/>
                    </a:lnTo>
                    <a:lnTo>
                      <a:pt x="380" y="0"/>
                    </a:lnTo>
                    <a:lnTo>
                      <a:pt x="380" y="6"/>
                    </a:lnTo>
                    <a:close/>
                  </a:path>
                </a:pathLst>
              </a:custGeom>
              <a:solidFill>
                <a:srgbClr val="E56D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5" name="Google Shape;745;p29"/>
              <p:cNvSpPr/>
              <p:nvPr/>
            </p:nvSpPr>
            <p:spPr>
              <a:xfrm>
                <a:off x="1786" y="3214"/>
                <a:ext cx="380" cy="128"/>
              </a:xfrm>
              <a:custGeom>
                <a:rect b="b" l="l" r="r" t="t"/>
                <a:pathLst>
                  <a:path extrusionOk="0" h="128" w="380">
                    <a:moveTo>
                      <a:pt x="380" y="6"/>
                    </a:moveTo>
                    <a:lnTo>
                      <a:pt x="2" y="128"/>
                    </a:lnTo>
                    <a:lnTo>
                      <a:pt x="0" y="127"/>
                    </a:lnTo>
                    <a:lnTo>
                      <a:pt x="0" y="125"/>
                    </a:lnTo>
                    <a:lnTo>
                      <a:pt x="380" y="0"/>
                    </a:lnTo>
                    <a:lnTo>
                      <a:pt x="380" y="6"/>
                    </a:lnTo>
                    <a:close/>
                  </a:path>
                </a:pathLst>
              </a:custGeom>
              <a:solidFill>
                <a:srgbClr val="E56C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6" name="Google Shape;746;p29"/>
              <p:cNvSpPr/>
              <p:nvPr/>
            </p:nvSpPr>
            <p:spPr>
              <a:xfrm>
                <a:off x="1786" y="3212"/>
                <a:ext cx="380" cy="129"/>
              </a:xfrm>
              <a:custGeom>
                <a:rect b="b" l="l" r="r" t="t"/>
                <a:pathLst>
                  <a:path extrusionOk="0" h="129" w="380">
                    <a:moveTo>
                      <a:pt x="380" y="4"/>
                    </a:moveTo>
                    <a:lnTo>
                      <a:pt x="0" y="129"/>
                    </a:lnTo>
                    <a:lnTo>
                      <a:pt x="0" y="127"/>
                    </a:lnTo>
                    <a:lnTo>
                      <a:pt x="0" y="123"/>
                    </a:lnTo>
                    <a:lnTo>
                      <a:pt x="380" y="0"/>
                    </a:lnTo>
                    <a:lnTo>
                      <a:pt x="380" y="4"/>
                    </a:lnTo>
                    <a:close/>
                  </a:path>
                </a:pathLst>
              </a:custGeom>
              <a:solidFill>
                <a:srgbClr val="E56B3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7" name="Google Shape;747;p29"/>
              <p:cNvSpPr/>
              <p:nvPr/>
            </p:nvSpPr>
            <p:spPr>
              <a:xfrm>
                <a:off x="1786" y="3208"/>
                <a:ext cx="380" cy="131"/>
              </a:xfrm>
              <a:custGeom>
                <a:rect b="b" l="l" r="r" t="t"/>
                <a:pathLst>
                  <a:path extrusionOk="0" h="131" w="380">
                    <a:moveTo>
                      <a:pt x="380" y="6"/>
                    </a:moveTo>
                    <a:lnTo>
                      <a:pt x="0" y="131"/>
                    </a:lnTo>
                    <a:lnTo>
                      <a:pt x="0" y="127"/>
                    </a:lnTo>
                    <a:lnTo>
                      <a:pt x="0" y="125"/>
                    </a:lnTo>
                    <a:lnTo>
                      <a:pt x="380" y="0"/>
                    </a:lnTo>
                    <a:lnTo>
                      <a:pt x="380" y="6"/>
                    </a:lnTo>
                    <a:close/>
                  </a:path>
                </a:pathLst>
              </a:custGeom>
              <a:solidFill>
                <a:srgbClr val="E46A3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8" name="Google Shape;748;p29"/>
              <p:cNvSpPr/>
              <p:nvPr/>
            </p:nvSpPr>
            <p:spPr>
              <a:xfrm>
                <a:off x="1786" y="3206"/>
                <a:ext cx="380" cy="129"/>
              </a:xfrm>
              <a:custGeom>
                <a:rect b="b" l="l" r="r" t="t"/>
                <a:pathLst>
                  <a:path extrusionOk="0" h="129" w="380">
                    <a:moveTo>
                      <a:pt x="380" y="6"/>
                    </a:moveTo>
                    <a:lnTo>
                      <a:pt x="0" y="129"/>
                    </a:lnTo>
                    <a:lnTo>
                      <a:pt x="0" y="127"/>
                    </a:lnTo>
                    <a:lnTo>
                      <a:pt x="0" y="125"/>
                    </a:lnTo>
                    <a:lnTo>
                      <a:pt x="380" y="0"/>
                    </a:lnTo>
                    <a:lnTo>
                      <a:pt x="380" y="6"/>
                    </a:lnTo>
                    <a:close/>
                  </a:path>
                </a:pathLst>
              </a:custGeom>
              <a:solidFill>
                <a:srgbClr val="E4693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9" name="Google Shape;749;p29"/>
              <p:cNvSpPr/>
              <p:nvPr/>
            </p:nvSpPr>
            <p:spPr>
              <a:xfrm>
                <a:off x="1786" y="3204"/>
                <a:ext cx="380" cy="129"/>
              </a:xfrm>
              <a:custGeom>
                <a:rect b="b" l="l" r="r" t="t"/>
                <a:pathLst>
                  <a:path extrusionOk="0" h="129" w="380">
                    <a:moveTo>
                      <a:pt x="380" y="4"/>
                    </a:moveTo>
                    <a:lnTo>
                      <a:pt x="0" y="129"/>
                    </a:lnTo>
                    <a:lnTo>
                      <a:pt x="0" y="127"/>
                    </a:lnTo>
                    <a:lnTo>
                      <a:pt x="0" y="123"/>
                    </a:lnTo>
                    <a:lnTo>
                      <a:pt x="380" y="0"/>
                    </a:lnTo>
                    <a:lnTo>
                      <a:pt x="380" y="4"/>
                    </a:lnTo>
                    <a:close/>
                  </a:path>
                </a:pathLst>
              </a:custGeom>
              <a:solidFill>
                <a:srgbClr val="E4693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0" name="Google Shape;750;p29"/>
              <p:cNvSpPr/>
              <p:nvPr/>
            </p:nvSpPr>
            <p:spPr>
              <a:xfrm>
                <a:off x="1784" y="3200"/>
                <a:ext cx="382" cy="131"/>
              </a:xfrm>
              <a:custGeom>
                <a:rect b="b" l="l" r="r" t="t"/>
                <a:pathLst>
                  <a:path extrusionOk="0" h="131" w="382">
                    <a:moveTo>
                      <a:pt x="382" y="6"/>
                    </a:moveTo>
                    <a:lnTo>
                      <a:pt x="2" y="131"/>
                    </a:lnTo>
                    <a:lnTo>
                      <a:pt x="2" y="127"/>
                    </a:lnTo>
                    <a:lnTo>
                      <a:pt x="0" y="125"/>
                    </a:lnTo>
                    <a:lnTo>
                      <a:pt x="382" y="0"/>
                    </a:lnTo>
                    <a:lnTo>
                      <a:pt x="382" y="6"/>
                    </a:lnTo>
                    <a:close/>
                  </a:path>
                </a:pathLst>
              </a:custGeom>
              <a:solidFill>
                <a:srgbClr val="E4693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1" name="Google Shape;751;p29"/>
              <p:cNvSpPr/>
              <p:nvPr/>
            </p:nvSpPr>
            <p:spPr>
              <a:xfrm>
                <a:off x="1784" y="3199"/>
                <a:ext cx="382" cy="128"/>
              </a:xfrm>
              <a:custGeom>
                <a:rect b="b" l="l" r="r" t="t"/>
                <a:pathLst>
                  <a:path extrusionOk="0" h="128" w="382">
                    <a:moveTo>
                      <a:pt x="382" y="5"/>
                    </a:moveTo>
                    <a:lnTo>
                      <a:pt x="2" y="128"/>
                    </a:lnTo>
                    <a:lnTo>
                      <a:pt x="0" y="126"/>
                    </a:lnTo>
                    <a:lnTo>
                      <a:pt x="0" y="124"/>
                    </a:lnTo>
                    <a:lnTo>
                      <a:pt x="382" y="0"/>
                    </a:lnTo>
                    <a:lnTo>
                      <a:pt x="382" y="5"/>
                    </a:lnTo>
                    <a:close/>
                  </a:path>
                </a:pathLst>
              </a:custGeom>
              <a:solidFill>
                <a:srgbClr val="E4683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2" name="Google Shape;752;p29"/>
              <p:cNvSpPr/>
              <p:nvPr/>
            </p:nvSpPr>
            <p:spPr>
              <a:xfrm>
                <a:off x="1784" y="3197"/>
                <a:ext cx="382" cy="128"/>
              </a:xfrm>
              <a:custGeom>
                <a:rect b="b" l="l" r="r" t="t"/>
                <a:pathLst>
                  <a:path extrusionOk="0" h="128" w="382">
                    <a:moveTo>
                      <a:pt x="382" y="3"/>
                    </a:moveTo>
                    <a:lnTo>
                      <a:pt x="0" y="128"/>
                    </a:lnTo>
                    <a:lnTo>
                      <a:pt x="0" y="126"/>
                    </a:lnTo>
                    <a:lnTo>
                      <a:pt x="0" y="122"/>
                    </a:lnTo>
                    <a:lnTo>
                      <a:pt x="382" y="0"/>
                    </a:lnTo>
                    <a:lnTo>
                      <a:pt x="382" y="3"/>
                    </a:lnTo>
                    <a:close/>
                  </a:path>
                </a:pathLst>
              </a:custGeom>
              <a:solidFill>
                <a:srgbClr val="E4673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3" name="Google Shape;753;p29"/>
              <p:cNvSpPr/>
              <p:nvPr/>
            </p:nvSpPr>
            <p:spPr>
              <a:xfrm>
                <a:off x="1784" y="3193"/>
                <a:ext cx="382" cy="130"/>
              </a:xfrm>
              <a:custGeom>
                <a:rect b="b" l="l" r="r" t="t"/>
                <a:pathLst>
                  <a:path extrusionOk="0" h="130" w="382">
                    <a:moveTo>
                      <a:pt x="382" y="6"/>
                    </a:moveTo>
                    <a:lnTo>
                      <a:pt x="0" y="130"/>
                    </a:lnTo>
                    <a:lnTo>
                      <a:pt x="0" y="126"/>
                    </a:lnTo>
                    <a:lnTo>
                      <a:pt x="0" y="124"/>
                    </a:lnTo>
                    <a:lnTo>
                      <a:pt x="382" y="0"/>
                    </a:lnTo>
                    <a:lnTo>
                      <a:pt x="382" y="6"/>
                    </a:lnTo>
                    <a:close/>
                  </a:path>
                </a:pathLst>
              </a:custGeom>
              <a:solidFill>
                <a:srgbClr val="E3663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4" name="Google Shape;754;p29"/>
              <p:cNvSpPr/>
              <p:nvPr/>
            </p:nvSpPr>
            <p:spPr>
              <a:xfrm>
                <a:off x="1784" y="3191"/>
                <a:ext cx="382" cy="128"/>
              </a:xfrm>
              <a:custGeom>
                <a:rect b="b" l="l" r="r" t="t"/>
                <a:pathLst>
                  <a:path extrusionOk="0" h="128" w="382">
                    <a:moveTo>
                      <a:pt x="382" y="6"/>
                    </a:moveTo>
                    <a:lnTo>
                      <a:pt x="0" y="128"/>
                    </a:lnTo>
                    <a:lnTo>
                      <a:pt x="0" y="126"/>
                    </a:lnTo>
                    <a:lnTo>
                      <a:pt x="0" y="125"/>
                    </a:lnTo>
                    <a:lnTo>
                      <a:pt x="382" y="0"/>
                    </a:lnTo>
                    <a:lnTo>
                      <a:pt x="382" y="6"/>
                    </a:lnTo>
                    <a:close/>
                  </a:path>
                </a:pathLst>
              </a:custGeom>
              <a:solidFill>
                <a:srgbClr val="E3652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5" name="Google Shape;755;p29"/>
              <p:cNvSpPr/>
              <p:nvPr/>
            </p:nvSpPr>
            <p:spPr>
              <a:xfrm>
                <a:off x="1784" y="3187"/>
                <a:ext cx="382" cy="130"/>
              </a:xfrm>
              <a:custGeom>
                <a:rect b="b" l="l" r="r" t="t"/>
                <a:pathLst>
                  <a:path extrusionOk="0" h="130" w="382">
                    <a:moveTo>
                      <a:pt x="382" y="6"/>
                    </a:moveTo>
                    <a:lnTo>
                      <a:pt x="0" y="130"/>
                    </a:lnTo>
                    <a:lnTo>
                      <a:pt x="0" y="129"/>
                    </a:lnTo>
                    <a:lnTo>
                      <a:pt x="0" y="127"/>
                    </a:lnTo>
                    <a:lnTo>
                      <a:pt x="382" y="0"/>
                    </a:lnTo>
                    <a:lnTo>
                      <a:pt x="382" y="6"/>
                    </a:lnTo>
                    <a:close/>
                  </a:path>
                </a:pathLst>
              </a:custGeom>
              <a:solidFill>
                <a:srgbClr val="E3652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6" name="Google Shape;756;p29"/>
              <p:cNvSpPr/>
              <p:nvPr/>
            </p:nvSpPr>
            <p:spPr>
              <a:xfrm>
                <a:off x="1784" y="3185"/>
                <a:ext cx="382" cy="131"/>
              </a:xfrm>
              <a:custGeom>
                <a:rect b="b" l="l" r="r" t="t"/>
                <a:pathLst>
                  <a:path extrusionOk="0" h="131" w="382">
                    <a:moveTo>
                      <a:pt x="382" y="6"/>
                    </a:moveTo>
                    <a:lnTo>
                      <a:pt x="0" y="131"/>
                    </a:lnTo>
                    <a:lnTo>
                      <a:pt x="0" y="129"/>
                    </a:lnTo>
                    <a:lnTo>
                      <a:pt x="0" y="125"/>
                    </a:lnTo>
                    <a:lnTo>
                      <a:pt x="382" y="0"/>
                    </a:lnTo>
                    <a:lnTo>
                      <a:pt x="382" y="6"/>
                    </a:lnTo>
                    <a:close/>
                  </a:path>
                </a:pathLst>
              </a:custGeom>
              <a:solidFill>
                <a:srgbClr val="E3642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7" name="Google Shape;757;p29"/>
              <p:cNvSpPr/>
              <p:nvPr/>
            </p:nvSpPr>
            <p:spPr>
              <a:xfrm>
                <a:off x="1782" y="3183"/>
                <a:ext cx="384" cy="131"/>
              </a:xfrm>
              <a:custGeom>
                <a:rect b="b" l="l" r="r" t="t"/>
                <a:pathLst>
                  <a:path extrusionOk="0" h="131" w="384">
                    <a:moveTo>
                      <a:pt x="384" y="4"/>
                    </a:moveTo>
                    <a:lnTo>
                      <a:pt x="2" y="131"/>
                    </a:lnTo>
                    <a:lnTo>
                      <a:pt x="2" y="127"/>
                    </a:lnTo>
                    <a:lnTo>
                      <a:pt x="0" y="125"/>
                    </a:lnTo>
                    <a:lnTo>
                      <a:pt x="384" y="0"/>
                    </a:lnTo>
                    <a:lnTo>
                      <a:pt x="384" y="4"/>
                    </a:lnTo>
                    <a:close/>
                  </a:path>
                </a:pathLst>
              </a:custGeom>
              <a:solidFill>
                <a:srgbClr val="E3632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8" name="Google Shape;758;p29"/>
              <p:cNvSpPr/>
              <p:nvPr/>
            </p:nvSpPr>
            <p:spPr>
              <a:xfrm>
                <a:off x="1782" y="3179"/>
                <a:ext cx="384" cy="131"/>
              </a:xfrm>
              <a:custGeom>
                <a:rect b="b" l="l" r="r" t="t"/>
                <a:pathLst>
                  <a:path extrusionOk="0" h="131" w="384">
                    <a:moveTo>
                      <a:pt x="384" y="6"/>
                    </a:moveTo>
                    <a:lnTo>
                      <a:pt x="2" y="131"/>
                    </a:lnTo>
                    <a:lnTo>
                      <a:pt x="0" y="129"/>
                    </a:lnTo>
                    <a:lnTo>
                      <a:pt x="0" y="127"/>
                    </a:lnTo>
                    <a:lnTo>
                      <a:pt x="384" y="0"/>
                    </a:lnTo>
                    <a:lnTo>
                      <a:pt x="384" y="6"/>
                    </a:lnTo>
                    <a:close/>
                  </a:path>
                </a:pathLst>
              </a:custGeom>
              <a:solidFill>
                <a:srgbClr val="E3622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9" name="Google Shape;759;p29"/>
              <p:cNvSpPr/>
              <p:nvPr/>
            </p:nvSpPr>
            <p:spPr>
              <a:xfrm>
                <a:off x="1782" y="3177"/>
                <a:ext cx="384" cy="131"/>
              </a:xfrm>
              <a:custGeom>
                <a:rect b="b" l="l" r="r" t="t"/>
                <a:pathLst>
                  <a:path extrusionOk="0" h="131" w="384">
                    <a:moveTo>
                      <a:pt x="384" y="6"/>
                    </a:moveTo>
                    <a:lnTo>
                      <a:pt x="0" y="131"/>
                    </a:lnTo>
                    <a:lnTo>
                      <a:pt x="0" y="129"/>
                    </a:lnTo>
                    <a:lnTo>
                      <a:pt x="0" y="125"/>
                    </a:lnTo>
                    <a:lnTo>
                      <a:pt x="384" y="0"/>
                    </a:lnTo>
                    <a:lnTo>
                      <a:pt x="384" y="6"/>
                    </a:lnTo>
                    <a:close/>
                  </a:path>
                </a:pathLst>
              </a:custGeom>
              <a:solidFill>
                <a:srgbClr val="E3612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0" name="Google Shape;760;p29"/>
              <p:cNvSpPr/>
              <p:nvPr/>
            </p:nvSpPr>
            <p:spPr>
              <a:xfrm>
                <a:off x="1782" y="3175"/>
                <a:ext cx="384" cy="131"/>
              </a:xfrm>
              <a:custGeom>
                <a:rect b="b" l="l" r="r" t="t"/>
                <a:pathLst>
                  <a:path extrusionOk="0" h="131" w="384">
                    <a:moveTo>
                      <a:pt x="384" y="4"/>
                    </a:moveTo>
                    <a:lnTo>
                      <a:pt x="0" y="131"/>
                    </a:lnTo>
                    <a:lnTo>
                      <a:pt x="0" y="127"/>
                    </a:lnTo>
                    <a:lnTo>
                      <a:pt x="0" y="125"/>
                    </a:lnTo>
                    <a:lnTo>
                      <a:pt x="384" y="0"/>
                    </a:lnTo>
                    <a:lnTo>
                      <a:pt x="384" y="4"/>
                    </a:lnTo>
                    <a:close/>
                  </a:path>
                </a:pathLst>
              </a:custGeom>
              <a:solidFill>
                <a:srgbClr val="E2602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1" name="Google Shape;761;p29"/>
              <p:cNvSpPr/>
              <p:nvPr/>
            </p:nvSpPr>
            <p:spPr>
              <a:xfrm>
                <a:off x="1782" y="3172"/>
                <a:ext cx="384" cy="130"/>
              </a:xfrm>
              <a:custGeom>
                <a:rect b="b" l="l" r="r" t="t"/>
                <a:pathLst>
                  <a:path extrusionOk="0" h="130" w="384">
                    <a:moveTo>
                      <a:pt x="384" y="5"/>
                    </a:moveTo>
                    <a:lnTo>
                      <a:pt x="0" y="130"/>
                    </a:lnTo>
                    <a:lnTo>
                      <a:pt x="0" y="128"/>
                    </a:lnTo>
                    <a:lnTo>
                      <a:pt x="0" y="126"/>
                    </a:lnTo>
                    <a:lnTo>
                      <a:pt x="384" y="0"/>
                    </a:lnTo>
                    <a:lnTo>
                      <a:pt x="384" y="5"/>
                    </a:lnTo>
                    <a:close/>
                  </a:path>
                </a:pathLst>
              </a:custGeom>
              <a:solidFill>
                <a:srgbClr val="E2602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2" name="Google Shape;762;p29"/>
              <p:cNvSpPr/>
              <p:nvPr/>
            </p:nvSpPr>
            <p:spPr>
              <a:xfrm>
                <a:off x="1782" y="3170"/>
                <a:ext cx="384" cy="130"/>
              </a:xfrm>
              <a:custGeom>
                <a:rect b="b" l="l" r="r" t="t"/>
                <a:pathLst>
                  <a:path extrusionOk="0" h="130" w="384">
                    <a:moveTo>
                      <a:pt x="384" y="5"/>
                    </a:moveTo>
                    <a:lnTo>
                      <a:pt x="0" y="130"/>
                    </a:lnTo>
                    <a:lnTo>
                      <a:pt x="0" y="128"/>
                    </a:lnTo>
                    <a:lnTo>
                      <a:pt x="0" y="124"/>
                    </a:lnTo>
                    <a:lnTo>
                      <a:pt x="384" y="0"/>
                    </a:lnTo>
                    <a:lnTo>
                      <a:pt x="384" y="5"/>
                    </a:lnTo>
                    <a:close/>
                  </a:path>
                </a:pathLst>
              </a:custGeom>
              <a:solidFill>
                <a:srgbClr val="E25F2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3" name="Google Shape;763;p29"/>
              <p:cNvSpPr/>
              <p:nvPr/>
            </p:nvSpPr>
            <p:spPr>
              <a:xfrm>
                <a:off x="1782" y="3168"/>
                <a:ext cx="384" cy="130"/>
              </a:xfrm>
              <a:custGeom>
                <a:rect b="b" l="l" r="r" t="t"/>
                <a:pathLst>
                  <a:path extrusionOk="0" h="130" w="384">
                    <a:moveTo>
                      <a:pt x="384" y="4"/>
                    </a:moveTo>
                    <a:lnTo>
                      <a:pt x="0" y="130"/>
                    </a:lnTo>
                    <a:lnTo>
                      <a:pt x="0" y="126"/>
                    </a:lnTo>
                    <a:lnTo>
                      <a:pt x="0" y="125"/>
                    </a:lnTo>
                    <a:lnTo>
                      <a:pt x="384" y="0"/>
                    </a:lnTo>
                    <a:lnTo>
                      <a:pt x="384" y="4"/>
                    </a:lnTo>
                    <a:close/>
                  </a:path>
                </a:pathLst>
              </a:custGeom>
              <a:solidFill>
                <a:srgbClr val="E25E2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4" name="Google Shape;764;p29"/>
              <p:cNvSpPr/>
              <p:nvPr/>
            </p:nvSpPr>
            <p:spPr>
              <a:xfrm>
                <a:off x="1782" y="3164"/>
                <a:ext cx="384" cy="130"/>
              </a:xfrm>
              <a:custGeom>
                <a:rect b="b" l="l" r="r" t="t"/>
                <a:pathLst>
                  <a:path extrusionOk="0" h="130" w="384">
                    <a:moveTo>
                      <a:pt x="384" y="6"/>
                    </a:moveTo>
                    <a:lnTo>
                      <a:pt x="0" y="130"/>
                    </a:lnTo>
                    <a:lnTo>
                      <a:pt x="0" y="129"/>
                    </a:lnTo>
                    <a:lnTo>
                      <a:pt x="0" y="125"/>
                    </a:lnTo>
                    <a:lnTo>
                      <a:pt x="384" y="0"/>
                    </a:lnTo>
                    <a:lnTo>
                      <a:pt x="384" y="6"/>
                    </a:lnTo>
                    <a:close/>
                  </a:path>
                </a:pathLst>
              </a:custGeom>
              <a:solidFill>
                <a:srgbClr val="E25D2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5" name="Google Shape;765;p29"/>
              <p:cNvSpPr/>
              <p:nvPr/>
            </p:nvSpPr>
            <p:spPr>
              <a:xfrm>
                <a:off x="1782" y="3162"/>
                <a:ext cx="384" cy="131"/>
              </a:xfrm>
              <a:custGeom>
                <a:rect b="b" l="l" r="r" t="t"/>
                <a:pathLst>
                  <a:path extrusionOk="0" h="131" w="384">
                    <a:moveTo>
                      <a:pt x="384" y="6"/>
                    </a:moveTo>
                    <a:lnTo>
                      <a:pt x="0" y="131"/>
                    </a:lnTo>
                    <a:lnTo>
                      <a:pt x="0" y="127"/>
                    </a:lnTo>
                    <a:lnTo>
                      <a:pt x="0" y="125"/>
                    </a:lnTo>
                    <a:lnTo>
                      <a:pt x="384" y="0"/>
                    </a:lnTo>
                    <a:lnTo>
                      <a:pt x="384" y="6"/>
                    </a:lnTo>
                    <a:close/>
                  </a:path>
                </a:pathLst>
              </a:custGeom>
              <a:solidFill>
                <a:srgbClr val="E25D2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6" name="Google Shape;766;p29"/>
              <p:cNvSpPr/>
              <p:nvPr/>
            </p:nvSpPr>
            <p:spPr>
              <a:xfrm>
                <a:off x="1782" y="3158"/>
                <a:ext cx="384" cy="131"/>
              </a:xfrm>
              <a:custGeom>
                <a:rect b="b" l="l" r="r" t="t"/>
                <a:pathLst>
                  <a:path extrusionOk="0" h="131" w="384">
                    <a:moveTo>
                      <a:pt x="384" y="6"/>
                    </a:moveTo>
                    <a:lnTo>
                      <a:pt x="0" y="131"/>
                    </a:lnTo>
                    <a:lnTo>
                      <a:pt x="0" y="129"/>
                    </a:lnTo>
                    <a:lnTo>
                      <a:pt x="0" y="127"/>
                    </a:lnTo>
                    <a:lnTo>
                      <a:pt x="384" y="0"/>
                    </a:lnTo>
                    <a:lnTo>
                      <a:pt x="384" y="6"/>
                    </a:lnTo>
                    <a:close/>
                  </a:path>
                </a:pathLst>
              </a:custGeom>
              <a:solidFill>
                <a:srgbClr val="E25C2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7" name="Google Shape;767;p29"/>
              <p:cNvSpPr/>
              <p:nvPr/>
            </p:nvSpPr>
            <p:spPr>
              <a:xfrm>
                <a:off x="1782" y="3156"/>
                <a:ext cx="384" cy="131"/>
              </a:xfrm>
              <a:custGeom>
                <a:rect b="b" l="l" r="r" t="t"/>
                <a:pathLst>
                  <a:path extrusionOk="0" h="131" w="384">
                    <a:moveTo>
                      <a:pt x="384" y="6"/>
                    </a:moveTo>
                    <a:lnTo>
                      <a:pt x="0" y="131"/>
                    </a:lnTo>
                    <a:lnTo>
                      <a:pt x="0" y="129"/>
                    </a:lnTo>
                    <a:lnTo>
                      <a:pt x="0" y="125"/>
                    </a:lnTo>
                    <a:lnTo>
                      <a:pt x="384" y="0"/>
                    </a:lnTo>
                    <a:lnTo>
                      <a:pt x="384" y="6"/>
                    </a:lnTo>
                    <a:close/>
                  </a:path>
                </a:pathLst>
              </a:custGeom>
              <a:solidFill>
                <a:srgbClr val="E25C2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8" name="Google Shape;768;p29"/>
              <p:cNvSpPr/>
              <p:nvPr/>
            </p:nvSpPr>
            <p:spPr>
              <a:xfrm>
                <a:off x="1782" y="3154"/>
                <a:ext cx="384" cy="131"/>
              </a:xfrm>
              <a:custGeom>
                <a:rect b="b" l="l" r="r" t="t"/>
                <a:pathLst>
                  <a:path extrusionOk="0" h="131" w="384">
                    <a:moveTo>
                      <a:pt x="384" y="4"/>
                    </a:moveTo>
                    <a:lnTo>
                      <a:pt x="0" y="131"/>
                    </a:lnTo>
                    <a:lnTo>
                      <a:pt x="0" y="127"/>
                    </a:lnTo>
                    <a:lnTo>
                      <a:pt x="0" y="125"/>
                    </a:lnTo>
                    <a:lnTo>
                      <a:pt x="384" y="0"/>
                    </a:lnTo>
                    <a:lnTo>
                      <a:pt x="384" y="4"/>
                    </a:lnTo>
                    <a:close/>
                  </a:path>
                </a:pathLst>
              </a:custGeom>
              <a:solidFill>
                <a:srgbClr val="E25B2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9" name="Google Shape;769;p29"/>
              <p:cNvSpPr/>
              <p:nvPr/>
            </p:nvSpPr>
            <p:spPr>
              <a:xfrm>
                <a:off x="1782" y="3151"/>
                <a:ext cx="384" cy="130"/>
              </a:xfrm>
              <a:custGeom>
                <a:rect b="b" l="l" r="r" t="t"/>
                <a:pathLst>
                  <a:path extrusionOk="0" h="130" w="384">
                    <a:moveTo>
                      <a:pt x="384" y="5"/>
                    </a:moveTo>
                    <a:lnTo>
                      <a:pt x="0" y="130"/>
                    </a:lnTo>
                    <a:lnTo>
                      <a:pt x="0" y="128"/>
                    </a:lnTo>
                    <a:lnTo>
                      <a:pt x="0" y="126"/>
                    </a:lnTo>
                    <a:lnTo>
                      <a:pt x="384" y="0"/>
                    </a:lnTo>
                    <a:lnTo>
                      <a:pt x="384" y="5"/>
                    </a:lnTo>
                    <a:close/>
                  </a:path>
                </a:pathLst>
              </a:custGeom>
              <a:solidFill>
                <a:srgbClr val="E15A2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0" name="Google Shape;770;p29"/>
              <p:cNvSpPr/>
              <p:nvPr/>
            </p:nvSpPr>
            <p:spPr>
              <a:xfrm>
                <a:off x="1782" y="3149"/>
                <a:ext cx="384" cy="130"/>
              </a:xfrm>
              <a:custGeom>
                <a:rect b="b" l="l" r="r" t="t"/>
                <a:pathLst>
                  <a:path extrusionOk="0" h="130" w="384">
                    <a:moveTo>
                      <a:pt x="384" y="5"/>
                    </a:moveTo>
                    <a:lnTo>
                      <a:pt x="0" y="130"/>
                    </a:lnTo>
                    <a:lnTo>
                      <a:pt x="0" y="128"/>
                    </a:lnTo>
                    <a:lnTo>
                      <a:pt x="0" y="124"/>
                    </a:lnTo>
                    <a:lnTo>
                      <a:pt x="384" y="0"/>
                    </a:lnTo>
                    <a:lnTo>
                      <a:pt x="384" y="5"/>
                    </a:lnTo>
                    <a:close/>
                  </a:path>
                </a:pathLst>
              </a:custGeom>
              <a:solidFill>
                <a:srgbClr val="E15A2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1" name="Google Shape;771;p29"/>
              <p:cNvSpPr/>
              <p:nvPr/>
            </p:nvSpPr>
            <p:spPr>
              <a:xfrm>
                <a:off x="1782" y="3147"/>
                <a:ext cx="384" cy="130"/>
              </a:xfrm>
              <a:custGeom>
                <a:rect b="b" l="l" r="r" t="t"/>
                <a:pathLst>
                  <a:path extrusionOk="0" h="130" w="384">
                    <a:moveTo>
                      <a:pt x="384" y="4"/>
                    </a:moveTo>
                    <a:lnTo>
                      <a:pt x="0" y="130"/>
                    </a:lnTo>
                    <a:lnTo>
                      <a:pt x="0" y="126"/>
                    </a:lnTo>
                    <a:lnTo>
                      <a:pt x="0" y="124"/>
                    </a:lnTo>
                    <a:lnTo>
                      <a:pt x="384" y="0"/>
                    </a:lnTo>
                    <a:lnTo>
                      <a:pt x="384" y="4"/>
                    </a:lnTo>
                    <a:close/>
                  </a:path>
                </a:pathLst>
              </a:custGeom>
              <a:solidFill>
                <a:srgbClr val="E1592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2" name="Google Shape;772;p29"/>
              <p:cNvSpPr/>
              <p:nvPr/>
            </p:nvSpPr>
            <p:spPr>
              <a:xfrm>
                <a:off x="1782" y="3143"/>
                <a:ext cx="384" cy="130"/>
              </a:xfrm>
              <a:custGeom>
                <a:rect b="b" l="l" r="r" t="t"/>
                <a:pathLst>
                  <a:path extrusionOk="0" h="130" w="384">
                    <a:moveTo>
                      <a:pt x="384" y="6"/>
                    </a:moveTo>
                    <a:lnTo>
                      <a:pt x="0" y="130"/>
                    </a:lnTo>
                    <a:lnTo>
                      <a:pt x="0" y="128"/>
                    </a:lnTo>
                    <a:lnTo>
                      <a:pt x="0" y="127"/>
                    </a:lnTo>
                    <a:lnTo>
                      <a:pt x="384" y="0"/>
                    </a:lnTo>
                    <a:lnTo>
                      <a:pt x="384" y="6"/>
                    </a:lnTo>
                    <a:close/>
                  </a:path>
                </a:pathLst>
              </a:custGeom>
              <a:solidFill>
                <a:srgbClr val="E1582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3" name="Google Shape;773;p29"/>
              <p:cNvSpPr/>
              <p:nvPr/>
            </p:nvSpPr>
            <p:spPr>
              <a:xfrm>
                <a:off x="1782" y="3141"/>
                <a:ext cx="384" cy="130"/>
              </a:xfrm>
              <a:custGeom>
                <a:rect b="b" l="l" r="r" t="t"/>
                <a:pathLst>
                  <a:path extrusionOk="0" h="130" w="384">
                    <a:moveTo>
                      <a:pt x="384" y="6"/>
                    </a:moveTo>
                    <a:lnTo>
                      <a:pt x="0" y="130"/>
                    </a:lnTo>
                    <a:lnTo>
                      <a:pt x="0" y="129"/>
                    </a:lnTo>
                    <a:lnTo>
                      <a:pt x="0" y="125"/>
                    </a:lnTo>
                    <a:lnTo>
                      <a:pt x="384" y="0"/>
                    </a:lnTo>
                    <a:lnTo>
                      <a:pt x="384" y="6"/>
                    </a:lnTo>
                    <a:close/>
                  </a:path>
                </a:pathLst>
              </a:custGeom>
              <a:solidFill>
                <a:srgbClr val="E1582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4" name="Google Shape;774;p29"/>
              <p:cNvSpPr/>
              <p:nvPr/>
            </p:nvSpPr>
            <p:spPr>
              <a:xfrm>
                <a:off x="1782" y="3139"/>
                <a:ext cx="384" cy="131"/>
              </a:xfrm>
              <a:custGeom>
                <a:rect b="b" l="l" r="r" t="t"/>
                <a:pathLst>
                  <a:path extrusionOk="0" h="131" w="384">
                    <a:moveTo>
                      <a:pt x="384" y="4"/>
                    </a:moveTo>
                    <a:lnTo>
                      <a:pt x="0" y="131"/>
                    </a:lnTo>
                    <a:lnTo>
                      <a:pt x="0" y="127"/>
                    </a:lnTo>
                    <a:lnTo>
                      <a:pt x="0" y="125"/>
                    </a:lnTo>
                    <a:lnTo>
                      <a:pt x="384" y="0"/>
                    </a:lnTo>
                    <a:lnTo>
                      <a:pt x="384" y="4"/>
                    </a:lnTo>
                    <a:close/>
                  </a:path>
                </a:pathLst>
              </a:custGeom>
              <a:solidFill>
                <a:srgbClr val="E1582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5" name="Google Shape;775;p29"/>
              <p:cNvSpPr/>
              <p:nvPr/>
            </p:nvSpPr>
            <p:spPr>
              <a:xfrm>
                <a:off x="1782" y="3135"/>
                <a:ext cx="384" cy="131"/>
              </a:xfrm>
              <a:custGeom>
                <a:rect b="b" l="l" r="r" t="t"/>
                <a:pathLst>
                  <a:path extrusionOk="0" h="131" w="384">
                    <a:moveTo>
                      <a:pt x="384" y="6"/>
                    </a:moveTo>
                    <a:lnTo>
                      <a:pt x="0" y="131"/>
                    </a:lnTo>
                    <a:lnTo>
                      <a:pt x="0" y="129"/>
                    </a:lnTo>
                    <a:lnTo>
                      <a:pt x="0" y="125"/>
                    </a:lnTo>
                    <a:lnTo>
                      <a:pt x="384" y="0"/>
                    </a:lnTo>
                    <a:lnTo>
                      <a:pt x="384" y="6"/>
                    </a:lnTo>
                    <a:close/>
                  </a:path>
                </a:pathLst>
              </a:custGeom>
              <a:solidFill>
                <a:srgbClr val="E1572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6" name="Google Shape;776;p29"/>
              <p:cNvSpPr/>
              <p:nvPr/>
            </p:nvSpPr>
            <p:spPr>
              <a:xfrm>
                <a:off x="1782" y="3133"/>
                <a:ext cx="384" cy="131"/>
              </a:xfrm>
              <a:custGeom>
                <a:rect b="b" l="l" r="r" t="t"/>
                <a:pathLst>
                  <a:path extrusionOk="0" h="131" w="384">
                    <a:moveTo>
                      <a:pt x="384" y="6"/>
                    </a:moveTo>
                    <a:lnTo>
                      <a:pt x="0" y="131"/>
                    </a:lnTo>
                    <a:lnTo>
                      <a:pt x="0" y="127"/>
                    </a:lnTo>
                    <a:lnTo>
                      <a:pt x="0" y="125"/>
                    </a:lnTo>
                    <a:lnTo>
                      <a:pt x="384" y="0"/>
                    </a:lnTo>
                    <a:lnTo>
                      <a:pt x="384" y="6"/>
                    </a:lnTo>
                    <a:close/>
                  </a:path>
                </a:pathLst>
              </a:custGeom>
              <a:solidFill>
                <a:srgbClr val="E1562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7" name="Google Shape;777;p29"/>
              <p:cNvSpPr/>
              <p:nvPr/>
            </p:nvSpPr>
            <p:spPr>
              <a:xfrm>
                <a:off x="1782" y="3129"/>
                <a:ext cx="384" cy="131"/>
              </a:xfrm>
              <a:custGeom>
                <a:rect b="b" l="l" r="r" t="t"/>
                <a:pathLst>
                  <a:path extrusionOk="0" h="131" w="384">
                    <a:moveTo>
                      <a:pt x="384" y="6"/>
                    </a:moveTo>
                    <a:lnTo>
                      <a:pt x="0" y="131"/>
                    </a:lnTo>
                    <a:lnTo>
                      <a:pt x="0" y="129"/>
                    </a:lnTo>
                    <a:lnTo>
                      <a:pt x="0" y="127"/>
                    </a:lnTo>
                    <a:lnTo>
                      <a:pt x="384" y="0"/>
                    </a:lnTo>
                    <a:lnTo>
                      <a:pt x="384" y="6"/>
                    </a:lnTo>
                    <a:close/>
                  </a:path>
                </a:pathLst>
              </a:custGeom>
              <a:solidFill>
                <a:srgbClr val="E1552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8" name="Google Shape;778;p29"/>
              <p:cNvSpPr/>
              <p:nvPr/>
            </p:nvSpPr>
            <p:spPr>
              <a:xfrm>
                <a:off x="1782" y="3128"/>
                <a:ext cx="384" cy="130"/>
              </a:xfrm>
              <a:custGeom>
                <a:rect b="b" l="l" r="r" t="t"/>
                <a:pathLst>
                  <a:path extrusionOk="0" h="130" w="384">
                    <a:moveTo>
                      <a:pt x="384" y="5"/>
                    </a:moveTo>
                    <a:lnTo>
                      <a:pt x="0" y="130"/>
                    </a:lnTo>
                    <a:lnTo>
                      <a:pt x="0" y="128"/>
                    </a:lnTo>
                    <a:lnTo>
                      <a:pt x="0" y="124"/>
                    </a:lnTo>
                    <a:lnTo>
                      <a:pt x="384" y="0"/>
                    </a:lnTo>
                    <a:lnTo>
                      <a:pt x="384" y="5"/>
                    </a:lnTo>
                    <a:close/>
                  </a:path>
                </a:pathLst>
              </a:custGeom>
              <a:solidFill>
                <a:srgbClr val="E0542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9" name="Google Shape;779;p29"/>
              <p:cNvSpPr/>
              <p:nvPr/>
            </p:nvSpPr>
            <p:spPr>
              <a:xfrm>
                <a:off x="1782" y="3126"/>
                <a:ext cx="384" cy="130"/>
              </a:xfrm>
              <a:custGeom>
                <a:rect b="b" l="l" r="r" t="t"/>
                <a:pathLst>
                  <a:path extrusionOk="0" h="130" w="384">
                    <a:moveTo>
                      <a:pt x="384" y="3"/>
                    </a:moveTo>
                    <a:lnTo>
                      <a:pt x="0" y="130"/>
                    </a:lnTo>
                    <a:lnTo>
                      <a:pt x="0" y="126"/>
                    </a:lnTo>
                    <a:lnTo>
                      <a:pt x="2" y="124"/>
                    </a:lnTo>
                    <a:lnTo>
                      <a:pt x="384" y="0"/>
                    </a:lnTo>
                    <a:lnTo>
                      <a:pt x="384" y="3"/>
                    </a:lnTo>
                    <a:close/>
                  </a:path>
                </a:pathLst>
              </a:custGeom>
              <a:solidFill>
                <a:srgbClr val="E0542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0" name="Google Shape;780;p29"/>
              <p:cNvSpPr/>
              <p:nvPr/>
            </p:nvSpPr>
            <p:spPr>
              <a:xfrm>
                <a:off x="1782" y="3122"/>
                <a:ext cx="384" cy="130"/>
              </a:xfrm>
              <a:custGeom>
                <a:rect b="b" l="l" r="r" t="t"/>
                <a:pathLst>
                  <a:path extrusionOk="0" h="130" w="384">
                    <a:moveTo>
                      <a:pt x="384" y="6"/>
                    </a:moveTo>
                    <a:lnTo>
                      <a:pt x="0" y="130"/>
                    </a:lnTo>
                    <a:lnTo>
                      <a:pt x="2" y="128"/>
                    </a:lnTo>
                    <a:lnTo>
                      <a:pt x="2" y="124"/>
                    </a:lnTo>
                    <a:lnTo>
                      <a:pt x="384" y="0"/>
                    </a:lnTo>
                    <a:lnTo>
                      <a:pt x="384" y="6"/>
                    </a:lnTo>
                    <a:close/>
                  </a:path>
                </a:pathLst>
              </a:custGeom>
              <a:solidFill>
                <a:srgbClr val="E0542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1" name="Google Shape;781;p29"/>
              <p:cNvSpPr/>
              <p:nvPr/>
            </p:nvSpPr>
            <p:spPr>
              <a:xfrm>
                <a:off x="1784" y="3120"/>
                <a:ext cx="382" cy="130"/>
              </a:xfrm>
              <a:custGeom>
                <a:rect b="b" l="l" r="r" t="t"/>
                <a:pathLst>
                  <a:path extrusionOk="0" h="130" w="382">
                    <a:moveTo>
                      <a:pt x="382" y="6"/>
                    </a:moveTo>
                    <a:lnTo>
                      <a:pt x="0" y="130"/>
                    </a:lnTo>
                    <a:lnTo>
                      <a:pt x="0" y="126"/>
                    </a:lnTo>
                    <a:lnTo>
                      <a:pt x="0" y="125"/>
                    </a:lnTo>
                    <a:lnTo>
                      <a:pt x="382" y="0"/>
                    </a:lnTo>
                    <a:lnTo>
                      <a:pt x="382" y="6"/>
                    </a:lnTo>
                    <a:close/>
                  </a:path>
                </a:pathLst>
              </a:custGeom>
              <a:solidFill>
                <a:srgbClr val="E0532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2" name="Google Shape;782;p29"/>
              <p:cNvSpPr/>
              <p:nvPr/>
            </p:nvSpPr>
            <p:spPr>
              <a:xfrm>
                <a:off x="1784" y="3118"/>
                <a:ext cx="382" cy="128"/>
              </a:xfrm>
              <a:custGeom>
                <a:rect b="b" l="l" r="r" t="t"/>
                <a:pathLst>
                  <a:path extrusionOk="0" h="128" w="382">
                    <a:moveTo>
                      <a:pt x="382" y="4"/>
                    </a:moveTo>
                    <a:lnTo>
                      <a:pt x="0" y="128"/>
                    </a:lnTo>
                    <a:lnTo>
                      <a:pt x="0" y="127"/>
                    </a:lnTo>
                    <a:lnTo>
                      <a:pt x="0" y="125"/>
                    </a:lnTo>
                    <a:lnTo>
                      <a:pt x="382" y="0"/>
                    </a:lnTo>
                    <a:lnTo>
                      <a:pt x="382" y="4"/>
                    </a:lnTo>
                    <a:close/>
                  </a:path>
                </a:pathLst>
              </a:custGeom>
              <a:solidFill>
                <a:srgbClr val="E0522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3" name="Google Shape;783;p29"/>
              <p:cNvSpPr/>
              <p:nvPr/>
            </p:nvSpPr>
            <p:spPr>
              <a:xfrm>
                <a:off x="1784" y="3114"/>
                <a:ext cx="382" cy="131"/>
              </a:xfrm>
              <a:custGeom>
                <a:rect b="b" l="l" r="r" t="t"/>
                <a:pathLst>
                  <a:path extrusionOk="0" h="131" w="382">
                    <a:moveTo>
                      <a:pt x="382" y="6"/>
                    </a:moveTo>
                    <a:lnTo>
                      <a:pt x="0" y="131"/>
                    </a:lnTo>
                    <a:lnTo>
                      <a:pt x="0" y="129"/>
                    </a:lnTo>
                    <a:lnTo>
                      <a:pt x="0" y="125"/>
                    </a:lnTo>
                    <a:lnTo>
                      <a:pt x="382" y="0"/>
                    </a:lnTo>
                    <a:lnTo>
                      <a:pt x="382" y="6"/>
                    </a:lnTo>
                    <a:close/>
                  </a:path>
                </a:pathLst>
              </a:custGeom>
              <a:solidFill>
                <a:srgbClr val="E0522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4" name="Google Shape;784;p29"/>
              <p:cNvSpPr/>
              <p:nvPr/>
            </p:nvSpPr>
            <p:spPr>
              <a:xfrm>
                <a:off x="1784" y="3112"/>
                <a:ext cx="382" cy="131"/>
              </a:xfrm>
              <a:custGeom>
                <a:rect b="b" l="l" r="r" t="t"/>
                <a:pathLst>
                  <a:path extrusionOk="0" h="131" w="382">
                    <a:moveTo>
                      <a:pt x="382" y="6"/>
                    </a:moveTo>
                    <a:lnTo>
                      <a:pt x="0" y="131"/>
                    </a:lnTo>
                    <a:lnTo>
                      <a:pt x="0" y="127"/>
                    </a:lnTo>
                    <a:lnTo>
                      <a:pt x="0" y="125"/>
                    </a:lnTo>
                    <a:lnTo>
                      <a:pt x="382" y="0"/>
                    </a:lnTo>
                    <a:lnTo>
                      <a:pt x="382" y="6"/>
                    </a:lnTo>
                    <a:close/>
                  </a:path>
                </a:pathLst>
              </a:custGeom>
              <a:solidFill>
                <a:srgbClr val="E0512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5" name="Google Shape;785;p29"/>
              <p:cNvSpPr/>
              <p:nvPr/>
            </p:nvSpPr>
            <p:spPr>
              <a:xfrm>
                <a:off x="1784" y="3110"/>
                <a:ext cx="382" cy="129"/>
              </a:xfrm>
              <a:custGeom>
                <a:rect b="b" l="l" r="r" t="t"/>
                <a:pathLst>
                  <a:path extrusionOk="0" h="129" w="382">
                    <a:moveTo>
                      <a:pt x="382" y="4"/>
                    </a:moveTo>
                    <a:lnTo>
                      <a:pt x="0" y="129"/>
                    </a:lnTo>
                    <a:lnTo>
                      <a:pt x="0" y="127"/>
                    </a:lnTo>
                    <a:lnTo>
                      <a:pt x="0" y="123"/>
                    </a:lnTo>
                    <a:lnTo>
                      <a:pt x="382" y="0"/>
                    </a:lnTo>
                    <a:lnTo>
                      <a:pt x="382" y="4"/>
                    </a:lnTo>
                    <a:close/>
                  </a:path>
                </a:pathLst>
              </a:custGeom>
              <a:solidFill>
                <a:srgbClr val="E0512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6" name="Google Shape;786;p29"/>
              <p:cNvSpPr/>
              <p:nvPr/>
            </p:nvSpPr>
            <p:spPr>
              <a:xfrm>
                <a:off x="1784" y="3106"/>
                <a:ext cx="382" cy="131"/>
              </a:xfrm>
              <a:custGeom>
                <a:rect b="b" l="l" r="r" t="t"/>
                <a:pathLst>
                  <a:path extrusionOk="0" h="131" w="382">
                    <a:moveTo>
                      <a:pt x="382" y="6"/>
                    </a:moveTo>
                    <a:lnTo>
                      <a:pt x="0" y="131"/>
                    </a:lnTo>
                    <a:lnTo>
                      <a:pt x="0" y="127"/>
                    </a:lnTo>
                    <a:lnTo>
                      <a:pt x="2" y="125"/>
                    </a:lnTo>
                    <a:lnTo>
                      <a:pt x="382" y="0"/>
                    </a:lnTo>
                    <a:lnTo>
                      <a:pt x="382" y="6"/>
                    </a:lnTo>
                    <a:close/>
                  </a:path>
                </a:pathLst>
              </a:custGeom>
              <a:solidFill>
                <a:srgbClr val="E0502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7" name="Google Shape;787;p29"/>
              <p:cNvSpPr/>
              <p:nvPr/>
            </p:nvSpPr>
            <p:spPr>
              <a:xfrm>
                <a:off x="1784" y="3104"/>
                <a:ext cx="382" cy="129"/>
              </a:xfrm>
              <a:custGeom>
                <a:rect b="b" l="l" r="r" t="t"/>
                <a:pathLst>
                  <a:path extrusionOk="0" h="129" w="382">
                    <a:moveTo>
                      <a:pt x="382" y="6"/>
                    </a:moveTo>
                    <a:lnTo>
                      <a:pt x="0" y="129"/>
                    </a:lnTo>
                    <a:lnTo>
                      <a:pt x="2" y="127"/>
                    </a:lnTo>
                    <a:lnTo>
                      <a:pt x="2" y="123"/>
                    </a:lnTo>
                    <a:lnTo>
                      <a:pt x="382" y="0"/>
                    </a:lnTo>
                    <a:lnTo>
                      <a:pt x="382" y="6"/>
                    </a:lnTo>
                    <a:close/>
                  </a:path>
                </a:pathLst>
              </a:custGeom>
              <a:solidFill>
                <a:srgbClr val="E04F2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8" name="Google Shape;788;p29"/>
              <p:cNvSpPr/>
              <p:nvPr/>
            </p:nvSpPr>
            <p:spPr>
              <a:xfrm>
                <a:off x="1786" y="3101"/>
                <a:ext cx="380" cy="130"/>
              </a:xfrm>
              <a:custGeom>
                <a:rect b="b" l="l" r="r" t="t"/>
                <a:pathLst>
                  <a:path extrusionOk="0" h="130" w="380">
                    <a:moveTo>
                      <a:pt x="380" y="5"/>
                    </a:moveTo>
                    <a:lnTo>
                      <a:pt x="0" y="130"/>
                    </a:lnTo>
                    <a:lnTo>
                      <a:pt x="0" y="126"/>
                    </a:lnTo>
                    <a:lnTo>
                      <a:pt x="0" y="124"/>
                    </a:lnTo>
                    <a:lnTo>
                      <a:pt x="380" y="0"/>
                    </a:lnTo>
                    <a:lnTo>
                      <a:pt x="380" y="5"/>
                    </a:lnTo>
                    <a:close/>
                  </a:path>
                </a:pathLst>
              </a:custGeom>
              <a:solidFill>
                <a:srgbClr val="E04F2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9" name="Google Shape;789;p29"/>
              <p:cNvSpPr/>
              <p:nvPr/>
            </p:nvSpPr>
            <p:spPr>
              <a:xfrm>
                <a:off x="1786" y="3099"/>
                <a:ext cx="380" cy="128"/>
              </a:xfrm>
              <a:custGeom>
                <a:rect b="b" l="l" r="r" t="t"/>
                <a:pathLst>
                  <a:path extrusionOk="0" h="128" w="380">
                    <a:moveTo>
                      <a:pt x="380" y="5"/>
                    </a:moveTo>
                    <a:lnTo>
                      <a:pt x="0" y="128"/>
                    </a:lnTo>
                    <a:lnTo>
                      <a:pt x="0" y="126"/>
                    </a:lnTo>
                    <a:lnTo>
                      <a:pt x="0" y="124"/>
                    </a:lnTo>
                    <a:lnTo>
                      <a:pt x="380" y="0"/>
                    </a:lnTo>
                    <a:lnTo>
                      <a:pt x="380" y="5"/>
                    </a:lnTo>
                    <a:close/>
                  </a:path>
                </a:pathLst>
              </a:custGeom>
              <a:solidFill>
                <a:srgbClr val="E04E2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0" name="Google Shape;790;p29"/>
              <p:cNvSpPr/>
              <p:nvPr/>
            </p:nvSpPr>
            <p:spPr>
              <a:xfrm>
                <a:off x="1786" y="3097"/>
                <a:ext cx="380" cy="128"/>
              </a:xfrm>
              <a:custGeom>
                <a:rect b="b" l="l" r="r" t="t"/>
                <a:pathLst>
                  <a:path extrusionOk="0" h="128" w="380">
                    <a:moveTo>
                      <a:pt x="380" y="4"/>
                    </a:moveTo>
                    <a:lnTo>
                      <a:pt x="0" y="128"/>
                    </a:lnTo>
                    <a:lnTo>
                      <a:pt x="0" y="126"/>
                    </a:lnTo>
                    <a:lnTo>
                      <a:pt x="2" y="123"/>
                    </a:lnTo>
                    <a:lnTo>
                      <a:pt x="380" y="0"/>
                    </a:lnTo>
                    <a:lnTo>
                      <a:pt x="380" y="4"/>
                    </a:lnTo>
                    <a:close/>
                  </a:path>
                </a:pathLst>
              </a:custGeom>
              <a:solidFill>
                <a:srgbClr val="DF4D2B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1" name="Google Shape;791;p29"/>
              <p:cNvSpPr/>
              <p:nvPr/>
            </p:nvSpPr>
            <p:spPr>
              <a:xfrm>
                <a:off x="1786" y="3093"/>
                <a:ext cx="380" cy="130"/>
              </a:xfrm>
              <a:custGeom>
                <a:rect b="b" l="l" r="r" t="t"/>
                <a:pathLst>
                  <a:path extrusionOk="0" h="130" w="380">
                    <a:moveTo>
                      <a:pt x="380" y="6"/>
                    </a:moveTo>
                    <a:lnTo>
                      <a:pt x="0" y="130"/>
                    </a:lnTo>
                    <a:lnTo>
                      <a:pt x="2" y="127"/>
                    </a:lnTo>
                    <a:lnTo>
                      <a:pt x="2" y="125"/>
                    </a:lnTo>
                    <a:lnTo>
                      <a:pt x="380" y="0"/>
                    </a:lnTo>
                    <a:lnTo>
                      <a:pt x="380" y="6"/>
                    </a:lnTo>
                    <a:close/>
                  </a:path>
                </a:pathLst>
              </a:custGeom>
              <a:solidFill>
                <a:srgbClr val="DF4D2B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2" name="Google Shape;792;p29"/>
              <p:cNvSpPr/>
              <p:nvPr/>
            </p:nvSpPr>
            <p:spPr>
              <a:xfrm>
                <a:off x="1788" y="3091"/>
                <a:ext cx="378" cy="129"/>
              </a:xfrm>
              <a:custGeom>
                <a:rect b="b" l="l" r="r" t="t"/>
                <a:pathLst>
                  <a:path extrusionOk="0" h="129" w="378">
                    <a:moveTo>
                      <a:pt x="378" y="6"/>
                    </a:moveTo>
                    <a:lnTo>
                      <a:pt x="0" y="129"/>
                    </a:lnTo>
                    <a:lnTo>
                      <a:pt x="0" y="127"/>
                    </a:lnTo>
                    <a:lnTo>
                      <a:pt x="0" y="123"/>
                    </a:lnTo>
                    <a:lnTo>
                      <a:pt x="378" y="0"/>
                    </a:lnTo>
                    <a:lnTo>
                      <a:pt x="378" y="6"/>
                    </a:lnTo>
                    <a:close/>
                  </a:path>
                </a:pathLst>
              </a:custGeom>
              <a:solidFill>
                <a:srgbClr val="DF4D2B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3" name="Google Shape;793;p29"/>
              <p:cNvSpPr/>
              <p:nvPr/>
            </p:nvSpPr>
            <p:spPr>
              <a:xfrm>
                <a:off x="1788" y="3089"/>
                <a:ext cx="378" cy="129"/>
              </a:xfrm>
              <a:custGeom>
                <a:rect b="b" l="l" r="r" t="t"/>
                <a:pathLst>
                  <a:path extrusionOk="0" h="129" w="378">
                    <a:moveTo>
                      <a:pt x="378" y="4"/>
                    </a:moveTo>
                    <a:lnTo>
                      <a:pt x="0" y="129"/>
                    </a:lnTo>
                    <a:lnTo>
                      <a:pt x="0" y="125"/>
                    </a:lnTo>
                    <a:lnTo>
                      <a:pt x="0" y="123"/>
                    </a:lnTo>
                    <a:lnTo>
                      <a:pt x="378" y="0"/>
                    </a:lnTo>
                    <a:lnTo>
                      <a:pt x="378" y="4"/>
                    </a:lnTo>
                    <a:close/>
                  </a:path>
                </a:pathLst>
              </a:custGeom>
              <a:solidFill>
                <a:srgbClr val="DF4C2B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4" name="Google Shape;794;p29"/>
              <p:cNvSpPr/>
              <p:nvPr/>
            </p:nvSpPr>
            <p:spPr>
              <a:xfrm>
                <a:off x="1788" y="3085"/>
                <a:ext cx="378" cy="129"/>
              </a:xfrm>
              <a:custGeom>
                <a:rect b="b" l="l" r="r" t="t"/>
                <a:pathLst>
                  <a:path extrusionOk="0" h="129" w="378">
                    <a:moveTo>
                      <a:pt x="378" y="6"/>
                    </a:moveTo>
                    <a:lnTo>
                      <a:pt x="0" y="129"/>
                    </a:lnTo>
                    <a:lnTo>
                      <a:pt x="0" y="127"/>
                    </a:lnTo>
                    <a:lnTo>
                      <a:pt x="2" y="123"/>
                    </a:lnTo>
                    <a:lnTo>
                      <a:pt x="378" y="0"/>
                    </a:lnTo>
                    <a:lnTo>
                      <a:pt x="378" y="6"/>
                    </a:lnTo>
                    <a:close/>
                  </a:path>
                </a:pathLst>
              </a:custGeom>
              <a:solidFill>
                <a:srgbClr val="DF4B2B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5" name="Google Shape;795;p29"/>
              <p:cNvSpPr/>
              <p:nvPr/>
            </p:nvSpPr>
            <p:spPr>
              <a:xfrm>
                <a:off x="1788" y="3083"/>
                <a:ext cx="378" cy="129"/>
              </a:xfrm>
              <a:custGeom>
                <a:rect b="b" l="l" r="r" t="t"/>
                <a:pathLst>
                  <a:path extrusionOk="0" h="129" w="378">
                    <a:moveTo>
                      <a:pt x="378" y="6"/>
                    </a:moveTo>
                    <a:lnTo>
                      <a:pt x="0" y="129"/>
                    </a:lnTo>
                    <a:lnTo>
                      <a:pt x="2" y="125"/>
                    </a:lnTo>
                    <a:lnTo>
                      <a:pt x="2" y="123"/>
                    </a:lnTo>
                    <a:lnTo>
                      <a:pt x="378" y="0"/>
                    </a:lnTo>
                    <a:lnTo>
                      <a:pt x="378" y="6"/>
                    </a:lnTo>
                    <a:close/>
                  </a:path>
                </a:pathLst>
              </a:custGeom>
              <a:solidFill>
                <a:srgbClr val="DF4B2B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6" name="Google Shape;796;p29"/>
              <p:cNvSpPr/>
              <p:nvPr/>
            </p:nvSpPr>
            <p:spPr>
              <a:xfrm>
                <a:off x="1790" y="3081"/>
                <a:ext cx="376" cy="127"/>
              </a:xfrm>
              <a:custGeom>
                <a:rect b="b" l="l" r="r" t="t"/>
                <a:pathLst>
                  <a:path extrusionOk="0" h="127" w="376">
                    <a:moveTo>
                      <a:pt x="376" y="4"/>
                    </a:moveTo>
                    <a:lnTo>
                      <a:pt x="0" y="127"/>
                    </a:lnTo>
                    <a:lnTo>
                      <a:pt x="0" y="125"/>
                    </a:lnTo>
                    <a:lnTo>
                      <a:pt x="0" y="121"/>
                    </a:lnTo>
                    <a:lnTo>
                      <a:pt x="376" y="0"/>
                    </a:lnTo>
                    <a:lnTo>
                      <a:pt x="376" y="4"/>
                    </a:lnTo>
                    <a:close/>
                  </a:path>
                </a:pathLst>
              </a:custGeom>
              <a:solidFill>
                <a:srgbClr val="DF4A2B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7" name="Google Shape;797;p29"/>
              <p:cNvSpPr/>
              <p:nvPr/>
            </p:nvSpPr>
            <p:spPr>
              <a:xfrm>
                <a:off x="1790" y="3078"/>
                <a:ext cx="376" cy="128"/>
              </a:xfrm>
              <a:custGeom>
                <a:rect b="b" l="l" r="r" t="t"/>
                <a:pathLst>
                  <a:path extrusionOk="0" h="128" w="376">
                    <a:moveTo>
                      <a:pt x="376" y="5"/>
                    </a:moveTo>
                    <a:lnTo>
                      <a:pt x="0" y="128"/>
                    </a:lnTo>
                    <a:lnTo>
                      <a:pt x="0" y="124"/>
                    </a:lnTo>
                    <a:lnTo>
                      <a:pt x="2" y="122"/>
                    </a:lnTo>
                    <a:lnTo>
                      <a:pt x="376" y="0"/>
                    </a:lnTo>
                    <a:lnTo>
                      <a:pt x="376" y="5"/>
                    </a:lnTo>
                    <a:close/>
                  </a:path>
                </a:pathLst>
              </a:custGeom>
              <a:solidFill>
                <a:srgbClr val="DF4A2B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8" name="Google Shape;798;p29"/>
              <p:cNvSpPr/>
              <p:nvPr/>
            </p:nvSpPr>
            <p:spPr>
              <a:xfrm>
                <a:off x="1790" y="3076"/>
                <a:ext cx="376" cy="126"/>
              </a:xfrm>
              <a:custGeom>
                <a:rect b="b" l="l" r="r" t="t"/>
                <a:pathLst>
                  <a:path extrusionOk="0" h="126" w="376">
                    <a:moveTo>
                      <a:pt x="376" y="5"/>
                    </a:moveTo>
                    <a:lnTo>
                      <a:pt x="0" y="126"/>
                    </a:lnTo>
                    <a:lnTo>
                      <a:pt x="2" y="124"/>
                    </a:lnTo>
                    <a:lnTo>
                      <a:pt x="2" y="121"/>
                    </a:lnTo>
                    <a:lnTo>
                      <a:pt x="376" y="0"/>
                    </a:lnTo>
                    <a:lnTo>
                      <a:pt x="376" y="5"/>
                    </a:lnTo>
                    <a:close/>
                  </a:path>
                </a:pathLst>
              </a:custGeom>
              <a:solidFill>
                <a:srgbClr val="DF492B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9" name="Google Shape;799;p29"/>
              <p:cNvSpPr/>
              <p:nvPr/>
            </p:nvSpPr>
            <p:spPr>
              <a:xfrm>
                <a:off x="1792" y="3072"/>
                <a:ext cx="374" cy="128"/>
              </a:xfrm>
              <a:custGeom>
                <a:rect b="b" l="l" r="r" t="t"/>
                <a:pathLst>
                  <a:path extrusionOk="0" h="128" w="374">
                    <a:moveTo>
                      <a:pt x="374" y="6"/>
                    </a:moveTo>
                    <a:lnTo>
                      <a:pt x="0" y="128"/>
                    </a:lnTo>
                    <a:lnTo>
                      <a:pt x="0" y="125"/>
                    </a:lnTo>
                    <a:lnTo>
                      <a:pt x="0" y="123"/>
                    </a:lnTo>
                    <a:lnTo>
                      <a:pt x="374" y="0"/>
                    </a:lnTo>
                    <a:lnTo>
                      <a:pt x="374" y="6"/>
                    </a:lnTo>
                    <a:close/>
                  </a:path>
                </a:pathLst>
              </a:custGeom>
              <a:solidFill>
                <a:srgbClr val="DF482B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0" name="Google Shape;800;p29"/>
              <p:cNvSpPr/>
              <p:nvPr/>
            </p:nvSpPr>
            <p:spPr>
              <a:xfrm>
                <a:off x="1792" y="3070"/>
                <a:ext cx="374" cy="127"/>
              </a:xfrm>
              <a:custGeom>
                <a:rect b="b" l="l" r="r" t="t"/>
                <a:pathLst>
                  <a:path extrusionOk="0" h="127" w="374">
                    <a:moveTo>
                      <a:pt x="374" y="6"/>
                    </a:moveTo>
                    <a:lnTo>
                      <a:pt x="0" y="127"/>
                    </a:lnTo>
                    <a:lnTo>
                      <a:pt x="0" y="125"/>
                    </a:lnTo>
                    <a:lnTo>
                      <a:pt x="2" y="121"/>
                    </a:lnTo>
                    <a:lnTo>
                      <a:pt x="374" y="0"/>
                    </a:lnTo>
                    <a:lnTo>
                      <a:pt x="374" y="6"/>
                    </a:lnTo>
                    <a:close/>
                  </a:path>
                </a:pathLst>
              </a:custGeom>
              <a:solidFill>
                <a:srgbClr val="DF482B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1" name="Google Shape;801;p29"/>
              <p:cNvSpPr/>
              <p:nvPr/>
            </p:nvSpPr>
            <p:spPr>
              <a:xfrm>
                <a:off x="1792" y="3068"/>
                <a:ext cx="374" cy="127"/>
              </a:xfrm>
              <a:custGeom>
                <a:rect b="b" l="l" r="r" t="t"/>
                <a:pathLst>
                  <a:path extrusionOk="0" h="127" w="374">
                    <a:moveTo>
                      <a:pt x="374" y="4"/>
                    </a:moveTo>
                    <a:lnTo>
                      <a:pt x="0" y="127"/>
                    </a:lnTo>
                    <a:lnTo>
                      <a:pt x="2" y="123"/>
                    </a:lnTo>
                    <a:lnTo>
                      <a:pt x="2" y="121"/>
                    </a:lnTo>
                    <a:lnTo>
                      <a:pt x="374" y="0"/>
                    </a:lnTo>
                    <a:lnTo>
                      <a:pt x="374" y="4"/>
                    </a:lnTo>
                    <a:close/>
                  </a:path>
                </a:pathLst>
              </a:custGeom>
              <a:solidFill>
                <a:srgbClr val="DF472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2" name="Google Shape;802;p29"/>
              <p:cNvSpPr/>
              <p:nvPr/>
            </p:nvSpPr>
            <p:spPr>
              <a:xfrm>
                <a:off x="1794" y="3064"/>
                <a:ext cx="372" cy="127"/>
              </a:xfrm>
              <a:custGeom>
                <a:rect b="b" l="l" r="r" t="t"/>
                <a:pathLst>
                  <a:path extrusionOk="0" h="127" w="372">
                    <a:moveTo>
                      <a:pt x="372" y="6"/>
                    </a:moveTo>
                    <a:lnTo>
                      <a:pt x="0" y="127"/>
                    </a:lnTo>
                    <a:lnTo>
                      <a:pt x="0" y="125"/>
                    </a:lnTo>
                    <a:lnTo>
                      <a:pt x="0" y="123"/>
                    </a:lnTo>
                    <a:lnTo>
                      <a:pt x="372" y="0"/>
                    </a:lnTo>
                    <a:lnTo>
                      <a:pt x="372" y="6"/>
                    </a:lnTo>
                    <a:close/>
                  </a:path>
                </a:pathLst>
              </a:custGeom>
              <a:solidFill>
                <a:srgbClr val="DF472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3" name="Google Shape;803;p29"/>
              <p:cNvSpPr/>
              <p:nvPr/>
            </p:nvSpPr>
            <p:spPr>
              <a:xfrm>
                <a:off x="1794" y="3062"/>
                <a:ext cx="372" cy="127"/>
              </a:xfrm>
              <a:custGeom>
                <a:rect b="b" l="l" r="r" t="t"/>
                <a:pathLst>
                  <a:path extrusionOk="0" h="127" w="372">
                    <a:moveTo>
                      <a:pt x="372" y="6"/>
                    </a:moveTo>
                    <a:lnTo>
                      <a:pt x="0" y="127"/>
                    </a:lnTo>
                    <a:lnTo>
                      <a:pt x="0" y="125"/>
                    </a:lnTo>
                    <a:lnTo>
                      <a:pt x="2" y="121"/>
                    </a:lnTo>
                    <a:lnTo>
                      <a:pt x="372" y="0"/>
                    </a:lnTo>
                    <a:lnTo>
                      <a:pt x="372" y="6"/>
                    </a:lnTo>
                    <a:close/>
                  </a:path>
                </a:pathLst>
              </a:custGeom>
              <a:solidFill>
                <a:srgbClr val="DF472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4" name="Google Shape;804;p29"/>
              <p:cNvSpPr/>
              <p:nvPr/>
            </p:nvSpPr>
            <p:spPr>
              <a:xfrm>
                <a:off x="1794" y="3060"/>
                <a:ext cx="372" cy="127"/>
              </a:xfrm>
              <a:custGeom>
                <a:rect b="b" l="l" r="r" t="t"/>
                <a:pathLst>
                  <a:path extrusionOk="0" h="127" w="372">
                    <a:moveTo>
                      <a:pt x="372" y="4"/>
                    </a:moveTo>
                    <a:lnTo>
                      <a:pt x="0" y="127"/>
                    </a:lnTo>
                    <a:lnTo>
                      <a:pt x="2" y="123"/>
                    </a:lnTo>
                    <a:lnTo>
                      <a:pt x="2" y="121"/>
                    </a:lnTo>
                    <a:lnTo>
                      <a:pt x="372" y="0"/>
                    </a:lnTo>
                    <a:lnTo>
                      <a:pt x="372" y="4"/>
                    </a:lnTo>
                    <a:close/>
                  </a:path>
                </a:pathLst>
              </a:custGeom>
              <a:solidFill>
                <a:srgbClr val="DE472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5" name="Google Shape;805;p29"/>
              <p:cNvSpPr/>
              <p:nvPr/>
            </p:nvSpPr>
            <p:spPr>
              <a:xfrm>
                <a:off x="1796" y="3057"/>
                <a:ext cx="370" cy="126"/>
              </a:xfrm>
              <a:custGeom>
                <a:rect b="b" l="l" r="r" t="t"/>
                <a:pathLst>
                  <a:path extrusionOk="0" h="126" w="370">
                    <a:moveTo>
                      <a:pt x="370" y="5"/>
                    </a:moveTo>
                    <a:lnTo>
                      <a:pt x="0" y="126"/>
                    </a:lnTo>
                    <a:lnTo>
                      <a:pt x="0" y="124"/>
                    </a:lnTo>
                    <a:lnTo>
                      <a:pt x="1" y="120"/>
                    </a:lnTo>
                    <a:lnTo>
                      <a:pt x="370" y="0"/>
                    </a:lnTo>
                    <a:lnTo>
                      <a:pt x="370" y="5"/>
                    </a:lnTo>
                    <a:close/>
                  </a:path>
                </a:pathLst>
              </a:custGeom>
              <a:solidFill>
                <a:srgbClr val="DE462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6" name="Google Shape;806;p29"/>
              <p:cNvSpPr/>
              <p:nvPr/>
            </p:nvSpPr>
            <p:spPr>
              <a:xfrm>
                <a:off x="1796" y="3055"/>
                <a:ext cx="370" cy="126"/>
              </a:xfrm>
              <a:custGeom>
                <a:rect b="b" l="l" r="r" t="t"/>
                <a:pathLst>
                  <a:path extrusionOk="0" h="126" w="370">
                    <a:moveTo>
                      <a:pt x="370" y="5"/>
                    </a:moveTo>
                    <a:lnTo>
                      <a:pt x="0" y="126"/>
                    </a:lnTo>
                    <a:lnTo>
                      <a:pt x="1" y="122"/>
                    </a:lnTo>
                    <a:lnTo>
                      <a:pt x="1" y="119"/>
                    </a:lnTo>
                    <a:lnTo>
                      <a:pt x="370" y="0"/>
                    </a:lnTo>
                    <a:lnTo>
                      <a:pt x="370" y="5"/>
                    </a:lnTo>
                    <a:close/>
                  </a:path>
                </a:pathLst>
              </a:custGeom>
              <a:solidFill>
                <a:srgbClr val="DE462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7" name="Google Shape;807;p29"/>
              <p:cNvSpPr/>
              <p:nvPr/>
            </p:nvSpPr>
            <p:spPr>
              <a:xfrm>
                <a:off x="1797" y="3053"/>
                <a:ext cx="369" cy="124"/>
              </a:xfrm>
              <a:custGeom>
                <a:rect b="b" l="l" r="r" t="t"/>
                <a:pathLst>
                  <a:path extrusionOk="0" h="124" w="369">
                    <a:moveTo>
                      <a:pt x="369" y="4"/>
                    </a:moveTo>
                    <a:lnTo>
                      <a:pt x="0" y="124"/>
                    </a:lnTo>
                    <a:lnTo>
                      <a:pt x="0" y="121"/>
                    </a:lnTo>
                    <a:lnTo>
                      <a:pt x="2" y="119"/>
                    </a:lnTo>
                    <a:lnTo>
                      <a:pt x="369" y="0"/>
                    </a:lnTo>
                    <a:lnTo>
                      <a:pt x="369" y="4"/>
                    </a:lnTo>
                    <a:close/>
                  </a:path>
                </a:pathLst>
              </a:custGeom>
              <a:solidFill>
                <a:srgbClr val="DE452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8" name="Google Shape;808;p29"/>
              <p:cNvSpPr/>
              <p:nvPr/>
            </p:nvSpPr>
            <p:spPr>
              <a:xfrm>
                <a:off x="1797" y="3049"/>
                <a:ext cx="369" cy="125"/>
              </a:xfrm>
              <a:custGeom>
                <a:rect b="b" l="l" r="r" t="t"/>
                <a:pathLst>
                  <a:path extrusionOk="0" h="125" w="369">
                    <a:moveTo>
                      <a:pt x="369" y="6"/>
                    </a:moveTo>
                    <a:lnTo>
                      <a:pt x="0" y="125"/>
                    </a:lnTo>
                    <a:lnTo>
                      <a:pt x="2" y="123"/>
                    </a:lnTo>
                    <a:lnTo>
                      <a:pt x="2" y="119"/>
                    </a:lnTo>
                    <a:lnTo>
                      <a:pt x="369" y="0"/>
                    </a:lnTo>
                    <a:lnTo>
                      <a:pt x="369" y="6"/>
                    </a:lnTo>
                    <a:close/>
                  </a:path>
                </a:pathLst>
              </a:custGeom>
              <a:solidFill>
                <a:srgbClr val="DE442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9" name="Google Shape;809;p29"/>
              <p:cNvSpPr/>
              <p:nvPr/>
            </p:nvSpPr>
            <p:spPr>
              <a:xfrm>
                <a:off x="1799" y="3047"/>
                <a:ext cx="367" cy="125"/>
              </a:xfrm>
              <a:custGeom>
                <a:rect b="b" l="l" r="r" t="t"/>
                <a:pathLst>
                  <a:path extrusionOk="0" h="125" w="367">
                    <a:moveTo>
                      <a:pt x="367" y="6"/>
                    </a:moveTo>
                    <a:lnTo>
                      <a:pt x="0" y="125"/>
                    </a:lnTo>
                    <a:lnTo>
                      <a:pt x="0" y="121"/>
                    </a:lnTo>
                    <a:lnTo>
                      <a:pt x="2" y="119"/>
                    </a:lnTo>
                    <a:lnTo>
                      <a:pt x="367" y="0"/>
                    </a:lnTo>
                    <a:lnTo>
                      <a:pt x="367" y="6"/>
                    </a:lnTo>
                    <a:close/>
                  </a:path>
                </a:pathLst>
              </a:custGeom>
              <a:solidFill>
                <a:srgbClr val="DE442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0" name="Google Shape;810;p29"/>
              <p:cNvSpPr/>
              <p:nvPr/>
            </p:nvSpPr>
            <p:spPr>
              <a:xfrm>
                <a:off x="1799" y="3043"/>
                <a:ext cx="367" cy="125"/>
              </a:xfrm>
              <a:custGeom>
                <a:rect b="b" l="l" r="r" t="t"/>
                <a:pathLst>
                  <a:path extrusionOk="0" h="125" w="367">
                    <a:moveTo>
                      <a:pt x="367" y="6"/>
                    </a:moveTo>
                    <a:lnTo>
                      <a:pt x="0" y="125"/>
                    </a:lnTo>
                    <a:lnTo>
                      <a:pt x="0" y="123"/>
                    </a:lnTo>
                    <a:lnTo>
                      <a:pt x="2" y="119"/>
                    </a:lnTo>
                    <a:lnTo>
                      <a:pt x="367" y="0"/>
                    </a:lnTo>
                    <a:lnTo>
                      <a:pt x="367" y="6"/>
                    </a:lnTo>
                    <a:close/>
                  </a:path>
                </a:pathLst>
              </a:custGeom>
              <a:solidFill>
                <a:srgbClr val="DE442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1" name="Google Shape;811;p29"/>
              <p:cNvSpPr/>
              <p:nvPr/>
            </p:nvSpPr>
            <p:spPr>
              <a:xfrm>
                <a:off x="1801" y="3041"/>
                <a:ext cx="365" cy="125"/>
              </a:xfrm>
              <a:custGeom>
                <a:rect b="b" l="l" r="r" t="t"/>
                <a:pathLst>
                  <a:path extrusionOk="0" h="125" w="365">
                    <a:moveTo>
                      <a:pt x="365" y="6"/>
                    </a:moveTo>
                    <a:lnTo>
                      <a:pt x="0" y="125"/>
                    </a:lnTo>
                    <a:lnTo>
                      <a:pt x="0" y="121"/>
                    </a:lnTo>
                    <a:lnTo>
                      <a:pt x="2" y="119"/>
                    </a:lnTo>
                    <a:lnTo>
                      <a:pt x="365" y="0"/>
                    </a:lnTo>
                    <a:lnTo>
                      <a:pt x="365" y="6"/>
                    </a:lnTo>
                    <a:close/>
                  </a:path>
                </a:pathLst>
              </a:custGeom>
              <a:solidFill>
                <a:srgbClr val="DE442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2" name="Google Shape;812;p29"/>
              <p:cNvSpPr/>
              <p:nvPr/>
            </p:nvSpPr>
            <p:spPr>
              <a:xfrm>
                <a:off x="1801" y="3039"/>
                <a:ext cx="365" cy="123"/>
              </a:xfrm>
              <a:custGeom>
                <a:rect b="b" l="l" r="r" t="t"/>
                <a:pathLst>
                  <a:path extrusionOk="0" h="123" w="365">
                    <a:moveTo>
                      <a:pt x="365" y="4"/>
                    </a:moveTo>
                    <a:lnTo>
                      <a:pt x="0" y="123"/>
                    </a:lnTo>
                    <a:lnTo>
                      <a:pt x="2" y="121"/>
                    </a:lnTo>
                    <a:lnTo>
                      <a:pt x="2" y="117"/>
                    </a:lnTo>
                    <a:lnTo>
                      <a:pt x="365" y="0"/>
                    </a:lnTo>
                    <a:lnTo>
                      <a:pt x="365" y="4"/>
                    </a:lnTo>
                    <a:close/>
                  </a:path>
                </a:pathLst>
              </a:custGeom>
              <a:solidFill>
                <a:srgbClr val="DE432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3" name="Google Shape;813;p29"/>
              <p:cNvSpPr/>
              <p:nvPr/>
            </p:nvSpPr>
            <p:spPr>
              <a:xfrm>
                <a:off x="1803" y="3035"/>
                <a:ext cx="363" cy="125"/>
              </a:xfrm>
              <a:custGeom>
                <a:rect b="b" l="l" r="r" t="t"/>
                <a:pathLst>
                  <a:path extrusionOk="0" h="125" w="363">
                    <a:moveTo>
                      <a:pt x="363" y="6"/>
                    </a:moveTo>
                    <a:lnTo>
                      <a:pt x="0" y="125"/>
                    </a:lnTo>
                    <a:lnTo>
                      <a:pt x="0" y="121"/>
                    </a:lnTo>
                    <a:lnTo>
                      <a:pt x="2" y="119"/>
                    </a:lnTo>
                    <a:lnTo>
                      <a:pt x="363" y="0"/>
                    </a:lnTo>
                    <a:lnTo>
                      <a:pt x="363" y="6"/>
                    </a:lnTo>
                    <a:close/>
                  </a:path>
                </a:pathLst>
              </a:custGeom>
              <a:solidFill>
                <a:srgbClr val="DE432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4" name="Google Shape;814;p29"/>
              <p:cNvSpPr/>
              <p:nvPr/>
            </p:nvSpPr>
            <p:spPr>
              <a:xfrm>
                <a:off x="1803" y="3034"/>
                <a:ext cx="363" cy="122"/>
              </a:xfrm>
              <a:custGeom>
                <a:rect b="b" l="l" r="r" t="t"/>
                <a:pathLst>
                  <a:path extrusionOk="0" h="122" w="363">
                    <a:moveTo>
                      <a:pt x="363" y="5"/>
                    </a:moveTo>
                    <a:lnTo>
                      <a:pt x="0" y="122"/>
                    </a:lnTo>
                    <a:lnTo>
                      <a:pt x="2" y="120"/>
                    </a:lnTo>
                    <a:lnTo>
                      <a:pt x="2" y="117"/>
                    </a:lnTo>
                    <a:lnTo>
                      <a:pt x="363" y="0"/>
                    </a:lnTo>
                    <a:lnTo>
                      <a:pt x="363" y="5"/>
                    </a:lnTo>
                    <a:close/>
                  </a:path>
                </a:pathLst>
              </a:custGeom>
              <a:solidFill>
                <a:srgbClr val="DE422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5" name="Google Shape;815;p29"/>
              <p:cNvSpPr/>
              <p:nvPr/>
            </p:nvSpPr>
            <p:spPr>
              <a:xfrm>
                <a:off x="1805" y="3032"/>
                <a:ext cx="361" cy="122"/>
              </a:xfrm>
              <a:custGeom>
                <a:rect b="b" l="l" r="r" t="t"/>
                <a:pathLst>
                  <a:path extrusionOk="0" h="122" w="361">
                    <a:moveTo>
                      <a:pt x="361" y="3"/>
                    </a:moveTo>
                    <a:lnTo>
                      <a:pt x="0" y="122"/>
                    </a:lnTo>
                    <a:lnTo>
                      <a:pt x="0" y="119"/>
                    </a:lnTo>
                    <a:lnTo>
                      <a:pt x="2" y="117"/>
                    </a:lnTo>
                    <a:lnTo>
                      <a:pt x="361" y="0"/>
                    </a:lnTo>
                    <a:lnTo>
                      <a:pt x="361" y="3"/>
                    </a:lnTo>
                    <a:close/>
                  </a:path>
                </a:pathLst>
              </a:custGeom>
              <a:solidFill>
                <a:srgbClr val="DE422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6" name="Google Shape;816;p29"/>
              <p:cNvSpPr/>
              <p:nvPr/>
            </p:nvSpPr>
            <p:spPr>
              <a:xfrm>
                <a:off x="1805" y="3028"/>
                <a:ext cx="361" cy="123"/>
              </a:xfrm>
              <a:custGeom>
                <a:rect b="b" l="l" r="r" t="t"/>
                <a:pathLst>
                  <a:path extrusionOk="0" h="123" w="361">
                    <a:moveTo>
                      <a:pt x="361" y="6"/>
                    </a:moveTo>
                    <a:lnTo>
                      <a:pt x="0" y="123"/>
                    </a:lnTo>
                    <a:lnTo>
                      <a:pt x="2" y="121"/>
                    </a:lnTo>
                    <a:lnTo>
                      <a:pt x="2" y="117"/>
                    </a:lnTo>
                    <a:lnTo>
                      <a:pt x="361" y="0"/>
                    </a:lnTo>
                    <a:lnTo>
                      <a:pt x="361" y="6"/>
                    </a:lnTo>
                    <a:close/>
                  </a:path>
                </a:pathLst>
              </a:custGeom>
              <a:solidFill>
                <a:srgbClr val="DE422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7" name="Google Shape;817;p29"/>
              <p:cNvSpPr/>
              <p:nvPr/>
            </p:nvSpPr>
            <p:spPr>
              <a:xfrm>
                <a:off x="1807" y="3026"/>
                <a:ext cx="359" cy="123"/>
              </a:xfrm>
              <a:custGeom>
                <a:rect b="b" l="l" r="r" t="t"/>
                <a:pathLst>
                  <a:path extrusionOk="0" h="123" w="359">
                    <a:moveTo>
                      <a:pt x="359" y="6"/>
                    </a:moveTo>
                    <a:lnTo>
                      <a:pt x="0" y="123"/>
                    </a:lnTo>
                    <a:lnTo>
                      <a:pt x="0" y="119"/>
                    </a:lnTo>
                    <a:lnTo>
                      <a:pt x="2" y="117"/>
                    </a:lnTo>
                    <a:lnTo>
                      <a:pt x="359" y="0"/>
                    </a:lnTo>
                    <a:lnTo>
                      <a:pt x="359" y="6"/>
                    </a:lnTo>
                    <a:close/>
                  </a:path>
                </a:pathLst>
              </a:custGeom>
              <a:solidFill>
                <a:srgbClr val="DE412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8" name="Google Shape;818;p29"/>
              <p:cNvSpPr/>
              <p:nvPr/>
            </p:nvSpPr>
            <p:spPr>
              <a:xfrm>
                <a:off x="1807" y="3022"/>
                <a:ext cx="359" cy="123"/>
              </a:xfrm>
              <a:custGeom>
                <a:rect b="b" l="l" r="r" t="t"/>
                <a:pathLst>
                  <a:path extrusionOk="0" h="123" w="359">
                    <a:moveTo>
                      <a:pt x="359" y="6"/>
                    </a:moveTo>
                    <a:lnTo>
                      <a:pt x="0" y="123"/>
                    </a:lnTo>
                    <a:lnTo>
                      <a:pt x="2" y="121"/>
                    </a:lnTo>
                    <a:lnTo>
                      <a:pt x="4" y="117"/>
                    </a:lnTo>
                    <a:lnTo>
                      <a:pt x="359" y="0"/>
                    </a:lnTo>
                    <a:lnTo>
                      <a:pt x="359" y="6"/>
                    </a:lnTo>
                    <a:close/>
                  </a:path>
                </a:pathLst>
              </a:custGeom>
              <a:solidFill>
                <a:srgbClr val="DE412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19" name="Google Shape;819;p29"/>
            <p:cNvGrpSpPr/>
            <p:nvPr/>
          </p:nvGrpSpPr>
          <p:grpSpPr>
            <a:xfrm>
              <a:off x="1743" y="3029"/>
              <a:ext cx="389" cy="947"/>
              <a:chOff x="1774" y="2608"/>
              <a:chExt cx="400" cy="947"/>
            </a:xfrm>
          </p:grpSpPr>
          <p:sp>
            <p:nvSpPr>
              <p:cNvPr id="820" name="Google Shape;820;p29"/>
              <p:cNvSpPr/>
              <p:nvPr/>
            </p:nvSpPr>
            <p:spPr>
              <a:xfrm>
                <a:off x="1809" y="3020"/>
                <a:ext cx="357" cy="123"/>
              </a:xfrm>
              <a:custGeom>
                <a:rect b="b" l="l" r="r" t="t"/>
                <a:pathLst>
                  <a:path extrusionOk="0" h="123" w="357">
                    <a:moveTo>
                      <a:pt x="357" y="6"/>
                    </a:moveTo>
                    <a:lnTo>
                      <a:pt x="0" y="123"/>
                    </a:lnTo>
                    <a:lnTo>
                      <a:pt x="2" y="119"/>
                    </a:lnTo>
                    <a:lnTo>
                      <a:pt x="2" y="115"/>
                    </a:lnTo>
                    <a:lnTo>
                      <a:pt x="357" y="0"/>
                    </a:lnTo>
                    <a:lnTo>
                      <a:pt x="357" y="6"/>
                    </a:lnTo>
                    <a:close/>
                  </a:path>
                </a:pathLst>
              </a:custGeom>
              <a:solidFill>
                <a:srgbClr val="DE402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1" name="Google Shape;821;p29"/>
              <p:cNvSpPr/>
              <p:nvPr/>
            </p:nvSpPr>
            <p:spPr>
              <a:xfrm>
                <a:off x="1811" y="3020"/>
                <a:ext cx="355" cy="119"/>
              </a:xfrm>
              <a:custGeom>
                <a:rect b="b" l="l" r="r" t="t"/>
                <a:pathLst>
                  <a:path extrusionOk="0" h="119" w="355">
                    <a:moveTo>
                      <a:pt x="355" y="2"/>
                    </a:moveTo>
                    <a:lnTo>
                      <a:pt x="0" y="119"/>
                    </a:lnTo>
                    <a:lnTo>
                      <a:pt x="0" y="115"/>
                    </a:lnTo>
                    <a:lnTo>
                      <a:pt x="2" y="113"/>
                    </a:lnTo>
                    <a:lnTo>
                      <a:pt x="347" y="0"/>
                    </a:lnTo>
                    <a:lnTo>
                      <a:pt x="355" y="0"/>
                    </a:lnTo>
                    <a:lnTo>
                      <a:pt x="355" y="2"/>
                    </a:lnTo>
                    <a:close/>
                  </a:path>
                </a:pathLst>
              </a:custGeom>
              <a:solidFill>
                <a:srgbClr val="DE402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2" name="Google Shape;822;p29"/>
              <p:cNvSpPr/>
              <p:nvPr/>
            </p:nvSpPr>
            <p:spPr>
              <a:xfrm>
                <a:off x="1811" y="3020"/>
                <a:ext cx="355" cy="115"/>
              </a:xfrm>
              <a:custGeom>
                <a:rect b="b" l="l" r="r" t="t"/>
                <a:pathLst>
                  <a:path extrusionOk="0" h="115" w="355">
                    <a:moveTo>
                      <a:pt x="355" y="0"/>
                    </a:moveTo>
                    <a:lnTo>
                      <a:pt x="0" y="115"/>
                    </a:lnTo>
                    <a:lnTo>
                      <a:pt x="2" y="113"/>
                    </a:lnTo>
                    <a:lnTo>
                      <a:pt x="4" y="109"/>
                    </a:lnTo>
                    <a:lnTo>
                      <a:pt x="340" y="0"/>
                    </a:lnTo>
                    <a:lnTo>
                      <a:pt x="355" y="0"/>
                    </a:lnTo>
                    <a:lnTo>
                      <a:pt x="355" y="0"/>
                    </a:lnTo>
                    <a:close/>
                  </a:path>
                </a:pathLst>
              </a:custGeom>
              <a:solidFill>
                <a:srgbClr val="DE402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3" name="Google Shape;823;p29"/>
              <p:cNvSpPr/>
              <p:nvPr/>
            </p:nvSpPr>
            <p:spPr>
              <a:xfrm>
                <a:off x="1813" y="3020"/>
                <a:ext cx="345" cy="113"/>
              </a:xfrm>
              <a:custGeom>
                <a:rect b="b" l="l" r="r" t="t"/>
                <a:pathLst>
                  <a:path extrusionOk="0" h="113" w="345">
                    <a:moveTo>
                      <a:pt x="345" y="0"/>
                    </a:moveTo>
                    <a:lnTo>
                      <a:pt x="0" y="113"/>
                    </a:lnTo>
                    <a:lnTo>
                      <a:pt x="0" y="109"/>
                    </a:lnTo>
                    <a:lnTo>
                      <a:pt x="2" y="108"/>
                    </a:lnTo>
                    <a:lnTo>
                      <a:pt x="330" y="0"/>
                    </a:lnTo>
                    <a:lnTo>
                      <a:pt x="345" y="0"/>
                    </a:lnTo>
                    <a:close/>
                  </a:path>
                </a:pathLst>
              </a:custGeom>
              <a:solidFill>
                <a:srgbClr val="DE402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4" name="Google Shape;824;p29"/>
              <p:cNvSpPr/>
              <p:nvPr/>
            </p:nvSpPr>
            <p:spPr>
              <a:xfrm>
                <a:off x="1815" y="3020"/>
                <a:ext cx="336" cy="109"/>
              </a:xfrm>
              <a:custGeom>
                <a:rect b="b" l="l" r="r" t="t"/>
                <a:pathLst>
                  <a:path extrusionOk="0" h="109" w="336">
                    <a:moveTo>
                      <a:pt x="336" y="0"/>
                    </a:moveTo>
                    <a:lnTo>
                      <a:pt x="0" y="109"/>
                    </a:lnTo>
                    <a:lnTo>
                      <a:pt x="0" y="108"/>
                    </a:lnTo>
                    <a:lnTo>
                      <a:pt x="2" y="104"/>
                    </a:lnTo>
                    <a:lnTo>
                      <a:pt x="318" y="0"/>
                    </a:lnTo>
                    <a:lnTo>
                      <a:pt x="336" y="0"/>
                    </a:lnTo>
                    <a:close/>
                  </a:path>
                </a:pathLst>
              </a:custGeom>
              <a:solidFill>
                <a:srgbClr val="DD402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5" name="Google Shape;825;p29"/>
              <p:cNvSpPr/>
              <p:nvPr/>
            </p:nvSpPr>
            <p:spPr>
              <a:xfrm>
                <a:off x="1815" y="3020"/>
                <a:ext cx="328" cy="108"/>
              </a:xfrm>
              <a:custGeom>
                <a:rect b="b" l="l" r="r" t="t"/>
                <a:pathLst>
                  <a:path extrusionOk="0" h="108" w="328">
                    <a:moveTo>
                      <a:pt x="328" y="0"/>
                    </a:moveTo>
                    <a:lnTo>
                      <a:pt x="0" y="108"/>
                    </a:lnTo>
                    <a:lnTo>
                      <a:pt x="2" y="104"/>
                    </a:lnTo>
                    <a:lnTo>
                      <a:pt x="4" y="102"/>
                    </a:lnTo>
                    <a:lnTo>
                      <a:pt x="311" y="0"/>
                    </a:lnTo>
                    <a:lnTo>
                      <a:pt x="328" y="0"/>
                    </a:lnTo>
                    <a:close/>
                  </a:path>
                </a:pathLst>
              </a:custGeom>
              <a:solidFill>
                <a:srgbClr val="DD3F2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6" name="Google Shape;826;p29"/>
              <p:cNvSpPr/>
              <p:nvPr/>
            </p:nvSpPr>
            <p:spPr>
              <a:xfrm>
                <a:off x="1817" y="3020"/>
                <a:ext cx="316" cy="104"/>
              </a:xfrm>
              <a:custGeom>
                <a:rect b="b" l="l" r="r" t="t"/>
                <a:pathLst>
                  <a:path extrusionOk="0" h="104" w="316">
                    <a:moveTo>
                      <a:pt x="316" y="0"/>
                    </a:moveTo>
                    <a:lnTo>
                      <a:pt x="0" y="104"/>
                    </a:lnTo>
                    <a:lnTo>
                      <a:pt x="2" y="102"/>
                    </a:lnTo>
                    <a:lnTo>
                      <a:pt x="2" y="98"/>
                    </a:lnTo>
                    <a:lnTo>
                      <a:pt x="301" y="0"/>
                    </a:lnTo>
                    <a:lnTo>
                      <a:pt x="316" y="0"/>
                    </a:lnTo>
                    <a:close/>
                  </a:path>
                </a:pathLst>
              </a:custGeom>
              <a:solidFill>
                <a:srgbClr val="DD3F3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7" name="Google Shape;827;p29"/>
              <p:cNvSpPr/>
              <p:nvPr/>
            </p:nvSpPr>
            <p:spPr>
              <a:xfrm>
                <a:off x="1819" y="3020"/>
                <a:ext cx="307" cy="102"/>
              </a:xfrm>
              <a:custGeom>
                <a:rect b="b" l="l" r="r" t="t"/>
                <a:pathLst>
                  <a:path extrusionOk="0" h="102" w="307">
                    <a:moveTo>
                      <a:pt x="307" y="0"/>
                    </a:moveTo>
                    <a:lnTo>
                      <a:pt x="0" y="102"/>
                    </a:lnTo>
                    <a:lnTo>
                      <a:pt x="0" y="98"/>
                    </a:lnTo>
                    <a:lnTo>
                      <a:pt x="1" y="94"/>
                    </a:lnTo>
                    <a:lnTo>
                      <a:pt x="291" y="0"/>
                    </a:lnTo>
                    <a:lnTo>
                      <a:pt x="307" y="0"/>
                    </a:lnTo>
                    <a:close/>
                  </a:path>
                </a:pathLst>
              </a:custGeom>
              <a:solidFill>
                <a:srgbClr val="DD3F3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8" name="Google Shape;828;p29"/>
              <p:cNvSpPr/>
              <p:nvPr/>
            </p:nvSpPr>
            <p:spPr>
              <a:xfrm>
                <a:off x="1819" y="3020"/>
                <a:ext cx="299" cy="98"/>
              </a:xfrm>
              <a:custGeom>
                <a:rect b="b" l="l" r="r" t="t"/>
                <a:pathLst>
                  <a:path extrusionOk="0" h="98" w="299">
                    <a:moveTo>
                      <a:pt x="299" y="0"/>
                    </a:moveTo>
                    <a:lnTo>
                      <a:pt x="0" y="98"/>
                    </a:lnTo>
                    <a:lnTo>
                      <a:pt x="1" y="94"/>
                    </a:lnTo>
                    <a:lnTo>
                      <a:pt x="3" y="92"/>
                    </a:lnTo>
                    <a:lnTo>
                      <a:pt x="284" y="0"/>
                    </a:lnTo>
                    <a:lnTo>
                      <a:pt x="299" y="0"/>
                    </a:lnTo>
                    <a:close/>
                  </a:path>
                </a:pathLst>
              </a:custGeom>
              <a:solidFill>
                <a:srgbClr val="DD3F3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9" name="Google Shape;829;p29"/>
              <p:cNvSpPr/>
              <p:nvPr/>
            </p:nvSpPr>
            <p:spPr>
              <a:xfrm>
                <a:off x="1820" y="3020"/>
                <a:ext cx="290" cy="94"/>
              </a:xfrm>
              <a:custGeom>
                <a:rect b="b" l="l" r="r" t="t"/>
                <a:pathLst>
                  <a:path extrusionOk="0" h="94" w="290">
                    <a:moveTo>
                      <a:pt x="290" y="0"/>
                    </a:moveTo>
                    <a:lnTo>
                      <a:pt x="0" y="94"/>
                    </a:lnTo>
                    <a:lnTo>
                      <a:pt x="2" y="92"/>
                    </a:lnTo>
                    <a:lnTo>
                      <a:pt x="4" y="88"/>
                    </a:lnTo>
                    <a:lnTo>
                      <a:pt x="275" y="0"/>
                    </a:lnTo>
                    <a:lnTo>
                      <a:pt x="290" y="0"/>
                    </a:lnTo>
                    <a:close/>
                  </a:path>
                </a:pathLst>
              </a:custGeom>
              <a:solidFill>
                <a:srgbClr val="DD3E3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0" name="Google Shape;830;p29"/>
              <p:cNvSpPr/>
              <p:nvPr/>
            </p:nvSpPr>
            <p:spPr>
              <a:xfrm>
                <a:off x="1822" y="3020"/>
                <a:ext cx="281" cy="92"/>
              </a:xfrm>
              <a:custGeom>
                <a:rect b="b" l="l" r="r" t="t"/>
                <a:pathLst>
                  <a:path extrusionOk="0" h="92" w="281">
                    <a:moveTo>
                      <a:pt x="281" y="0"/>
                    </a:moveTo>
                    <a:lnTo>
                      <a:pt x="0" y="92"/>
                    </a:lnTo>
                    <a:lnTo>
                      <a:pt x="2" y="88"/>
                    </a:lnTo>
                    <a:lnTo>
                      <a:pt x="2" y="84"/>
                    </a:lnTo>
                    <a:lnTo>
                      <a:pt x="263" y="0"/>
                    </a:lnTo>
                    <a:lnTo>
                      <a:pt x="281" y="0"/>
                    </a:lnTo>
                    <a:close/>
                  </a:path>
                </a:pathLst>
              </a:custGeom>
              <a:solidFill>
                <a:srgbClr val="DD3E3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1" name="Google Shape;831;p29"/>
              <p:cNvSpPr/>
              <p:nvPr/>
            </p:nvSpPr>
            <p:spPr>
              <a:xfrm>
                <a:off x="1824" y="3020"/>
                <a:ext cx="271" cy="88"/>
              </a:xfrm>
              <a:custGeom>
                <a:rect b="b" l="l" r="r" t="t"/>
                <a:pathLst>
                  <a:path extrusionOk="0" h="88" w="271">
                    <a:moveTo>
                      <a:pt x="271" y="0"/>
                    </a:moveTo>
                    <a:lnTo>
                      <a:pt x="0" y="88"/>
                    </a:lnTo>
                    <a:lnTo>
                      <a:pt x="0" y="84"/>
                    </a:lnTo>
                    <a:lnTo>
                      <a:pt x="2" y="83"/>
                    </a:lnTo>
                    <a:lnTo>
                      <a:pt x="254" y="0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D3D3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2" name="Google Shape;832;p29"/>
              <p:cNvSpPr/>
              <p:nvPr/>
            </p:nvSpPr>
            <p:spPr>
              <a:xfrm>
                <a:off x="1824" y="3020"/>
                <a:ext cx="261" cy="84"/>
              </a:xfrm>
              <a:custGeom>
                <a:rect b="b" l="l" r="r" t="t"/>
                <a:pathLst>
                  <a:path extrusionOk="0" h="84" w="261">
                    <a:moveTo>
                      <a:pt x="261" y="0"/>
                    </a:moveTo>
                    <a:lnTo>
                      <a:pt x="0" y="84"/>
                    </a:lnTo>
                    <a:lnTo>
                      <a:pt x="2" y="83"/>
                    </a:lnTo>
                    <a:lnTo>
                      <a:pt x="4" y="79"/>
                    </a:lnTo>
                    <a:lnTo>
                      <a:pt x="246" y="0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DD3D3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3" name="Google Shape;833;p29"/>
              <p:cNvSpPr/>
              <p:nvPr/>
            </p:nvSpPr>
            <p:spPr>
              <a:xfrm>
                <a:off x="1826" y="3020"/>
                <a:ext cx="252" cy="83"/>
              </a:xfrm>
              <a:custGeom>
                <a:rect b="b" l="l" r="r" t="t"/>
                <a:pathLst>
                  <a:path extrusionOk="0" h="83" w="252">
                    <a:moveTo>
                      <a:pt x="252" y="0"/>
                    </a:moveTo>
                    <a:lnTo>
                      <a:pt x="0" y="83"/>
                    </a:lnTo>
                    <a:lnTo>
                      <a:pt x="2" y="79"/>
                    </a:lnTo>
                    <a:lnTo>
                      <a:pt x="4" y="77"/>
                    </a:lnTo>
                    <a:lnTo>
                      <a:pt x="236" y="0"/>
                    </a:lnTo>
                    <a:lnTo>
                      <a:pt x="252" y="0"/>
                    </a:lnTo>
                    <a:close/>
                  </a:path>
                </a:pathLst>
              </a:custGeom>
              <a:solidFill>
                <a:srgbClr val="DD3D3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4" name="Google Shape;834;p29"/>
              <p:cNvSpPr/>
              <p:nvPr/>
            </p:nvSpPr>
            <p:spPr>
              <a:xfrm>
                <a:off x="1828" y="3020"/>
                <a:ext cx="242" cy="79"/>
              </a:xfrm>
              <a:custGeom>
                <a:rect b="b" l="l" r="r" t="t"/>
                <a:pathLst>
                  <a:path extrusionOk="0" h="79" w="242">
                    <a:moveTo>
                      <a:pt x="242" y="0"/>
                    </a:moveTo>
                    <a:lnTo>
                      <a:pt x="0" y="79"/>
                    </a:lnTo>
                    <a:lnTo>
                      <a:pt x="2" y="77"/>
                    </a:lnTo>
                    <a:lnTo>
                      <a:pt x="4" y="73"/>
                    </a:lnTo>
                    <a:lnTo>
                      <a:pt x="227" y="0"/>
                    </a:lnTo>
                    <a:lnTo>
                      <a:pt x="242" y="0"/>
                    </a:lnTo>
                    <a:close/>
                  </a:path>
                </a:pathLst>
              </a:custGeom>
              <a:solidFill>
                <a:srgbClr val="DD3D3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5" name="Google Shape;835;p29"/>
              <p:cNvSpPr/>
              <p:nvPr/>
            </p:nvSpPr>
            <p:spPr>
              <a:xfrm>
                <a:off x="1830" y="3020"/>
                <a:ext cx="232" cy="77"/>
              </a:xfrm>
              <a:custGeom>
                <a:rect b="b" l="l" r="r" t="t"/>
                <a:pathLst>
                  <a:path extrusionOk="0" h="77" w="232">
                    <a:moveTo>
                      <a:pt x="232" y="0"/>
                    </a:moveTo>
                    <a:lnTo>
                      <a:pt x="0" y="77"/>
                    </a:lnTo>
                    <a:lnTo>
                      <a:pt x="2" y="73"/>
                    </a:lnTo>
                    <a:lnTo>
                      <a:pt x="4" y="69"/>
                    </a:lnTo>
                    <a:lnTo>
                      <a:pt x="215" y="0"/>
                    </a:lnTo>
                    <a:lnTo>
                      <a:pt x="232" y="0"/>
                    </a:lnTo>
                    <a:close/>
                  </a:path>
                </a:pathLst>
              </a:custGeom>
              <a:solidFill>
                <a:srgbClr val="DD3C3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6" name="Google Shape;836;p29"/>
              <p:cNvSpPr/>
              <p:nvPr/>
            </p:nvSpPr>
            <p:spPr>
              <a:xfrm>
                <a:off x="1832" y="3020"/>
                <a:ext cx="223" cy="73"/>
              </a:xfrm>
              <a:custGeom>
                <a:rect b="b" l="l" r="r" t="t"/>
                <a:pathLst>
                  <a:path extrusionOk="0" h="73" w="223">
                    <a:moveTo>
                      <a:pt x="223" y="0"/>
                    </a:moveTo>
                    <a:lnTo>
                      <a:pt x="0" y="73"/>
                    </a:lnTo>
                    <a:lnTo>
                      <a:pt x="2" y="69"/>
                    </a:lnTo>
                    <a:lnTo>
                      <a:pt x="4" y="67"/>
                    </a:lnTo>
                    <a:lnTo>
                      <a:pt x="205" y="0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rgbClr val="DD3C3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7" name="Google Shape;837;p29"/>
              <p:cNvSpPr/>
              <p:nvPr/>
            </p:nvSpPr>
            <p:spPr>
              <a:xfrm>
                <a:off x="1834" y="3020"/>
                <a:ext cx="211" cy="69"/>
              </a:xfrm>
              <a:custGeom>
                <a:rect b="b" l="l" r="r" t="t"/>
                <a:pathLst>
                  <a:path extrusionOk="0" h="69" w="211">
                    <a:moveTo>
                      <a:pt x="211" y="0"/>
                    </a:moveTo>
                    <a:lnTo>
                      <a:pt x="0" y="69"/>
                    </a:lnTo>
                    <a:lnTo>
                      <a:pt x="2" y="67"/>
                    </a:lnTo>
                    <a:lnTo>
                      <a:pt x="4" y="63"/>
                    </a:lnTo>
                    <a:lnTo>
                      <a:pt x="196" y="0"/>
                    </a:lnTo>
                    <a:lnTo>
                      <a:pt x="211" y="0"/>
                    </a:lnTo>
                    <a:close/>
                  </a:path>
                </a:pathLst>
              </a:custGeom>
              <a:solidFill>
                <a:srgbClr val="DD3C3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8" name="Google Shape;838;p29"/>
              <p:cNvSpPr/>
              <p:nvPr/>
            </p:nvSpPr>
            <p:spPr>
              <a:xfrm>
                <a:off x="1836" y="3020"/>
                <a:ext cx="201" cy="67"/>
              </a:xfrm>
              <a:custGeom>
                <a:rect b="b" l="l" r="r" t="t"/>
                <a:pathLst>
                  <a:path extrusionOk="0" h="67" w="201">
                    <a:moveTo>
                      <a:pt x="201" y="0"/>
                    </a:moveTo>
                    <a:lnTo>
                      <a:pt x="0" y="67"/>
                    </a:lnTo>
                    <a:lnTo>
                      <a:pt x="2" y="63"/>
                    </a:lnTo>
                    <a:lnTo>
                      <a:pt x="2" y="60"/>
                    </a:lnTo>
                    <a:lnTo>
                      <a:pt x="186" y="0"/>
                    </a:lnTo>
                    <a:lnTo>
                      <a:pt x="201" y="0"/>
                    </a:lnTo>
                    <a:close/>
                  </a:path>
                </a:pathLst>
              </a:custGeom>
              <a:solidFill>
                <a:srgbClr val="DD3C3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9" name="Google Shape;839;p29"/>
              <p:cNvSpPr/>
              <p:nvPr/>
            </p:nvSpPr>
            <p:spPr>
              <a:xfrm>
                <a:off x="1838" y="3020"/>
                <a:ext cx="192" cy="63"/>
              </a:xfrm>
              <a:custGeom>
                <a:rect b="b" l="l" r="r" t="t"/>
                <a:pathLst>
                  <a:path extrusionOk="0" h="63" w="192">
                    <a:moveTo>
                      <a:pt x="192" y="0"/>
                    </a:moveTo>
                    <a:lnTo>
                      <a:pt x="0" y="63"/>
                    </a:lnTo>
                    <a:lnTo>
                      <a:pt x="0" y="60"/>
                    </a:lnTo>
                    <a:lnTo>
                      <a:pt x="2" y="58"/>
                    </a:lnTo>
                    <a:lnTo>
                      <a:pt x="176" y="0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rgbClr val="DD3B3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0" name="Google Shape;840;p29"/>
              <p:cNvSpPr/>
              <p:nvPr/>
            </p:nvSpPr>
            <p:spPr>
              <a:xfrm>
                <a:off x="1838" y="3020"/>
                <a:ext cx="184" cy="60"/>
              </a:xfrm>
              <a:custGeom>
                <a:rect b="b" l="l" r="r" t="t"/>
                <a:pathLst>
                  <a:path extrusionOk="0" h="60" w="184">
                    <a:moveTo>
                      <a:pt x="184" y="0"/>
                    </a:moveTo>
                    <a:lnTo>
                      <a:pt x="0" y="60"/>
                    </a:lnTo>
                    <a:lnTo>
                      <a:pt x="2" y="58"/>
                    </a:lnTo>
                    <a:lnTo>
                      <a:pt x="4" y="54"/>
                    </a:lnTo>
                    <a:lnTo>
                      <a:pt x="169" y="0"/>
                    </a:lnTo>
                    <a:lnTo>
                      <a:pt x="184" y="0"/>
                    </a:lnTo>
                    <a:close/>
                  </a:path>
                </a:pathLst>
              </a:custGeom>
              <a:solidFill>
                <a:srgbClr val="DD3B3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1" name="Google Shape;841;p29"/>
              <p:cNvSpPr/>
              <p:nvPr/>
            </p:nvSpPr>
            <p:spPr>
              <a:xfrm>
                <a:off x="1840" y="3020"/>
                <a:ext cx="174" cy="58"/>
              </a:xfrm>
              <a:custGeom>
                <a:rect b="b" l="l" r="r" t="t"/>
                <a:pathLst>
                  <a:path extrusionOk="0" h="58" w="174">
                    <a:moveTo>
                      <a:pt x="174" y="0"/>
                    </a:moveTo>
                    <a:lnTo>
                      <a:pt x="0" y="58"/>
                    </a:lnTo>
                    <a:lnTo>
                      <a:pt x="2" y="54"/>
                    </a:lnTo>
                    <a:lnTo>
                      <a:pt x="3" y="50"/>
                    </a:lnTo>
                    <a:lnTo>
                      <a:pt x="157" y="0"/>
                    </a:lnTo>
                    <a:lnTo>
                      <a:pt x="174" y="0"/>
                    </a:lnTo>
                    <a:close/>
                  </a:path>
                </a:pathLst>
              </a:custGeom>
              <a:solidFill>
                <a:srgbClr val="DD3B3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2" name="Google Shape;842;p29"/>
              <p:cNvSpPr/>
              <p:nvPr/>
            </p:nvSpPr>
            <p:spPr>
              <a:xfrm>
                <a:off x="1842" y="3020"/>
                <a:ext cx="165" cy="54"/>
              </a:xfrm>
              <a:custGeom>
                <a:rect b="b" l="l" r="r" t="t"/>
                <a:pathLst>
                  <a:path extrusionOk="0" h="54" w="165">
                    <a:moveTo>
                      <a:pt x="165" y="0"/>
                    </a:moveTo>
                    <a:lnTo>
                      <a:pt x="0" y="54"/>
                    </a:lnTo>
                    <a:lnTo>
                      <a:pt x="1" y="50"/>
                    </a:lnTo>
                    <a:lnTo>
                      <a:pt x="3" y="46"/>
                    </a:lnTo>
                    <a:lnTo>
                      <a:pt x="147" y="0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DD3B3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3" name="Google Shape;843;p29"/>
              <p:cNvSpPr/>
              <p:nvPr/>
            </p:nvSpPr>
            <p:spPr>
              <a:xfrm>
                <a:off x="1843" y="3020"/>
                <a:ext cx="154" cy="50"/>
              </a:xfrm>
              <a:custGeom>
                <a:rect b="b" l="l" r="r" t="t"/>
                <a:pathLst>
                  <a:path extrusionOk="0" h="50" w="154">
                    <a:moveTo>
                      <a:pt x="154" y="0"/>
                    </a:moveTo>
                    <a:lnTo>
                      <a:pt x="0" y="50"/>
                    </a:lnTo>
                    <a:lnTo>
                      <a:pt x="2" y="46"/>
                    </a:lnTo>
                    <a:lnTo>
                      <a:pt x="4" y="44"/>
                    </a:lnTo>
                    <a:lnTo>
                      <a:pt x="139" y="0"/>
                    </a:lnTo>
                    <a:lnTo>
                      <a:pt x="154" y="0"/>
                    </a:lnTo>
                    <a:close/>
                  </a:path>
                </a:pathLst>
              </a:custGeom>
              <a:solidFill>
                <a:srgbClr val="DD3B3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4" name="Google Shape;844;p29"/>
              <p:cNvSpPr/>
              <p:nvPr/>
            </p:nvSpPr>
            <p:spPr>
              <a:xfrm>
                <a:off x="1845" y="3020"/>
                <a:ext cx="144" cy="46"/>
              </a:xfrm>
              <a:custGeom>
                <a:rect b="b" l="l" r="r" t="t"/>
                <a:pathLst>
                  <a:path extrusionOk="0" h="46" w="144">
                    <a:moveTo>
                      <a:pt x="144" y="0"/>
                    </a:moveTo>
                    <a:lnTo>
                      <a:pt x="0" y="46"/>
                    </a:lnTo>
                    <a:lnTo>
                      <a:pt x="2" y="44"/>
                    </a:lnTo>
                    <a:lnTo>
                      <a:pt x="6" y="40"/>
                    </a:lnTo>
                    <a:lnTo>
                      <a:pt x="129" y="0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DD3B3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5" name="Google Shape;845;p29"/>
              <p:cNvSpPr/>
              <p:nvPr/>
            </p:nvSpPr>
            <p:spPr>
              <a:xfrm>
                <a:off x="1847" y="3020"/>
                <a:ext cx="135" cy="44"/>
              </a:xfrm>
              <a:custGeom>
                <a:rect b="b" l="l" r="r" t="t"/>
                <a:pathLst>
                  <a:path extrusionOk="0" h="44" w="135">
                    <a:moveTo>
                      <a:pt x="135" y="0"/>
                    </a:moveTo>
                    <a:lnTo>
                      <a:pt x="0" y="44"/>
                    </a:lnTo>
                    <a:lnTo>
                      <a:pt x="4" y="40"/>
                    </a:lnTo>
                    <a:lnTo>
                      <a:pt x="6" y="37"/>
                    </a:lnTo>
                    <a:lnTo>
                      <a:pt x="119" y="0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DD3B3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6" name="Google Shape;846;p29"/>
              <p:cNvSpPr/>
              <p:nvPr/>
            </p:nvSpPr>
            <p:spPr>
              <a:xfrm>
                <a:off x="1851" y="3020"/>
                <a:ext cx="123" cy="40"/>
              </a:xfrm>
              <a:custGeom>
                <a:rect b="b" l="l" r="r" t="t"/>
                <a:pathLst>
                  <a:path extrusionOk="0" h="40" w="123">
                    <a:moveTo>
                      <a:pt x="123" y="0"/>
                    </a:moveTo>
                    <a:lnTo>
                      <a:pt x="0" y="40"/>
                    </a:lnTo>
                    <a:lnTo>
                      <a:pt x="2" y="37"/>
                    </a:lnTo>
                    <a:lnTo>
                      <a:pt x="4" y="35"/>
                    </a:lnTo>
                    <a:lnTo>
                      <a:pt x="106" y="0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DD3B3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7" name="Google Shape;847;p29"/>
              <p:cNvSpPr/>
              <p:nvPr/>
            </p:nvSpPr>
            <p:spPr>
              <a:xfrm>
                <a:off x="1853" y="3020"/>
                <a:ext cx="113" cy="37"/>
              </a:xfrm>
              <a:custGeom>
                <a:rect b="b" l="l" r="r" t="t"/>
                <a:pathLst>
                  <a:path extrusionOk="0" h="37" w="113">
                    <a:moveTo>
                      <a:pt x="113" y="0"/>
                    </a:moveTo>
                    <a:lnTo>
                      <a:pt x="0" y="37"/>
                    </a:lnTo>
                    <a:lnTo>
                      <a:pt x="2" y="35"/>
                    </a:lnTo>
                    <a:lnTo>
                      <a:pt x="4" y="31"/>
                    </a:lnTo>
                    <a:lnTo>
                      <a:pt x="96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DD3A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8" name="Google Shape;848;p29"/>
              <p:cNvSpPr/>
              <p:nvPr/>
            </p:nvSpPr>
            <p:spPr>
              <a:xfrm>
                <a:off x="1855" y="3020"/>
                <a:ext cx="102" cy="35"/>
              </a:xfrm>
              <a:custGeom>
                <a:rect b="b" l="l" r="r" t="t"/>
                <a:pathLst>
                  <a:path extrusionOk="0" h="35" w="102">
                    <a:moveTo>
                      <a:pt x="102" y="0"/>
                    </a:moveTo>
                    <a:lnTo>
                      <a:pt x="0" y="35"/>
                    </a:lnTo>
                    <a:lnTo>
                      <a:pt x="2" y="31"/>
                    </a:lnTo>
                    <a:lnTo>
                      <a:pt x="4" y="27"/>
                    </a:lnTo>
                    <a:lnTo>
                      <a:pt x="86" y="0"/>
                    </a:lnTo>
                    <a:lnTo>
                      <a:pt x="102" y="0"/>
                    </a:lnTo>
                    <a:close/>
                  </a:path>
                </a:pathLst>
              </a:custGeom>
              <a:solidFill>
                <a:srgbClr val="DD3A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9" name="Google Shape;849;p29"/>
              <p:cNvSpPr/>
              <p:nvPr/>
            </p:nvSpPr>
            <p:spPr>
              <a:xfrm>
                <a:off x="1857" y="3020"/>
                <a:ext cx="92" cy="31"/>
              </a:xfrm>
              <a:custGeom>
                <a:rect b="b" l="l" r="r" t="t"/>
                <a:pathLst>
                  <a:path extrusionOk="0" h="31" w="92">
                    <a:moveTo>
                      <a:pt x="92" y="0"/>
                    </a:moveTo>
                    <a:lnTo>
                      <a:pt x="0" y="31"/>
                    </a:lnTo>
                    <a:lnTo>
                      <a:pt x="2" y="27"/>
                    </a:lnTo>
                    <a:lnTo>
                      <a:pt x="4" y="23"/>
                    </a:lnTo>
                    <a:lnTo>
                      <a:pt x="77" y="0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DD3A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0" name="Google Shape;850;p29"/>
              <p:cNvSpPr/>
              <p:nvPr/>
            </p:nvSpPr>
            <p:spPr>
              <a:xfrm>
                <a:off x="1859" y="3020"/>
                <a:ext cx="82" cy="27"/>
              </a:xfrm>
              <a:custGeom>
                <a:rect b="b" l="l" r="r" t="t"/>
                <a:pathLst>
                  <a:path extrusionOk="0" h="27" w="82">
                    <a:moveTo>
                      <a:pt x="82" y="0"/>
                    </a:moveTo>
                    <a:lnTo>
                      <a:pt x="0" y="27"/>
                    </a:lnTo>
                    <a:lnTo>
                      <a:pt x="2" y="23"/>
                    </a:lnTo>
                    <a:lnTo>
                      <a:pt x="4" y="21"/>
                    </a:lnTo>
                    <a:lnTo>
                      <a:pt x="67" y="0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DC3A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1" name="Google Shape;851;p29"/>
              <p:cNvSpPr/>
              <p:nvPr/>
            </p:nvSpPr>
            <p:spPr>
              <a:xfrm>
                <a:off x="1861" y="3020"/>
                <a:ext cx="73" cy="23"/>
              </a:xfrm>
              <a:custGeom>
                <a:rect b="b" l="l" r="r" t="t"/>
                <a:pathLst>
                  <a:path extrusionOk="0" h="23" w="73">
                    <a:moveTo>
                      <a:pt x="73" y="0"/>
                    </a:moveTo>
                    <a:lnTo>
                      <a:pt x="0" y="23"/>
                    </a:lnTo>
                    <a:lnTo>
                      <a:pt x="2" y="21"/>
                    </a:lnTo>
                    <a:lnTo>
                      <a:pt x="6" y="17"/>
                    </a:lnTo>
                    <a:lnTo>
                      <a:pt x="55" y="0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DC3A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2" name="Google Shape;852;p29"/>
              <p:cNvSpPr/>
              <p:nvPr/>
            </p:nvSpPr>
            <p:spPr>
              <a:xfrm>
                <a:off x="1863" y="3020"/>
                <a:ext cx="63" cy="21"/>
              </a:xfrm>
              <a:custGeom>
                <a:rect b="b" l="l" r="r" t="t"/>
                <a:pathLst>
                  <a:path extrusionOk="0" h="21" w="63">
                    <a:moveTo>
                      <a:pt x="63" y="0"/>
                    </a:moveTo>
                    <a:lnTo>
                      <a:pt x="0" y="21"/>
                    </a:lnTo>
                    <a:lnTo>
                      <a:pt x="4" y="17"/>
                    </a:lnTo>
                    <a:lnTo>
                      <a:pt x="5" y="14"/>
                    </a:lnTo>
                    <a:lnTo>
                      <a:pt x="46" y="0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C3A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3" name="Google Shape;853;p29"/>
              <p:cNvSpPr/>
              <p:nvPr/>
            </p:nvSpPr>
            <p:spPr>
              <a:xfrm>
                <a:off x="1867" y="3020"/>
                <a:ext cx="49" cy="17"/>
              </a:xfrm>
              <a:custGeom>
                <a:rect b="b" l="l" r="r" t="t"/>
                <a:pathLst>
                  <a:path extrusionOk="0" h="17" w="49">
                    <a:moveTo>
                      <a:pt x="49" y="0"/>
                    </a:moveTo>
                    <a:lnTo>
                      <a:pt x="0" y="17"/>
                    </a:lnTo>
                    <a:lnTo>
                      <a:pt x="1" y="14"/>
                    </a:lnTo>
                    <a:lnTo>
                      <a:pt x="3" y="10"/>
                    </a:lnTo>
                    <a:lnTo>
                      <a:pt x="34" y="0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DC39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4" name="Google Shape;854;p29"/>
              <p:cNvSpPr/>
              <p:nvPr/>
            </p:nvSpPr>
            <p:spPr>
              <a:xfrm>
                <a:off x="1868" y="3020"/>
                <a:ext cx="41" cy="14"/>
              </a:xfrm>
              <a:custGeom>
                <a:rect b="b" l="l" r="r" t="t"/>
                <a:pathLst>
                  <a:path extrusionOk="0" h="14" w="41">
                    <a:moveTo>
                      <a:pt x="41" y="0"/>
                    </a:moveTo>
                    <a:lnTo>
                      <a:pt x="0" y="14"/>
                    </a:lnTo>
                    <a:lnTo>
                      <a:pt x="2" y="10"/>
                    </a:lnTo>
                    <a:lnTo>
                      <a:pt x="4" y="8"/>
                    </a:lnTo>
                    <a:lnTo>
                      <a:pt x="25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DC39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5" name="Google Shape;855;p29"/>
              <p:cNvSpPr/>
              <p:nvPr/>
            </p:nvSpPr>
            <p:spPr>
              <a:xfrm>
                <a:off x="1870" y="3020"/>
                <a:ext cx="31" cy="10"/>
              </a:xfrm>
              <a:custGeom>
                <a:rect b="b" l="l" r="r" t="t"/>
                <a:pathLst>
                  <a:path extrusionOk="0" h="10" w="31">
                    <a:moveTo>
                      <a:pt x="31" y="0"/>
                    </a:moveTo>
                    <a:lnTo>
                      <a:pt x="0" y="10"/>
                    </a:lnTo>
                    <a:lnTo>
                      <a:pt x="2" y="8"/>
                    </a:lnTo>
                    <a:lnTo>
                      <a:pt x="6" y="4"/>
                    </a:lnTo>
                    <a:lnTo>
                      <a:pt x="16" y="0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DC39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6" name="Google Shape;856;p29"/>
              <p:cNvSpPr/>
              <p:nvPr/>
            </p:nvSpPr>
            <p:spPr>
              <a:xfrm>
                <a:off x="1872" y="3020"/>
                <a:ext cx="21" cy="8"/>
              </a:xfrm>
              <a:custGeom>
                <a:rect b="b" l="l" r="r" t="t"/>
                <a:pathLst>
                  <a:path extrusionOk="0" h="8" w="21">
                    <a:moveTo>
                      <a:pt x="21" y="0"/>
                    </a:moveTo>
                    <a:lnTo>
                      <a:pt x="0" y="8"/>
                    </a:lnTo>
                    <a:lnTo>
                      <a:pt x="4" y="4"/>
                    </a:lnTo>
                    <a:lnTo>
                      <a:pt x="6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DC39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7" name="Google Shape;857;p29"/>
              <p:cNvSpPr/>
              <p:nvPr/>
            </p:nvSpPr>
            <p:spPr>
              <a:xfrm>
                <a:off x="1876" y="3020"/>
                <a:ext cx="10" cy="4"/>
              </a:xfrm>
              <a:custGeom>
                <a:rect b="b" l="l" r="r" t="t"/>
                <a:pathLst>
                  <a:path extrusionOk="0" h="4" w="10">
                    <a:moveTo>
                      <a:pt x="10" y="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DC39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8" name="Google Shape;858;p29"/>
              <p:cNvSpPr/>
              <p:nvPr/>
            </p:nvSpPr>
            <p:spPr>
              <a:xfrm>
                <a:off x="1878" y="3012"/>
                <a:ext cx="296" cy="16"/>
              </a:xfrm>
              <a:custGeom>
                <a:rect b="b" l="l" r="r" t="t"/>
                <a:pathLst>
                  <a:path extrusionOk="0" h="16" w="296">
                    <a:moveTo>
                      <a:pt x="296" y="8"/>
                    </a:moveTo>
                    <a:lnTo>
                      <a:pt x="288" y="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288" y="16"/>
                    </a:lnTo>
                    <a:lnTo>
                      <a:pt x="296" y="8"/>
                    </a:lnTo>
                    <a:lnTo>
                      <a:pt x="296" y="8"/>
                    </a:lnTo>
                    <a:lnTo>
                      <a:pt x="296" y="0"/>
                    </a:lnTo>
                    <a:lnTo>
                      <a:pt x="288" y="0"/>
                    </a:lnTo>
                    <a:lnTo>
                      <a:pt x="296" y="8"/>
                    </a:lnTo>
                    <a:close/>
                  </a:path>
                </a:pathLst>
              </a:custGeom>
              <a:solidFill>
                <a:srgbClr val="DD374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9" name="Google Shape;859;p29"/>
              <p:cNvSpPr/>
              <p:nvPr/>
            </p:nvSpPr>
            <p:spPr>
              <a:xfrm>
                <a:off x="2158" y="3020"/>
                <a:ext cx="16" cy="535"/>
              </a:xfrm>
              <a:custGeom>
                <a:rect b="b" l="l" r="r" t="t"/>
                <a:pathLst>
                  <a:path extrusionOk="0" h="535" w="16">
                    <a:moveTo>
                      <a:pt x="8" y="535"/>
                    </a:moveTo>
                    <a:lnTo>
                      <a:pt x="16" y="528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0" y="528"/>
                    </a:lnTo>
                    <a:lnTo>
                      <a:pt x="8" y="535"/>
                    </a:lnTo>
                    <a:lnTo>
                      <a:pt x="8" y="535"/>
                    </a:lnTo>
                    <a:lnTo>
                      <a:pt x="16" y="535"/>
                    </a:lnTo>
                    <a:lnTo>
                      <a:pt x="16" y="528"/>
                    </a:lnTo>
                    <a:lnTo>
                      <a:pt x="8" y="535"/>
                    </a:lnTo>
                    <a:close/>
                  </a:path>
                </a:pathLst>
              </a:custGeom>
              <a:solidFill>
                <a:srgbClr val="DD374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0" name="Google Shape;860;p29"/>
              <p:cNvSpPr/>
              <p:nvPr/>
            </p:nvSpPr>
            <p:spPr>
              <a:xfrm>
                <a:off x="1870" y="3540"/>
                <a:ext cx="296" cy="15"/>
              </a:xfrm>
              <a:custGeom>
                <a:rect b="b" l="l" r="r" t="t"/>
                <a:pathLst>
                  <a:path extrusionOk="0" h="15" w="296">
                    <a:moveTo>
                      <a:pt x="0" y="13"/>
                    </a:moveTo>
                    <a:lnTo>
                      <a:pt x="8" y="15"/>
                    </a:lnTo>
                    <a:lnTo>
                      <a:pt x="46" y="15"/>
                    </a:lnTo>
                    <a:lnTo>
                      <a:pt x="83" y="15"/>
                    </a:lnTo>
                    <a:lnTo>
                      <a:pt x="117" y="15"/>
                    </a:lnTo>
                    <a:lnTo>
                      <a:pt x="152" y="15"/>
                    </a:lnTo>
                    <a:lnTo>
                      <a:pt x="186" y="15"/>
                    </a:lnTo>
                    <a:lnTo>
                      <a:pt x="221" y="15"/>
                    </a:lnTo>
                    <a:lnTo>
                      <a:pt x="257" y="15"/>
                    </a:lnTo>
                    <a:lnTo>
                      <a:pt x="296" y="15"/>
                    </a:lnTo>
                    <a:lnTo>
                      <a:pt x="296" y="0"/>
                    </a:lnTo>
                    <a:lnTo>
                      <a:pt x="257" y="0"/>
                    </a:lnTo>
                    <a:lnTo>
                      <a:pt x="221" y="0"/>
                    </a:lnTo>
                    <a:lnTo>
                      <a:pt x="186" y="0"/>
                    </a:lnTo>
                    <a:lnTo>
                      <a:pt x="152" y="0"/>
                    </a:lnTo>
                    <a:lnTo>
                      <a:pt x="117" y="0"/>
                    </a:lnTo>
                    <a:lnTo>
                      <a:pt x="83" y="0"/>
                    </a:lnTo>
                    <a:lnTo>
                      <a:pt x="46" y="0"/>
                    </a:lnTo>
                    <a:lnTo>
                      <a:pt x="8" y="0"/>
                    </a:lnTo>
                    <a:lnTo>
                      <a:pt x="14" y="4"/>
                    </a:lnTo>
                    <a:lnTo>
                      <a:pt x="0" y="13"/>
                    </a:lnTo>
                    <a:lnTo>
                      <a:pt x="4" y="15"/>
                    </a:lnTo>
                    <a:lnTo>
                      <a:pt x="8" y="1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DD374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1" name="Google Shape;861;p29"/>
              <p:cNvSpPr/>
              <p:nvPr/>
            </p:nvSpPr>
            <p:spPr>
              <a:xfrm>
                <a:off x="1774" y="3012"/>
                <a:ext cx="110" cy="541"/>
              </a:xfrm>
              <a:custGeom>
                <a:rect b="b" l="l" r="r" t="t"/>
                <a:pathLst>
                  <a:path extrusionOk="0" h="541" w="110">
                    <a:moveTo>
                      <a:pt x="104" y="0"/>
                    </a:moveTo>
                    <a:lnTo>
                      <a:pt x="96" y="4"/>
                    </a:lnTo>
                    <a:lnTo>
                      <a:pt x="71" y="41"/>
                    </a:lnTo>
                    <a:lnTo>
                      <a:pt x="50" y="75"/>
                    </a:lnTo>
                    <a:lnTo>
                      <a:pt x="33" y="112"/>
                    </a:lnTo>
                    <a:lnTo>
                      <a:pt x="20" y="146"/>
                    </a:lnTo>
                    <a:lnTo>
                      <a:pt x="10" y="181"/>
                    </a:lnTo>
                    <a:lnTo>
                      <a:pt x="4" y="215"/>
                    </a:lnTo>
                    <a:lnTo>
                      <a:pt x="0" y="250"/>
                    </a:lnTo>
                    <a:lnTo>
                      <a:pt x="0" y="284"/>
                    </a:lnTo>
                    <a:lnTo>
                      <a:pt x="2" y="317"/>
                    </a:lnTo>
                    <a:lnTo>
                      <a:pt x="8" y="350"/>
                    </a:lnTo>
                    <a:lnTo>
                      <a:pt x="18" y="382"/>
                    </a:lnTo>
                    <a:lnTo>
                      <a:pt x="29" y="415"/>
                    </a:lnTo>
                    <a:lnTo>
                      <a:pt x="43" y="447"/>
                    </a:lnTo>
                    <a:lnTo>
                      <a:pt x="58" y="478"/>
                    </a:lnTo>
                    <a:lnTo>
                      <a:pt x="77" y="511"/>
                    </a:lnTo>
                    <a:lnTo>
                      <a:pt x="96" y="541"/>
                    </a:lnTo>
                    <a:lnTo>
                      <a:pt x="110" y="532"/>
                    </a:lnTo>
                    <a:lnTo>
                      <a:pt x="91" y="501"/>
                    </a:lnTo>
                    <a:lnTo>
                      <a:pt x="73" y="470"/>
                    </a:lnTo>
                    <a:lnTo>
                      <a:pt x="56" y="440"/>
                    </a:lnTo>
                    <a:lnTo>
                      <a:pt x="45" y="409"/>
                    </a:lnTo>
                    <a:lnTo>
                      <a:pt x="33" y="378"/>
                    </a:lnTo>
                    <a:lnTo>
                      <a:pt x="25" y="346"/>
                    </a:lnTo>
                    <a:lnTo>
                      <a:pt x="20" y="315"/>
                    </a:lnTo>
                    <a:lnTo>
                      <a:pt x="16" y="282"/>
                    </a:lnTo>
                    <a:lnTo>
                      <a:pt x="16" y="252"/>
                    </a:lnTo>
                    <a:lnTo>
                      <a:pt x="20" y="219"/>
                    </a:lnTo>
                    <a:lnTo>
                      <a:pt x="25" y="185"/>
                    </a:lnTo>
                    <a:lnTo>
                      <a:pt x="35" y="152"/>
                    </a:lnTo>
                    <a:lnTo>
                      <a:pt x="48" y="117"/>
                    </a:lnTo>
                    <a:lnTo>
                      <a:pt x="66" y="83"/>
                    </a:lnTo>
                    <a:lnTo>
                      <a:pt x="85" y="48"/>
                    </a:lnTo>
                    <a:lnTo>
                      <a:pt x="110" y="14"/>
                    </a:lnTo>
                    <a:lnTo>
                      <a:pt x="104" y="16"/>
                    </a:lnTo>
                    <a:lnTo>
                      <a:pt x="104" y="0"/>
                    </a:lnTo>
                    <a:lnTo>
                      <a:pt x="100" y="0"/>
                    </a:lnTo>
                    <a:lnTo>
                      <a:pt x="96" y="4"/>
                    </a:lnTo>
                    <a:lnTo>
                      <a:pt x="104" y="0"/>
                    </a:lnTo>
                    <a:close/>
                  </a:path>
                </a:pathLst>
              </a:custGeom>
              <a:solidFill>
                <a:srgbClr val="DD374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2" name="Google Shape;862;p29"/>
              <p:cNvSpPr/>
              <p:nvPr/>
            </p:nvSpPr>
            <p:spPr>
              <a:xfrm>
                <a:off x="2158" y="3010"/>
                <a:ext cx="8" cy="4"/>
              </a:xfrm>
              <a:custGeom>
                <a:rect b="b" l="l" r="r" t="t"/>
                <a:pathLst>
                  <a:path extrusionOk="0" h="4" w="8">
                    <a:moveTo>
                      <a:pt x="0" y="4"/>
                    </a:moveTo>
                    <a:lnTo>
                      <a:pt x="8" y="0"/>
                    </a:lnTo>
                    <a:lnTo>
                      <a:pt x="8" y="4"/>
                    </a:lnTo>
                    <a:lnTo>
                      <a:pt x="4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ED4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3" name="Google Shape;863;p29"/>
              <p:cNvSpPr/>
              <p:nvPr/>
            </p:nvSpPr>
            <p:spPr>
              <a:xfrm>
                <a:off x="2151" y="3009"/>
                <a:ext cx="15" cy="5"/>
              </a:xfrm>
              <a:custGeom>
                <a:rect b="b" l="l" r="r" t="t"/>
                <a:pathLst>
                  <a:path extrusionOk="0" h="5" w="15">
                    <a:moveTo>
                      <a:pt x="15" y="5"/>
                    </a:moveTo>
                    <a:lnTo>
                      <a:pt x="15" y="5"/>
                    </a:lnTo>
                    <a:lnTo>
                      <a:pt x="7" y="5"/>
                    </a:lnTo>
                    <a:lnTo>
                      <a:pt x="0" y="5"/>
                    </a:lnTo>
                    <a:lnTo>
                      <a:pt x="15" y="0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F2ED4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4" name="Google Shape;864;p29"/>
              <p:cNvSpPr/>
              <p:nvPr/>
            </p:nvSpPr>
            <p:spPr>
              <a:xfrm>
                <a:off x="2143" y="3007"/>
                <a:ext cx="23" cy="7"/>
              </a:xfrm>
              <a:custGeom>
                <a:rect b="b" l="l" r="r" t="t"/>
                <a:pathLst>
                  <a:path extrusionOk="0" h="7" w="23">
                    <a:moveTo>
                      <a:pt x="23" y="3"/>
                    </a:moveTo>
                    <a:lnTo>
                      <a:pt x="15" y="7"/>
                    </a:lnTo>
                    <a:lnTo>
                      <a:pt x="8" y="7"/>
                    </a:lnTo>
                    <a:lnTo>
                      <a:pt x="0" y="7"/>
                    </a:lnTo>
                    <a:lnTo>
                      <a:pt x="23" y="0"/>
                    </a:ln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F2EC3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5" name="Google Shape;865;p29"/>
              <p:cNvSpPr/>
              <p:nvPr/>
            </p:nvSpPr>
            <p:spPr>
              <a:xfrm>
                <a:off x="2133" y="3003"/>
                <a:ext cx="33" cy="11"/>
              </a:xfrm>
              <a:custGeom>
                <a:rect b="b" l="l" r="r" t="t"/>
                <a:pathLst>
                  <a:path extrusionOk="0" h="11" w="33">
                    <a:moveTo>
                      <a:pt x="33" y="6"/>
                    </a:moveTo>
                    <a:lnTo>
                      <a:pt x="18" y="11"/>
                    </a:lnTo>
                    <a:lnTo>
                      <a:pt x="8" y="11"/>
                    </a:lnTo>
                    <a:lnTo>
                      <a:pt x="0" y="11"/>
                    </a:lnTo>
                    <a:lnTo>
                      <a:pt x="33" y="0"/>
                    </a:lnTo>
                    <a:lnTo>
                      <a:pt x="33" y="6"/>
                    </a:lnTo>
                    <a:close/>
                  </a:path>
                </a:pathLst>
              </a:custGeom>
              <a:solidFill>
                <a:srgbClr val="F2EC3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6" name="Google Shape;866;p29"/>
              <p:cNvSpPr/>
              <p:nvPr/>
            </p:nvSpPr>
            <p:spPr>
              <a:xfrm>
                <a:off x="2126" y="3001"/>
                <a:ext cx="40" cy="13"/>
              </a:xfrm>
              <a:custGeom>
                <a:rect b="b" l="l" r="r" t="t"/>
                <a:pathLst>
                  <a:path extrusionOk="0" h="13" w="40">
                    <a:moveTo>
                      <a:pt x="40" y="6"/>
                    </a:moveTo>
                    <a:lnTo>
                      <a:pt x="17" y="13"/>
                    </a:lnTo>
                    <a:lnTo>
                      <a:pt x="7" y="13"/>
                    </a:lnTo>
                    <a:lnTo>
                      <a:pt x="0" y="13"/>
                    </a:lnTo>
                    <a:lnTo>
                      <a:pt x="40" y="0"/>
                    </a:lnTo>
                    <a:lnTo>
                      <a:pt x="40" y="6"/>
                    </a:lnTo>
                    <a:close/>
                  </a:path>
                </a:pathLst>
              </a:custGeom>
              <a:solidFill>
                <a:srgbClr val="F2EA3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7" name="Google Shape;867;p29"/>
              <p:cNvSpPr/>
              <p:nvPr/>
            </p:nvSpPr>
            <p:spPr>
              <a:xfrm>
                <a:off x="2118" y="2999"/>
                <a:ext cx="48" cy="15"/>
              </a:xfrm>
              <a:custGeom>
                <a:rect b="b" l="l" r="r" t="t"/>
                <a:pathLst>
                  <a:path extrusionOk="0" h="15" w="48">
                    <a:moveTo>
                      <a:pt x="48" y="4"/>
                    </a:moveTo>
                    <a:lnTo>
                      <a:pt x="15" y="15"/>
                    </a:lnTo>
                    <a:lnTo>
                      <a:pt x="8" y="15"/>
                    </a:lnTo>
                    <a:lnTo>
                      <a:pt x="0" y="15"/>
                    </a:lnTo>
                    <a:lnTo>
                      <a:pt x="48" y="0"/>
                    </a:lnTo>
                    <a:lnTo>
                      <a:pt x="48" y="4"/>
                    </a:lnTo>
                    <a:close/>
                  </a:path>
                </a:pathLst>
              </a:custGeom>
              <a:solidFill>
                <a:srgbClr val="F2EA3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8" name="Google Shape;868;p29"/>
              <p:cNvSpPr/>
              <p:nvPr/>
            </p:nvSpPr>
            <p:spPr>
              <a:xfrm>
                <a:off x="2110" y="2995"/>
                <a:ext cx="56" cy="19"/>
              </a:xfrm>
              <a:custGeom>
                <a:rect b="b" l="l" r="r" t="t"/>
                <a:pathLst>
                  <a:path extrusionOk="0" h="19" w="56">
                    <a:moveTo>
                      <a:pt x="56" y="6"/>
                    </a:moveTo>
                    <a:lnTo>
                      <a:pt x="16" y="19"/>
                    </a:lnTo>
                    <a:lnTo>
                      <a:pt x="8" y="19"/>
                    </a:lnTo>
                    <a:lnTo>
                      <a:pt x="0" y="19"/>
                    </a:lnTo>
                    <a:lnTo>
                      <a:pt x="56" y="0"/>
                    </a:lnTo>
                    <a:lnTo>
                      <a:pt x="56" y="6"/>
                    </a:lnTo>
                    <a:close/>
                  </a:path>
                </a:pathLst>
              </a:custGeom>
              <a:solidFill>
                <a:srgbClr val="F2E93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9" name="Google Shape;869;p29"/>
              <p:cNvSpPr/>
              <p:nvPr/>
            </p:nvSpPr>
            <p:spPr>
              <a:xfrm>
                <a:off x="2103" y="2993"/>
                <a:ext cx="63" cy="21"/>
              </a:xfrm>
              <a:custGeom>
                <a:rect b="b" l="l" r="r" t="t"/>
                <a:pathLst>
                  <a:path extrusionOk="0" h="21" w="63">
                    <a:moveTo>
                      <a:pt x="63" y="6"/>
                    </a:moveTo>
                    <a:lnTo>
                      <a:pt x="15" y="21"/>
                    </a:lnTo>
                    <a:lnTo>
                      <a:pt x="7" y="21"/>
                    </a:lnTo>
                    <a:lnTo>
                      <a:pt x="0" y="21"/>
                    </a:lnTo>
                    <a:lnTo>
                      <a:pt x="63" y="0"/>
                    </a:lnTo>
                    <a:lnTo>
                      <a:pt x="63" y="6"/>
                    </a:lnTo>
                    <a:close/>
                  </a:path>
                </a:pathLst>
              </a:custGeom>
              <a:solidFill>
                <a:srgbClr val="F2E93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0" name="Google Shape;870;p29"/>
              <p:cNvSpPr/>
              <p:nvPr/>
            </p:nvSpPr>
            <p:spPr>
              <a:xfrm>
                <a:off x="2095" y="2991"/>
                <a:ext cx="71" cy="23"/>
              </a:xfrm>
              <a:custGeom>
                <a:rect b="b" l="l" r="r" t="t"/>
                <a:pathLst>
                  <a:path extrusionOk="0" h="23" w="71">
                    <a:moveTo>
                      <a:pt x="71" y="4"/>
                    </a:moveTo>
                    <a:lnTo>
                      <a:pt x="15" y="23"/>
                    </a:lnTo>
                    <a:lnTo>
                      <a:pt x="8" y="23"/>
                    </a:lnTo>
                    <a:lnTo>
                      <a:pt x="0" y="23"/>
                    </a:lnTo>
                    <a:lnTo>
                      <a:pt x="71" y="0"/>
                    </a:lnTo>
                    <a:lnTo>
                      <a:pt x="71" y="4"/>
                    </a:lnTo>
                    <a:close/>
                  </a:path>
                </a:pathLst>
              </a:custGeom>
              <a:solidFill>
                <a:srgbClr val="F3E72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1" name="Google Shape;871;p29"/>
              <p:cNvSpPr/>
              <p:nvPr/>
            </p:nvSpPr>
            <p:spPr>
              <a:xfrm>
                <a:off x="2087" y="2987"/>
                <a:ext cx="79" cy="27"/>
              </a:xfrm>
              <a:custGeom>
                <a:rect b="b" l="l" r="r" t="t"/>
                <a:pathLst>
                  <a:path extrusionOk="0" h="27" w="79">
                    <a:moveTo>
                      <a:pt x="79" y="6"/>
                    </a:moveTo>
                    <a:lnTo>
                      <a:pt x="16" y="27"/>
                    </a:lnTo>
                    <a:lnTo>
                      <a:pt x="8" y="27"/>
                    </a:lnTo>
                    <a:lnTo>
                      <a:pt x="0" y="27"/>
                    </a:lnTo>
                    <a:lnTo>
                      <a:pt x="79" y="0"/>
                    </a:lnTo>
                    <a:lnTo>
                      <a:pt x="79" y="6"/>
                    </a:lnTo>
                    <a:close/>
                  </a:path>
                </a:pathLst>
              </a:custGeom>
              <a:solidFill>
                <a:srgbClr val="F3E72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2" name="Google Shape;872;p29"/>
              <p:cNvSpPr/>
              <p:nvPr/>
            </p:nvSpPr>
            <p:spPr>
              <a:xfrm>
                <a:off x="2080" y="2986"/>
                <a:ext cx="86" cy="28"/>
              </a:xfrm>
              <a:custGeom>
                <a:rect b="b" l="l" r="r" t="t"/>
                <a:pathLst>
                  <a:path extrusionOk="0" h="28" w="86">
                    <a:moveTo>
                      <a:pt x="86" y="5"/>
                    </a:moveTo>
                    <a:lnTo>
                      <a:pt x="15" y="28"/>
                    </a:lnTo>
                    <a:lnTo>
                      <a:pt x="7" y="28"/>
                    </a:lnTo>
                    <a:lnTo>
                      <a:pt x="0" y="28"/>
                    </a:lnTo>
                    <a:lnTo>
                      <a:pt x="86" y="0"/>
                    </a:lnTo>
                    <a:lnTo>
                      <a:pt x="86" y="5"/>
                    </a:lnTo>
                    <a:close/>
                  </a:path>
                </a:pathLst>
              </a:custGeom>
              <a:solidFill>
                <a:srgbClr val="F3E62A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3" name="Google Shape;873;p29"/>
              <p:cNvSpPr/>
              <p:nvPr/>
            </p:nvSpPr>
            <p:spPr>
              <a:xfrm>
                <a:off x="2072" y="2984"/>
                <a:ext cx="94" cy="30"/>
              </a:xfrm>
              <a:custGeom>
                <a:rect b="b" l="l" r="r" t="t"/>
                <a:pathLst>
                  <a:path extrusionOk="0" h="30" w="94">
                    <a:moveTo>
                      <a:pt x="94" y="3"/>
                    </a:moveTo>
                    <a:lnTo>
                      <a:pt x="15" y="30"/>
                    </a:lnTo>
                    <a:lnTo>
                      <a:pt x="8" y="30"/>
                    </a:lnTo>
                    <a:lnTo>
                      <a:pt x="0" y="30"/>
                    </a:lnTo>
                    <a:lnTo>
                      <a:pt x="94" y="0"/>
                    </a:lnTo>
                    <a:lnTo>
                      <a:pt x="94" y="3"/>
                    </a:lnTo>
                    <a:close/>
                  </a:path>
                </a:pathLst>
              </a:custGeom>
              <a:solidFill>
                <a:srgbClr val="F3E52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4" name="Google Shape;874;p29"/>
              <p:cNvSpPr/>
              <p:nvPr/>
            </p:nvSpPr>
            <p:spPr>
              <a:xfrm>
                <a:off x="2062" y="2980"/>
                <a:ext cx="104" cy="34"/>
              </a:xfrm>
              <a:custGeom>
                <a:rect b="b" l="l" r="r" t="t"/>
                <a:pathLst>
                  <a:path extrusionOk="0" h="34" w="104">
                    <a:moveTo>
                      <a:pt x="104" y="6"/>
                    </a:moveTo>
                    <a:lnTo>
                      <a:pt x="18" y="34"/>
                    </a:lnTo>
                    <a:lnTo>
                      <a:pt x="10" y="34"/>
                    </a:lnTo>
                    <a:lnTo>
                      <a:pt x="0" y="34"/>
                    </a:lnTo>
                    <a:lnTo>
                      <a:pt x="104" y="0"/>
                    </a:lnTo>
                    <a:lnTo>
                      <a:pt x="104" y="6"/>
                    </a:lnTo>
                    <a:close/>
                  </a:path>
                </a:pathLst>
              </a:custGeom>
              <a:solidFill>
                <a:srgbClr val="F3E42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5" name="Google Shape;875;p29"/>
              <p:cNvSpPr/>
              <p:nvPr/>
            </p:nvSpPr>
            <p:spPr>
              <a:xfrm>
                <a:off x="2055" y="2978"/>
                <a:ext cx="111" cy="36"/>
              </a:xfrm>
              <a:custGeom>
                <a:rect b="b" l="l" r="r" t="t"/>
                <a:pathLst>
                  <a:path extrusionOk="0" h="36" w="111">
                    <a:moveTo>
                      <a:pt x="111" y="6"/>
                    </a:moveTo>
                    <a:lnTo>
                      <a:pt x="17" y="36"/>
                    </a:lnTo>
                    <a:lnTo>
                      <a:pt x="7" y="36"/>
                    </a:lnTo>
                    <a:lnTo>
                      <a:pt x="0" y="36"/>
                    </a:lnTo>
                    <a:lnTo>
                      <a:pt x="111" y="0"/>
                    </a:lnTo>
                    <a:lnTo>
                      <a:pt x="111" y="6"/>
                    </a:lnTo>
                    <a:close/>
                  </a:path>
                </a:pathLst>
              </a:custGeom>
              <a:solidFill>
                <a:srgbClr val="F3E41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6" name="Google Shape;876;p29"/>
              <p:cNvSpPr/>
              <p:nvPr/>
            </p:nvSpPr>
            <p:spPr>
              <a:xfrm>
                <a:off x="2047" y="2976"/>
                <a:ext cx="119" cy="38"/>
              </a:xfrm>
              <a:custGeom>
                <a:rect b="b" l="l" r="r" t="t"/>
                <a:pathLst>
                  <a:path extrusionOk="0" h="38" w="119">
                    <a:moveTo>
                      <a:pt x="119" y="4"/>
                    </a:moveTo>
                    <a:lnTo>
                      <a:pt x="15" y="38"/>
                    </a:lnTo>
                    <a:lnTo>
                      <a:pt x="8" y="38"/>
                    </a:lnTo>
                    <a:lnTo>
                      <a:pt x="0" y="38"/>
                    </a:lnTo>
                    <a:lnTo>
                      <a:pt x="119" y="0"/>
                    </a:lnTo>
                    <a:lnTo>
                      <a:pt x="119" y="4"/>
                    </a:lnTo>
                    <a:close/>
                  </a:path>
                </a:pathLst>
              </a:custGeom>
              <a:solidFill>
                <a:srgbClr val="F3E31B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7" name="Google Shape;877;p29"/>
              <p:cNvSpPr/>
              <p:nvPr/>
            </p:nvSpPr>
            <p:spPr>
              <a:xfrm>
                <a:off x="2039" y="2972"/>
                <a:ext cx="127" cy="42"/>
              </a:xfrm>
              <a:custGeom>
                <a:rect b="b" l="l" r="r" t="t"/>
                <a:pathLst>
                  <a:path extrusionOk="0" h="42" w="127">
                    <a:moveTo>
                      <a:pt x="127" y="6"/>
                    </a:moveTo>
                    <a:lnTo>
                      <a:pt x="16" y="42"/>
                    </a:lnTo>
                    <a:lnTo>
                      <a:pt x="8" y="42"/>
                    </a:lnTo>
                    <a:lnTo>
                      <a:pt x="0" y="42"/>
                    </a:lnTo>
                    <a:lnTo>
                      <a:pt x="127" y="0"/>
                    </a:lnTo>
                    <a:lnTo>
                      <a:pt x="127" y="6"/>
                    </a:lnTo>
                    <a:close/>
                  </a:path>
                </a:pathLst>
              </a:custGeom>
              <a:solidFill>
                <a:srgbClr val="F3E21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8" name="Google Shape;878;p29"/>
              <p:cNvSpPr/>
              <p:nvPr/>
            </p:nvSpPr>
            <p:spPr>
              <a:xfrm>
                <a:off x="2032" y="2970"/>
                <a:ext cx="134" cy="44"/>
              </a:xfrm>
              <a:custGeom>
                <a:rect b="b" l="l" r="r" t="t"/>
                <a:pathLst>
                  <a:path extrusionOk="0" h="44" w="134">
                    <a:moveTo>
                      <a:pt x="134" y="6"/>
                    </a:moveTo>
                    <a:lnTo>
                      <a:pt x="15" y="44"/>
                    </a:lnTo>
                    <a:lnTo>
                      <a:pt x="7" y="44"/>
                    </a:lnTo>
                    <a:lnTo>
                      <a:pt x="0" y="44"/>
                    </a:lnTo>
                    <a:lnTo>
                      <a:pt x="134" y="0"/>
                    </a:lnTo>
                    <a:lnTo>
                      <a:pt x="134" y="6"/>
                    </a:lnTo>
                    <a:close/>
                  </a:path>
                </a:pathLst>
              </a:custGeom>
              <a:solidFill>
                <a:srgbClr val="F4E10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9" name="Google Shape;879;p29"/>
              <p:cNvSpPr/>
              <p:nvPr/>
            </p:nvSpPr>
            <p:spPr>
              <a:xfrm>
                <a:off x="2024" y="2968"/>
                <a:ext cx="142" cy="46"/>
              </a:xfrm>
              <a:custGeom>
                <a:rect b="b" l="l" r="r" t="t"/>
                <a:pathLst>
                  <a:path extrusionOk="0" h="46" w="142">
                    <a:moveTo>
                      <a:pt x="142" y="4"/>
                    </a:moveTo>
                    <a:lnTo>
                      <a:pt x="15" y="46"/>
                    </a:lnTo>
                    <a:lnTo>
                      <a:pt x="8" y="46"/>
                    </a:lnTo>
                    <a:lnTo>
                      <a:pt x="0" y="46"/>
                    </a:lnTo>
                    <a:lnTo>
                      <a:pt x="142" y="0"/>
                    </a:lnTo>
                    <a:lnTo>
                      <a:pt x="142" y="4"/>
                    </a:lnTo>
                    <a:close/>
                  </a:path>
                </a:pathLst>
              </a:custGeom>
              <a:solidFill>
                <a:srgbClr val="F4E00A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0" name="Google Shape;880;p29"/>
              <p:cNvSpPr/>
              <p:nvPr/>
            </p:nvSpPr>
            <p:spPr>
              <a:xfrm>
                <a:off x="2016" y="2964"/>
                <a:ext cx="150" cy="50"/>
              </a:xfrm>
              <a:custGeom>
                <a:rect b="b" l="l" r="r" t="t"/>
                <a:pathLst>
                  <a:path extrusionOk="0" h="50" w="150">
                    <a:moveTo>
                      <a:pt x="150" y="6"/>
                    </a:moveTo>
                    <a:lnTo>
                      <a:pt x="16" y="50"/>
                    </a:lnTo>
                    <a:lnTo>
                      <a:pt x="8" y="50"/>
                    </a:lnTo>
                    <a:lnTo>
                      <a:pt x="0" y="50"/>
                    </a:lnTo>
                    <a:lnTo>
                      <a:pt x="150" y="0"/>
                    </a:lnTo>
                    <a:lnTo>
                      <a:pt x="150" y="6"/>
                    </a:lnTo>
                    <a:close/>
                  </a:path>
                </a:pathLst>
              </a:custGeom>
              <a:solidFill>
                <a:srgbClr val="F4E00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1" name="Google Shape;881;p29"/>
              <p:cNvSpPr/>
              <p:nvPr/>
            </p:nvSpPr>
            <p:spPr>
              <a:xfrm>
                <a:off x="2009" y="2963"/>
                <a:ext cx="157" cy="51"/>
              </a:xfrm>
              <a:custGeom>
                <a:rect b="b" l="l" r="r" t="t"/>
                <a:pathLst>
                  <a:path extrusionOk="0" h="51" w="157">
                    <a:moveTo>
                      <a:pt x="157" y="5"/>
                    </a:moveTo>
                    <a:lnTo>
                      <a:pt x="15" y="51"/>
                    </a:lnTo>
                    <a:lnTo>
                      <a:pt x="7" y="51"/>
                    </a:lnTo>
                    <a:lnTo>
                      <a:pt x="0" y="51"/>
                    </a:lnTo>
                    <a:lnTo>
                      <a:pt x="157" y="0"/>
                    </a:lnTo>
                    <a:lnTo>
                      <a:pt x="157" y="5"/>
                    </a:lnTo>
                    <a:close/>
                  </a:path>
                </a:pathLst>
              </a:custGeom>
              <a:solidFill>
                <a:srgbClr val="F5DF0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2" name="Google Shape;882;p29"/>
              <p:cNvSpPr/>
              <p:nvPr/>
            </p:nvSpPr>
            <p:spPr>
              <a:xfrm>
                <a:off x="2001" y="2961"/>
                <a:ext cx="165" cy="53"/>
              </a:xfrm>
              <a:custGeom>
                <a:rect b="b" l="l" r="r" t="t"/>
                <a:pathLst>
                  <a:path extrusionOk="0" h="53" w="165">
                    <a:moveTo>
                      <a:pt x="165" y="3"/>
                    </a:moveTo>
                    <a:lnTo>
                      <a:pt x="15" y="53"/>
                    </a:lnTo>
                    <a:lnTo>
                      <a:pt x="8" y="53"/>
                    </a:lnTo>
                    <a:lnTo>
                      <a:pt x="0" y="53"/>
                    </a:lnTo>
                    <a:lnTo>
                      <a:pt x="165" y="0"/>
                    </a:lnTo>
                    <a:lnTo>
                      <a:pt x="165" y="3"/>
                    </a:lnTo>
                    <a:close/>
                  </a:path>
                </a:pathLst>
              </a:custGeom>
              <a:solidFill>
                <a:srgbClr val="F5DD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3" name="Google Shape;883;p29"/>
              <p:cNvSpPr/>
              <p:nvPr/>
            </p:nvSpPr>
            <p:spPr>
              <a:xfrm>
                <a:off x="1993" y="2957"/>
                <a:ext cx="173" cy="57"/>
              </a:xfrm>
              <a:custGeom>
                <a:rect b="b" l="l" r="r" t="t"/>
                <a:pathLst>
                  <a:path extrusionOk="0" h="57" w="173">
                    <a:moveTo>
                      <a:pt x="173" y="6"/>
                    </a:moveTo>
                    <a:lnTo>
                      <a:pt x="16" y="57"/>
                    </a:lnTo>
                    <a:lnTo>
                      <a:pt x="8" y="57"/>
                    </a:lnTo>
                    <a:lnTo>
                      <a:pt x="0" y="57"/>
                    </a:lnTo>
                    <a:lnTo>
                      <a:pt x="173" y="0"/>
                    </a:lnTo>
                    <a:lnTo>
                      <a:pt x="173" y="6"/>
                    </a:lnTo>
                    <a:close/>
                  </a:path>
                </a:pathLst>
              </a:custGeom>
              <a:solidFill>
                <a:srgbClr val="F5DD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4" name="Google Shape;884;p29"/>
              <p:cNvSpPr/>
              <p:nvPr/>
            </p:nvSpPr>
            <p:spPr>
              <a:xfrm>
                <a:off x="1984" y="2955"/>
                <a:ext cx="182" cy="59"/>
              </a:xfrm>
              <a:custGeom>
                <a:rect b="b" l="l" r="r" t="t"/>
                <a:pathLst>
                  <a:path extrusionOk="0" h="59" w="182">
                    <a:moveTo>
                      <a:pt x="182" y="6"/>
                    </a:moveTo>
                    <a:lnTo>
                      <a:pt x="17" y="59"/>
                    </a:lnTo>
                    <a:lnTo>
                      <a:pt x="9" y="59"/>
                    </a:lnTo>
                    <a:lnTo>
                      <a:pt x="0" y="59"/>
                    </a:lnTo>
                    <a:lnTo>
                      <a:pt x="182" y="0"/>
                    </a:lnTo>
                    <a:lnTo>
                      <a:pt x="182" y="6"/>
                    </a:lnTo>
                    <a:close/>
                  </a:path>
                </a:pathLst>
              </a:custGeom>
              <a:solidFill>
                <a:srgbClr val="F6DC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5" name="Google Shape;885;p29"/>
              <p:cNvSpPr/>
              <p:nvPr/>
            </p:nvSpPr>
            <p:spPr>
              <a:xfrm>
                <a:off x="1976" y="2953"/>
                <a:ext cx="190" cy="61"/>
              </a:xfrm>
              <a:custGeom>
                <a:rect b="b" l="l" r="r" t="t"/>
                <a:pathLst>
                  <a:path extrusionOk="0" h="61" w="190">
                    <a:moveTo>
                      <a:pt x="190" y="4"/>
                    </a:moveTo>
                    <a:lnTo>
                      <a:pt x="17" y="61"/>
                    </a:lnTo>
                    <a:lnTo>
                      <a:pt x="8" y="61"/>
                    </a:lnTo>
                    <a:lnTo>
                      <a:pt x="0" y="61"/>
                    </a:lnTo>
                    <a:lnTo>
                      <a:pt x="190" y="0"/>
                    </a:lnTo>
                    <a:lnTo>
                      <a:pt x="190" y="4"/>
                    </a:lnTo>
                    <a:close/>
                  </a:path>
                </a:pathLst>
              </a:custGeom>
              <a:solidFill>
                <a:srgbClr val="F6DB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6" name="Google Shape;886;p29"/>
              <p:cNvSpPr/>
              <p:nvPr/>
            </p:nvSpPr>
            <p:spPr>
              <a:xfrm>
                <a:off x="1968" y="2949"/>
                <a:ext cx="198" cy="65"/>
              </a:xfrm>
              <a:custGeom>
                <a:rect b="b" l="l" r="r" t="t"/>
                <a:pathLst>
                  <a:path extrusionOk="0" h="65" w="198">
                    <a:moveTo>
                      <a:pt x="198" y="6"/>
                    </a:moveTo>
                    <a:lnTo>
                      <a:pt x="16" y="65"/>
                    </a:lnTo>
                    <a:lnTo>
                      <a:pt x="8" y="65"/>
                    </a:lnTo>
                    <a:lnTo>
                      <a:pt x="0" y="65"/>
                    </a:lnTo>
                    <a:lnTo>
                      <a:pt x="198" y="0"/>
                    </a:lnTo>
                    <a:lnTo>
                      <a:pt x="198" y="6"/>
                    </a:lnTo>
                    <a:close/>
                  </a:path>
                </a:pathLst>
              </a:custGeom>
              <a:solidFill>
                <a:srgbClr val="F6DA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7" name="Google Shape;887;p29"/>
              <p:cNvSpPr/>
              <p:nvPr/>
            </p:nvSpPr>
            <p:spPr>
              <a:xfrm>
                <a:off x="1961" y="2947"/>
                <a:ext cx="205" cy="67"/>
              </a:xfrm>
              <a:custGeom>
                <a:rect b="b" l="l" r="r" t="t"/>
                <a:pathLst>
                  <a:path extrusionOk="0" h="67" w="205">
                    <a:moveTo>
                      <a:pt x="205" y="6"/>
                    </a:moveTo>
                    <a:lnTo>
                      <a:pt x="15" y="67"/>
                    </a:lnTo>
                    <a:lnTo>
                      <a:pt x="7" y="67"/>
                    </a:lnTo>
                    <a:lnTo>
                      <a:pt x="0" y="67"/>
                    </a:lnTo>
                    <a:lnTo>
                      <a:pt x="205" y="0"/>
                    </a:lnTo>
                    <a:lnTo>
                      <a:pt x="205" y="6"/>
                    </a:lnTo>
                    <a:close/>
                  </a:path>
                </a:pathLst>
              </a:custGeom>
              <a:solidFill>
                <a:srgbClr val="F7D9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8" name="Google Shape;888;p29"/>
              <p:cNvSpPr/>
              <p:nvPr/>
            </p:nvSpPr>
            <p:spPr>
              <a:xfrm>
                <a:off x="1953" y="2943"/>
                <a:ext cx="213" cy="71"/>
              </a:xfrm>
              <a:custGeom>
                <a:rect b="b" l="l" r="r" t="t"/>
                <a:pathLst>
                  <a:path extrusionOk="0" h="71" w="213">
                    <a:moveTo>
                      <a:pt x="213" y="6"/>
                    </a:moveTo>
                    <a:lnTo>
                      <a:pt x="15" y="71"/>
                    </a:lnTo>
                    <a:lnTo>
                      <a:pt x="8" y="71"/>
                    </a:lnTo>
                    <a:lnTo>
                      <a:pt x="0" y="71"/>
                    </a:lnTo>
                    <a:lnTo>
                      <a:pt x="213" y="0"/>
                    </a:lnTo>
                    <a:lnTo>
                      <a:pt x="213" y="6"/>
                    </a:lnTo>
                    <a:close/>
                  </a:path>
                </a:pathLst>
              </a:custGeom>
              <a:solidFill>
                <a:srgbClr val="F7D8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9" name="Google Shape;889;p29"/>
              <p:cNvSpPr/>
              <p:nvPr/>
            </p:nvSpPr>
            <p:spPr>
              <a:xfrm>
                <a:off x="1945" y="2941"/>
                <a:ext cx="221" cy="73"/>
              </a:xfrm>
              <a:custGeom>
                <a:rect b="b" l="l" r="r" t="t"/>
                <a:pathLst>
                  <a:path extrusionOk="0" h="73" w="221">
                    <a:moveTo>
                      <a:pt x="221" y="6"/>
                    </a:moveTo>
                    <a:lnTo>
                      <a:pt x="16" y="73"/>
                    </a:lnTo>
                    <a:lnTo>
                      <a:pt x="8" y="73"/>
                    </a:lnTo>
                    <a:lnTo>
                      <a:pt x="0" y="73"/>
                    </a:lnTo>
                    <a:lnTo>
                      <a:pt x="221" y="0"/>
                    </a:lnTo>
                    <a:lnTo>
                      <a:pt x="221" y="6"/>
                    </a:lnTo>
                    <a:close/>
                  </a:path>
                </a:pathLst>
              </a:custGeom>
              <a:solidFill>
                <a:srgbClr val="F7D7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0" name="Google Shape;890;p29"/>
              <p:cNvSpPr/>
              <p:nvPr/>
            </p:nvSpPr>
            <p:spPr>
              <a:xfrm>
                <a:off x="1938" y="2939"/>
                <a:ext cx="228" cy="75"/>
              </a:xfrm>
              <a:custGeom>
                <a:rect b="b" l="l" r="r" t="t"/>
                <a:pathLst>
                  <a:path extrusionOk="0" h="75" w="228">
                    <a:moveTo>
                      <a:pt x="228" y="4"/>
                    </a:moveTo>
                    <a:lnTo>
                      <a:pt x="15" y="75"/>
                    </a:lnTo>
                    <a:lnTo>
                      <a:pt x="7" y="75"/>
                    </a:lnTo>
                    <a:lnTo>
                      <a:pt x="0" y="75"/>
                    </a:lnTo>
                    <a:lnTo>
                      <a:pt x="228" y="0"/>
                    </a:lnTo>
                    <a:lnTo>
                      <a:pt x="228" y="4"/>
                    </a:lnTo>
                    <a:close/>
                  </a:path>
                </a:pathLst>
              </a:custGeom>
              <a:solidFill>
                <a:srgbClr val="F8D6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1" name="Google Shape;891;p29"/>
              <p:cNvSpPr/>
              <p:nvPr/>
            </p:nvSpPr>
            <p:spPr>
              <a:xfrm>
                <a:off x="1930" y="2936"/>
                <a:ext cx="236" cy="78"/>
              </a:xfrm>
              <a:custGeom>
                <a:rect b="b" l="l" r="r" t="t"/>
                <a:pathLst>
                  <a:path extrusionOk="0" h="78" w="236">
                    <a:moveTo>
                      <a:pt x="236" y="5"/>
                    </a:moveTo>
                    <a:lnTo>
                      <a:pt x="15" y="78"/>
                    </a:lnTo>
                    <a:lnTo>
                      <a:pt x="8" y="78"/>
                    </a:lnTo>
                    <a:lnTo>
                      <a:pt x="0" y="78"/>
                    </a:lnTo>
                    <a:lnTo>
                      <a:pt x="236" y="0"/>
                    </a:lnTo>
                    <a:lnTo>
                      <a:pt x="236" y="5"/>
                    </a:lnTo>
                    <a:close/>
                  </a:path>
                </a:pathLst>
              </a:custGeom>
              <a:solidFill>
                <a:srgbClr val="F8D5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2" name="Google Shape;892;p29"/>
              <p:cNvSpPr/>
              <p:nvPr/>
            </p:nvSpPr>
            <p:spPr>
              <a:xfrm>
                <a:off x="1922" y="2934"/>
                <a:ext cx="244" cy="80"/>
              </a:xfrm>
              <a:custGeom>
                <a:rect b="b" l="l" r="r" t="t"/>
                <a:pathLst>
                  <a:path extrusionOk="0" h="80" w="244">
                    <a:moveTo>
                      <a:pt x="244" y="5"/>
                    </a:moveTo>
                    <a:lnTo>
                      <a:pt x="16" y="80"/>
                    </a:lnTo>
                    <a:lnTo>
                      <a:pt x="8" y="80"/>
                    </a:lnTo>
                    <a:lnTo>
                      <a:pt x="0" y="80"/>
                    </a:lnTo>
                    <a:lnTo>
                      <a:pt x="244" y="0"/>
                    </a:lnTo>
                    <a:lnTo>
                      <a:pt x="244" y="5"/>
                    </a:lnTo>
                    <a:close/>
                  </a:path>
                </a:pathLst>
              </a:custGeom>
              <a:solidFill>
                <a:srgbClr val="F8D4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3" name="Google Shape;893;p29"/>
              <p:cNvSpPr/>
              <p:nvPr/>
            </p:nvSpPr>
            <p:spPr>
              <a:xfrm>
                <a:off x="1914" y="2932"/>
                <a:ext cx="252" cy="82"/>
              </a:xfrm>
              <a:custGeom>
                <a:rect b="b" l="l" r="r" t="t"/>
                <a:pathLst>
                  <a:path extrusionOk="0" h="82" w="252">
                    <a:moveTo>
                      <a:pt x="252" y="4"/>
                    </a:moveTo>
                    <a:lnTo>
                      <a:pt x="16" y="82"/>
                    </a:lnTo>
                    <a:lnTo>
                      <a:pt x="8" y="82"/>
                    </a:lnTo>
                    <a:lnTo>
                      <a:pt x="0" y="82"/>
                    </a:lnTo>
                    <a:lnTo>
                      <a:pt x="252" y="0"/>
                    </a:lnTo>
                    <a:lnTo>
                      <a:pt x="252" y="4"/>
                    </a:lnTo>
                    <a:close/>
                  </a:path>
                </a:pathLst>
              </a:custGeom>
              <a:solidFill>
                <a:srgbClr val="F9D4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4" name="Google Shape;894;p29"/>
              <p:cNvSpPr/>
              <p:nvPr/>
            </p:nvSpPr>
            <p:spPr>
              <a:xfrm>
                <a:off x="1905" y="2928"/>
                <a:ext cx="261" cy="86"/>
              </a:xfrm>
              <a:custGeom>
                <a:rect b="b" l="l" r="r" t="t"/>
                <a:pathLst>
                  <a:path extrusionOk="0" h="86" w="261">
                    <a:moveTo>
                      <a:pt x="261" y="6"/>
                    </a:moveTo>
                    <a:lnTo>
                      <a:pt x="17" y="86"/>
                    </a:lnTo>
                    <a:lnTo>
                      <a:pt x="9" y="86"/>
                    </a:lnTo>
                    <a:lnTo>
                      <a:pt x="0" y="86"/>
                    </a:lnTo>
                    <a:lnTo>
                      <a:pt x="261" y="0"/>
                    </a:lnTo>
                    <a:lnTo>
                      <a:pt x="261" y="6"/>
                    </a:lnTo>
                    <a:close/>
                  </a:path>
                </a:pathLst>
              </a:custGeom>
              <a:solidFill>
                <a:srgbClr val="F8D2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5" name="Google Shape;895;p29"/>
              <p:cNvSpPr/>
              <p:nvPr/>
            </p:nvSpPr>
            <p:spPr>
              <a:xfrm>
                <a:off x="1897" y="2926"/>
                <a:ext cx="269" cy="88"/>
              </a:xfrm>
              <a:custGeom>
                <a:rect b="b" l="l" r="r" t="t"/>
                <a:pathLst>
                  <a:path extrusionOk="0" h="88" w="269">
                    <a:moveTo>
                      <a:pt x="269" y="6"/>
                    </a:moveTo>
                    <a:lnTo>
                      <a:pt x="17" y="88"/>
                    </a:lnTo>
                    <a:lnTo>
                      <a:pt x="8" y="88"/>
                    </a:lnTo>
                    <a:lnTo>
                      <a:pt x="0" y="88"/>
                    </a:lnTo>
                    <a:lnTo>
                      <a:pt x="269" y="0"/>
                    </a:lnTo>
                    <a:lnTo>
                      <a:pt x="269" y="6"/>
                    </a:lnTo>
                    <a:close/>
                  </a:path>
                </a:pathLst>
              </a:custGeom>
              <a:solidFill>
                <a:srgbClr val="F8D1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6" name="Google Shape;896;p29"/>
              <p:cNvSpPr/>
              <p:nvPr/>
            </p:nvSpPr>
            <p:spPr>
              <a:xfrm>
                <a:off x="1890" y="2924"/>
                <a:ext cx="276" cy="90"/>
              </a:xfrm>
              <a:custGeom>
                <a:rect b="b" l="l" r="r" t="t"/>
                <a:pathLst>
                  <a:path extrusionOk="0" h="90" w="276">
                    <a:moveTo>
                      <a:pt x="276" y="4"/>
                    </a:moveTo>
                    <a:lnTo>
                      <a:pt x="15" y="90"/>
                    </a:lnTo>
                    <a:lnTo>
                      <a:pt x="7" y="90"/>
                    </a:lnTo>
                    <a:lnTo>
                      <a:pt x="0" y="90"/>
                    </a:lnTo>
                    <a:lnTo>
                      <a:pt x="276" y="0"/>
                    </a:lnTo>
                    <a:lnTo>
                      <a:pt x="276" y="4"/>
                    </a:lnTo>
                    <a:close/>
                  </a:path>
                </a:pathLst>
              </a:custGeom>
              <a:solidFill>
                <a:srgbClr val="F8D0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7" name="Google Shape;897;p29"/>
              <p:cNvSpPr/>
              <p:nvPr/>
            </p:nvSpPr>
            <p:spPr>
              <a:xfrm>
                <a:off x="1882" y="2920"/>
                <a:ext cx="284" cy="94"/>
              </a:xfrm>
              <a:custGeom>
                <a:rect b="b" l="l" r="r" t="t"/>
                <a:pathLst>
                  <a:path extrusionOk="0" h="94" w="284">
                    <a:moveTo>
                      <a:pt x="284" y="6"/>
                    </a:moveTo>
                    <a:lnTo>
                      <a:pt x="15" y="94"/>
                    </a:lnTo>
                    <a:lnTo>
                      <a:pt x="8" y="94"/>
                    </a:lnTo>
                    <a:lnTo>
                      <a:pt x="0" y="94"/>
                    </a:lnTo>
                    <a:lnTo>
                      <a:pt x="284" y="0"/>
                    </a:lnTo>
                    <a:lnTo>
                      <a:pt x="284" y="6"/>
                    </a:lnTo>
                    <a:close/>
                  </a:path>
                </a:pathLst>
              </a:custGeom>
              <a:solidFill>
                <a:srgbClr val="F7CF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8" name="Google Shape;898;p29"/>
              <p:cNvSpPr/>
              <p:nvPr/>
            </p:nvSpPr>
            <p:spPr>
              <a:xfrm>
                <a:off x="1876" y="2918"/>
                <a:ext cx="290" cy="96"/>
              </a:xfrm>
              <a:custGeom>
                <a:rect b="b" l="l" r="r" t="t"/>
                <a:pathLst>
                  <a:path extrusionOk="0" h="96" w="290">
                    <a:moveTo>
                      <a:pt x="290" y="6"/>
                    </a:moveTo>
                    <a:lnTo>
                      <a:pt x="14" y="96"/>
                    </a:lnTo>
                    <a:lnTo>
                      <a:pt x="8" y="96"/>
                    </a:lnTo>
                    <a:lnTo>
                      <a:pt x="2" y="96"/>
                    </a:lnTo>
                    <a:lnTo>
                      <a:pt x="2" y="94"/>
                    </a:lnTo>
                    <a:lnTo>
                      <a:pt x="0" y="94"/>
                    </a:lnTo>
                    <a:lnTo>
                      <a:pt x="290" y="0"/>
                    </a:lnTo>
                    <a:lnTo>
                      <a:pt x="290" y="6"/>
                    </a:lnTo>
                    <a:close/>
                  </a:path>
                </a:pathLst>
              </a:custGeom>
              <a:solidFill>
                <a:srgbClr val="F7CD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9" name="Google Shape;899;p29"/>
              <p:cNvSpPr/>
              <p:nvPr/>
            </p:nvSpPr>
            <p:spPr>
              <a:xfrm>
                <a:off x="1876" y="2916"/>
                <a:ext cx="290" cy="98"/>
              </a:xfrm>
              <a:custGeom>
                <a:rect b="b" l="l" r="r" t="t"/>
                <a:pathLst>
                  <a:path extrusionOk="0" h="98" w="290">
                    <a:moveTo>
                      <a:pt x="290" y="4"/>
                    </a:moveTo>
                    <a:lnTo>
                      <a:pt x="6" y="98"/>
                    </a:lnTo>
                    <a:lnTo>
                      <a:pt x="4" y="98"/>
                    </a:lnTo>
                    <a:lnTo>
                      <a:pt x="2" y="98"/>
                    </a:lnTo>
                    <a:lnTo>
                      <a:pt x="0" y="96"/>
                    </a:lnTo>
                    <a:lnTo>
                      <a:pt x="0" y="94"/>
                    </a:lnTo>
                    <a:lnTo>
                      <a:pt x="290" y="0"/>
                    </a:lnTo>
                    <a:lnTo>
                      <a:pt x="290" y="4"/>
                    </a:lnTo>
                    <a:close/>
                  </a:path>
                </a:pathLst>
              </a:custGeom>
              <a:solidFill>
                <a:srgbClr val="F7CB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0" name="Google Shape;900;p29"/>
              <p:cNvSpPr/>
              <p:nvPr/>
            </p:nvSpPr>
            <p:spPr>
              <a:xfrm>
                <a:off x="1874" y="2913"/>
                <a:ext cx="292" cy="99"/>
              </a:xfrm>
              <a:custGeom>
                <a:rect b="b" l="l" r="r" t="t"/>
                <a:pathLst>
                  <a:path extrusionOk="0" h="99" w="292">
                    <a:moveTo>
                      <a:pt x="292" y="5"/>
                    </a:moveTo>
                    <a:lnTo>
                      <a:pt x="2" y="99"/>
                    </a:lnTo>
                    <a:lnTo>
                      <a:pt x="2" y="97"/>
                    </a:lnTo>
                    <a:lnTo>
                      <a:pt x="0" y="96"/>
                    </a:lnTo>
                    <a:lnTo>
                      <a:pt x="292" y="0"/>
                    </a:lnTo>
                    <a:lnTo>
                      <a:pt x="292" y="5"/>
                    </a:lnTo>
                    <a:close/>
                  </a:path>
                </a:pathLst>
              </a:custGeom>
              <a:solidFill>
                <a:srgbClr val="F6CA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1" name="Google Shape;901;p29"/>
              <p:cNvSpPr/>
              <p:nvPr/>
            </p:nvSpPr>
            <p:spPr>
              <a:xfrm>
                <a:off x="1872" y="2911"/>
                <a:ext cx="294" cy="99"/>
              </a:xfrm>
              <a:custGeom>
                <a:rect b="b" l="l" r="r" t="t"/>
                <a:pathLst>
                  <a:path extrusionOk="0" h="99" w="294">
                    <a:moveTo>
                      <a:pt x="294" y="5"/>
                    </a:moveTo>
                    <a:lnTo>
                      <a:pt x="4" y="99"/>
                    </a:lnTo>
                    <a:lnTo>
                      <a:pt x="2" y="98"/>
                    </a:lnTo>
                    <a:lnTo>
                      <a:pt x="0" y="96"/>
                    </a:lnTo>
                    <a:lnTo>
                      <a:pt x="294" y="0"/>
                    </a:lnTo>
                    <a:lnTo>
                      <a:pt x="294" y="5"/>
                    </a:lnTo>
                    <a:close/>
                  </a:path>
                </a:pathLst>
              </a:custGeom>
              <a:solidFill>
                <a:srgbClr val="F6C9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2" name="Google Shape;902;p29"/>
              <p:cNvSpPr/>
              <p:nvPr/>
            </p:nvSpPr>
            <p:spPr>
              <a:xfrm>
                <a:off x="1870" y="2909"/>
                <a:ext cx="296" cy="100"/>
              </a:xfrm>
              <a:custGeom>
                <a:rect b="b" l="l" r="r" t="t"/>
                <a:pathLst>
                  <a:path extrusionOk="0" h="100" w="296">
                    <a:moveTo>
                      <a:pt x="296" y="4"/>
                    </a:moveTo>
                    <a:lnTo>
                      <a:pt x="4" y="100"/>
                    </a:lnTo>
                    <a:lnTo>
                      <a:pt x="2" y="98"/>
                    </a:lnTo>
                    <a:lnTo>
                      <a:pt x="0" y="96"/>
                    </a:lnTo>
                    <a:lnTo>
                      <a:pt x="296" y="0"/>
                    </a:lnTo>
                    <a:lnTo>
                      <a:pt x="296" y="4"/>
                    </a:lnTo>
                    <a:close/>
                  </a:path>
                </a:pathLst>
              </a:custGeom>
              <a:solidFill>
                <a:srgbClr val="F6C7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3" name="Google Shape;903;p29"/>
              <p:cNvSpPr/>
              <p:nvPr/>
            </p:nvSpPr>
            <p:spPr>
              <a:xfrm>
                <a:off x="1870" y="2905"/>
                <a:ext cx="296" cy="102"/>
              </a:xfrm>
              <a:custGeom>
                <a:rect b="b" l="l" r="r" t="t"/>
                <a:pathLst>
                  <a:path extrusionOk="0" h="102" w="296">
                    <a:moveTo>
                      <a:pt x="296" y="6"/>
                    </a:moveTo>
                    <a:lnTo>
                      <a:pt x="2" y="102"/>
                    </a:lnTo>
                    <a:lnTo>
                      <a:pt x="0" y="100"/>
                    </a:lnTo>
                    <a:lnTo>
                      <a:pt x="0" y="98"/>
                    </a:lnTo>
                    <a:lnTo>
                      <a:pt x="296" y="0"/>
                    </a:lnTo>
                    <a:lnTo>
                      <a:pt x="296" y="6"/>
                    </a:lnTo>
                    <a:close/>
                  </a:path>
                </a:pathLst>
              </a:custGeom>
              <a:solidFill>
                <a:srgbClr val="F5C6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4" name="Google Shape;904;p29"/>
              <p:cNvSpPr/>
              <p:nvPr/>
            </p:nvSpPr>
            <p:spPr>
              <a:xfrm>
                <a:off x="1868" y="2903"/>
                <a:ext cx="298" cy="102"/>
              </a:xfrm>
              <a:custGeom>
                <a:rect b="b" l="l" r="r" t="t"/>
                <a:pathLst>
                  <a:path extrusionOk="0" h="102" w="298">
                    <a:moveTo>
                      <a:pt x="298" y="6"/>
                    </a:moveTo>
                    <a:lnTo>
                      <a:pt x="2" y="102"/>
                    </a:lnTo>
                    <a:lnTo>
                      <a:pt x="2" y="100"/>
                    </a:lnTo>
                    <a:lnTo>
                      <a:pt x="0" y="98"/>
                    </a:lnTo>
                    <a:lnTo>
                      <a:pt x="298" y="0"/>
                    </a:lnTo>
                    <a:lnTo>
                      <a:pt x="298" y="6"/>
                    </a:lnTo>
                    <a:close/>
                  </a:path>
                </a:pathLst>
              </a:custGeom>
              <a:solidFill>
                <a:srgbClr val="F5C5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5" name="Google Shape;905;p29"/>
              <p:cNvSpPr/>
              <p:nvPr/>
            </p:nvSpPr>
            <p:spPr>
              <a:xfrm>
                <a:off x="1867" y="2901"/>
                <a:ext cx="299" cy="102"/>
              </a:xfrm>
              <a:custGeom>
                <a:rect b="b" l="l" r="r" t="t"/>
                <a:pathLst>
                  <a:path extrusionOk="0" h="102" w="299">
                    <a:moveTo>
                      <a:pt x="299" y="4"/>
                    </a:moveTo>
                    <a:lnTo>
                      <a:pt x="3" y="102"/>
                    </a:lnTo>
                    <a:lnTo>
                      <a:pt x="1" y="100"/>
                    </a:lnTo>
                    <a:lnTo>
                      <a:pt x="0" y="98"/>
                    </a:lnTo>
                    <a:lnTo>
                      <a:pt x="299" y="0"/>
                    </a:lnTo>
                    <a:lnTo>
                      <a:pt x="299" y="4"/>
                    </a:lnTo>
                    <a:close/>
                  </a:path>
                </a:pathLst>
              </a:custGeom>
              <a:solidFill>
                <a:srgbClr val="F5C4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6" name="Google Shape;906;p29"/>
              <p:cNvSpPr/>
              <p:nvPr/>
            </p:nvSpPr>
            <p:spPr>
              <a:xfrm>
                <a:off x="1865" y="2897"/>
                <a:ext cx="301" cy="104"/>
              </a:xfrm>
              <a:custGeom>
                <a:rect b="b" l="l" r="r" t="t"/>
                <a:pathLst>
                  <a:path extrusionOk="0" h="104" w="301">
                    <a:moveTo>
                      <a:pt x="301" y="6"/>
                    </a:moveTo>
                    <a:lnTo>
                      <a:pt x="3" y="104"/>
                    </a:lnTo>
                    <a:lnTo>
                      <a:pt x="2" y="102"/>
                    </a:lnTo>
                    <a:lnTo>
                      <a:pt x="0" y="100"/>
                    </a:lnTo>
                    <a:lnTo>
                      <a:pt x="301" y="0"/>
                    </a:lnTo>
                    <a:lnTo>
                      <a:pt x="301" y="6"/>
                    </a:lnTo>
                    <a:close/>
                  </a:path>
                </a:pathLst>
              </a:custGeom>
              <a:solidFill>
                <a:srgbClr val="F4C2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7" name="Google Shape;907;p29"/>
              <p:cNvSpPr/>
              <p:nvPr/>
            </p:nvSpPr>
            <p:spPr>
              <a:xfrm>
                <a:off x="1865" y="2895"/>
                <a:ext cx="301" cy="104"/>
              </a:xfrm>
              <a:custGeom>
                <a:rect b="b" l="l" r="r" t="t"/>
                <a:pathLst>
                  <a:path extrusionOk="0" h="104" w="301">
                    <a:moveTo>
                      <a:pt x="301" y="6"/>
                    </a:moveTo>
                    <a:lnTo>
                      <a:pt x="2" y="104"/>
                    </a:lnTo>
                    <a:lnTo>
                      <a:pt x="0" y="102"/>
                    </a:lnTo>
                    <a:lnTo>
                      <a:pt x="0" y="98"/>
                    </a:lnTo>
                    <a:lnTo>
                      <a:pt x="301" y="0"/>
                    </a:lnTo>
                    <a:lnTo>
                      <a:pt x="301" y="6"/>
                    </a:lnTo>
                    <a:close/>
                  </a:path>
                </a:pathLst>
              </a:custGeom>
              <a:solidFill>
                <a:srgbClr val="F4C10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8" name="Google Shape;908;p29"/>
              <p:cNvSpPr/>
              <p:nvPr/>
            </p:nvSpPr>
            <p:spPr>
              <a:xfrm>
                <a:off x="1863" y="2893"/>
                <a:ext cx="303" cy="104"/>
              </a:xfrm>
              <a:custGeom>
                <a:rect b="b" l="l" r="r" t="t"/>
                <a:pathLst>
                  <a:path extrusionOk="0" h="104" w="303">
                    <a:moveTo>
                      <a:pt x="303" y="4"/>
                    </a:moveTo>
                    <a:lnTo>
                      <a:pt x="2" y="104"/>
                    </a:lnTo>
                    <a:lnTo>
                      <a:pt x="2" y="100"/>
                    </a:lnTo>
                    <a:lnTo>
                      <a:pt x="0" y="98"/>
                    </a:lnTo>
                    <a:lnTo>
                      <a:pt x="303" y="0"/>
                    </a:lnTo>
                    <a:lnTo>
                      <a:pt x="303" y="4"/>
                    </a:lnTo>
                    <a:close/>
                  </a:path>
                </a:pathLst>
              </a:custGeom>
              <a:solidFill>
                <a:srgbClr val="F4C00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9" name="Google Shape;909;p29"/>
              <p:cNvSpPr/>
              <p:nvPr/>
            </p:nvSpPr>
            <p:spPr>
              <a:xfrm>
                <a:off x="1861" y="2890"/>
                <a:ext cx="305" cy="103"/>
              </a:xfrm>
              <a:custGeom>
                <a:rect b="b" l="l" r="r" t="t"/>
                <a:pathLst>
                  <a:path extrusionOk="0" h="103" w="305">
                    <a:moveTo>
                      <a:pt x="305" y="5"/>
                    </a:moveTo>
                    <a:lnTo>
                      <a:pt x="4" y="103"/>
                    </a:lnTo>
                    <a:lnTo>
                      <a:pt x="2" y="101"/>
                    </a:lnTo>
                    <a:lnTo>
                      <a:pt x="0" y="99"/>
                    </a:lnTo>
                    <a:lnTo>
                      <a:pt x="305" y="0"/>
                    </a:lnTo>
                    <a:lnTo>
                      <a:pt x="305" y="5"/>
                    </a:lnTo>
                    <a:close/>
                  </a:path>
                </a:pathLst>
              </a:custGeom>
              <a:solidFill>
                <a:srgbClr val="F4BF0A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0" name="Google Shape;910;p29"/>
              <p:cNvSpPr/>
              <p:nvPr/>
            </p:nvSpPr>
            <p:spPr>
              <a:xfrm>
                <a:off x="1861" y="2888"/>
                <a:ext cx="305" cy="103"/>
              </a:xfrm>
              <a:custGeom>
                <a:rect b="b" l="l" r="r" t="t"/>
                <a:pathLst>
                  <a:path extrusionOk="0" h="103" w="305">
                    <a:moveTo>
                      <a:pt x="305" y="5"/>
                    </a:moveTo>
                    <a:lnTo>
                      <a:pt x="2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305" y="0"/>
                    </a:lnTo>
                    <a:lnTo>
                      <a:pt x="305" y="5"/>
                    </a:lnTo>
                    <a:close/>
                  </a:path>
                </a:pathLst>
              </a:custGeom>
              <a:solidFill>
                <a:srgbClr val="F3BD1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1" name="Google Shape;911;p29"/>
              <p:cNvSpPr/>
              <p:nvPr/>
            </p:nvSpPr>
            <p:spPr>
              <a:xfrm>
                <a:off x="1859" y="2886"/>
                <a:ext cx="307" cy="103"/>
              </a:xfrm>
              <a:custGeom>
                <a:rect b="b" l="l" r="r" t="t"/>
                <a:pathLst>
                  <a:path extrusionOk="0" h="103" w="307">
                    <a:moveTo>
                      <a:pt x="307" y="4"/>
                    </a:moveTo>
                    <a:lnTo>
                      <a:pt x="2" y="103"/>
                    </a:lnTo>
                    <a:lnTo>
                      <a:pt x="2" y="101"/>
                    </a:lnTo>
                    <a:lnTo>
                      <a:pt x="0" y="100"/>
                    </a:lnTo>
                    <a:lnTo>
                      <a:pt x="307" y="0"/>
                    </a:lnTo>
                    <a:lnTo>
                      <a:pt x="307" y="4"/>
                    </a:lnTo>
                    <a:close/>
                  </a:path>
                </a:pathLst>
              </a:custGeom>
              <a:solidFill>
                <a:srgbClr val="F3BC1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2" name="Google Shape;912;p29"/>
              <p:cNvSpPr/>
              <p:nvPr/>
            </p:nvSpPr>
            <p:spPr>
              <a:xfrm>
                <a:off x="1857" y="2882"/>
                <a:ext cx="309" cy="105"/>
              </a:xfrm>
              <a:custGeom>
                <a:rect b="b" l="l" r="r" t="t"/>
                <a:pathLst>
                  <a:path extrusionOk="0" h="105" w="309">
                    <a:moveTo>
                      <a:pt x="309" y="6"/>
                    </a:moveTo>
                    <a:lnTo>
                      <a:pt x="4" y="105"/>
                    </a:lnTo>
                    <a:lnTo>
                      <a:pt x="2" y="104"/>
                    </a:lnTo>
                    <a:lnTo>
                      <a:pt x="0" y="102"/>
                    </a:lnTo>
                    <a:lnTo>
                      <a:pt x="309" y="0"/>
                    </a:lnTo>
                    <a:lnTo>
                      <a:pt x="309" y="6"/>
                    </a:lnTo>
                    <a:close/>
                  </a:path>
                </a:pathLst>
              </a:custGeom>
              <a:solidFill>
                <a:srgbClr val="F3BB1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3" name="Google Shape;913;p29"/>
              <p:cNvSpPr/>
              <p:nvPr/>
            </p:nvSpPr>
            <p:spPr>
              <a:xfrm>
                <a:off x="1855" y="2880"/>
                <a:ext cx="311" cy="106"/>
              </a:xfrm>
              <a:custGeom>
                <a:rect b="b" l="l" r="r" t="t"/>
                <a:pathLst>
                  <a:path extrusionOk="0" h="106" w="311">
                    <a:moveTo>
                      <a:pt x="311" y="6"/>
                    </a:moveTo>
                    <a:lnTo>
                      <a:pt x="4" y="106"/>
                    </a:lnTo>
                    <a:lnTo>
                      <a:pt x="2" y="104"/>
                    </a:lnTo>
                    <a:lnTo>
                      <a:pt x="0" y="102"/>
                    </a:lnTo>
                    <a:lnTo>
                      <a:pt x="311" y="0"/>
                    </a:lnTo>
                    <a:lnTo>
                      <a:pt x="311" y="6"/>
                    </a:lnTo>
                    <a:close/>
                  </a:path>
                </a:pathLst>
              </a:custGeom>
              <a:solidFill>
                <a:srgbClr val="F3BA1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4" name="Google Shape;914;p29"/>
              <p:cNvSpPr/>
              <p:nvPr/>
            </p:nvSpPr>
            <p:spPr>
              <a:xfrm>
                <a:off x="1855" y="2878"/>
                <a:ext cx="311" cy="106"/>
              </a:xfrm>
              <a:custGeom>
                <a:rect b="b" l="l" r="r" t="t"/>
                <a:pathLst>
                  <a:path extrusionOk="0" h="106" w="311">
                    <a:moveTo>
                      <a:pt x="311" y="4"/>
                    </a:moveTo>
                    <a:lnTo>
                      <a:pt x="2" y="106"/>
                    </a:lnTo>
                    <a:lnTo>
                      <a:pt x="0" y="104"/>
                    </a:lnTo>
                    <a:lnTo>
                      <a:pt x="0" y="102"/>
                    </a:lnTo>
                    <a:lnTo>
                      <a:pt x="311" y="0"/>
                    </a:lnTo>
                    <a:lnTo>
                      <a:pt x="311" y="4"/>
                    </a:lnTo>
                    <a:close/>
                  </a:path>
                </a:pathLst>
              </a:custGeom>
              <a:solidFill>
                <a:srgbClr val="F2B81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5" name="Google Shape;915;p29"/>
              <p:cNvSpPr/>
              <p:nvPr/>
            </p:nvSpPr>
            <p:spPr>
              <a:xfrm>
                <a:off x="1853" y="2874"/>
                <a:ext cx="313" cy="108"/>
              </a:xfrm>
              <a:custGeom>
                <a:rect b="b" l="l" r="r" t="t"/>
                <a:pathLst>
                  <a:path extrusionOk="0" h="108" w="313">
                    <a:moveTo>
                      <a:pt x="313" y="6"/>
                    </a:moveTo>
                    <a:lnTo>
                      <a:pt x="2" y="108"/>
                    </a:lnTo>
                    <a:lnTo>
                      <a:pt x="2" y="106"/>
                    </a:lnTo>
                    <a:lnTo>
                      <a:pt x="0" y="104"/>
                    </a:lnTo>
                    <a:lnTo>
                      <a:pt x="313" y="0"/>
                    </a:lnTo>
                    <a:lnTo>
                      <a:pt x="313" y="6"/>
                    </a:lnTo>
                    <a:close/>
                  </a:path>
                </a:pathLst>
              </a:custGeom>
              <a:solidFill>
                <a:srgbClr val="F2B81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6" name="Google Shape;916;p29"/>
              <p:cNvSpPr/>
              <p:nvPr/>
            </p:nvSpPr>
            <p:spPr>
              <a:xfrm>
                <a:off x="1851" y="2872"/>
                <a:ext cx="315" cy="108"/>
              </a:xfrm>
              <a:custGeom>
                <a:rect b="b" l="l" r="r" t="t"/>
                <a:pathLst>
                  <a:path extrusionOk="0" h="108" w="315">
                    <a:moveTo>
                      <a:pt x="315" y="6"/>
                    </a:moveTo>
                    <a:lnTo>
                      <a:pt x="4" y="108"/>
                    </a:lnTo>
                    <a:lnTo>
                      <a:pt x="2" y="106"/>
                    </a:lnTo>
                    <a:lnTo>
                      <a:pt x="0" y="102"/>
                    </a:lnTo>
                    <a:lnTo>
                      <a:pt x="315" y="0"/>
                    </a:lnTo>
                    <a:lnTo>
                      <a:pt x="315" y="6"/>
                    </a:lnTo>
                    <a:close/>
                  </a:path>
                </a:pathLst>
              </a:custGeom>
              <a:solidFill>
                <a:srgbClr val="F2B61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7" name="Google Shape;917;p29"/>
              <p:cNvSpPr/>
              <p:nvPr/>
            </p:nvSpPr>
            <p:spPr>
              <a:xfrm>
                <a:off x="1851" y="2870"/>
                <a:ext cx="315" cy="108"/>
              </a:xfrm>
              <a:custGeom>
                <a:rect b="b" l="l" r="r" t="t"/>
                <a:pathLst>
                  <a:path extrusionOk="0" h="108" w="315">
                    <a:moveTo>
                      <a:pt x="315" y="4"/>
                    </a:moveTo>
                    <a:lnTo>
                      <a:pt x="2" y="108"/>
                    </a:lnTo>
                    <a:lnTo>
                      <a:pt x="0" y="104"/>
                    </a:lnTo>
                    <a:lnTo>
                      <a:pt x="0" y="102"/>
                    </a:lnTo>
                    <a:lnTo>
                      <a:pt x="315" y="0"/>
                    </a:lnTo>
                    <a:lnTo>
                      <a:pt x="315" y="4"/>
                    </a:lnTo>
                    <a:close/>
                  </a:path>
                </a:pathLst>
              </a:custGeom>
              <a:solidFill>
                <a:srgbClr val="F2B62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8" name="Google Shape;918;p29"/>
              <p:cNvSpPr/>
              <p:nvPr/>
            </p:nvSpPr>
            <p:spPr>
              <a:xfrm>
                <a:off x="1849" y="2867"/>
                <a:ext cx="317" cy="107"/>
              </a:xfrm>
              <a:custGeom>
                <a:rect b="b" l="l" r="r" t="t"/>
                <a:pathLst>
                  <a:path extrusionOk="0" h="107" w="317">
                    <a:moveTo>
                      <a:pt x="317" y="5"/>
                    </a:moveTo>
                    <a:lnTo>
                      <a:pt x="2" y="107"/>
                    </a:lnTo>
                    <a:lnTo>
                      <a:pt x="2" y="105"/>
                    </a:lnTo>
                    <a:lnTo>
                      <a:pt x="0" y="103"/>
                    </a:lnTo>
                    <a:lnTo>
                      <a:pt x="317" y="0"/>
                    </a:lnTo>
                    <a:lnTo>
                      <a:pt x="317" y="5"/>
                    </a:lnTo>
                    <a:close/>
                  </a:path>
                </a:pathLst>
              </a:custGeom>
              <a:solidFill>
                <a:srgbClr val="F2B42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9" name="Google Shape;919;p29"/>
              <p:cNvSpPr/>
              <p:nvPr/>
            </p:nvSpPr>
            <p:spPr>
              <a:xfrm>
                <a:off x="1847" y="2865"/>
                <a:ext cx="319" cy="107"/>
              </a:xfrm>
              <a:custGeom>
                <a:rect b="b" l="l" r="r" t="t"/>
                <a:pathLst>
                  <a:path extrusionOk="0" h="107" w="319">
                    <a:moveTo>
                      <a:pt x="319" y="5"/>
                    </a:moveTo>
                    <a:lnTo>
                      <a:pt x="4" y="107"/>
                    </a:lnTo>
                    <a:lnTo>
                      <a:pt x="2" y="105"/>
                    </a:lnTo>
                    <a:lnTo>
                      <a:pt x="0" y="103"/>
                    </a:lnTo>
                    <a:lnTo>
                      <a:pt x="319" y="0"/>
                    </a:lnTo>
                    <a:lnTo>
                      <a:pt x="319" y="5"/>
                    </a:lnTo>
                    <a:close/>
                  </a:path>
                </a:pathLst>
              </a:custGeom>
              <a:solidFill>
                <a:srgbClr val="F2B32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0" name="Google Shape;920;p29"/>
              <p:cNvSpPr/>
              <p:nvPr/>
            </p:nvSpPr>
            <p:spPr>
              <a:xfrm>
                <a:off x="1847" y="2863"/>
                <a:ext cx="319" cy="107"/>
              </a:xfrm>
              <a:custGeom>
                <a:rect b="b" l="l" r="r" t="t"/>
                <a:pathLst>
                  <a:path extrusionOk="0" h="107" w="319">
                    <a:moveTo>
                      <a:pt x="319" y="4"/>
                    </a:moveTo>
                    <a:lnTo>
                      <a:pt x="2" y="107"/>
                    </a:lnTo>
                    <a:lnTo>
                      <a:pt x="0" y="105"/>
                    </a:lnTo>
                    <a:lnTo>
                      <a:pt x="0" y="103"/>
                    </a:lnTo>
                    <a:lnTo>
                      <a:pt x="319" y="0"/>
                    </a:lnTo>
                    <a:lnTo>
                      <a:pt x="319" y="4"/>
                    </a:lnTo>
                    <a:close/>
                  </a:path>
                </a:pathLst>
              </a:custGeom>
              <a:solidFill>
                <a:srgbClr val="F2B22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1" name="Google Shape;921;p29"/>
              <p:cNvSpPr/>
              <p:nvPr/>
            </p:nvSpPr>
            <p:spPr>
              <a:xfrm>
                <a:off x="1845" y="2859"/>
                <a:ext cx="321" cy="109"/>
              </a:xfrm>
              <a:custGeom>
                <a:rect b="b" l="l" r="r" t="t"/>
                <a:pathLst>
                  <a:path extrusionOk="0" h="109" w="321">
                    <a:moveTo>
                      <a:pt x="321" y="6"/>
                    </a:moveTo>
                    <a:lnTo>
                      <a:pt x="2" y="109"/>
                    </a:lnTo>
                    <a:lnTo>
                      <a:pt x="2" y="107"/>
                    </a:lnTo>
                    <a:lnTo>
                      <a:pt x="0" y="105"/>
                    </a:lnTo>
                    <a:lnTo>
                      <a:pt x="321" y="0"/>
                    </a:lnTo>
                    <a:lnTo>
                      <a:pt x="321" y="6"/>
                    </a:lnTo>
                    <a:close/>
                  </a:path>
                </a:pathLst>
              </a:custGeom>
              <a:solidFill>
                <a:srgbClr val="F1B12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2" name="Google Shape;922;p29"/>
              <p:cNvSpPr/>
              <p:nvPr/>
            </p:nvSpPr>
            <p:spPr>
              <a:xfrm>
                <a:off x="1843" y="2857"/>
                <a:ext cx="323" cy="109"/>
              </a:xfrm>
              <a:custGeom>
                <a:rect b="b" l="l" r="r" t="t"/>
                <a:pathLst>
                  <a:path extrusionOk="0" h="109" w="323">
                    <a:moveTo>
                      <a:pt x="323" y="6"/>
                    </a:moveTo>
                    <a:lnTo>
                      <a:pt x="4" y="109"/>
                    </a:lnTo>
                    <a:lnTo>
                      <a:pt x="2" y="107"/>
                    </a:lnTo>
                    <a:lnTo>
                      <a:pt x="0" y="106"/>
                    </a:lnTo>
                    <a:lnTo>
                      <a:pt x="323" y="0"/>
                    </a:lnTo>
                    <a:lnTo>
                      <a:pt x="323" y="6"/>
                    </a:lnTo>
                    <a:close/>
                  </a:path>
                </a:pathLst>
              </a:custGeom>
              <a:solidFill>
                <a:srgbClr val="F1AF2B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3" name="Google Shape;923;p29"/>
              <p:cNvSpPr/>
              <p:nvPr/>
            </p:nvSpPr>
            <p:spPr>
              <a:xfrm>
                <a:off x="1843" y="2855"/>
                <a:ext cx="323" cy="109"/>
              </a:xfrm>
              <a:custGeom>
                <a:rect b="b" l="l" r="r" t="t"/>
                <a:pathLst>
                  <a:path extrusionOk="0" h="109" w="323">
                    <a:moveTo>
                      <a:pt x="323" y="4"/>
                    </a:moveTo>
                    <a:lnTo>
                      <a:pt x="2" y="109"/>
                    </a:lnTo>
                    <a:lnTo>
                      <a:pt x="0" y="108"/>
                    </a:lnTo>
                    <a:lnTo>
                      <a:pt x="0" y="106"/>
                    </a:lnTo>
                    <a:lnTo>
                      <a:pt x="323" y="0"/>
                    </a:lnTo>
                    <a:lnTo>
                      <a:pt x="323" y="4"/>
                    </a:lnTo>
                    <a:close/>
                  </a:path>
                </a:pathLst>
              </a:custGeom>
              <a:solidFill>
                <a:srgbClr val="F1AE2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4" name="Google Shape;924;p29"/>
              <p:cNvSpPr/>
              <p:nvPr/>
            </p:nvSpPr>
            <p:spPr>
              <a:xfrm>
                <a:off x="1842" y="2851"/>
                <a:ext cx="324" cy="112"/>
              </a:xfrm>
              <a:custGeom>
                <a:rect b="b" l="l" r="r" t="t"/>
                <a:pathLst>
                  <a:path extrusionOk="0" h="112" w="324">
                    <a:moveTo>
                      <a:pt x="324" y="6"/>
                    </a:moveTo>
                    <a:lnTo>
                      <a:pt x="1" y="112"/>
                    </a:lnTo>
                    <a:lnTo>
                      <a:pt x="1" y="110"/>
                    </a:lnTo>
                    <a:lnTo>
                      <a:pt x="0" y="106"/>
                    </a:lnTo>
                    <a:lnTo>
                      <a:pt x="324" y="0"/>
                    </a:lnTo>
                    <a:lnTo>
                      <a:pt x="324" y="6"/>
                    </a:lnTo>
                    <a:close/>
                  </a:path>
                </a:pathLst>
              </a:custGeom>
              <a:solidFill>
                <a:srgbClr val="F1AD2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5" name="Google Shape;925;p29"/>
              <p:cNvSpPr/>
              <p:nvPr/>
            </p:nvSpPr>
            <p:spPr>
              <a:xfrm>
                <a:off x="1840" y="2849"/>
                <a:ext cx="326" cy="112"/>
              </a:xfrm>
              <a:custGeom>
                <a:rect b="b" l="l" r="r" t="t"/>
                <a:pathLst>
                  <a:path extrusionOk="0" h="112" w="326">
                    <a:moveTo>
                      <a:pt x="326" y="6"/>
                    </a:moveTo>
                    <a:lnTo>
                      <a:pt x="3" y="112"/>
                    </a:lnTo>
                    <a:lnTo>
                      <a:pt x="2" y="108"/>
                    </a:lnTo>
                    <a:lnTo>
                      <a:pt x="0" y="106"/>
                    </a:lnTo>
                    <a:lnTo>
                      <a:pt x="326" y="0"/>
                    </a:lnTo>
                    <a:lnTo>
                      <a:pt x="326" y="6"/>
                    </a:lnTo>
                    <a:close/>
                  </a:path>
                </a:pathLst>
              </a:custGeom>
              <a:solidFill>
                <a:srgbClr val="F1AC2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6" name="Google Shape;926;p29"/>
              <p:cNvSpPr/>
              <p:nvPr/>
            </p:nvSpPr>
            <p:spPr>
              <a:xfrm>
                <a:off x="1840" y="2847"/>
                <a:ext cx="326" cy="110"/>
              </a:xfrm>
              <a:custGeom>
                <a:rect b="b" l="l" r="r" t="t"/>
                <a:pathLst>
                  <a:path extrusionOk="0" h="110" w="326">
                    <a:moveTo>
                      <a:pt x="326" y="4"/>
                    </a:moveTo>
                    <a:lnTo>
                      <a:pt x="2" y="110"/>
                    </a:lnTo>
                    <a:lnTo>
                      <a:pt x="0" y="108"/>
                    </a:lnTo>
                    <a:lnTo>
                      <a:pt x="0" y="106"/>
                    </a:lnTo>
                    <a:lnTo>
                      <a:pt x="326" y="0"/>
                    </a:lnTo>
                    <a:lnTo>
                      <a:pt x="326" y="4"/>
                    </a:lnTo>
                    <a:close/>
                  </a:path>
                </a:pathLst>
              </a:custGeom>
              <a:solidFill>
                <a:srgbClr val="F0AA2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7" name="Google Shape;927;p29"/>
              <p:cNvSpPr/>
              <p:nvPr/>
            </p:nvSpPr>
            <p:spPr>
              <a:xfrm>
                <a:off x="1838" y="2844"/>
                <a:ext cx="328" cy="111"/>
              </a:xfrm>
              <a:custGeom>
                <a:rect b="b" l="l" r="r" t="t"/>
                <a:pathLst>
                  <a:path extrusionOk="0" h="111" w="328">
                    <a:moveTo>
                      <a:pt x="328" y="5"/>
                    </a:moveTo>
                    <a:lnTo>
                      <a:pt x="2" y="111"/>
                    </a:lnTo>
                    <a:lnTo>
                      <a:pt x="2" y="109"/>
                    </a:lnTo>
                    <a:lnTo>
                      <a:pt x="0" y="107"/>
                    </a:lnTo>
                    <a:lnTo>
                      <a:pt x="328" y="0"/>
                    </a:lnTo>
                    <a:lnTo>
                      <a:pt x="328" y="5"/>
                    </a:lnTo>
                    <a:close/>
                  </a:path>
                </a:pathLst>
              </a:custGeom>
              <a:solidFill>
                <a:srgbClr val="F0A92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8" name="Google Shape;928;p29"/>
              <p:cNvSpPr/>
              <p:nvPr/>
            </p:nvSpPr>
            <p:spPr>
              <a:xfrm>
                <a:off x="1836" y="2842"/>
                <a:ext cx="330" cy="111"/>
              </a:xfrm>
              <a:custGeom>
                <a:rect b="b" l="l" r="r" t="t"/>
                <a:pathLst>
                  <a:path extrusionOk="0" h="111" w="330">
                    <a:moveTo>
                      <a:pt x="330" y="5"/>
                    </a:moveTo>
                    <a:lnTo>
                      <a:pt x="4" y="111"/>
                    </a:lnTo>
                    <a:lnTo>
                      <a:pt x="2" y="109"/>
                    </a:lnTo>
                    <a:lnTo>
                      <a:pt x="0" y="107"/>
                    </a:lnTo>
                    <a:lnTo>
                      <a:pt x="330" y="0"/>
                    </a:lnTo>
                    <a:lnTo>
                      <a:pt x="330" y="5"/>
                    </a:lnTo>
                    <a:close/>
                  </a:path>
                </a:pathLst>
              </a:custGeom>
              <a:solidFill>
                <a:srgbClr val="F0A93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9" name="Google Shape;929;p29"/>
              <p:cNvSpPr/>
              <p:nvPr/>
            </p:nvSpPr>
            <p:spPr>
              <a:xfrm>
                <a:off x="1836" y="2840"/>
                <a:ext cx="330" cy="111"/>
              </a:xfrm>
              <a:custGeom>
                <a:rect b="b" l="l" r="r" t="t"/>
                <a:pathLst>
                  <a:path extrusionOk="0" h="111" w="330">
                    <a:moveTo>
                      <a:pt x="330" y="4"/>
                    </a:moveTo>
                    <a:lnTo>
                      <a:pt x="2" y="111"/>
                    </a:lnTo>
                    <a:lnTo>
                      <a:pt x="0" y="109"/>
                    </a:lnTo>
                    <a:lnTo>
                      <a:pt x="0" y="107"/>
                    </a:lnTo>
                    <a:lnTo>
                      <a:pt x="330" y="0"/>
                    </a:lnTo>
                    <a:lnTo>
                      <a:pt x="330" y="4"/>
                    </a:lnTo>
                    <a:close/>
                  </a:path>
                </a:pathLst>
              </a:custGeom>
              <a:solidFill>
                <a:srgbClr val="F0A83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0" name="Google Shape;930;p29"/>
              <p:cNvSpPr/>
              <p:nvPr/>
            </p:nvSpPr>
            <p:spPr>
              <a:xfrm>
                <a:off x="1834" y="2836"/>
                <a:ext cx="332" cy="113"/>
              </a:xfrm>
              <a:custGeom>
                <a:rect b="b" l="l" r="r" t="t"/>
                <a:pathLst>
                  <a:path extrusionOk="0" h="113" w="332">
                    <a:moveTo>
                      <a:pt x="332" y="6"/>
                    </a:moveTo>
                    <a:lnTo>
                      <a:pt x="2" y="113"/>
                    </a:lnTo>
                    <a:lnTo>
                      <a:pt x="2" y="111"/>
                    </a:lnTo>
                    <a:lnTo>
                      <a:pt x="0" y="109"/>
                    </a:lnTo>
                    <a:lnTo>
                      <a:pt x="332" y="0"/>
                    </a:lnTo>
                    <a:lnTo>
                      <a:pt x="332" y="6"/>
                    </a:lnTo>
                    <a:close/>
                  </a:path>
                </a:pathLst>
              </a:custGeom>
              <a:solidFill>
                <a:srgbClr val="EFA6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1" name="Google Shape;931;p29"/>
              <p:cNvSpPr/>
              <p:nvPr/>
            </p:nvSpPr>
            <p:spPr>
              <a:xfrm>
                <a:off x="1834" y="2834"/>
                <a:ext cx="332" cy="113"/>
              </a:xfrm>
              <a:custGeom>
                <a:rect b="b" l="l" r="r" t="t"/>
                <a:pathLst>
                  <a:path extrusionOk="0" h="113" w="332">
                    <a:moveTo>
                      <a:pt x="332" y="6"/>
                    </a:moveTo>
                    <a:lnTo>
                      <a:pt x="2" y="113"/>
                    </a:lnTo>
                    <a:lnTo>
                      <a:pt x="0" y="111"/>
                    </a:lnTo>
                    <a:lnTo>
                      <a:pt x="0" y="109"/>
                    </a:lnTo>
                    <a:lnTo>
                      <a:pt x="332" y="0"/>
                    </a:lnTo>
                    <a:lnTo>
                      <a:pt x="332" y="6"/>
                    </a:lnTo>
                    <a:close/>
                  </a:path>
                </a:pathLst>
              </a:custGeom>
              <a:solidFill>
                <a:srgbClr val="EFA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2" name="Google Shape;932;p29"/>
              <p:cNvSpPr/>
              <p:nvPr/>
            </p:nvSpPr>
            <p:spPr>
              <a:xfrm>
                <a:off x="1832" y="2832"/>
                <a:ext cx="334" cy="113"/>
              </a:xfrm>
              <a:custGeom>
                <a:rect b="b" l="l" r="r" t="t"/>
                <a:pathLst>
                  <a:path extrusionOk="0" h="113" w="334">
                    <a:moveTo>
                      <a:pt x="334" y="4"/>
                    </a:moveTo>
                    <a:lnTo>
                      <a:pt x="2" y="113"/>
                    </a:lnTo>
                    <a:lnTo>
                      <a:pt x="2" y="111"/>
                    </a:lnTo>
                    <a:lnTo>
                      <a:pt x="0" y="107"/>
                    </a:lnTo>
                    <a:lnTo>
                      <a:pt x="334" y="0"/>
                    </a:lnTo>
                    <a:lnTo>
                      <a:pt x="334" y="4"/>
                    </a:lnTo>
                    <a:close/>
                  </a:path>
                </a:pathLst>
              </a:custGeom>
              <a:solidFill>
                <a:srgbClr val="EFA43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3" name="Google Shape;933;p29"/>
              <p:cNvSpPr/>
              <p:nvPr/>
            </p:nvSpPr>
            <p:spPr>
              <a:xfrm>
                <a:off x="1830" y="2828"/>
                <a:ext cx="336" cy="115"/>
              </a:xfrm>
              <a:custGeom>
                <a:rect b="b" l="l" r="r" t="t"/>
                <a:pathLst>
                  <a:path extrusionOk="0" h="115" w="336">
                    <a:moveTo>
                      <a:pt x="336" y="6"/>
                    </a:moveTo>
                    <a:lnTo>
                      <a:pt x="4" y="115"/>
                    </a:lnTo>
                    <a:lnTo>
                      <a:pt x="2" y="111"/>
                    </a:lnTo>
                    <a:lnTo>
                      <a:pt x="0" y="110"/>
                    </a:lnTo>
                    <a:lnTo>
                      <a:pt x="336" y="0"/>
                    </a:lnTo>
                    <a:lnTo>
                      <a:pt x="336" y="6"/>
                    </a:lnTo>
                    <a:close/>
                  </a:path>
                </a:pathLst>
              </a:custGeom>
              <a:solidFill>
                <a:srgbClr val="EFA33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4" name="Google Shape;934;p29"/>
              <p:cNvSpPr/>
              <p:nvPr/>
            </p:nvSpPr>
            <p:spPr>
              <a:xfrm>
                <a:off x="1830" y="2826"/>
                <a:ext cx="336" cy="113"/>
              </a:xfrm>
              <a:custGeom>
                <a:rect b="b" l="l" r="r" t="t"/>
                <a:pathLst>
                  <a:path extrusionOk="0" h="113" w="336">
                    <a:moveTo>
                      <a:pt x="336" y="6"/>
                    </a:moveTo>
                    <a:lnTo>
                      <a:pt x="2" y="113"/>
                    </a:lnTo>
                    <a:lnTo>
                      <a:pt x="0" y="112"/>
                    </a:lnTo>
                    <a:lnTo>
                      <a:pt x="0" y="110"/>
                    </a:lnTo>
                    <a:lnTo>
                      <a:pt x="336" y="0"/>
                    </a:lnTo>
                    <a:lnTo>
                      <a:pt x="336" y="6"/>
                    </a:lnTo>
                    <a:close/>
                  </a:path>
                </a:pathLst>
              </a:custGeom>
              <a:solidFill>
                <a:srgbClr val="EEA13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5" name="Google Shape;935;p29"/>
              <p:cNvSpPr/>
              <p:nvPr/>
            </p:nvSpPr>
            <p:spPr>
              <a:xfrm>
                <a:off x="1828" y="2824"/>
                <a:ext cx="338" cy="114"/>
              </a:xfrm>
              <a:custGeom>
                <a:rect b="b" l="l" r="r" t="t"/>
                <a:pathLst>
                  <a:path extrusionOk="0" h="114" w="338">
                    <a:moveTo>
                      <a:pt x="338" y="4"/>
                    </a:moveTo>
                    <a:lnTo>
                      <a:pt x="2" y="114"/>
                    </a:lnTo>
                    <a:lnTo>
                      <a:pt x="2" y="112"/>
                    </a:lnTo>
                    <a:lnTo>
                      <a:pt x="0" y="110"/>
                    </a:lnTo>
                    <a:lnTo>
                      <a:pt x="338" y="0"/>
                    </a:lnTo>
                    <a:lnTo>
                      <a:pt x="338" y="4"/>
                    </a:lnTo>
                    <a:close/>
                  </a:path>
                </a:pathLst>
              </a:custGeom>
              <a:solidFill>
                <a:srgbClr val="EEA03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6" name="Google Shape;936;p29"/>
              <p:cNvSpPr/>
              <p:nvPr/>
            </p:nvSpPr>
            <p:spPr>
              <a:xfrm>
                <a:off x="1828" y="2821"/>
                <a:ext cx="338" cy="115"/>
              </a:xfrm>
              <a:custGeom>
                <a:rect b="b" l="l" r="r" t="t"/>
                <a:pathLst>
                  <a:path extrusionOk="0" h="115" w="338">
                    <a:moveTo>
                      <a:pt x="338" y="5"/>
                    </a:moveTo>
                    <a:lnTo>
                      <a:pt x="2" y="115"/>
                    </a:lnTo>
                    <a:lnTo>
                      <a:pt x="0" y="113"/>
                    </a:lnTo>
                    <a:lnTo>
                      <a:pt x="0" y="111"/>
                    </a:lnTo>
                    <a:lnTo>
                      <a:pt x="338" y="0"/>
                    </a:lnTo>
                    <a:lnTo>
                      <a:pt x="338" y="5"/>
                    </a:lnTo>
                    <a:close/>
                  </a:path>
                </a:pathLst>
              </a:custGeom>
              <a:solidFill>
                <a:srgbClr val="EE9F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7" name="Google Shape;937;p29"/>
              <p:cNvSpPr/>
              <p:nvPr/>
            </p:nvSpPr>
            <p:spPr>
              <a:xfrm>
                <a:off x="1826" y="2819"/>
                <a:ext cx="340" cy="115"/>
              </a:xfrm>
              <a:custGeom>
                <a:rect b="b" l="l" r="r" t="t"/>
                <a:pathLst>
                  <a:path extrusionOk="0" h="115" w="340">
                    <a:moveTo>
                      <a:pt x="340" y="5"/>
                    </a:moveTo>
                    <a:lnTo>
                      <a:pt x="2" y="115"/>
                    </a:lnTo>
                    <a:lnTo>
                      <a:pt x="2" y="113"/>
                    </a:lnTo>
                    <a:lnTo>
                      <a:pt x="0" y="111"/>
                    </a:lnTo>
                    <a:lnTo>
                      <a:pt x="340" y="0"/>
                    </a:lnTo>
                    <a:lnTo>
                      <a:pt x="340" y="5"/>
                    </a:lnTo>
                    <a:close/>
                  </a:path>
                </a:pathLst>
              </a:custGeom>
              <a:solidFill>
                <a:srgbClr val="EE9E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8" name="Google Shape;938;p29"/>
              <p:cNvSpPr/>
              <p:nvPr/>
            </p:nvSpPr>
            <p:spPr>
              <a:xfrm>
                <a:off x="1826" y="2817"/>
                <a:ext cx="340" cy="115"/>
              </a:xfrm>
              <a:custGeom>
                <a:rect b="b" l="l" r="r" t="t"/>
                <a:pathLst>
                  <a:path extrusionOk="0" h="115" w="340">
                    <a:moveTo>
                      <a:pt x="340" y="4"/>
                    </a:moveTo>
                    <a:lnTo>
                      <a:pt x="2" y="115"/>
                    </a:lnTo>
                    <a:lnTo>
                      <a:pt x="0" y="113"/>
                    </a:lnTo>
                    <a:lnTo>
                      <a:pt x="0" y="111"/>
                    </a:lnTo>
                    <a:lnTo>
                      <a:pt x="340" y="0"/>
                    </a:lnTo>
                    <a:lnTo>
                      <a:pt x="340" y="4"/>
                    </a:lnTo>
                    <a:close/>
                  </a:path>
                </a:pathLst>
              </a:custGeom>
              <a:solidFill>
                <a:srgbClr val="ED9C3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9" name="Google Shape;939;p29"/>
              <p:cNvSpPr/>
              <p:nvPr/>
            </p:nvSpPr>
            <p:spPr>
              <a:xfrm>
                <a:off x="1824" y="2813"/>
                <a:ext cx="342" cy="117"/>
              </a:xfrm>
              <a:custGeom>
                <a:rect b="b" l="l" r="r" t="t"/>
                <a:pathLst>
                  <a:path extrusionOk="0" h="117" w="342">
                    <a:moveTo>
                      <a:pt x="342" y="6"/>
                    </a:moveTo>
                    <a:lnTo>
                      <a:pt x="2" y="117"/>
                    </a:lnTo>
                    <a:lnTo>
                      <a:pt x="2" y="115"/>
                    </a:lnTo>
                    <a:lnTo>
                      <a:pt x="0" y="111"/>
                    </a:lnTo>
                    <a:lnTo>
                      <a:pt x="342" y="0"/>
                    </a:lnTo>
                    <a:lnTo>
                      <a:pt x="342" y="6"/>
                    </a:lnTo>
                    <a:close/>
                  </a:path>
                </a:pathLst>
              </a:custGeom>
              <a:solidFill>
                <a:srgbClr val="ED9B3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0" name="Google Shape;940;p29"/>
              <p:cNvSpPr/>
              <p:nvPr/>
            </p:nvSpPr>
            <p:spPr>
              <a:xfrm>
                <a:off x="1822" y="2811"/>
                <a:ext cx="344" cy="117"/>
              </a:xfrm>
              <a:custGeom>
                <a:rect b="b" l="l" r="r" t="t"/>
                <a:pathLst>
                  <a:path extrusionOk="0" h="117" w="344">
                    <a:moveTo>
                      <a:pt x="344" y="6"/>
                    </a:moveTo>
                    <a:lnTo>
                      <a:pt x="4" y="117"/>
                    </a:lnTo>
                    <a:lnTo>
                      <a:pt x="2" y="113"/>
                    </a:lnTo>
                    <a:lnTo>
                      <a:pt x="0" y="111"/>
                    </a:lnTo>
                    <a:lnTo>
                      <a:pt x="344" y="0"/>
                    </a:lnTo>
                    <a:lnTo>
                      <a:pt x="344" y="6"/>
                    </a:lnTo>
                    <a:close/>
                  </a:path>
                </a:pathLst>
              </a:custGeom>
              <a:solidFill>
                <a:srgbClr val="ED9A3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1" name="Google Shape;941;p29"/>
              <p:cNvSpPr/>
              <p:nvPr/>
            </p:nvSpPr>
            <p:spPr>
              <a:xfrm>
                <a:off x="1822" y="2809"/>
                <a:ext cx="344" cy="115"/>
              </a:xfrm>
              <a:custGeom>
                <a:rect b="b" l="l" r="r" t="t"/>
                <a:pathLst>
                  <a:path extrusionOk="0" h="115" w="344">
                    <a:moveTo>
                      <a:pt x="344" y="4"/>
                    </a:moveTo>
                    <a:lnTo>
                      <a:pt x="2" y="115"/>
                    </a:lnTo>
                    <a:lnTo>
                      <a:pt x="0" y="113"/>
                    </a:lnTo>
                    <a:lnTo>
                      <a:pt x="0" y="111"/>
                    </a:lnTo>
                    <a:lnTo>
                      <a:pt x="344" y="0"/>
                    </a:lnTo>
                    <a:lnTo>
                      <a:pt x="344" y="4"/>
                    </a:lnTo>
                    <a:close/>
                  </a:path>
                </a:pathLst>
              </a:custGeom>
              <a:solidFill>
                <a:srgbClr val="ED9A3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2" name="Google Shape;942;p29"/>
              <p:cNvSpPr/>
              <p:nvPr/>
            </p:nvSpPr>
            <p:spPr>
              <a:xfrm>
                <a:off x="1820" y="2805"/>
                <a:ext cx="346" cy="117"/>
              </a:xfrm>
              <a:custGeom>
                <a:rect b="b" l="l" r="r" t="t"/>
                <a:pathLst>
                  <a:path extrusionOk="0" h="117" w="346">
                    <a:moveTo>
                      <a:pt x="346" y="6"/>
                    </a:moveTo>
                    <a:lnTo>
                      <a:pt x="2" y="117"/>
                    </a:lnTo>
                    <a:lnTo>
                      <a:pt x="2" y="115"/>
                    </a:lnTo>
                    <a:lnTo>
                      <a:pt x="0" y="113"/>
                    </a:lnTo>
                    <a:lnTo>
                      <a:pt x="346" y="0"/>
                    </a:lnTo>
                    <a:lnTo>
                      <a:pt x="346" y="6"/>
                    </a:lnTo>
                    <a:close/>
                  </a:path>
                </a:pathLst>
              </a:custGeom>
              <a:solidFill>
                <a:srgbClr val="EC983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3" name="Google Shape;943;p29"/>
              <p:cNvSpPr/>
              <p:nvPr/>
            </p:nvSpPr>
            <p:spPr>
              <a:xfrm>
                <a:off x="1820" y="2803"/>
                <a:ext cx="346" cy="117"/>
              </a:xfrm>
              <a:custGeom>
                <a:rect b="b" l="l" r="r" t="t"/>
                <a:pathLst>
                  <a:path extrusionOk="0" h="117" w="346">
                    <a:moveTo>
                      <a:pt x="346" y="6"/>
                    </a:moveTo>
                    <a:lnTo>
                      <a:pt x="2" y="117"/>
                    </a:lnTo>
                    <a:lnTo>
                      <a:pt x="0" y="115"/>
                    </a:lnTo>
                    <a:lnTo>
                      <a:pt x="0" y="113"/>
                    </a:lnTo>
                    <a:lnTo>
                      <a:pt x="346" y="0"/>
                    </a:lnTo>
                    <a:lnTo>
                      <a:pt x="346" y="6"/>
                    </a:lnTo>
                    <a:close/>
                  </a:path>
                </a:pathLst>
              </a:custGeom>
              <a:solidFill>
                <a:srgbClr val="EC973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4" name="Google Shape;944;p29"/>
              <p:cNvSpPr/>
              <p:nvPr/>
            </p:nvSpPr>
            <p:spPr>
              <a:xfrm>
                <a:off x="1819" y="2801"/>
                <a:ext cx="347" cy="117"/>
              </a:xfrm>
              <a:custGeom>
                <a:rect b="b" l="l" r="r" t="t"/>
                <a:pathLst>
                  <a:path extrusionOk="0" h="117" w="347">
                    <a:moveTo>
                      <a:pt x="347" y="4"/>
                    </a:moveTo>
                    <a:lnTo>
                      <a:pt x="1" y="117"/>
                    </a:lnTo>
                    <a:lnTo>
                      <a:pt x="1" y="115"/>
                    </a:lnTo>
                    <a:lnTo>
                      <a:pt x="0" y="114"/>
                    </a:lnTo>
                    <a:lnTo>
                      <a:pt x="347" y="0"/>
                    </a:lnTo>
                    <a:lnTo>
                      <a:pt x="347" y="4"/>
                    </a:lnTo>
                    <a:close/>
                  </a:path>
                </a:pathLst>
              </a:custGeom>
              <a:solidFill>
                <a:srgbClr val="EC963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5" name="Google Shape;945;p29"/>
              <p:cNvSpPr/>
              <p:nvPr/>
            </p:nvSpPr>
            <p:spPr>
              <a:xfrm>
                <a:off x="1819" y="2797"/>
                <a:ext cx="347" cy="119"/>
              </a:xfrm>
              <a:custGeom>
                <a:rect b="b" l="l" r="r" t="t"/>
                <a:pathLst>
                  <a:path extrusionOk="0" h="119" w="347">
                    <a:moveTo>
                      <a:pt x="347" y="6"/>
                    </a:moveTo>
                    <a:lnTo>
                      <a:pt x="1" y="119"/>
                    </a:lnTo>
                    <a:lnTo>
                      <a:pt x="0" y="118"/>
                    </a:lnTo>
                    <a:lnTo>
                      <a:pt x="0" y="114"/>
                    </a:lnTo>
                    <a:lnTo>
                      <a:pt x="347" y="0"/>
                    </a:lnTo>
                    <a:lnTo>
                      <a:pt x="347" y="6"/>
                    </a:lnTo>
                    <a:close/>
                  </a:path>
                </a:pathLst>
              </a:custGeom>
              <a:solidFill>
                <a:srgbClr val="EC953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6" name="Google Shape;946;p29"/>
              <p:cNvSpPr/>
              <p:nvPr/>
            </p:nvSpPr>
            <p:spPr>
              <a:xfrm>
                <a:off x="1817" y="2796"/>
                <a:ext cx="349" cy="119"/>
              </a:xfrm>
              <a:custGeom>
                <a:rect b="b" l="l" r="r" t="t"/>
                <a:pathLst>
                  <a:path extrusionOk="0" h="119" w="349">
                    <a:moveTo>
                      <a:pt x="349" y="5"/>
                    </a:moveTo>
                    <a:lnTo>
                      <a:pt x="2" y="119"/>
                    </a:lnTo>
                    <a:lnTo>
                      <a:pt x="2" y="115"/>
                    </a:lnTo>
                    <a:lnTo>
                      <a:pt x="0" y="113"/>
                    </a:lnTo>
                    <a:lnTo>
                      <a:pt x="349" y="0"/>
                    </a:lnTo>
                    <a:lnTo>
                      <a:pt x="349" y="5"/>
                    </a:lnTo>
                    <a:close/>
                  </a:path>
                </a:pathLst>
              </a:custGeom>
              <a:solidFill>
                <a:srgbClr val="EC933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7" name="Google Shape;947;p29"/>
              <p:cNvSpPr/>
              <p:nvPr/>
            </p:nvSpPr>
            <p:spPr>
              <a:xfrm>
                <a:off x="1817" y="2794"/>
                <a:ext cx="349" cy="117"/>
              </a:xfrm>
              <a:custGeom>
                <a:rect b="b" l="l" r="r" t="t"/>
                <a:pathLst>
                  <a:path extrusionOk="0" h="117" w="349">
                    <a:moveTo>
                      <a:pt x="349" y="3"/>
                    </a:moveTo>
                    <a:lnTo>
                      <a:pt x="2" y="117"/>
                    </a:lnTo>
                    <a:lnTo>
                      <a:pt x="0" y="115"/>
                    </a:lnTo>
                    <a:lnTo>
                      <a:pt x="0" y="113"/>
                    </a:lnTo>
                    <a:lnTo>
                      <a:pt x="349" y="0"/>
                    </a:lnTo>
                    <a:lnTo>
                      <a:pt x="349" y="3"/>
                    </a:lnTo>
                    <a:close/>
                  </a:path>
                </a:pathLst>
              </a:custGeom>
              <a:solidFill>
                <a:srgbClr val="EB923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8" name="Google Shape;948;p29"/>
              <p:cNvSpPr/>
              <p:nvPr/>
            </p:nvSpPr>
            <p:spPr>
              <a:xfrm>
                <a:off x="1815" y="2790"/>
                <a:ext cx="351" cy="119"/>
              </a:xfrm>
              <a:custGeom>
                <a:rect b="b" l="l" r="r" t="t"/>
                <a:pathLst>
                  <a:path extrusionOk="0" h="119" w="351">
                    <a:moveTo>
                      <a:pt x="351" y="6"/>
                    </a:moveTo>
                    <a:lnTo>
                      <a:pt x="2" y="119"/>
                    </a:lnTo>
                    <a:lnTo>
                      <a:pt x="2" y="117"/>
                    </a:lnTo>
                    <a:lnTo>
                      <a:pt x="0" y="115"/>
                    </a:lnTo>
                    <a:lnTo>
                      <a:pt x="351" y="0"/>
                    </a:lnTo>
                    <a:lnTo>
                      <a:pt x="351" y="6"/>
                    </a:lnTo>
                    <a:close/>
                  </a:path>
                </a:pathLst>
              </a:custGeom>
              <a:solidFill>
                <a:srgbClr val="EB913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9" name="Google Shape;949;p29"/>
              <p:cNvSpPr/>
              <p:nvPr/>
            </p:nvSpPr>
            <p:spPr>
              <a:xfrm>
                <a:off x="1815" y="2788"/>
                <a:ext cx="351" cy="119"/>
              </a:xfrm>
              <a:custGeom>
                <a:rect b="b" l="l" r="r" t="t"/>
                <a:pathLst>
                  <a:path extrusionOk="0" h="119" w="351">
                    <a:moveTo>
                      <a:pt x="351" y="6"/>
                    </a:moveTo>
                    <a:lnTo>
                      <a:pt x="2" y="119"/>
                    </a:lnTo>
                    <a:lnTo>
                      <a:pt x="0" y="117"/>
                    </a:lnTo>
                    <a:lnTo>
                      <a:pt x="0" y="115"/>
                    </a:lnTo>
                    <a:lnTo>
                      <a:pt x="351" y="0"/>
                    </a:lnTo>
                    <a:lnTo>
                      <a:pt x="351" y="6"/>
                    </a:lnTo>
                    <a:close/>
                  </a:path>
                </a:pathLst>
              </a:custGeom>
              <a:solidFill>
                <a:srgbClr val="EB903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0" name="Google Shape;950;p29"/>
              <p:cNvSpPr/>
              <p:nvPr/>
            </p:nvSpPr>
            <p:spPr>
              <a:xfrm>
                <a:off x="1813" y="2786"/>
                <a:ext cx="353" cy="119"/>
              </a:xfrm>
              <a:custGeom>
                <a:rect b="b" l="l" r="r" t="t"/>
                <a:pathLst>
                  <a:path extrusionOk="0" h="119" w="353">
                    <a:moveTo>
                      <a:pt x="353" y="4"/>
                    </a:moveTo>
                    <a:lnTo>
                      <a:pt x="2" y="119"/>
                    </a:lnTo>
                    <a:lnTo>
                      <a:pt x="2" y="117"/>
                    </a:lnTo>
                    <a:lnTo>
                      <a:pt x="0" y="115"/>
                    </a:lnTo>
                    <a:lnTo>
                      <a:pt x="353" y="0"/>
                    </a:lnTo>
                    <a:lnTo>
                      <a:pt x="353" y="4"/>
                    </a:lnTo>
                    <a:close/>
                  </a:path>
                </a:pathLst>
              </a:custGeom>
              <a:solidFill>
                <a:srgbClr val="EB8E3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1" name="Google Shape;951;p29"/>
              <p:cNvSpPr/>
              <p:nvPr/>
            </p:nvSpPr>
            <p:spPr>
              <a:xfrm>
                <a:off x="1813" y="2782"/>
                <a:ext cx="353" cy="121"/>
              </a:xfrm>
              <a:custGeom>
                <a:rect b="b" l="l" r="r" t="t"/>
                <a:pathLst>
                  <a:path extrusionOk="0" h="121" w="353">
                    <a:moveTo>
                      <a:pt x="353" y="6"/>
                    </a:moveTo>
                    <a:lnTo>
                      <a:pt x="2" y="121"/>
                    </a:lnTo>
                    <a:lnTo>
                      <a:pt x="0" y="119"/>
                    </a:lnTo>
                    <a:lnTo>
                      <a:pt x="0" y="115"/>
                    </a:lnTo>
                    <a:lnTo>
                      <a:pt x="353" y="0"/>
                    </a:lnTo>
                    <a:lnTo>
                      <a:pt x="353" y="6"/>
                    </a:lnTo>
                    <a:close/>
                  </a:path>
                </a:pathLst>
              </a:custGeom>
              <a:solidFill>
                <a:srgbClr val="EA8D3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2" name="Google Shape;952;p29"/>
              <p:cNvSpPr/>
              <p:nvPr/>
            </p:nvSpPr>
            <p:spPr>
              <a:xfrm>
                <a:off x="1811" y="2780"/>
                <a:ext cx="355" cy="121"/>
              </a:xfrm>
              <a:custGeom>
                <a:rect b="b" l="l" r="r" t="t"/>
                <a:pathLst>
                  <a:path extrusionOk="0" h="121" w="355">
                    <a:moveTo>
                      <a:pt x="355" y="6"/>
                    </a:moveTo>
                    <a:lnTo>
                      <a:pt x="2" y="121"/>
                    </a:lnTo>
                    <a:lnTo>
                      <a:pt x="2" y="117"/>
                    </a:lnTo>
                    <a:lnTo>
                      <a:pt x="0" y="115"/>
                    </a:lnTo>
                    <a:lnTo>
                      <a:pt x="355" y="0"/>
                    </a:lnTo>
                    <a:lnTo>
                      <a:pt x="355" y="6"/>
                    </a:lnTo>
                    <a:close/>
                  </a:path>
                </a:pathLst>
              </a:custGeom>
              <a:solidFill>
                <a:srgbClr val="EA8C3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3" name="Google Shape;953;p29"/>
              <p:cNvSpPr/>
              <p:nvPr/>
            </p:nvSpPr>
            <p:spPr>
              <a:xfrm>
                <a:off x="1811" y="2778"/>
                <a:ext cx="355" cy="119"/>
              </a:xfrm>
              <a:custGeom>
                <a:rect b="b" l="l" r="r" t="t"/>
                <a:pathLst>
                  <a:path extrusionOk="0" h="119" w="355">
                    <a:moveTo>
                      <a:pt x="355" y="4"/>
                    </a:moveTo>
                    <a:lnTo>
                      <a:pt x="2" y="119"/>
                    </a:lnTo>
                    <a:lnTo>
                      <a:pt x="0" y="117"/>
                    </a:lnTo>
                    <a:lnTo>
                      <a:pt x="0" y="115"/>
                    </a:lnTo>
                    <a:lnTo>
                      <a:pt x="355" y="0"/>
                    </a:lnTo>
                    <a:lnTo>
                      <a:pt x="355" y="4"/>
                    </a:lnTo>
                    <a:close/>
                  </a:path>
                </a:pathLst>
              </a:custGeom>
              <a:solidFill>
                <a:srgbClr val="EA8B3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4" name="Google Shape;954;p29"/>
              <p:cNvSpPr/>
              <p:nvPr/>
            </p:nvSpPr>
            <p:spPr>
              <a:xfrm>
                <a:off x="1809" y="2774"/>
                <a:ext cx="357" cy="121"/>
              </a:xfrm>
              <a:custGeom>
                <a:rect b="b" l="l" r="r" t="t"/>
                <a:pathLst>
                  <a:path extrusionOk="0" h="121" w="357">
                    <a:moveTo>
                      <a:pt x="357" y="6"/>
                    </a:moveTo>
                    <a:lnTo>
                      <a:pt x="2" y="121"/>
                    </a:lnTo>
                    <a:lnTo>
                      <a:pt x="2" y="119"/>
                    </a:lnTo>
                    <a:lnTo>
                      <a:pt x="0" y="118"/>
                    </a:lnTo>
                    <a:lnTo>
                      <a:pt x="357" y="0"/>
                    </a:lnTo>
                    <a:lnTo>
                      <a:pt x="357" y="6"/>
                    </a:lnTo>
                    <a:close/>
                  </a:path>
                </a:pathLst>
              </a:custGeom>
              <a:solidFill>
                <a:srgbClr val="EA8A3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5" name="Google Shape;955;p29"/>
              <p:cNvSpPr/>
              <p:nvPr/>
            </p:nvSpPr>
            <p:spPr>
              <a:xfrm>
                <a:off x="1809" y="2773"/>
                <a:ext cx="357" cy="120"/>
              </a:xfrm>
              <a:custGeom>
                <a:rect b="b" l="l" r="r" t="t"/>
                <a:pathLst>
                  <a:path extrusionOk="0" h="120" w="357">
                    <a:moveTo>
                      <a:pt x="357" y="5"/>
                    </a:moveTo>
                    <a:lnTo>
                      <a:pt x="2" y="120"/>
                    </a:lnTo>
                    <a:lnTo>
                      <a:pt x="0" y="119"/>
                    </a:lnTo>
                    <a:lnTo>
                      <a:pt x="0" y="117"/>
                    </a:lnTo>
                    <a:lnTo>
                      <a:pt x="357" y="0"/>
                    </a:lnTo>
                    <a:lnTo>
                      <a:pt x="357" y="5"/>
                    </a:lnTo>
                    <a:close/>
                  </a:path>
                </a:pathLst>
              </a:custGeom>
              <a:solidFill>
                <a:srgbClr val="EA893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6" name="Google Shape;956;p29"/>
              <p:cNvSpPr/>
              <p:nvPr/>
            </p:nvSpPr>
            <p:spPr>
              <a:xfrm>
                <a:off x="1807" y="2771"/>
                <a:ext cx="359" cy="121"/>
              </a:xfrm>
              <a:custGeom>
                <a:rect b="b" l="l" r="r" t="t"/>
                <a:pathLst>
                  <a:path extrusionOk="0" h="121" w="359">
                    <a:moveTo>
                      <a:pt x="359" y="3"/>
                    </a:moveTo>
                    <a:lnTo>
                      <a:pt x="2" y="121"/>
                    </a:lnTo>
                    <a:lnTo>
                      <a:pt x="2" y="119"/>
                    </a:lnTo>
                    <a:lnTo>
                      <a:pt x="0" y="115"/>
                    </a:lnTo>
                    <a:lnTo>
                      <a:pt x="359" y="0"/>
                    </a:lnTo>
                    <a:lnTo>
                      <a:pt x="359" y="3"/>
                    </a:lnTo>
                    <a:close/>
                  </a:path>
                </a:pathLst>
              </a:custGeom>
              <a:solidFill>
                <a:srgbClr val="E9883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7" name="Google Shape;957;p29"/>
              <p:cNvSpPr/>
              <p:nvPr/>
            </p:nvSpPr>
            <p:spPr>
              <a:xfrm>
                <a:off x="1807" y="2767"/>
                <a:ext cx="359" cy="123"/>
              </a:xfrm>
              <a:custGeom>
                <a:rect b="b" l="l" r="r" t="t"/>
                <a:pathLst>
                  <a:path extrusionOk="0" h="123" w="359">
                    <a:moveTo>
                      <a:pt x="359" y="6"/>
                    </a:moveTo>
                    <a:lnTo>
                      <a:pt x="2" y="123"/>
                    </a:lnTo>
                    <a:lnTo>
                      <a:pt x="0" y="119"/>
                    </a:lnTo>
                    <a:lnTo>
                      <a:pt x="0" y="117"/>
                    </a:lnTo>
                    <a:lnTo>
                      <a:pt x="359" y="0"/>
                    </a:lnTo>
                    <a:lnTo>
                      <a:pt x="359" y="6"/>
                    </a:lnTo>
                    <a:close/>
                  </a:path>
                </a:pathLst>
              </a:custGeom>
              <a:solidFill>
                <a:srgbClr val="E9873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8" name="Google Shape;958;p29"/>
              <p:cNvSpPr/>
              <p:nvPr/>
            </p:nvSpPr>
            <p:spPr>
              <a:xfrm>
                <a:off x="1805" y="2765"/>
                <a:ext cx="361" cy="121"/>
              </a:xfrm>
              <a:custGeom>
                <a:rect b="b" l="l" r="r" t="t"/>
                <a:pathLst>
                  <a:path extrusionOk="0" h="121" w="361">
                    <a:moveTo>
                      <a:pt x="361" y="6"/>
                    </a:moveTo>
                    <a:lnTo>
                      <a:pt x="2" y="121"/>
                    </a:lnTo>
                    <a:lnTo>
                      <a:pt x="2" y="119"/>
                    </a:lnTo>
                    <a:lnTo>
                      <a:pt x="0" y="117"/>
                    </a:lnTo>
                    <a:lnTo>
                      <a:pt x="361" y="0"/>
                    </a:lnTo>
                    <a:lnTo>
                      <a:pt x="361" y="6"/>
                    </a:lnTo>
                    <a:close/>
                  </a:path>
                </a:pathLst>
              </a:custGeom>
              <a:solidFill>
                <a:srgbClr val="E9863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9" name="Google Shape;959;p29"/>
              <p:cNvSpPr/>
              <p:nvPr/>
            </p:nvSpPr>
            <p:spPr>
              <a:xfrm>
                <a:off x="1805" y="2761"/>
                <a:ext cx="361" cy="123"/>
              </a:xfrm>
              <a:custGeom>
                <a:rect b="b" l="l" r="r" t="t"/>
                <a:pathLst>
                  <a:path extrusionOk="0" h="123" w="361">
                    <a:moveTo>
                      <a:pt x="361" y="6"/>
                    </a:moveTo>
                    <a:lnTo>
                      <a:pt x="2" y="123"/>
                    </a:lnTo>
                    <a:lnTo>
                      <a:pt x="0" y="121"/>
                    </a:lnTo>
                    <a:lnTo>
                      <a:pt x="0" y="119"/>
                    </a:lnTo>
                    <a:lnTo>
                      <a:pt x="361" y="0"/>
                    </a:lnTo>
                    <a:lnTo>
                      <a:pt x="361" y="6"/>
                    </a:lnTo>
                    <a:close/>
                  </a:path>
                </a:pathLst>
              </a:custGeom>
              <a:solidFill>
                <a:srgbClr val="E9853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0" name="Google Shape;960;p29"/>
              <p:cNvSpPr/>
              <p:nvPr/>
            </p:nvSpPr>
            <p:spPr>
              <a:xfrm>
                <a:off x="1805" y="2759"/>
                <a:ext cx="361" cy="123"/>
              </a:xfrm>
              <a:custGeom>
                <a:rect b="b" l="l" r="r" t="t"/>
                <a:pathLst>
                  <a:path extrusionOk="0" h="123" w="361">
                    <a:moveTo>
                      <a:pt x="361" y="6"/>
                    </a:moveTo>
                    <a:lnTo>
                      <a:pt x="0" y="123"/>
                    </a:lnTo>
                    <a:lnTo>
                      <a:pt x="0" y="121"/>
                    </a:lnTo>
                    <a:lnTo>
                      <a:pt x="0" y="119"/>
                    </a:lnTo>
                    <a:lnTo>
                      <a:pt x="361" y="0"/>
                    </a:lnTo>
                    <a:lnTo>
                      <a:pt x="361" y="6"/>
                    </a:lnTo>
                    <a:close/>
                  </a:path>
                </a:pathLst>
              </a:custGeom>
              <a:solidFill>
                <a:srgbClr val="E9843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1" name="Google Shape;961;p29"/>
              <p:cNvSpPr/>
              <p:nvPr/>
            </p:nvSpPr>
            <p:spPr>
              <a:xfrm>
                <a:off x="1803" y="2757"/>
                <a:ext cx="363" cy="123"/>
              </a:xfrm>
              <a:custGeom>
                <a:rect b="b" l="l" r="r" t="t"/>
                <a:pathLst>
                  <a:path extrusionOk="0" h="123" w="363">
                    <a:moveTo>
                      <a:pt x="363" y="4"/>
                    </a:moveTo>
                    <a:lnTo>
                      <a:pt x="2" y="123"/>
                    </a:lnTo>
                    <a:lnTo>
                      <a:pt x="2" y="121"/>
                    </a:lnTo>
                    <a:lnTo>
                      <a:pt x="0" y="117"/>
                    </a:lnTo>
                    <a:lnTo>
                      <a:pt x="363" y="0"/>
                    </a:lnTo>
                    <a:lnTo>
                      <a:pt x="363" y="4"/>
                    </a:lnTo>
                    <a:close/>
                  </a:path>
                </a:pathLst>
              </a:custGeom>
              <a:solidFill>
                <a:srgbClr val="E9833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2" name="Google Shape;962;p29"/>
              <p:cNvSpPr/>
              <p:nvPr/>
            </p:nvSpPr>
            <p:spPr>
              <a:xfrm>
                <a:off x="1803" y="2753"/>
                <a:ext cx="363" cy="125"/>
              </a:xfrm>
              <a:custGeom>
                <a:rect b="b" l="l" r="r" t="t"/>
                <a:pathLst>
                  <a:path extrusionOk="0" h="125" w="363">
                    <a:moveTo>
                      <a:pt x="363" y="6"/>
                    </a:moveTo>
                    <a:lnTo>
                      <a:pt x="2" y="125"/>
                    </a:lnTo>
                    <a:lnTo>
                      <a:pt x="0" y="121"/>
                    </a:lnTo>
                    <a:lnTo>
                      <a:pt x="0" y="119"/>
                    </a:lnTo>
                    <a:lnTo>
                      <a:pt x="363" y="0"/>
                    </a:lnTo>
                    <a:lnTo>
                      <a:pt x="363" y="6"/>
                    </a:lnTo>
                    <a:close/>
                  </a:path>
                </a:pathLst>
              </a:custGeom>
              <a:solidFill>
                <a:srgbClr val="E8813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3" name="Google Shape;963;p29"/>
              <p:cNvSpPr/>
              <p:nvPr/>
            </p:nvSpPr>
            <p:spPr>
              <a:xfrm>
                <a:off x="1801" y="2751"/>
                <a:ext cx="365" cy="123"/>
              </a:xfrm>
              <a:custGeom>
                <a:rect b="b" l="l" r="r" t="t"/>
                <a:pathLst>
                  <a:path extrusionOk="0" h="123" w="365">
                    <a:moveTo>
                      <a:pt x="365" y="6"/>
                    </a:moveTo>
                    <a:lnTo>
                      <a:pt x="2" y="123"/>
                    </a:lnTo>
                    <a:lnTo>
                      <a:pt x="2" y="121"/>
                    </a:lnTo>
                    <a:lnTo>
                      <a:pt x="0" y="119"/>
                    </a:lnTo>
                    <a:lnTo>
                      <a:pt x="365" y="0"/>
                    </a:lnTo>
                    <a:lnTo>
                      <a:pt x="365" y="6"/>
                    </a:lnTo>
                    <a:close/>
                  </a:path>
                </a:pathLst>
              </a:custGeom>
              <a:solidFill>
                <a:srgbClr val="E880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4" name="Google Shape;964;p29"/>
              <p:cNvSpPr/>
              <p:nvPr/>
            </p:nvSpPr>
            <p:spPr>
              <a:xfrm>
                <a:off x="1801" y="2750"/>
                <a:ext cx="365" cy="122"/>
              </a:xfrm>
              <a:custGeom>
                <a:rect b="b" l="l" r="r" t="t"/>
                <a:pathLst>
                  <a:path extrusionOk="0" h="122" w="365">
                    <a:moveTo>
                      <a:pt x="365" y="3"/>
                    </a:moveTo>
                    <a:lnTo>
                      <a:pt x="2" y="122"/>
                    </a:lnTo>
                    <a:lnTo>
                      <a:pt x="0" y="120"/>
                    </a:lnTo>
                    <a:lnTo>
                      <a:pt x="0" y="118"/>
                    </a:lnTo>
                    <a:lnTo>
                      <a:pt x="365" y="0"/>
                    </a:lnTo>
                    <a:lnTo>
                      <a:pt x="365" y="3"/>
                    </a:lnTo>
                    <a:close/>
                  </a:path>
                </a:pathLst>
              </a:custGeom>
              <a:solidFill>
                <a:srgbClr val="E87F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5" name="Google Shape;965;p29"/>
              <p:cNvSpPr/>
              <p:nvPr/>
            </p:nvSpPr>
            <p:spPr>
              <a:xfrm>
                <a:off x="1799" y="2746"/>
                <a:ext cx="367" cy="124"/>
              </a:xfrm>
              <a:custGeom>
                <a:rect b="b" l="l" r="r" t="t"/>
                <a:pathLst>
                  <a:path extrusionOk="0" h="124" w="367">
                    <a:moveTo>
                      <a:pt x="367" y="5"/>
                    </a:moveTo>
                    <a:lnTo>
                      <a:pt x="2" y="124"/>
                    </a:lnTo>
                    <a:lnTo>
                      <a:pt x="2" y="122"/>
                    </a:lnTo>
                    <a:lnTo>
                      <a:pt x="0" y="121"/>
                    </a:lnTo>
                    <a:lnTo>
                      <a:pt x="367" y="0"/>
                    </a:lnTo>
                    <a:lnTo>
                      <a:pt x="367" y="5"/>
                    </a:lnTo>
                    <a:close/>
                  </a:path>
                </a:pathLst>
              </a:custGeom>
              <a:solidFill>
                <a:srgbClr val="E87E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6" name="Google Shape;966;p29"/>
              <p:cNvSpPr/>
              <p:nvPr/>
            </p:nvSpPr>
            <p:spPr>
              <a:xfrm>
                <a:off x="1799" y="2744"/>
                <a:ext cx="367" cy="124"/>
              </a:xfrm>
              <a:custGeom>
                <a:rect b="b" l="l" r="r" t="t"/>
                <a:pathLst>
                  <a:path extrusionOk="0" h="124" w="367">
                    <a:moveTo>
                      <a:pt x="367" y="6"/>
                    </a:moveTo>
                    <a:lnTo>
                      <a:pt x="2" y="124"/>
                    </a:lnTo>
                    <a:lnTo>
                      <a:pt x="0" y="123"/>
                    </a:lnTo>
                    <a:lnTo>
                      <a:pt x="0" y="119"/>
                    </a:lnTo>
                    <a:lnTo>
                      <a:pt x="367" y="0"/>
                    </a:lnTo>
                    <a:lnTo>
                      <a:pt x="367" y="6"/>
                    </a:lnTo>
                    <a:close/>
                  </a:path>
                </a:pathLst>
              </a:custGeom>
              <a:solidFill>
                <a:srgbClr val="E87D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7" name="Google Shape;967;p29"/>
              <p:cNvSpPr/>
              <p:nvPr/>
            </p:nvSpPr>
            <p:spPr>
              <a:xfrm>
                <a:off x="1799" y="2742"/>
                <a:ext cx="367" cy="125"/>
              </a:xfrm>
              <a:custGeom>
                <a:rect b="b" l="l" r="r" t="t"/>
                <a:pathLst>
                  <a:path extrusionOk="0" h="125" w="367">
                    <a:moveTo>
                      <a:pt x="367" y="4"/>
                    </a:moveTo>
                    <a:lnTo>
                      <a:pt x="0" y="125"/>
                    </a:lnTo>
                    <a:lnTo>
                      <a:pt x="0" y="121"/>
                    </a:lnTo>
                    <a:lnTo>
                      <a:pt x="0" y="119"/>
                    </a:lnTo>
                    <a:lnTo>
                      <a:pt x="367" y="0"/>
                    </a:lnTo>
                    <a:lnTo>
                      <a:pt x="367" y="4"/>
                    </a:lnTo>
                    <a:close/>
                  </a:path>
                </a:pathLst>
              </a:custGeom>
              <a:solidFill>
                <a:srgbClr val="E87D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8" name="Google Shape;968;p29"/>
              <p:cNvSpPr/>
              <p:nvPr/>
            </p:nvSpPr>
            <p:spPr>
              <a:xfrm>
                <a:off x="1797" y="2738"/>
                <a:ext cx="369" cy="125"/>
              </a:xfrm>
              <a:custGeom>
                <a:rect b="b" l="l" r="r" t="t"/>
                <a:pathLst>
                  <a:path extrusionOk="0" h="125" w="369">
                    <a:moveTo>
                      <a:pt x="369" y="6"/>
                    </a:moveTo>
                    <a:lnTo>
                      <a:pt x="2" y="125"/>
                    </a:lnTo>
                    <a:lnTo>
                      <a:pt x="2" y="123"/>
                    </a:lnTo>
                    <a:lnTo>
                      <a:pt x="0" y="121"/>
                    </a:lnTo>
                    <a:lnTo>
                      <a:pt x="369" y="0"/>
                    </a:lnTo>
                    <a:lnTo>
                      <a:pt x="369" y="6"/>
                    </a:lnTo>
                    <a:close/>
                  </a:path>
                </a:pathLst>
              </a:custGeom>
              <a:solidFill>
                <a:srgbClr val="E87D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9" name="Google Shape;969;p29"/>
              <p:cNvSpPr/>
              <p:nvPr/>
            </p:nvSpPr>
            <p:spPr>
              <a:xfrm>
                <a:off x="1797" y="2736"/>
                <a:ext cx="369" cy="125"/>
              </a:xfrm>
              <a:custGeom>
                <a:rect b="b" l="l" r="r" t="t"/>
                <a:pathLst>
                  <a:path extrusionOk="0" h="125" w="369">
                    <a:moveTo>
                      <a:pt x="369" y="6"/>
                    </a:moveTo>
                    <a:lnTo>
                      <a:pt x="2" y="125"/>
                    </a:lnTo>
                    <a:lnTo>
                      <a:pt x="0" y="123"/>
                    </a:lnTo>
                    <a:lnTo>
                      <a:pt x="0" y="121"/>
                    </a:lnTo>
                    <a:lnTo>
                      <a:pt x="369" y="0"/>
                    </a:lnTo>
                    <a:lnTo>
                      <a:pt x="369" y="6"/>
                    </a:lnTo>
                    <a:close/>
                  </a:path>
                </a:pathLst>
              </a:custGeom>
              <a:solidFill>
                <a:srgbClr val="E77C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0" name="Google Shape;970;p29"/>
              <p:cNvSpPr/>
              <p:nvPr/>
            </p:nvSpPr>
            <p:spPr>
              <a:xfrm>
                <a:off x="1797" y="2734"/>
                <a:ext cx="369" cy="125"/>
              </a:xfrm>
              <a:custGeom>
                <a:rect b="b" l="l" r="r" t="t"/>
                <a:pathLst>
                  <a:path extrusionOk="0" h="125" w="369">
                    <a:moveTo>
                      <a:pt x="369" y="4"/>
                    </a:moveTo>
                    <a:lnTo>
                      <a:pt x="0" y="125"/>
                    </a:lnTo>
                    <a:lnTo>
                      <a:pt x="0" y="123"/>
                    </a:lnTo>
                    <a:lnTo>
                      <a:pt x="0" y="121"/>
                    </a:lnTo>
                    <a:lnTo>
                      <a:pt x="369" y="0"/>
                    </a:lnTo>
                    <a:lnTo>
                      <a:pt x="369" y="4"/>
                    </a:lnTo>
                    <a:close/>
                  </a:path>
                </a:pathLst>
              </a:custGeom>
              <a:solidFill>
                <a:srgbClr val="E77B3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1" name="Google Shape;971;p29"/>
              <p:cNvSpPr/>
              <p:nvPr/>
            </p:nvSpPr>
            <p:spPr>
              <a:xfrm>
                <a:off x="1796" y="2730"/>
                <a:ext cx="370" cy="127"/>
              </a:xfrm>
              <a:custGeom>
                <a:rect b="b" l="l" r="r" t="t"/>
                <a:pathLst>
                  <a:path extrusionOk="0" h="127" w="370">
                    <a:moveTo>
                      <a:pt x="370" y="6"/>
                    </a:moveTo>
                    <a:lnTo>
                      <a:pt x="1" y="127"/>
                    </a:lnTo>
                    <a:lnTo>
                      <a:pt x="1" y="125"/>
                    </a:lnTo>
                    <a:lnTo>
                      <a:pt x="0" y="121"/>
                    </a:lnTo>
                    <a:lnTo>
                      <a:pt x="370" y="0"/>
                    </a:lnTo>
                    <a:lnTo>
                      <a:pt x="370" y="6"/>
                    </a:lnTo>
                    <a:close/>
                  </a:path>
                </a:pathLst>
              </a:custGeom>
              <a:solidFill>
                <a:srgbClr val="E77A3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2" name="Google Shape;972;p29"/>
              <p:cNvSpPr/>
              <p:nvPr/>
            </p:nvSpPr>
            <p:spPr>
              <a:xfrm>
                <a:off x="1796" y="2728"/>
                <a:ext cx="370" cy="127"/>
              </a:xfrm>
              <a:custGeom>
                <a:rect b="b" l="l" r="r" t="t"/>
                <a:pathLst>
                  <a:path extrusionOk="0" h="127" w="370">
                    <a:moveTo>
                      <a:pt x="370" y="6"/>
                    </a:moveTo>
                    <a:lnTo>
                      <a:pt x="1" y="127"/>
                    </a:lnTo>
                    <a:lnTo>
                      <a:pt x="0" y="123"/>
                    </a:lnTo>
                    <a:lnTo>
                      <a:pt x="0" y="121"/>
                    </a:lnTo>
                    <a:lnTo>
                      <a:pt x="370" y="0"/>
                    </a:lnTo>
                    <a:lnTo>
                      <a:pt x="370" y="6"/>
                    </a:lnTo>
                    <a:close/>
                  </a:path>
                </a:pathLst>
              </a:custGeom>
              <a:solidFill>
                <a:srgbClr val="E7793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3" name="Google Shape;973;p29"/>
              <p:cNvSpPr/>
              <p:nvPr/>
            </p:nvSpPr>
            <p:spPr>
              <a:xfrm>
                <a:off x="1796" y="2726"/>
                <a:ext cx="370" cy="125"/>
              </a:xfrm>
              <a:custGeom>
                <a:rect b="b" l="l" r="r" t="t"/>
                <a:pathLst>
                  <a:path extrusionOk="0" h="125" w="370">
                    <a:moveTo>
                      <a:pt x="370" y="4"/>
                    </a:moveTo>
                    <a:lnTo>
                      <a:pt x="0" y="125"/>
                    </a:lnTo>
                    <a:lnTo>
                      <a:pt x="0" y="123"/>
                    </a:lnTo>
                    <a:lnTo>
                      <a:pt x="0" y="121"/>
                    </a:lnTo>
                    <a:lnTo>
                      <a:pt x="370" y="0"/>
                    </a:lnTo>
                    <a:lnTo>
                      <a:pt x="370" y="4"/>
                    </a:lnTo>
                    <a:close/>
                  </a:path>
                </a:pathLst>
              </a:custGeom>
              <a:solidFill>
                <a:srgbClr val="E7783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4" name="Google Shape;974;p29"/>
              <p:cNvSpPr/>
              <p:nvPr/>
            </p:nvSpPr>
            <p:spPr>
              <a:xfrm>
                <a:off x="1794" y="2723"/>
                <a:ext cx="372" cy="126"/>
              </a:xfrm>
              <a:custGeom>
                <a:rect b="b" l="l" r="r" t="t"/>
                <a:pathLst>
                  <a:path extrusionOk="0" h="126" w="372">
                    <a:moveTo>
                      <a:pt x="372" y="5"/>
                    </a:moveTo>
                    <a:lnTo>
                      <a:pt x="2" y="126"/>
                    </a:lnTo>
                    <a:lnTo>
                      <a:pt x="2" y="124"/>
                    </a:lnTo>
                    <a:lnTo>
                      <a:pt x="0" y="122"/>
                    </a:lnTo>
                    <a:lnTo>
                      <a:pt x="372" y="0"/>
                    </a:lnTo>
                    <a:lnTo>
                      <a:pt x="372" y="5"/>
                    </a:lnTo>
                    <a:close/>
                  </a:path>
                </a:pathLst>
              </a:custGeom>
              <a:solidFill>
                <a:srgbClr val="E7783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5" name="Google Shape;975;p29"/>
              <p:cNvSpPr/>
              <p:nvPr/>
            </p:nvSpPr>
            <p:spPr>
              <a:xfrm>
                <a:off x="1794" y="2721"/>
                <a:ext cx="372" cy="126"/>
              </a:xfrm>
              <a:custGeom>
                <a:rect b="b" l="l" r="r" t="t"/>
                <a:pathLst>
                  <a:path extrusionOk="0" h="126" w="372">
                    <a:moveTo>
                      <a:pt x="372" y="5"/>
                    </a:moveTo>
                    <a:lnTo>
                      <a:pt x="2" y="126"/>
                    </a:lnTo>
                    <a:lnTo>
                      <a:pt x="0" y="124"/>
                    </a:lnTo>
                    <a:lnTo>
                      <a:pt x="0" y="121"/>
                    </a:lnTo>
                    <a:lnTo>
                      <a:pt x="372" y="0"/>
                    </a:lnTo>
                    <a:lnTo>
                      <a:pt x="372" y="5"/>
                    </a:lnTo>
                    <a:close/>
                  </a:path>
                </a:pathLst>
              </a:custGeom>
              <a:solidFill>
                <a:srgbClr val="E7773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6" name="Google Shape;976;p29"/>
              <p:cNvSpPr/>
              <p:nvPr/>
            </p:nvSpPr>
            <p:spPr>
              <a:xfrm>
                <a:off x="1794" y="2719"/>
                <a:ext cx="372" cy="126"/>
              </a:xfrm>
              <a:custGeom>
                <a:rect b="b" l="l" r="r" t="t"/>
                <a:pathLst>
                  <a:path extrusionOk="0" h="126" w="372">
                    <a:moveTo>
                      <a:pt x="372" y="4"/>
                    </a:moveTo>
                    <a:lnTo>
                      <a:pt x="0" y="126"/>
                    </a:lnTo>
                    <a:lnTo>
                      <a:pt x="0" y="123"/>
                    </a:lnTo>
                    <a:lnTo>
                      <a:pt x="0" y="121"/>
                    </a:lnTo>
                    <a:lnTo>
                      <a:pt x="372" y="0"/>
                    </a:lnTo>
                    <a:lnTo>
                      <a:pt x="372" y="4"/>
                    </a:lnTo>
                    <a:close/>
                  </a:path>
                </a:pathLst>
              </a:custGeom>
              <a:solidFill>
                <a:srgbClr val="E6763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7" name="Google Shape;977;p29"/>
              <p:cNvSpPr/>
              <p:nvPr/>
            </p:nvSpPr>
            <p:spPr>
              <a:xfrm>
                <a:off x="1792" y="2715"/>
                <a:ext cx="374" cy="127"/>
              </a:xfrm>
              <a:custGeom>
                <a:rect b="b" l="l" r="r" t="t"/>
                <a:pathLst>
                  <a:path extrusionOk="0" h="127" w="374">
                    <a:moveTo>
                      <a:pt x="374" y="6"/>
                    </a:moveTo>
                    <a:lnTo>
                      <a:pt x="2" y="127"/>
                    </a:lnTo>
                    <a:lnTo>
                      <a:pt x="2" y="125"/>
                    </a:lnTo>
                    <a:lnTo>
                      <a:pt x="0" y="123"/>
                    </a:lnTo>
                    <a:lnTo>
                      <a:pt x="374" y="0"/>
                    </a:lnTo>
                    <a:lnTo>
                      <a:pt x="374" y="6"/>
                    </a:lnTo>
                    <a:close/>
                  </a:path>
                </a:pathLst>
              </a:custGeom>
              <a:solidFill>
                <a:srgbClr val="E6753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8" name="Google Shape;978;p29"/>
              <p:cNvSpPr/>
              <p:nvPr/>
            </p:nvSpPr>
            <p:spPr>
              <a:xfrm>
                <a:off x="1792" y="2713"/>
                <a:ext cx="374" cy="127"/>
              </a:xfrm>
              <a:custGeom>
                <a:rect b="b" l="l" r="r" t="t"/>
                <a:pathLst>
                  <a:path extrusionOk="0" h="127" w="374">
                    <a:moveTo>
                      <a:pt x="374" y="6"/>
                    </a:moveTo>
                    <a:lnTo>
                      <a:pt x="2" y="127"/>
                    </a:lnTo>
                    <a:lnTo>
                      <a:pt x="0" y="125"/>
                    </a:lnTo>
                    <a:lnTo>
                      <a:pt x="0" y="123"/>
                    </a:lnTo>
                    <a:lnTo>
                      <a:pt x="374" y="0"/>
                    </a:lnTo>
                    <a:lnTo>
                      <a:pt x="374" y="6"/>
                    </a:lnTo>
                    <a:close/>
                  </a:path>
                </a:pathLst>
              </a:custGeom>
              <a:solidFill>
                <a:srgbClr val="E6743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9" name="Google Shape;979;p29"/>
              <p:cNvSpPr/>
              <p:nvPr/>
            </p:nvSpPr>
            <p:spPr>
              <a:xfrm>
                <a:off x="1792" y="2711"/>
                <a:ext cx="374" cy="127"/>
              </a:xfrm>
              <a:custGeom>
                <a:rect b="b" l="l" r="r" t="t"/>
                <a:pathLst>
                  <a:path extrusionOk="0" h="127" w="374">
                    <a:moveTo>
                      <a:pt x="374" y="4"/>
                    </a:moveTo>
                    <a:lnTo>
                      <a:pt x="0" y="127"/>
                    </a:lnTo>
                    <a:lnTo>
                      <a:pt x="0" y="125"/>
                    </a:lnTo>
                    <a:lnTo>
                      <a:pt x="0" y="121"/>
                    </a:lnTo>
                    <a:lnTo>
                      <a:pt x="374" y="0"/>
                    </a:lnTo>
                    <a:lnTo>
                      <a:pt x="374" y="4"/>
                    </a:lnTo>
                    <a:close/>
                  </a:path>
                </a:pathLst>
              </a:custGeom>
              <a:solidFill>
                <a:srgbClr val="E6733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0" name="Google Shape;980;p29"/>
              <p:cNvSpPr/>
              <p:nvPr/>
            </p:nvSpPr>
            <p:spPr>
              <a:xfrm>
                <a:off x="1790" y="2707"/>
                <a:ext cx="376" cy="129"/>
              </a:xfrm>
              <a:custGeom>
                <a:rect b="b" l="l" r="r" t="t"/>
                <a:pathLst>
                  <a:path extrusionOk="0" h="129" w="376">
                    <a:moveTo>
                      <a:pt x="376" y="6"/>
                    </a:moveTo>
                    <a:lnTo>
                      <a:pt x="2" y="129"/>
                    </a:lnTo>
                    <a:lnTo>
                      <a:pt x="2" y="125"/>
                    </a:lnTo>
                    <a:lnTo>
                      <a:pt x="0" y="123"/>
                    </a:lnTo>
                    <a:lnTo>
                      <a:pt x="376" y="0"/>
                    </a:lnTo>
                    <a:lnTo>
                      <a:pt x="376" y="6"/>
                    </a:lnTo>
                    <a:close/>
                  </a:path>
                </a:pathLst>
              </a:custGeom>
              <a:solidFill>
                <a:srgbClr val="E6733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1" name="Google Shape;981;p29"/>
              <p:cNvSpPr/>
              <p:nvPr/>
            </p:nvSpPr>
            <p:spPr>
              <a:xfrm>
                <a:off x="1790" y="2705"/>
                <a:ext cx="376" cy="127"/>
              </a:xfrm>
              <a:custGeom>
                <a:rect b="b" l="l" r="r" t="t"/>
                <a:pathLst>
                  <a:path extrusionOk="0" h="127" w="376">
                    <a:moveTo>
                      <a:pt x="376" y="6"/>
                    </a:moveTo>
                    <a:lnTo>
                      <a:pt x="2" y="127"/>
                    </a:lnTo>
                    <a:lnTo>
                      <a:pt x="0" y="125"/>
                    </a:lnTo>
                    <a:lnTo>
                      <a:pt x="0" y="123"/>
                    </a:lnTo>
                    <a:lnTo>
                      <a:pt x="376" y="0"/>
                    </a:lnTo>
                    <a:lnTo>
                      <a:pt x="376" y="6"/>
                    </a:lnTo>
                    <a:close/>
                  </a:path>
                </a:pathLst>
              </a:custGeom>
              <a:solidFill>
                <a:srgbClr val="E6723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2" name="Google Shape;982;p29"/>
              <p:cNvSpPr/>
              <p:nvPr/>
            </p:nvSpPr>
            <p:spPr>
              <a:xfrm>
                <a:off x="1790" y="2703"/>
                <a:ext cx="376" cy="127"/>
              </a:xfrm>
              <a:custGeom>
                <a:rect b="b" l="l" r="r" t="t"/>
                <a:pathLst>
                  <a:path extrusionOk="0" h="127" w="376">
                    <a:moveTo>
                      <a:pt x="376" y="4"/>
                    </a:moveTo>
                    <a:lnTo>
                      <a:pt x="0" y="127"/>
                    </a:lnTo>
                    <a:lnTo>
                      <a:pt x="0" y="125"/>
                    </a:lnTo>
                    <a:lnTo>
                      <a:pt x="0" y="123"/>
                    </a:lnTo>
                    <a:lnTo>
                      <a:pt x="376" y="0"/>
                    </a:lnTo>
                    <a:lnTo>
                      <a:pt x="376" y="4"/>
                    </a:lnTo>
                    <a:close/>
                  </a:path>
                </a:pathLst>
              </a:custGeom>
              <a:solidFill>
                <a:srgbClr val="E6713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3" name="Google Shape;983;p29"/>
              <p:cNvSpPr/>
              <p:nvPr/>
            </p:nvSpPr>
            <p:spPr>
              <a:xfrm>
                <a:off x="1790" y="2700"/>
                <a:ext cx="376" cy="128"/>
              </a:xfrm>
              <a:custGeom>
                <a:rect b="b" l="l" r="r" t="t"/>
                <a:pathLst>
                  <a:path extrusionOk="0" h="128" w="376">
                    <a:moveTo>
                      <a:pt x="376" y="5"/>
                    </a:moveTo>
                    <a:lnTo>
                      <a:pt x="0" y="128"/>
                    </a:lnTo>
                    <a:lnTo>
                      <a:pt x="0" y="126"/>
                    </a:lnTo>
                    <a:lnTo>
                      <a:pt x="0" y="122"/>
                    </a:lnTo>
                    <a:lnTo>
                      <a:pt x="376" y="0"/>
                    </a:lnTo>
                    <a:lnTo>
                      <a:pt x="376" y="5"/>
                    </a:lnTo>
                    <a:close/>
                  </a:path>
                </a:pathLst>
              </a:custGeom>
              <a:solidFill>
                <a:srgbClr val="E5703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4" name="Google Shape;984;p29"/>
              <p:cNvSpPr/>
              <p:nvPr/>
            </p:nvSpPr>
            <p:spPr>
              <a:xfrm>
                <a:off x="1788" y="2698"/>
                <a:ext cx="378" cy="128"/>
              </a:xfrm>
              <a:custGeom>
                <a:rect b="b" l="l" r="r" t="t"/>
                <a:pathLst>
                  <a:path extrusionOk="0" h="128" w="378">
                    <a:moveTo>
                      <a:pt x="378" y="5"/>
                    </a:moveTo>
                    <a:lnTo>
                      <a:pt x="2" y="128"/>
                    </a:lnTo>
                    <a:lnTo>
                      <a:pt x="2" y="124"/>
                    </a:lnTo>
                    <a:lnTo>
                      <a:pt x="0" y="123"/>
                    </a:lnTo>
                    <a:lnTo>
                      <a:pt x="378" y="0"/>
                    </a:lnTo>
                    <a:lnTo>
                      <a:pt x="378" y="5"/>
                    </a:lnTo>
                    <a:close/>
                  </a:path>
                </a:pathLst>
              </a:custGeom>
              <a:solidFill>
                <a:srgbClr val="E56F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5" name="Google Shape;985;p29"/>
              <p:cNvSpPr/>
              <p:nvPr/>
            </p:nvSpPr>
            <p:spPr>
              <a:xfrm>
                <a:off x="1788" y="2696"/>
                <a:ext cx="378" cy="126"/>
              </a:xfrm>
              <a:custGeom>
                <a:rect b="b" l="l" r="r" t="t"/>
                <a:pathLst>
                  <a:path extrusionOk="0" h="126" w="378">
                    <a:moveTo>
                      <a:pt x="378" y="4"/>
                    </a:moveTo>
                    <a:lnTo>
                      <a:pt x="2" y="126"/>
                    </a:lnTo>
                    <a:lnTo>
                      <a:pt x="0" y="125"/>
                    </a:lnTo>
                    <a:lnTo>
                      <a:pt x="0" y="123"/>
                    </a:lnTo>
                    <a:lnTo>
                      <a:pt x="378" y="0"/>
                    </a:lnTo>
                    <a:lnTo>
                      <a:pt x="378" y="4"/>
                    </a:lnTo>
                    <a:close/>
                  </a:path>
                </a:pathLst>
              </a:custGeom>
              <a:solidFill>
                <a:srgbClr val="E56E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6" name="Google Shape;986;p29"/>
              <p:cNvSpPr/>
              <p:nvPr/>
            </p:nvSpPr>
            <p:spPr>
              <a:xfrm>
                <a:off x="1788" y="2692"/>
                <a:ext cx="378" cy="129"/>
              </a:xfrm>
              <a:custGeom>
                <a:rect b="b" l="l" r="r" t="t"/>
                <a:pathLst>
                  <a:path extrusionOk="0" h="129" w="378">
                    <a:moveTo>
                      <a:pt x="378" y="6"/>
                    </a:moveTo>
                    <a:lnTo>
                      <a:pt x="0" y="129"/>
                    </a:lnTo>
                    <a:lnTo>
                      <a:pt x="0" y="127"/>
                    </a:lnTo>
                    <a:lnTo>
                      <a:pt x="0" y="125"/>
                    </a:lnTo>
                    <a:lnTo>
                      <a:pt x="378" y="0"/>
                    </a:lnTo>
                    <a:lnTo>
                      <a:pt x="378" y="6"/>
                    </a:lnTo>
                    <a:close/>
                  </a:path>
                </a:pathLst>
              </a:custGeom>
              <a:solidFill>
                <a:srgbClr val="E56E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7" name="Google Shape;987;p29"/>
              <p:cNvSpPr/>
              <p:nvPr/>
            </p:nvSpPr>
            <p:spPr>
              <a:xfrm>
                <a:off x="1788" y="2690"/>
                <a:ext cx="378" cy="129"/>
              </a:xfrm>
              <a:custGeom>
                <a:rect b="b" l="l" r="r" t="t"/>
                <a:pathLst>
                  <a:path extrusionOk="0" h="129" w="378">
                    <a:moveTo>
                      <a:pt x="378" y="6"/>
                    </a:moveTo>
                    <a:lnTo>
                      <a:pt x="0" y="129"/>
                    </a:lnTo>
                    <a:lnTo>
                      <a:pt x="0" y="127"/>
                    </a:lnTo>
                    <a:lnTo>
                      <a:pt x="0" y="123"/>
                    </a:lnTo>
                    <a:lnTo>
                      <a:pt x="378" y="0"/>
                    </a:lnTo>
                    <a:lnTo>
                      <a:pt x="378" y="6"/>
                    </a:lnTo>
                    <a:close/>
                  </a:path>
                </a:pathLst>
              </a:custGeom>
              <a:solidFill>
                <a:srgbClr val="E56D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8" name="Google Shape;988;p29"/>
              <p:cNvSpPr/>
              <p:nvPr/>
            </p:nvSpPr>
            <p:spPr>
              <a:xfrm>
                <a:off x="1786" y="2688"/>
                <a:ext cx="380" cy="129"/>
              </a:xfrm>
              <a:custGeom>
                <a:rect b="b" l="l" r="r" t="t"/>
                <a:pathLst>
                  <a:path extrusionOk="0" h="129" w="380">
                    <a:moveTo>
                      <a:pt x="380" y="4"/>
                    </a:moveTo>
                    <a:lnTo>
                      <a:pt x="2" y="129"/>
                    </a:lnTo>
                    <a:lnTo>
                      <a:pt x="2" y="125"/>
                    </a:lnTo>
                    <a:lnTo>
                      <a:pt x="0" y="123"/>
                    </a:lnTo>
                    <a:lnTo>
                      <a:pt x="380" y="0"/>
                    </a:lnTo>
                    <a:lnTo>
                      <a:pt x="380" y="4"/>
                    </a:lnTo>
                    <a:close/>
                  </a:path>
                </a:pathLst>
              </a:custGeom>
              <a:solidFill>
                <a:srgbClr val="E56C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9" name="Google Shape;989;p29"/>
              <p:cNvSpPr/>
              <p:nvPr/>
            </p:nvSpPr>
            <p:spPr>
              <a:xfrm>
                <a:off x="1786" y="2684"/>
                <a:ext cx="380" cy="129"/>
              </a:xfrm>
              <a:custGeom>
                <a:rect b="b" l="l" r="r" t="t"/>
                <a:pathLst>
                  <a:path extrusionOk="0" h="129" w="380">
                    <a:moveTo>
                      <a:pt x="380" y="6"/>
                    </a:moveTo>
                    <a:lnTo>
                      <a:pt x="2" y="129"/>
                    </a:lnTo>
                    <a:lnTo>
                      <a:pt x="0" y="127"/>
                    </a:lnTo>
                    <a:lnTo>
                      <a:pt x="0" y="125"/>
                    </a:lnTo>
                    <a:lnTo>
                      <a:pt x="380" y="0"/>
                    </a:lnTo>
                    <a:lnTo>
                      <a:pt x="380" y="6"/>
                    </a:lnTo>
                    <a:close/>
                  </a:path>
                </a:pathLst>
              </a:custGeom>
              <a:solidFill>
                <a:srgbClr val="E56B3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0" name="Google Shape;990;p29"/>
              <p:cNvSpPr/>
              <p:nvPr/>
            </p:nvSpPr>
            <p:spPr>
              <a:xfrm>
                <a:off x="1786" y="2682"/>
                <a:ext cx="380" cy="129"/>
              </a:xfrm>
              <a:custGeom>
                <a:rect b="b" l="l" r="r" t="t"/>
                <a:pathLst>
                  <a:path extrusionOk="0" h="129" w="380">
                    <a:moveTo>
                      <a:pt x="380" y="6"/>
                    </a:moveTo>
                    <a:lnTo>
                      <a:pt x="0" y="129"/>
                    </a:lnTo>
                    <a:lnTo>
                      <a:pt x="0" y="127"/>
                    </a:lnTo>
                    <a:lnTo>
                      <a:pt x="0" y="125"/>
                    </a:lnTo>
                    <a:lnTo>
                      <a:pt x="380" y="0"/>
                    </a:lnTo>
                    <a:lnTo>
                      <a:pt x="380" y="6"/>
                    </a:lnTo>
                    <a:close/>
                  </a:path>
                </a:pathLst>
              </a:custGeom>
              <a:solidFill>
                <a:srgbClr val="E46A3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1" name="Google Shape;991;p29"/>
              <p:cNvSpPr/>
              <p:nvPr/>
            </p:nvSpPr>
            <p:spPr>
              <a:xfrm>
                <a:off x="1786" y="2680"/>
                <a:ext cx="380" cy="129"/>
              </a:xfrm>
              <a:custGeom>
                <a:rect b="b" l="l" r="r" t="t"/>
                <a:pathLst>
                  <a:path extrusionOk="0" h="129" w="380">
                    <a:moveTo>
                      <a:pt x="380" y="4"/>
                    </a:moveTo>
                    <a:lnTo>
                      <a:pt x="0" y="129"/>
                    </a:lnTo>
                    <a:lnTo>
                      <a:pt x="0" y="127"/>
                    </a:lnTo>
                    <a:lnTo>
                      <a:pt x="0" y="123"/>
                    </a:lnTo>
                    <a:lnTo>
                      <a:pt x="380" y="0"/>
                    </a:lnTo>
                    <a:lnTo>
                      <a:pt x="380" y="4"/>
                    </a:lnTo>
                    <a:close/>
                  </a:path>
                </a:pathLst>
              </a:custGeom>
              <a:solidFill>
                <a:srgbClr val="E4693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2" name="Google Shape;992;p29"/>
              <p:cNvSpPr/>
              <p:nvPr/>
            </p:nvSpPr>
            <p:spPr>
              <a:xfrm>
                <a:off x="1786" y="2677"/>
                <a:ext cx="380" cy="130"/>
              </a:xfrm>
              <a:custGeom>
                <a:rect b="b" l="l" r="r" t="t"/>
                <a:pathLst>
                  <a:path extrusionOk="0" h="130" w="380">
                    <a:moveTo>
                      <a:pt x="380" y="5"/>
                    </a:moveTo>
                    <a:lnTo>
                      <a:pt x="0" y="130"/>
                    </a:lnTo>
                    <a:lnTo>
                      <a:pt x="0" y="126"/>
                    </a:lnTo>
                    <a:lnTo>
                      <a:pt x="0" y="124"/>
                    </a:lnTo>
                    <a:lnTo>
                      <a:pt x="380" y="0"/>
                    </a:lnTo>
                    <a:lnTo>
                      <a:pt x="380" y="5"/>
                    </a:lnTo>
                    <a:close/>
                  </a:path>
                </a:pathLst>
              </a:custGeom>
              <a:solidFill>
                <a:srgbClr val="E4693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3" name="Google Shape;993;p29"/>
              <p:cNvSpPr/>
              <p:nvPr/>
            </p:nvSpPr>
            <p:spPr>
              <a:xfrm>
                <a:off x="1784" y="2675"/>
                <a:ext cx="382" cy="128"/>
              </a:xfrm>
              <a:custGeom>
                <a:rect b="b" l="l" r="r" t="t"/>
                <a:pathLst>
                  <a:path extrusionOk="0" h="128" w="382">
                    <a:moveTo>
                      <a:pt x="382" y="5"/>
                    </a:moveTo>
                    <a:lnTo>
                      <a:pt x="2" y="128"/>
                    </a:lnTo>
                    <a:lnTo>
                      <a:pt x="2" y="126"/>
                    </a:lnTo>
                    <a:lnTo>
                      <a:pt x="0" y="124"/>
                    </a:lnTo>
                    <a:lnTo>
                      <a:pt x="382" y="0"/>
                    </a:lnTo>
                    <a:lnTo>
                      <a:pt x="382" y="5"/>
                    </a:lnTo>
                    <a:close/>
                  </a:path>
                </a:pathLst>
              </a:custGeom>
              <a:solidFill>
                <a:srgbClr val="E4693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4" name="Google Shape;994;p29"/>
              <p:cNvSpPr/>
              <p:nvPr/>
            </p:nvSpPr>
            <p:spPr>
              <a:xfrm>
                <a:off x="1784" y="2673"/>
                <a:ext cx="382" cy="128"/>
              </a:xfrm>
              <a:custGeom>
                <a:rect b="b" l="l" r="r" t="t"/>
                <a:pathLst>
                  <a:path extrusionOk="0" h="128" w="382">
                    <a:moveTo>
                      <a:pt x="382" y="4"/>
                    </a:moveTo>
                    <a:lnTo>
                      <a:pt x="2" y="128"/>
                    </a:lnTo>
                    <a:lnTo>
                      <a:pt x="0" y="126"/>
                    </a:lnTo>
                    <a:lnTo>
                      <a:pt x="0" y="124"/>
                    </a:lnTo>
                    <a:lnTo>
                      <a:pt x="382" y="0"/>
                    </a:lnTo>
                    <a:lnTo>
                      <a:pt x="382" y="4"/>
                    </a:lnTo>
                    <a:close/>
                  </a:path>
                </a:pathLst>
              </a:custGeom>
              <a:solidFill>
                <a:srgbClr val="E4683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5" name="Google Shape;995;p29"/>
              <p:cNvSpPr/>
              <p:nvPr/>
            </p:nvSpPr>
            <p:spPr>
              <a:xfrm>
                <a:off x="1784" y="2669"/>
                <a:ext cx="382" cy="130"/>
              </a:xfrm>
              <a:custGeom>
                <a:rect b="b" l="l" r="r" t="t"/>
                <a:pathLst>
                  <a:path extrusionOk="0" h="130" w="382">
                    <a:moveTo>
                      <a:pt x="382" y="6"/>
                    </a:moveTo>
                    <a:lnTo>
                      <a:pt x="0" y="130"/>
                    </a:lnTo>
                    <a:lnTo>
                      <a:pt x="0" y="128"/>
                    </a:lnTo>
                    <a:lnTo>
                      <a:pt x="0" y="125"/>
                    </a:lnTo>
                    <a:lnTo>
                      <a:pt x="382" y="0"/>
                    </a:lnTo>
                    <a:lnTo>
                      <a:pt x="382" y="6"/>
                    </a:lnTo>
                    <a:close/>
                  </a:path>
                </a:pathLst>
              </a:custGeom>
              <a:solidFill>
                <a:srgbClr val="E4673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6" name="Google Shape;996;p29"/>
              <p:cNvSpPr/>
              <p:nvPr/>
            </p:nvSpPr>
            <p:spPr>
              <a:xfrm>
                <a:off x="1784" y="2667"/>
                <a:ext cx="382" cy="130"/>
              </a:xfrm>
              <a:custGeom>
                <a:rect b="b" l="l" r="r" t="t"/>
                <a:pathLst>
                  <a:path extrusionOk="0" h="130" w="382">
                    <a:moveTo>
                      <a:pt x="382" y="6"/>
                    </a:moveTo>
                    <a:lnTo>
                      <a:pt x="0" y="130"/>
                    </a:lnTo>
                    <a:lnTo>
                      <a:pt x="0" y="127"/>
                    </a:lnTo>
                    <a:lnTo>
                      <a:pt x="0" y="125"/>
                    </a:lnTo>
                    <a:lnTo>
                      <a:pt x="382" y="0"/>
                    </a:lnTo>
                    <a:lnTo>
                      <a:pt x="382" y="6"/>
                    </a:lnTo>
                    <a:close/>
                  </a:path>
                </a:pathLst>
              </a:custGeom>
              <a:solidFill>
                <a:srgbClr val="E3663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7" name="Google Shape;997;p29"/>
              <p:cNvSpPr/>
              <p:nvPr/>
            </p:nvSpPr>
            <p:spPr>
              <a:xfrm>
                <a:off x="1784" y="2665"/>
                <a:ext cx="382" cy="129"/>
              </a:xfrm>
              <a:custGeom>
                <a:rect b="b" l="l" r="r" t="t"/>
                <a:pathLst>
                  <a:path extrusionOk="0" h="129" w="382">
                    <a:moveTo>
                      <a:pt x="382" y="4"/>
                    </a:moveTo>
                    <a:lnTo>
                      <a:pt x="0" y="129"/>
                    </a:lnTo>
                    <a:lnTo>
                      <a:pt x="0" y="127"/>
                    </a:lnTo>
                    <a:lnTo>
                      <a:pt x="0" y="125"/>
                    </a:lnTo>
                    <a:lnTo>
                      <a:pt x="382" y="0"/>
                    </a:lnTo>
                    <a:lnTo>
                      <a:pt x="382" y="4"/>
                    </a:lnTo>
                    <a:close/>
                  </a:path>
                </a:pathLst>
              </a:custGeom>
              <a:solidFill>
                <a:srgbClr val="E3652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8" name="Google Shape;998;p29"/>
              <p:cNvSpPr/>
              <p:nvPr/>
            </p:nvSpPr>
            <p:spPr>
              <a:xfrm>
                <a:off x="1784" y="2661"/>
                <a:ext cx="382" cy="131"/>
              </a:xfrm>
              <a:custGeom>
                <a:rect b="b" l="l" r="r" t="t"/>
                <a:pathLst>
                  <a:path extrusionOk="0" h="131" w="382">
                    <a:moveTo>
                      <a:pt x="382" y="6"/>
                    </a:moveTo>
                    <a:lnTo>
                      <a:pt x="0" y="131"/>
                    </a:lnTo>
                    <a:lnTo>
                      <a:pt x="0" y="129"/>
                    </a:lnTo>
                    <a:lnTo>
                      <a:pt x="0" y="125"/>
                    </a:lnTo>
                    <a:lnTo>
                      <a:pt x="382" y="0"/>
                    </a:lnTo>
                    <a:lnTo>
                      <a:pt x="382" y="6"/>
                    </a:lnTo>
                    <a:close/>
                  </a:path>
                </a:pathLst>
              </a:custGeom>
              <a:solidFill>
                <a:srgbClr val="E3652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9" name="Google Shape;999;p29"/>
              <p:cNvSpPr/>
              <p:nvPr/>
            </p:nvSpPr>
            <p:spPr>
              <a:xfrm>
                <a:off x="1784" y="2659"/>
                <a:ext cx="382" cy="131"/>
              </a:xfrm>
              <a:custGeom>
                <a:rect b="b" l="l" r="r" t="t"/>
                <a:pathLst>
                  <a:path extrusionOk="0" h="131" w="382">
                    <a:moveTo>
                      <a:pt x="382" y="6"/>
                    </a:moveTo>
                    <a:lnTo>
                      <a:pt x="0" y="131"/>
                    </a:lnTo>
                    <a:lnTo>
                      <a:pt x="0" y="127"/>
                    </a:lnTo>
                    <a:lnTo>
                      <a:pt x="0" y="125"/>
                    </a:lnTo>
                    <a:lnTo>
                      <a:pt x="382" y="0"/>
                    </a:lnTo>
                    <a:lnTo>
                      <a:pt x="382" y="6"/>
                    </a:lnTo>
                    <a:close/>
                  </a:path>
                </a:pathLst>
              </a:custGeom>
              <a:solidFill>
                <a:srgbClr val="E3642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0" name="Google Shape;1000;p29"/>
              <p:cNvSpPr/>
              <p:nvPr/>
            </p:nvSpPr>
            <p:spPr>
              <a:xfrm>
                <a:off x="1782" y="2657"/>
                <a:ext cx="384" cy="129"/>
              </a:xfrm>
              <a:custGeom>
                <a:rect b="b" l="l" r="r" t="t"/>
                <a:pathLst>
                  <a:path extrusionOk="0" h="129" w="384">
                    <a:moveTo>
                      <a:pt x="384" y="4"/>
                    </a:moveTo>
                    <a:lnTo>
                      <a:pt x="2" y="129"/>
                    </a:lnTo>
                    <a:lnTo>
                      <a:pt x="2" y="127"/>
                    </a:lnTo>
                    <a:lnTo>
                      <a:pt x="0" y="125"/>
                    </a:lnTo>
                    <a:lnTo>
                      <a:pt x="384" y="0"/>
                    </a:lnTo>
                    <a:lnTo>
                      <a:pt x="384" y="4"/>
                    </a:lnTo>
                    <a:close/>
                  </a:path>
                </a:pathLst>
              </a:custGeom>
              <a:solidFill>
                <a:srgbClr val="E3632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1" name="Google Shape;1001;p29"/>
              <p:cNvSpPr/>
              <p:nvPr/>
            </p:nvSpPr>
            <p:spPr>
              <a:xfrm>
                <a:off x="1782" y="2654"/>
                <a:ext cx="384" cy="130"/>
              </a:xfrm>
              <a:custGeom>
                <a:rect b="b" l="l" r="r" t="t"/>
                <a:pathLst>
                  <a:path extrusionOk="0" h="130" w="384">
                    <a:moveTo>
                      <a:pt x="384" y="5"/>
                    </a:moveTo>
                    <a:lnTo>
                      <a:pt x="2" y="130"/>
                    </a:lnTo>
                    <a:lnTo>
                      <a:pt x="0" y="128"/>
                    </a:lnTo>
                    <a:lnTo>
                      <a:pt x="0" y="124"/>
                    </a:lnTo>
                    <a:lnTo>
                      <a:pt x="384" y="0"/>
                    </a:lnTo>
                    <a:lnTo>
                      <a:pt x="384" y="5"/>
                    </a:lnTo>
                    <a:close/>
                  </a:path>
                </a:pathLst>
              </a:custGeom>
              <a:solidFill>
                <a:srgbClr val="E3622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2" name="Google Shape;1002;p29"/>
              <p:cNvSpPr/>
              <p:nvPr/>
            </p:nvSpPr>
            <p:spPr>
              <a:xfrm>
                <a:off x="1782" y="2652"/>
                <a:ext cx="384" cy="130"/>
              </a:xfrm>
              <a:custGeom>
                <a:rect b="b" l="l" r="r" t="t"/>
                <a:pathLst>
                  <a:path extrusionOk="0" h="130" w="384">
                    <a:moveTo>
                      <a:pt x="384" y="5"/>
                    </a:moveTo>
                    <a:lnTo>
                      <a:pt x="0" y="130"/>
                    </a:lnTo>
                    <a:lnTo>
                      <a:pt x="0" y="126"/>
                    </a:lnTo>
                    <a:lnTo>
                      <a:pt x="0" y="124"/>
                    </a:lnTo>
                    <a:lnTo>
                      <a:pt x="384" y="0"/>
                    </a:lnTo>
                    <a:lnTo>
                      <a:pt x="384" y="5"/>
                    </a:lnTo>
                    <a:close/>
                  </a:path>
                </a:pathLst>
              </a:custGeom>
              <a:solidFill>
                <a:srgbClr val="E3612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3" name="Google Shape;1003;p29"/>
              <p:cNvSpPr/>
              <p:nvPr/>
            </p:nvSpPr>
            <p:spPr>
              <a:xfrm>
                <a:off x="1782" y="2650"/>
                <a:ext cx="384" cy="128"/>
              </a:xfrm>
              <a:custGeom>
                <a:rect b="b" l="l" r="r" t="t"/>
                <a:pathLst>
                  <a:path extrusionOk="0" h="128" w="384">
                    <a:moveTo>
                      <a:pt x="384" y="4"/>
                    </a:moveTo>
                    <a:lnTo>
                      <a:pt x="0" y="128"/>
                    </a:lnTo>
                    <a:lnTo>
                      <a:pt x="0" y="126"/>
                    </a:lnTo>
                    <a:lnTo>
                      <a:pt x="0" y="124"/>
                    </a:lnTo>
                    <a:lnTo>
                      <a:pt x="384" y="0"/>
                    </a:lnTo>
                    <a:lnTo>
                      <a:pt x="384" y="4"/>
                    </a:lnTo>
                    <a:close/>
                  </a:path>
                </a:pathLst>
              </a:custGeom>
              <a:solidFill>
                <a:srgbClr val="E2602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4" name="Google Shape;1004;p29"/>
              <p:cNvSpPr/>
              <p:nvPr/>
            </p:nvSpPr>
            <p:spPr>
              <a:xfrm>
                <a:off x="1782" y="2646"/>
                <a:ext cx="384" cy="130"/>
              </a:xfrm>
              <a:custGeom>
                <a:rect b="b" l="l" r="r" t="t"/>
                <a:pathLst>
                  <a:path extrusionOk="0" h="130" w="384">
                    <a:moveTo>
                      <a:pt x="384" y="6"/>
                    </a:moveTo>
                    <a:lnTo>
                      <a:pt x="0" y="130"/>
                    </a:lnTo>
                    <a:lnTo>
                      <a:pt x="0" y="128"/>
                    </a:lnTo>
                    <a:lnTo>
                      <a:pt x="0" y="127"/>
                    </a:lnTo>
                    <a:lnTo>
                      <a:pt x="384" y="0"/>
                    </a:lnTo>
                    <a:lnTo>
                      <a:pt x="384" y="6"/>
                    </a:lnTo>
                    <a:close/>
                  </a:path>
                </a:pathLst>
              </a:custGeom>
              <a:solidFill>
                <a:srgbClr val="E2602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5" name="Google Shape;1005;p29"/>
              <p:cNvSpPr/>
              <p:nvPr/>
            </p:nvSpPr>
            <p:spPr>
              <a:xfrm>
                <a:off x="1782" y="2644"/>
                <a:ext cx="384" cy="130"/>
              </a:xfrm>
              <a:custGeom>
                <a:rect b="b" l="l" r="r" t="t"/>
                <a:pathLst>
                  <a:path extrusionOk="0" h="130" w="384">
                    <a:moveTo>
                      <a:pt x="384" y="6"/>
                    </a:moveTo>
                    <a:lnTo>
                      <a:pt x="0" y="130"/>
                    </a:lnTo>
                    <a:lnTo>
                      <a:pt x="0" y="129"/>
                    </a:lnTo>
                    <a:lnTo>
                      <a:pt x="0" y="125"/>
                    </a:lnTo>
                    <a:lnTo>
                      <a:pt x="384" y="0"/>
                    </a:lnTo>
                    <a:lnTo>
                      <a:pt x="384" y="6"/>
                    </a:lnTo>
                    <a:close/>
                  </a:path>
                </a:pathLst>
              </a:custGeom>
              <a:solidFill>
                <a:srgbClr val="E25F2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6" name="Google Shape;1006;p29"/>
              <p:cNvSpPr/>
              <p:nvPr/>
            </p:nvSpPr>
            <p:spPr>
              <a:xfrm>
                <a:off x="1782" y="2642"/>
                <a:ext cx="384" cy="131"/>
              </a:xfrm>
              <a:custGeom>
                <a:rect b="b" l="l" r="r" t="t"/>
                <a:pathLst>
                  <a:path extrusionOk="0" h="131" w="384">
                    <a:moveTo>
                      <a:pt x="384" y="4"/>
                    </a:moveTo>
                    <a:lnTo>
                      <a:pt x="0" y="131"/>
                    </a:lnTo>
                    <a:lnTo>
                      <a:pt x="0" y="127"/>
                    </a:lnTo>
                    <a:lnTo>
                      <a:pt x="0" y="125"/>
                    </a:lnTo>
                    <a:lnTo>
                      <a:pt x="384" y="0"/>
                    </a:lnTo>
                    <a:lnTo>
                      <a:pt x="384" y="4"/>
                    </a:lnTo>
                    <a:close/>
                  </a:path>
                </a:pathLst>
              </a:custGeom>
              <a:solidFill>
                <a:srgbClr val="E25E2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7" name="Google Shape;1007;p29"/>
              <p:cNvSpPr/>
              <p:nvPr/>
            </p:nvSpPr>
            <p:spPr>
              <a:xfrm>
                <a:off x="1782" y="2638"/>
                <a:ext cx="384" cy="131"/>
              </a:xfrm>
              <a:custGeom>
                <a:rect b="b" l="l" r="r" t="t"/>
                <a:pathLst>
                  <a:path extrusionOk="0" h="131" w="384">
                    <a:moveTo>
                      <a:pt x="384" y="6"/>
                    </a:moveTo>
                    <a:lnTo>
                      <a:pt x="0" y="131"/>
                    </a:lnTo>
                    <a:lnTo>
                      <a:pt x="0" y="129"/>
                    </a:lnTo>
                    <a:lnTo>
                      <a:pt x="0" y="127"/>
                    </a:lnTo>
                    <a:lnTo>
                      <a:pt x="384" y="0"/>
                    </a:lnTo>
                    <a:lnTo>
                      <a:pt x="384" y="6"/>
                    </a:lnTo>
                    <a:close/>
                  </a:path>
                </a:pathLst>
              </a:custGeom>
              <a:solidFill>
                <a:srgbClr val="E25D2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8" name="Google Shape;1008;p29"/>
              <p:cNvSpPr/>
              <p:nvPr/>
            </p:nvSpPr>
            <p:spPr>
              <a:xfrm>
                <a:off x="1782" y="2636"/>
                <a:ext cx="384" cy="131"/>
              </a:xfrm>
              <a:custGeom>
                <a:rect b="b" l="l" r="r" t="t"/>
                <a:pathLst>
                  <a:path extrusionOk="0" h="131" w="384">
                    <a:moveTo>
                      <a:pt x="384" y="6"/>
                    </a:moveTo>
                    <a:lnTo>
                      <a:pt x="0" y="131"/>
                    </a:lnTo>
                    <a:lnTo>
                      <a:pt x="0" y="129"/>
                    </a:lnTo>
                    <a:lnTo>
                      <a:pt x="0" y="125"/>
                    </a:lnTo>
                    <a:lnTo>
                      <a:pt x="384" y="0"/>
                    </a:lnTo>
                    <a:lnTo>
                      <a:pt x="384" y="6"/>
                    </a:lnTo>
                    <a:close/>
                  </a:path>
                </a:pathLst>
              </a:custGeom>
              <a:solidFill>
                <a:srgbClr val="E25D2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9" name="Google Shape;1009;p29"/>
              <p:cNvSpPr/>
              <p:nvPr/>
            </p:nvSpPr>
            <p:spPr>
              <a:xfrm>
                <a:off x="1782" y="2634"/>
                <a:ext cx="384" cy="131"/>
              </a:xfrm>
              <a:custGeom>
                <a:rect b="b" l="l" r="r" t="t"/>
                <a:pathLst>
                  <a:path extrusionOk="0" h="131" w="384">
                    <a:moveTo>
                      <a:pt x="384" y="4"/>
                    </a:moveTo>
                    <a:lnTo>
                      <a:pt x="0" y="131"/>
                    </a:lnTo>
                    <a:lnTo>
                      <a:pt x="0" y="127"/>
                    </a:lnTo>
                    <a:lnTo>
                      <a:pt x="0" y="125"/>
                    </a:lnTo>
                    <a:lnTo>
                      <a:pt x="384" y="0"/>
                    </a:lnTo>
                    <a:lnTo>
                      <a:pt x="384" y="4"/>
                    </a:lnTo>
                    <a:close/>
                  </a:path>
                </a:pathLst>
              </a:custGeom>
              <a:solidFill>
                <a:srgbClr val="E25C2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0" name="Google Shape;1010;p29"/>
              <p:cNvSpPr/>
              <p:nvPr/>
            </p:nvSpPr>
            <p:spPr>
              <a:xfrm>
                <a:off x="1782" y="2631"/>
                <a:ext cx="384" cy="130"/>
              </a:xfrm>
              <a:custGeom>
                <a:rect b="b" l="l" r="r" t="t"/>
                <a:pathLst>
                  <a:path extrusionOk="0" h="130" w="384">
                    <a:moveTo>
                      <a:pt x="384" y="5"/>
                    </a:moveTo>
                    <a:lnTo>
                      <a:pt x="0" y="130"/>
                    </a:lnTo>
                    <a:lnTo>
                      <a:pt x="0" y="128"/>
                    </a:lnTo>
                    <a:lnTo>
                      <a:pt x="0" y="126"/>
                    </a:lnTo>
                    <a:lnTo>
                      <a:pt x="384" y="0"/>
                    </a:lnTo>
                    <a:lnTo>
                      <a:pt x="384" y="5"/>
                    </a:lnTo>
                    <a:close/>
                  </a:path>
                </a:pathLst>
              </a:custGeom>
              <a:solidFill>
                <a:srgbClr val="E25C2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1" name="Google Shape;1011;p29"/>
              <p:cNvSpPr/>
              <p:nvPr/>
            </p:nvSpPr>
            <p:spPr>
              <a:xfrm>
                <a:off x="1782" y="2629"/>
                <a:ext cx="384" cy="130"/>
              </a:xfrm>
              <a:custGeom>
                <a:rect b="b" l="l" r="r" t="t"/>
                <a:pathLst>
                  <a:path extrusionOk="0" h="130" w="384">
                    <a:moveTo>
                      <a:pt x="384" y="5"/>
                    </a:moveTo>
                    <a:lnTo>
                      <a:pt x="0" y="130"/>
                    </a:lnTo>
                    <a:lnTo>
                      <a:pt x="0" y="128"/>
                    </a:lnTo>
                    <a:lnTo>
                      <a:pt x="0" y="124"/>
                    </a:lnTo>
                    <a:lnTo>
                      <a:pt x="384" y="0"/>
                    </a:lnTo>
                    <a:lnTo>
                      <a:pt x="384" y="5"/>
                    </a:lnTo>
                    <a:close/>
                  </a:path>
                </a:pathLst>
              </a:custGeom>
              <a:solidFill>
                <a:srgbClr val="E25B2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2" name="Google Shape;1012;p29"/>
              <p:cNvSpPr/>
              <p:nvPr/>
            </p:nvSpPr>
            <p:spPr>
              <a:xfrm>
                <a:off x="1782" y="2627"/>
                <a:ext cx="384" cy="130"/>
              </a:xfrm>
              <a:custGeom>
                <a:rect b="b" l="l" r="r" t="t"/>
                <a:pathLst>
                  <a:path extrusionOk="0" h="130" w="384">
                    <a:moveTo>
                      <a:pt x="384" y="4"/>
                    </a:moveTo>
                    <a:lnTo>
                      <a:pt x="0" y="130"/>
                    </a:lnTo>
                    <a:lnTo>
                      <a:pt x="0" y="126"/>
                    </a:lnTo>
                    <a:lnTo>
                      <a:pt x="0" y="124"/>
                    </a:lnTo>
                    <a:lnTo>
                      <a:pt x="384" y="0"/>
                    </a:lnTo>
                    <a:lnTo>
                      <a:pt x="384" y="4"/>
                    </a:lnTo>
                    <a:close/>
                  </a:path>
                </a:pathLst>
              </a:custGeom>
              <a:solidFill>
                <a:srgbClr val="E15A2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3" name="Google Shape;1013;p29"/>
              <p:cNvSpPr/>
              <p:nvPr/>
            </p:nvSpPr>
            <p:spPr>
              <a:xfrm>
                <a:off x="1782" y="2623"/>
                <a:ext cx="384" cy="130"/>
              </a:xfrm>
              <a:custGeom>
                <a:rect b="b" l="l" r="r" t="t"/>
                <a:pathLst>
                  <a:path extrusionOk="0" h="130" w="384">
                    <a:moveTo>
                      <a:pt x="384" y="6"/>
                    </a:moveTo>
                    <a:lnTo>
                      <a:pt x="0" y="130"/>
                    </a:lnTo>
                    <a:lnTo>
                      <a:pt x="0" y="128"/>
                    </a:lnTo>
                    <a:lnTo>
                      <a:pt x="0" y="127"/>
                    </a:lnTo>
                    <a:lnTo>
                      <a:pt x="384" y="0"/>
                    </a:lnTo>
                    <a:lnTo>
                      <a:pt x="384" y="6"/>
                    </a:lnTo>
                    <a:close/>
                  </a:path>
                </a:pathLst>
              </a:custGeom>
              <a:solidFill>
                <a:srgbClr val="E15A2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4" name="Google Shape;1014;p29"/>
              <p:cNvSpPr/>
              <p:nvPr/>
            </p:nvSpPr>
            <p:spPr>
              <a:xfrm>
                <a:off x="1782" y="2621"/>
                <a:ext cx="384" cy="130"/>
              </a:xfrm>
              <a:custGeom>
                <a:rect b="b" l="l" r="r" t="t"/>
                <a:pathLst>
                  <a:path extrusionOk="0" h="130" w="384">
                    <a:moveTo>
                      <a:pt x="384" y="6"/>
                    </a:moveTo>
                    <a:lnTo>
                      <a:pt x="0" y="130"/>
                    </a:lnTo>
                    <a:lnTo>
                      <a:pt x="0" y="129"/>
                    </a:lnTo>
                    <a:lnTo>
                      <a:pt x="0" y="125"/>
                    </a:lnTo>
                    <a:lnTo>
                      <a:pt x="384" y="0"/>
                    </a:lnTo>
                    <a:lnTo>
                      <a:pt x="384" y="6"/>
                    </a:lnTo>
                    <a:close/>
                  </a:path>
                </a:pathLst>
              </a:custGeom>
              <a:solidFill>
                <a:srgbClr val="E1592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5" name="Google Shape;1015;p29"/>
              <p:cNvSpPr/>
              <p:nvPr/>
            </p:nvSpPr>
            <p:spPr>
              <a:xfrm>
                <a:off x="1782" y="2619"/>
                <a:ext cx="384" cy="131"/>
              </a:xfrm>
              <a:custGeom>
                <a:rect b="b" l="l" r="r" t="t"/>
                <a:pathLst>
                  <a:path extrusionOk="0" h="131" w="384">
                    <a:moveTo>
                      <a:pt x="384" y="4"/>
                    </a:moveTo>
                    <a:lnTo>
                      <a:pt x="0" y="131"/>
                    </a:lnTo>
                    <a:lnTo>
                      <a:pt x="0" y="127"/>
                    </a:lnTo>
                    <a:lnTo>
                      <a:pt x="0" y="125"/>
                    </a:lnTo>
                    <a:lnTo>
                      <a:pt x="384" y="0"/>
                    </a:lnTo>
                    <a:lnTo>
                      <a:pt x="384" y="4"/>
                    </a:lnTo>
                    <a:close/>
                  </a:path>
                </a:pathLst>
              </a:custGeom>
              <a:solidFill>
                <a:srgbClr val="E1582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6" name="Google Shape;1016;p29"/>
              <p:cNvSpPr/>
              <p:nvPr/>
            </p:nvSpPr>
            <p:spPr>
              <a:xfrm>
                <a:off x="1782" y="2615"/>
                <a:ext cx="384" cy="131"/>
              </a:xfrm>
              <a:custGeom>
                <a:rect b="b" l="l" r="r" t="t"/>
                <a:pathLst>
                  <a:path extrusionOk="0" h="131" w="384">
                    <a:moveTo>
                      <a:pt x="384" y="6"/>
                    </a:moveTo>
                    <a:lnTo>
                      <a:pt x="0" y="131"/>
                    </a:lnTo>
                    <a:lnTo>
                      <a:pt x="0" y="129"/>
                    </a:lnTo>
                    <a:lnTo>
                      <a:pt x="0" y="125"/>
                    </a:lnTo>
                    <a:lnTo>
                      <a:pt x="384" y="0"/>
                    </a:lnTo>
                    <a:lnTo>
                      <a:pt x="384" y="6"/>
                    </a:lnTo>
                    <a:close/>
                  </a:path>
                </a:pathLst>
              </a:custGeom>
              <a:solidFill>
                <a:srgbClr val="E1582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7" name="Google Shape;1017;p29"/>
              <p:cNvSpPr/>
              <p:nvPr/>
            </p:nvSpPr>
            <p:spPr>
              <a:xfrm>
                <a:off x="1782" y="2613"/>
                <a:ext cx="384" cy="131"/>
              </a:xfrm>
              <a:custGeom>
                <a:rect b="b" l="l" r="r" t="t"/>
                <a:pathLst>
                  <a:path extrusionOk="0" h="131" w="384">
                    <a:moveTo>
                      <a:pt x="384" y="6"/>
                    </a:moveTo>
                    <a:lnTo>
                      <a:pt x="0" y="131"/>
                    </a:lnTo>
                    <a:lnTo>
                      <a:pt x="0" y="127"/>
                    </a:lnTo>
                    <a:lnTo>
                      <a:pt x="0" y="125"/>
                    </a:lnTo>
                    <a:lnTo>
                      <a:pt x="384" y="0"/>
                    </a:lnTo>
                    <a:lnTo>
                      <a:pt x="384" y="6"/>
                    </a:lnTo>
                    <a:close/>
                  </a:path>
                </a:pathLst>
              </a:custGeom>
              <a:solidFill>
                <a:srgbClr val="E1582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8" name="Google Shape;1018;p29"/>
              <p:cNvSpPr/>
              <p:nvPr/>
            </p:nvSpPr>
            <p:spPr>
              <a:xfrm>
                <a:off x="1782" y="2611"/>
                <a:ext cx="384" cy="129"/>
              </a:xfrm>
              <a:custGeom>
                <a:rect b="b" l="l" r="r" t="t"/>
                <a:pathLst>
                  <a:path extrusionOk="0" h="129" w="384">
                    <a:moveTo>
                      <a:pt x="384" y="4"/>
                    </a:moveTo>
                    <a:lnTo>
                      <a:pt x="0" y="129"/>
                    </a:lnTo>
                    <a:lnTo>
                      <a:pt x="0" y="127"/>
                    </a:lnTo>
                    <a:lnTo>
                      <a:pt x="0" y="125"/>
                    </a:lnTo>
                    <a:lnTo>
                      <a:pt x="384" y="0"/>
                    </a:lnTo>
                    <a:lnTo>
                      <a:pt x="384" y="4"/>
                    </a:lnTo>
                    <a:close/>
                  </a:path>
                </a:pathLst>
              </a:custGeom>
              <a:solidFill>
                <a:srgbClr val="E1572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9" name="Google Shape;1019;p29"/>
              <p:cNvSpPr/>
              <p:nvPr/>
            </p:nvSpPr>
            <p:spPr>
              <a:xfrm>
                <a:off x="1782" y="2608"/>
                <a:ext cx="384" cy="130"/>
              </a:xfrm>
              <a:custGeom>
                <a:rect b="b" l="l" r="r" t="t"/>
                <a:pathLst>
                  <a:path extrusionOk="0" h="130" w="384">
                    <a:moveTo>
                      <a:pt x="384" y="5"/>
                    </a:moveTo>
                    <a:lnTo>
                      <a:pt x="0" y="130"/>
                    </a:lnTo>
                    <a:lnTo>
                      <a:pt x="0" y="128"/>
                    </a:lnTo>
                    <a:lnTo>
                      <a:pt x="0" y="124"/>
                    </a:lnTo>
                    <a:lnTo>
                      <a:pt x="384" y="0"/>
                    </a:lnTo>
                    <a:lnTo>
                      <a:pt x="384" y="5"/>
                    </a:lnTo>
                    <a:close/>
                  </a:path>
                </a:pathLst>
              </a:custGeom>
              <a:solidFill>
                <a:srgbClr val="E1562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20" name="Google Shape;1020;p29"/>
            <p:cNvGrpSpPr/>
            <p:nvPr/>
          </p:nvGrpSpPr>
          <p:grpSpPr>
            <a:xfrm>
              <a:off x="1743" y="2628"/>
              <a:ext cx="389" cy="815"/>
              <a:chOff x="1774" y="2207"/>
              <a:chExt cx="400" cy="815"/>
            </a:xfrm>
          </p:grpSpPr>
          <p:sp>
            <p:nvSpPr>
              <p:cNvPr id="1021" name="Google Shape;1021;p29"/>
              <p:cNvSpPr/>
              <p:nvPr/>
            </p:nvSpPr>
            <p:spPr>
              <a:xfrm>
                <a:off x="1782" y="2606"/>
                <a:ext cx="384" cy="130"/>
              </a:xfrm>
              <a:custGeom>
                <a:rect b="b" l="l" r="r" t="t"/>
                <a:pathLst>
                  <a:path extrusionOk="0" h="130" w="384">
                    <a:moveTo>
                      <a:pt x="384" y="5"/>
                    </a:moveTo>
                    <a:lnTo>
                      <a:pt x="0" y="130"/>
                    </a:lnTo>
                    <a:lnTo>
                      <a:pt x="0" y="126"/>
                    </a:lnTo>
                    <a:lnTo>
                      <a:pt x="0" y="124"/>
                    </a:lnTo>
                    <a:lnTo>
                      <a:pt x="384" y="0"/>
                    </a:lnTo>
                    <a:lnTo>
                      <a:pt x="384" y="5"/>
                    </a:lnTo>
                    <a:close/>
                  </a:path>
                </a:pathLst>
              </a:custGeom>
              <a:solidFill>
                <a:srgbClr val="E1552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2" name="Google Shape;1022;p29"/>
              <p:cNvSpPr/>
              <p:nvPr/>
            </p:nvSpPr>
            <p:spPr>
              <a:xfrm>
                <a:off x="1782" y="2604"/>
                <a:ext cx="384" cy="128"/>
              </a:xfrm>
              <a:custGeom>
                <a:rect b="b" l="l" r="r" t="t"/>
                <a:pathLst>
                  <a:path extrusionOk="0" h="128" w="384">
                    <a:moveTo>
                      <a:pt x="384" y="4"/>
                    </a:moveTo>
                    <a:lnTo>
                      <a:pt x="0" y="128"/>
                    </a:lnTo>
                    <a:lnTo>
                      <a:pt x="0" y="126"/>
                    </a:lnTo>
                    <a:lnTo>
                      <a:pt x="0" y="124"/>
                    </a:lnTo>
                    <a:lnTo>
                      <a:pt x="384" y="0"/>
                    </a:lnTo>
                    <a:lnTo>
                      <a:pt x="384" y="4"/>
                    </a:lnTo>
                    <a:close/>
                  </a:path>
                </a:pathLst>
              </a:custGeom>
              <a:solidFill>
                <a:srgbClr val="E0542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3" name="Google Shape;1023;p29"/>
              <p:cNvSpPr/>
              <p:nvPr/>
            </p:nvSpPr>
            <p:spPr>
              <a:xfrm>
                <a:off x="1782" y="2600"/>
                <a:ext cx="384" cy="130"/>
              </a:xfrm>
              <a:custGeom>
                <a:rect b="b" l="l" r="r" t="t"/>
                <a:pathLst>
                  <a:path extrusionOk="0" h="130" w="384">
                    <a:moveTo>
                      <a:pt x="384" y="6"/>
                    </a:moveTo>
                    <a:lnTo>
                      <a:pt x="0" y="130"/>
                    </a:lnTo>
                    <a:lnTo>
                      <a:pt x="0" y="128"/>
                    </a:lnTo>
                    <a:lnTo>
                      <a:pt x="2" y="125"/>
                    </a:lnTo>
                    <a:lnTo>
                      <a:pt x="384" y="0"/>
                    </a:lnTo>
                    <a:lnTo>
                      <a:pt x="384" y="6"/>
                    </a:lnTo>
                    <a:close/>
                  </a:path>
                </a:pathLst>
              </a:custGeom>
              <a:solidFill>
                <a:srgbClr val="E0542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4" name="Google Shape;1024;p29"/>
              <p:cNvSpPr/>
              <p:nvPr/>
            </p:nvSpPr>
            <p:spPr>
              <a:xfrm>
                <a:off x="1782" y="2598"/>
                <a:ext cx="384" cy="130"/>
              </a:xfrm>
              <a:custGeom>
                <a:rect b="b" l="l" r="r" t="t"/>
                <a:pathLst>
                  <a:path extrusionOk="0" h="130" w="384">
                    <a:moveTo>
                      <a:pt x="384" y="6"/>
                    </a:moveTo>
                    <a:lnTo>
                      <a:pt x="0" y="130"/>
                    </a:lnTo>
                    <a:lnTo>
                      <a:pt x="0" y="127"/>
                    </a:lnTo>
                    <a:lnTo>
                      <a:pt x="2" y="125"/>
                    </a:lnTo>
                    <a:lnTo>
                      <a:pt x="384" y="0"/>
                    </a:lnTo>
                    <a:lnTo>
                      <a:pt x="384" y="6"/>
                    </a:lnTo>
                    <a:close/>
                  </a:path>
                </a:pathLst>
              </a:custGeom>
              <a:solidFill>
                <a:srgbClr val="E0542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5" name="Google Shape;1025;p29"/>
              <p:cNvSpPr/>
              <p:nvPr/>
            </p:nvSpPr>
            <p:spPr>
              <a:xfrm>
                <a:off x="1784" y="2596"/>
                <a:ext cx="382" cy="129"/>
              </a:xfrm>
              <a:custGeom>
                <a:rect b="b" l="l" r="r" t="t"/>
                <a:pathLst>
                  <a:path extrusionOk="0" h="129" w="382">
                    <a:moveTo>
                      <a:pt x="382" y="4"/>
                    </a:moveTo>
                    <a:lnTo>
                      <a:pt x="0" y="129"/>
                    </a:lnTo>
                    <a:lnTo>
                      <a:pt x="0" y="127"/>
                    </a:lnTo>
                    <a:lnTo>
                      <a:pt x="0" y="125"/>
                    </a:lnTo>
                    <a:lnTo>
                      <a:pt x="382" y="0"/>
                    </a:lnTo>
                    <a:lnTo>
                      <a:pt x="382" y="4"/>
                    </a:lnTo>
                    <a:close/>
                  </a:path>
                </a:pathLst>
              </a:custGeom>
              <a:solidFill>
                <a:srgbClr val="E0532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6" name="Google Shape;1026;p29"/>
              <p:cNvSpPr/>
              <p:nvPr/>
            </p:nvSpPr>
            <p:spPr>
              <a:xfrm>
                <a:off x="1784" y="2592"/>
                <a:ext cx="382" cy="131"/>
              </a:xfrm>
              <a:custGeom>
                <a:rect b="b" l="l" r="r" t="t"/>
                <a:pathLst>
                  <a:path extrusionOk="0" h="131" w="382">
                    <a:moveTo>
                      <a:pt x="382" y="6"/>
                    </a:moveTo>
                    <a:lnTo>
                      <a:pt x="0" y="131"/>
                    </a:lnTo>
                    <a:lnTo>
                      <a:pt x="0" y="129"/>
                    </a:lnTo>
                    <a:lnTo>
                      <a:pt x="0" y="125"/>
                    </a:lnTo>
                    <a:lnTo>
                      <a:pt x="382" y="0"/>
                    </a:lnTo>
                    <a:lnTo>
                      <a:pt x="382" y="6"/>
                    </a:lnTo>
                    <a:close/>
                  </a:path>
                </a:pathLst>
              </a:custGeom>
              <a:solidFill>
                <a:srgbClr val="E0522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7" name="Google Shape;1027;p29"/>
              <p:cNvSpPr/>
              <p:nvPr/>
            </p:nvSpPr>
            <p:spPr>
              <a:xfrm>
                <a:off x="1784" y="2590"/>
                <a:ext cx="382" cy="131"/>
              </a:xfrm>
              <a:custGeom>
                <a:rect b="b" l="l" r="r" t="t"/>
                <a:pathLst>
                  <a:path extrusionOk="0" h="131" w="382">
                    <a:moveTo>
                      <a:pt x="382" y="6"/>
                    </a:moveTo>
                    <a:lnTo>
                      <a:pt x="0" y="131"/>
                    </a:lnTo>
                    <a:lnTo>
                      <a:pt x="0" y="127"/>
                    </a:lnTo>
                    <a:lnTo>
                      <a:pt x="0" y="125"/>
                    </a:lnTo>
                    <a:lnTo>
                      <a:pt x="382" y="0"/>
                    </a:lnTo>
                    <a:lnTo>
                      <a:pt x="382" y="6"/>
                    </a:lnTo>
                    <a:close/>
                  </a:path>
                </a:pathLst>
              </a:custGeom>
              <a:solidFill>
                <a:srgbClr val="E0522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8" name="Google Shape;1028;p29"/>
              <p:cNvSpPr/>
              <p:nvPr/>
            </p:nvSpPr>
            <p:spPr>
              <a:xfrm>
                <a:off x="1784" y="2586"/>
                <a:ext cx="382" cy="131"/>
              </a:xfrm>
              <a:custGeom>
                <a:rect b="b" l="l" r="r" t="t"/>
                <a:pathLst>
                  <a:path extrusionOk="0" h="131" w="382">
                    <a:moveTo>
                      <a:pt x="382" y="6"/>
                    </a:moveTo>
                    <a:lnTo>
                      <a:pt x="0" y="131"/>
                    </a:lnTo>
                    <a:lnTo>
                      <a:pt x="0" y="129"/>
                    </a:lnTo>
                    <a:lnTo>
                      <a:pt x="0" y="125"/>
                    </a:lnTo>
                    <a:lnTo>
                      <a:pt x="382" y="0"/>
                    </a:lnTo>
                    <a:lnTo>
                      <a:pt x="382" y="6"/>
                    </a:lnTo>
                    <a:close/>
                  </a:path>
                </a:pathLst>
              </a:custGeom>
              <a:solidFill>
                <a:srgbClr val="E0512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9" name="Google Shape;1029;p29"/>
              <p:cNvSpPr/>
              <p:nvPr/>
            </p:nvSpPr>
            <p:spPr>
              <a:xfrm>
                <a:off x="1784" y="2585"/>
                <a:ext cx="382" cy="130"/>
              </a:xfrm>
              <a:custGeom>
                <a:rect b="b" l="l" r="r" t="t"/>
                <a:pathLst>
                  <a:path extrusionOk="0" h="130" w="382">
                    <a:moveTo>
                      <a:pt x="382" y="5"/>
                    </a:moveTo>
                    <a:lnTo>
                      <a:pt x="0" y="130"/>
                    </a:lnTo>
                    <a:lnTo>
                      <a:pt x="0" y="126"/>
                    </a:lnTo>
                    <a:lnTo>
                      <a:pt x="0" y="124"/>
                    </a:lnTo>
                    <a:lnTo>
                      <a:pt x="382" y="0"/>
                    </a:lnTo>
                    <a:lnTo>
                      <a:pt x="382" y="5"/>
                    </a:lnTo>
                    <a:close/>
                  </a:path>
                </a:pathLst>
              </a:custGeom>
              <a:solidFill>
                <a:srgbClr val="E0512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0" name="Google Shape;1030;p29"/>
              <p:cNvSpPr/>
              <p:nvPr/>
            </p:nvSpPr>
            <p:spPr>
              <a:xfrm>
                <a:off x="1784" y="2583"/>
                <a:ext cx="382" cy="128"/>
              </a:xfrm>
              <a:custGeom>
                <a:rect b="b" l="l" r="r" t="t"/>
                <a:pathLst>
                  <a:path extrusionOk="0" h="128" w="382">
                    <a:moveTo>
                      <a:pt x="382" y="3"/>
                    </a:moveTo>
                    <a:lnTo>
                      <a:pt x="0" y="128"/>
                    </a:lnTo>
                    <a:lnTo>
                      <a:pt x="0" y="126"/>
                    </a:lnTo>
                    <a:lnTo>
                      <a:pt x="2" y="124"/>
                    </a:lnTo>
                    <a:lnTo>
                      <a:pt x="382" y="0"/>
                    </a:lnTo>
                    <a:lnTo>
                      <a:pt x="382" y="3"/>
                    </a:lnTo>
                    <a:close/>
                  </a:path>
                </a:pathLst>
              </a:custGeom>
              <a:solidFill>
                <a:srgbClr val="E0502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1" name="Google Shape;1031;p29"/>
              <p:cNvSpPr/>
              <p:nvPr/>
            </p:nvSpPr>
            <p:spPr>
              <a:xfrm>
                <a:off x="1784" y="2579"/>
                <a:ext cx="382" cy="130"/>
              </a:xfrm>
              <a:custGeom>
                <a:rect b="b" l="l" r="r" t="t"/>
                <a:pathLst>
                  <a:path extrusionOk="0" h="130" w="382">
                    <a:moveTo>
                      <a:pt x="382" y="6"/>
                    </a:moveTo>
                    <a:lnTo>
                      <a:pt x="0" y="130"/>
                    </a:lnTo>
                    <a:lnTo>
                      <a:pt x="2" y="128"/>
                    </a:lnTo>
                    <a:lnTo>
                      <a:pt x="2" y="124"/>
                    </a:lnTo>
                    <a:lnTo>
                      <a:pt x="382" y="0"/>
                    </a:lnTo>
                    <a:lnTo>
                      <a:pt x="382" y="6"/>
                    </a:lnTo>
                    <a:close/>
                  </a:path>
                </a:pathLst>
              </a:custGeom>
              <a:solidFill>
                <a:srgbClr val="E04F2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2" name="Google Shape;1032;p29"/>
              <p:cNvSpPr/>
              <p:nvPr/>
            </p:nvSpPr>
            <p:spPr>
              <a:xfrm>
                <a:off x="1786" y="2577"/>
                <a:ext cx="380" cy="130"/>
              </a:xfrm>
              <a:custGeom>
                <a:rect b="b" l="l" r="r" t="t"/>
                <a:pathLst>
                  <a:path extrusionOk="0" h="130" w="380">
                    <a:moveTo>
                      <a:pt x="380" y="6"/>
                    </a:moveTo>
                    <a:lnTo>
                      <a:pt x="0" y="130"/>
                    </a:lnTo>
                    <a:lnTo>
                      <a:pt x="0" y="126"/>
                    </a:lnTo>
                    <a:lnTo>
                      <a:pt x="0" y="125"/>
                    </a:lnTo>
                    <a:lnTo>
                      <a:pt x="380" y="0"/>
                    </a:lnTo>
                    <a:lnTo>
                      <a:pt x="380" y="6"/>
                    </a:lnTo>
                    <a:close/>
                  </a:path>
                </a:pathLst>
              </a:custGeom>
              <a:solidFill>
                <a:srgbClr val="E04F2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3" name="Google Shape;1033;p29"/>
              <p:cNvSpPr/>
              <p:nvPr/>
            </p:nvSpPr>
            <p:spPr>
              <a:xfrm>
                <a:off x="1786" y="2575"/>
                <a:ext cx="380" cy="128"/>
              </a:xfrm>
              <a:custGeom>
                <a:rect b="b" l="l" r="r" t="t"/>
                <a:pathLst>
                  <a:path extrusionOk="0" h="128" w="380">
                    <a:moveTo>
                      <a:pt x="380" y="4"/>
                    </a:moveTo>
                    <a:lnTo>
                      <a:pt x="0" y="128"/>
                    </a:lnTo>
                    <a:lnTo>
                      <a:pt x="0" y="127"/>
                    </a:lnTo>
                    <a:lnTo>
                      <a:pt x="0" y="123"/>
                    </a:lnTo>
                    <a:lnTo>
                      <a:pt x="380" y="0"/>
                    </a:lnTo>
                    <a:lnTo>
                      <a:pt x="380" y="4"/>
                    </a:lnTo>
                    <a:close/>
                  </a:path>
                </a:pathLst>
              </a:custGeom>
              <a:solidFill>
                <a:srgbClr val="E04E2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4" name="Google Shape;1034;p29"/>
              <p:cNvSpPr/>
              <p:nvPr/>
            </p:nvSpPr>
            <p:spPr>
              <a:xfrm>
                <a:off x="1786" y="2571"/>
                <a:ext cx="380" cy="131"/>
              </a:xfrm>
              <a:custGeom>
                <a:rect b="b" l="l" r="r" t="t"/>
                <a:pathLst>
                  <a:path extrusionOk="0" h="131" w="380">
                    <a:moveTo>
                      <a:pt x="380" y="6"/>
                    </a:moveTo>
                    <a:lnTo>
                      <a:pt x="0" y="131"/>
                    </a:lnTo>
                    <a:lnTo>
                      <a:pt x="0" y="127"/>
                    </a:lnTo>
                    <a:lnTo>
                      <a:pt x="0" y="125"/>
                    </a:lnTo>
                    <a:lnTo>
                      <a:pt x="380" y="0"/>
                    </a:lnTo>
                    <a:lnTo>
                      <a:pt x="380" y="6"/>
                    </a:lnTo>
                    <a:close/>
                  </a:path>
                </a:pathLst>
              </a:custGeom>
              <a:solidFill>
                <a:srgbClr val="DF4D2B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5" name="Google Shape;1035;p29"/>
              <p:cNvSpPr/>
              <p:nvPr/>
            </p:nvSpPr>
            <p:spPr>
              <a:xfrm>
                <a:off x="1786" y="2569"/>
                <a:ext cx="380" cy="129"/>
              </a:xfrm>
              <a:custGeom>
                <a:rect b="b" l="l" r="r" t="t"/>
                <a:pathLst>
                  <a:path extrusionOk="0" h="129" w="380">
                    <a:moveTo>
                      <a:pt x="380" y="6"/>
                    </a:moveTo>
                    <a:lnTo>
                      <a:pt x="0" y="129"/>
                    </a:lnTo>
                    <a:lnTo>
                      <a:pt x="0" y="127"/>
                    </a:lnTo>
                    <a:lnTo>
                      <a:pt x="2" y="123"/>
                    </a:lnTo>
                    <a:lnTo>
                      <a:pt x="380" y="0"/>
                    </a:lnTo>
                    <a:lnTo>
                      <a:pt x="380" y="6"/>
                    </a:lnTo>
                    <a:close/>
                  </a:path>
                </a:pathLst>
              </a:custGeom>
              <a:solidFill>
                <a:srgbClr val="DF4D2B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6" name="Google Shape;1036;p29"/>
              <p:cNvSpPr/>
              <p:nvPr/>
            </p:nvSpPr>
            <p:spPr>
              <a:xfrm>
                <a:off x="1786" y="2567"/>
                <a:ext cx="380" cy="129"/>
              </a:xfrm>
              <a:custGeom>
                <a:rect b="b" l="l" r="r" t="t"/>
                <a:pathLst>
                  <a:path extrusionOk="0" h="129" w="380">
                    <a:moveTo>
                      <a:pt x="380" y="4"/>
                    </a:moveTo>
                    <a:lnTo>
                      <a:pt x="0" y="129"/>
                    </a:lnTo>
                    <a:lnTo>
                      <a:pt x="2" y="127"/>
                    </a:lnTo>
                    <a:lnTo>
                      <a:pt x="2" y="123"/>
                    </a:lnTo>
                    <a:lnTo>
                      <a:pt x="380" y="0"/>
                    </a:lnTo>
                    <a:lnTo>
                      <a:pt x="380" y="4"/>
                    </a:lnTo>
                    <a:close/>
                  </a:path>
                </a:pathLst>
              </a:custGeom>
              <a:solidFill>
                <a:srgbClr val="DF4D2B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7" name="Google Shape;1037;p29"/>
              <p:cNvSpPr/>
              <p:nvPr/>
            </p:nvSpPr>
            <p:spPr>
              <a:xfrm>
                <a:off x="1788" y="2563"/>
                <a:ext cx="378" cy="129"/>
              </a:xfrm>
              <a:custGeom>
                <a:rect b="b" l="l" r="r" t="t"/>
                <a:pathLst>
                  <a:path extrusionOk="0" h="129" w="378">
                    <a:moveTo>
                      <a:pt x="378" y="6"/>
                    </a:moveTo>
                    <a:lnTo>
                      <a:pt x="0" y="129"/>
                    </a:lnTo>
                    <a:lnTo>
                      <a:pt x="0" y="127"/>
                    </a:lnTo>
                    <a:lnTo>
                      <a:pt x="0" y="125"/>
                    </a:lnTo>
                    <a:lnTo>
                      <a:pt x="378" y="0"/>
                    </a:lnTo>
                    <a:lnTo>
                      <a:pt x="378" y="6"/>
                    </a:lnTo>
                    <a:close/>
                  </a:path>
                </a:pathLst>
              </a:custGeom>
              <a:solidFill>
                <a:srgbClr val="DF4C2B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8" name="Google Shape;1038;p29"/>
              <p:cNvSpPr/>
              <p:nvPr/>
            </p:nvSpPr>
            <p:spPr>
              <a:xfrm>
                <a:off x="1788" y="2561"/>
                <a:ext cx="378" cy="129"/>
              </a:xfrm>
              <a:custGeom>
                <a:rect b="b" l="l" r="r" t="t"/>
                <a:pathLst>
                  <a:path extrusionOk="0" h="129" w="378">
                    <a:moveTo>
                      <a:pt x="378" y="6"/>
                    </a:moveTo>
                    <a:lnTo>
                      <a:pt x="0" y="129"/>
                    </a:lnTo>
                    <a:lnTo>
                      <a:pt x="0" y="127"/>
                    </a:lnTo>
                    <a:lnTo>
                      <a:pt x="2" y="123"/>
                    </a:lnTo>
                    <a:lnTo>
                      <a:pt x="378" y="0"/>
                    </a:lnTo>
                    <a:lnTo>
                      <a:pt x="378" y="6"/>
                    </a:lnTo>
                    <a:close/>
                  </a:path>
                </a:pathLst>
              </a:custGeom>
              <a:solidFill>
                <a:srgbClr val="DF4B2B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9" name="Google Shape;1039;p29"/>
              <p:cNvSpPr/>
              <p:nvPr/>
            </p:nvSpPr>
            <p:spPr>
              <a:xfrm>
                <a:off x="1788" y="2560"/>
                <a:ext cx="378" cy="128"/>
              </a:xfrm>
              <a:custGeom>
                <a:rect b="b" l="l" r="r" t="t"/>
                <a:pathLst>
                  <a:path extrusionOk="0" h="128" w="378">
                    <a:moveTo>
                      <a:pt x="378" y="3"/>
                    </a:moveTo>
                    <a:lnTo>
                      <a:pt x="0" y="128"/>
                    </a:lnTo>
                    <a:lnTo>
                      <a:pt x="2" y="124"/>
                    </a:lnTo>
                    <a:lnTo>
                      <a:pt x="2" y="122"/>
                    </a:lnTo>
                    <a:lnTo>
                      <a:pt x="378" y="0"/>
                    </a:lnTo>
                    <a:lnTo>
                      <a:pt x="378" y="3"/>
                    </a:lnTo>
                    <a:close/>
                  </a:path>
                </a:pathLst>
              </a:custGeom>
              <a:solidFill>
                <a:srgbClr val="DF4B2B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0" name="Google Shape;1040;p29"/>
              <p:cNvSpPr/>
              <p:nvPr/>
            </p:nvSpPr>
            <p:spPr>
              <a:xfrm>
                <a:off x="1790" y="2556"/>
                <a:ext cx="376" cy="128"/>
              </a:xfrm>
              <a:custGeom>
                <a:rect b="b" l="l" r="r" t="t"/>
                <a:pathLst>
                  <a:path extrusionOk="0" h="128" w="376">
                    <a:moveTo>
                      <a:pt x="376" y="5"/>
                    </a:moveTo>
                    <a:lnTo>
                      <a:pt x="0" y="128"/>
                    </a:lnTo>
                    <a:lnTo>
                      <a:pt x="0" y="126"/>
                    </a:lnTo>
                    <a:lnTo>
                      <a:pt x="0" y="123"/>
                    </a:lnTo>
                    <a:lnTo>
                      <a:pt x="376" y="0"/>
                    </a:lnTo>
                    <a:lnTo>
                      <a:pt x="376" y="5"/>
                    </a:lnTo>
                    <a:close/>
                  </a:path>
                </a:pathLst>
              </a:custGeom>
              <a:solidFill>
                <a:srgbClr val="DF4A2B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1" name="Google Shape;1041;p29"/>
              <p:cNvSpPr/>
              <p:nvPr/>
            </p:nvSpPr>
            <p:spPr>
              <a:xfrm>
                <a:off x="1790" y="2554"/>
                <a:ext cx="376" cy="128"/>
              </a:xfrm>
              <a:custGeom>
                <a:rect b="b" l="l" r="r" t="t"/>
                <a:pathLst>
                  <a:path extrusionOk="0" h="128" w="376">
                    <a:moveTo>
                      <a:pt x="376" y="6"/>
                    </a:moveTo>
                    <a:lnTo>
                      <a:pt x="0" y="128"/>
                    </a:lnTo>
                    <a:lnTo>
                      <a:pt x="0" y="125"/>
                    </a:lnTo>
                    <a:lnTo>
                      <a:pt x="2" y="123"/>
                    </a:lnTo>
                    <a:lnTo>
                      <a:pt x="376" y="0"/>
                    </a:lnTo>
                    <a:lnTo>
                      <a:pt x="376" y="6"/>
                    </a:lnTo>
                    <a:close/>
                  </a:path>
                </a:pathLst>
              </a:custGeom>
              <a:solidFill>
                <a:srgbClr val="DF4A2B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2" name="Google Shape;1042;p29"/>
              <p:cNvSpPr/>
              <p:nvPr/>
            </p:nvSpPr>
            <p:spPr>
              <a:xfrm>
                <a:off x="1790" y="2552"/>
                <a:ext cx="376" cy="127"/>
              </a:xfrm>
              <a:custGeom>
                <a:rect b="b" l="l" r="r" t="t"/>
                <a:pathLst>
                  <a:path extrusionOk="0" h="127" w="376">
                    <a:moveTo>
                      <a:pt x="376" y="4"/>
                    </a:moveTo>
                    <a:lnTo>
                      <a:pt x="0" y="127"/>
                    </a:lnTo>
                    <a:lnTo>
                      <a:pt x="2" y="125"/>
                    </a:lnTo>
                    <a:lnTo>
                      <a:pt x="2" y="121"/>
                    </a:lnTo>
                    <a:lnTo>
                      <a:pt x="376" y="0"/>
                    </a:lnTo>
                    <a:lnTo>
                      <a:pt x="376" y="4"/>
                    </a:lnTo>
                    <a:close/>
                  </a:path>
                </a:pathLst>
              </a:custGeom>
              <a:solidFill>
                <a:srgbClr val="DF492B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3" name="Google Shape;1043;p29"/>
              <p:cNvSpPr/>
              <p:nvPr/>
            </p:nvSpPr>
            <p:spPr>
              <a:xfrm>
                <a:off x="1792" y="2548"/>
                <a:ext cx="374" cy="129"/>
              </a:xfrm>
              <a:custGeom>
                <a:rect b="b" l="l" r="r" t="t"/>
                <a:pathLst>
                  <a:path extrusionOk="0" h="129" w="374">
                    <a:moveTo>
                      <a:pt x="374" y="6"/>
                    </a:moveTo>
                    <a:lnTo>
                      <a:pt x="0" y="129"/>
                    </a:lnTo>
                    <a:lnTo>
                      <a:pt x="0" y="125"/>
                    </a:lnTo>
                    <a:lnTo>
                      <a:pt x="0" y="123"/>
                    </a:lnTo>
                    <a:lnTo>
                      <a:pt x="374" y="0"/>
                    </a:lnTo>
                    <a:lnTo>
                      <a:pt x="374" y="6"/>
                    </a:lnTo>
                    <a:close/>
                  </a:path>
                </a:pathLst>
              </a:custGeom>
              <a:solidFill>
                <a:srgbClr val="DF482B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4" name="Google Shape;1044;p29"/>
              <p:cNvSpPr/>
              <p:nvPr/>
            </p:nvSpPr>
            <p:spPr>
              <a:xfrm>
                <a:off x="1792" y="2546"/>
                <a:ext cx="374" cy="127"/>
              </a:xfrm>
              <a:custGeom>
                <a:rect b="b" l="l" r="r" t="t"/>
                <a:pathLst>
                  <a:path extrusionOk="0" h="127" w="374">
                    <a:moveTo>
                      <a:pt x="374" y="6"/>
                    </a:moveTo>
                    <a:lnTo>
                      <a:pt x="0" y="127"/>
                    </a:lnTo>
                    <a:lnTo>
                      <a:pt x="0" y="125"/>
                    </a:lnTo>
                    <a:lnTo>
                      <a:pt x="2" y="123"/>
                    </a:lnTo>
                    <a:lnTo>
                      <a:pt x="374" y="0"/>
                    </a:lnTo>
                    <a:lnTo>
                      <a:pt x="374" y="6"/>
                    </a:lnTo>
                    <a:close/>
                  </a:path>
                </a:pathLst>
              </a:custGeom>
              <a:solidFill>
                <a:srgbClr val="DF482B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5" name="Google Shape;1045;p29"/>
              <p:cNvSpPr/>
              <p:nvPr/>
            </p:nvSpPr>
            <p:spPr>
              <a:xfrm>
                <a:off x="1792" y="2544"/>
                <a:ext cx="374" cy="127"/>
              </a:xfrm>
              <a:custGeom>
                <a:rect b="b" l="l" r="r" t="t"/>
                <a:pathLst>
                  <a:path extrusionOk="0" h="127" w="374">
                    <a:moveTo>
                      <a:pt x="374" y="4"/>
                    </a:moveTo>
                    <a:lnTo>
                      <a:pt x="0" y="127"/>
                    </a:lnTo>
                    <a:lnTo>
                      <a:pt x="2" y="125"/>
                    </a:lnTo>
                    <a:lnTo>
                      <a:pt x="2" y="121"/>
                    </a:lnTo>
                    <a:lnTo>
                      <a:pt x="374" y="0"/>
                    </a:lnTo>
                    <a:lnTo>
                      <a:pt x="374" y="4"/>
                    </a:lnTo>
                    <a:close/>
                  </a:path>
                </a:pathLst>
              </a:custGeom>
              <a:solidFill>
                <a:srgbClr val="DF472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6" name="Google Shape;1046;p29"/>
              <p:cNvSpPr/>
              <p:nvPr/>
            </p:nvSpPr>
            <p:spPr>
              <a:xfrm>
                <a:off x="1794" y="2540"/>
                <a:ext cx="372" cy="129"/>
              </a:xfrm>
              <a:custGeom>
                <a:rect b="b" l="l" r="r" t="t"/>
                <a:pathLst>
                  <a:path extrusionOk="0" h="129" w="372">
                    <a:moveTo>
                      <a:pt x="372" y="6"/>
                    </a:moveTo>
                    <a:lnTo>
                      <a:pt x="0" y="129"/>
                    </a:lnTo>
                    <a:lnTo>
                      <a:pt x="0" y="125"/>
                    </a:lnTo>
                    <a:lnTo>
                      <a:pt x="0" y="123"/>
                    </a:lnTo>
                    <a:lnTo>
                      <a:pt x="372" y="0"/>
                    </a:lnTo>
                    <a:lnTo>
                      <a:pt x="372" y="6"/>
                    </a:lnTo>
                    <a:close/>
                  </a:path>
                </a:pathLst>
              </a:custGeom>
              <a:solidFill>
                <a:srgbClr val="DF472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7" name="Google Shape;1047;p29"/>
              <p:cNvSpPr/>
              <p:nvPr/>
            </p:nvSpPr>
            <p:spPr>
              <a:xfrm>
                <a:off x="1794" y="2538"/>
                <a:ext cx="372" cy="127"/>
              </a:xfrm>
              <a:custGeom>
                <a:rect b="b" l="l" r="r" t="t"/>
                <a:pathLst>
                  <a:path extrusionOk="0" h="127" w="372">
                    <a:moveTo>
                      <a:pt x="372" y="6"/>
                    </a:moveTo>
                    <a:lnTo>
                      <a:pt x="0" y="127"/>
                    </a:lnTo>
                    <a:lnTo>
                      <a:pt x="0" y="125"/>
                    </a:lnTo>
                    <a:lnTo>
                      <a:pt x="2" y="121"/>
                    </a:lnTo>
                    <a:lnTo>
                      <a:pt x="372" y="0"/>
                    </a:lnTo>
                    <a:lnTo>
                      <a:pt x="372" y="6"/>
                    </a:lnTo>
                    <a:close/>
                  </a:path>
                </a:pathLst>
              </a:custGeom>
              <a:solidFill>
                <a:srgbClr val="DF472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8" name="Google Shape;1048;p29"/>
              <p:cNvSpPr/>
              <p:nvPr/>
            </p:nvSpPr>
            <p:spPr>
              <a:xfrm>
                <a:off x="1794" y="2537"/>
                <a:ext cx="372" cy="126"/>
              </a:xfrm>
              <a:custGeom>
                <a:rect b="b" l="l" r="r" t="t"/>
                <a:pathLst>
                  <a:path extrusionOk="0" h="126" w="372">
                    <a:moveTo>
                      <a:pt x="372" y="3"/>
                    </a:moveTo>
                    <a:lnTo>
                      <a:pt x="0" y="126"/>
                    </a:lnTo>
                    <a:lnTo>
                      <a:pt x="2" y="122"/>
                    </a:lnTo>
                    <a:lnTo>
                      <a:pt x="2" y="120"/>
                    </a:lnTo>
                    <a:lnTo>
                      <a:pt x="372" y="0"/>
                    </a:lnTo>
                    <a:lnTo>
                      <a:pt x="372" y="3"/>
                    </a:lnTo>
                    <a:close/>
                  </a:path>
                </a:pathLst>
              </a:custGeom>
              <a:solidFill>
                <a:srgbClr val="DE472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9" name="Google Shape;1049;p29"/>
              <p:cNvSpPr/>
              <p:nvPr/>
            </p:nvSpPr>
            <p:spPr>
              <a:xfrm>
                <a:off x="1796" y="2533"/>
                <a:ext cx="370" cy="126"/>
              </a:xfrm>
              <a:custGeom>
                <a:rect b="b" l="l" r="r" t="t"/>
                <a:pathLst>
                  <a:path extrusionOk="0" h="126" w="370">
                    <a:moveTo>
                      <a:pt x="370" y="5"/>
                    </a:moveTo>
                    <a:lnTo>
                      <a:pt x="0" y="126"/>
                    </a:lnTo>
                    <a:lnTo>
                      <a:pt x="0" y="124"/>
                    </a:lnTo>
                    <a:lnTo>
                      <a:pt x="1" y="121"/>
                    </a:lnTo>
                    <a:lnTo>
                      <a:pt x="370" y="0"/>
                    </a:lnTo>
                    <a:lnTo>
                      <a:pt x="370" y="5"/>
                    </a:lnTo>
                    <a:close/>
                  </a:path>
                </a:pathLst>
              </a:custGeom>
              <a:solidFill>
                <a:srgbClr val="DE462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0" name="Google Shape;1050;p29"/>
              <p:cNvSpPr/>
              <p:nvPr/>
            </p:nvSpPr>
            <p:spPr>
              <a:xfrm>
                <a:off x="1796" y="2531"/>
                <a:ext cx="370" cy="126"/>
              </a:xfrm>
              <a:custGeom>
                <a:rect b="b" l="l" r="r" t="t"/>
                <a:pathLst>
                  <a:path extrusionOk="0" h="126" w="370">
                    <a:moveTo>
                      <a:pt x="370" y="6"/>
                    </a:moveTo>
                    <a:lnTo>
                      <a:pt x="0" y="126"/>
                    </a:lnTo>
                    <a:lnTo>
                      <a:pt x="1" y="123"/>
                    </a:lnTo>
                    <a:lnTo>
                      <a:pt x="1" y="121"/>
                    </a:lnTo>
                    <a:lnTo>
                      <a:pt x="370" y="0"/>
                    </a:lnTo>
                    <a:lnTo>
                      <a:pt x="370" y="6"/>
                    </a:lnTo>
                    <a:close/>
                  </a:path>
                </a:pathLst>
              </a:custGeom>
              <a:solidFill>
                <a:srgbClr val="DE462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1" name="Google Shape;1051;p29"/>
              <p:cNvSpPr/>
              <p:nvPr/>
            </p:nvSpPr>
            <p:spPr>
              <a:xfrm>
                <a:off x="1797" y="2529"/>
                <a:ext cx="369" cy="125"/>
              </a:xfrm>
              <a:custGeom>
                <a:rect b="b" l="l" r="r" t="t"/>
                <a:pathLst>
                  <a:path extrusionOk="0" h="125" w="369">
                    <a:moveTo>
                      <a:pt x="369" y="4"/>
                    </a:moveTo>
                    <a:lnTo>
                      <a:pt x="0" y="125"/>
                    </a:lnTo>
                    <a:lnTo>
                      <a:pt x="0" y="123"/>
                    </a:lnTo>
                    <a:lnTo>
                      <a:pt x="2" y="119"/>
                    </a:lnTo>
                    <a:lnTo>
                      <a:pt x="369" y="0"/>
                    </a:lnTo>
                    <a:lnTo>
                      <a:pt x="369" y="4"/>
                    </a:lnTo>
                    <a:close/>
                  </a:path>
                </a:pathLst>
              </a:custGeom>
              <a:solidFill>
                <a:srgbClr val="DE452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2" name="Google Shape;1052;p29"/>
              <p:cNvSpPr/>
              <p:nvPr/>
            </p:nvSpPr>
            <p:spPr>
              <a:xfrm>
                <a:off x="1797" y="2525"/>
                <a:ext cx="369" cy="127"/>
              </a:xfrm>
              <a:custGeom>
                <a:rect b="b" l="l" r="r" t="t"/>
                <a:pathLst>
                  <a:path extrusionOk="0" h="127" w="369">
                    <a:moveTo>
                      <a:pt x="369" y="6"/>
                    </a:moveTo>
                    <a:lnTo>
                      <a:pt x="0" y="127"/>
                    </a:lnTo>
                    <a:lnTo>
                      <a:pt x="2" y="123"/>
                    </a:lnTo>
                    <a:lnTo>
                      <a:pt x="2" y="121"/>
                    </a:lnTo>
                    <a:lnTo>
                      <a:pt x="369" y="0"/>
                    </a:lnTo>
                    <a:lnTo>
                      <a:pt x="369" y="6"/>
                    </a:lnTo>
                    <a:close/>
                  </a:path>
                </a:pathLst>
              </a:custGeom>
              <a:solidFill>
                <a:srgbClr val="DE442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3" name="Google Shape;1053;p29"/>
              <p:cNvSpPr/>
              <p:nvPr/>
            </p:nvSpPr>
            <p:spPr>
              <a:xfrm>
                <a:off x="1799" y="2523"/>
                <a:ext cx="367" cy="125"/>
              </a:xfrm>
              <a:custGeom>
                <a:rect b="b" l="l" r="r" t="t"/>
                <a:pathLst>
                  <a:path extrusionOk="0" h="125" w="367">
                    <a:moveTo>
                      <a:pt x="367" y="6"/>
                    </a:moveTo>
                    <a:lnTo>
                      <a:pt x="0" y="125"/>
                    </a:lnTo>
                    <a:lnTo>
                      <a:pt x="0" y="123"/>
                    </a:lnTo>
                    <a:lnTo>
                      <a:pt x="2" y="119"/>
                    </a:lnTo>
                    <a:lnTo>
                      <a:pt x="367" y="0"/>
                    </a:lnTo>
                    <a:lnTo>
                      <a:pt x="367" y="6"/>
                    </a:lnTo>
                    <a:close/>
                  </a:path>
                </a:pathLst>
              </a:custGeom>
              <a:solidFill>
                <a:srgbClr val="DE442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4" name="Google Shape;1054;p29"/>
              <p:cNvSpPr/>
              <p:nvPr/>
            </p:nvSpPr>
            <p:spPr>
              <a:xfrm>
                <a:off x="1799" y="2521"/>
                <a:ext cx="367" cy="125"/>
              </a:xfrm>
              <a:custGeom>
                <a:rect b="b" l="l" r="r" t="t"/>
                <a:pathLst>
                  <a:path extrusionOk="0" h="125" w="367">
                    <a:moveTo>
                      <a:pt x="367" y="4"/>
                    </a:moveTo>
                    <a:lnTo>
                      <a:pt x="0" y="125"/>
                    </a:lnTo>
                    <a:lnTo>
                      <a:pt x="2" y="121"/>
                    </a:lnTo>
                    <a:lnTo>
                      <a:pt x="2" y="119"/>
                    </a:lnTo>
                    <a:lnTo>
                      <a:pt x="367" y="0"/>
                    </a:lnTo>
                    <a:lnTo>
                      <a:pt x="367" y="4"/>
                    </a:lnTo>
                    <a:close/>
                  </a:path>
                </a:pathLst>
              </a:custGeom>
              <a:solidFill>
                <a:srgbClr val="DE442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5" name="Google Shape;1055;p29"/>
              <p:cNvSpPr/>
              <p:nvPr/>
            </p:nvSpPr>
            <p:spPr>
              <a:xfrm>
                <a:off x="1801" y="2517"/>
                <a:ext cx="365" cy="125"/>
              </a:xfrm>
              <a:custGeom>
                <a:rect b="b" l="l" r="r" t="t"/>
                <a:pathLst>
                  <a:path extrusionOk="0" h="125" w="365">
                    <a:moveTo>
                      <a:pt x="365" y="6"/>
                    </a:moveTo>
                    <a:lnTo>
                      <a:pt x="0" y="125"/>
                    </a:lnTo>
                    <a:lnTo>
                      <a:pt x="0" y="123"/>
                    </a:lnTo>
                    <a:lnTo>
                      <a:pt x="2" y="119"/>
                    </a:lnTo>
                    <a:lnTo>
                      <a:pt x="365" y="0"/>
                    </a:lnTo>
                    <a:lnTo>
                      <a:pt x="365" y="6"/>
                    </a:lnTo>
                    <a:close/>
                  </a:path>
                </a:pathLst>
              </a:custGeom>
              <a:solidFill>
                <a:srgbClr val="DE442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6" name="Google Shape;1056;p29"/>
              <p:cNvSpPr/>
              <p:nvPr/>
            </p:nvSpPr>
            <p:spPr>
              <a:xfrm>
                <a:off x="1801" y="2515"/>
                <a:ext cx="365" cy="125"/>
              </a:xfrm>
              <a:custGeom>
                <a:rect b="b" l="l" r="r" t="t"/>
                <a:pathLst>
                  <a:path extrusionOk="0" h="125" w="365">
                    <a:moveTo>
                      <a:pt x="365" y="6"/>
                    </a:moveTo>
                    <a:lnTo>
                      <a:pt x="0" y="125"/>
                    </a:lnTo>
                    <a:lnTo>
                      <a:pt x="2" y="121"/>
                    </a:lnTo>
                    <a:lnTo>
                      <a:pt x="2" y="119"/>
                    </a:lnTo>
                    <a:lnTo>
                      <a:pt x="365" y="0"/>
                    </a:lnTo>
                    <a:lnTo>
                      <a:pt x="365" y="6"/>
                    </a:lnTo>
                    <a:close/>
                  </a:path>
                </a:pathLst>
              </a:custGeom>
              <a:solidFill>
                <a:srgbClr val="DE432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7" name="Google Shape;1057;p29"/>
              <p:cNvSpPr/>
              <p:nvPr/>
            </p:nvSpPr>
            <p:spPr>
              <a:xfrm>
                <a:off x="1803" y="2514"/>
                <a:ext cx="363" cy="122"/>
              </a:xfrm>
              <a:custGeom>
                <a:rect b="b" l="l" r="r" t="t"/>
                <a:pathLst>
                  <a:path extrusionOk="0" h="122" w="363">
                    <a:moveTo>
                      <a:pt x="363" y="3"/>
                    </a:moveTo>
                    <a:lnTo>
                      <a:pt x="0" y="122"/>
                    </a:lnTo>
                    <a:lnTo>
                      <a:pt x="0" y="120"/>
                    </a:lnTo>
                    <a:lnTo>
                      <a:pt x="2" y="117"/>
                    </a:lnTo>
                    <a:lnTo>
                      <a:pt x="363" y="0"/>
                    </a:lnTo>
                    <a:lnTo>
                      <a:pt x="363" y="3"/>
                    </a:lnTo>
                    <a:close/>
                  </a:path>
                </a:pathLst>
              </a:custGeom>
              <a:solidFill>
                <a:srgbClr val="DE432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8" name="Google Shape;1058;p29"/>
              <p:cNvSpPr/>
              <p:nvPr/>
            </p:nvSpPr>
            <p:spPr>
              <a:xfrm>
                <a:off x="1803" y="2510"/>
                <a:ext cx="363" cy="124"/>
              </a:xfrm>
              <a:custGeom>
                <a:rect b="b" l="l" r="r" t="t"/>
                <a:pathLst>
                  <a:path extrusionOk="0" h="124" w="363">
                    <a:moveTo>
                      <a:pt x="363" y="5"/>
                    </a:moveTo>
                    <a:lnTo>
                      <a:pt x="0" y="124"/>
                    </a:lnTo>
                    <a:lnTo>
                      <a:pt x="2" y="121"/>
                    </a:lnTo>
                    <a:lnTo>
                      <a:pt x="2" y="119"/>
                    </a:lnTo>
                    <a:lnTo>
                      <a:pt x="363" y="0"/>
                    </a:lnTo>
                    <a:lnTo>
                      <a:pt x="363" y="5"/>
                    </a:lnTo>
                    <a:close/>
                  </a:path>
                </a:pathLst>
              </a:custGeom>
              <a:solidFill>
                <a:srgbClr val="DE422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9" name="Google Shape;1059;p29"/>
              <p:cNvSpPr/>
              <p:nvPr/>
            </p:nvSpPr>
            <p:spPr>
              <a:xfrm>
                <a:off x="1805" y="2508"/>
                <a:ext cx="361" cy="123"/>
              </a:xfrm>
              <a:custGeom>
                <a:rect b="b" l="l" r="r" t="t"/>
                <a:pathLst>
                  <a:path extrusionOk="0" h="123" w="361">
                    <a:moveTo>
                      <a:pt x="361" y="6"/>
                    </a:moveTo>
                    <a:lnTo>
                      <a:pt x="0" y="123"/>
                    </a:lnTo>
                    <a:lnTo>
                      <a:pt x="0" y="121"/>
                    </a:lnTo>
                    <a:lnTo>
                      <a:pt x="2" y="117"/>
                    </a:lnTo>
                    <a:lnTo>
                      <a:pt x="361" y="0"/>
                    </a:lnTo>
                    <a:lnTo>
                      <a:pt x="361" y="6"/>
                    </a:lnTo>
                    <a:close/>
                  </a:path>
                </a:pathLst>
              </a:custGeom>
              <a:solidFill>
                <a:srgbClr val="DE422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0" name="Google Shape;1060;p29"/>
              <p:cNvSpPr/>
              <p:nvPr/>
            </p:nvSpPr>
            <p:spPr>
              <a:xfrm>
                <a:off x="1805" y="2506"/>
                <a:ext cx="361" cy="123"/>
              </a:xfrm>
              <a:custGeom>
                <a:rect b="b" l="l" r="r" t="t"/>
                <a:pathLst>
                  <a:path extrusionOk="0" h="123" w="361">
                    <a:moveTo>
                      <a:pt x="361" y="4"/>
                    </a:moveTo>
                    <a:lnTo>
                      <a:pt x="0" y="123"/>
                    </a:lnTo>
                    <a:lnTo>
                      <a:pt x="2" y="119"/>
                    </a:lnTo>
                    <a:lnTo>
                      <a:pt x="2" y="117"/>
                    </a:lnTo>
                    <a:lnTo>
                      <a:pt x="361" y="0"/>
                    </a:lnTo>
                    <a:lnTo>
                      <a:pt x="361" y="4"/>
                    </a:lnTo>
                    <a:close/>
                  </a:path>
                </a:pathLst>
              </a:custGeom>
              <a:solidFill>
                <a:srgbClr val="DE422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1" name="Google Shape;1061;p29"/>
              <p:cNvSpPr/>
              <p:nvPr/>
            </p:nvSpPr>
            <p:spPr>
              <a:xfrm>
                <a:off x="1807" y="2502"/>
                <a:ext cx="359" cy="123"/>
              </a:xfrm>
              <a:custGeom>
                <a:rect b="b" l="l" r="r" t="t"/>
                <a:pathLst>
                  <a:path extrusionOk="0" h="123" w="359">
                    <a:moveTo>
                      <a:pt x="359" y="6"/>
                    </a:moveTo>
                    <a:lnTo>
                      <a:pt x="0" y="123"/>
                    </a:lnTo>
                    <a:lnTo>
                      <a:pt x="0" y="121"/>
                    </a:lnTo>
                    <a:lnTo>
                      <a:pt x="2" y="117"/>
                    </a:lnTo>
                    <a:lnTo>
                      <a:pt x="359" y="0"/>
                    </a:lnTo>
                    <a:lnTo>
                      <a:pt x="359" y="6"/>
                    </a:lnTo>
                    <a:close/>
                  </a:path>
                </a:pathLst>
              </a:custGeom>
              <a:solidFill>
                <a:srgbClr val="DE412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2" name="Google Shape;1062;p29"/>
              <p:cNvSpPr/>
              <p:nvPr/>
            </p:nvSpPr>
            <p:spPr>
              <a:xfrm>
                <a:off x="1807" y="2502"/>
                <a:ext cx="359" cy="121"/>
              </a:xfrm>
              <a:custGeom>
                <a:rect b="b" l="l" r="r" t="t"/>
                <a:pathLst>
                  <a:path extrusionOk="0" h="121" w="359">
                    <a:moveTo>
                      <a:pt x="359" y="4"/>
                    </a:moveTo>
                    <a:lnTo>
                      <a:pt x="0" y="121"/>
                    </a:lnTo>
                    <a:lnTo>
                      <a:pt x="2" y="117"/>
                    </a:lnTo>
                    <a:lnTo>
                      <a:pt x="4" y="113"/>
                    </a:lnTo>
                    <a:lnTo>
                      <a:pt x="355" y="0"/>
                    </a:lnTo>
                    <a:lnTo>
                      <a:pt x="359" y="0"/>
                    </a:lnTo>
                    <a:lnTo>
                      <a:pt x="359" y="4"/>
                    </a:lnTo>
                    <a:close/>
                  </a:path>
                </a:pathLst>
              </a:custGeom>
              <a:solidFill>
                <a:srgbClr val="DE412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3" name="Google Shape;1063;p29"/>
              <p:cNvSpPr/>
              <p:nvPr/>
            </p:nvSpPr>
            <p:spPr>
              <a:xfrm>
                <a:off x="1809" y="2502"/>
                <a:ext cx="357" cy="117"/>
              </a:xfrm>
              <a:custGeom>
                <a:rect b="b" l="l" r="r" t="t"/>
                <a:pathLst>
                  <a:path extrusionOk="0" h="117" w="357">
                    <a:moveTo>
                      <a:pt x="357" y="0"/>
                    </a:moveTo>
                    <a:lnTo>
                      <a:pt x="0" y="117"/>
                    </a:lnTo>
                    <a:lnTo>
                      <a:pt x="2" y="113"/>
                    </a:lnTo>
                    <a:lnTo>
                      <a:pt x="2" y="111"/>
                    </a:lnTo>
                    <a:lnTo>
                      <a:pt x="343" y="0"/>
                    </a:lnTo>
                    <a:lnTo>
                      <a:pt x="357" y="0"/>
                    </a:lnTo>
                    <a:lnTo>
                      <a:pt x="357" y="0"/>
                    </a:lnTo>
                    <a:close/>
                  </a:path>
                </a:pathLst>
              </a:custGeom>
              <a:solidFill>
                <a:srgbClr val="DE402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4" name="Google Shape;1064;p29"/>
              <p:cNvSpPr/>
              <p:nvPr/>
            </p:nvSpPr>
            <p:spPr>
              <a:xfrm>
                <a:off x="1811" y="2502"/>
                <a:ext cx="351" cy="113"/>
              </a:xfrm>
              <a:custGeom>
                <a:rect b="b" l="l" r="r" t="t"/>
                <a:pathLst>
                  <a:path extrusionOk="0" h="113" w="351">
                    <a:moveTo>
                      <a:pt x="351" y="0"/>
                    </a:moveTo>
                    <a:lnTo>
                      <a:pt x="0" y="113"/>
                    </a:lnTo>
                    <a:lnTo>
                      <a:pt x="0" y="111"/>
                    </a:lnTo>
                    <a:lnTo>
                      <a:pt x="2" y="107"/>
                    </a:lnTo>
                    <a:lnTo>
                      <a:pt x="334" y="0"/>
                    </a:lnTo>
                    <a:lnTo>
                      <a:pt x="351" y="0"/>
                    </a:lnTo>
                    <a:close/>
                  </a:path>
                </a:pathLst>
              </a:custGeom>
              <a:solidFill>
                <a:srgbClr val="DE402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5" name="Google Shape;1065;p29"/>
              <p:cNvSpPr/>
              <p:nvPr/>
            </p:nvSpPr>
            <p:spPr>
              <a:xfrm>
                <a:off x="1811" y="2502"/>
                <a:ext cx="341" cy="111"/>
              </a:xfrm>
              <a:custGeom>
                <a:rect b="b" l="l" r="r" t="t"/>
                <a:pathLst>
                  <a:path extrusionOk="0" h="111" w="341">
                    <a:moveTo>
                      <a:pt x="341" y="0"/>
                    </a:moveTo>
                    <a:lnTo>
                      <a:pt x="0" y="111"/>
                    </a:lnTo>
                    <a:lnTo>
                      <a:pt x="2" y="107"/>
                    </a:lnTo>
                    <a:lnTo>
                      <a:pt x="4" y="106"/>
                    </a:lnTo>
                    <a:lnTo>
                      <a:pt x="326" y="0"/>
                    </a:lnTo>
                    <a:lnTo>
                      <a:pt x="341" y="0"/>
                    </a:lnTo>
                    <a:close/>
                  </a:path>
                </a:pathLst>
              </a:custGeom>
              <a:solidFill>
                <a:srgbClr val="DE402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6" name="Google Shape;1066;p29"/>
              <p:cNvSpPr/>
              <p:nvPr/>
            </p:nvSpPr>
            <p:spPr>
              <a:xfrm>
                <a:off x="1813" y="2502"/>
                <a:ext cx="332" cy="107"/>
              </a:xfrm>
              <a:custGeom>
                <a:rect b="b" l="l" r="r" t="t"/>
                <a:pathLst>
                  <a:path extrusionOk="0" h="107" w="332">
                    <a:moveTo>
                      <a:pt x="332" y="0"/>
                    </a:moveTo>
                    <a:lnTo>
                      <a:pt x="0" y="107"/>
                    </a:lnTo>
                    <a:lnTo>
                      <a:pt x="2" y="106"/>
                    </a:lnTo>
                    <a:lnTo>
                      <a:pt x="2" y="102"/>
                    </a:lnTo>
                    <a:lnTo>
                      <a:pt x="316" y="0"/>
                    </a:lnTo>
                    <a:lnTo>
                      <a:pt x="332" y="0"/>
                    </a:lnTo>
                    <a:close/>
                  </a:path>
                </a:pathLst>
              </a:custGeom>
              <a:solidFill>
                <a:srgbClr val="DE402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7" name="Google Shape;1067;p29"/>
              <p:cNvSpPr/>
              <p:nvPr/>
            </p:nvSpPr>
            <p:spPr>
              <a:xfrm>
                <a:off x="1815" y="2502"/>
                <a:ext cx="322" cy="106"/>
              </a:xfrm>
              <a:custGeom>
                <a:rect b="b" l="l" r="r" t="t"/>
                <a:pathLst>
                  <a:path extrusionOk="0" h="106" w="322">
                    <a:moveTo>
                      <a:pt x="322" y="0"/>
                    </a:moveTo>
                    <a:lnTo>
                      <a:pt x="0" y="106"/>
                    </a:lnTo>
                    <a:lnTo>
                      <a:pt x="0" y="102"/>
                    </a:lnTo>
                    <a:lnTo>
                      <a:pt x="2" y="100"/>
                    </a:lnTo>
                    <a:lnTo>
                      <a:pt x="307" y="0"/>
                    </a:lnTo>
                    <a:lnTo>
                      <a:pt x="322" y="0"/>
                    </a:lnTo>
                    <a:close/>
                  </a:path>
                </a:pathLst>
              </a:custGeom>
              <a:solidFill>
                <a:srgbClr val="DD402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8" name="Google Shape;1068;p29"/>
              <p:cNvSpPr/>
              <p:nvPr/>
            </p:nvSpPr>
            <p:spPr>
              <a:xfrm>
                <a:off x="1815" y="2502"/>
                <a:ext cx="314" cy="102"/>
              </a:xfrm>
              <a:custGeom>
                <a:rect b="b" l="l" r="r" t="t"/>
                <a:pathLst>
                  <a:path extrusionOk="0" h="102" w="314">
                    <a:moveTo>
                      <a:pt x="314" y="0"/>
                    </a:moveTo>
                    <a:lnTo>
                      <a:pt x="0" y="102"/>
                    </a:lnTo>
                    <a:lnTo>
                      <a:pt x="2" y="100"/>
                    </a:lnTo>
                    <a:lnTo>
                      <a:pt x="4" y="96"/>
                    </a:lnTo>
                    <a:lnTo>
                      <a:pt x="299" y="0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rgbClr val="DD3F2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9" name="Google Shape;1069;p29"/>
              <p:cNvSpPr/>
              <p:nvPr/>
            </p:nvSpPr>
            <p:spPr>
              <a:xfrm>
                <a:off x="1817" y="2502"/>
                <a:ext cx="305" cy="100"/>
              </a:xfrm>
              <a:custGeom>
                <a:rect b="b" l="l" r="r" t="t"/>
                <a:pathLst>
                  <a:path extrusionOk="0" h="100" w="305">
                    <a:moveTo>
                      <a:pt x="305" y="0"/>
                    </a:moveTo>
                    <a:lnTo>
                      <a:pt x="0" y="100"/>
                    </a:lnTo>
                    <a:lnTo>
                      <a:pt x="2" y="96"/>
                    </a:lnTo>
                    <a:lnTo>
                      <a:pt x="3" y="94"/>
                    </a:lnTo>
                    <a:lnTo>
                      <a:pt x="289" y="0"/>
                    </a:lnTo>
                    <a:lnTo>
                      <a:pt x="305" y="0"/>
                    </a:lnTo>
                    <a:close/>
                  </a:path>
                </a:pathLst>
              </a:custGeom>
              <a:solidFill>
                <a:srgbClr val="DD3F3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0" name="Google Shape;1070;p29"/>
              <p:cNvSpPr/>
              <p:nvPr/>
            </p:nvSpPr>
            <p:spPr>
              <a:xfrm>
                <a:off x="1819" y="2502"/>
                <a:ext cx="295" cy="96"/>
              </a:xfrm>
              <a:custGeom>
                <a:rect b="b" l="l" r="r" t="t"/>
                <a:pathLst>
                  <a:path extrusionOk="0" h="96" w="295">
                    <a:moveTo>
                      <a:pt x="295" y="0"/>
                    </a:moveTo>
                    <a:lnTo>
                      <a:pt x="0" y="96"/>
                    </a:lnTo>
                    <a:lnTo>
                      <a:pt x="1" y="94"/>
                    </a:lnTo>
                    <a:lnTo>
                      <a:pt x="1" y="90"/>
                    </a:lnTo>
                    <a:lnTo>
                      <a:pt x="280" y="0"/>
                    </a:lnTo>
                    <a:lnTo>
                      <a:pt x="295" y="0"/>
                    </a:lnTo>
                    <a:close/>
                  </a:path>
                </a:pathLst>
              </a:custGeom>
              <a:solidFill>
                <a:srgbClr val="DD3F3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1" name="Google Shape;1071;p29"/>
              <p:cNvSpPr/>
              <p:nvPr/>
            </p:nvSpPr>
            <p:spPr>
              <a:xfrm>
                <a:off x="1820" y="2502"/>
                <a:ext cx="286" cy="94"/>
              </a:xfrm>
              <a:custGeom>
                <a:rect b="b" l="l" r="r" t="t"/>
                <a:pathLst>
                  <a:path extrusionOk="0" h="94" w="286">
                    <a:moveTo>
                      <a:pt x="286" y="0"/>
                    </a:moveTo>
                    <a:lnTo>
                      <a:pt x="0" y="94"/>
                    </a:lnTo>
                    <a:lnTo>
                      <a:pt x="0" y="90"/>
                    </a:lnTo>
                    <a:lnTo>
                      <a:pt x="2" y="86"/>
                    </a:lnTo>
                    <a:lnTo>
                      <a:pt x="271" y="0"/>
                    </a:lnTo>
                    <a:lnTo>
                      <a:pt x="286" y="0"/>
                    </a:lnTo>
                    <a:close/>
                  </a:path>
                </a:pathLst>
              </a:custGeom>
              <a:solidFill>
                <a:srgbClr val="DD3F3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2" name="Google Shape;1072;p29"/>
              <p:cNvSpPr/>
              <p:nvPr/>
            </p:nvSpPr>
            <p:spPr>
              <a:xfrm>
                <a:off x="1820" y="2502"/>
                <a:ext cx="279" cy="90"/>
              </a:xfrm>
              <a:custGeom>
                <a:rect b="b" l="l" r="r" t="t"/>
                <a:pathLst>
                  <a:path extrusionOk="0" h="90" w="279">
                    <a:moveTo>
                      <a:pt x="279" y="0"/>
                    </a:moveTo>
                    <a:lnTo>
                      <a:pt x="0" y="90"/>
                    </a:lnTo>
                    <a:lnTo>
                      <a:pt x="2" y="86"/>
                    </a:lnTo>
                    <a:lnTo>
                      <a:pt x="4" y="84"/>
                    </a:lnTo>
                    <a:lnTo>
                      <a:pt x="263" y="0"/>
                    </a:lnTo>
                    <a:lnTo>
                      <a:pt x="279" y="0"/>
                    </a:lnTo>
                    <a:close/>
                  </a:path>
                </a:pathLst>
              </a:custGeom>
              <a:solidFill>
                <a:srgbClr val="DD3E3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3" name="Google Shape;1073;p29"/>
              <p:cNvSpPr/>
              <p:nvPr/>
            </p:nvSpPr>
            <p:spPr>
              <a:xfrm>
                <a:off x="1822" y="2502"/>
                <a:ext cx="269" cy="86"/>
              </a:xfrm>
              <a:custGeom>
                <a:rect b="b" l="l" r="r" t="t"/>
                <a:pathLst>
                  <a:path extrusionOk="0" h="86" w="269">
                    <a:moveTo>
                      <a:pt x="269" y="0"/>
                    </a:moveTo>
                    <a:lnTo>
                      <a:pt x="0" y="86"/>
                    </a:lnTo>
                    <a:lnTo>
                      <a:pt x="2" y="84"/>
                    </a:lnTo>
                    <a:lnTo>
                      <a:pt x="4" y="81"/>
                    </a:lnTo>
                    <a:lnTo>
                      <a:pt x="252" y="0"/>
                    </a:lnTo>
                    <a:lnTo>
                      <a:pt x="269" y="0"/>
                    </a:lnTo>
                    <a:close/>
                  </a:path>
                </a:pathLst>
              </a:custGeom>
              <a:solidFill>
                <a:srgbClr val="DD3E3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4" name="Google Shape;1074;p29"/>
              <p:cNvSpPr/>
              <p:nvPr/>
            </p:nvSpPr>
            <p:spPr>
              <a:xfrm>
                <a:off x="1824" y="2502"/>
                <a:ext cx="259" cy="84"/>
              </a:xfrm>
              <a:custGeom>
                <a:rect b="b" l="l" r="r" t="t"/>
                <a:pathLst>
                  <a:path extrusionOk="0" h="84" w="259">
                    <a:moveTo>
                      <a:pt x="259" y="0"/>
                    </a:moveTo>
                    <a:lnTo>
                      <a:pt x="0" y="84"/>
                    </a:lnTo>
                    <a:lnTo>
                      <a:pt x="2" y="81"/>
                    </a:lnTo>
                    <a:lnTo>
                      <a:pt x="4" y="79"/>
                    </a:lnTo>
                    <a:lnTo>
                      <a:pt x="242" y="0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DD3D3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5" name="Google Shape;1075;p29"/>
              <p:cNvSpPr/>
              <p:nvPr/>
            </p:nvSpPr>
            <p:spPr>
              <a:xfrm>
                <a:off x="1826" y="2502"/>
                <a:ext cx="248" cy="81"/>
              </a:xfrm>
              <a:custGeom>
                <a:rect b="b" l="l" r="r" t="t"/>
                <a:pathLst>
                  <a:path extrusionOk="0" h="81" w="248">
                    <a:moveTo>
                      <a:pt x="248" y="0"/>
                    </a:moveTo>
                    <a:lnTo>
                      <a:pt x="0" y="81"/>
                    </a:lnTo>
                    <a:lnTo>
                      <a:pt x="2" y="77"/>
                    </a:lnTo>
                    <a:lnTo>
                      <a:pt x="4" y="75"/>
                    </a:lnTo>
                    <a:lnTo>
                      <a:pt x="232" y="0"/>
                    </a:lnTo>
                    <a:lnTo>
                      <a:pt x="248" y="0"/>
                    </a:lnTo>
                    <a:close/>
                  </a:path>
                </a:pathLst>
              </a:custGeom>
              <a:solidFill>
                <a:srgbClr val="DD3D3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6" name="Google Shape;1076;p29"/>
              <p:cNvSpPr/>
              <p:nvPr/>
            </p:nvSpPr>
            <p:spPr>
              <a:xfrm>
                <a:off x="1828" y="2502"/>
                <a:ext cx="238" cy="79"/>
              </a:xfrm>
              <a:custGeom>
                <a:rect b="b" l="l" r="r" t="t"/>
                <a:pathLst>
                  <a:path extrusionOk="0" h="79" w="238">
                    <a:moveTo>
                      <a:pt x="238" y="0"/>
                    </a:moveTo>
                    <a:lnTo>
                      <a:pt x="0" y="79"/>
                    </a:lnTo>
                    <a:lnTo>
                      <a:pt x="2" y="75"/>
                    </a:lnTo>
                    <a:lnTo>
                      <a:pt x="2" y="71"/>
                    </a:lnTo>
                    <a:lnTo>
                      <a:pt x="223" y="0"/>
                    </a:lnTo>
                    <a:lnTo>
                      <a:pt x="238" y="0"/>
                    </a:lnTo>
                    <a:close/>
                  </a:path>
                </a:pathLst>
              </a:custGeom>
              <a:solidFill>
                <a:srgbClr val="DD3D3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7" name="Google Shape;1077;p29"/>
              <p:cNvSpPr/>
              <p:nvPr/>
            </p:nvSpPr>
            <p:spPr>
              <a:xfrm>
                <a:off x="1830" y="2502"/>
                <a:ext cx="228" cy="75"/>
              </a:xfrm>
              <a:custGeom>
                <a:rect b="b" l="l" r="r" t="t"/>
                <a:pathLst>
                  <a:path extrusionOk="0" h="75" w="228">
                    <a:moveTo>
                      <a:pt x="228" y="0"/>
                    </a:moveTo>
                    <a:lnTo>
                      <a:pt x="0" y="75"/>
                    </a:lnTo>
                    <a:lnTo>
                      <a:pt x="0" y="71"/>
                    </a:lnTo>
                    <a:lnTo>
                      <a:pt x="2" y="69"/>
                    </a:lnTo>
                    <a:lnTo>
                      <a:pt x="213" y="0"/>
                    </a:lnTo>
                    <a:lnTo>
                      <a:pt x="228" y="0"/>
                    </a:lnTo>
                    <a:close/>
                  </a:path>
                </a:pathLst>
              </a:custGeom>
              <a:solidFill>
                <a:srgbClr val="DD3D3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8" name="Google Shape;1078;p29"/>
              <p:cNvSpPr/>
              <p:nvPr/>
            </p:nvSpPr>
            <p:spPr>
              <a:xfrm>
                <a:off x="1830" y="2502"/>
                <a:ext cx="221" cy="71"/>
              </a:xfrm>
              <a:custGeom>
                <a:rect b="b" l="l" r="r" t="t"/>
                <a:pathLst>
                  <a:path extrusionOk="0" h="71" w="221">
                    <a:moveTo>
                      <a:pt x="221" y="0"/>
                    </a:moveTo>
                    <a:lnTo>
                      <a:pt x="0" y="71"/>
                    </a:lnTo>
                    <a:lnTo>
                      <a:pt x="2" y="69"/>
                    </a:lnTo>
                    <a:lnTo>
                      <a:pt x="4" y="65"/>
                    </a:lnTo>
                    <a:lnTo>
                      <a:pt x="205" y="0"/>
                    </a:lnTo>
                    <a:lnTo>
                      <a:pt x="221" y="0"/>
                    </a:lnTo>
                    <a:close/>
                  </a:path>
                </a:pathLst>
              </a:custGeom>
              <a:solidFill>
                <a:srgbClr val="DD3C3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9" name="Google Shape;1079;p29"/>
              <p:cNvSpPr/>
              <p:nvPr/>
            </p:nvSpPr>
            <p:spPr>
              <a:xfrm>
                <a:off x="1832" y="2502"/>
                <a:ext cx="211" cy="69"/>
              </a:xfrm>
              <a:custGeom>
                <a:rect b="b" l="l" r="r" t="t"/>
                <a:pathLst>
                  <a:path extrusionOk="0" h="69" w="211">
                    <a:moveTo>
                      <a:pt x="211" y="0"/>
                    </a:moveTo>
                    <a:lnTo>
                      <a:pt x="0" y="69"/>
                    </a:lnTo>
                    <a:lnTo>
                      <a:pt x="2" y="65"/>
                    </a:lnTo>
                    <a:lnTo>
                      <a:pt x="4" y="61"/>
                    </a:lnTo>
                    <a:lnTo>
                      <a:pt x="196" y="0"/>
                    </a:lnTo>
                    <a:lnTo>
                      <a:pt x="211" y="0"/>
                    </a:lnTo>
                    <a:close/>
                  </a:path>
                </a:pathLst>
              </a:custGeom>
              <a:solidFill>
                <a:srgbClr val="DD3C3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0" name="Google Shape;1080;p29"/>
              <p:cNvSpPr/>
              <p:nvPr/>
            </p:nvSpPr>
            <p:spPr>
              <a:xfrm>
                <a:off x="1834" y="2502"/>
                <a:ext cx="201" cy="65"/>
              </a:xfrm>
              <a:custGeom>
                <a:rect b="b" l="l" r="r" t="t"/>
                <a:pathLst>
                  <a:path extrusionOk="0" h="65" w="201">
                    <a:moveTo>
                      <a:pt x="201" y="0"/>
                    </a:moveTo>
                    <a:lnTo>
                      <a:pt x="0" y="65"/>
                    </a:lnTo>
                    <a:lnTo>
                      <a:pt x="2" y="61"/>
                    </a:lnTo>
                    <a:lnTo>
                      <a:pt x="4" y="59"/>
                    </a:lnTo>
                    <a:lnTo>
                      <a:pt x="186" y="0"/>
                    </a:lnTo>
                    <a:lnTo>
                      <a:pt x="201" y="0"/>
                    </a:lnTo>
                    <a:close/>
                  </a:path>
                </a:pathLst>
              </a:custGeom>
              <a:solidFill>
                <a:srgbClr val="DD3C3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1" name="Google Shape;1081;p29"/>
              <p:cNvSpPr/>
              <p:nvPr/>
            </p:nvSpPr>
            <p:spPr>
              <a:xfrm>
                <a:off x="1836" y="2502"/>
                <a:ext cx="192" cy="61"/>
              </a:xfrm>
              <a:custGeom>
                <a:rect b="b" l="l" r="r" t="t"/>
                <a:pathLst>
                  <a:path extrusionOk="0" h="61" w="192">
                    <a:moveTo>
                      <a:pt x="192" y="0"/>
                    </a:moveTo>
                    <a:lnTo>
                      <a:pt x="0" y="61"/>
                    </a:lnTo>
                    <a:lnTo>
                      <a:pt x="2" y="59"/>
                    </a:lnTo>
                    <a:lnTo>
                      <a:pt x="4" y="56"/>
                    </a:lnTo>
                    <a:lnTo>
                      <a:pt x="176" y="0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rgbClr val="DD3C3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2" name="Google Shape;1082;p29"/>
              <p:cNvSpPr/>
              <p:nvPr/>
            </p:nvSpPr>
            <p:spPr>
              <a:xfrm>
                <a:off x="1838" y="2502"/>
                <a:ext cx="182" cy="59"/>
              </a:xfrm>
              <a:custGeom>
                <a:rect b="b" l="l" r="r" t="t"/>
                <a:pathLst>
                  <a:path extrusionOk="0" h="59" w="182">
                    <a:moveTo>
                      <a:pt x="182" y="0"/>
                    </a:moveTo>
                    <a:lnTo>
                      <a:pt x="0" y="59"/>
                    </a:lnTo>
                    <a:lnTo>
                      <a:pt x="2" y="56"/>
                    </a:lnTo>
                    <a:lnTo>
                      <a:pt x="4" y="52"/>
                    </a:lnTo>
                    <a:lnTo>
                      <a:pt x="165" y="0"/>
                    </a:ln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DD3B3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3" name="Google Shape;1083;p29"/>
              <p:cNvSpPr/>
              <p:nvPr/>
            </p:nvSpPr>
            <p:spPr>
              <a:xfrm>
                <a:off x="1840" y="2502"/>
                <a:ext cx="172" cy="56"/>
              </a:xfrm>
              <a:custGeom>
                <a:rect b="b" l="l" r="r" t="t"/>
                <a:pathLst>
                  <a:path extrusionOk="0" h="56" w="172">
                    <a:moveTo>
                      <a:pt x="172" y="0"/>
                    </a:moveTo>
                    <a:lnTo>
                      <a:pt x="0" y="56"/>
                    </a:lnTo>
                    <a:lnTo>
                      <a:pt x="2" y="52"/>
                    </a:lnTo>
                    <a:lnTo>
                      <a:pt x="3" y="50"/>
                    </a:lnTo>
                    <a:lnTo>
                      <a:pt x="155" y="0"/>
                    </a:ln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DD3B3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4" name="Google Shape;1084;p29"/>
              <p:cNvSpPr/>
              <p:nvPr/>
            </p:nvSpPr>
            <p:spPr>
              <a:xfrm>
                <a:off x="1842" y="2502"/>
                <a:ext cx="161" cy="52"/>
              </a:xfrm>
              <a:custGeom>
                <a:rect b="b" l="l" r="r" t="t"/>
                <a:pathLst>
                  <a:path extrusionOk="0" h="52" w="161">
                    <a:moveTo>
                      <a:pt x="161" y="0"/>
                    </a:moveTo>
                    <a:lnTo>
                      <a:pt x="0" y="52"/>
                    </a:lnTo>
                    <a:lnTo>
                      <a:pt x="1" y="50"/>
                    </a:lnTo>
                    <a:lnTo>
                      <a:pt x="3" y="46"/>
                    </a:lnTo>
                    <a:lnTo>
                      <a:pt x="145" y="0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DD3B3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5" name="Google Shape;1085;p29"/>
              <p:cNvSpPr/>
              <p:nvPr/>
            </p:nvSpPr>
            <p:spPr>
              <a:xfrm>
                <a:off x="1843" y="2502"/>
                <a:ext cx="152" cy="50"/>
              </a:xfrm>
              <a:custGeom>
                <a:rect b="b" l="l" r="r" t="t"/>
                <a:pathLst>
                  <a:path extrusionOk="0" h="50" w="152">
                    <a:moveTo>
                      <a:pt x="152" y="0"/>
                    </a:moveTo>
                    <a:lnTo>
                      <a:pt x="0" y="50"/>
                    </a:lnTo>
                    <a:lnTo>
                      <a:pt x="2" y="46"/>
                    </a:lnTo>
                    <a:lnTo>
                      <a:pt x="4" y="42"/>
                    </a:lnTo>
                    <a:lnTo>
                      <a:pt x="137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rgbClr val="DD3B3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6" name="Google Shape;1086;p29"/>
              <p:cNvSpPr/>
              <p:nvPr/>
            </p:nvSpPr>
            <p:spPr>
              <a:xfrm>
                <a:off x="1845" y="2502"/>
                <a:ext cx="142" cy="46"/>
              </a:xfrm>
              <a:custGeom>
                <a:rect b="b" l="l" r="r" t="t"/>
                <a:pathLst>
                  <a:path extrusionOk="0" h="46" w="142">
                    <a:moveTo>
                      <a:pt x="142" y="0"/>
                    </a:moveTo>
                    <a:lnTo>
                      <a:pt x="0" y="46"/>
                    </a:lnTo>
                    <a:lnTo>
                      <a:pt x="2" y="42"/>
                    </a:lnTo>
                    <a:lnTo>
                      <a:pt x="4" y="40"/>
                    </a:lnTo>
                    <a:lnTo>
                      <a:pt x="127" y="0"/>
                    </a:lnTo>
                    <a:lnTo>
                      <a:pt x="142" y="0"/>
                    </a:lnTo>
                    <a:close/>
                  </a:path>
                </a:pathLst>
              </a:custGeom>
              <a:solidFill>
                <a:srgbClr val="DD3B3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7" name="Google Shape;1087;p29"/>
              <p:cNvSpPr/>
              <p:nvPr/>
            </p:nvSpPr>
            <p:spPr>
              <a:xfrm>
                <a:off x="1847" y="2502"/>
                <a:ext cx="133" cy="42"/>
              </a:xfrm>
              <a:custGeom>
                <a:rect b="b" l="l" r="r" t="t"/>
                <a:pathLst>
                  <a:path extrusionOk="0" h="42" w="133">
                    <a:moveTo>
                      <a:pt x="133" y="0"/>
                    </a:moveTo>
                    <a:lnTo>
                      <a:pt x="0" y="42"/>
                    </a:lnTo>
                    <a:lnTo>
                      <a:pt x="2" y="40"/>
                    </a:lnTo>
                    <a:lnTo>
                      <a:pt x="4" y="36"/>
                    </a:lnTo>
                    <a:lnTo>
                      <a:pt x="117" y="0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DD3B3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8" name="Google Shape;1088;p29"/>
              <p:cNvSpPr/>
              <p:nvPr/>
            </p:nvSpPr>
            <p:spPr>
              <a:xfrm>
                <a:off x="1849" y="2502"/>
                <a:ext cx="123" cy="40"/>
              </a:xfrm>
              <a:custGeom>
                <a:rect b="b" l="l" r="r" t="t"/>
                <a:pathLst>
                  <a:path extrusionOk="0" h="40" w="123">
                    <a:moveTo>
                      <a:pt x="123" y="0"/>
                    </a:moveTo>
                    <a:lnTo>
                      <a:pt x="0" y="40"/>
                    </a:lnTo>
                    <a:lnTo>
                      <a:pt x="2" y="36"/>
                    </a:lnTo>
                    <a:lnTo>
                      <a:pt x="4" y="33"/>
                    </a:lnTo>
                    <a:lnTo>
                      <a:pt x="108" y="0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DD3B3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9" name="Google Shape;1089;p29"/>
              <p:cNvSpPr/>
              <p:nvPr/>
            </p:nvSpPr>
            <p:spPr>
              <a:xfrm>
                <a:off x="1851" y="2502"/>
                <a:ext cx="113" cy="36"/>
              </a:xfrm>
              <a:custGeom>
                <a:rect b="b" l="l" r="r" t="t"/>
                <a:pathLst>
                  <a:path extrusionOk="0" h="36" w="113">
                    <a:moveTo>
                      <a:pt x="113" y="0"/>
                    </a:moveTo>
                    <a:lnTo>
                      <a:pt x="0" y="36"/>
                    </a:lnTo>
                    <a:lnTo>
                      <a:pt x="2" y="33"/>
                    </a:lnTo>
                    <a:lnTo>
                      <a:pt x="6" y="31"/>
                    </a:lnTo>
                    <a:lnTo>
                      <a:pt x="98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DD3B3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0" name="Google Shape;1090;p29"/>
              <p:cNvSpPr/>
              <p:nvPr/>
            </p:nvSpPr>
            <p:spPr>
              <a:xfrm>
                <a:off x="1853" y="2502"/>
                <a:ext cx="104" cy="33"/>
              </a:xfrm>
              <a:custGeom>
                <a:rect b="b" l="l" r="r" t="t"/>
                <a:pathLst>
                  <a:path extrusionOk="0" h="33" w="104">
                    <a:moveTo>
                      <a:pt x="104" y="0"/>
                    </a:moveTo>
                    <a:lnTo>
                      <a:pt x="0" y="33"/>
                    </a:lnTo>
                    <a:lnTo>
                      <a:pt x="4" y="31"/>
                    </a:lnTo>
                    <a:lnTo>
                      <a:pt x="6" y="27"/>
                    </a:lnTo>
                    <a:lnTo>
                      <a:pt x="88" y="0"/>
                    </a:lnTo>
                    <a:lnTo>
                      <a:pt x="104" y="0"/>
                    </a:lnTo>
                    <a:close/>
                  </a:path>
                </a:pathLst>
              </a:custGeom>
              <a:solidFill>
                <a:srgbClr val="DD3A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1" name="Google Shape;1091;p29"/>
              <p:cNvSpPr/>
              <p:nvPr/>
            </p:nvSpPr>
            <p:spPr>
              <a:xfrm>
                <a:off x="1857" y="2502"/>
                <a:ext cx="92" cy="31"/>
              </a:xfrm>
              <a:custGeom>
                <a:rect b="b" l="l" r="r" t="t"/>
                <a:pathLst>
                  <a:path extrusionOk="0" h="31" w="92">
                    <a:moveTo>
                      <a:pt x="92" y="0"/>
                    </a:moveTo>
                    <a:lnTo>
                      <a:pt x="0" y="31"/>
                    </a:lnTo>
                    <a:lnTo>
                      <a:pt x="2" y="27"/>
                    </a:lnTo>
                    <a:lnTo>
                      <a:pt x="4" y="23"/>
                    </a:lnTo>
                    <a:lnTo>
                      <a:pt x="77" y="0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DD3A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2" name="Google Shape;1092;p29"/>
              <p:cNvSpPr/>
              <p:nvPr/>
            </p:nvSpPr>
            <p:spPr>
              <a:xfrm>
                <a:off x="1859" y="2502"/>
                <a:ext cx="82" cy="27"/>
              </a:xfrm>
              <a:custGeom>
                <a:rect b="b" l="l" r="r" t="t"/>
                <a:pathLst>
                  <a:path extrusionOk="0" h="27" w="82">
                    <a:moveTo>
                      <a:pt x="82" y="0"/>
                    </a:moveTo>
                    <a:lnTo>
                      <a:pt x="0" y="27"/>
                    </a:lnTo>
                    <a:lnTo>
                      <a:pt x="2" y="23"/>
                    </a:lnTo>
                    <a:lnTo>
                      <a:pt x="4" y="19"/>
                    </a:lnTo>
                    <a:lnTo>
                      <a:pt x="65" y="0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DD3A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3" name="Google Shape;1093;p29"/>
              <p:cNvSpPr/>
              <p:nvPr/>
            </p:nvSpPr>
            <p:spPr>
              <a:xfrm>
                <a:off x="1861" y="2502"/>
                <a:ext cx="73" cy="23"/>
              </a:xfrm>
              <a:custGeom>
                <a:rect b="b" l="l" r="r" t="t"/>
                <a:pathLst>
                  <a:path extrusionOk="0" h="23" w="73">
                    <a:moveTo>
                      <a:pt x="73" y="0"/>
                    </a:moveTo>
                    <a:lnTo>
                      <a:pt x="0" y="23"/>
                    </a:lnTo>
                    <a:lnTo>
                      <a:pt x="2" y="19"/>
                    </a:lnTo>
                    <a:lnTo>
                      <a:pt x="4" y="17"/>
                    </a:lnTo>
                    <a:lnTo>
                      <a:pt x="55" y="0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DC3A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4" name="Google Shape;1094;p29"/>
              <p:cNvSpPr/>
              <p:nvPr/>
            </p:nvSpPr>
            <p:spPr>
              <a:xfrm>
                <a:off x="1863" y="2502"/>
                <a:ext cx="61" cy="19"/>
              </a:xfrm>
              <a:custGeom>
                <a:rect b="b" l="l" r="r" t="t"/>
                <a:pathLst>
                  <a:path extrusionOk="0" h="19" w="61">
                    <a:moveTo>
                      <a:pt x="61" y="0"/>
                    </a:moveTo>
                    <a:lnTo>
                      <a:pt x="0" y="19"/>
                    </a:lnTo>
                    <a:lnTo>
                      <a:pt x="2" y="17"/>
                    </a:lnTo>
                    <a:lnTo>
                      <a:pt x="5" y="13"/>
                    </a:lnTo>
                    <a:lnTo>
                      <a:pt x="46" y="0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DC3A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5" name="Google Shape;1095;p29"/>
              <p:cNvSpPr/>
              <p:nvPr/>
            </p:nvSpPr>
            <p:spPr>
              <a:xfrm>
                <a:off x="1865" y="2502"/>
                <a:ext cx="51" cy="17"/>
              </a:xfrm>
              <a:custGeom>
                <a:rect b="b" l="l" r="r" t="t"/>
                <a:pathLst>
                  <a:path extrusionOk="0" h="17" w="51">
                    <a:moveTo>
                      <a:pt x="51" y="0"/>
                    </a:moveTo>
                    <a:lnTo>
                      <a:pt x="0" y="17"/>
                    </a:lnTo>
                    <a:lnTo>
                      <a:pt x="3" y="13"/>
                    </a:lnTo>
                    <a:lnTo>
                      <a:pt x="5" y="10"/>
                    </a:lnTo>
                    <a:lnTo>
                      <a:pt x="36" y="0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DC3A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6" name="Google Shape;1096;p29"/>
              <p:cNvSpPr/>
              <p:nvPr/>
            </p:nvSpPr>
            <p:spPr>
              <a:xfrm>
                <a:off x="1868" y="2502"/>
                <a:ext cx="41" cy="13"/>
              </a:xfrm>
              <a:custGeom>
                <a:rect b="b" l="l" r="r" t="t"/>
                <a:pathLst>
                  <a:path extrusionOk="0" h="13" w="41">
                    <a:moveTo>
                      <a:pt x="41" y="0"/>
                    </a:moveTo>
                    <a:lnTo>
                      <a:pt x="0" y="13"/>
                    </a:lnTo>
                    <a:lnTo>
                      <a:pt x="2" y="10"/>
                    </a:lnTo>
                    <a:lnTo>
                      <a:pt x="4" y="6"/>
                    </a:lnTo>
                    <a:lnTo>
                      <a:pt x="25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DC39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7" name="Google Shape;1097;p29"/>
              <p:cNvSpPr/>
              <p:nvPr/>
            </p:nvSpPr>
            <p:spPr>
              <a:xfrm>
                <a:off x="1870" y="2502"/>
                <a:ext cx="31" cy="10"/>
              </a:xfrm>
              <a:custGeom>
                <a:rect b="b" l="l" r="r" t="t"/>
                <a:pathLst>
                  <a:path extrusionOk="0" h="10" w="31">
                    <a:moveTo>
                      <a:pt x="31" y="0"/>
                    </a:moveTo>
                    <a:lnTo>
                      <a:pt x="0" y="10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16" y="0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DC39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8" name="Google Shape;1098;p29"/>
              <p:cNvSpPr/>
              <p:nvPr/>
            </p:nvSpPr>
            <p:spPr>
              <a:xfrm>
                <a:off x="1872" y="2502"/>
                <a:ext cx="21" cy="6"/>
              </a:xfrm>
              <a:custGeom>
                <a:rect b="b" l="l" r="r" t="t"/>
                <a:pathLst>
                  <a:path extrusionOk="0" h="6" w="21">
                    <a:moveTo>
                      <a:pt x="21" y="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DC39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9" name="Google Shape;1099;p29"/>
              <p:cNvSpPr/>
              <p:nvPr/>
            </p:nvSpPr>
            <p:spPr>
              <a:xfrm>
                <a:off x="1874" y="2502"/>
                <a:ext cx="12" cy="4"/>
              </a:xfrm>
              <a:custGeom>
                <a:rect b="b" l="l" r="r" t="t"/>
                <a:pathLst>
                  <a:path extrusionOk="0" h="4" w="12">
                    <a:moveTo>
                      <a:pt x="12" y="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C39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0" name="Google Shape;1100;p29"/>
              <p:cNvSpPr/>
              <p:nvPr/>
            </p:nvSpPr>
            <p:spPr>
              <a:xfrm>
                <a:off x="1878" y="2502"/>
                <a:ext cx="0" cy="0"/>
              </a:xfrm>
              <a:prstGeom prst="rect">
                <a:avLst/>
              </a:prstGeom>
              <a:solidFill>
                <a:srgbClr val="DC39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1" name="Google Shape;1101;p29"/>
              <p:cNvSpPr/>
              <p:nvPr/>
            </p:nvSpPr>
            <p:spPr>
              <a:xfrm>
                <a:off x="1878" y="2494"/>
                <a:ext cx="296" cy="16"/>
              </a:xfrm>
              <a:custGeom>
                <a:rect b="b" l="l" r="r" t="t"/>
                <a:pathLst>
                  <a:path extrusionOk="0" h="16" w="296">
                    <a:moveTo>
                      <a:pt x="296" y="8"/>
                    </a:moveTo>
                    <a:lnTo>
                      <a:pt x="288" y="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288" y="16"/>
                    </a:lnTo>
                    <a:lnTo>
                      <a:pt x="296" y="8"/>
                    </a:lnTo>
                    <a:lnTo>
                      <a:pt x="296" y="8"/>
                    </a:lnTo>
                    <a:lnTo>
                      <a:pt x="296" y="0"/>
                    </a:lnTo>
                    <a:lnTo>
                      <a:pt x="288" y="0"/>
                    </a:lnTo>
                    <a:lnTo>
                      <a:pt x="296" y="8"/>
                    </a:lnTo>
                    <a:close/>
                  </a:path>
                </a:pathLst>
              </a:custGeom>
              <a:solidFill>
                <a:srgbClr val="DD374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2" name="Google Shape;1102;p29"/>
              <p:cNvSpPr/>
              <p:nvPr/>
            </p:nvSpPr>
            <p:spPr>
              <a:xfrm>
                <a:off x="2158" y="2502"/>
                <a:ext cx="16" cy="520"/>
              </a:xfrm>
              <a:custGeom>
                <a:rect b="b" l="l" r="r" t="t"/>
                <a:pathLst>
                  <a:path extrusionOk="0" h="520" w="16">
                    <a:moveTo>
                      <a:pt x="8" y="520"/>
                    </a:moveTo>
                    <a:lnTo>
                      <a:pt x="16" y="512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0" y="512"/>
                    </a:lnTo>
                    <a:lnTo>
                      <a:pt x="8" y="520"/>
                    </a:lnTo>
                    <a:lnTo>
                      <a:pt x="8" y="520"/>
                    </a:lnTo>
                    <a:lnTo>
                      <a:pt x="16" y="520"/>
                    </a:lnTo>
                    <a:lnTo>
                      <a:pt x="16" y="512"/>
                    </a:lnTo>
                    <a:lnTo>
                      <a:pt x="8" y="520"/>
                    </a:lnTo>
                    <a:close/>
                  </a:path>
                </a:pathLst>
              </a:custGeom>
              <a:solidFill>
                <a:srgbClr val="DD374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3" name="Google Shape;1103;p29"/>
              <p:cNvSpPr/>
              <p:nvPr/>
            </p:nvSpPr>
            <p:spPr>
              <a:xfrm>
                <a:off x="1870" y="3007"/>
                <a:ext cx="296" cy="15"/>
              </a:xfrm>
              <a:custGeom>
                <a:rect b="b" l="l" r="r" t="t"/>
                <a:pathLst>
                  <a:path extrusionOk="0" h="15" w="296">
                    <a:moveTo>
                      <a:pt x="0" y="11"/>
                    </a:moveTo>
                    <a:lnTo>
                      <a:pt x="8" y="15"/>
                    </a:lnTo>
                    <a:lnTo>
                      <a:pt x="46" y="15"/>
                    </a:lnTo>
                    <a:lnTo>
                      <a:pt x="83" y="15"/>
                    </a:lnTo>
                    <a:lnTo>
                      <a:pt x="117" y="15"/>
                    </a:lnTo>
                    <a:lnTo>
                      <a:pt x="152" y="15"/>
                    </a:lnTo>
                    <a:lnTo>
                      <a:pt x="186" y="15"/>
                    </a:lnTo>
                    <a:lnTo>
                      <a:pt x="221" y="15"/>
                    </a:lnTo>
                    <a:lnTo>
                      <a:pt x="257" y="15"/>
                    </a:lnTo>
                    <a:lnTo>
                      <a:pt x="296" y="15"/>
                    </a:lnTo>
                    <a:lnTo>
                      <a:pt x="296" y="0"/>
                    </a:lnTo>
                    <a:lnTo>
                      <a:pt x="257" y="0"/>
                    </a:lnTo>
                    <a:lnTo>
                      <a:pt x="221" y="0"/>
                    </a:lnTo>
                    <a:lnTo>
                      <a:pt x="186" y="0"/>
                    </a:lnTo>
                    <a:lnTo>
                      <a:pt x="152" y="0"/>
                    </a:lnTo>
                    <a:lnTo>
                      <a:pt x="117" y="0"/>
                    </a:lnTo>
                    <a:lnTo>
                      <a:pt x="83" y="0"/>
                    </a:lnTo>
                    <a:lnTo>
                      <a:pt x="46" y="0"/>
                    </a:lnTo>
                    <a:lnTo>
                      <a:pt x="8" y="0"/>
                    </a:lnTo>
                    <a:lnTo>
                      <a:pt x="14" y="2"/>
                    </a:lnTo>
                    <a:lnTo>
                      <a:pt x="0" y="11"/>
                    </a:lnTo>
                    <a:lnTo>
                      <a:pt x="4" y="15"/>
                    </a:lnTo>
                    <a:lnTo>
                      <a:pt x="8" y="15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DD374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4" name="Google Shape;1104;p29"/>
              <p:cNvSpPr/>
              <p:nvPr/>
            </p:nvSpPr>
            <p:spPr>
              <a:xfrm>
                <a:off x="1774" y="2494"/>
                <a:ext cx="110" cy="524"/>
              </a:xfrm>
              <a:custGeom>
                <a:rect b="b" l="l" r="r" t="t"/>
                <a:pathLst>
                  <a:path extrusionOk="0" h="524" w="110">
                    <a:moveTo>
                      <a:pt x="104" y="0"/>
                    </a:moveTo>
                    <a:lnTo>
                      <a:pt x="96" y="2"/>
                    </a:lnTo>
                    <a:lnTo>
                      <a:pt x="71" y="39"/>
                    </a:lnTo>
                    <a:lnTo>
                      <a:pt x="50" y="73"/>
                    </a:lnTo>
                    <a:lnTo>
                      <a:pt x="33" y="108"/>
                    </a:lnTo>
                    <a:lnTo>
                      <a:pt x="20" y="142"/>
                    </a:lnTo>
                    <a:lnTo>
                      <a:pt x="10" y="175"/>
                    </a:lnTo>
                    <a:lnTo>
                      <a:pt x="4" y="209"/>
                    </a:lnTo>
                    <a:lnTo>
                      <a:pt x="0" y="242"/>
                    </a:lnTo>
                    <a:lnTo>
                      <a:pt x="0" y="275"/>
                    </a:lnTo>
                    <a:lnTo>
                      <a:pt x="2" y="307"/>
                    </a:lnTo>
                    <a:lnTo>
                      <a:pt x="8" y="340"/>
                    </a:lnTo>
                    <a:lnTo>
                      <a:pt x="18" y="371"/>
                    </a:lnTo>
                    <a:lnTo>
                      <a:pt x="29" y="403"/>
                    </a:lnTo>
                    <a:lnTo>
                      <a:pt x="43" y="434"/>
                    </a:lnTo>
                    <a:lnTo>
                      <a:pt x="58" y="465"/>
                    </a:lnTo>
                    <a:lnTo>
                      <a:pt x="77" y="493"/>
                    </a:lnTo>
                    <a:lnTo>
                      <a:pt x="96" y="524"/>
                    </a:lnTo>
                    <a:lnTo>
                      <a:pt x="110" y="515"/>
                    </a:lnTo>
                    <a:lnTo>
                      <a:pt x="91" y="486"/>
                    </a:lnTo>
                    <a:lnTo>
                      <a:pt x="73" y="457"/>
                    </a:lnTo>
                    <a:lnTo>
                      <a:pt x="56" y="426"/>
                    </a:lnTo>
                    <a:lnTo>
                      <a:pt x="45" y="396"/>
                    </a:lnTo>
                    <a:lnTo>
                      <a:pt x="33" y="367"/>
                    </a:lnTo>
                    <a:lnTo>
                      <a:pt x="25" y="336"/>
                    </a:lnTo>
                    <a:lnTo>
                      <a:pt x="20" y="305"/>
                    </a:lnTo>
                    <a:lnTo>
                      <a:pt x="16" y="275"/>
                    </a:lnTo>
                    <a:lnTo>
                      <a:pt x="16" y="242"/>
                    </a:lnTo>
                    <a:lnTo>
                      <a:pt x="20" y="211"/>
                    </a:lnTo>
                    <a:lnTo>
                      <a:pt x="25" y="179"/>
                    </a:lnTo>
                    <a:lnTo>
                      <a:pt x="35" y="146"/>
                    </a:lnTo>
                    <a:lnTo>
                      <a:pt x="48" y="114"/>
                    </a:lnTo>
                    <a:lnTo>
                      <a:pt x="66" y="81"/>
                    </a:lnTo>
                    <a:lnTo>
                      <a:pt x="85" y="46"/>
                    </a:lnTo>
                    <a:lnTo>
                      <a:pt x="110" y="12"/>
                    </a:lnTo>
                    <a:lnTo>
                      <a:pt x="104" y="16"/>
                    </a:lnTo>
                    <a:lnTo>
                      <a:pt x="104" y="0"/>
                    </a:lnTo>
                    <a:lnTo>
                      <a:pt x="100" y="0"/>
                    </a:lnTo>
                    <a:lnTo>
                      <a:pt x="96" y="2"/>
                    </a:lnTo>
                    <a:lnTo>
                      <a:pt x="104" y="0"/>
                    </a:lnTo>
                    <a:close/>
                  </a:path>
                </a:pathLst>
              </a:custGeom>
              <a:solidFill>
                <a:srgbClr val="DD374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5" name="Google Shape;1105;p29"/>
              <p:cNvSpPr/>
              <p:nvPr/>
            </p:nvSpPr>
            <p:spPr>
              <a:xfrm>
                <a:off x="2152" y="2498"/>
                <a:ext cx="14" cy="4"/>
              </a:xfrm>
              <a:custGeom>
                <a:rect b="b" l="l" r="r" t="t"/>
                <a:pathLst>
                  <a:path extrusionOk="0" h="4" w="14">
                    <a:moveTo>
                      <a:pt x="0" y="4"/>
                    </a:moveTo>
                    <a:lnTo>
                      <a:pt x="14" y="0"/>
                    </a:lnTo>
                    <a:lnTo>
                      <a:pt x="14" y="4"/>
                    </a:lnTo>
                    <a:lnTo>
                      <a:pt x="8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ED4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6" name="Google Shape;1106;p29"/>
              <p:cNvSpPr/>
              <p:nvPr/>
            </p:nvSpPr>
            <p:spPr>
              <a:xfrm>
                <a:off x="2145" y="2494"/>
                <a:ext cx="21" cy="8"/>
              </a:xfrm>
              <a:custGeom>
                <a:rect b="b" l="l" r="r" t="t"/>
                <a:pathLst>
                  <a:path extrusionOk="0" h="8" w="21">
                    <a:moveTo>
                      <a:pt x="21" y="6"/>
                    </a:moveTo>
                    <a:lnTo>
                      <a:pt x="15" y="8"/>
                    </a:lnTo>
                    <a:lnTo>
                      <a:pt x="7" y="8"/>
                    </a:lnTo>
                    <a:lnTo>
                      <a:pt x="0" y="8"/>
                    </a:lnTo>
                    <a:lnTo>
                      <a:pt x="21" y="0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F2EC3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7" name="Google Shape;1107;p29"/>
              <p:cNvSpPr/>
              <p:nvPr/>
            </p:nvSpPr>
            <p:spPr>
              <a:xfrm>
                <a:off x="2137" y="2492"/>
                <a:ext cx="29" cy="10"/>
              </a:xfrm>
              <a:custGeom>
                <a:rect b="b" l="l" r="r" t="t"/>
                <a:pathLst>
                  <a:path extrusionOk="0" h="10" w="29">
                    <a:moveTo>
                      <a:pt x="29" y="6"/>
                    </a:moveTo>
                    <a:lnTo>
                      <a:pt x="15" y="10"/>
                    </a:lnTo>
                    <a:lnTo>
                      <a:pt x="8" y="10"/>
                    </a:lnTo>
                    <a:lnTo>
                      <a:pt x="0" y="10"/>
                    </a:lnTo>
                    <a:lnTo>
                      <a:pt x="29" y="0"/>
                    </a:lnTo>
                    <a:lnTo>
                      <a:pt x="29" y="6"/>
                    </a:lnTo>
                    <a:close/>
                  </a:path>
                </a:pathLst>
              </a:custGeom>
              <a:solidFill>
                <a:srgbClr val="F2EC3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8" name="Google Shape;1108;p29"/>
              <p:cNvSpPr/>
              <p:nvPr/>
            </p:nvSpPr>
            <p:spPr>
              <a:xfrm>
                <a:off x="2129" y="2490"/>
                <a:ext cx="37" cy="12"/>
              </a:xfrm>
              <a:custGeom>
                <a:rect b="b" l="l" r="r" t="t"/>
                <a:pathLst>
                  <a:path extrusionOk="0" h="12" w="37">
                    <a:moveTo>
                      <a:pt x="37" y="4"/>
                    </a:moveTo>
                    <a:lnTo>
                      <a:pt x="16" y="12"/>
                    </a:lnTo>
                    <a:lnTo>
                      <a:pt x="8" y="12"/>
                    </a:lnTo>
                    <a:lnTo>
                      <a:pt x="0" y="12"/>
                    </a:lnTo>
                    <a:lnTo>
                      <a:pt x="37" y="0"/>
                    </a:lnTo>
                    <a:lnTo>
                      <a:pt x="37" y="4"/>
                    </a:lnTo>
                    <a:close/>
                  </a:path>
                </a:pathLst>
              </a:custGeom>
              <a:solidFill>
                <a:srgbClr val="F2EA3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9" name="Google Shape;1109;p29"/>
              <p:cNvSpPr/>
              <p:nvPr/>
            </p:nvSpPr>
            <p:spPr>
              <a:xfrm>
                <a:off x="2122" y="2487"/>
                <a:ext cx="44" cy="15"/>
              </a:xfrm>
              <a:custGeom>
                <a:rect b="b" l="l" r="r" t="t"/>
                <a:pathLst>
                  <a:path extrusionOk="0" h="15" w="44">
                    <a:moveTo>
                      <a:pt x="44" y="5"/>
                    </a:moveTo>
                    <a:lnTo>
                      <a:pt x="15" y="15"/>
                    </a:lnTo>
                    <a:lnTo>
                      <a:pt x="7" y="15"/>
                    </a:lnTo>
                    <a:lnTo>
                      <a:pt x="0" y="15"/>
                    </a:lnTo>
                    <a:lnTo>
                      <a:pt x="44" y="0"/>
                    </a:lnTo>
                    <a:lnTo>
                      <a:pt x="44" y="5"/>
                    </a:lnTo>
                    <a:close/>
                  </a:path>
                </a:pathLst>
              </a:custGeom>
              <a:solidFill>
                <a:srgbClr val="F2EA3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0" name="Google Shape;1110;p29"/>
              <p:cNvSpPr/>
              <p:nvPr/>
            </p:nvSpPr>
            <p:spPr>
              <a:xfrm>
                <a:off x="2114" y="2485"/>
                <a:ext cx="52" cy="17"/>
              </a:xfrm>
              <a:custGeom>
                <a:rect b="b" l="l" r="r" t="t"/>
                <a:pathLst>
                  <a:path extrusionOk="0" h="17" w="52">
                    <a:moveTo>
                      <a:pt x="52" y="5"/>
                    </a:moveTo>
                    <a:lnTo>
                      <a:pt x="15" y="17"/>
                    </a:lnTo>
                    <a:lnTo>
                      <a:pt x="8" y="17"/>
                    </a:lnTo>
                    <a:lnTo>
                      <a:pt x="0" y="17"/>
                    </a:lnTo>
                    <a:lnTo>
                      <a:pt x="52" y="0"/>
                    </a:lnTo>
                    <a:lnTo>
                      <a:pt x="52" y="5"/>
                    </a:lnTo>
                    <a:close/>
                  </a:path>
                </a:pathLst>
              </a:custGeom>
              <a:solidFill>
                <a:srgbClr val="F2E93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1" name="Google Shape;1111;p29"/>
              <p:cNvSpPr/>
              <p:nvPr/>
            </p:nvSpPr>
            <p:spPr>
              <a:xfrm>
                <a:off x="2106" y="2483"/>
                <a:ext cx="60" cy="19"/>
              </a:xfrm>
              <a:custGeom>
                <a:rect b="b" l="l" r="r" t="t"/>
                <a:pathLst>
                  <a:path extrusionOk="0" h="19" w="60">
                    <a:moveTo>
                      <a:pt x="60" y="4"/>
                    </a:moveTo>
                    <a:lnTo>
                      <a:pt x="16" y="19"/>
                    </a:lnTo>
                    <a:lnTo>
                      <a:pt x="8" y="19"/>
                    </a:lnTo>
                    <a:lnTo>
                      <a:pt x="0" y="19"/>
                    </a:lnTo>
                    <a:lnTo>
                      <a:pt x="60" y="0"/>
                    </a:lnTo>
                    <a:lnTo>
                      <a:pt x="60" y="4"/>
                    </a:lnTo>
                    <a:close/>
                  </a:path>
                </a:pathLst>
              </a:custGeom>
              <a:solidFill>
                <a:srgbClr val="F2E93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2" name="Google Shape;1112;p29"/>
              <p:cNvSpPr/>
              <p:nvPr/>
            </p:nvSpPr>
            <p:spPr>
              <a:xfrm>
                <a:off x="2099" y="2479"/>
                <a:ext cx="67" cy="23"/>
              </a:xfrm>
              <a:custGeom>
                <a:rect b="b" l="l" r="r" t="t"/>
                <a:pathLst>
                  <a:path extrusionOk="0" h="23" w="67">
                    <a:moveTo>
                      <a:pt x="67" y="6"/>
                    </a:moveTo>
                    <a:lnTo>
                      <a:pt x="15" y="23"/>
                    </a:lnTo>
                    <a:lnTo>
                      <a:pt x="7" y="23"/>
                    </a:lnTo>
                    <a:lnTo>
                      <a:pt x="0" y="23"/>
                    </a:lnTo>
                    <a:lnTo>
                      <a:pt x="67" y="0"/>
                    </a:lnTo>
                    <a:lnTo>
                      <a:pt x="67" y="6"/>
                    </a:lnTo>
                    <a:close/>
                  </a:path>
                </a:pathLst>
              </a:custGeom>
              <a:solidFill>
                <a:srgbClr val="F3E72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3" name="Google Shape;1113;p29"/>
              <p:cNvSpPr/>
              <p:nvPr/>
            </p:nvSpPr>
            <p:spPr>
              <a:xfrm>
                <a:off x="2091" y="2477"/>
                <a:ext cx="75" cy="25"/>
              </a:xfrm>
              <a:custGeom>
                <a:rect b="b" l="l" r="r" t="t"/>
                <a:pathLst>
                  <a:path extrusionOk="0" h="25" w="75">
                    <a:moveTo>
                      <a:pt x="75" y="6"/>
                    </a:moveTo>
                    <a:lnTo>
                      <a:pt x="15" y="25"/>
                    </a:lnTo>
                    <a:lnTo>
                      <a:pt x="8" y="25"/>
                    </a:lnTo>
                    <a:lnTo>
                      <a:pt x="0" y="25"/>
                    </a:lnTo>
                    <a:lnTo>
                      <a:pt x="75" y="0"/>
                    </a:lnTo>
                    <a:lnTo>
                      <a:pt x="75" y="6"/>
                    </a:lnTo>
                    <a:close/>
                  </a:path>
                </a:pathLst>
              </a:custGeom>
              <a:solidFill>
                <a:srgbClr val="F3E72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4" name="Google Shape;1114;p29"/>
              <p:cNvSpPr/>
              <p:nvPr/>
            </p:nvSpPr>
            <p:spPr>
              <a:xfrm>
                <a:off x="2083" y="2475"/>
                <a:ext cx="83" cy="27"/>
              </a:xfrm>
              <a:custGeom>
                <a:rect b="b" l="l" r="r" t="t"/>
                <a:pathLst>
                  <a:path extrusionOk="0" h="27" w="83">
                    <a:moveTo>
                      <a:pt x="83" y="4"/>
                    </a:moveTo>
                    <a:lnTo>
                      <a:pt x="16" y="27"/>
                    </a:lnTo>
                    <a:lnTo>
                      <a:pt x="8" y="27"/>
                    </a:lnTo>
                    <a:lnTo>
                      <a:pt x="0" y="27"/>
                    </a:lnTo>
                    <a:lnTo>
                      <a:pt x="83" y="0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3E62A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5" name="Google Shape;1115;p29"/>
              <p:cNvSpPr/>
              <p:nvPr/>
            </p:nvSpPr>
            <p:spPr>
              <a:xfrm>
                <a:off x="2076" y="2471"/>
                <a:ext cx="90" cy="31"/>
              </a:xfrm>
              <a:custGeom>
                <a:rect b="b" l="l" r="r" t="t"/>
                <a:pathLst>
                  <a:path extrusionOk="0" h="31" w="90">
                    <a:moveTo>
                      <a:pt x="90" y="6"/>
                    </a:moveTo>
                    <a:lnTo>
                      <a:pt x="15" y="31"/>
                    </a:lnTo>
                    <a:lnTo>
                      <a:pt x="7" y="31"/>
                    </a:lnTo>
                    <a:lnTo>
                      <a:pt x="0" y="31"/>
                    </a:lnTo>
                    <a:lnTo>
                      <a:pt x="90" y="0"/>
                    </a:lnTo>
                    <a:lnTo>
                      <a:pt x="90" y="6"/>
                    </a:lnTo>
                    <a:close/>
                  </a:path>
                </a:pathLst>
              </a:custGeom>
              <a:solidFill>
                <a:srgbClr val="F3E52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6" name="Google Shape;1116;p29"/>
              <p:cNvSpPr/>
              <p:nvPr/>
            </p:nvSpPr>
            <p:spPr>
              <a:xfrm>
                <a:off x="2068" y="2469"/>
                <a:ext cx="98" cy="33"/>
              </a:xfrm>
              <a:custGeom>
                <a:rect b="b" l="l" r="r" t="t"/>
                <a:pathLst>
                  <a:path extrusionOk="0" h="33" w="98">
                    <a:moveTo>
                      <a:pt x="98" y="6"/>
                    </a:moveTo>
                    <a:lnTo>
                      <a:pt x="15" y="33"/>
                    </a:lnTo>
                    <a:lnTo>
                      <a:pt x="8" y="33"/>
                    </a:lnTo>
                    <a:lnTo>
                      <a:pt x="0" y="33"/>
                    </a:lnTo>
                    <a:lnTo>
                      <a:pt x="98" y="0"/>
                    </a:lnTo>
                    <a:lnTo>
                      <a:pt x="98" y="6"/>
                    </a:lnTo>
                    <a:close/>
                  </a:path>
                </a:pathLst>
              </a:custGeom>
              <a:solidFill>
                <a:srgbClr val="F3E42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7" name="Google Shape;1117;p29"/>
              <p:cNvSpPr/>
              <p:nvPr/>
            </p:nvSpPr>
            <p:spPr>
              <a:xfrm>
                <a:off x="2060" y="2467"/>
                <a:ext cx="106" cy="35"/>
              </a:xfrm>
              <a:custGeom>
                <a:rect b="b" l="l" r="r" t="t"/>
                <a:pathLst>
                  <a:path extrusionOk="0" h="35" w="106">
                    <a:moveTo>
                      <a:pt x="106" y="4"/>
                    </a:moveTo>
                    <a:lnTo>
                      <a:pt x="16" y="35"/>
                    </a:lnTo>
                    <a:lnTo>
                      <a:pt x="8" y="35"/>
                    </a:lnTo>
                    <a:lnTo>
                      <a:pt x="0" y="35"/>
                    </a:lnTo>
                    <a:lnTo>
                      <a:pt x="106" y="0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3E41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8" name="Google Shape;1118;p29"/>
              <p:cNvSpPr/>
              <p:nvPr/>
            </p:nvSpPr>
            <p:spPr>
              <a:xfrm>
                <a:off x="2053" y="2464"/>
                <a:ext cx="113" cy="38"/>
              </a:xfrm>
              <a:custGeom>
                <a:rect b="b" l="l" r="r" t="t"/>
                <a:pathLst>
                  <a:path extrusionOk="0" h="38" w="113">
                    <a:moveTo>
                      <a:pt x="113" y="5"/>
                    </a:moveTo>
                    <a:lnTo>
                      <a:pt x="15" y="38"/>
                    </a:lnTo>
                    <a:lnTo>
                      <a:pt x="7" y="38"/>
                    </a:lnTo>
                    <a:lnTo>
                      <a:pt x="0" y="38"/>
                    </a:lnTo>
                    <a:lnTo>
                      <a:pt x="113" y="0"/>
                    </a:lnTo>
                    <a:lnTo>
                      <a:pt x="113" y="5"/>
                    </a:lnTo>
                    <a:close/>
                  </a:path>
                </a:pathLst>
              </a:custGeom>
              <a:solidFill>
                <a:srgbClr val="F3E31B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9" name="Google Shape;1119;p29"/>
              <p:cNvSpPr/>
              <p:nvPr/>
            </p:nvSpPr>
            <p:spPr>
              <a:xfrm>
                <a:off x="2045" y="2462"/>
                <a:ext cx="121" cy="40"/>
              </a:xfrm>
              <a:custGeom>
                <a:rect b="b" l="l" r="r" t="t"/>
                <a:pathLst>
                  <a:path extrusionOk="0" h="40" w="121">
                    <a:moveTo>
                      <a:pt x="121" y="5"/>
                    </a:moveTo>
                    <a:lnTo>
                      <a:pt x="15" y="40"/>
                    </a:lnTo>
                    <a:lnTo>
                      <a:pt x="8" y="40"/>
                    </a:lnTo>
                    <a:lnTo>
                      <a:pt x="0" y="40"/>
                    </a:lnTo>
                    <a:lnTo>
                      <a:pt x="121" y="0"/>
                    </a:lnTo>
                    <a:lnTo>
                      <a:pt x="121" y="5"/>
                    </a:lnTo>
                    <a:close/>
                  </a:path>
                </a:pathLst>
              </a:custGeom>
              <a:solidFill>
                <a:srgbClr val="F3E21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0" name="Google Shape;1120;p29"/>
              <p:cNvSpPr/>
              <p:nvPr/>
            </p:nvSpPr>
            <p:spPr>
              <a:xfrm>
                <a:off x="2035" y="2460"/>
                <a:ext cx="131" cy="42"/>
              </a:xfrm>
              <a:custGeom>
                <a:rect b="b" l="l" r="r" t="t"/>
                <a:pathLst>
                  <a:path extrusionOk="0" h="42" w="131">
                    <a:moveTo>
                      <a:pt x="131" y="4"/>
                    </a:moveTo>
                    <a:lnTo>
                      <a:pt x="18" y="42"/>
                    </a:lnTo>
                    <a:lnTo>
                      <a:pt x="10" y="42"/>
                    </a:lnTo>
                    <a:lnTo>
                      <a:pt x="0" y="42"/>
                    </a:lnTo>
                    <a:lnTo>
                      <a:pt x="131" y="0"/>
                    </a:lnTo>
                    <a:lnTo>
                      <a:pt x="131" y="4"/>
                    </a:lnTo>
                    <a:close/>
                  </a:path>
                </a:pathLst>
              </a:custGeom>
              <a:solidFill>
                <a:srgbClr val="F4E10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1" name="Google Shape;1121;p29"/>
              <p:cNvSpPr/>
              <p:nvPr/>
            </p:nvSpPr>
            <p:spPr>
              <a:xfrm>
                <a:off x="2028" y="2456"/>
                <a:ext cx="138" cy="46"/>
              </a:xfrm>
              <a:custGeom>
                <a:rect b="b" l="l" r="r" t="t"/>
                <a:pathLst>
                  <a:path extrusionOk="0" h="46" w="138">
                    <a:moveTo>
                      <a:pt x="138" y="6"/>
                    </a:moveTo>
                    <a:lnTo>
                      <a:pt x="17" y="46"/>
                    </a:lnTo>
                    <a:lnTo>
                      <a:pt x="7" y="46"/>
                    </a:lnTo>
                    <a:lnTo>
                      <a:pt x="0" y="46"/>
                    </a:lnTo>
                    <a:lnTo>
                      <a:pt x="138" y="0"/>
                    </a:lnTo>
                    <a:lnTo>
                      <a:pt x="138" y="6"/>
                    </a:lnTo>
                    <a:close/>
                  </a:path>
                </a:pathLst>
              </a:custGeom>
              <a:solidFill>
                <a:srgbClr val="F4E00A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2" name="Google Shape;1122;p29"/>
              <p:cNvSpPr/>
              <p:nvPr/>
            </p:nvSpPr>
            <p:spPr>
              <a:xfrm>
                <a:off x="2020" y="2454"/>
                <a:ext cx="146" cy="48"/>
              </a:xfrm>
              <a:custGeom>
                <a:rect b="b" l="l" r="r" t="t"/>
                <a:pathLst>
                  <a:path extrusionOk="0" h="48" w="146">
                    <a:moveTo>
                      <a:pt x="146" y="6"/>
                    </a:moveTo>
                    <a:lnTo>
                      <a:pt x="15" y="48"/>
                    </a:lnTo>
                    <a:lnTo>
                      <a:pt x="8" y="48"/>
                    </a:lnTo>
                    <a:lnTo>
                      <a:pt x="0" y="48"/>
                    </a:lnTo>
                    <a:lnTo>
                      <a:pt x="146" y="0"/>
                    </a:lnTo>
                    <a:lnTo>
                      <a:pt x="146" y="6"/>
                    </a:lnTo>
                    <a:close/>
                  </a:path>
                </a:pathLst>
              </a:custGeom>
              <a:solidFill>
                <a:srgbClr val="F4E00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3" name="Google Shape;1123;p29"/>
              <p:cNvSpPr/>
              <p:nvPr/>
            </p:nvSpPr>
            <p:spPr>
              <a:xfrm>
                <a:off x="2012" y="2452"/>
                <a:ext cx="154" cy="50"/>
              </a:xfrm>
              <a:custGeom>
                <a:rect b="b" l="l" r="r" t="t"/>
                <a:pathLst>
                  <a:path extrusionOk="0" h="50" w="154">
                    <a:moveTo>
                      <a:pt x="154" y="4"/>
                    </a:moveTo>
                    <a:lnTo>
                      <a:pt x="16" y="50"/>
                    </a:lnTo>
                    <a:lnTo>
                      <a:pt x="8" y="50"/>
                    </a:lnTo>
                    <a:lnTo>
                      <a:pt x="0" y="50"/>
                    </a:lnTo>
                    <a:lnTo>
                      <a:pt x="154" y="0"/>
                    </a:lnTo>
                    <a:lnTo>
                      <a:pt x="154" y="4"/>
                    </a:lnTo>
                    <a:close/>
                  </a:path>
                </a:pathLst>
              </a:custGeom>
              <a:solidFill>
                <a:srgbClr val="F5DF0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4" name="Google Shape;1124;p29"/>
              <p:cNvSpPr/>
              <p:nvPr/>
            </p:nvSpPr>
            <p:spPr>
              <a:xfrm>
                <a:off x="2005" y="2448"/>
                <a:ext cx="161" cy="54"/>
              </a:xfrm>
              <a:custGeom>
                <a:rect b="b" l="l" r="r" t="t"/>
                <a:pathLst>
                  <a:path extrusionOk="0" h="54" w="161">
                    <a:moveTo>
                      <a:pt x="161" y="6"/>
                    </a:moveTo>
                    <a:lnTo>
                      <a:pt x="15" y="54"/>
                    </a:lnTo>
                    <a:lnTo>
                      <a:pt x="7" y="54"/>
                    </a:lnTo>
                    <a:lnTo>
                      <a:pt x="0" y="54"/>
                    </a:lnTo>
                    <a:lnTo>
                      <a:pt x="161" y="0"/>
                    </a:lnTo>
                    <a:lnTo>
                      <a:pt x="161" y="6"/>
                    </a:lnTo>
                    <a:close/>
                  </a:path>
                </a:pathLst>
              </a:custGeom>
              <a:solidFill>
                <a:srgbClr val="F5DD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5" name="Google Shape;1125;p29"/>
              <p:cNvSpPr/>
              <p:nvPr/>
            </p:nvSpPr>
            <p:spPr>
              <a:xfrm>
                <a:off x="1997" y="2446"/>
                <a:ext cx="169" cy="56"/>
              </a:xfrm>
              <a:custGeom>
                <a:rect b="b" l="l" r="r" t="t"/>
                <a:pathLst>
                  <a:path extrusionOk="0" h="56" w="169">
                    <a:moveTo>
                      <a:pt x="169" y="6"/>
                    </a:moveTo>
                    <a:lnTo>
                      <a:pt x="15" y="56"/>
                    </a:lnTo>
                    <a:lnTo>
                      <a:pt x="8" y="56"/>
                    </a:lnTo>
                    <a:lnTo>
                      <a:pt x="0" y="56"/>
                    </a:lnTo>
                    <a:lnTo>
                      <a:pt x="169" y="0"/>
                    </a:lnTo>
                    <a:lnTo>
                      <a:pt x="169" y="6"/>
                    </a:lnTo>
                    <a:close/>
                  </a:path>
                </a:pathLst>
              </a:custGeom>
              <a:solidFill>
                <a:srgbClr val="F5DD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6" name="Google Shape;1126;p29"/>
              <p:cNvSpPr/>
              <p:nvPr/>
            </p:nvSpPr>
            <p:spPr>
              <a:xfrm>
                <a:off x="1989" y="2444"/>
                <a:ext cx="177" cy="58"/>
              </a:xfrm>
              <a:custGeom>
                <a:rect b="b" l="l" r="r" t="t"/>
                <a:pathLst>
                  <a:path extrusionOk="0" h="58" w="177">
                    <a:moveTo>
                      <a:pt x="177" y="4"/>
                    </a:moveTo>
                    <a:lnTo>
                      <a:pt x="16" y="58"/>
                    </a:lnTo>
                    <a:lnTo>
                      <a:pt x="8" y="58"/>
                    </a:lnTo>
                    <a:lnTo>
                      <a:pt x="0" y="58"/>
                    </a:lnTo>
                    <a:lnTo>
                      <a:pt x="177" y="0"/>
                    </a:lnTo>
                    <a:lnTo>
                      <a:pt x="177" y="4"/>
                    </a:lnTo>
                    <a:close/>
                  </a:path>
                </a:pathLst>
              </a:custGeom>
              <a:solidFill>
                <a:srgbClr val="F6DC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7" name="Google Shape;1127;p29"/>
              <p:cNvSpPr/>
              <p:nvPr/>
            </p:nvSpPr>
            <p:spPr>
              <a:xfrm>
                <a:off x="1982" y="2443"/>
                <a:ext cx="184" cy="59"/>
              </a:xfrm>
              <a:custGeom>
                <a:rect b="b" l="l" r="r" t="t"/>
                <a:pathLst>
                  <a:path extrusionOk="0" h="59" w="184">
                    <a:moveTo>
                      <a:pt x="184" y="3"/>
                    </a:moveTo>
                    <a:lnTo>
                      <a:pt x="15" y="59"/>
                    </a:lnTo>
                    <a:lnTo>
                      <a:pt x="7" y="59"/>
                    </a:lnTo>
                    <a:lnTo>
                      <a:pt x="0" y="59"/>
                    </a:lnTo>
                    <a:lnTo>
                      <a:pt x="184" y="0"/>
                    </a:lnTo>
                    <a:lnTo>
                      <a:pt x="184" y="3"/>
                    </a:lnTo>
                    <a:close/>
                  </a:path>
                </a:pathLst>
              </a:custGeom>
              <a:solidFill>
                <a:srgbClr val="F6DB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8" name="Google Shape;1128;p29"/>
              <p:cNvSpPr/>
              <p:nvPr/>
            </p:nvSpPr>
            <p:spPr>
              <a:xfrm>
                <a:off x="1974" y="2439"/>
                <a:ext cx="192" cy="63"/>
              </a:xfrm>
              <a:custGeom>
                <a:rect b="b" l="l" r="r" t="t"/>
                <a:pathLst>
                  <a:path extrusionOk="0" h="63" w="192">
                    <a:moveTo>
                      <a:pt x="192" y="5"/>
                    </a:moveTo>
                    <a:lnTo>
                      <a:pt x="15" y="63"/>
                    </a:lnTo>
                    <a:lnTo>
                      <a:pt x="8" y="63"/>
                    </a:lnTo>
                    <a:lnTo>
                      <a:pt x="0" y="63"/>
                    </a:lnTo>
                    <a:lnTo>
                      <a:pt x="192" y="0"/>
                    </a:lnTo>
                    <a:lnTo>
                      <a:pt x="192" y="5"/>
                    </a:lnTo>
                    <a:close/>
                  </a:path>
                </a:pathLst>
              </a:custGeom>
              <a:solidFill>
                <a:srgbClr val="F6DA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9" name="Google Shape;1129;p29"/>
              <p:cNvSpPr/>
              <p:nvPr/>
            </p:nvSpPr>
            <p:spPr>
              <a:xfrm>
                <a:off x="1966" y="2437"/>
                <a:ext cx="200" cy="65"/>
              </a:xfrm>
              <a:custGeom>
                <a:rect b="b" l="l" r="r" t="t"/>
                <a:pathLst>
                  <a:path extrusionOk="0" h="65" w="200">
                    <a:moveTo>
                      <a:pt x="200" y="6"/>
                    </a:moveTo>
                    <a:lnTo>
                      <a:pt x="16" y="65"/>
                    </a:lnTo>
                    <a:lnTo>
                      <a:pt x="8" y="65"/>
                    </a:lnTo>
                    <a:lnTo>
                      <a:pt x="0" y="65"/>
                    </a:lnTo>
                    <a:lnTo>
                      <a:pt x="200" y="0"/>
                    </a:lnTo>
                    <a:lnTo>
                      <a:pt x="200" y="6"/>
                    </a:lnTo>
                    <a:close/>
                  </a:path>
                </a:pathLst>
              </a:custGeom>
              <a:solidFill>
                <a:srgbClr val="F7D9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0" name="Google Shape;1130;p29"/>
              <p:cNvSpPr/>
              <p:nvPr/>
            </p:nvSpPr>
            <p:spPr>
              <a:xfrm>
                <a:off x="1959" y="2435"/>
                <a:ext cx="207" cy="67"/>
              </a:xfrm>
              <a:custGeom>
                <a:rect b="b" l="l" r="r" t="t"/>
                <a:pathLst>
                  <a:path extrusionOk="0" h="67" w="207">
                    <a:moveTo>
                      <a:pt x="207" y="4"/>
                    </a:moveTo>
                    <a:lnTo>
                      <a:pt x="15" y="67"/>
                    </a:lnTo>
                    <a:lnTo>
                      <a:pt x="7" y="67"/>
                    </a:lnTo>
                    <a:lnTo>
                      <a:pt x="0" y="67"/>
                    </a:lnTo>
                    <a:lnTo>
                      <a:pt x="207" y="0"/>
                    </a:lnTo>
                    <a:lnTo>
                      <a:pt x="207" y="4"/>
                    </a:lnTo>
                    <a:close/>
                  </a:path>
                </a:pathLst>
              </a:custGeom>
              <a:solidFill>
                <a:srgbClr val="F7D8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1" name="Google Shape;1131;p29"/>
              <p:cNvSpPr/>
              <p:nvPr/>
            </p:nvSpPr>
            <p:spPr>
              <a:xfrm>
                <a:off x="1951" y="2431"/>
                <a:ext cx="215" cy="71"/>
              </a:xfrm>
              <a:custGeom>
                <a:rect b="b" l="l" r="r" t="t"/>
                <a:pathLst>
                  <a:path extrusionOk="0" h="71" w="215">
                    <a:moveTo>
                      <a:pt x="215" y="6"/>
                    </a:moveTo>
                    <a:lnTo>
                      <a:pt x="15" y="71"/>
                    </a:lnTo>
                    <a:lnTo>
                      <a:pt x="8" y="71"/>
                    </a:lnTo>
                    <a:lnTo>
                      <a:pt x="0" y="71"/>
                    </a:lnTo>
                    <a:lnTo>
                      <a:pt x="215" y="0"/>
                    </a:lnTo>
                    <a:lnTo>
                      <a:pt x="215" y="6"/>
                    </a:lnTo>
                    <a:close/>
                  </a:path>
                </a:pathLst>
              </a:custGeom>
              <a:solidFill>
                <a:srgbClr val="F7D7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2" name="Google Shape;1132;p29"/>
              <p:cNvSpPr/>
              <p:nvPr/>
            </p:nvSpPr>
            <p:spPr>
              <a:xfrm>
                <a:off x="1943" y="2429"/>
                <a:ext cx="223" cy="73"/>
              </a:xfrm>
              <a:custGeom>
                <a:rect b="b" l="l" r="r" t="t"/>
                <a:pathLst>
                  <a:path extrusionOk="0" h="73" w="223">
                    <a:moveTo>
                      <a:pt x="223" y="6"/>
                    </a:moveTo>
                    <a:lnTo>
                      <a:pt x="16" y="73"/>
                    </a:lnTo>
                    <a:lnTo>
                      <a:pt x="8" y="73"/>
                    </a:lnTo>
                    <a:lnTo>
                      <a:pt x="0" y="73"/>
                    </a:lnTo>
                    <a:lnTo>
                      <a:pt x="223" y="0"/>
                    </a:lnTo>
                    <a:lnTo>
                      <a:pt x="223" y="6"/>
                    </a:lnTo>
                    <a:close/>
                  </a:path>
                </a:pathLst>
              </a:custGeom>
              <a:solidFill>
                <a:srgbClr val="F8D6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3" name="Google Shape;1133;p29"/>
              <p:cNvSpPr/>
              <p:nvPr/>
            </p:nvSpPr>
            <p:spPr>
              <a:xfrm>
                <a:off x="1936" y="2427"/>
                <a:ext cx="230" cy="75"/>
              </a:xfrm>
              <a:custGeom>
                <a:rect b="b" l="l" r="r" t="t"/>
                <a:pathLst>
                  <a:path extrusionOk="0" h="75" w="230">
                    <a:moveTo>
                      <a:pt x="230" y="4"/>
                    </a:moveTo>
                    <a:lnTo>
                      <a:pt x="15" y="75"/>
                    </a:lnTo>
                    <a:lnTo>
                      <a:pt x="7" y="75"/>
                    </a:lnTo>
                    <a:lnTo>
                      <a:pt x="0" y="75"/>
                    </a:lnTo>
                    <a:lnTo>
                      <a:pt x="230" y="0"/>
                    </a:lnTo>
                    <a:lnTo>
                      <a:pt x="230" y="4"/>
                    </a:lnTo>
                    <a:close/>
                  </a:path>
                </a:pathLst>
              </a:custGeom>
              <a:solidFill>
                <a:srgbClr val="F8D5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4" name="Google Shape;1134;p29"/>
              <p:cNvSpPr/>
              <p:nvPr/>
            </p:nvSpPr>
            <p:spPr>
              <a:xfrm>
                <a:off x="1928" y="2423"/>
                <a:ext cx="238" cy="79"/>
              </a:xfrm>
              <a:custGeom>
                <a:rect b="b" l="l" r="r" t="t"/>
                <a:pathLst>
                  <a:path extrusionOk="0" h="79" w="238">
                    <a:moveTo>
                      <a:pt x="238" y="6"/>
                    </a:moveTo>
                    <a:lnTo>
                      <a:pt x="15" y="79"/>
                    </a:lnTo>
                    <a:lnTo>
                      <a:pt x="8" y="79"/>
                    </a:lnTo>
                    <a:lnTo>
                      <a:pt x="0" y="79"/>
                    </a:lnTo>
                    <a:lnTo>
                      <a:pt x="238" y="0"/>
                    </a:lnTo>
                    <a:lnTo>
                      <a:pt x="238" y="6"/>
                    </a:lnTo>
                    <a:close/>
                  </a:path>
                </a:pathLst>
              </a:custGeom>
              <a:solidFill>
                <a:srgbClr val="F8D4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5" name="Google Shape;1135;p29"/>
              <p:cNvSpPr/>
              <p:nvPr/>
            </p:nvSpPr>
            <p:spPr>
              <a:xfrm>
                <a:off x="1920" y="2421"/>
                <a:ext cx="246" cy="81"/>
              </a:xfrm>
              <a:custGeom>
                <a:rect b="b" l="l" r="r" t="t"/>
                <a:pathLst>
                  <a:path extrusionOk="0" h="81" w="246">
                    <a:moveTo>
                      <a:pt x="246" y="6"/>
                    </a:moveTo>
                    <a:lnTo>
                      <a:pt x="16" y="81"/>
                    </a:lnTo>
                    <a:lnTo>
                      <a:pt x="8" y="81"/>
                    </a:lnTo>
                    <a:lnTo>
                      <a:pt x="0" y="81"/>
                    </a:lnTo>
                    <a:lnTo>
                      <a:pt x="246" y="0"/>
                    </a:lnTo>
                    <a:lnTo>
                      <a:pt x="246" y="6"/>
                    </a:lnTo>
                    <a:close/>
                  </a:path>
                </a:pathLst>
              </a:custGeom>
              <a:solidFill>
                <a:srgbClr val="F9D4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6" name="Google Shape;1136;p29"/>
              <p:cNvSpPr/>
              <p:nvPr/>
            </p:nvSpPr>
            <p:spPr>
              <a:xfrm>
                <a:off x="1913" y="2419"/>
                <a:ext cx="253" cy="83"/>
              </a:xfrm>
              <a:custGeom>
                <a:rect b="b" l="l" r="r" t="t"/>
                <a:pathLst>
                  <a:path extrusionOk="0" h="83" w="253">
                    <a:moveTo>
                      <a:pt x="253" y="4"/>
                    </a:moveTo>
                    <a:lnTo>
                      <a:pt x="15" y="83"/>
                    </a:lnTo>
                    <a:lnTo>
                      <a:pt x="7" y="83"/>
                    </a:lnTo>
                    <a:lnTo>
                      <a:pt x="0" y="83"/>
                    </a:lnTo>
                    <a:lnTo>
                      <a:pt x="253" y="0"/>
                    </a:lnTo>
                    <a:lnTo>
                      <a:pt x="253" y="4"/>
                    </a:lnTo>
                    <a:close/>
                  </a:path>
                </a:pathLst>
              </a:custGeom>
              <a:solidFill>
                <a:srgbClr val="F8D2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7" name="Google Shape;1137;p29"/>
              <p:cNvSpPr/>
              <p:nvPr/>
            </p:nvSpPr>
            <p:spPr>
              <a:xfrm>
                <a:off x="1905" y="2416"/>
                <a:ext cx="261" cy="86"/>
              </a:xfrm>
              <a:custGeom>
                <a:rect b="b" l="l" r="r" t="t"/>
                <a:pathLst>
                  <a:path extrusionOk="0" h="86" w="261">
                    <a:moveTo>
                      <a:pt x="261" y="5"/>
                    </a:moveTo>
                    <a:lnTo>
                      <a:pt x="15" y="86"/>
                    </a:lnTo>
                    <a:lnTo>
                      <a:pt x="8" y="86"/>
                    </a:lnTo>
                    <a:lnTo>
                      <a:pt x="0" y="86"/>
                    </a:lnTo>
                    <a:lnTo>
                      <a:pt x="261" y="0"/>
                    </a:lnTo>
                    <a:lnTo>
                      <a:pt x="261" y="5"/>
                    </a:lnTo>
                    <a:close/>
                  </a:path>
                </a:pathLst>
              </a:custGeom>
              <a:solidFill>
                <a:srgbClr val="F8D1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8" name="Google Shape;1138;p29"/>
              <p:cNvSpPr/>
              <p:nvPr/>
            </p:nvSpPr>
            <p:spPr>
              <a:xfrm>
                <a:off x="1897" y="2414"/>
                <a:ext cx="269" cy="88"/>
              </a:xfrm>
              <a:custGeom>
                <a:rect b="b" l="l" r="r" t="t"/>
                <a:pathLst>
                  <a:path extrusionOk="0" h="88" w="269">
                    <a:moveTo>
                      <a:pt x="269" y="5"/>
                    </a:moveTo>
                    <a:lnTo>
                      <a:pt x="16" y="88"/>
                    </a:lnTo>
                    <a:lnTo>
                      <a:pt x="8" y="88"/>
                    </a:lnTo>
                    <a:lnTo>
                      <a:pt x="0" y="88"/>
                    </a:lnTo>
                    <a:lnTo>
                      <a:pt x="269" y="0"/>
                    </a:lnTo>
                    <a:lnTo>
                      <a:pt x="269" y="5"/>
                    </a:lnTo>
                    <a:close/>
                  </a:path>
                </a:pathLst>
              </a:custGeom>
              <a:solidFill>
                <a:srgbClr val="F8D0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9" name="Google Shape;1139;p29"/>
              <p:cNvSpPr/>
              <p:nvPr/>
            </p:nvSpPr>
            <p:spPr>
              <a:xfrm>
                <a:off x="1888" y="2412"/>
                <a:ext cx="278" cy="90"/>
              </a:xfrm>
              <a:custGeom>
                <a:rect b="b" l="l" r="r" t="t"/>
                <a:pathLst>
                  <a:path extrusionOk="0" h="90" w="278">
                    <a:moveTo>
                      <a:pt x="278" y="4"/>
                    </a:moveTo>
                    <a:lnTo>
                      <a:pt x="17" y="90"/>
                    </a:lnTo>
                    <a:lnTo>
                      <a:pt x="9" y="90"/>
                    </a:lnTo>
                    <a:lnTo>
                      <a:pt x="0" y="90"/>
                    </a:lnTo>
                    <a:lnTo>
                      <a:pt x="278" y="0"/>
                    </a:lnTo>
                    <a:lnTo>
                      <a:pt x="278" y="4"/>
                    </a:lnTo>
                    <a:close/>
                  </a:path>
                </a:pathLst>
              </a:custGeom>
              <a:solidFill>
                <a:srgbClr val="F7CF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0" name="Google Shape;1140;p29"/>
              <p:cNvSpPr/>
              <p:nvPr/>
            </p:nvSpPr>
            <p:spPr>
              <a:xfrm>
                <a:off x="1880" y="2408"/>
                <a:ext cx="286" cy="94"/>
              </a:xfrm>
              <a:custGeom>
                <a:rect b="b" l="l" r="r" t="t"/>
                <a:pathLst>
                  <a:path extrusionOk="0" h="94" w="286">
                    <a:moveTo>
                      <a:pt x="286" y="6"/>
                    </a:moveTo>
                    <a:lnTo>
                      <a:pt x="17" y="94"/>
                    </a:lnTo>
                    <a:lnTo>
                      <a:pt x="8" y="94"/>
                    </a:lnTo>
                    <a:lnTo>
                      <a:pt x="0" y="94"/>
                    </a:lnTo>
                    <a:lnTo>
                      <a:pt x="286" y="0"/>
                    </a:lnTo>
                    <a:lnTo>
                      <a:pt x="286" y="6"/>
                    </a:lnTo>
                    <a:close/>
                  </a:path>
                </a:pathLst>
              </a:custGeom>
              <a:solidFill>
                <a:srgbClr val="F7CD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1" name="Google Shape;1141;p29"/>
              <p:cNvSpPr/>
              <p:nvPr/>
            </p:nvSpPr>
            <p:spPr>
              <a:xfrm>
                <a:off x="1876" y="2406"/>
                <a:ext cx="290" cy="96"/>
              </a:xfrm>
              <a:custGeom>
                <a:rect b="b" l="l" r="r" t="t"/>
                <a:pathLst>
                  <a:path extrusionOk="0" h="96" w="290">
                    <a:moveTo>
                      <a:pt x="290" y="6"/>
                    </a:moveTo>
                    <a:lnTo>
                      <a:pt x="12" y="96"/>
                    </a:lnTo>
                    <a:lnTo>
                      <a:pt x="8" y="96"/>
                    </a:lnTo>
                    <a:lnTo>
                      <a:pt x="2" y="96"/>
                    </a:lnTo>
                    <a:lnTo>
                      <a:pt x="2" y="96"/>
                    </a:lnTo>
                    <a:lnTo>
                      <a:pt x="0" y="94"/>
                    </a:lnTo>
                    <a:lnTo>
                      <a:pt x="290" y="0"/>
                    </a:lnTo>
                    <a:lnTo>
                      <a:pt x="290" y="6"/>
                    </a:lnTo>
                    <a:close/>
                  </a:path>
                </a:pathLst>
              </a:custGeom>
              <a:solidFill>
                <a:srgbClr val="F7CB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2" name="Google Shape;1142;p29"/>
              <p:cNvSpPr/>
              <p:nvPr/>
            </p:nvSpPr>
            <p:spPr>
              <a:xfrm>
                <a:off x="1876" y="2404"/>
                <a:ext cx="290" cy="98"/>
              </a:xfrm>
              <a:custGeom>
                <a:rect b="b" l="l" r="r" t="t"/>
                <a:pathLst>
                  <a:path extrusionOk="0" h="98" w="290">
                    <a:moveTo>
                      <a:pt x="290" y="4"/>
                    </a:moveTo>
                    <a:lnTo>
                      <a:pt x="4" y="98"/>
                    </a:lnTo>
                    <a:lnTo>
                      <a:pt x="4" y="98"/>
                    </a:lnTo>
                    <a:lnTo>
                      <a:pt x="2" y="98"/>
                    </a:lnTo>
                    <a:lnTo>
                      <a:pt x="0" y="96"/>
                    </a:lnTo>
                    <a:lnTo>
                      <a:pt x="0" y="94"/>
                    </a:lnTo>
                    <a:lnTo>
                      <a:pt x="290" y="0"/>
                    </a:lnTo>
                    <a:lnTo>
                      <a:pt x="290" y="4"/>
                    </a:lnTo>
                    <a:close/>
                  </a:path>
                </a:pathLst>
              </a:custGeom>
              <a:solidFill>
                <a:srgbClr val="F6CA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3" name="Google Shape;1143;p29"/>
              <p:cNvSpPr/>
              <p:nvPr/>
            </p:nvSpPr>
            <p:spPr>
              <a:xfrm>
                <a:off x="1874" y="2400"/>
                <a:ext cx="292" cy="100"/>
              </a:xfrm>
              <a:custGeom>
                <a:rect b="b" l="l" r="r" t="t"/>
                <a:pathLst>
                  <a:path extrusionOk="0" h="100" w="292">
                    <a:moveTo>
                      <a:pt x="292" y="6"/>
                    </a:moveTo>
                    <a:lnTo>
                      <a:pt x="2" y="100"/>
                    </a:lnTo>
                    <a:lnTo>
                      <a:pt x="2" y="98"/>
                    </a:lnTo>
                    <a:lnTo>
                      <a:pt x="0" y="96"/>
                    </a:lnTo>
                    <a:lnTo>
                      <a:pt x="292" y="0"/>
                    </a:lnTo>
                    <a:lnTo>
                      <a:pt x="292" y="6"/>
                    </a:lnTo>
                    <a:close/>
                  </a:path>
                </a:pathLst>
              </a:custGeom>
              <a:solidFill>
                <a:srgbClr val="F6C9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4" name="Google Shape;1144;p29"/>
              <p:cNvSpPr/>
              <p:nvPr/>
            </p:nvSpPr>
            <p:spPr>
              <a:xfrm>
                <a:off x="1872" y="2398"/>
                <a:ext cx="294" cy="100"/>
              </a:xfrm>
              <a:custGeom>
                <a:rect b="b" l="l" r="r" t="t"/>
                <a:pathLst>
                  <a:path extrusionOk="0" h="100" w="294">
                    <a:moveTo>
                      <a:pt x="294" y="6"/>
                    </a:moveTo>
                    <a:lnTo>
                      <a:pt x="4" y="100"/>
                    </a:lnTo>
                    <a:lnTo>
                      <a:pt x="2" y="98"/>
                    </a:lnTo>
                    <a:lnTo>
                      <a:pt x="0" y="96"/>
                    </a:lnTo>
                    <a:lnTo>
                      <a:pt x="294" y="0"/>
                    </a:lnTo>
                    <a:lnTo>
                      <a:pt x="294" y="6"/>
                    </a:lnTo>
                    <a:close/>
                  </a:path>
                </a:pathLst>
              </a:custGeom>
              <a:solidFill>
                <a:srgbClr val="F6C7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5" name="Google Shape;1145;p29"/>
              <p:cNvSpPr/>
              <p:nvPr/>
            </p:nvSpPr>
            <p:spPr>
              <a:xfrm>
                <a:off x="1870" y="2396"/>
                <a:ext cx="296" cy="100"/>
              </a:xfrm>
              <a:custGeom>
                <a:rect b="b" l="l" r="r" t="t"/>
                <a:pathLst>
                  <a:path extrusionOk="0" h="100" w="296">
                    <a:moveTo>
                      <a:pt x="296" y="4"/>
                    </a:moveTo>
                    <a:lnTo>
                      <a:pt x="4" y="100"/>
                    </a:lnTo>
                    <a:lnTo>
                      <a:pt x="2" y="98"/>
                    </a:lnTo>
                    <a:lnTo>
                      <a:pt x="0" y="96"/>
                    </a:lnTo>
                    <a:lnTo>
                      <a:pt x="296" y="0"/>
                    </a:lnTo>
                    <a:lnTo>
                      <a:pt x="296" y="4"/>
                    </a:lnTo>
                    <a:close/>
                  </a:path>
                </a:pathLst>
              </a:custGeom>
              <a:solidFill>
                <a:srgbClr val="F5C6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6" name="Google Shape;1146;p29"/>
              <p:cNvSpPr/>
              <p:nvPr/>
            </p:nvSpPr>
            <p:spPr>
              <a:xfrm>
                <a:off x="1870" y="2393"/>
                <a:ext cx="296" cy="101"/>
              </a:xfrm>
              <a:custGeom>
                <a:rect b="b" l="l" r="r" t="t"/>
                <a:pathLst>
                  <a:path extrusionOk="0" h="101" w="296">
                    <a:moveTo>
                      <a:pt x="296" y="5"/>
                    </a:moveTo>
                    <a:lnTo>
                      <a:pt x="2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296" y="0"/>
                    </a:lnTo>
                    <a:lnTo>
                      <a:pt x="296" y="5"/>
                    </a:lnTo>
                    <a:close/>
                  </a:path>
                </a:pathLst>
              </a:custGeom>
              <a:solidFill>
                <a:srgbClr val="F5C5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7" name="Google Shape;1147;p29"/>
              <p:cNvSpPr/>
              <p:nvPr/>
            </p:nvSpPr>
            <p:spPr>
              <a:xfrm>
                <a:off x="1868" y="2391"/>
                <a:ext cx="298" cy="101"/>
              </a:xfrm>
              <a:custGeom>
                <a:rect b="b" l="l" r="r" t="t"/>
                <a:pathLst>
                  <a:path extrusionOk="0" h="101" w="298">
                    <a:moveTo>
                      <a:pt x="298" y="5"/>
                    </a:moveTo>
                    <a:lnTo>
                      <a:pt x="2" y="101"/>
                    </a:lnTo>
                    <a:lnTo>
                      <a:pt x="2" y="99"/>
                    </a:lnTo>
                    <a:lnTo>
                      <a:pt x="0" y="98"/>
                    </a:lnTo>
                    <a:lnTo>
                      <a:pt x="298" y="0"/>
                    </a:lnTo>
                    <a:lnTo>
                      <a:pt x="298" y="5"/>
                    </a:lnTo>
                    <a:close/>
                  </a:path>
                </a:pathLst>
              </a:custGeom>
              <a:solidFill>
                <a:srgbClr val="F5C4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8" name="Google Shape;1148;p29"/>
              <p:cNvSpPr/>
              <p:nvPr/>
            </p:nvSpPr>
            <p:spPr>
              <a:xfrm>
                <a:off x="1867" y="2389"/>
                <a:ext cx="299" cy="101"/>
              </a:xfrm>
              <a:custGeom>
                <a:rect b="b" l="l" r="r" t="t"/>
                <a:pathLst>
                  <a:path extrusionOk="0" h="101" w="299">
                    <a:moveTo>
                      <a:pt x="299" y="4"/>
                    </a:moveTo>
                    <a:lnTo>
                      <a:pt x="3" y="101"/>
                    </a:lnTo>
                    <a:lnTo>
                      <a:pt x="1" y="100"/>
                    </a:lnTo>
                    <a:lnTo>
                      <a:pt x="0" y="98"/>
                    </a:lnTo>
                    <a:lnTo>
                      <a:pt x="299" y="0"/>
                    </a:lnTo>
                    <a:lnTo>
                      <a:pt x="299" y="4"/>
                    </a:lnTo>
                    <a:close/>
                  </a:path>
                </a:pathLst>
              </a:custGeom>
              <a:solidFill>
                <a:srgbClr val="F4C2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9" name="Google Shape;1149;p29"/>
              <p:cNvSpPr/>
              <p:nvPr/>
            </p:nvSpPr>
            <p:spPr>
              <a:xfrm>
                <a:off x="1865" y="2385"/>
                <a:ext cx="301" cy="104"/>
              </a:xfrm>
              <a:custGeom>
                <a:rect b="b" l="l" r="r" t="t"/>
                <a:pathLst>
                  <a:path extrusionOk="0" h="104" w="301">
                    <a:moveTo>
                      <a:pt x="301" y="6"/>
                    </a:moveTo>
                    <a:lnTo>
                      <a:pt x="3" y="104"/>
                    </a:lnTo>
                    <a:lnTo>
                      <a:pt x="2" y="102"/>
                    </a:lnTo>
                    <a:lnTo>
                      <a:pt x="0" y="100"/>
                    </a:lnTo>
                    <a:lnTo>
                      <a:pt x="301" y="0"/>
                    </a:lnTo>
                    <a:lnTo>
                      <a:pt x="301" y="6"/>
                    </a:lnTo>
                    <a:close/>
                  </a:path>
                </a:pathLst>
              </a:custGeom>
              <a:solidFill>
                <a:srgbClr val="F4C10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0" name="Google Shape;1150;p29"/>
              <p:cNvSpPr/>
              <p:nvPr/>
            </p:nvSpPr>
            <p:spPr>
              <a:xfrm>
                <a:off x="1865" y="2383"/>
                <a:ext cx="301" cy="104"/>
              </a:xfrm>
              <a:custGeom>
                <a:rect b="b" l="l" r="r" t="t"/>
                <a:pathLst>
                  <a:path extrusionOk="0" h="104" w="301">
                    <a:moveTo>
                      <a:pt x="301" y="6"/>
                    </a:moveTo>
                    <a:lnTo>
                      <a:pt x="2" y="104"/>
                    </a:lnTo>
                    <a:lnTo>
                      <a:pt x="0" y="102"/>
                    </a:lnTo>
                    <a:lnTo>
                      <a:pt x="0" y="100"/>
                    </a:lnTo>
                    <a:lnTo>
                      <a:pt x="301" y="0"/>
                    </a:lnTo>
                    <a:lnTo>
                      <a:pt x="301" y="6"/>
                    </a:lnTo>
                    <a:close/>
                  </a:path>
                </a:pathLst>
              </a:custGeom>
              <a:solidFill>
                <a:srgbClr val="F4C00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1" name="Google Shape;1151;p29"/>
              <p:cNvSpPr/>
              <p:nvPr/>
            </p:nvSpPr>
            <p:spPr>
              <a:xfrm>
                <a:off x="1863" y="2381"/>
                <a:ext cx="303" cy="104"/>
              </a:xfrm>
              <a:custGeom>
                <a:rect b="b" l="l" r="r" t="t"/>
                <a:pathLst>
                  <a:path extrusionOk="0" h="104" w="303">
                    <a:moveTo>
                      <a:pt x="303" y="4"/>
                    </a:moveTo>
                    <a:lnTo>
                      <a:pt x="2" y="104"/>
                    </a:lnTo>
                    <a:lnTo>
                      <a:pt x="2" y="102"/>
                    </a:lnTo>
                    <a:lnTo>
                      <a:pt x="0" y="98"/>
                    </a:lnTo>
                    <a:lnTo>
                      <a:pt x="303" y="0"/>
                    </a:lnTo>
                    <a:lnTo>
                      <a:pt x="303" y="4"/>
                    </a:lnTo>
                    <a:close/>
                  </a:path>
                </a:pathLst>
              </a:custGeom>
              <a:solidFill>
                <a:srgbClr val="F4BF0A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2" name="Google Shape;1152;p29"/>
              <p:cNvSpPr/>
              <p:nvPr/>
            </p:nvSpPr>
            <p:spPr>
              <a:xfrm>
                <a:off x="1861" y="2377"/>
                <a:ext cx="305" cy="106"/>
              </a:xfrm>
              <a:custGeom>
                <a:rect b="b" l="l" r="r" t="t"/>
                <a:pathLst>
                  <a:path extrusionOk="0" h="106" w="305">
                    <a:moveTo>
                      <a:pt x="305" y="6"/>
                    </a:moveTo>
                    <a:lnTo>
                      <a:pt x="4" y="106"/>
                    </a:lnTo>
                    <a:lnTo>
                      <a:pt x="2" y="102"/>
                    </a:lnTo>
                    <a:lnTo>
                      <a:pt x="0" y="100"/>
                    </a:lnTo>
                    <a:lnTo>
                      <a:pt x="305" y="0"/>
                    </a:lnTo>
                    <a:lnTo>
                      <a:pt x="305" y="6"/>
                    </a:lnTo>
                    <a:close/>
                  </a:path>
                </a:pathLst>
              </a:custGeom>
              <a:solidFill>
                <a:srgbClr val="F3BD1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3" name="Google Shape;1153;p29"/>
              <p:cNvSpPr/>
              <p:nvPr/>
            </p:nvSpPr>
            <p:spPr>
              <a:xfrm>
                <a:off x="1859" y="2375"/>
                <a:ext cx="307" cy="104"/>
              </a:xfrm>
              <a:custGeom>
                <a:rect b="b" l="l" r="r" t="t"/>
                <a:pathLst>
                  <a:path extrusionOk="0" h="104" w="307">
                    <a:moveTo>
                      <a:pt x="307" y="6"/>
                    </a:moveTo>
                    <a:lnTo>
                      <a:pt x="4" y="104"/>
                    </a:lnTo>
                    <a:lnTo>
                      <a:pt x="2" y="102"/>
                    </a:lnTo>
                    <a:lnTo>
                      <a:pt x="0" y="100"/>
                    </a:lnTo>
                    <a:lnTo>
                      <a:pt x="307" y="0"/>
                    </a:lnTo>
                    <a:lnTo>
                      <a:pt x="307" y="6"/>
                    </a:lnTo>
                    <a:close/>
                  </a:path>
                </a:pathLst>
              </a:custGeom>
              <a:solidFill>
                <a:srgbClr val="F3BC1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4" name="Google Shape;1154;p29"/>
              <p:cNvSpPr/>
              <p:nvPr/>
            </p:nvSpPr>
            <p:spPr>
              <a:xfrm>
                <a:off x="1859" y="2373"/>
                <a:ext cx="307" cy="104"/>
              </a:xfrm>
              <a:custGeom>
                <a:rect b="b" l="l" r="r" t="t"/>
                <a:pathLst>
                  <a:path extrusionOk="0" h="104" w="307">
                    <a:moveTo>
                      <a:pt x="307" y="4"/>
                    </a:moveTo>
                    <a:lnTo>
                      <a:pt x="2" y="104"/>
                    </a:lnTo>
                    <a:lnTo>
                      <a:pt x="0" y="102"/>
                    </a:lnTo>
                    <a:lnTo>
                      <a:pt x="0" y="100"/>
                    </a:lnTo>
                    <a:lnTo>
                      <a:pt x="307" y="0"/>
                    </a:lnTo>
                    <a:lnTo>
                      <a:pt x="307" y="4"/>
                    </a:lnTo>
                    <a:close/>
                  </a:path>
                </a:pathLst>
              </a:custGeom>
              <a:solidFill>
                <a:srgbClr val="F3BB1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5" name="Google Shape;1155;p29"/>
              <p:cNvSpPr/>
              <p:nvPr/>
            </p:nvSpPr>
            <p:spPr>
              <a:xfrm>
                <a:off x="1857" y="2372"/>
                <a:ext cx="309" cy="103"/>
              </a:xfrm>
              <a:custGeom>
                <a:rect b="b" l="l" r="r" t="t"/>
                <a:pathLst>
                  <a:path extrusionOk="0" h="103" w="309">
                    <a:moveTo>
                      <a:pt x="309" y="3"/>
                    </a:moveTo>
                    <a:lnTo>
                      <a:pt x="2" y="103"/>
                    </a:lnTo>
                    <a:lnTo>
                      <a:pt x="2" y="101"/>
                    </a:lnTo>
                    <a:lnTo>
                      <a:pt x="0" y="99"/>
                    </a:lnTo>
                    <a:lnTo>
                      <a:pt x="309" y="0"/>
                    </a:lnTo>
                    <a:lnTo>
                      <a:pt x="309" y="3"/>
                    </a:lnTo>
                    <a:close/>
                  </a:path>
                </a:pathLst>
              </a:custGeom>
              <a:solidFill>
                <a:srgbClr val="F3BA1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6" name="Google Shape;1156;p29"/>
              <p:cNvSpPr/>
              <p:nvPr/>
            </p:nvSpPr>
            <p:spPr>
              <a:xfrm>
                <a:off x="1855" y="2368"/>
                <a:ext cx="311" cy="105"/>
              </a:xfrm>
              <a:custGeom>
                <a:rect b="b" l="l" r="r" t="t"/>
                <a:pathLst>
                  <a:path extrusionOk="0" h="105" w="311">
                    <a:moveTo>
                      <a:pt x="311" y="5"/>
                    </a:moveTo>
                    <a:lnTo>
                      <a:pt x="4" y="105"/>
                    </a:lnTo>
                    <a:lnTo>
                      <a:pt x="2" y="103"/>
                    </a:lnTo>
                    <a:lnTo>
                      <a:pt x="0" y="101"/>
                    </a:lnTo>
                    <a:lnTo>
                      <a:pt x="311" y="0"/>
                    </a:lnTo>
                    <a:lnTo>
                      <a:pt x="311" y="5"/>
                    </a:lnTo>
                    <a:close/>
                  </a:path>
                </a:pathLst>
              </a:custGeom>
              <a:solidFill>
                <a:srgbClr val="F2B81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7" name="Google Shape;1157;p29"/>
              <p:cNvSpPr/>
              <p:nvPr/>
            </p:nvSpPr>
            <p:spPr>
              <a:xfrm>
                <a:off x="1855" y="2366"/>
                <a:ext cx="311" cy="105"/>
              </a:xfrm>
              <a:custGeom>
                <a:rect b="b" l="l" r="r" t="t"/>
                <a:pathLst>
                  <a:path extrusionOk="0" h="105" w="311">
                    <a:moveTo>
                      <a:pt x="311" y="6"/>
                    </a:moveTo>
                    <a:lnTo>
                      <a:pt x="2" y="105"/>
                    </a:lnTo>
                    <a:lnTo>
                      <a:pt x="0" y="103"/>
                    </a:lnTo>
                    <a:lnTo>
                      <a:pt x="0" y="101"/>
                    </a:lnTo>
                    <a:lnTo>
                      <a:pt x="311" y="0"/>
                    </a:lnTo>
                    <a:lnTo>
                      <a:pt x="311" y="6"/>
                    </a:lnTo>
                    <a:close/>
                  </a:path>
                </a:pathLst>
              </a:custGeom>
              <a:solidFill>
                <a:srgbClr val="F2B81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8" name="Google Shape;1158;p29"/>
              <p:cNvSpPr/>
              <p:nvPr/>
            </p:nvSpPr>
            <p:spPr>
              <a:xfrm>
                <a:off x="1853" y="2364"/>
                <a:ext cx="313" cy="105"/>
              </a:xfrm>
              <a:custGeom>
                <a:rect b="b" l="l" r="r" t="t"/>
                <a:pathLst>
                  <a:path extrusionOk="0" h="105" w="313">
                    <a:moveTo>
                      <a:pt x="313" y="4"/>
                    </a:moveTo>
                    <a:lnTo>
                      <a:pt x="2" y="105"/>
                    </a:lnTo>
                    <a:lnTo>
                      <a:pt x="2" y="103"/>
                    </a:lnTo>
                    <a:lnTo>
                      <a:pt x="0" y="102"/>
                    </a:lnTo>
                    <a:lnTo>
                      <a:pt x="313" y="0"/>
                    </a:lnTo>
                    <a:lnTo>
                      <a:pt x="313" y="4"/>
                    </a:lnTo>
                    <a:close/>
                  </a:path>
                </a:pathLst>
              </a:custGeom>
              <a:solidFill>
                <a:srgbClr val="F2B61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9" name="Google Shape;1159;p29"/>
              <p:cNvSpPr/>
              <p:nvPr/>
            </p:nvSpPr>
            <p:spPr>
              <a:xfrm>
                <a:off x="1851" y="2360"/>
                <a:ext cx="315" cy="107"/>
              </a:xfrm>
              <a:custGeom>
                <a:rect b="b" l="l" r="r" t="t"/>
                <a:pathLst>
                  <a:path extrusionOk="0" h="107" w="315">
                    <a:moveTo>
                      <a:pt x="315" y="6"/>
                    </a:moveTo>
                    <a:lnTo>
                      <a:pt x="4" y="107"/>
                    </a:lnTo>
                    <a:lnTo>
                      <a:pt x="2" y="106"/>
                    </a:lnTo>
                    <a:lnTo>
                      <a:pt x="0" y="104"/>
                    </a:lnTo>
                    <a:lnTo>
                      <a:pt x="315" y="0"/>
                    </a:lnTo>
                    <a:lnTo>
                      <a:pt x="315" y="6"/>
                    </a:lnTo>
                    <a:close/>
                  </a:path>
                </a:pathLst>
              </a:custGeom>
              <a:solidFill>
                <a:srgbClr val="F2B62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0" name="Google Shape;1160;p29"/>
              <p:cNvSpPr/>
              <p:nvPr/>
            </p:nvSpPr>
            <p:spPr>
              <a:xfrm>
                <a:off x="1849" y="2358"/>
                <a:ext cx="317" cy="108"/>
              </a:xfrm>
              <a:custGeom>
                <a:rect b="b" l="l" r="r" t="t"/>
                <a:pathLst>
                  <a:path extrusionOk="0" h="108" w="317">
                    <a:moveTo>
                      <a:pt x="317" y="6"/>
                    </a:moveTo>
                    <a:lnTo>
                      <a:pt x="4" y="108"/>
                    </a:lnTo>
                    <a:lnTo>
                      <a:pt x="2" y="106"/>
                    </a:lnTo>
                    <a:lnTo>
                      <a:pt x="0" y="104"/>
                    </a:lnTo>
                    <a:lnTo>
                      <a:pt x="317" y="0"/>
                    </a:lnTo>
                    <a:lnTo>
                      <a:pt x="317" y="6"/>
                    </a:lnTo>
                    <a:close/>
                  </a:path>
                </a:pathLst>
              </a:custGeom>
              <a:solidFill>
                <a:srgbClr val="F2B42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1" name="Google Shape;1161;p29"/>
              <p:cNvSpPr/>
              <p:nvPr/>
            </p:nvSpPr>
            <p:spPr>
              <a:xfrm>
                <a:off x="1849" y="2356"/>
                <a:ext cx="317" cy="108"/>
              </a:xfrm>
              <a:custGeom>
                <a:rect b="b" l="l" r="r" t="t"/>
                <a:pathLst>
                  <a:path extrusionOk="0" h="108" w="317">
                    <a:moveTo>
                      <a:pt x="317" y="4"/>
                    </a:moveTo>
                    <a:lnTo>
                      <a:pt x="2" y="108"/>
                    </a:lnTo>
                    <a:lnTo>
                      <a:pt x="0" y="106"/>
                    </a:lnTo>
                    <a:lnTo>
                      <a:pt x="0" y="104"/>
                    </a:lnTo>
                    <a:lnTo>
                      <a:pt x="317" y="0"/>
                    </a:lnTo>
                    <a:lnTo>
                      <a:pt x="317" y="4"/>
                    </a:lnTo>
                    <a:close/>
                  </a:path>
                </a:pathLst>
              </a:custGeom>
              <a:solidFill>
                <a:srgbClr val="F2B32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2" name="Google Shape;1162;p29"/>
              <p:cNvSpPr/>
              <p:nvPr/>
            </p:nvSpPr>
            <p:spPr>
              <a:xfrm>
                <a:off x="1847" y="2352"/>
                <a:ext cx="319" cy="110"/>
              </a:xfrm>
              <a:custGeom>
                <a:rect b="b" l="l" r="r" t="t"/>
                <a:pathLst>
                  <a:path extrusionOk="0" h="110" w="319">
                    <a:moveTo>
                      <a:pt x="319" y="6"/>
                    </a:moveTo>
                    <a:lnTo>
                      <a:pt x="2" y="110"/>
                    </a:lnTo>
                    <a:lnTo>
                      <a:pt x="2" y="108"/>
                    </a:lnTo>
                    <a:lnTo>
                      <a:pt x="0" y="104"/>
                    </a:lnTo>
                    <a:lnTo>
                      <a:pt x="319" y="0"/>
                    </a:lnTo>
                    <a:lnTo>
                      <a:pt x="319" y="6"/>
                    </a:lnTo>
                    <a:close/>
                  </a:path>
                </a:pathLst>
              </a:custGeom>
              <a:solidFill>
                <a:srgbClr val="F2B22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3" name="Google Shape;1163;p29"/>
              <p:cNvSpPr/>
              <p:nvPr/>
            </p:nvSpPr>
            <p:spPr>
              <a:xfrm>
                <a:off x="1845" y="2350"/>
                <a:ext cx="321" cy="110"/>
              </a:xfrm>
              <a:custGeom>
                <a:rect b="b" l="l" r="r" t="t"/>
                <a:pathLst>
                  <a:path extrusionOk="0" h="110" w="321">
                    <a:moveTo>
                      <a:pt x="321" y="6"/>
                    </a:moveTo>
                    <a:lnTo>
                      <a:pt x="4" y="110"/>
                    </a:lnTo>
                    <a:lnTo>
                      <a:pt x="2" y="106"/>
                    </a:lnTo>
                    <a:lnTo>
                      <a:pt x="0" y="104"/>
                    </a:lnTo>
                    <a:lnTo>
                      <a:pt x="321" y="0"/>
                    </a:lnTo>
                    <a:lnTo>
                      <a:pt x="321" y="6"/>
                    </a:lnTo>
                    <a:close/>
                  </a:path>
                </a:pathLst>
              </a:custGeom>
              <a:solidFill>
                <a:srgbClr val="F1B12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4" name="Google Shape;1164;p29"/>
              <p:cNvSpPr/>
              <p:nvPr/>
            </p:nvSpPr>
            <p:spPr>
              <a:xfrm>
                <a:off x="1845" y="2348"/>
                <a:ext cx="321" cy="108"/>
              </a:xfrm>
              <a:custGeom>
                <a:rect b="b" l="l" r="r" t="t"/>
                <a:pathLst>
                  <a:path extrusionOk="0" h="108" w="321">
                    <a:moveTo>
                      <a:pt x="321" y="4"/>
                    </a:moveTo>
                    <a:lnTo>
                      <a:pt x="2" y="108"/>
                    </a:lnTo>
                    <a:lnTo>
                      <a:pt x="0" y="106"/>
                    </a:lnTo>
                    <a:lnTo>
                      <a:pt x="0" y="104"/>
                    </a:lnTo>
                    <a:lnTo>
                      <a:pt x="321" y="0"/>
                    </a:lnTo>
                    <a:lnTo>
                      <a:pt x="321" y="4"/>
                    </a:lnTo>
                    <a:close/>
                  </a:path>
                </a:pathLst>
              </a:custGeom>
              <a:solidFill>
                <a:srgbClr val="F1AF2B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5" name="Google Shape;1165;p29"/>
              <p:cNvSpPr/>
              <p:nvPr/>
            </p:nvSpPr>
            <p:spPr>
              <a:xfrm>
                <a:off x="1843" y="2345"/>
                <a:ext cx="323" cy="109"/>
              </a:xfrm>
              <a:custGeom>
                <a:rect b="b" l="l" r="r" t="t"/>
                <a:pathLst>
                  <a:path extrusionOk="0" h="109" w="323">
                    <a:moveTo>
                      <a:pt x="323" y="5"/>
                    </a:moveTo>
                    <a:lnTo>
                      <a:pt x="2" y="109"/>
                    </a:lnTo>
                    <a:lnTo>
                      <a:pt x="2" y="107"/>
                    </a:lnTo>
                    <a:lnTo>
                      <a:pt x="0" y="105"/>
                    </a:lnTo>
                    <a:lnTo>
                      <a:pt x="323" y="0"/>
                    </a:lnTo>
                    <a:lnTo>
                      <a:pt x="323" y="5"/>
                    </a:lnTo>
                    <a:close/>
                  </a:path>
                </a:pathLst>
              </a:custGeom>
              <a:solidFill>
                <a:srgbClr val="F1AE2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6" name="Google Shape;1166;p29"/>
              <p:cNvSpPr/>
              <p:nvPr/>
            </p:nvSpPr>
            <p:spPr>
              <a:xfrm>
                <a:off x="1842" y="2343"/>
                <a:ext cx="324" cy="109"/>
              </a:xfrm>
              <a:custGeom>
                <a:rect b="b" l="l" r="r" t="t"/>
                <a:pathLst>
                  <a:path extrusionOk="0" h="109" w="324">
                    <a:moveTo>
                      <a:pt x="324" y="5"/>
                    </a:moveTo>
                    <a:lnTo>
                      <a:pt x="3" y="109"/>
                    </a:lnTo>
                    <a:lnTo>
                      <a:pt x="1" y="107"/>
                    </a:lnTo>
                    <a:lnTo>
                      <a:pt x="0" y="105"/>
                    </a:lnTo>
                    <a:lnTo>
                      <a:pt x="324" y="0"/>
                    </a:lnTo>
                    <a:lnTo>
                      <a:pt x="324" y="5"/>
                    </a:lnTo>
                    <a:close/>
                  </a:path>
                </a:pathLst>
              </a:custGeom>
              <a:solidFill>
                <a:srgbClr val="F1AD2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7" name="Google Shape;1167;p29"/>
              <p:cNvSpPr/>
              <p:nvPr/>
            </p:nvSpPr>
            <p:spPr>
              <a:xfrm>
                <a:off x="1842" y="2341"/>
                <a:ext cx="324" cy="109"/>
              </a:xfrm>
              <a:custGeom>
                <a:rect b="b" l="l" r="r" t="t"/>
                <a:pathLst>
                  <a:path extrusionOk="0" h="109" w="324">
                    <a:moveTo>
                      <a:pt x="324" y="4"/>
                    </a:moveTo>
                    <a:lnTo>
                      <a:pt x="1" y="109"/>
                    </a:lnTo>
                    <a:lnTo>
                      <a:pt x="0" y="107"/>
                    </a:lnTo>
                    <a:lnTo>
                      <a:pt x="0" y="105"/>
                    </a:lnTo>
                    <a:lnTo>
                      <a:pt x="324" y="0"/>
                    </a:lnTo>
                    <a:lnTo>
                      <a:pt x="324" y="4"/>
                    </a:lnTo>
                    <a:close/>
                  </a:path>
                </a:pathLst>
              </a:custGeom>
              <a:solidFill>
                <a:srgbClr val="F1AC2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8" name="Google Shape;1168;p29"/>
              <p:cNvSpPr/>
              <p:nvPr/>
            </p:nvSpPr>
            <p:spPr>
              <a:xfrm>
                <a:off x="1840" y="2337"/>
                <a:ext cx="326" cy="111"/>
              </a:xfrm>
              <a:custGeom>
                <a:rect b="b" l="l" r="r" t="t"/>
                <a:pathLst>
                  <a:path extrusionOk="0" h="111" w="326">
                    <a:moveTo>
                      <a:pt x="326" y="6"/>
                    </a:moveTo>
                    <a:lnTo>
                      <a:pt x="2" y="111"/>
                    </a:lnTo>
                    <a:lnTo>
                      <a:pt x="2" y="109"/>
                    </a:lnTo>
                    <a:lnTo>
                      <a:pt x="0" y="107"/>
                    </a:lnTo>
                    <a:lnTo>
                      <a:pt x="326" y="0"/>
                    </a:lnTo>
                    <a:lnTo>
                      <a:pt x="326" y="6"/>
                    </a:lnTo>
                    <a:close/>
                  </a:path>
                </a:pathLst>
              </a:custGeom>
              <a:solidFill>
                <a:srgbClr val="F0AA2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9" name="Google Shape;1169;p29"/>
              <p:cNvSpPr/>
              <p:nvPr/>
            </p:nvSpPr>
            <p:spPr>
              <a:xfrm>
                <a:off x="1840" y="2335"/>
                <a:ext cx="326" cy="111"/>
              </a:xfrm>
              <a:custGeom>
                <a:rect b="b" l="l" r="r" t="t"/>
                <a:pathLst>
                  <a:path extrusionOk="0" h="111" w="326">
                    <a:moveTo>
                      <a:pt x="326" y="6"/>
                    </a:moveTo>
                    <a:lnTo>
                      <a:pt x="2" y="111"/>
                    </a:lnTo>
                    <a:lnTo>
                      <a:pt x="0" y="109"/>
                    </a:lnTo>
                    <a:lnTo>
                      <a:pt x="0" y="108"/>
                    </a:lnTo>
                    <a:lnTo>
                      <a:pt x="326" y="0"/>
                    </a:lnTo>
                    <a:lnTo>
                      <a:pt x="326" y="6"/>
                    </a:lnTo>
                    <a:close/>
                  </a:path>
                </a:pathLst>
              </a:custGeom>
              <a:solidFill>
                <a:srgbClr val="F0A92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0" name="Google Shape;1170;p29"/>
              <p:cNvSpPr/>
              <p:nvPr/>
            </p:nvSpPr>
            <p:spPr>
              <a:xfrm>
                <a:off x="1838" y="2333"/>
                <a:ext cx="328" cy="111"/>
              </a:xfrm>
              <a:custGeom>
                <a:rect b="b" l="l" r="r" t="t"/>
                <a:pathLst>
                  <a:path extrusionOk="0" h="111" w="328">
                    <a:moveTo>
                      <a:pt x="328" y="4"/>
                    </a:moveTo>
                    <a:lnTo>
                      <a:pt x="2" y="111"/>
                    </a:lnTo>
                    <a:lnTo>
                      <a:pt x="2" y="110"/>
                    </a:lnTo>
                    <a:lnTo>
                      <a:pt x="0" y="108"/>
                    </a:lnTo>
                    <a:lnTo>
                      <a:pt x="328" y="0"/>
                    </a:lnTo>
                    <a:lnTo>
                      <a:pt x="328" y="4"/>
                    </a:lnTo>
                    <a:close/>
                  </a:path>
                </a:pathLst>
              </a:custGeom>
              <a:solidFill>
                <a:srgbClr val="F0A93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1" name="Google Shape;1171;p29"/>
              <p:cNvSpPr/>
              <p:nvPr/>
            </p:nvSpPr>
            <p:spPr>
              <a:xfrm>
                <a:off x="1836" y="2329"/>
                <a:ext cx="330" cy="114"/>
              </a:xfrm>
              <a:custGeom>
                <a:rect b="b" l="l" r="r" t="t"/>
                <a:pathLst>
                  <a:path extrusionOk="0" h="114" w="330">
                    <a:moveTo>
                      <a:pt x="330" y="6"/>
                    </a:moveTo>
                    <a:lnTo>
                      <a:pt x="4" y="114"/>
                    </a:lnTo>
                    <a:lnTo>
                      <a:pt x="2" y="112"/>
                    </a:lnTo>
                    <a:lnTo>
                      <a:pt x="0" y="108"/>
                    </a:lnTo>
                    <a:lnTo>
                      <a:pt x="330" y="0"/>
                    </a:lnTo>
                    <a:lnTo>
                      <a:pt x="330" y="6"/>
                    </a:lnTo>
                    <a:close/>
                  </a:path>
                </a:pathLst>
              </a:custGeom>
              <a:solidFill>
                <a:srgbClr val="F0A83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2" name="Google Shape;1172;p29"/>
              <p:cNvSpPr/>
              <p:nvPr/>
            </p:nvSpPr>
            <p:spPr>
              <a:xfrm>
                <a:off x="1836" y="2327"/>
                <a:ext cx="330" cy="114"/>
              </a:xfrm>
              <a:custGeom>
                <a:rect b="b" l="l" r="r" t="t"/>
                <a:pathLst>
                  <a:path extrusionOk="0" h="114" w="330">
                    <a:moveTo>
                      <a:pt x="330" y="6"/>
                    </a:moveTo>
                    <a:lnTo>
                      <a:pt x="2" y="114"/>
                    </a:lnTo>
                    <a:lnTo>
                      <a:pt x="0" y="110"/>
                    </a:lnTo>
                    <a:lnTo>
                      <a:pt x="0" y="108"/>
                    </a:lnTo>
                    <a:lnTo>
                      <a:pt x="330" y="0"/>
                    </a:lnTo>
                    <a:lnTo>
                      <a:pt x="330" y="6"/>
                    </a:lnTo>
                    <a:close/>
                  </a:path>
                </a:pathLst>
              </a:custGeom>
              <a:solidFill>
                <a:srgbClr val="EFA6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3" name="Google Shape;1173;p29"/>
              <p:cNvSpPr/>
              <p:nvPr/>
            </p:nvSpPr>
            <p:spPr>
              <a:xfrm>
                <a:off x="1834" y="2325"/>
                <a:ext cx="332" cy="112"/>
              </a:xfrm>
              <a:custGeom>
                <a:rect b="b" l="l" r="r" t="t"/>
                <a:pathLst>
                  <a:path extrusionOk="0" h="112" w="332">
                    <a:moveTo>
                      <a:pt x="332" y="4"/>
                    </a:moveTo>
                    <a:lnTo>
                      <a:pt x="2" y="112"/>
                    </a:lnTo>
                    <a:lnTo>
                      <a:pt x="2" y="110"/>
                    </a:lnTo>
                    <a:lnTo>
                      <a:pt x="0" y="108"/>
                    </a:lnTo>
                    <a:lnTo>
                      <a:pt x="332" y="0"/>
                    </a:lnTo>
                    <a:lnTo>
                      <a:pt x="332" y="4"/>
                    </a:lnTo>
                    <a:close/>
                  </a:path>
                </a:pathLst>
              </a:custGeom>
              <a:solidFill>
                <a:srgbClr val="EFA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4" name="Google Shape;1174;p29"/>
              <p:cNvSpPr/>
              <p:nvPr/>
            </p:nvSpPr>
            <p:spPr>
              <a:xfrm>
                <a:off x="1832" y="2322"/>
                <a:ext cx="334" cy="113"/>
              </a:xfrm>
              <a:custGeom>
                <a:rect b="b" l="l" r="r" t="t"/>
                <a:pathLst>
                  <a:path extrusionOk="0" h="113" w="334">
                    <a:moveTo>
                      <a:pt x="334" y="5"/>
                    </a:moveTo>
                    <a:lnTo>
                      <a:pt x="4" y="113"/>
                    </a:lnTo>
                    <a:lnTo>
                      <a:pt x="2" y="111"/>
                    </a:lnTo>
                    <a:lnTo>
                      <a:pt x="0" y="109"/>
                    </a:lnTo>
                    <a:lnTo>
                      <a:pt x="334" y="0"/>
                    </a:lnTo>
                    <a:lnTo>
                      <a:pt x="334" y="5"/>
                    </a:lnTo>
                    <a:close/>
                  </a:path>
                </a:pathLst>
              </a:custGeom>
              <a:solidFill>
                <a:srgbClr val="EFA43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5" name="Google Shape;1175;p29"/>
              <p:cNvSpPr/>
              <p:nvPr/>
            </p:nvSpPr>
            <p:spPr>
              <a:xfrm>
                <a:off x="1832" y="2320"/>
                <a:ext cx="334" cy="113"/>
              </a:xfrm>
              <a:custGeom>
                <a:rect b="b" l="l" r="r" t="t"/>
                <a:pathLst>
                  <a:path extrusionOk="0" h="113" w="334">
                    <a:moveTo>
                      <a:pt x="334" y="5"/>
                    </a:moveTo>
                    <a:lnTo>
                      <a:pt x="2" y="113"/>
                    </a:lnTo>
                    <a:lnTo>
                      <a:pt x="0" y="111"/>
                    </a:lnTo>
                    <a:lnTo>
                      <a:pt x="0" y="109"/>
                    </a:lnTo>
                    <a:lnTo>
                      <a:pt x="334" y="0"/>
                    </a:lnTo>
                    <a:lnTo>
                      <a:pt x="334" y="5"/>
                    </a:lnTo>
                    <a:close/>
                  </a:path>
                </a:pathLst>
              </a:custGeom>
              <a:solidFill>
                <a:srgbClr val="EFA33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6" name="Google Shape;1176;p29"/>
              <p:cNvSpPr/>
              <p:nvPr/>
            </p:nvSpPr>
            <p:spPr>
              <a:xfrm>
                <a:off x="1830" y="2318"/>
                <a:ext cx="336" cy="113"/>
              </a:xfrm>
              <a:custGeom>
                <a:rect b="b" l="l" r="r" t="t"/>
                <a:pathLst>
                  <a:path extrusionOk="0" h="113" w="336">
                    <a:moveTo>
                      <a:pt x="336" y="4"/>
                    </a:moveTo>
                    <a:lnTo>
                      <a:pt x="2" y="113"/>
                    </a:lnTo>
                    <a:lnTo>
                      <a:pt x="2" y="111"/>
                    </a:lnTo>
                    <a:lnTo>
                      <a:pt x="0" y="109"/>
                    </a:lnTo>
                    <a:lnTo>
                      <a:pt x="336" y="0"/>
                    </a:lnTo>
                    <a:lnTo>
                      <a:pt x="336" y="4"/>
                    </a:lnTo>
                    <a:close/>
                  </a:path>
                </a:pathLst>
              </a:custGeom>
              <a:solidFill>
                <a:srgbClr val="EEA13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7" name="Google Shape;1177;p29"/>
              <p:cNvSpPr/>
              <p:nvPr/>
            </p:nvSpPr>
            <p:spPr>
              <a:xfrm>
                <a:off x="1830" y="2314"/>
                <a:ext cx="336" cy="115"/>
              </a:xfrm>
              <a:custGeom>
                <a:rect b="b" l="l" r="r" t="t"/>
                <a:pathLst>
                  <a:path extrusionOk="0" h="115" w="336">
                    <a:moveTo>
                      <a:pt x="336" y="6"/>
                    </a:moveTo>
                    <a:lnTo>
                      <a:pt x="2" y="115"/>
                    </a:lnTo>
                    <a:lnTo>
                      <a:pt x="0" y="113"/>
                    </a:lnTo>
                    <a:lnTo>
                      <a:pt x="0" y="111"/>
                    </a:lnTo>
                    <a:lnTo>
                      <a:pt x="336" y="0"/>
                    </a:lnTo>
                    <a:lnTo>
                      <a:pt x="336" y="6"/>
                    </a:lnTo>
                    <a:close/>
                  </a:path>
                </a:pathLst>
              </a:custGeom>
              <a:solidFill>
                <a:srgbClr val="EEA03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8" name="Google Shape;1178;p29"/>
              <p:cNvSpPr/>
              <p:nvPr/>
            </p:nvSpPr>
            <p:spPr>
              <a:xfrm>
                <a:off x="1828" y="2312"/>
                <a:ext cx="338" cy="115"/>
              </a:xfrm>
              <a:custGeom>
                <a:rect b="b" l="l" r="r" t="t"/>
                <a:pathLst>
                  <a:path extrusionOk="0" h="115" w="338">
                    <a:moveTo>
                      <a:pt x="338" y="6"/>
                    </a:moveTo>
                    <a:lnTo>
                      <a:pt x="2" y="115"/>
                    </a:lnTo>
                    <a:lnTo>
                      <a:pt x="2" y="113"/>
                    </a:lnTo>
                    <a:lnTo>
                      <a:pt x="0" y="111"/>
                    </a:lnTo>
                    <a:lnTo>
                      <a:pt x="338" y="0"/>
                    </a:lnTo>
                    <a:lnTo>
                      <a:pt x="338" y="6"/>
                    </a:lnTo>
                    <a:close/>
                  </a:path>
                </a:pathLst>
              </a:custGeom>
              <a:solidFill>
                <a:srgbClr val="EE9F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9" name="Google Shape;1179;p29"/>
              <p:cNvSpPr/>
              <p:nvPr/>
            </p:nvSpPr>
            <p:spPr>
              <a:xfrm>
                <a:off x="1826" y="2310"/>
                <a:ext cx="340" cy="115"/>
              </a:xfrm>
              <a:custGeom>
                <a:rect b="b" l="l" r="r" t="t"/>
                <a:pathLst>
                  <a:path extrusionOk="0" h="115" w="340">
                    <a:moveTo>
                      <a:pt x="340" y="4"/>
                    </a:moveTo>
                    <a:lnTo>
                      <a:pt x="4" y="115"/>
                    </a:lnTo>
                    <a:lnTo>
                      <a:pt x="2" y="113"/>
                    </a:lnTo>
                    <a:lnTo>
                      <a:pt x="0" y="109"/>
                    </a:lnTo>
                    <a:lnTo>
                      <a:pt x="340" y="0"/>
                    </a:lnTo>
                    <a:lnTo>
                      <a:pt x="340" y="4"/>
                    </a:lnTo>
                    <a:close/>
                  </a:path>
                </a:pathLst>
              </a:custGeom>
              <a:solidFill>
                <a:srgbClr val="EE9E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0" name="Google Shape;1180;p29"/>
              <p:cNvSpPr/>
              <p:nvPr/>
            </p:nvSpPr>
            <p:spPr>
              <a:xfrm>
                <a:off x="1826" y="2306"/>
                <a:ext cx="340" cy="117"/>
              </a:xfrm>
              <a:custGeom>
                <a:rect b="b" l="l" r="r" t="t"/>
                <a:pathLst>
                  <a:path extrusionOk="0" h="117" w="340">
                    <a:moveTo>
                      <a:pt x="340" y="6"/>
                    </a:moveTo>
                    <a:lnTo>
                      <a:pt x="2" y="117"/>
                    </a:lnTo>
                    <a:lnTo>
                      <a:pt x="0" y="113"/>
                    </a:lnTo>
                    <a:lnTo>
                      <a:pt x="0" y="112"/>
                    </a:lnTo>
                    <a:lnTo>
                      <a:pt x="340" y="0"/>
                    </a:lnTo>
                    <a:lnTo>
                      <a:pt x="340" y="6"/>
                    </a:lnTo>
                    <a:close/>
                  </a:path>
                </a:pathLst>
              </a:custGeom>
              <a:solidFill>
                <a:srgbClr val="ED9C3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1" name="Google Shape;1181;p29"/>
              <p:cNvSpPr/>
              <p:nvPr/>
            </p:nvSpPr>
            <p:spPr>
              <a:xfrm>
                <a:off x="1824" y="2304"/>
                <a:ext cx="342" cy="115"/>
              </a:xfrm>
              <a:custGeom>
                <a:rect b="b" l="l" r="r" t="t"/>
                <a:pathLst>
                  <a:path extrusionOk="0" h="115" w="342">
                    <a:moveTo>
                      <a:pt x="342" y="6"/>
                    </a:moveTo>
                    <a:lnTo>
                      <a:pt x="2" y="115"/>
                    </a:lnTo>
                    <a:lnTo>
                      <a:pt x="2" y="114"/>
                    </a:lnTo>
                    <a:lnTo>
                      <a:pt x="0" y="112"/>
                    </a:lnTo>
                    <a:lnTo>
                      <a:pt x="342" y="0"/>
                    </a:lnTo>
                    <a:lnTo>
                      <a:pt x="342" y="6"/>
                    </a:lnTo>
                    <a:close/>
                  </a:path>
                </a:pathLst>
              </a:custGeom>
              <a:solidFill>
                <a:srgbClr val="ED9B3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2" name="Google Shape;1182;p29"/>
              <p:cNvSpPr/>
              <p:nvPr/>
            </p:nvSpPr>
            <p:spPr>
              <a:xfrm>
                <a:off x="1824" y="2302"/>
                <a:ext cx="342" cy="116"/>
              </a:xfrm>
              <a:custGeom>
                <a:rect b="b" l="l" r="r" t="t"/>
                <a:pathLst>
                  <a:path extrusionOk="0" h="116" w="342">
                    <a:moveTo>
                      <a:pt x="342" y="4"/>
                    </a:moveTo>
                    <a:lnTo>
                      <a:pt x="2" y="116"/>
                    </a:lnTo>
                    <a:lnTo>
                      <a:pt x="0" y="114"/>
                    </a:lnTo>
                    <a:lnTo>
                      <a:pt x="0" y="112"/>
                    </a:lnTo>
                    <a:lnTo>
                      <a:pt x="342" y="0"/>
                    </a:lnTo>
                    <a:lnTo>
                      <a:pt x="342" y="4"/>
                    </a:lnTo>
                    <a:close/>
                  </a:path>
                </a:pathLst>
              </a:custGeom>
              <a:solidFill>
                <a:srgbClr val="ED9A3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3" name="Google Shape;1183;p29"/>
              <p:cNvSpPr/>
              <p:nvPr/>
            </p:nvSpPr>
            <p:spPr>
              <a:xfrm>
                <a:off x="1822" y="2301"/>
                <a:ext cx="344" cy="115"/>
              </a:xfrm>
              <a:custGeom>
                <a:rect b="b" l="l" r="r" t="t"/>
                <a:pathLst>
                  <a:path extrusionOk="0" h="115" w="344">
                    <a:moveTo>
                      <a:pt x="344" y="3"/>
                    </a:moveTo>
                    <a:lnTo>
                      <a:pt x="2" y="115"/>
                    </a:lnTo>
                    <a:lnTo>
                      <a:pt x="2" y="113"/>
                    </a:lnTo>
                    <a:lnTo>
                      <a:pt x="0" y="111"/>
                    </a:lnTo>
                    <a:lnTo>
                      <a:pt x="344" y="0"/>
                    </a:lnTo>
                    <a:lnTo>
                      <a:pt x="344" y="3"/>
                    </a:lnTo>
                    <a:close/>
                  </a:path>
                </a:pathLst>
              </a:custGeom>
              <a:solidFill>
                <a:srgbClr val="ED9A3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4" name="Google Shape;1184;p29"/>
              <p:cNvSpPr/>
              <p:nvPr/>
            </p:nvSpPr>
            <p:spPr>
              <a:xfrm>
                <a:off x="1822" y="2297"/>
                <a:ext cx="344" cy="117"/>
              </a:xfrm>
              <a:custGeom>
                <a:rect b="b" l="l" r="r" t="t"/>
                <a:pathLst>
                  <a:path extrusionOk="0" h="117" w="344">
                    <a:moveTo>
                      <a:pt x="344" y="5"/>
                    </a:moveTo>
                    <a:lnTo>
                      <a:pt x="2" y="117"/>
                    </a:lnTo>
                    <a:lnTo>
                      <a:pt x="0" y="115"/>
                    </a:lnTo>
                    <a:lnTo>
                      <a:pt x="0" y="113"/>
                    </a:lnTo>
                    <a:lnTo>
                      <a:pt x="344" y="0"/>
                    </a:lnTo>
                    <a:lnTo>
                      <a:pt x="344" y="5"/>
                    </a:lnTo>
                    <a:close/>
                  </a:path>
                </a:pathLst>
              </a:custGeom>
              <a:solidFill>
                <a:srgbClr val="EC983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5" name="Google Shape;1185;p29"/>
              <p:cNvSpPr/>
              <p:nvPr/>
            </p:nvSpPr>
            <p:spPr>
              <a:xfrm>
                <a:off x="1820" y="2295"/>
                <a:ext cx="346" cy="117"/>
              </a:xfrm>
              <a:custGeom>
                <a:rect b="b" l="l" r="r" t="t"/>
                <a:pathLst>
                  <a:path extrusionOk="0" h="117" w="346">
                    <a:moveTo>
                      <a:pt x="346" y="6"/>
                    </a:moveTo>
                    <a:lnTo>
                      <a:pt x="2" y="117"/>
                    </a:lnTo>
                    <a:lnTo>
                      <a:pt x="2" y="115"/>
                    </a:lnTo>
                    <a:lnTo>
                      <a:pt x="0" y="113"/>
                    </a:lnTo>
                    <a:lnTo>
                      <a:pt x="346" y="0"/>
                    </a:lnTo>
                    <a:lnTo>
                      <a:pt x="346" y="6"/>
                    </a:lnTo>
                    <a:close/>
                  </a:path>
                </a:pathLst>
              </a:custGeom>
              <a:solidFill>
                <a:srgbClr val="EC973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6" name="Google Shape;1186;p29"/>
              <p:cNvSpPr/>
              <p:nvPr/>
            </p:nvSpPr>
            <p:spPr>
              <a:xfrm>
                <a:off x="1820" y="2293"/>
                <a:ext cx="346" cy="117"/>
              </a:xfrm>
              <a:custGeom>
                <a:rect b="b" l="l" r="r" t="t"/>
                <a:pathLst>
                  <a:path extrusionOk="0" h="117" w="346">
                    <a:moveTo>
                      <a:pt x="346" y="4"/>
                    </a:moveTo>
                    <a:lnTo>
                      <a:pt x="2" y="117"/>
                    </a:lnTo>
                    <a:lnTo>
                      <a:pt x="0" y="115"/>
                    </a:lnTo>
                    <a:lnTo>
                      <a:pt x="0" y="111"/>
                    </a:lnTo>
                    <a:lnTo>
                      <a:pt x="346" y="0"/>
                    </a:lnTo>
                    <a:lnTo>
                      <a:pt x="346" y="4"/>
                    </a:lnTo>
                    <a:close/>
                  </a:path>
                </a:pathLst>
              </a:custGeom>
              <a:solidFill>
                <a:srgbClr val="EC963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7" name="Google Shape;1187;p29"/>
              <p:cNvSpPr/>
              <p:nvPr/>
            </p:nvSpPr>
            <p:spPr>
              <a:xfrm>
                <a:off x="1819" y="2289"/>
                <a:ext cx="347" cy="119"/>
              </a:xfrm>
              <a:custGeom>
                <a:rect b="b" l="l" r="r" t="t"/>
                <a:pathLst>
                  <a:path extrusionOk="0" h="119" w="347">
                    <a:moveTo>
                      <a:pt x="347" y="6"/>
                    </a:moveTo>
                    <a:lnTo>
                      <a:pt x="1" y="119"/>
                    </a:lnTo>
                    <a:lnTo>
                      <a:pt x="1" y="115"/>
                    </a:lnTo>
                    <a:lnTo>
                      <a:pt x="0" y="113"/>
                    </a:lnTo>
                    <a:lnTo>
                      <a:pt x="347" y="0"/>
                    </a:lnTo>
                    <a:lnTo>
                      <a:pt x="347" y="6"/>
                    </a:lnTo>
                    <a:close/>
                  </a:path>
                </a:pathLst>
              </a:custGeom>
              <a:solidFill>
                <a:srgbClr val="EC953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8" name="Google Shape;1188;p29"/>
              <p:cNvSpPr/>
              <p:nvPr/>
            </p:nvSpPr>
            <p:spPr>
              <a:xfrm>
                <a:off x="1817" y="2287"/>
                <a:ext cx="349" cy="117"/>
              </a:xfrm>
              <a:custGeom>
                <a:rect b="b" l="l" r="r" t="t"/>
                <a:pathLst>
                  <a:path extrusionOk="0" h="117" w="349">
                    <a:moveTo>
                      <a:pt x="349" y="6"/>
                    </a:moveTo>
                    <a:lnTo>
                      <a:pt x="3" y="117"/>
                    </a:lnTo>
                    <a:lnTo>
                      <a:pt x="2" y="115"/>
                    </a:lnTo>
                    <a:lnTo>
                      <a:pt x="0" y="113"/>
                    </a:lnTo>
                    <a:lnTo>
                      <a:pt x="349" y="0"/>
                    </a:lnTo>
                    <a:lnTo>
                      <a:pt x="349" y="6"/>
                    </a:lnTo>
                    <a:close/>
                  </a:path>
                </a:pathLst>
              </a:custGeom>
              <a:solidFill>
                <a:srgbClr val="EC933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9" name="Google Shape;1189;p29"/>
              <p:cNvSpPr/>
              <p:nvPr/>
            </p:nvSpPr>
            <p:spPr>
              <a:xfrm>
                <a:off x="1817" y="2285"/>
                <a:ext cx="349" cy="117"/>
              </a:xfrm>
              <a:custGeom>
                <a:rect b="b" l="l" r="r" t="t"/>
                <a:pathLst>
                  <a:path extrusionOk="0" h="117" w="349">
                    <a:moveTo>
                      <a:pt x="349" y="4"/>
                    </a:moveTo>
                    <a:lnTo>
                      <a:pt x="2" y="117"/>
                    </a:lnTo>
                    <a:lnTo>
                      <a:pt x="0" y="115"/>
                    </a:lnTo>
                    <a:lnTo>
                      <a:pt x="0" y="113"/>
                    </a:lnTo>
                    <a:lnTo>
                      <a:pt x="349" y="0"/>
                    </a:lnTo>
                    <a:lnTo>
                      <a:pt x="349" y="4"/>
                    </a:lnTo>
                    <a:close/>
                  </a:path>
                </a:pathLst>
              </a:custGeom>
              <a:solidFill>
                <a:srgbClr val="EB923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0" name="Google Shape;1190;p29"/>
              <p:cNvSpPr/>
              <p:nvPr/>
            </p:nvSpPr>
            <p:spPr>
              <a:xfrm>
                <a:off x="1815" y="2281"/>
                <a:ext cx="351" cy="119"/>
              </a:xfrm>
              <a:custGeom>
                <a:rect b="b" l="l" r="r" t="t"/>
                <a:pathLst>
                  <a:path extrusionOk="0" h="119" w="351">
                    <a:moveTo>
                      <a:pt x="351" y="6"/>
                    </a:moveTo>
                    <a:lnTo>
                      <a:pt x="2" y="119"/>
                    </a:lnTo>
                    <a:lnTo>
                      <a:pt x="2" y="117"/>
                    </a:lnTo>
                    <a:lnTo>
                      <a:pt x="0" y="115"/>
                    </a:lnTo>
                    <a:lnTo>
                      <a:pt x="351" y="0"/>
                    </a:lnTo>
                    <a:lnTo>
                      <a:pt x="351" y="6"/>
                    </a:lnTo>
                    <a:close/>
                  </a:path>
                </a:pathLst>
              </a:custGeom>
              <a:solidFill>
                <a:srgbClr val="EB913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1" name="Google Shape;1191;p29"/>
              <p:cNvSpPr/>
              <p:nvPr/>
            </p:nvSpPr>
            <p:spPr>
              <a:xfrm>
                <a:off x="1815" y="2279"/>
                <a:ext cx="351" cy="119"/>
              </a:xfrm>
              <a:custGeom>
                <a:rect b="b" l="l" r="r" t="t"/>
                <a:pathLst>
                  <a:path extrusionOk="0" h="119" w="351">
                    <a:moveTo>
                      <a:pt x="351" y="6"/>
                    </a:moveTo>
                    <a:lnTo>
                      <a:pt x="2" y="119"/>
                    </a:lnTo>
                    <a:lnTo>
                      <a:pt x="0" y="117"/>
                    </a:lnTo>
                    <a:lnTo>
                      <a:pt x="0" y="116"/>
                    </a:lnTo>
                    <a:lnTo>
                      <a:pt x="351" y="0"/>
                    </a:lnTo>
                    <a:lnTo>
                      <a:pt x="351" y="6"/>
                    </a:lnTo>
                    <a:close/>
                  </a:path>
                </a:pathLst>
              </a:custGeom>
              <a:solidFill>
                <a:srgbClr val="EB903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2" name="Google Shape;1192;p29"/>
              <p:cNvSpPr/>
              <p:nvPr/>
            </p:nvSpPr>
            <p:spPr>
              <a:xfrm>
                <a:off x="1813" y="2278"/>
                <a:ext cx="353" cy="118"/>
              </a:xfrm>
              <a:custGeom>
                <a:rect b="b" l="l" r="r" t="t"/>
                <a:pathLst>
                  <a:path extrusionOk="0" h="118" w="353">
                    <a:moveTo>
                      <a:pt x="353" y="3"/>
                    </a:moveTo>
                    <a:lnTo>
                      <a:pt x="2" y="118"/>
                    </a:lnTo>
                    <a:lnTo>
                      <a:pt x="2" y="117"/>
                    </a:lnTo>
                    <a:lnTo>
                      <a:pt x="0" y="115"/>
                    </a:lnTo>
                    <a:lnTo>
                      <a:pt x="353" y="0"/>
                    </a:lnTo>
                    <a:lnTo>
                      <a:pt x="353" y="3"/>
                    </a:lnTo>
                    <a:close/>
                  </a:path>
                </a:pathLst>
              </a:custGeom>
              <a:solidFill>
                <a:srgbClr val="EB8E3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3" name="Google Shape;1193;p29"/>
              <p:cNvSpPr/>
              <p:nvPr/>
            </p:nvSpPr>
            <p:spPr>
              <a:xfrm>
                <a:off x="1813" y="2274"/>
                <a:ext cx="353" cy="121"/>
              </a:xfrm>
              <a:custGeom>
                <a:rect b="b" l="l" r="r" t="t"/>
                <a:pathLst>
                  <a:path extrusionOk="0" h="121" w="353">
                    <a:moveTo>
                      <a:pt x="353" y="5"/>
                    </a:moveTo>
                    <a:lnTo>
                      <a:pt x="2" y="121"/>
                    </a:lnTo>
                    <a:lnTo>
                      <a:pt x="0" y="119"/>
                    </a:lnTo>
                    <a:lnTo>
                      <a:pt x="0" y="115"/>
                    </a:lnTo>
                    <a:lnTo>
                      <a:pt x="353" y="0"/>
                    </a:lnTo>
                    <a:lnTo>
                      <a:pt x="353" y="5"/>
                    </a:lnTo>
                    <a:close/>
                  </a:path>
                </a:pathLst>
              </a:custGeom>
              <a:solidFill>
                <a:srgbClr val="EA8D3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4" name="Google Shape;1194;p29"/>
              <p:cNvSpPr/>
              <p:nvPr/>
            </p:nvSpPr>
            <p:spPr>
              <a:xfrm>
                <a:off x="1811" y="2272"/>
                <a:ext cx="355" cy="121"/>
              </a:xfrm>
              <a:custGeom>
                <a:rect b="b" l="l" r="r" t="t"/>
                <a:pathLst>
                  <a:path extrusionOk="0" h="121" w="355">
                    <a:moveTo>
                      <a:pt x="355" y="6"/>
                    </a:moveTo>
                    <a:lnTo>
                      <a:pt x="2" y="121"/>
                    </a:lnTo>
                    <a:lnTo>
                      <a:pt x="2" y="117"/>
                    </a:lnTo>
                    <a:lnTo>
                      <a:pt x="0" y="115"/>
                    </a:lnTo>
                    <a:lnTo>
                      <a:pt x="355" y="0"/>
                    </a:lnTo>
                    <a:lnTo>
                      <a:pt x="355" y="6"/>
                    </a:lnTo>
                    <a:close/>
                  </a:path>
                </a:pathLst>
              </a:custGeom>
              <a:solidFill>
                <a:srgbClr val="EA8C3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5" name="Google Shape;1195;p29"/>
              <p:cNvSpPr/>
              <p:nvPr/>
            </p:nvSpPr>
            <p:spPr>
              <a:xfrm>
                <a:off x="1811" y="2270"/>
                <a:ext cx="355" cy="119"/>
              </a:xfrm>
              <a:custGeom>
                <a:rect b="b" l="l" r="r" t="t"/>
                <a:pathLst>
                  <a:path extrusionOk="0" h="119" w="355">
                    <a:moveTo>
                      <a:pt x="355" y="4"/>
                    </a:moveTo>
                    <a:lnTo>
                      <a:pt x="2" y="119"/>
                    </a:lnTo>
                    <a:lnTo>
                      <a:pt x="0" y="117"/>
                    </a:lnTo>
                    <a:lnTo>
                      <a:pt x="0" y="115"/>
                    </a:lnTo>
                    <a:lnTo>
                      <a:pt x="355" y="0"/>
                    </a:lnTo>
                    <a:lnTo>
                      <a:pt x="355" y="4"/>
                    </a:lnTo>
                    <a:close/>
                  </a:path>
                </a:pathLst>
              </a:custGeom>
              <a:solidFill>
                <a:srgbClr val="EA8B3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6" name="Google Shape;1196;p29"/>
              <p:cNvSpPr/>
              <p:nvPr/>
            </p:nvSpPr>
            <p:spPr>
              <a:xfrm>
                <a:off x="1809" y="2266"/>
                <a:ext cx="357" cy="121"/>
              </a:xfrm>
              <a:custGeom>
                <a:rect b="b" l="l" r="r" t="t"/>
                <a:pathLst>
                  <a:path extrusionOk="0" h="121" w="357">
                    <a:moveTo>
                      <a:pt x="357" y="6"/>
                    </a:moveTo>
                    <a:lnTo>
                      <a:pt x="2" y="121"/>
                    </a:lnTo>
                    <a:lnTo>
                      <a:pt x="2" y="119"/>
                    </a:lnTo>
                    <a:lnTo>
                      <a:pt x="0" y="117"/>
                    </a:lnTo>
                    <a:lnTo>
                      <a:pt x="357" y="0"/>
                    </a:lnTo>
                    <a:lnTo>
                      <a:pt x="357" y="6"/>
                    </a:lnTo>
                    <a:close/>
                  </a:path>
                </a:pathLst>
              </a:custGeom>
              <a:solidFill>
                <a:srgbClr val="EA8A3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7" name="Google Shape;1197;p29"/>
              <p:cNvSpPr/>
              <p:nvPr/>
            </p:nvSpPr>
            <p:spPr>
              <a:xfrm>
                <a:off x="1809" y="2264"/>
                <a:ext cx="357" cy="121"/>
              </a:xfrm>
              <a:custGeom>
                <a:rect b="b" l="l" r="r" t="t"/>
                <a:pathLst>
                  <a:path extrusionOk="0" h="121" w="357">
                    <a:moveTo>
                      <a:pt x="357" y="6"/>
                    </a:moveTo>
                    <a:lnTo>
                      <a:pt x="2" y="121"/>
                    </a:lnTo>
                    <a:lnTo>
                      <a:pt x="0" y="119"/>
                    </a:lnTo>
                    <a:lnTo>
                      <a:pt x="0" y="117"/>
                    </a:lnTo>
                    <a:lnTo>
                      <a:pt x="357" y="0"/>
                    </a:lnTo>
                    <a:lnTo>
                      <a:pt x="357" y="6"/>
                    </a:lnTo>
                    <a:close/>
                  </a:path>
                </a:pathLst>
              </a:custGeom>
              <a:solidFill>
                <a:srgbClr val="EA893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8" name="Google Shape;1198;p29"/>
              <p:cNvSpPr/>
              <p:nvPr/>
            </p:nvSpPr>
            <p:spPr>
              <a:xfrm>
                <a:off x="1809" y="2262"/>
                <a:ext cx="357" cy="121"/>
              </a:xfrm>
              <a:custGeom>
                <a:rect b="b" l="l" r="r" t="t"/>
                <a:pathLst>
                  <a:path extrusionOk="0" h="121" w="357">
                    <a:moveTo>
                      <a:pt x="357" y="4"/>
                    </a:moveTo>
                    <a:lnTo>
                      <a:pt x="0" y="121"/>
                    </a:lnTo>
                    <a:lnTo>
                      <a:pt x="0" y="119"/>
                    </a:lnTo>
                    <a:lnTo>
                      <a:pt x="0" y="117"/>
                    </a:lnTo>
                    <a:lnTo>
                      <a:pt x="357" y="0"/>
                    </a:lnTo>
                    <a:lnTo>
                      <a:pt x="357" y="4"/>
                    </a:lnTo>
                    <a:close/>
                  </a:path>
                </a:pathLst>
              </a:custGeom>
              <a:solidFill>
                <a:srgbClr val="E9883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9" name="Google Shape;1199;p29"/>
              <p:cNvSpPr/>
              <p:nvPr/>
            </p:nvSpPr>
            <p:spPr>
              <a:xfrm>
                <a:off x="1807" y="2258"/>
                <a:ext cx="359" cy="123"/>
              </a:xfrm>
              <a:custGeom>
                <a:rect b="b" l="l" r="r" t="t"/>
                <a:pathLst>
                  <a:path extrusionOk="0" h="123" w="359">
                    <a:moveTo>
                      <a:pt x="359" y="6"/>
                    </a:moveTo>
                    <a:lnTo>
                      <a:pt x="2" y="123"/>
                    </a:lnTo>
                    <a:lnTo>
                      <a:pt x="2" y="121"/>
                    </a:lnTo>
                    <a:lnTo>
                      <a:pt x="0" y="117"/>
                    </a:lnTo>
                    <a:lnTo>
                      <a:pt x="359" y="0"/>
                    </a:lnTo>
                    <a:lnTo>
                      <a:pt x="359" y="6"/>
                    </a:lnTo>
                    <a:close/>
                  </a:path>
                </a:pathLst>
              </a:custGeom>
              <a:solidFill>
                <a:srgbClr val="E9873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0" name="Google Shape;1200;p29"/>
              <p:cNvSpPr/>
              <p:nvPr/>
            </p:nvSpPr>
            <p:spPr>
              <a:xfrm>
                <a:off x="1807" y="2256"/>
                <a:ext cx="359" cy="123"/>
              </a:xfrm>
              <a:custGeom>
                <a:rect b="b" l="l" r="r" t="t"/>
                <a:pathLst>
                  <a:path extrusionOk="0" h="123" w="359">
                    <a:moveTo>
                      <a:pt x="359" y="6"/>
                    </a:moveTo>
                    <a:lnTo>
                      <a:pt x="2" y="123"/>
                    </a:lnTo>
                    <a:lnTo>
                      <a:pt x="0" y="119"/>
                    </a:lnTo>
                    <a:lnTo>
                      <a:pt x="0" y="117"/>
                    </a:lnTo>
                    <a:lnTo>
                      <a:pt x="359" y="0"/>
                    </a:lnTo>
                    <a:lnTo>
                      <a:pt x="359" y="6"/>
                    </a:lnTo>
                    <a:close/>
                  </a:path>
                </a:pathLst>
              </a:custGeom>
              <a:solidFill>
                <a:srgbClr val="E9863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1" name="Google Shape;1201;p29"/>
              <p:cNvSpPr/>
              <p:nvPr/>
            </p:nvSpPr>
            <p:spPr>
              <a:xfrm>
                <a:off x="1805" y="2254"/>
                <a:ext cx="361" cy="121"/>
              </a:xfrm>
              <a:custGeom>
                <a:rect b="b" l="l" r="r" t="t"/>
                <a:pathLst>
                  <a:path extrusionOk="0" h="121" w="361">
                    <a:moveTo>
                      <a:pt x="361" y="4"/>
                    </a:moveTo>
                    <a:lnTo>
                      <a:pt x="2" y="121"/>
                    </a:lnTo>
                    <a:lnTo>
                      <a:pt x="2" y="119"/>
                    </a:lnTo>
                    <a:lnTo>
                      <a:pt x="0" y="118"/>
                    </a:lnTo>
                    <a:lnTo>
                      <a:pt x="361" y="0"/>
                    </a:lnTo>
                    <a:lnTo>
                      <a:pt x="361" y="4"/>
                    </a:lnTo>
                    <a:close/>
                  </a:path>
                </a:pathLst>
              </a:custGeom>
              <a:solidFill>
                <a:srgbClr val="E9853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2" name="Google Shape;1202;p29"/>
              <p:cNvSpPr/>
              <p:nvPr/>
            </p:nvSpPr>
            <p:spPr>
              <a:xfrm>
                <a:off x="1805" y="2251"/>
                <a:ext cx="361" cy="122"/>
              </a:xfrm>
              <a:custGeom>
                <a:rect b="b" l="l" r="r" t="t"/>
                <a:pathLst>
                  <a:path extrusionOk="0" h="122" w="361">
                    <a:moveTo>
                      <a:pt x="361" y="5"/>
                    </a:moveTo>
                    <a:lnTo>
                      <a:pt x="2" y="122"/>
                    </a:lnTo>
                    <a:lnTo>
                      <a:pt x="0" y="121"/>
                    </a:lnTo>
                    <a:lnTo>
                      <a:pt x="0" y="119"/>
                    </a:lnTo>
                    <a:lnTo>
                      <a:pt x="361" y="0"/>
                    </a:lnTo>
                    <a:lnTo>
                      <a:pt x="361" y="5"/>
                    </a:lnTo>
                    <a:close/>
                  </a:path>
                </a:pathLst>
              </a:custGeom>
              <a:solidFill>
                <a:srgbClr val="E9843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3" name="Google Shape;1203;p29"/>
              <p:cNvSpPr/>
              <p:nvPr/>
            </p:nvSpPr>
            <p:spPr>
              <a:xfrm>
                <a:off x="1803" y="2249"/>
                <a:ext cx="363" cy="123"/>
              </a:xfrm>
              <a:custGeom>
                <a:rect b="b" l="l" r="r" t="t"/>
                <a:pathLst>
                  <a:path extrusionOk="0" h="123" w="363">
                    <a:moveTo>
                      <a:pt x="363" y="5"/>
                    </a:moveTo>
                    <a:lnTo>
                      <a:pt x="2" y="123"/>
                    </a:lnTo>
                    <a:lnTo>
                      <a:pt x="2" y="121"/>
                    </a:lnTo>
                    <a:lnTo>
                      <a:pt x="0" y="119"/>
                    </a:lnTo>
                    <a:lnTo>
                      <a:pt x="363" y="0"/>
                    </a:lnTo>
                    <a:lnTo>
                      <a:pt x="363" y="5"/>
                    </a:lnTo>
                    <a:close/>
                  </a:path>
                </a:pathLst>
              </a:custGeom>
              <a:solidFill>
                <a:srgbClr val="E9833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4" name="Google Shape;1204;p29"/>
              <p:cNvSpPr/>
              <p:nvPr/>
            </p:nvSpPr>
            <p:spPr>
              <a:xfrm>
                <a:off x="1803" y="2247"/>
                <a:ext cx="363" cy="123"/>
              </a:xfrm>
              <a:custGeom>
                <a:rect b="b" l="l" r="r" t="t"/>
                <a:pathLst>
                  <a:path extrusionOk="0" h="123" w="363">
                    <a:moveTo>
                      <a:pt x="363" y="4"/>
                    </a:moveTo>
                    <a:lnTo>
                      <a:pt x="2" y="123"/>
                    </a:lnTo>
                    <a:lnTo>
                      <a:pt x="0" y="121"/>
                    </a:lnTo>
                    <a:lnTo>
                      <a:pt x="0" y="117"/>
                    </a:lnTo>
                    <a:lnTo>
                      <a:pt x="363" y="0"/>
                    </a:lnTo>
                    <a:lnTo>
                      <a:pt x="363" y="4"/>
                    </a:lnTo>
                    <a:close/>
                  </a:path>
                </a:pathLst>
              </a:custGeom>
              <a:solidFill>
                <a:srgbClr val="E8813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5" name="Google Shape;1205;p29"/>
              <p:cNvSpPr/>
              <p:nvPr/>
            </p:nvSpPr>
            <p:spPr>
              <a:xfrm>
                <a:off x="1801" y="2243"/>
                <a:ext cx="365" cy="125"/>
              </a:xfrm>
              <a:custGeom>
                <a:rect b="b" l="l" r="r" t="t"/>
                <a:pathLst>
                  <a:path extrusionOk="0" h="125" w="365">
                    <a:moveTo>
                      <a:pt x="365" y="6"/>
                    </a:moveTo>
                    <a:lnTo>
                      <a:pt x="2" y="125"/>
                    </a:lnTo>
                    <a:lnTo>
                      <a:pt x="2" y="121"/>
                    </a:lnTo>
                    <a:lnTo>
                      <a:pt x="0" y="119"/>
                    </a:lnTo>
                    <a:lnTo>
                      <a:pt x="365" y="0"/>
                    </a:lnTo>
                    <a:lnTo>
                      <a:pt x="365" y="6"/>
                    </a:lnTo>
                    <a:close/>
                  </a:path>
                </a:pathLst>
              </a:custGeom>
              <a:solidFill>
                <a:srgbClr val="E880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6" name="Google Shape;1206;p29"/>
              <p:cNvSpPr/>
              <p:nvPr/>
            </p:nvSpPr>
            <p:spPr>
              <a:xfrm>
                <a:off x="1801" y="2241"/>
                <a:ext cx="365" cy="123"/>
              </a:xfrm>
              <a:custGeom>
                <a:rect b="b" l="l" r="r" t="t"/>
                <a:pathLst>
                  <a:path extrusionOk="0" h="123" w="365">
                    <a:moveTo>
                      <a:pt x="365" y="6"/>
                    </a:moveTo>
                    <a:lnTo>
                      <a:pt x="2" y="123"/>
                    </a:lnTo>
                    <a:lnTo>
                      <a:pt x="0" y="121"/>
                    </a:lnTo>
                    <a:lnTo>
                      <a:pt x="0" y="119"/>
                    </a:lnTo>
                    <a:lnTo>
                      <a:pt x="365" y="0"/>
                    </a:lnTo>
                    <a:lnTo>
                      <a:pt x="365" y="6"/>
                    </a:lnTo>
                    <a:close/>
                  </a:path>
                </a:pathLst>
              </a:custGeom>
              <a:solidFill>
                <a:srgbClr val="E87F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7" name="Google Shape;1207;p29"/>
              <p:cNvSpPr/>
              <p:nvPr/>
            </p:nvSpPr>
            <p:spPr>
              <a:xfrm>
                <a:off x="1801" y="2239"/>
                <a:ext cx="365" cy="123"/>
              </a:xfrm>
              <a:custGeom>
                <a:rect b="b" l="l" r="r" t="t"/>
                <a:pathLst>
                  <a:path extrusionOk="0" h="123" w="365">
                    <a:moveTo>
                      <a:pt x="365" y="4"/>
                    </a:moveTo>
                    <a:lnTo>
                      <a:pt x="0" y="123"/>
                    </a:lnTo>
                    <a:lnTo>
                      <a:pt x="0" y="121"/>
                    </a:lnTo>
                    <a:lnTo>
                      <a:pt x="0" y="119"/>
                    </a:lnTo>
                    <a:lnTo>
                      <a:pt x="365" y="0"/>
                    </a:lnTo>
                    <a:lnTo>
                      <a:pt x="365" y="4"/>
                    </a:lnTo>
                    <a:close/>
                  </a:path>
                </a:pathLst>
              </a:custGeom>
              <a:solidFill>
                <a:srgbClr val="E87E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8" name="Google Shape;1208;p29"/>
              <p:cNvSpPr/>
              <p:nvPr/>
            </p:nvSpPr>
            <p:spPr>
              <a:xfrm>
                <a:off x="1799" y="2235"/>
                <a:ext cx="367" cy="125"/>
              </a:xfrm>
              <a:custGeom>
                <a:rect b="b" l="l" r="r" t="t"/>
                <a:pathLst>
                  <a:path extrusionOk="0" h="125" w="367">
                    <a:moveTo>
                      <a:pt x="367" y="6"/>
                    </a:moveTo>
                    <a:lnTo>
                      <a:pt x="2" y="125"/>
                    </a:lnTo>
                    <a:lnTo>
                      <a:pt x="2" y="123"/>
                    </a:lnTo>
                    <a:lnTo>
                      <a:pt x="0" y="121"/>
                    </a:lnTo>
                    <a:lnTo>
                      <a:pt x="367" y="0"/>
                    </a:lnTo>
                    <a:lnTo>
                      <a:pt x="367" y="6"/>
                    </a:lnTo>
                    <a:close/>
                  </a:path>
                </a:pathLst>
              </a:custGeom>
              <a:solidFill>
                <a:srgbClr val="E87D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9" name="Google Shape;1209;p29"/>
              <p:cNvSpPr/>
              <p:nvPr/>
            </p:nvSpPr>
            <p:spPr>
              <a:xfrm>
                <a:off x="1799" y="2233"/>
                <a:ext cx="367" cy="125"/>
              </a:xfrm>
              <a:custGeom>
                <a:rect b="b" l="l" r="r" t="t"/>
                <a:pathLst>
                  <a:path extrusionOk="0" h="125" w="367">
                    <a:moveTo>
                      <a:pt x="367" y="6"/>
                    </a:moveTo>
                    <a:lnTo>
                      <a:pt x="2" y="125"/>
                    </a:lnTo>
                    <a:lnTo>
                      <a:pt x="0" y="123"/>
                    </a:lnTo>
                    <a:lnTo>
                      <a:pt x="0" y="121"/>
                    </a:lnTo>
                    <a:lnTo>
                      <a:pt x="367" y="0"/>
                    </a:lnTo>
                    <a:lnTo>
                      <a:pt x="367" y="6"/>
                    </a:lnTo>
                    <a:close/>
                  </a:path>
                </a:pathLst>
              </a:custGeom>
              <a:solidFill>
                <a:srgbClr val="E87D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0" name="Google Shape;1210;p29"/>
              <p:cNvSpPr/>
              <p:nvPr/>
            </p:nvSpPr>
            <p:spPr>
              <a:xfrm>
                <a:off x="1799" y="2231"/>
                <a:ext cx="367" cy="125"/>
              </a:xfrm>
              <a:custGeom>
                <a:rect b="b" l="l" r="r" t="t"/>
                <a:pathLst>
                  <a:path extrusionOk="0" h="125" w="367">
                    <a:moveTo>
                      <a:pt x="367" y="4"/>
                    </a:moveTo>
                    <a:lnTo>
                      <a:pt x="0" y="125"/>
                    </a:lnTo>
                    <a:lnTo>
                      <a:pt x="0" y="123"/>
                    </a:lnTo>
                    <a:lnTo>
                      <a:pt x="0" y="119"/>
                    </a:lnTo>
                    <a:lnTo>
                      <a:pt x="367" y="0"/>
                    </a:lnTo>
                    <a:lnTo>
                      <a:pt x="367" y="4"/>
                    </a:lnTo>
                    <a:close/>
                  </a:path>
                </a:pathLst>
              </a:custGeom>
              <a:solidFill>
                <a:srgbClr val="E87D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1" name="Google Shape;1211;p29"/>
              <p:cNvSpPr/>
              <p:nvPr/>
            </p:nvSpPr>
            <p:spPr>
              <a:xfrm>
                <a:off x="1797" y="2230"/>
                <a:ext cx="369" cy="124"/>
              </a:xfrm>
              <a:custGeom>
                <a:rect b="b" l="l" r="r" t="t"/>
                <a:pathLst>
                  <a:path extrusionOk="0" h="124" w="369">
                    <a:moveTo>
                      <a:pt x="369" y="3"/>
                    </a:moveTo>
                    <a:lnTo>
                      <a:pt x="2" y="124"/>
                    </a:lnTo>
                    <a:lnTo>
                      <a:pt x="2" y="120"/>
                    </a:lnTo>
                    <a:lnTo>
                      <a:pt x="0" y="118"/>
                    </a:lnTo>
                    <a:lnTo>
                      <a:pt x="369" y="0"/>
                    </a:lnTo>
                    <a:lnTo>
                      <a:pt x="369" y="3"/>
                    </a:lnTo>
                    <a:close/>
                  </a:path>
                </a:pathLst>
              </a:custGeom>
              <a:solidFill>
                <a:srgbClr val="E77C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2" name="Google Shape;1212;p29"/>
              <p:cNvSpPr/>
              <p:nvPr/>
            </p:nvSpPr>
            <p:spPr>
              <a:xfrm>
                <a:off x="1797" y="2226"/>
                <a:ext cx="369" cy="124"/>
              </a:xfrm>
              <a:custGeom>
                <a:rect b="b" l="l" r="r" t="t"/>
                <a:pathLst>
                  <a:path extrusionOk="0" h="124" w="369">
                    <a:moveTo>
                      <a:pt x="369" y="5"/>
                    </a:moveTo>
                    <a:lnTo>
                      <a:pt x="2" y="124"/>
                    </a:lnTo>
                    <a:lnTo>
                      <a:pt x="0" y="122"/>
                    </a:lnTo>
                    <a:lnTo>
                      <a:pt x="0" y="121"/>
                    </a:lnTo>
                    <a:lnTo>
                      <a:pt x="369" y="0"/>
                    </a:lnTo>
                    <a:lnTo>
                      <a:pt x="369" y="5"/>
                    </a:lnTo>
                    <a:close/>
                  </a:path>
                </a:pathLst>
              </a:custGeom>
              <a:solidFill>
                <a:srgbClr val="E77B3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3" name="Google Shape;1213;p29"/>
              <p:cNvSpPr/>
              <p:nvPr/>
            </p:nvSpPr>
            <p:spPr>
              <a:xfrm>
                <a:off x="1796" y="2224"/>
                <a:ext cx="370" cy="124"/>
              </a:xfrm>
              <a:custGeom>
                <a:rect b="b" l="l" r="r" t="t"/>
                <a:pathLst>
                  <a:path extrusionOk="0" h="124" w="370">
                    <a:moveTo>
                      <a:pt x="370" y="6"/>
                    </a:moveTo>
                    <a:lnTo>
                      <a:pt x="1" y="124"/>
                    </a:lnTo>
                    <a:lnTo>
                      <a:pt x="1" y="123"/>
                    </a:lnTo>
                    <a:lnTo>
                      <a:pt x="0" y="121"/>
                    </a:lnTo>
                    <a:lnTo>
                      <a:pt x="370" y="0"/>
                    </a:lnTo>
                    <a:lnTo>
                      <a:pt x="370" y="6"/>
                    </a:lnTo>
                    <a:close/>
                  </a:path>
                </a:pathLst>
              </a:custGeom>
              <a:solidFill>
                <a:srgbClr val="E77A3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4" name="Google Shape;1214;p29"/>
              <p:cNvSpPr/>
              <p:nvPr/>
            </p:nvSpPr>
            <p:spPr>
              <a:xfrm>
                <a:off x="1796" y="2222"/>
                <a:ext cx="370" cy="125"/>
              </a:xfrm>
              <a:custGeom>
                <a:rect b="b" l="l" r="r" t="t"/>
                <a:pathLst>
                  <a:path extrusionOk="0" h="125" w="370">
                    <a:moveTo>
                      <a:pt x="370" y="4"/>
                    </a:moveTo>
                    <a:lnTo>
                      <a:pt x="1" y="125"/>
                    </a:lnTo>
                    <a:lnTo>
                      <a:pt x="0" y="123"/>
                    </a:lnTo>
                    <a:lnTo>
                      <a:pt x="0" y="121"/>
                    </a:lnTo>
                    <a:lnTo>
                      <a:pt x="370" y="0"/>
                    </a:lnTo>
                    <a:lnTo>
                      <a:pt x="370" y="4"/>
                    </a:lnTo>
                    <a:close/>
                  </a:path>
                </a:pathLst>
              </a:custGeom>
              <a:solidFill>
                <a:srgbClr val="E7793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5" name="Google Shape;1215;p29"/>
              <p:cNvSpPr/>
              <p:nvPr/>
            </p:nvSpPr>
            <p:spPr>
              <a:xfrm>
                <a:off x="1796" y="2218"/>
                <a:ext cx="370" cy="127"/>
              </a:xfrm>
              <a:custGeom>
                <a:rect b="b" l="l" r="r" t="t"/>
                <a:pathLst>
                  <a:path extrusionOk="0" h="127" w="370">
                    <a:moveTo>
                      <a:pt x="370" y="6"/>
                    </a:moveTo>
                    <a:lnTo>
                      <a:pt x="0" y="127"/>
                    </a:lnTo>
                    <a:lnTo>
                      <a:pt x="0" y="125"/>
                    </a:lnTo>
                    <a:lnTo>
                      <a:pt x="0" y="121"/>
                    </a:lnTo>
                    <a:lnTo>
                      <a:pt x="370" y="0"/>
                    </a:lnTo>
                    <a:lnTo>
                      <a:pt x="370" y="6"/>
                    </a:lnTo>
                    <a:close/>
                  </a:path>
                </a:pathLst>
              </a:custGeom>
              <a:solidFill>
                <a:srgbClr val="E7783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6" name="Google Shape;1216;p29"/>
              <p:cNvSpPr/>
              <p:nvPr/>
            </p:nvSpPr>
            <p:spPr>
              <a:xfrm>
                <a:off x="1794" y="2216"/>
                <a:ext cx="372" cy="127"/>
              </a:xfrm>
              <a:custGeom>
                <a:rect b="b" l="l" r="r" t="t"/>
                <a:pathLst>
                  <a:path extrusionOk="0" h="127" w="372">
                    <a:moveTo>
                      <a:pt x="372" y="6"/>
                    </a:moveTo>
                    <a:lnTo>
                      <a:pt x="2" y="127"/>
                    </a:lnTo>
                    <a:lnTo>
                      <a:pt x="2" y="123"/>
                    </a:lnTo>
                    <a:lnTo>
                      <a:pt x="0" y="121"/>
                    </a:lnTo>
                    <a:lnTo>
                      <a:pt x="372" y="0"/>
                    </a:lnTo>
                    <a:lnTo>
                      <a:pt x="372" y="6"/>
                    </a:lnTo>
                    <a:close/>
                  </a:path>
                </a:pathLst>
              </a:custGeom>
              <a:solidFill>
                <a:srgbClr val="E7783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7" name="Google Shape;1217;p29"/>
              <p:cNvSpPr/>
              <p:nvPr/>
            </p:nvSpPr>
            <p:spPr>
              <a:xfrm>
                <a:off x="1794" y="2214"/>
                <a:ext cx="372" cy="125"/>
              </a:xfrm>
              <a:custGeom>
                <a:rect b="b" l="l" r="r" t="t"/>
                <a:pathLst>
                  <a:path extrusionOk="0" h="125" w="372">
                    <a:moveTo>
                      <a:pt x="372" y="4"/>
                    </a:moveTo>
                    <a:lnTo>
                      <a:pt x="2" y="125"/>
                    </a:lnTo>
                    <a:lnTo>
                      <a:pt x="0" y="123"/>
                    </a:lnTo>
                    <a:lnTo>
                      <a:pt x="0" y="121"/>
                    </a:lnTo>
                    <a:lnTo>
                      <a:pt x="372" y="0"/>
                    </a:lnTo>
                    <a:lnTo>
                      <a:pt x="372" y="4"/>
                    </a:lnTo>
                    <a:close/>
                  </a:path>
                </a:pathLst>
              </a:custGeom>
              <a:solidFill>
                <a:srgbClr val="E7773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8" name="Google Shape;1218;p29"/>
              <p:cNvSpPr/>
              <p:nvPr/>
            </p:nvSpPr>
            <p:spPr>
              <a:xfrm>
                <a:off x="1794" y="2210"/>
                <a:ext cx="372" cy="127"/>
              </a:xfrm>
              <a:custGeom>
                <a:rect b="b" l="l" r="r" t="t"/>
                <a:pathLst>
                  <a:path extrusionOk="0" h="127" w="372">
                    <a:moveTo>
                      <a:pt x="372" y="6"/>
                    </a:moveTo>
                    <a:lnTo>
                      <a:pt x="0" y="127"/>
                    </a:lnTo>
                    <a:lnTo>
                      <a:pt x="0" y="125"/>
                    </a:lnTo>
                    <a:lnTo>
                      <a:pt x="0" y="123"/>
                    </a:lnTo>
                    <a:lnTo>
                      <a:pt x="372" y="0"/>
                    </a:lnTo>
                    <a:lnTo>
                      <a:pt x="372" y="6"/>
                    </a:lnTo>
                    <a:close/>
                  </a:path>
                </a:pathLst>
              </a:custGeom>
              <a:solidFill>
                <a:srgbClr val="E6763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9" name="Google Shape;1219;p29"/>
              <p:cNvSpPr/>
              <p:nvPr/>
            </p:nvSpPr>
            <p:spPr>
              <a:xfrm>
                <a:off x="1792" y="2208"/>
                <a:ext cx="374" cy="127"/>
              </a:xfrm>
              <a:custGeom>
                <a:rect b="b" l="l" r="r" t="t"/>
                <a:pathLst>
                  <a:path extrusionOk="0" h="127" w="374">
                    <a:moveTo>
                      <a:pt x="374" y="6"/>
                    </a:moveTo>
                    <a:lnTo>
                      <a:pt x="2" y="127"/>
                    </a:lnTo>
                    <a:lnTo>
                      <a:pt x="2" y="125"/>
                    </a:lnTo>
                    <a:lnTo>
                      <a:pt x="0" y="121"/>
                    </a:lnTo>
                    <a:lnTo>
                      <a:pt x="374" y="0"/>
                    </a:lnTo>
                    <a:lnTo>
                      <a:pt x="374" y="6"/>
                    </a:lnTo>
                    <a:close/>
                  </a:path>
                </a:pathLst>
              </a:custGeom>
              <a:solidFill>
                <a:srgbClr val="E6753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0" name="Google Shape;1220;p29"/>
              <p:cNvSpPr/>
              <p:nvPr/>
            </p:nvSpPr>
            <p:spPr>
              <a:xfrm>
                <a:off x="1792" y="2207"/>
                <a:ext cx="374" cy="126"/>
              </a:xfrm>
              <a:custGeom>
                <a:rect b="b" l="l" r="r" t="t"/>
                <a:pathLst>
                  <a:path extrusionOk="0" h="126" w="374">
                    <a:moveTo>
                      <a:pt x="374" y="3"/>
                    </a:moveTo>
                    <a:lnTo>
                      <a:pt x="2" y="126"/>
                    </a:lnTo>
                    <a:lnTo>
                      <a:pt x="0" y="122"/>
                    </a:lnTo>
                    <a:lnTo>
                      <a:pt x="0" y="120"/>
                    </a:lnTo>
                    <a:lnTo>
                      <a:pt x="374" y="0"/>
                    </a:lnTo>
                    <a:lnTo>
                      <a:pt x="374" y="3"/>
                    </a:lnTo>
                    <a:close/>
                  </a:path>
                </a:pathLst>
              </a:custGeom>
              <a:solidFill>
                <a:srgbClr val="E6743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21" name="Google Shape;1221;p29"/>
            <p:cNvGrpSpPr/>
            <p:nvPr/>
          </p:nvGrpSpPr>
          <p:grpSpPr>
            <a:xfrm>
              <a:off x="1743" y="2221"/>
              <a:ext cx="389" cy="710"/>
              <a:chOff x="1774" y="1800"/>
              <a:chExt cx="400" cy="710"/>
            </a:xfrm>
          </p:grpSpPr>
          <p:sp>
            <p:nvSpPr>
              <p:cNvPr id="1222" name="Google Shape;1222;p29"/>
              <p:cNvSpPr/>
              <p:nvPr/>
            </p:nvSpPr>
            <p:spPr>
              <a:xfrm>
                <a:off x="1792" y="2203"/>
                <a:ext cx="374" cy="126"/>
              </a:xfrm>
              <a:custGeom>
                <a:rect b="b" l="l" r="r" t="t"/>
                <a:pathLst>
                  <a:path extrusionOk="0" h="126" w="374">
                    <a:moveTo>
                      <a:pt x="374" y="5"/>
                    </a:moveTo>
                    <a:lnTo>
                      <a:pt x="0" y="126"/>
                    </a:lnTo>
                    <a:lnTo>
                      <a:pt x="0" y="124"/>
                    </a:lnTo>
                    <a:lnTo>
                      <a:pt x="0" y="122"/>
                    </a:lnTo>
                    <a:lnTo>
                      <a:pt x="374" y="0"/>
                    </a:lnTo>
                    <a:lnTo>
                      <a:pt x="374" y="5"/>
                    </a:lnTo>
                    <a:close/>
                  </a:path>
                </a:pathLst>
              </a:custGeom>
              <a:solidFill>
                <a:srgbClr val="E6733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3" name="Google Shape;1223;p29"/>
              <p:cNvSpPr/>
              <p:nvPr/>
            </p:nvSpPr>
            <p:spPr>
              <a:xfrm>
                <a:off x="1792" y="2201"/>
                <a:ext cx="374" cy="126"/>
              </a:xfrm>
              <a:custGeom>
                <a:rect b="b" l="l" r="r" t="t"/>
                <a:pathLst>
                  <a:path extrusionOk="0" h="126" w="374">
                    <a:moveTo>
                      <a:pt x="374" y="6"/>
                    </a:moveTo>
                    <a:lnTo>
                      <a:pt x="0" y="126"/>
                    </a:lnTo>
                    <a:lnTo>
                      <a:pt x="0" y="124"/>
                    </a:lnTo>
                    <a:lnTo>
                      <a:pt x="0" y="123"/>
                    </a:lnTo>
                    <a:lnTo>
                      <a:pt x="374" y="0"/>
                    </a:lnTo>
                    <a:lnTo>
                      <a:pt x="374" y="6"/>
                    </a:lnTo>
                    <a:close/>
                  </a:path>
                </a:pathLst>
              </a:custGeom>
              <a:solidFill>
                <a:srgbClr val="E6733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4" name="Google Shape;1224;p29"/>
              <p:cNvSpPr/>
              <p:nvPr/>
            </p:nvSpPr>
            <p:spPr>
              <a:xfrm>
                <a:off x="1790" y="2199"/>
                <a:ext cx="376" cy="126"/>
              </a:xfrm>
              <a:custGeom>
                <a:rect b="b" l="l" r="r" t="t"/>
                <a:pathLst>
                  <a:path extrusionOk="0" h="126" w="376">
                    <a:moveTo>
                      <a:pt x="376" y="4"/>
                    </a:moveTo>
                    <a:lnTo>
                      <a:pt x="2" y="126"/>
                    </a:lnTo>
                    <a:lnTo>
                      <a:pt x="2" y="125"/>
                    </a:lnTo>
                    <a:lnTo>
                      <a:pt x="0" y="123"/>
                    </a:lnTo>
                    <a:lnTo>
                      <a:pt x="376" y="0"/>
                    </a:lnTo>
                    <a:lnTo>
                      <a:pt x="376" y="4"/>
                    </a:lnTo>
                    <a:close/>
                  </a:path>
                </a:pathLst>
              </a:custGeom>
              <a:solidFill>
                <a:srgbClr val="E6723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5" name="Google Shape;1225;p29"/>
              <p:cNvSpPr/>
              <p:nvPr/>
            </p:nvSpPr>
            <p:spPr>
              <a:xfrm>
                <a:off x="1790" y="2195"/>
                <a:ext cx="376" cy="129"/>
              </a:xfrm>
              <a:custGeom>
                <a:rect b="b" l="l" r="r" t="t"/>
                <a:pathLst>
                  <a:path extrusionOk="0" h="129" w="376">
                    <a:moveTo>
                      <a:pt x="376" y="6"/>
                    </a:moveTo>
                    <a:lnTo>
                      <a:pt x="2" y="129"/>
                    </a:lnTo>
                    <a:lnTo>
                      <a:pt x="0" y="127"/>
                    </a:lnTo>
                    <a:lnTo>
                      <a:pt x="0" y="123"/>
                    </a:lnTo>
                    <a:lnTo>
                      <a:pt x="376" y="0"/>
                    </a:lnTo>
                    <a:lnTo>
                      <a:pt x="376" y="6"/>
                    </a:lnTo>
                    <a:close/>
                  </a:path>
                </a:pathLst>
              </a:custGeom>
              <a:solidFill>
                <a:srgbClr val="E6713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6" name="Google Shape;1226;p29"/>
              <p:cNvSpPr/>
              <p:nvPr/>
            </p:nvSpPr>
            <p:spPr>
              <a:xfrm>
                <a:off x="1790" y="2193"/>
                <a:ext cx="376" cy="129"/>
              </a:xfrm>
              <a:custGeom>
                <a:rect b="b" l="l" r="r" t="t"/>
                <a:pathLst>
                  <a:path extrusionOk="0" h="129" w="376">
                    <a:moveTo>
                      <a:pt x="376" y="6"/>
                    </a:moveTo>
                    <a:lnTo>
                      <a:pt x="0" y="129"/>
                    </a:lnTo>
                    <a:lnTo>
                      <a:pt x="0" y="125"/>
                    </a:lnTo>
                    <a:lnTo>
                      <a:pt x="0" y="123"/>
                    </a:lnTo>
                    <a:lnTo>
                      <a:pt x="376" y="0"/>
                    </a:lnTo>
                    <a:lnTo>
                      <a:pt x="376" y="6"/>
                    </a:lnTo>
                    <a:close/>
                  </a:path>
                </a:pathLst>
              </a:custGeom>
              <a:solidFill>
                <a:srgbClr val="E5703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7" name="Google Shape;1227;p29"/>
              <p:cNvSpPr/>
              <p:nvPr/>
            </p:nvSpPr>
            <p:spPr>
              <a:xfrm>
                <a:off x="1788" y="2191"/>
                <a:ext cx="378" cy="127"/>
              </a:xfrm>
              <a:custGeom>
                <a:rect b="b" l="l" r="r" t="t"/>
                <a:pathLst>
                  <a:path extrusionOk="0" h="127" w="378">
                    <a:moveTo>
                      <a:pt x="378" y="4"/>
                    </a:moveTo>
                    <a:lnTo>
                      <a:pt x="2" y="127"/>
                    </a:lnTo>
                    <a:lnTo>
                      <a:pt x="2" y="125"/>
                    </a:lnTo>
                    <a:lnTo>
                      <a:pt x="0" y="123"/>
                    </a:lnTo>
                    <a:lnTo>
                      <a:pt x="378" y="0"/>
                    </a:lnTo>
                    <a:lnTo>
                      <a:pt x="378" y="4"/>
                    </a:lnTo>
                    <a:close/>
                  </a:path>
                </a:pathLst>
              </a:custGeom>
              <a:solidFill>
                <a:srgbClr val="E56F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8" name="Google Shape;1228;p29"/>
              <p:cNvSpPr/>
              <p:nvPr/>
            </p:nvSpPr>
            <p:spPr>
              <a:xfrm>
                <a:off x="1788" y="2187"/>
                <a:ext cx="378" cy="129"/>
              </a:xfrm>
              <a:custGeom>
                <a:rect b="b" l="l" r="r" t="t"/>
                <a:pathLst>
                  <a:path extrusionOk="0" h="129" w="378">
                    <a:moveTo>
                      <a:pt x="378" y="6"/>
                    </a:moveTo>
                    <a:lnTo>
                      <a:pt x="2" y="129"/>
                    </a:lnTo>
                    <a:lnTo>
                      <a:pt x="0" y="127"/>
                    </a:lnTo>
                    <a:lnTo>
                      <a:pt x="0" y="125"/>
                    </a:lnTo>
                    <a:lnTo>
                      <a:pt x="378" y="0"/>
                    </a:lnTo>
                    <a:lnTo>
                      <a:pt x="378" y="6"/>
                    </a:lnTo>
                    <a:close/>
                  </a:path>
                </a:pathLst>
              </a:custGeom>
              <a:solidFill>
                <a:srgbClr val="E56E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9" name="Google Shape;1229;p29"/>
              <p:cNvSpPr/>
              <p:nvPr/>
            </p:nvSpPr>
            <p:spPr>
              <a:xfrm>
                <a:off x="1788" y="2185"/>
                <a:ext cx="378" cy="129"/>
              </a:xfrm>
              <a:custGeom>
                <a:rect b="b" l="l" r="r" t="t"/>
                <a:pathLst>
                  <a:path extrusionOk="0" h="129" w="378">
                    <a:moveTo>
                      <a:pt x="378" y="6"/>
                    </a:moveTo>
                    <a:lnTo>
                      <a:pt x="0" y="129"/>
                    </a:lnTo>
                    <a:lnTo>
                      <a:pt x="0" y="127"/>
                    </a:lnTo>
                    <a:lnTo>
                      <a:pt x="0" y="123"/>
                    </a:lnTo>
                    <a:lnTo>
                      <a:pt x="378" y="0"/>
                    </a:lnTo>
                    <a:lnTo>
                      <a:pt x="378" y="6"/>
                    </a:lnTo>
                    <a:close/>
                  </a:path>
                </a:pathLst>
              </a:custGeom>
              <a:solidFill>
                <a:srgbClr val="E56E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0" name="Google Shape;1230;p29"/>
              <p:cNvSpPr/>
              <p:nvPr/>
            </p:nvSpPr>
            <p:spPr>
              <a:xfrm>
                <a:off x="1788" y="2183"/>
                <a:ext cx="378" cy="129"/>
              </a:xfrm>
              <a:custGeom>
                <a:rect b="b" l="l" r="r" t="t"/>
                <a:pathLst>
                  <a:path extrusionOk="0" h="129" w="378">
                    <a:moveTo>
                      <a:pt x="378" y="4"/>
                    </a:moveTo>
                    <a:lnTo>
                      <a:pt x="0" y="129"/>
                    </a:lnTo>
                    <a:lnTo>
                      <a:pt x="0" y="125"/>
                    </a:lnTo>
                    <a:lnTo>
                      <a:pt x="0" y="123"/>
                    </a:lnTo>
                    <a:lnTo>
                      <a:pt x="378" y="0"/>
                    </a:lnTo>
                    <a:lnTo>
                      <a:pt x="378" y="4"/>
                    </a:lnTo>
                    <a:close/>
                  </a:path>
                </a:pathLst>
              </a:custGeom>
              <a:solidFill>
                <a:srgbClr val="E56D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1" name="Google Shape;1231;p29"/>
              <p:cNvSpPr/>
              <p:nvPr/>
            </p:nvSpPr>
            <p:spPr>
              <a:xfrm>
                <a:off x="1786" y="2180"/>
                <a:ext cx="380" cy="128"/>
              </a:xfrm>
              <a:custGeom>
                <a:rect b="b" l="l" r="r" t="t"/>
                <a:pathLst>
                  <a:path extrusionOk="0" h="128" w="380">
                    <a:moveTo>
                      <a:pt x="380" y="5"/>
                    </a:moveTo>
                    <a:lnTo>
                      <a:pt x="2" y="128"/>
                    </a:lnTo>
                    <a:lnTo>
                      <a:pt x="2" y="126"/>
                    </a:lnTo>
                    <a:lnTo>
                      <a:pt x="0" y="124"/>
                    </a:lnTo>
                    <a:lnTo>
                      <a:pt x="380" y="0"/>
                    </a:lnTo>
                    <a:lnTo>
                      <a:pt x="380" y="5"/>
                    </a:lnTo>
                    <a:close/>
                  </a:path>
                </a:pathLst>
              </a:custGeom>
              <a:solidFill>
                <a:srgbClr val="E56C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2" name="Google Shape;1232;p29"/>
              <p:cNvSpPr/>
              <p:nvPr/>
            </p:nvSpPr>
            <p:spPr>
              <a:xfrm>
                <a:off x="1786" y="2178"/>
                <a:ext cx="380" cy="128"/>
              </a:xfrm>
              <a:custGeom>
                <a:rect b="b" l="l" r="r" t="t"/>
                <a:pathLst>
                  <a:path extrusionOk="0" h="128" w="380">
                    <a:moveTo>
                      <a:pt x="380" y="5"/>
                    </a:moveTo>
                    <a:lnTo>
                      <a:pt x="2" y="128"/>
                    </a:lnTo>
                    <a:lnTo>
                      <a:pt x="0" y="126"/>
                    </a:lnTo>
                    <a:lnTo>
                      <a:pt x="0" y="124"/>
                    </a:lnTo>
                    <a:lnTo>
                      <a:pt x="380" y="0"/>
                    </a:lnTo>
                    <a:lnTo>
                      <a:pt x="380" y="5"/>
                    </a:lnTo>
                    <a:close/>
                  </a:path>
                </a:pathLst>
              </a:custGeom>
              <a:solidFill>
                <a:srgbClr val="E56B3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3" name="Google Shape;1233;p29"/>
              <p:cNvSpPr/>
              <p:nvPr/>
            </p:nvSpPr>
            <p:spPr>
              <a:xfrm>
                <a:off x="1786" y="2176"/>
                <a:ext cx="380" cy="128"/>
              </a:xfrm>
              <a:custGeom>
                <a:rect b="b" l="l" r="r" t="t"/>
                <a:pathLst>
                  <a:path extrusionOk="0" h="128" w="380">
                    <a:moveTo>
                      <a:pt x="380" y="4"/>
                    </a:moveTo>
                    <a:lnTo>
                      <a:pt x="0" y="128"/>
                    </a:lnTo>
                    <a:lnTo>
                      <a:pt x="0" y="126"/>
                    </a:lnTo>
                    <a:lnTo>
                      <a:pt x="0" y="123"/>
                    </a:lnTo>
                    <a:lnTo>
                      <a:pt x="380" y="0"/>
                    </a:lnTo>
                    <a:lnTo>
                      <a:pt x="380" y="4"/>
                    </a:lnTo>
                    <a:close/>
                  </a:path>
                </a:pathLst>
              </a:custGeom>
              <a:solidFill>
                <a:srgbClr val="E46A3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4" name="Google Shape;1234;p29"/>
              <p:cNvSpPr/>
              <p:nvPr/>
            </p:nvSpPr>
            <p:spPr>
              <a:xfrm>
                <a:off x="1786" y="2172"/>
                <a:ext cx="380" cy="130"/>
              </a:xfrm>
              <a:custGeom>
                <a:rect b="b" l="l" r="r" t="t"/>
                <a:pathLst>
                  <a:path extrusionOk="0" h="130" w="380">
                    <a:moveTo>
                      <a:pt x="380" y="6"/>
                    </a:moveTo>
                    <a:lnTo>
                      <a:pt x="0" y="130"/>
                    </a:lnTo>
                    <a:lnTo>
                      <a:pt x="0" y="127"/>
                    </a:lnTo>
                    <a:lnTo>
                      <a:pt x="0" y="125"/>
                    </a:lnTo>
                    <a:lnTo>
                      <a:pt x="380" y="0"/>
                    </a:lnTo>
                    <a:lnTo>
                      <a:pt x="380" y="6"/>
                    </a:lnTo>
                    <a:close/>
                  </a:path>
                </a:pathLst>
              </a:custGeom>
              <a:solidFill>
                <a:srgbClr val="E4693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5" name="Google Shape;1235;p29"/>
              <p:cNvSpPr/>
              <p:nvPr/>
            </p:nvSpPr>
            <p:spPr>
              <a:xfrm>
                <a:off x="1786" y="2170"/>
                <a:ext cx="380" cy="129"/>
              </a:xfrm>
              <a:custGeom>
                <a:rect b="b" l="l" r="r" t="t"/>
                <a:pathLst>
                  <a:path extrusionOk="0" h="129" w="380">
                    <a:moveTo>
                      <a:pt x="380" y="6"/>
                    </a:moveTo>
                    <a:lnTo>
                      <a:pt x="0" y="129"/>
                    </a:lnTo>
                    <a:lnTo>
                      <a:pt x="0" y="127"/>
                    </a:lnTo>
                    <a:lnTo>
                      <a:pt x="0" y="125"/>
                    </a:lnTo>
                    <a:lnTo>
                      <a:pt x="380" y="0"/>
                    </a:lnTo>
                    <a:lnTo>
                      <a:pt x="380" y="6"/>
                    </a:lnTo>
                    <a:close/>
                  </a:path>
                </a:pathLst>
              </a:custGeom>
              <a:solidFill>
                <a:srgbClr val="E4693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6" name="Google Shape;1236;p29"/>
              <p:cNvSpPr/>
              <p:nvPr/>
            </p:nvSpPr>
            <p:spPr>
              <a:xfrm>
                <a:off x="1784" y="2168"/>
                <a:ext cx="382" cy="129"/>
              </a:xfrm>
              <a:custGeom>
                <a:rect b="b" l="l" r="r" t="t"/>
                <a:pathLst>
                  <a:path extrusionOk="0" h="129" w="382">
                    <a:moveTo>
                      <a:pt x="382" y="4"/>
                    </a:moveTo>
                    <a:lnTo>
                      <a:pt x="2" y="129"/>
                    </a:lnTo>
                    <a:lnTo>
                      <a:pt x="2" y="127"/>
                    </a:lnTo>
                    <a:lnTo>
                      <a:pt x="0" y="125"/>
                    </a:lnTo>
                    <a:lnTo>
                      <a:pt x="382" y="0"/>
                    </a:lnTo>
                    <a:lnTo>
                      <a:pt x="382" y="4"/>
                    </a:lnTo>
                    <a:close/>
                  </a:path>
                </a:pathLst>
              </a:custGeom>
              <a:solidFill>
                <a:srgbClr val="E4693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7" name="Google Shape;1237;p29"/>
              <p:cNvSpPr/>
              <p:nvPr/>
            </p:nvSpPr>
            <p:spPr>
              <a:xfrm>
                <a:off x="1784" y="2164"/>
                <a:ext cx="382" cy="131"/>
              </a:xfrm>
              <a:custGeom>
                <a:rect b="b" l="l" r="r" t="t"/>
                <a:pathLst>
                  <a:path extrusionOk="0" h="131" w="382">
                    <a:moveTo>
                      <a:pt x="382" y="6"/>
                    </a:moveTo>
                    <a:lnTo>
                      <a:pt x="2" y="131"/>
                    </a:lnTo>
                    <a:lnTo>
                      <a:pt x="2" y="129"/>
                    </a:lnTo>
                    <a:lnTo>
                      <a:pt x="0" y="125"/>
                    </a:lnTo>
                    <a:lnTo>
                      <a:pt x="382" y="0"/>
                    </a:lnTo>
                    <a:lnTo>
                      <a:pt x="382" y="6"/>
                    </a:lnTo>
                    <a:close/>
                  </a:path>
                </a:pathLst>
              </a:custGeom>
              <a:solidFill>
                <a:srgbClr val="E4683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8" name="Google Shape;1238;p29"/>
              <p:cNvSpPr/>
              <p:nvPr/>
            </p:nvSpPr>
            <p:spPr>
              <a:xfrm>
                <a:off x="1784" y="2162"/>
                <a:ext cx="382" cy="131"/>
              </a:xfrm>
              <a:custGeom>
                <a:rect b="b" l="l" r="r" t="t"/>
                <a:pathLst>
                  <a:path extrusionOk="0" h="131" w="382">
                    <a:moveTo>
                      <a:pt x="382" y="6"/>
                    </a:moveTo>
                    <a:lnTo>
                      <a:pt x="0" y="131"/>
                    </a:lnTo>
                    <a:lnTo>
                      <a:pt x="0" y="127"/>
                    </a:lnTo>
                    <a:lnTo>
                      <a:pt x="0" y="125"/>
                    </a:lnTo>
                    <a:lnTo>
                      <a:pt x="382" y="0"/>
                    </a:lnTo>
                    <a:lnTo>
                      <a:pt x="382" y="6"/>
                    </a:lnTo>
                    <a:close/>
                  </a:path>
                </a:pathLst>
              </a:custGeom>
              <a:solidFill>
                <a:srgbClr val="E4673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9" name="Google Shape;1239;p29"/>
              <p:cNvSpPr/>
              <p:nvPr/>
            </p:nvSpPr>
            <p:spPr>
              <a:xfrm>
                <a:off x="1784" y="2160"/>
                <a:ext cx="382" cy="129"/>
              </a:xfrm>
              <a:custGeom>
                <a:rect b="b" l="l" r="r" t="t"/>
                <a:pathLst>
                  <a:path extrusionOk="0" h="129" w="382">
                    <a:moveTo>
                      <a:pt x="382" y="4"/>
                    </a:moveTo>
                    <a:lnTo>
                      <a:pt x="0" y="129"/>
                    </a:lnTo>
                    <a:lnTo>
                      <a:pt x="0" y="127"/>
                    </a:lnTo>
                    <a:lnTo>
                      <a:pt x="0" y="125"/>
                    </a:lnTo>
                    <a:lnTo>
                      <a:pt x="382" y="0"/>
                    </a:lnTo>
                    <a:lnTo>
                      <a:pt x="382" y="4"/>
                    </a:lnTo>
                    <a:close/>
                  </a:path>
                </a:pathLst>
              </a:custGeom>
              <a:solidFill>
                <a:srgbClr val="E3663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0" name="Google Shape;1240;p29"/>
              <p:cNvSpPr/>
              <p:nvPr/>
            </p:nvSpPr>
            <p:spPr>
              <a:xfrm>
                <a:off x="1784" y="2159"/>
                <a:ext cx="382" cy="128"/>
              </a:xfrm>
              <a:custGeom>
                <a:rect b="b" l="l" r="r" t="t"/>
                <a:pathLst>
                  <a:path extrusionOk="0" h="128" w="382">
                    <a:moveTo>
                      <a:pt x="382" y="3"/>
                    </a:moveTo>
                    <a:lnTo>
                      <a:pt x="0" y="128"/>
                    </a:lnTo>
                    <a:lnTo>
                      <a:pt x="0" y="126"/>
                    </a:lnTo>
                    <a:lnTo>
                      <a:pt x="0" y="122"/>
                    </a:lnTo>
                    <a:lnTo>
                      <a:pt x="382" y="0"/>
                    </a:lnTo>
                    <a:lnTo>
                      <a:pt x="382" y="3"/>
                    </a:lnTo>
                    <a:close/>
                  </a:path>
                </a:pathLst>
              </a:custGeom>
              <a:solidFill>
                <a:srgbClr val="E3652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1" name="Google Shape;1241;p29"/>
              <p:cNvSpPr/>
              <p:nvPr/>
            </p:nvSpPr>
            <p:spPr>
              <a:xfrm>
                <a:off x="1784" y="2155"/>
                <a:ext cx="382" cy="130"/>
              </a:xfrm>
              <a:custGeom>
                <a:rect b="b" l="l" r="r" t="t"/>
                <a:pathLst>
                  <a:path extrusionOk="0" h="130" w="382">
                    <a:moveTo>
                      <a:pt x="382" y="5"/>
                    </a:moveTo>
                    <a:lnTo>
                      <a:pt x="0" y="130"/>
                    </a:lnTo>
                    <a:lnTo>
                      <a:pt x="0" y="126"/>
                    </a:lnTo>
                    <a:lnTo>
                      <a:pt x="0" y="124"/>
                    </a:lnTo>
                    <a:lnTo>
                      <a:pt x="382" y="0"/>
                    </a:lnTo>
                    <a:lnTo>
                      <a:pt x="382" y="5"/>
                    </a:lnTo>
                    <a:close/>
                  </a:path>
                </a:pathLst>
              </a:custGeom>
              <a:solidFill>
                <a:srgbClr val="E3652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2" name="Google Shape;1242;p29"/>
              <p:cNvSpPr/>
              <p:nvPr/>
            </p:nvSpPr>
            <p:spPr>
              <a:xfrm>
                <a:off x="1784" y="2153"/>
                <a:ext cx="382" cy="128"/>
              </a:xfrm>
              <a:custGeom>
                <a:rect b="b" l="l" r="r" t="t"/>
                <a:pathLst>
                  <a:path extrusionOk="0" h="128" w="382">
                    <a:moveTo>
                      <a:pt x="382" y="6"/>
                    </a:moveTo>
                    <a:lnTo>
                      <a:pt x="0" y="128"/>
                    </a:lnTo>
                    <a:lnTo>
                      <a:pt x="0" y="126"/>
                    </a:lnTo>
                    <a:lnTo>
                      <a:pt x="0" y="125"/>
                    </a:lnTo>
                    <a:lnTo>
                      <a:pt x="382" y="0"/>
                    </a:lnTo>
                    <a:lnTo>
                      <a:pt x="382" y="6"/>
                    </a:lnTo>
                    <a:close/>
                  </a:path>
                </a:pathLst>
              </a:custGeom>
              <a:solidFill>
                <a:srgbClr val="E3642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3" name="Google Shape;1243;p29"/>
              <p:cNvSpPr/>
              <p:nvPr/>
            </p:nvSpPr>
            <p:spPr>
              <a:xfrm>
                <a:off x="1782" y="2151"/>
                <a:ext cx="384" cy="128"/>
              </a:xfrm>
              <a:custGeom>
                <a:rect b="b" l="l" r="r" t="t"/>
                <a:pathLst>
                  <a:path extrusionOk="0" h="128" w="384">
                    <a:moveTo>
                      <a:pt x="384" y="4"/>
                    </a:moveTo>
                    <a:lnTo>
                      <a:pt x="2" y="128"/>
                    </a:lnTo>
                    <a:lnTo>
                      <a:pt x="2" y="127"/>
                    </a:lnTo>
                    <a:lnTo>
                      <a:pt x="0" y="125"/>
                    </a:lnTo>
                    <a:lnTo>
                      <a:pt x="384" y="0"/>
                    </a:lnTo>
                    <a:lnTo>
                      <a:pt x="384" y="4"/>
                    </a:lnTo>
                    <a:close/>
                  </a:path>
                </a:pathLst>
              </a:custGeom>
              <a:solidFill>
                <a:srgbClr val="E3632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4" name="Google Shape;1244;p29"/>
              <p:cNvSpPr/>
              <p:nvPr/>
            </p:nvSpPr>
            <p:spPr>
              <a:xfrm>
                <a:off x="1782" y="2147"/>
                <a:ext cx="384" cy="131"/>
              </a:xfrm>
              <a:custGeom>
                <a:rect b="b" l="l" r="r" t="t"/>
                <a:pathLst>
                  <a:path extrusionOk="0" h="131" w="384">
                    <a:moveTo>
                      <a:pt x="384" y="6"/>
                    </a:moveTo>
                    <a:lnTo>
                      <a:pt x="2" y="131"/>
                    </a:lnTo>
                    <a:lnTo>
                      <a:pt x="0" y="129"/>
                    </a:lnTo>
                    <a:lnTo>
                      <a:pt x="0" y="125"/>
                    </a:lnTo>
                    <a:lnTo>
                      <a:pt x="384" y="0"/>
                    </a:lnTo>
                    <a:lnTo>
                      <a:pt x="384" y="6"/>
                    </a:lnTo>
                    <a:close/>
                  </a:path>
                </a:pathLst>
              </a:custGeom>
              <a:solidFill>
                <a:srgbClr val="E3622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5" name="Google Shape;1245;p29"/>
              <p:cNvSpPr/>
              <p:nvPr/>
            </p:nvSpPr>
            <p:spPr>
              <a:xfrm>
                <a:off x="1782" y="2145"/>
                <a:ext cx="384" cy="131"/>
              </a:xfrm>
              <a:custGeom>
                <a:rect b="b" l="l" r="r" t="t"/>
                <a:pathLst>
                  <a:path extrusionOk="0" h="131" w="384">
                    <a:moveTo>
                      <a:pt x="384" y="6"/>
                    </a:moveTo>
                    <a:lnTo>
                      <a:pt x="0" y="131"/>
                    </a:lnTo>
                    <a:lnTo>
                      <a:pt x="0" y="127"/>
                    </a:lnTo>
                    <a:lnTo>
                      <a:pt x="0" y="125"/>
                    </a:lnTo>
                    <a:lnTo>
                      <a:pt x="384" y="0"/>
                    </a:lnTo>
                    <a:lnTo>
                      <a:pt x="384" y="6"/>
                    </a:lnTo>
                    <a:close/>
                  </a:path>
                </a:pathLst>
              </a:custGeom>
              <a:solidFill>
                <a:srgbClr val="E3612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6" name="Google Shape;1246;p29"/>
              <p:cNvSpPr/>
              <p:nvPr/>
            </p:nvSpPr>
            <p:spPr>
              <a:xfrm>
                <a:off x="1782" y="2143"/>
                <a:ext cx="384" cy="129"/>
              </a:xfrm>
              <a:custGeom>
                <a:rect b="b" l="l" r="r" t="t"/>
                <a:pathLst>
                  <a:path extrusionOk="0" h="129" w="384">
                    <a:moveTo>
                      <a:pt x="384" y="4"/>
                    </a:moveTo>
                    <a:lnTo>
                      <a:pt x="0" y="129"/>
                    </a:lnTo>
                    <a:lnTo>
                      <a:pt x="0" y="127"/>
                    </a:lnTo>
                    <a:lnTo>
                      <a:pt x="0" y="125"/>
                    </a:lnTo>
                    <a:lnTo>
                      <a:pt x="384" y="0"/>
                    </a:lnTo>
                    <a:lnTo>
                      <a:pt x="384" y="4"/>
                    </a:lnTo>
                    <a:close/>
                  </a:path>
                </a:pathLst>
              </a:custGeom>
              <a:solidFill>
                <a:srgbClr val="E2602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7" name="Google Shape;1247;p29"/>
              <p:cNvSpPr/>
              <p:nvPr/>
            </p:nvSpPr>
            <p:spPr>
              <a:xfrm>
                <a:off x="1782" y="2139"/>
                <a:ext cx="384" cy="131"/>
              </a:xfrm>
              <a:custGeom>
                <a:rect b="b" l="l" r="r" t="t"/>
                <a:pathLst>
                  <a:path extrusionOk="0" h="131" w="384">
                    <a:moveTo>
                      <a:pt x="384" y="6"/>
                    </a:moveTo>
                    <a:lnTo>
                      <a:pt x="0" y="131"/>
                    </a:lnTo>
                    <a:lnTo>
                      <a:pt x="0" y="129"/>
                    </a:lnTo>
                    <a:lnTo>
                      <a:pt x="0" y="125"/>
                    </a:lnTo>
                    <a:lnTo>
                      <a:pt x="384" y="0"/>
                    </a:lnTo>
                    <a:lnTo>
                      <a:pt x="384" y="6"/>
                    </a:lnTo>
                    <a:close/>
                  </a:path>
                </a:pathLst>
              </a:custGeom>
              <a:solidFill>
                <a:srgbClr val="E2602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8" name="Google Shape;1248;p29"/>
              <p:cNvSpPr/>
              <p:nvPr/>
            </p:nvSpPr>
            <p:spPr>
              <a:xfrm>
                <a:off x="1782" y="2137"/>
                <a:ext cx="384" cy="131"/>
              </a:xfrm>
              <a:custGeom>
                <a:rect b="b" l="l" r="r" t="t"/>
                <a:pathLst>
                  <a:path extrusionOk="0" h="131" w="384">
                    <a:moveTo>
                      <a:pt x="384" y="6"/>
                    </a:moveTo>
                    <a:lnTo>
                      <a:pt x="0" y="131"/>
                    </a:lnTo>
                    <a:lnTo>
                      <a:pt x="0" y="127"/>
                    </a:lnTo>
                    <a:lnTo>
                      <a:pt x="0" y="125"/>
                    </a:lnTo>
                    <a:lnTo>
                      <a:pt x="384" y="0"/>
                    </a:lnTo>
                    <a:lnTo>
                      <a:pt x="384" y="6"/>
                    </a:lnTo>
                    <a:close/>
                  </a:path>
                </a:pathLst>
              </a:custGeom>
              <a:solidFill>
                <a:srgbClr val="E25F2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9" name="Google Shape;1249;p29"/>
              <p:cNvSpPr/>
              <p:nvPr/>
            </p:nvSpPr>
            <p:spPr>
              <a:xfrm>
                <a:off x="1782" y="2136"/>
                <a:ext cx="384" cy="128"/>
              </a:xfrm>
              <a:custGeom>
                <a:rect b="b" l="l" r="r" t="t"/>
                <a:pathLst>
                  <a:path extrusionOk="0" h="128" w="384">
                    <a:moveTo>
                      <a:pt x="384" y="3"/>
                    </a:moveTo>
                    <a:lnTo>
                      <a:pt x="0" y="128"/>
                    </a:lnTo>
                    <a:lnTo>
                      <a:pt x="0" y="126"/>
                    </a:lnTo>
                    <a:lnTo>
                      <a:pt x="0" y="124"/>
                    </a:lnTo>
                    <a:lnTo>
                      <a:pt x="384" y="0"/>
                    </a:lnTo>
                    <a:lnTo>
                      <a:pt x="384" y="3"/>
                    </a:lnTo>
                    <a:close/>
                  </a:path>
                </a:pathLst>
              </a:custGeom>
              <a:solidFill>
                <a:srgbClr val="E25E2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0" name="Google Shape;1250;p29"/>
              <p:cNvSpPr/>
              <p:nvPr/>
            </p:nvSpPr>
            <p:spPr>
              <a:xfrm>
                <a:off x="1782" y="2132"/>
                <a:ext cx="384" cy="130"/>
              </a:xfrm>
              <a:custGeom>
                <a:rect b="b" l="l" r="r" t="t"/>
                <a:pathLst>
                  <a:path extrusionOk="0" h="130" w="384">
                    <a:moveTo>
                      <a:pt x="384" y="5"/>
                    </a:moveTo>
                    <a:lnTo>
                      <a:pt x="0" y="130"/>
                    </a:lnTo>
                    <a:lnTo>
                      <a:pt x="0" y="128"/>
                    </a:lnTo>
                    <a:lnTo>
                      <a:pt x="0" y="126"/>
                    </a:lnTo>
                    <a:lnTo>
                      <a:pt x="384" y="0"/>
                    </a:lnTo>
                    <a:lnTo>
                      <a:pt x="384" y="5"/>
                    </a:lnTo>
                    <a:close/>
                  </a:path>
                </a:pathLst>
              </a:custGeom>
              <a:solidFill>
                <a:srgbClr val="E25D2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1" name="Google Shape;1251;p29"/>
              <p:cNvSpPr/>
              <p:nvPr/>
            </p:nvSpPr>
            <p:spPr>
              <a:xfrm>
                <a:off x="1782" y="2130"/>
                <a:ext cx="384" cy="130"/>
              </a:xfrm>
              <a:custGeom>
                <a:rect b="b" l="l" r="r" t="t"/>
                <a:pathLst>
                  <a:path extrusionOk="0" h="130" w="384">
                    <a:moveTo>
                      <a:pt x="384" y="6"/>
                    </a:moveTo>
                    <a:lnTo>
                      <a:pt x="0" y="130"/>
                    </a:lnTo>
                    <a:lnTo>
                      <a:pt x="0" y="128"/>
                    </a:lnTo>
                    <a:lnTo>
                      <a:pt x="0" y="124"/>
                    </a:lnTo>
                    <a:lnTo>
                      <a:pt x="384" y="0"/>
                    </a:lnTo>
                    <a:lnTo>
                      <a:pt x="384" y="6"/>
                    </a:lnTo>
                    <a:close/>
                  </a:path>
                </a:pathLst>
              </a:custGeom>
              <a:solidFill>
                <a:srgbClr val="E25D2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2" name="Google Shape;1252;p29"/>
              <p:cNvSpPr/>
              <p:nvPr/>
            </p:nvSpPr>
            <p:spPr>
              <a:xfrm>
                <a:off x="1782" y="2128"/>
                <a:ext cx="384" cy="130"/>
              </a:xfrm>
              <a:custGeom>
                <a:rect b="b" l="l" r="r" t="t"/>
                <a:pathLst>
                  <a:path extrusionOk="0" h="130" w="384">
                    <a:moveTo>
                      <a:pt x="384" y="4"/>
                    </a:moveTo>
                    <a:lnTo>
                      <a:pt x="0" y="130"/>
                    </a:lnTo>
                    <a:lnTo>
                      <a:pt x="0" y="126"/>
                    </a:lnTo>
                    <a:lnTo>
                      <a:pt x="0" y="125"/>
                    </a:lnTo>
                    <a:lnTo>
                      <a:pt x="384" y="0"/>
                    </a:lnTo>
                    <a:lnTo>
                      <a:pt x="384" y="4"/>
                    </a:lnTo>
                    <a:close/>
                  </a:path>
                </a:pathLst>
              </a:custGeom>
              <a:solidFill>
                <a:srgbClr val="E25C2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3" name="Google Shape;1253;p29"/>
              <p:cNvSpPr/>
              <p:nvPr/>
            </p:nvSpPr>
            <p:spPr>
              <a:xfrm>
                <a:off x="1782" y="2124"/>
                <a:ext cx="384" cy="130"/>
              </a:xfrm>
              <a:custGeom>
                <a:rect b="b" l="l" r="r" t="t"/>
                <a:pathLst>
                  <a:path extrusionOk="0" h="130" w="384">
                    <a:moveTo>
                      <a:pt x="384" y="6"/>
                    </a:moveTo>
                    <a:lnTo>
                      <a:pt x="0" y="130"/>
                    </a:lnTo>
                    <a:lnTo>
                      <a:pt x="0" y="129"/>
                    </a:lnTo>
                    <a:lnTo>
                      <a:pt x="0" y="127"/>
                    </a:lnTo>
                    <a:lnTo>
                      <a:pt x="384" y="0"/>
                    </a:lnTo>
                    <a:lnTo>
                      <a:pt x="384" y="6"/>
                    </a:lnTo>
                    <a:close/>
                  </a:path>
                </a:pathLst>
              </a:custGeom>
              <a:solidFill>
                <a:srgbClr val="E25C2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4" name="Google Shape;1254;p29"/>
              <p:cNvSpPr/>
              <p:nvPr/>
            </p:nvSpPr>
            <p:spPr>
              <a:xfrm>
                <a:off x="1782" y="2122"/>
                <a:ext cx="384" cy="131"/>
              </a:xfrm>
              <a:custGeom>
                <a:rect b="b" l="l" r="r" t="t"/>
                <a:pathLst>
                  <a:path extrusionOk="0" h="131" w="384">
                    <a:moveTo>
                      <a:pt x="384" y="6"/>
                    </a:moveTo>
                    <a:lnTo>
                      <a:pt x="0" y="131"/>
                    </a:lnTo>
                    <a:lnTo>
                      <a:pt x="0" y="129"/>
                    </a:lnTo>
                    <a:lnTo>
                      <a:pt x="0" y="125"/>
                    </a:lnTo>
                    <a:lnTo>
                      <a:pt x="384" y="0"/>
                    </a:lnTo>
                    <a:lnTo>
                      <a:pt x="384" y="6"/>
                    </a:lnTo>
                    <a:close/>
                  </a:path>
                </a:pathLst>
              </a:custGeom>
              <a:solidFill>
                <a:srgbClr val="E25B2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5" name="Google Shape;1255;p29"/>
              <p:cNvSpPr/>
              <p:nvPr/>
            </p:nvSpPr>
            <p:spPr>
              <a:xfrm>
                <a:off x="1782" y="2120"/>
                <a:ext cx="384" cy="131"/>
              </a:xfrm>
              <a:custGeom>
                <a:rect b="b" l="l" r="r" t="t"/>
                <a:pathLst>
                  <a:path extrusionOk="0" h="131" w="384">
                    <a:moveTo>
                      <a:pt x="384" y="4"/>
                    </a:moveTo>
                    <a:lnTo>
                      <a:pt x="0" y="131"/>
                    </a:lnTo>
                    <a:lnTo>
                      <a:pt x="0" y="127"/>
                    </a:lnTo>
                    <a:lnTo>
                      <a:pt x="0" y="125"/>
                    </a:lnTo>
                    <a:lnTo>
                      <a:pt x="384" y="0"/>
                    </a:lnTo>
                    <a:lnTo>
                      <a:pt x="384" y="4"/>
                    </a:lnTo>
                    <a:close/>
                  </a:path>
                </a:pathLst>
              </a:custGeom>
              <a:solidFill>
                <a:srgbClr val="E15A2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6" name="Google Shape;1256;p29"/>
              <p:cNvSpPr/>
              <p:nvPr/>
            </p:nvSpPr>
            <p:spPr>
              <a:xfrm>
                <a:off x="1782" y="2116"/>
                <a:ext cx="384" cy="131"/>
              </a:xfrm>
              <a:custGeom>
                <a:rect b="b" l="l" r="r" t="t"/>
                <a:pathLst>
                  <a:path extrusionOk="0" h="131" w="384">
                    <a:moveTo>
                      <a:pt x="384" y="6"/>
                    </a:moveTo>
                    <a:lnTo>
                      <a:pt x="0" y="131"/>
                    </a:lnTo>
                    <a:lnTo>
                      <a:pt x="0" y="129"/>
                    </a:lnTo>
                    <a:lnTo>
                      <a:pt x="0" y="127"/>
                    </a:lnTo>
                    <a:lnTo>
                      <a:pt x="384" y="0"/>
                    </a:lnTo>
                    <a:lnTo>
                      <a:pt x="384" y="6"/>
                    </a:lnTo>
                    <a:close/>
                  </a:path>
                </a:pathLst>
              </a:custGeom>
              <a:solidFill>
                <a:srgbClr val="E15A2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7" name="Google Shape;1257;p29"/>
              <p:cNvSpPr/>
              <p:nvPr/>
            </p:nvSpPr>
            <p:spPr>
              <a:xfrm>
                <a:off x="1782" y="2114"/>
                <a:ext cx="384" cy="131"/>
              </a:xfrm>
              <a:custGeom>
                <a:rect b="b" l="l" r="r" t="t"/>
                <a:pathLst>
                  <a:path extrusionOk="0" h="131" w="384">
                    <a:moveTo>
                      <a:pt x="384" y="6"/>
                    </a:moveTo>
                    <a:lnTo>
                      <a:pt x="0" y="131"/>
                    </a:lnTo>
                    <a:lnTo>
                      <a:pt x="0" y="129"/>
                    </a:lnTo>
                    <a:lnTo>
                      <a:pt x="0" y="125"/>
                    </a:lnTo>
                    <a:lnTo>
                      <a:pt x="384" y="0"/>
                    </a:lnTo>
                    <a:lnTo>
                      <a:pt x="384" y="6"/>
                    </a:lnTo>
                    <a:close/>
                  </a:path>
                </a:pathLst>
              </a:custGeom>
              <a:solidFill>
                <a:srgbClr val="E1592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8" name="Google Shape;1258;p29"/>
              <p:cNvSpPr/>
              <p:nvPr/>
            </p:nvSpPr>
            <p:spPr>
              <a:xfrm>
                <a:off x="1782" y="2112"/>
                <a:ext cx="384" cy="131"/>
              </a:xfrm>
              <a:custGeom>
                <a:rect b="b" l="l" r="r" t="t"/>
                <a:pathLst>
                  <a:path extrusionOk="0" h="131" w="384">
                    <a:moveTo>
                      <a:pt x="384" y="4"/>
                    </a:moveTo>
                    <a:lnTo>
                      <a:pt x="0" y="131"/>
                    </a:lnTo>
                    <a:lnTo>
                      <a:pt x="0" y="127"/>
                    </a:lnTo>
                    <a:lnTo>
                      <a:pt x="0" y="125"/>
                    </a:lnTo>
                    <a:lnTo>
                      <a:pt x="384" y="0"/>
                    </a:lnTo>
                    <a:lnTo>
                      <a:pt x="384" y="4"/>
                    </a:lnTo>
                    <a:close/>
                  </a:path>
                </a:pathLst>
              </a:custGeom>
              <a:solidFill>
                <a:srgbClr val="E1582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9" name="Google Shape;1259;p29"/>
              <p:cNvSpPr/>
              <p:nvPr/>
            </p:nvSpPr>
            <p:spPr>
              <a:xfrm>
                <a:off x="1782" y="2109"/>
                <a:ext cx="384" cy="130"/>
              </a:xfrm>
              <a:custGeom>
                <a:rect b="b" l="l" r="r" t="t"/>
                <a:pathLst>
                  <a:path extrusionOk="0" h="130" w="384">
                    <a:moveTo>
                      <a:pt x="384" y="5"/>
                    </a:moveTo>
                    <a:lnTo>
                      <a:pt x="0" y="130"/>
                    </a:lnTo>
                    <a:lnTo>
                      <a:pt x="0" y="128"/>
                    </a:lnTo>
                    <a:lnTo>
                      <a:pt x="0" y="126"/>
                    </a:lnTo>
                    <a:lnTo>
                      <a:pt x="384" y="0"/>
                    </a:lnTo>
                    <a:lnTo>
                      <a:pt x="384" y="5"/>
                    </a:lnTo>
                    <a:close/>
                  </a:path>
                </a:pathLst>
              </a:custGeom>
              <a:solidFill>
                <a:srgbClr val="E1582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0" name="Google Shape;1260;p29"/>
              <p:cNvSpPr/>
              <p:nvPr/>
            </p:nvSpPr>
            <p:spPr>
              <a:xfrm>
                <a:off x="1782" y="2107"/>
                <a:ext cx="384" cy="130"/>
              </a:xfrm>
              <a:custGeom>
                <a:rect b="b" l="l" r="r" t="t"/>
                <a:pathLst>
                  <a:path extrusionOk="0" h="130" w="384">
                    <a:moveTo>
                      <a:pt x="384" y="5"/>
                    </a:moveTo>
                    <a:lnTo>
                      <a:pt x="0" y="130"/>
                    </a:lnTo>
                    <a:lnTo>
                      <a:pt x="0" y="128"/>
                    </a:lnTo>
                    <a:lnTo>
                      <a:pt x="0" y="124"/>
                    </a:lnTo>
                    <a:lnTo>
                      <a:pt x="384" y="0"/>
                    </a:lnTo>
                    <a:lnTo>
                      <a:pt x="384" y="5"/>
                    </a:lnTo>
                    <a:close/>
                  </a:path>
                </a:pathLst>
              </a:custGeom>
              <a:solidFill>
                <a:srgbClr val="E1582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1" name="Google Shape;1261;p29"/>
              <p:cNvSpPr/>
              <p:nvPr/>
            </p:nvSpPr>
            <p:spPr>
              <a:xfrm>
                <a:off x="1782" y="2105"/>
                <a:ext cx="384" cy="130"/>
              </a:xfrm>
              <a:custGeom>
                <a:rect b="b" l="l" r="r" t="t"/>
                <a:pathLst>
                  <a:path extrusionOk="0" h="130" w="384">
                    <a:moveTo>
                      <a:pt x="384" y="4"/>
                    </a:moveTo>
                    <a:lnTo>
                      <a:pt x="0" y="130"/>
                    </a:lnTo>
                    <a:lnTo>
                      <a:pt x="0" y="126"/>
                    </a:lnTo>
                    <a:lnTo>
                      <a:pt x="0" y="125"/>
                    </a:lnTo>
                    <a:lnTo>
                      <a:pt x="384" y="0"/>
                    </a:lnTo>
                    <a:lnTo>
                      <a:pt x="384" y="4"/>
                    </a:lnTo>
                    <a:close/>
                  </a:path>
                </a:pathLst>
              </a:custGeom>
              <a:solidFill>
                <a:srgbClr val="E1572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2" name="Google Shape;1262;p29"/>
              <p:cNvSpPr/>
              <p:nvPr/>
            </p:nvSpPr>
            <p:spPr>
              <a:xfrm>
                <a:off x="1782" y="2101"/>
                <a:ext cx="384" cy="130"/>
              </a:xfrm>
              <a:custGeom>
                <a:rect b="b" l="l" r="r" t="t"/>
                <a:pathLst>
                  <a:path extrusionOk="0" h="130" w="384">
                    <a:moveTo>
                      <a:pt x="384" y="6"/>
                    </a:moveTo>
                    <a:lnTo>
                      <a:pt x="0" y="130"/>
                    </a:lnTo>
                    <a:lnTo>
                      <a:pt x="0" y="129"/>
                    </a:lnTo>
                    <a:lnTo>
                      <a:pt x="0" y="127"/>
                    </a:lnTo>
                    <a:lnTo>
                      <a:pt x="384" y="0"/>
                    </a:lnTo>
                    <a:lnTo>
                      <a:pt x="384" y="6"/>
                    </a:lnTo>
                    <a:close/>
                  </a:path>
                </a:pathLst>
              </a:custGeom>
              <a:solidFill>
                <a:srgbClr val="E1562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3" name="Google Shape;1263;p29"/>
              <p:cNvSpPr/>
              <p:nvPr/>
            </p:nvSpPr>
            <p:spPr>
              <a:xfrm>
                <a:off x="1782" y="2099"/>
                <a:ext cx="384" cy="131"/>
              </a:xfrm>
              <a:custGeom>
                <a:rect b="b" l="l" r="r" t="t"/>
                <a:pathLst>
                  <a:path extrusionOk="0" h="131" w="384">
                    <a:moveTo>
                      <a:pt x="384" y="6"/>
                    </a:moveTo>
                    <a:lnTo>
                      <a:pt x="0" y="131"/>
                    </a:lnTo>
                    <a:lnTo>
                      <a:pt x="0" y="129"/>
                    </a:lnTo>
                    <a:lnTo>
                      <a:pt x="0" y="125"/>
                    </a:lnTo>
                    <a:lnTo>
                      <a:pt x="384" y="0"/>
                    </a:lnTo>
                    <a:lnTo>
                      <a:pt x="384" y="6"/>
                    </a:lnTo>
                    <a:close/>
                  </a:path>
                </a:pathLst>
              </a:custGeom>
              <a:solidFill>
                <a:srgbClr val="E1552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4" name="Google Shape;1264;p29"/>
              <p:cNvSpPr/>
              <p:nvPr/>
            </p:nvSpPr>
            <p:spPr>
              <a:xfrm>
                <a:off x="1782" y="2097"/>
                <a:ext cx="384" cy="131"/>
              </a:xfrm>
              <a:custGeom>
                <a:rect b="b" l="l" r="r" t="t"/>
                <a:pathLst>
                  <a:path extrusionOk="0" h="131" w="384">
                    <a:moveTo>
                      <a:pt x="384" y="4"/>
                    </a:moveTo>
                    <a:lnTo>
                      <a:pt x="0" y="131"/>
                    </a:lnTo>
                    <a:lnTo>
                      <a:pt x="0" y="127"/>
                    </a:lnTo>
                    <a:lnTo>
                      <a:pt x="0" y="125"/>
                    </a:lnTo>
                    <a:lnTo>
                      <a:pt x="384" y="0"/>
                    </a:lnTo>
                    <a:lnTo>
                      <a:pt x="384" y="4"/>
                    </a:lnTo>
                    <a:close/>
                  </a:path>
                </a:pathLst>
              </a:custGeom>
              <a:solidFill>
                <a:srgbClr val="E0542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5" name="Google Shape;1265;p29"/>
              <p:cNvSpPr/>
              <p:nvPr/>
            </p:nvSpPr>
            <p:spPr>
              <a:xfrm>
                <a:off x="1782" y="2093"/>
                <a:ext cx="384" cy="131"/>
              </a:xfrm>
              <a:custGeom>
                <a:rect b="b" l="l" r="r" t="t"/>
                <a:pathLst>
                  <a:path extrusionOk="0" h="131" w="384">
                    <a:moveTo>
                      <a:pt x="384" y="6"/>
                    </a:moveTo>
                    <a:lnTo>
                      <a:pt x="0" y="131"/>
                    </a:lnTo>
                    <a:lnTo>
                      <a:pt x="0" y="129"/>
                    </a:lnTo>
                    <a:lnTo>
                      <a:pt x="0" y="127"/>
                    </a:lnTo>
                    <a:lnTo>
                      <a:pt x="384" y="0"/>
                    </a:lnTo>
                    <a:lnTo>
                      <a:pt x="384" y="6"/>
                    </a:lnTo>
                    <a:close/>
                  </a:path>
                </a:pathLst>
              </a:custGeom>
              <a:solidFill>
                <a:srgbClr val="E0542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6" name="Google Shape;1266;p29"/>
              <p:cNvSpPr/>
              <p:nvPr/>
            </p:nvSpPr>
            <p:spPr>
              <a:xfrm>
                <a:off x="1782" y="2091"/>
                <a:ext cx="384" cy="131"/>
              </a:xfrm>
              <a:custGeom>
                <a:rect b="b" l="l" r="r" t="t"/>
                <a:pathLst>
                  <a:path extrusionOk="0" h="131" w="384">
                    <a:moveTo>
                      <a:pt x="384" y="6"/>
                    </a:moveTo>
                    <a:lnTo>
                      <a:pt x="0" y="131"/>
                    </a:lnTo>
                    <a:lnTo>
                      <a:pt x="0" y="129"/>
                    </a:lnTo>
                    <a:lnTo>
                      <a:pt x="2" y="125"/>
                    </a:lnTo>
                    <a:lnTo>
                      <a:pt x="384" y="0"/>
                    </a:lnTo>
                    <a:lnTo>
                      <a:pt x="384" y="6"/>
                    </a:lnTo>
                    <a:close/>
                  </a:path>
                </a:pathLst>
              </a:custGeom>
              <a:solidFill>
                <a:srgbClr val="E0542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7" name="Google Shape;1267;p29"/>
              <p:cNvSpPr/>
              <p:nvPr/>
            </p:nvSpPr>
            <p:spPr>
              <a:xfrm>
                <a:off x="1782" y="2089"/>
                <a:ext cx="384" cy="131"/>
              </a:xfrm>
              <a:custGeom>
                <a:rect b="b" l="l" r="r" t="t"/>
                <a:pathLst>
                  <a:path extrusionOk="0" h="131" w="384">
                    <a:moveTo>
                      <a:pt x="384" y="4"/>
                    </a:moveTo>
                    <a:lnTo>
                      <a:pt x="0" y="131"/>
                    </a:lnTo>
                    <a:lnTo>
                      <a:pt x="2" y="127"/>
                    </a:lnTo>
                    <a:lnTo>
                      <a:pt x="2" y="125"/>
                    </a:lnTo>
                    <a:lnTo>
                      <a:pt x="384" y="0"/>
                    </a:lnTo>
                    <a:lnTo>
                      <a:pt x="384" y="4"/>
                    </a:lnTo>
                    <a:close/>
                  </a:path>
                </a:pathLst>
              </a:custGeom>
              <a:solidFill>
                <a:srgbClr val="E0532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8" name="Google Shape;1268;p29"/>
              <p:cNvSpPr/>
              <p:nvPr/>
            </p:nvSpPr>
            <p:spPr>
              <a:xfrm>
                <a:off x="1784" y="2088"/>
                <a:ext cx="382" cy="128"/>
              </a:xfrm>
              <a:custGeom>
                <a:rect b="b" l="l" r="r" t="t"/>
                <a:pathLst>
                  <a:path extrusionOk="0" h="128" w="382">
                    <a:moveTo>
                      <a:pt x="382" y="3"/>
                    </a:moveTo>
                    <a:lnTo>
                      <a:pt x="0" y="128"/>
                    </a:lnTo>
                    <a:lnTo>
                      <a:pt x="0" y="126"/>
                    </a:lnTo>
                    <a:lnTo>
                      <a:pt x="0" y="122"/>
                    </a:lnTo>
                    <a:lnTo>
                      <a:pt x="382" y="0"/>
                    </a:lnTo>
                    <a:lnTo>
                      <a:pt x="382" y="3"/>
                    </a:lnTo>
                    <a:close/>
                  </a:path>
                </a:pathLst>
              </a:custGeom>
              <a:solidFill>
                <a:srgbClr val="E0522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9" name="Google Shape;1269;p29"/>
              <p:cNvSpPr/>
              <p:nvPr/>
            </p:nvSpPr>
            <p:spPr>
              <a:xfrm>
                <a:off x="1784" y="2084"/>
                <a:ext cx="382" cy="130"/>
              </a:xfrm>
              <a:custGeom>
                <a:rect b="b" l="l" r="r" t="t"/>
                <a:pathLst>
                  <a:path extrusionOk="0" h="130" w="382">
                    <a:moveTo>
                      <a:pt x="382" y="5"/>
                    </a:moveTo>
                    <a:lnTo>
                      <a:pt x="0" y="130"/>
                    </a:lnTo>
                    <a:lnTo>
                      <a:pt x="0" y="126"/>
                    </a:lnTo>
                    <a:lnTo>
                      <a:pt x="0" y="124"/>
                    </a:lnTo>
                    <a:lnTo>
                      <a:pt x="382" y="0"/>
                    </a:lnTo>
                    <a:lnTo>
                      <a:pt x="382" y="5"/>
                    </a:lnTo>
                    <a:close/>
                  </a:path>
                </a:pathLst>
              </a:custGeom>
              <a:solidFill>
                <a:srgbClr val="E0522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0" name="Google Shape;1270;p29"/>
              <p:cNvSpPr/>
              <p:nvPr/>
            </p:nvSpPr>
            <p:spPr>
              <a:xfrm>
                <a:off x="1784" y="2082"/>
                <a:ext cx="382" cy="128"/>
              </a:xfrm>
              <a:custGeom>
                <a:rect b="b" l="l" r="r" t="t"/>
                <a:pathLst>
                  <a:path extrusionOk="0" h="128" w="382">
                    <a:moveTo>
                      <a:pt x="382" y="6"/>
                    </a:moveTo>
                    <a:lnTo>
                      <a:pt x="0" y="128"/>
                    </a:lnTo>
                    <a:lnTo>
                      <a:pt x="0" y="126"/>
                    </a:lnTo>
                    <a:lnTo>
                      <a:pt x="0" y="125"/>
                    </a:lnTo>
                    <a:lnTo>
                      <a:pt x="382" y="0"/>
                    </a:lnTo>
                    <a:lnTo>
                      <a:pt x="382" y="6"/>
                    </a:lnTo>
                    <a:close/>
                  </a:path>
                </a:pathLst>
              </a:custGeom>
              <a:solidFill>
                <a:srgbClr val="E0512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1" name="Google Shape;1271;p29"/>
              <p:cNvSpPr/>
              <p:nvPr/>
            </p:nvSpPr>
            <p:spPr>
              <a:xfrm>
                <a:off x="1784" y="2080"/>
                <a:ext cx="382" cy="128"/>
              </a:xfrm>
              <a:custGeom>
                <a:rect b="b" l="l" r="r" t="t"/>
                <a:pathLst>
                  <a:path extrusionOk="0" h="128" w="382">
                    <a:moveTo>
                      <a:pt x="382" y="4"/>
                    </a:moveTo>
                    <a:lnTo>
                      <a:pt x="0" y="128"/>
                    </a:lnTo>
                    <a:lnTo>
                      <a:pt x="0" y="127"/>
                    </a:lnTo>
                    <a:lnTo>
                      <a:pt x="0" y="123"/>
                    </a:lnTo>
                    <a:lnTo>
                      <a:pt x="382" y="0"/>
                    </a:lnTo>
                    <a:lnTo>
                      <a:pt x="382" y="4"/>
                    </a:lnTo>
                    <a:close/>
                  </a:path>
                </a:pathLst>
              </a:custGeom>
              <a:solidFill>
                <a:srgbClr val="E0512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2" name="Google Shape;1272;p29"/>
              <p:cNvSpPr/>
              <p:nvPr/>
            </p:nvSpPr>
            <p:spPr>
              <a:xfrm>
                <a:off x="1784" y="2076"/>
                <a:ext cx="382" cy="131"/>
              </a:xfrm>
              <a:custGeom>
                <a:rect b="b" l="l" r="r" t="t"/>
                <a:pathLst>
                  <a:path extrusionOk="0" h="131" w="382">
                    <a:moveTo>
                      <a:pt x="382" y="6"/>
                    </a:moveTo>
                    <a:lnTo>
                      <a:pt x="0" y="131"/>
                    </a:lnTo>
                    <a:lnTo>
                      <a:pt x="0" y="127"/>
                    </a:lnTo>
                    <a:lnTo>
                      <a:pt x="2" y="125"/>
                    </a:lnTo>
                    <a:lnTo>
                      <a:pt x="382" y="0"/>
                    </a:lnTo>
                    <a:lnTo>
                      <a:pt x="382" y="6"/>
                    </a:lnTo>
                    <a:close/>
                  </a:path>
                </a:pathLst>
              </a:custGeom>
              <a:solidFill>
                <a:srgbClr val="E0502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3" name="Google Shape;1273;p29"/>
              <p:cNvSpPr/>
              <p:nvPr/>
            </p:nvSpPr>
            <p:spPr>
              <a:xfrm>
                <a:off x="1784" y="2074"/>
                <a:ext cx="382" cy="129"/>
              </a:xfrm>
              <a:custGeom>
                <a:rect b="b" l="l" r="r" t="t"/>
                <a:pathLst>
                  <a:path extrusionOk="0" h="129" w="382">
                    <a:moveTo>
                      <a:pt x="382" y="6"/>
                    </a:moveTo>
                    <a:lnTo>
                      <a:pt x="0" y="129"/>
                    </a:lnTo>
                    <a:lnTo>
                      <a:pt x="2" y="127"/>
                    </a:lnTo>
                    <a:lnTo>
                      <a:pt x="2" y="125"/>
                    </a:lnTo>
                    <a:lnTo>
                      <a:pt x="382" y="0"/>
                    </a:lnTo>
                    <a:lnTo>
                      <a:pt x="382" y="6"/>
                    </a:lnTo>
                    <a:close/>
                  </a:path>
                </a:pathLst>
              </a:custGeom>
              <a:solidFill>
                <a:srgbClr val="E04F2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4" name="Google Shape;1274;p29"/>
              <p:cNvSpPr/>
              <p:nvPr/>
            </p:nvSpPr>
            <p:spPr>
              <a:xfrm>
                <a:off x="1786" y="2072"/>
                <a:ext cx="380" cy="129"/>
              </a:xfrm>
              <a:custGeom>
                <a:rect b="b" l="l" r="r" t="t"/>
                <a:pathLst>
                  <a:path extrusionOk="0" h="129" w="380">
                    <a:moveTo>
                      <a:pt x="380" y="4"/>
                    </a:moveTo>
                    <a:lnTo>
                      <a:pt x="0" y="129"/>
                    </a:lnTo>
                    <a:lnTo>
                      <a:pt x="0" y="127"/>
                    </a:lnTo>
                    <a:lnTo>
                      <a:pt x="0" y="123"/>
                    </a:lnTo>
                    <a:lnTo>
                      <a:pt x="380" y="0"/>
                    </a:lnTo>
                    <a:lnTo>
                      <a:pt x="380" y="4"/>
                    </a:lnTo>
                    <a:close/>
                  </a:path>
                </a:pathLst>
              </a:custGeom>
              <a:solidFill>
                <a:srgbClr val="E04F2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5" name="Google Shape;1275;p29"/>
              <p:cNvSpPr/>
              <p:nvPr/>
            </p:nvSpPr>
            <p:spPr>
              <a:xfrm>
                <a:off x="1786" y="2068"/>
                <a:ext cx="380" cy="131"/>
              </a:xfrm>
              <a:custGeom>
                <a:rect b="b" l="l" r="r" t="t"/>
                <a:pathLst>
                  <a:path extrusionOk="0" h="131" w="380">
                    <a:moveTo>
                      <a:pt x="380" y="6"/>
                    </a:moveTo>
                    <a:lnTo>
                      <a:pt x="0" y="131"/>
                    </a:lnTo>
                    <a:lnTo>
                      <a:pt x="0" y="127"/>
                    </a:lnTo>
                    <a:lnTo>
                      <a:pt x="0" y="125"/>
                    </a:lnTo>
                    <a:lnTo>
                      <a:pt x="380" y="0"/>
                    </a:lnTo>
                    <a:lnTo>
                      <a:pt x="380" y="6"/>
                    </a:lnTo>
                    <a:close/>
                  </a:path>
                </a:pathLst>
              </a:custGeom>
              <a:solidFill>
                <a:srgbClr val="E04E2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6" name="Google Shape;1276;p29"/>
              <p:cNvSpPr/>
              <p:nvPr/>
            </p:nvSpPr>
            <p:spPr>
              <a:xfrm>
                <a:off x="1786" y="2066"/>
                <a:ext cx="380" cy="129"/>
              </a:xfrm>
              <a:custGeom>
                <a:rect b="b" l="l" r="r" t="t"/>
                <a:pathLst>
                  <a:path extrusionOk="0" h="129" w="380">
                    <a:moveTo>
                      <a:pt x="380" y="6"/>
                    </a:moveTo>
                    <a:lnTo>
                      <a:pt x="0" y="129"/>
                    </a:lnTo>
                    <a:lnTo>
                      <a:pt x="0" y="127"/>
                    </a:lnTo>
                    <a:lnTo>
                      <a:pt x="0" y="123"/>
                    </a:lnTo>
                    <a:lnTo>
                      <a:pt x="380" y="0"/>
                    </a:lnTo>
                    <a:lnTo>
                      <a:pt x="380" y="6"/>
                    </a:lnTo>
                    <a:close/>
                  </a:path>
                </a:pathLst>
              </a:custGeom>
              <a:solidFill>
                <a:srgbClr val="DF4D2B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7" name="Google Shape;1277;p29"/>
              <p:cNvSpPr/>
              <p:nvPr/>
            </p:nvSpPr>
            <p:spPr>
              <a:xfrm>
                <a:off x="1786" y="2065"/>
                <a:ext cx="380" cy="128"/>
              </a:xfrm>
              <a:custGeom>
                <a:rect b="b" l="l" r="r" t="t"/>
                <a:pathLst>
                  <a:path extrusionOk="0" h="128" w="380">
                    <a:moveTo>
                      <a:pt x="380" y="3"/>
                    </a:moveTo>
                    <a:lnTo>
                      <a:pt x="0" y="128"/>
                    </a:lnTo>
                    <a:lnTo>
                      <a:pt x="0" y="124"/>
                    </a:lnTo>
                    <a:lnTo>
                      <a:pt x="2" y="122"/>
                    </a:lnTo>
                    <a:lnTo>
                      <a:pt x="380" y="0"/>
                    </a:lnTo>
                    <a:lnTo>
                      <a:pt x="380" y="3"/>
                    </a:lnTo>
                    <a:close/>
                  </a:path>
                </a:pathLst>
              </a:custGeom>
              <a:solidFill>
                <a:srgbClr val="DF4D2B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8" name="Google Shape;1278;p29"/>
              <p:cNvSpPr/>
              <p:nvPr/>
            </p:nvSpPr>
            <p:spPr>
              <a:xfrm>
                <a:off x="1786" y="2061"/>
                <a:ext cx="380" cy="128"/>
              </a:xfrm>
              <a:custGeom>
                <a:rect b="b" l="l" r="r" t="t"/>
                <a:pathLst>
                  <a:path extrusionOk="0" h="128" w="380">
                    <a:moveTo>
                      <a:pt x="380" y="5"/>
                    </a:moveTo>
                    <a:lnTo>
                      <a:pt x="0" y="128"/>
                    </a:lnTo>
                    <a:lnTo>
                      <a:pt x="2" y="126"/>
                    </a:lnTo>
                    <a:lnTo>
                      <a:pt x="2" y="124"/>
                    </a:lnTo>
                    <a:lnTo>
                      <a:pt x="380" y="0"/>
                    </a:lnTo>
                    <a:lnTo>
                      <a:pt x="380" y="5"/>
                    </a:lnTo>
                    <a:close/>
                  </a:path>
                </a:pathLst>
              </a:custGeom>
              <a:solidFill>
                <a:srgbClr val="DF4D2B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9" name="Google Shape;1279;p29"/>
              <p:cNvSpPr/>
              <p:nvPr/>
            </p:nvSpPr>
            <p:spPr>
              <a:xfrm>
                <a:off x="1788" y="2059"/>
                <a:ext cx="378" cy="128"/>
              </a:xfrm>
              <a:custGeom>
                <a:rect b="b" l="l" r="r" t="t"/>
                <a:pathLst>
                  <a:path extrusionOk="0" h="128" w="378">
                    <a:moveTo>
                      <a:pt x="378" y="6"/>
                    </a:moveTo>
                    <a:lnTo>
                      <a:pt x="0" y="128"/>
                    </a:lnTo>
                    <a:lnTo>
                      <a:pt x="0" y="126"/>
                    </a:lnTo>
                    <a:lnTo>
                      <a:pt x="0" y="123"/>
                    </a:lnTo>
                    <a:lnTo>
                      <a:pt x="378" y="0"/>
                    </a:lnTo>
                    <a:lnTo>
                      <a:pt x="378" y="6"/>
                    </a:lnTo>
                    <a:close/>
                  </a:path>
                </a:pathLst>
              </a:custGeom>
              <a:solidFill>
                <a:srgbClr val="DF4C2B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0" name="Google Shape;1280;p29"/>
              <p:cNvSpPr/>
              <p:nvPr/>
            </p:nvSpPr>
            <p:spPr>
              <a:xfrm>
                <a:off x="1788" y="2057"/>
                <a:ext cx="378" cy="128"/>
              </a:xfrm>
              <a:custGeom>
                <a:rect b="b" l="l" r="r" t="t"/>
                <a:pathLst>
                  <a:path extrusionOk="0" h="128" w="378">
                    <a:moveTo>
                      <a:pt x="378" y="4"/>
                    </a:moveTo>
                    <a:lnTo>
                      <a:pt x="0" y="128"/>
                    </a:lnTo>
                    <a:lnTo>
                      <a:pt x="0" y="125"/>
                    </a:lnTo>
                    <a:lnTo>
                      <a:pt x="2" y="123"/>
                    </a:lnTo>
                    <a:lnTo>
                      <a:pt x="378" y="0"/>
                    </a:lnTo>
                    <a:lnTo>
                      <a:pt x="378" y="4"/>
                    </a:lnTo>
                    <a:close/>
                  </a:path>
                </a:pathLst>
              </a:custGeom>
              <a:solidFill>
                <a:srgbClr val="DF4B2B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1" name="Google Shape;1281;p29"/>
              <p:cNvSpPr/>
              <p:nvPr/>
            </p:nvSpPr>
            <p:spPr>
              <a:xfrm>
                <a:off x="1788" y="2053"/>
                <a:ext cx="378" cy="129"/>
              </a:xfrm>
              <a:custGeom>
                <a:rect b="b" l="l" r="r" t="t"/>
                <a:pathLst>
                  <a:path extrusionOk="0" h="129" w="378">
                    <a:moveTo>
                      <a:pt x="378" y="6"/>
                    </a:moveTo>
                    <a:lnTo>
                      <a:pt x="0" y="129"/>
                    </a:lnTo>
                    <a:lnTo>
                      <a:pt x="2" y="127"/>
                    </a:lnTo>
                    <a:lnTo>
                      <a:pt x="2" y="123"/>
                    </a:lnTo>
                    <a:lnTo>
                      <a:pt x="378" y="0"/>
                    </a:lnTo>
                    <a:lnTo>
                      <a:pt x="378" y="6"/>
                    </a:lnTo>
                    <a:close/>
                  </a:path>
                </a:pathLst>
              </a:custGeom>
              <a:solidFill>
                <a:srgbClr val="DF4B2B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2" name="Google Shape;1282;p29"/>
              <p:cNvSpPr/>
              <p:nvPr/>
            </p:nvSpPr>
            <p:spPr>
              <a:xfrm>
                <a:off x="1790" y="2051"/>
                <a:ext cx="376" cy="129"/>
              </a:xfrm>
              <a:custGeom>
                <a:rect b="b" l="l" r="r" t="t"/>
                <a:pathLst>
                  <a:path extrusionOk="0" h="129" w="376">
                    <a:moveTo>
                      <a:pt x="376" y="6"/>
                    </a:moveTo>
                    <a:lnTo>
                      <a:pt x="0" y="129"/>
                    </a:lnTo>
                    <a:lnTo>
                      <a:pt x="0" y="125"/>
                    </a:lnTo>
                    <a:lnTo>
                      <a:pt x="0" y="123"/>
                    </a:lnTo>
                    <a:lnTo>
                      <a:pt x="376" y="0"/>
                    </a:lnTo>
                    <a:lnTo>
                      <a:pt x="376" y="6"/>
                    </a:lnTo>
                    <a:close/>
                  </a:path>
                </a:pathLst>
              </a:custGeom>
              <a:solidFill>
                <a:srgbClr val="DF4A2B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3" name="Google Shape;1283;p29"/>
              <p:cNvSpPr/>
              <p:nvPr/>
            </p:nvSpPr>
            <p:spPr>
              <a:xfrm>
                <a:off x="1790" y="2049"/>
                <a:ext cx="376" cy="127"/>
              </a:xfrm>
              <a:custGeom>
                <a:rect b="b" l="l" r="r" t="t"/>
                <a:pathLst>
                  <a:path extrusionOk="0" h="127" w="376">
                    <a:moveTo>
                      <a:pt x="376" y="4"/>
                    </a:moveTo>
                    <a:lnTo>
                      <a:pt x="0" y="127"/>
                    </a:lnTo>
                    <a:lnTo>
                      <a:pt x="0" y="125"/>
                    </a:lnTo>
                    <a:lnTo>
                      <a:pt x="2" y="121"/>
                    </a:lnTo>
                    <a:lnTo>
                      <a:pt x="376" y="0"/>
                    </a:lnTo>
                    <a:lnTo>
                      <a:pt x="376" y="4"/>
                    </a:lnTo>
                    <a:close/>
                  </a:path>
                </a:pathLst>
              </a:custGeom>
              <a:solidFill>
                <a:srgbClr val="DF4A2B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4" name="Google Shape;1284;p29"/>
              <p:cNvSpPr/>
              <p:nvPr/>
            </p:nvSpPr>
            <p:spPr>
              <a:xfrm>
                <a:off x="1790" y="2045"/>
                <a:ext cx="376" cy="129"/>
              </a:xfrm>
              <a:custGeom>
                <a:rect b="b" l="l" r="r" t="t"/>
                <a:pathLst>
                  <a:path extrusionOk="0" h="129" w="376">
                    <a:moveTo>
                      <a:pt x="376" y="6"/>
                    </a:moveTo>
                    <a:lnTo>
                      <a:pt x="0" y="129"/>
                    </a:lnTo>
                    <a:lnTo>
                      <a:pt x="2" y="125"/>
                    </a:lnTo>
                    <a:lnTo>
                      <a:pt x="2" y="123"/>
                    </a:lnTo>
                    <a:lnTo>
                      <a:pt x="376" y="0"/>
                    </a:lnTo>
                    <a:lnTo>
                      <a:pt x="376" y="6"/>
                    </a:lnTo>
                    <a:close/>
                  </a:path>
                </a:pathLst>
              </a:custGeom>
              <a:solidFill>
                <a:srgbClr val="DF492B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5" name="Google Shape;1285;p29"/>
              <p:cNvSpPr/>
              <p:nvPr/>
            </p:nvSpPr>
            <p:spPr>
              <a:xfrm>
                <a:off x="1792" y="2043"/>
                <a:ext cx="374" cy="127"/>
              </a:xfrm>
              <a:custGeom>
                <a:rect b="b" l="l" r="r" t="t"/>
                <a:pathLst>
                  <a:path extrusionOk="0" h="127" w="374">
                    <a:moveTo>
                      <a:pt x="374" y="6"/>
                    </a:moveTo>
                    <a:lnTo>
                      <a:pt x="0" y="127"/>
                    </a:lnTo>
                    <a:lnTo>
                      <a:pt x="0" y="125"/>
                    </a:lnTo>
                    <a:lnTo>
                      <a:pt x="0" y="123"/>
                    </a:lnTo>
                    <a:lnTo>
                      <a:pt x="374" y="0"/>
                    </a:lnTo>
                    <a:lnTo>
                      <a:pt x="374" y="6"/>
                    </a:lnTo>
                    <a:close/>
                  </a:path>
                </a:pathLst>
              </a:custGeom>
              <a:solidFill>
                <a:srgbClr val="DF482B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6" name="Google Shape;1286;p29"/>
              <p:cNvSpPr/>
              <p:nvPr/>
            </p:nvSpPr>
            <p:spPr>
              <a:xfrm>
                <a:off x="1792" y="2041"/>
                <a:ext cx="374" cy="127"/>
              </a:xfrm>
              <a:custGeom>
                <a:rect b="b" l="l" r="r" t="t"/>
                <a:pathLst>
                  <a:path extrusionOk="0" h="127" w="374">
                    <a:moveTo>
                      <a:pt x="374" y="4"/>
                    </a:moveTo>
                    <a:lnTo>
                      <a:pt x="0" y="127"/>
                    </a:lnTo>
                    <a:lnTo>
                      <a:pt x="0" y="125"/>
                    </a:lnTo>
                    <a:lnTo>
                      <a:pt x="2" y="121"/>
                    </a:lnTo>
                    <a:lnTo>
                      <a:pt x="374" y="0"/>
                    </a:lnTo>
                    <a:lnTo>
                      <a:pt x="374" y="4"/>
                    </a:lnTo>
                    <a:close/>
                  </a:path>
                </a:pathLst>
              </a:custGeom>
              <a:solidFill>
                <a:srgbClr val="DF482B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7" name="Google Shape;1287;p29"/>
              <p:cNvSpPr/>
              <p:nvPr/>
            </p:nvSpPr>
            <p:spPr>
              <a:xfrm>
                <a:off x="1792" y="2038"/>
                <a:ext cx="374" cy="128"/>
              </a:xfrm>
              <a:custGeom>
                <a:rect b="b" l="l" r="r" t="t"/>
                <a:pathLst>
                  <a:path extrusionOk="0" h="128" w="374">
                    <a:moveTo>
                      <a:pt x="374" y="5"/>
                    </a:moveTo>
                    <a:lnTo>
                      <a:pt x="0" y="128"/>
                    </a:lnTo>
                    <a:lnTo>
                      <a:pt x="2" y="124"/>
                    </a:lnTo>
                    <a:lnTo>
                      <a:pt x="2" y="122"/>
                    </a:lnTo>
                    <a:lnTo>
                      <a:pt x="374" y="0"/>
                    </a:lnTo>
                    <a:lnTo>
                      <a:pt x="374" y="5"/>
                    </a:lnTo>
                    <a:close/>
                  </a:path>
                </a:pathLst>
              </a:custGeom>
              <a:solidFill>
                <a:srgbClr val="DF472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8" name="Google Shape;1288;p29"/>
              <p:cNvSpPr/>
              <p:nvPr/>
            </p:nvSpPr>
            <p:spPr>
              <a:xfrm>
                <a:off x="1794" y="2036"/>
                <a:ext cx="372" cy="126"/>
              </a:xfrm>
              <a:custGeom>
                <a:rect b="b" l="l" r="r" t="t"/>
                <a:pathLst>
                  <a:path extrusionOk="0" h="126" w="372">
                    <a:moveTo>
                      <a:pt x="372" y="5"/>
                    </a:moveTo>
                    <a:lnTo>
                      <a:pt x="0" y="126"/>
                    </a:lnTo>
                    <a:lnTo>
                      <a:pt x="0" y="124"/>
                    </a:lnTo>
                    <a:lnTo>
                      <a:pt x="0" y="121"/>
                    </a:lnTo>
                    <a:lnTo>
                      <a:pt x="372" y="0"/>
                    </a:lnTo>
                    <a:lnTo>
                      <a:pt x="372" y="5"/>
                    </a:lnTo>
                    <a:close/>
                  </a:path>
                </a:pathLst>
              </a:custGeom>
              <a:solidFill>
                <a:srgbClr val="DF472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9" name="Google Shape;1289;p29"/>
              <p:cNvSpPr/>
              <p:nvPr/>
            </p:nvSpPr>
            <p:spPr>
              <a:xfrm>
                <a:off x="1794" y="2034"/>
                <a:ext cx="372" cy="126"/>
              </a:xfrm>
              <a:custGeom>
                <a:rect b="b" l="l" r="r" t="t"/>
                <a:pathLst>
                  <a:path extrusionOk="0" h="126" w="372">
                    <a:moveTo>
                      <a:pt x="372" y="4"/>
                    </a:moveTo>
                    <a:lnTo>
                      <a:pt x="0" y="126"/>
                    </a:lnTo>
                    <a:lnTo>
                      <a:pt x="0" y="123"/>
                    </a:lnTo>
                    <a:lnTo>
                      <a:pt x="2" y="121"/>
                    </a:lnTo>
                    <a:lnTo>
                      <a:pt x="372" y="0"/>
                    </a:lnTo>
                    <a:lnTo>
                      <a:pt x="372" y="4"/>
                    </a:lnTo>
                    <a:close/>
                  </a:path>
                </a:pathLst>
              </a:custGeom>
              <a:solidFill>
                <a:srgbClr val="DF472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0" name="Google Shape;1290;p29"/>
              <p:cNvSpPr/>
              <p:nvPr/>
            </p:nvSpPr>
            <p:spPr>
              <a:xfrm>
                <a:off x="1794" y="2030"/>
                <a:ext cx="372" cy="127"/>
              </a:xfrm>
              <a:custGeom>
                <a:rect b="b" l="l" r="r" t="t"/>
                <a:pathLst>
                  <a:path extrusionOk="0" h="127" w="372">
                    <a:moveTo>
                      <a:pt x="372" y="6"/>
                    </a:moveTo>
                    <a:lnTo>
                      <a:pt x="0" y="127"/>
                    </a:lnTo>
                    <a:lnTo>
                      <a:pt x="2" y="125"/>
                    </a:lnTo>
                    <a:lnTo>
                      <a:pt x="2" y="121"/>
                    </a:lnTo>
                    <a:lnTo>
                      <a:pt x="372" y="0"/>
                    </a:lnTo>
                    <a:lnTo>
                      <a:pt x="372" y="6"/>
                    </a:lnTo>
                    <a:close/>
                  </a:path>
                </a:pathLst>
              </a:custGeom>
              <a:solidFill>
                <a:srgbClr val="DE472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1" name="Google Shape;1291;p29"/>
              <p:cNvSpPr/>
              <p:nvPr/>
            </p:nvSpPr>
            <p:spPr>
              <a:xfrm>
                <a:off x="1796" y="2028"/>
                <a:ext cx="370" cy="127"/>
              </a:xfrm>
              <a:custGeom>
                <a:rect b="b" l="l" r="r" t="t"/>
                <a:pathLst>
                  <a:path extrusionOk="0" h="127" w="370">
                    <a:moveTo>
                      <a:pt x="370" y="6"/>
                    </a:moveTo>
                    <a:lnTo>
                      <a:pt x="0" y="127"/>
                    </a:lnTo>
                    <a:lnTo>
                      <a:pt x="0" y="123"/>
                    </a:lnTo>
                    <a:lnTo>
                      <a:pt x="1" y="121"/>
                    </a:lnTo>
                    <a:lnTo>
                      <a:pt x="370" y="0"/>
                    </a:lnTo>
                    <a:lnTo>
                      <a:pt x="370" y="6"/>
                    </a:lnTo>
                    <a:close/>
                  </a:path>
                </a:pathLst>
              </a:custGeom>
              <a:solidFill>
                <a:srgbClr val="DE462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2" name="Google Shape;1292;p29"/>
              <p:cNvSpPr/>
              <p:nvPr/>
            </p:nvSpPr>
            <p:spPr>
              <a:xfrm>
                <a:off x="1796" y="2026"/>
                <a:ext cx="370" cy="125"/>
              </a:xfrm>
              <a:custGeom>
                <a:rect b="b" l="l" r="r" t="t"/>
                <a:pathLst>
                  <a:path extrusionOk="0" h="125" w="370">
                    <a:moveTo>
                      <a:pt x="370" y="4"/>
                    </a:moveTo>
                    <a:lnTo>
                      <a:pt x="0" y="125"/>
                    </a:lnTo>
                    <a:lnTo>
                      <a:pt x="1" y="123"/>
                    </a:lnTo>
                    <a:lnTo>
                      <a:pt x="1" y="119"/>
                    </a:lnTo>
                    <a:lnTo>
                      <a:pt x="370" y="0"/>
                    </a:lnTo>
                    <a:lnTo>
                      <a:pt x="370" y="4"/>
                    </a:lnTo>
                    <a:close/>
                  </a:path>
                </a:pathLst>
              </a:custGeom>
              <a:solidFill>
                <a:srgbClr val="DE462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3" name="Google Shape;1293;p29"/>
              <p:cNvSpPr/>
              <p:nvPr/>
            </p:nvSpPr>
            <p:spPr>
              <a:xfrm>
                <a:off x="1797" y="2022"/>
                <a:ext cx="369" cy="127"/>
              </a:xfrm>
              <a:custGeom>
                <a:rect b="b" l="l" r="r" t="t"/>
                <a:pathLst>
                  <a:path extrusionOk="0" h="127" w="369">
                    <a:moveTo>
                      <a:pt x="369" y="6"/>
                    </a:moveTo>
                    <a:lnTo>
                      <a:pt x="0" y="127"/>
                    </a:lnTo>
                    <a:lnTo>
                      <a:pt x="0" y="123"/>
                    </a:lnTo>
                    <a:lnTo>
                      <a:pt x="2" y="121"/>
                    </a:lnTo>
                    <a:lnTo>
                      <a:pt x="369" y="0"/>
                    </a:lnTo>
                    <a:lnTo>
                      <a:pt x="369" y="6"/>
                    </a:lnTo>
                    <a:close/>
                  </a:path>
                </a:pathLst>
              </a:custGeom>
              <a:solidFill>
                <a:srgbClr val="DE452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4" name="Google Shape;1294;p29"/>
              <p:cNvSpPr/>
              <p:nvPr/>
            </p:nvSpPr>
            <p:spPr>
              <a:xfrm>
                <a:off x="1797" y="2020"/>
                <a:ext cx="369" cy="125"/>
              </a:xfrm>
              <a:custGeom>
                <a:rect b="b" l="l" r="r" t="t"/>
                <a:pathLst>
                  <a:path extrusionOk="0" h="125" w="369">
                    <a:moveTo>
                      <a:pt x="369" y="6"/>
                    </a:moveTo>
                    <a:lnTo>
                      <a:pt x="0" y="125"/>
                    </a:lnTo>
                    <a:lnTo>
                      <a:pt x="2" y="123"/>
                    </a:lnTo>
                    <a:lnTo>
                      <a:pt x="2" y="119"/>
                    </a:lnTo>
                    <a:lnTo>
                      <a:pt x="369" y="0"/>
                    </a:lnTo>
                    <a:lnTo>
                      <a:pt x="369" y="6"/>
                    </a:lnTo>
                    <a:close/>
                  </a:path>
                </a:pathLst>
              </a:custGeom>
              <a:solidFill>
                <a:srgbClr val="DE442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5" name="Google Shape;1295;p29"/>
              <p:cNvSpPr/>
              <p:nvPr/>
            </p:nvSpPr>
            <p:spPr>
              <a:xfrm>
                <a:off x="1799" y="2018"/>
                <a:ext cx="367" cy="125"/>
              </a:xfrm>
              <a:custGeom>
                <a:rect b="b" l="l" r="r" t="t"/>
                <a:pathLst>
                  <a:path extrusionOk="0" h="125" w="367">
                    <a:moveTo>
                      <a:pt x="367" y="4"/>
                    </a:moveTo>
                    <a:lnTo>
                      <a:pt x="0" y="125"/>
                    </a:lnTo>
                    <a:lnTo>
                      <a:pt x="0" y="121"/>
                    </a:lnTo>
                    <a:lnTo>
                      <a:pt x="2" y="119"/>
                    </a:lnTo>
                    <a:lnTo>
                      <a:pt x="367" y="0"/>
                    </a:lnTo>
                    <a:lnTo>
                      <a:pt x="367" y="4"/>
                    </a:lnTo>
                    <a:close/>
                  </a:path>
                </a:pathLst>
              </a:custGeom>
              <a:solidFill>
                <a:srgbClr val="DE442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6" name="Google Shape;1296;p29"/>
              <p:cNvSpPr/>
              <p:nvPr/>
            </p:nvSpPr>
            <p:spPr>
              <a:xfrm>
                <a:off x="1799" y="2017"/>
                <a:ext cx="367" cy="122"/>
              </a:xfrm>
              <a:custGeom>
                <a:rect b="b" l="l" r="r" t="t"/>
                <a:pathLst>
                  <a:path extrusionOk="0" h="122" w="367">
                    <a:moveTo>
                      <a:pt x="367" y="3"/>
                    </a:moveTo>
                    <a:lnTo>
                      <a:pt x="0" y="122"/>
                    </a:lnTo>
                    <a:lnTo>
                      <a:pt x="2" y="120"/>
                    </a:lnTo>
                    <a:lnTo>
                      <a:pt x="2" y="117"/>
                    </a:lnTo>
                    <a:lnTo>
                      <a:pt x="367" y="0"/>
                    </a:lnTo>
                    <a:lnTo>
                      <a:pt x="367" y="3"/>
                    </a:lnTo>
                    <a:close/>
                  </a:path>
                </a:pathLst>
              </a:custGeom>
              <a:solidFill>
                <a:srgbClr val="DE442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7" name="Google Shape;1297;p29"/>
              <p:cNvSpPr/>
              <p:nvPr/>
            </p:nvSpPr>
            <p:spPr>
              <a:xfrm>
                <a:off x="1801" y="2013"/>
                <a:ext cx="365" cy="124"/>
              </a:xfrm>
              <a:custGeom>
                <a:rect b="b" l="l" r="r" t="t"/>
                <a:pathLst>
                  <a:path extrusionOk="0" h="124" w="365">
                    <a:moveTo>
                      <a:pt x="365" y="5"/>
                    </a:moveTo>
                    <a:lnTo>
                      <a:pt x="0" y="124"/>
                    </a:lnTo>
                    <a:lnTo>
                      <a:pt x="0" y="121"/>
                    </a:lnTo>
                    <a:lnTo>
                      <a:pt x="2" y="119"/>
                    </a:lnTo>
                    <a:lnTo>
                      <a:pt x="365" y="0"/>
                    </a:lnTo>
                    <a:lnTo>
                      <a:pt x="365" y="5"/>
                    </a:lnTo>
                    <a:close/>
                  </a:path>
                </a:pathLst>
              </a:custGeom>
              <a:solidFill>
                <a:srgbClr val="DE442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8" name="Google Shape;1298;p29"/>
              <p:cNvSpPr/>
              <p:nvPr/>
            </p:nvSpPr>
            <p:spPr>
              <a:xfrm>
                <a:off x="1801" y="2011"/>
                <a:ext cx="365" cy="123"/>
              </a:xfrm>
              <a:custGeom>
                <a:rect b="b" l="l" r="r" t="t"/>
                <a:pathLst>
                  <a:path extrusionOk="0" h="123" w="365">
                    <a:moveTo>
                      <a:pt x="365" y="6"/>
                    </a:moveTo>
                    <a:lnTo>
                      <a:pt x="0" y="123"/>
                    </a:lnTo>
                    <a:lnTo>
                      <a:pt x="2" y="121"/>
                    </a:lnTo>
                    <a:lnTo>
                      <a:pt x="2" y="117"/>
                    </a:lnTo>
                    <a:lnTo>
                      <a:pt x="365" y="0"/>
                    </a:lnTo>
                    <a:lnTo>
                      <a:pt x="365" y="6"/>
                    </a:lnTo>
                    <a:close/>
                  </a:path>
                </a:pathLst>
              </a:custGeom>
              <a:solidFill>
                <a:srgbClr val="DE432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9" name="Google Shape;1299;p29"/>
              <p:cNvSpPr/>
              <p:nvPr/>
            </p:nvSpPr>
            <p:spPr>
              <a:xfrm>
                <a:off x="1803" y="2009"/>
                <a:ext cx="363" cy="123"/>
              </a:xfrm>
              <a:custGeom>
                <a:rect b="b" l="l" r="r" t="t"/>
                <a:pathLst>
                  <a:path extrusionOk="0" h="123" w="363">
                    <a:moveTo>
                      <a:pt x="363" y="4"/>
                    </a:moveTo>
                    <a:lnTo>
                      <a:pt x="0" y="123"/>
                    </a:lnTo>
                    <a:lnTo>
                      <a:pt x="0" y="119"/>
                    </a:lnTo>
                    <a:lnTo>
                      <a:pt x="2" y="117"/>
                    </a:lnTo>
                    <a:lnTo>
                      <a:pt x="363" y="0"/>
                    </a:lnTo>
                    <a:lnTo>
                      <a:pt x="363" y="4"/>
                    </a:lnTo>
                    <a:close/>
                  </a:path>
                </a:pathLst>
              </a:custGeom>
              <a:solidFill>
                <a:srgbClr val="DE432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0" name="Google Shape;1300;p29"/>
              <p:cNvSpPr/>
              <p:nvPr/>
            </p:nvSpPr>
            <p:spPr>
              <a:xfrm>
                <a:off x="1803" y="2005"/>
                <a:ext cx="363" cy="123"/>
              </a:xfrm>
              <a:custGeom>
                <a:rect b="b" l="l" r="r" t="t"/>
                <a:pathLst>
                  <a:path extrusionOk="0" h="123" w="363">
                    <a:moveTo>
                      <a:pt x="363" y="6"/>
                    </a:moveTo>
                    <a:lnTo>
                      <a:pt x="0" y="123"/>
                    </a:lnTo>
                    <a:lnTo>
                      <a:pt x="2" y="121"/>
                    </a:lnTo>
                    <a:lnTo>
                      <a:pt x="2" y="117"/>
                    </a:lnTo>
                    <a:lnTo>
                      <a:pt x="363" y="0"/>
                    </a:lnTo>
                    <a:lnTo>
                      <a:pt x="363" y="6"/>
                    </a:lnTo>
                    <a:close/>
                  </a:path>
                </a:pathLst>
              </a:custGeom>
              <a:solidFill>
                <a:srgbClr val="DE422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1" name="Google Shape;1301;p29"/>
              <p:cNvSpPr/>
              <p:nvPr/>
            </p:nvSpPr>
            <p:spPr>
              <a:xfrm>
                <a:off x="1805" y="2003"/>
                <a:ext cx="361" cy="123"/>
              </a:xfrm>
              <a:custGeom>
                <a:rect b="b" l="l" r="r" t="t"/>
                <a:pathLst>
                  <a:path extrusionOk="0" h="123" w="361">
                    <a:moveTo>
                      <a:pt x="361" y="6"/>
                    </a:moveTo>
                    <a:lnTo>
                      <a:pt x="0" y="123"/>
                    </a:lnTo>
                    <a:lnTo>
                      <a:pt x="0" y="119"/>
                    </a:lnTo>
                    <a:lnTo>
                      <a:pt x="2" y="117"/>
                    </a:lnTo>
                    <a:lnTo>
                      <a:pt x="361" y="0"/>
                    </a:lnTo>
                    <a:lnTo>
                      <a:pt x="361" y="6"/>
                    </a:lnTo>
                    <a:close/>
                  </a:path>
                </a:pathLst>
              </a:custGeom>
              <a:solidFill>
                <a:srgbClr val="DE422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2" name="Google Shape;1302;p29"/>
              <p:cNvSpPr/>
              <p:nvPr/>
            </p:nvSpPr>
            <p:spPr>
              <a:xfrm>
                <a:off x="1805" y="2001"/>
                <a:ext cx="361" cy="121"/>
              </a:xfrm>
              <a:custGeom>
                <a:rect b="b" l="l" r="r" t="t"/>
                <a:pathLst>
                  <a:path extrusionOk="0" h="121" w="361">
                    <a:moveTo>
                      <a:pt x="361" y="4"/>
                    </a:moveTo>
                    <a:lnTo>
                      <a:pt x="0" y="121"/>
                    </a:lnTo>
                    <a:lnTo>
                      <a:pt x="2" y="119"/>
                    </a:lnTo>
                    <a:lnTo>
                      <a:pt x="4" y="115"/>
                    </a:lnTo>
                    <a:lnTo>
                      <a:pt x="361" y="0"/>
                    </a:lnTo>
                    <a:lnTo>
                      <a:pt x="361" y="4"/>
                    </a:lnTo>
                    <a:close/>
                  </a:path>
                </a:pathLst>
              </a:custGeom>
              <a:solidFill>
                <a:srgbClr val="DE422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3" name="Google Shape;1303;p29"/>
              <p:cNvSpPr/>
              <p:nvPr/>
            </p:nvSpPr>
            <p:spPr>
              <a:xfrm>
                <a:off x="1807" y="1999"/>
                <a:ext cx="359" cy="121"/>
              </a:xfrm>
              <a:custGeom>
                <a:rect b="b" l="l" r="r" t="t"/>
                <a:pathLst>
                  <a:path extrusionOk="0" h="121" w="359">
                    <a:moveTo>
                      <a:pt x="359" y="4"/>
                    </a:moveTo>
                    <a:lnTo>
                      <a:pt x="0" y="121"/>
                    </a:lnTo>
                    <a:lnTo>
                      <a:pt x="2" y="117"/>
                    </a:lnTo>
                    <a:lnTo>
                      <a:pt x="2" y="115"/>
                    </a:lnTo>
                    <a:lnTo>
                      <a:pt x="353" y="0"/>
                    </a:lnTo>
                    <a:lnTo>
                      <a:pt x="359" y="0"/>
                    </a:lnTo>
                    <a:lnTo>
                      <a:pt x="359" y="4"/>
                    </a:lnTo>
                    <a:close/>
                  </a:path>
                </a:pathLst>
              </a:custGeom>
              <a:solidFill>
                <a:srgbClr val="DE412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4" name="Google Shape;1304;p29"/>
              <p:cNvSpPr/>
              <p:nvPr/>
            </p:nvSpPr>
            <p:spPr>
              <a:xfrm>
                <a:off x="1809" y="1999"/>
                <a:ext cx="357" cy="117"/>
              </a:xfrm>
              <a:custGeom>
                <a:rect b="b" l="l" r="r" t="t"/>
                <a:pathLst>
                  <a:path extrusionOk="0" h="117" w="357">
                    <a:moveTo>
                      <a:pt x="357" y="2"/>
                    </a:moveTo>
                    <a:lnTo>
                      <a:pt x="0" y="117"/>
                    </a:lnTo>
                    <a:lnTo>
                      <a:pt x="0" y="115"/>
                    </a:lnTo>
                    <a:lnTo>
                      <a:pt x="2" y="112"/>
                    </a:lnTo>
                    <a:lnTo>
                      <a:pt x="343" y="0"/>
                    </a:lnTo>
                    <a:lnTo>
                      <a:pt x="357" y="0"/>
                    </a:lnTo>
                    <a:lnTo>
                      <a:pt x="357" y="2"/>
                    </a:lnTo>
                    <a:close/>
                  </a:path>
                </a:pathLst>
              </a:custGeom>
              <a:solidFill>
                <a:srgbClr val="DE412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5" name="Google Shape;1305;p29"/>
              <p:cNvSpPr/>
              <p:nvPr/>
            </p:nvSpPr>
            <p:spPr>
              <a:xfrm>
                <a:off x="1809" y="1999"/>
                <a:ext cx="351" cy="115"/>
              </a:xfrm>
              <a:custGeom>
                <a:rect b="b" l="l" r="r" t="t"/>
                <a:pathLst>
                  <a:path extrusionOk="0" h="115" w="351">
                    <a:moveTo>
                      <a:pt x="351" y="0"/>
                    </a:moveTo>
                    <a:lnTo>
                      <a:pt x="0" y="115"/>
                    </a:lnTo>
                    <a:lnTo>
                      <a:pt x="2" y="112"/>
                    </a:lnTo>
                    <a:lnTo>
                      <a:pt x="2" y="110"/>
                    </a:lnTo>
                    <a:lnTo>
                      <a:pt x="336" y="0"/>
                    </a:lnTo>
                    <a:lnTo>
                      <a:pt x="351" y="0"/>
                    </a:lnTo>
                    <a:close/>
                  </a:path>
                </a:pathLst>
              </a:custGeom>
              <a:solidFill>
                <a:srgbClr val="DE402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6" name="Google Shape;1306;p29"/>
              <p:cNvSpPr/>
              <p:nvPr/>
            </p:nvSpPr>
            <p:spPr>
              <a:xfrm>
                <a:off x="1811" y="1999"/>
                <a:ext cx="341" cy="112"/>
              </a:xfrm>
              <a:custGeom>
                <a:rect b="b" l="l" r="r" t="t"/>
                <a:pathLst>
                  <a:path extrusionOk="0" h="112" w="341">
                    <a:moveTo>
                      <a:pt x="341" y="0"/>
                    </a:moveTo>
                    <a:lnTo>
                      <a:pt x="0" y="112"/>
                    </a:lnTo>
                    <a:lnTo>
                      <a:pt x="0" y="110"/>
                    </a:lnTo>
                    <a:lnTo>
                      <a:pt x="2" y="106"/>
                    </a:lnTo>
                    <a:lnTo>
                      <a:pt x="326" y="0"/>
                    </a:lnTo>
                    <a:lnTo>
                      <a:pt x="341" y="0"/>
                    </a:lnTo>
                    <a:close/>
                  </a:path>
                </a:pathLst>
              </a:custGeom>
              <a:solidFill>
                <a:srgbClr val="DE402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7" name="Google Shape;1307;p29"/>
              <p:cNvSpPr/>
              <p:nvPr/>
            </p:nvSpPr>
            <p:spPr>
              <a:xfrm>
                <a:off x="1811" y="1999"/>
                <a:ext cx="334" cy="110"/>
              </a:xfrm>
              <a:custGeom>
                <a:rect b="b" l="l" r="r" t="t"/>
                <a:pathLst>
                  <a:path extrusionOk="0" h="110" w="334">
                    <a:moveTo>
                      <a:pt x="334" y="0"/>
                    </a:moveTo>
                    <a:lnTo>
                      <a:pt x="0" y="110"/>
                    </a:lnTo>
                    <a:lnTo>
                      <a:pt x="2" y="106"/>
                    </a:lnTo>
                    <a:lnTo>
                      <a:pt x="4" y="104"/>
                    </a:lnTo>
                    <a:lnTo>
                      <a:pt x="318" y="0"/>
                    </a:lnTo>
                    <a:lnTo>
                      <a:pt x="334" y="0"/>
                    </a:lnTo>
                    <a:close/>
                  </a:path>
                </a:pathLst>
              </a:custGeom>
              <a:solidFill>
                <a:srgbClr val="DE402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8" name="Google Shape;1308;p29"/>
              <p:cNvSpPr/>
              <p:nvPr/>
            </p:nvSpPr>
            <p:spPr>
              <a:xfrm>
                <a:off x="1813" y="1999"/>
                <a:ext cx="324" cy="106"/>
              </a:xfrm>
              <a:custGeom>
                <a:rect b="b" l="l" r="r" t="t"/>
                <a:pathLst>
                  <a:path extrusionOk="0" h="106" w="324">
                    <a:moveTo>
                      <a:pt x="324" y="0"/>
                    </a:moveTo>
                    <a:lnTo>
                      <a:pt x="0" y="106"/>
                    </a:lnTo>
                    <a:lnTo>
                      <a:pt x="2" y="104"/>
                    </a:lnTo>
                    <a:lnTo>
                      <a:pt x="4" y="100"/>
                    </a:lnTo>
                    <a:lnTo>
                      <a:pt x="309" y="0"/>
                    </a:lnTo>
                    <a:lnTo>
                      <a:pt x="324" y="0"/>
                    </a:lnTo>
                    <a:close/>
                  </a:path>
                </a:pathLst>
              </a:custGeom>
              <a:solidFill>
                <a:srgbClr val="DE402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9" name="Google Shape;1309;p29"/>
              <p:cNvSpPr/>
              <p:nvPr/>
            </p:nvSpPr>
            <p:spPr>
              <a:xfrm>
                <a:off x="1815" y="1999"/>
                <a:ext cx="314" cy="104"/>
              </a:xfrm>
              <a:custGeom>
                <a:rect b="b" l="l" r="r" t="t"/>
                <a:pathLst>
                  <a:path extrusionOk="0" h="104" w="314">
                    <a:moveTo>
                      <a:pt x="314" y="0"/>
                    </a:moveTo>
                    <a:lnTo>
                      <a:pt x="0" y="104"/>
                    </a:lnTo>
                    <a:lnTo>
                      <a:pt x="2" y="100"/>
                    </a:lnTo>
                    <a:lnTo>
                      <a:pt x="2" y="98"/>
                    </a:lnTo>
                    <a:lnTo>
                      <a:pt x="299" y="0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rgbClr val="DD402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0" name="Google Shape;1310;p29"/>
              <p:cNvSpPr/>
              <p:nvPr/>
            </p:nvSpPr>
            <p:spPr>
              <a:xfrm>
                <a:off x="1817" y="1999"/>
                <a:ext cx="305" cy="100"/>
              </a:xfrm>
              <a:custGeom>
                <a:rect b="b" l="l" r="r" t="t"/>
                <a:pathLst>
                  <a:path extrusionOk="0" h="100" w="305">
                    <a:moveTo>
                      <a:pt x="305" y="0"/>
                    </a:moveTo>
                    <a:lnTo>
                      <a:pt x="0" y="100"/>
                    </a:lnTo>
                    <a:lnTo>
                      <a:pt x="0" y="98"/>
                    </a:lnTo>
                    <a:lnTo>
                      <a:pt x="2" y="94"/>
                    </a:lnTo>
                    <a:lnTo>
                      <a:pt x="289" y="0"/>
                    </a:lnTo>
                    <a:lnTo>
                      <a:pt x="305" y="0"/>
                    </a:lnTo>
                    <a:close/>
                  </a:path>
                </a:pathLst>
              </a:custGeom>
              <a:solidFill>
                <a:srgbClr val="DD3F2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1" name="Google Shape;1311;p29"/>
              <p:cNvSpPr/>
              <p:nvPr/>
            </p:nvSpPr>
            <p:spPr>
              <a:xfrm>
                <a:off x="1817" y="1999"/>
                <a:ext cx="297" cy="98"/>
              </a:xfrm>
              <a:custGeom>
                <a:rect b="b" l="l" r="r" t="t"/>
                <a:pathLst>
                  <a:path extrusionOk="0" h="98" w="297">
                    <a:moveTo>
                      <a:pt x="297" y="0"/>
                    </a:moveTo>
                    <a:lnTo>
                      <a:pt x="0" y="98"/>
                    </a:lnTo>
                    <a:lnTo>
                      <a:pt x="2" y="94"/>
                    </a:lnTo>
                    <a:lnTo>
                      <a:pt x="3" y="90"/>
                    </a:lnTo>
                    <a:lnTo>
                      <a:pt x="282" y="0"/>
                    </a:lnTo>
                    <a:lnTo>
                      <a:pt x="297" y="0"/>
                    </a:lnTo>
                    <a:close/>
                  </a:path>
                </a:pathLst>
              </a:custGeom>
              <a:solidFill>
                <a:srgbClr val="DD3F3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2" name="Google Shape;1312;p29"/>
              <p:cNvSpPr/>
              <p:nvPr/>
            </p:nvSpPr>
            <p:spPr>
              <a:xfrm>
                <a:off x="1819" y="1999"/>
                <a:ext cx="287" cy="94"/>
              </a:xfrm>
              <a:custGeom>
                <a:rect b="b" l="l" r="r" t="t"/>
                <a:pathLst>
                  <a:path extrusionOk="0" h="94" w="287">
                    <a:moveTo>
                      <a:pt x="287" y="0"/>
                    </a:moveTo>
                    <a:lnTo>
                      <a:pt x="0" y="94"/>
                    </a:lnTo>
                    <a:lnTo>
                      <a:pt x="1" y="90"/>
                    </a:lnTo>
                    <a:lnTo>
                      <a:pt x="3" y="89"/>
                    </a:lnTo>
                    <a:lnTo>
                      <a:pt x="272" y="0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DD3F3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3" name="Google Shape;1313;p29"/>
              <p:cNvSpPr/>
              <p:nvPr/>
            </p:nvSpPr>
            <p:spPr>
              <a:xfrm>
                <a:off x="1820" y="1999"/>
                <a:ext cx="279" cy="90"/>
              </a:xfrm>
              <a:custGeom>
                <a:rect b="b" l="l" r="r" t="t"/>
                <a:pathLst>
                  <a:path extrusionOk="0" h="90" w="279">
                    <a:moveTo>
                      <a:pt x="279" y="0"/>
                    </a:moveTo>
                    <a:lnTo>
                      <a:pt x="0" y="90"/>
                    </a:lnTo>
                    <a:lnTo>
                      <a:pt x="2" y="89"/>
                    </a:lnTo>
                    <a:lnTo>
                      <a:pt x="2" y="85"/>
                    </a:lnTo>
                    <a:lnTo>
                      <a:pt x="263" y="0"/>
                    </a:lnTo>
                    <a:lnTo>
                      <a:pt x="279" y="0"/>
                    </a:lnTo>
                    <a:close/>
                  </a:path>
                </a:pathLst>
              </a:custGeom>
              <a:solidFill>
                <a:srgbClr val="DD3F3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4" name="Google Shape;1314;p29"/>
              <p:cNvSpPr/>
              <p:nvPr/>
            </p:nvSpPr>
            <p:spPr>
              <a:xfrm>
                <a:off x="1822" y="1999"/>
                <a:ext cx="269" cy="89"/>
              </a:xfrm>
              <a:custGeom>
                <a:rect b="b" l="l" r="r" t="t"/>
                <a:pathLst>
                  <a:path extrusionOk="0" h="89" w="269">
                    <a:moveTo>
                      <a:pt x="269" y="0"/>
                    </a:moveTo>
                    <a:lnTo>
                      <a:pt x="0" y="89"/>
                    </a:lnTo>
                    <a:lnTo>
                      <a:pt x="0" y="85"/>
                    </a:lnTo>
                    <a:lnTo>
                      <a:pt x="2" y="83"/>
                    </a:lnTo>
                    <a:lnTo>
                      <a:pt x="254" y="0"/>
                    </a:lnTo>
                    <a:lnTo>
                      <a:pt x="269" y="0"/>
                    </a:lnTo>
                    <a:close/>
                  </a:path>
                </a:pathLst>
              </a:custGeom>
              <a:solidFill>
                <a:srgbClr val="DD3E3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5" name="Google Shape;1315;p29"/>
              <p:cNvSpPr/>
              <p:nvPr/>
            </p:nvSpPr>
            <p:spPr>
              <a:xfrm>
                <a:off x="1822" y="1999"/>
                <a:ext cx="261" cy="85"/>
              </a:xfrm>
              <a:custGeom>
                <a:rect b="b" l="l" r="r" t="t"/>
                <a:pathLst>
                  <a:path extrusionOk="0" h="85" w="261">
                    <a:moveTo>
                      <a:pt x="261" y="0"/>
                    </a:moveTo>
                    <a:lnTo>
                      <a:pt x="0" y="85"/>
                    </a:lnTo>
                    <a:lnTo>
                      <a:pt x="2" y="83"/>
                    </a:lnTo>
                    <a:lnTo>
                      <a:pt x="4" y="79"/>
                    </a:lnTo>
                    <a:lnTo>
                      <a:pt x="246" y="0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DD3E3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6" name="Google Shape;1316;p29"/>
              <p:cNvSpPr/>
              <p:nvPr/>
            </p:nvSpPr>
            <p:spPr>
              <a:xfrm>
                <a:off x="1824" y="1999"/>
                <a:ext cx="252" cy="83"/>
              </a:xfrm>
              <a:custGeom>
                <a:rect b="b" l="l" r="r" t="t"/>
                <a:pathLst>
                  <a:path extrusionOk="0" h="83" w="252">
                    <a:moveTo>
                      <a:pt x="252" y="0"/>
                    </a:moveTo>
                    <a:lnTo>
                      <a:pt x="0" y="83"/>
                    </a:lnTo>
                    <a:lnTo>
                      <a:pt x="2" y="79"/>
                    </a:lnTo>
                    <a:lnTo>
                      <a:pt x="4" y="77"/>
                    </a:lnTo>
                    <a:lnTo>
                      <a:pt x="236" y="0"/>
                    </a:lnTo>
                    <a:lnTo>
                      <a:pt x="252" y="0"/>
                    </a:lnTo>
                    <a:close/>
                  </a:path>
                </a:pathLst>
              </a:custGeom>
              <a:solidFill>
                <a:srgbClr val="DD3D3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7" name="Google Shape;1317;p29"/>
              <p:cNvSpPr/>
              <p:nvPr/>
            </p:nvSpPr>
            <p:spPr>
              <a:xfrm>
                <a:off x="1826" y="1999"/>
                <a:ext cx="242" cy="79"/>
              </a:xfrm>
              <a:custGeom>
                <a:rect b="b" l="l" r="r" t="t"/>
                <a:pathLst>
                  <a:path extrusionOk="0" h="79" w="242">
                    <a:moveTo>
                      <a:pt x="242" y="0"/>
                    </a:moveTo>
                    <a:lnTo>
                      <a:pt x="0" y="79"/>
                    </a:lnTo>
                    <a:lnTo>
                      <a:pt x="2" y="77"/>
                    </a:lnTo>
                    <a:lnTo>
                      <a:pt x="4" y="73"/>
                    </a:lnTo>
                    <a:lnTo>
                      <a:pt x="227" y="0"/>
                    </a:lnTo>
                    <a:lnTo>
                      <a:pt x="242" y="0"/>
                    </a:lnTo>
                    <a:close/>
                  </a:path>
                </a:pathLst>
              </a:custGeom>
              <a:solidFill>
                <a:srgbClr val="DD3D3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8" name="Google Shape;1318;p29"/>
              <p:cNvSpPr/>
              <p:nvPr/>
            </p:nvSpPr>
            <p:spPr>
              <a:xfrm>
                <a:off x="1828" y="1999"/>
                <a:ext cx="232" cy="77"/>
              </a:xfrm>
              <a:custGeom>
                <a:rect b="b" l="l" r="r" t="t"/>
                <a:pathLst>
                  <a:path extrusionOk="0" h="77" w="232">
                    <a:moveTo>
                      <a:pt x="232" y="0"/>
                    </a:moveTo>
                    <a:lnTo>
                      <a:pt x="0" y="77"/>
                    </a:lnTo>
                    <a:lnTo>
                      <a:pt x="2" y="73"/>
                    </a:lnTo>
                    <a:lnTo>
                      <a:pt x="4" y="69"/>
                    </a:lnTo>
                    <a:lnTo>
                      <a:pt x="217" y="0"/>
                    </a:lnTo>
                    <a:lnTo>
                      <a:pt x="232" y="0"/>
                    </a:lnTo>
                    <a:close/>
                  </a:path>
                </a:pathLst>
              </a:custGeom>
              <a:solidFill>
                <a:srgbClr val="DD3D3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9" name="Google Shape;1319;p29"/>
              <p:cNvSpPr/>
              <p:nvPr/>
            </p:nvSpPr>
            <p:spPr>
              <a:xfrm>
                <a:off x="1830" y="1999"/>
                <a:ext cx="223" cy="73"/>
              </a:xfrm>
              <a:custGeom>
                <a:rect b="b" l="l" r="r" t="t"/>
                <a:pathLst>
                  <a:path extrusionOk="0" h="73" w="223">
                    <a:moveTo>
                      <a:pt x="223" y="0"/>
                    </a:moveTo>
                    <a:lnTo>
                      <a:pt x="0" y="73"/>
                    </a:lnTo>
                    <a:lnTo>
                      <a:pt x="2" y="69"/>
                    </a:lnTo>
                    <a:lnTo>
                      <a:pt x="4" y="67"/>
                    </a:lnTo>
                    <a:lnTo>
                      <a:pt x="205" y="0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rgbClr val="DD3D3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0" name="Google Shape;1320;p29"/>
              <p:cNvSpPr/>
              <p:nvPr/>
            </p:nvSpPr>
            <p:spPr>
              <a:xfrm>
                <a:off x="1832" y="1999"/>
                <a:ext cx="213" cy="69"/>
              </a:xfrm>
              <a:custGeom>
                <a:rect b="b" l="l" r="r" t="t"/>
                <a:pathLst>
                  <a:path extrusionOk="0" h="69" w="213">
                    <a:moveTo>
                      <a:pt x="213" y="0"/>
                    </a:moveTo>
                    <a:lnTo>
                      <a:pt x="0" y="69"/>
                    </a:lnTo>
                    <a:lnTo>
                      <a:pt x="2" y="67"/>
                    </a:lnTo>
                    <a:lnTo>
                      <a:pt x="4" y="64"/>
                    </a:lnTo>
                    <a:lnTo>
                      <a:pt x="196" y="0"/>
                    </a:lnTo>
                    <a:lnTo>
                      <a:pt x="213" y="0"/>
                    </a:lnTo>
                    <a:close/>
                  </a:path>
                </a:pathLst>
              </a:custGeom>
              <a:solidFill>
                <a:srgbClr val="DD3C3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1" name="Google Shape;1321;p29"/>
              <p:cNvSpPr/>
              <p:nvPr/>
            </p:nvSpPr>
            <p:spPr>
              <a:xfrm>
                <a:off x="1834" y="1999"/>
                <a:ext cx="201" cy="67"/>
              </a:xfrm>
              <a:custGeom>
                <a:rect b="b" l="l" r="r" t="t"/>
                <a:pathLst>
                  <a:path extrusionOk="0" h="67" w="201">
                    <a:moveTo>
                      <a:pt x="201" y="0"/>
                    </a:moveTo>
                    <a:lnTo>
                      <a:pt x="0" y="67"/>
                    </a:lnTo>
                    <a:lnTo>
                      <a:pt x="2" y="64"/>
                    </a:lnTo>
                    <a:lnTo>
                      <a:pt x="2" y="60"/>
                    </a:lnTo>
                    <a:lnTo>
                      <a:pt x="186" y="0"/>
                    </a:lnTo>
                    <a:lnTo>
                      <a:pt x="201" y="0"/>
                    </a:lnTo>
                    <a:close/>
                  </a:path>
                </a:pathLst>
              </a:custGeom>
              <a:solidFill>
                <a:srgbClr val="DD3C3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2" name="Google Shape;1322;p29"/>
              <p:cNvSpPr/>
              <p:nvPr/>
            </p:nvSpPr>
            <p:spPr>
              <a:xfrm>
                <a:off x="1836" y="1999"/>
                <a:ext cx="192" cy="64"/>
              </a:xfrm>
              <a:custGeom>
                <a:rect b="b" l="l" r="r" t="t"/>
                <a:pathLst>
                  <a:path extrusionOk="0" h="64" w="192">
                    <a:moveTo>
                      <a:pt x="192" y="0"/>
                    </a:moveTo>
                    <a:lnTo>
                      <a:pt x="0" y="64"/>
                    </a:lnTo>
                    <a:lnTo>
                      <a:pt x="0" y="60"/>
                    </a:lnTo>
                    <a:lnTo>
                      <a:pt x="2" y="58"/>
                    </a:lnTo>
                    <a:lnTo>
                      <a:pt x="176" y="0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rgbClr val="DD3C3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3" name="Google Shape;1323;p29"/>
              <p:cNvSpPr/>
              <p:nvPr/>
            </p:nvSpPr>
            <p:spPr>
              <a:xfrm>
                <a:off x="1836" y="1999"/>
                <a:ext cx="184" cy="60"/>
              </a:xfrm>
              <a:custGeom>
                <a:rect b="b" l="l" r="r" t="t"/>
                <a:pathLst>
                  <a:path extrusionOk="0" h="60" w="184">
                    <a:moveTo>
                      <a:pt x="184" y="0"/>
                    </a:moveTo>
                    <a:lnTo>
                      <a:pt x="0" y="60"/>
                    </a:lnTo>
                    <a:lnTo>
                      <a:pt x="2" y="58"/>
                    </a:lnTo>
                    <a:lnTo>
                      <a:pt x="4" y="54"/>
                    </a:lnTo>
                    <a:lnTo>
                      <a:pt x="169" y="0"/>
                    </a:lnTo>
                    <a:lnTo>
                      <a:pt x="184" y="0"/>
                    </a:lnTo>
                    <a:close/>
                  </a:path>
                </a:pathLst>
              </a:custGeom>
              <a:solidFill>
                <a:srgbClr val="DD3C3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4" name="Google Shape;1324;p29"/>
              <p:cNvSpPr/>
              <p:nvPr/>
            </p:nvSpPr>
            <p:spPr>
              <a:xfrm>
                <a:off x="1838" y="1999"/>
                <a:ext cx="174" cy="58"/>
              </a:xfrm>
              <a:custGeom>
                <a:rect b="b" l="l" r="r" t="t"/>
                <a:pathLst>
                  <a:path extrusionOk="0" h="58" w="174">
                    <a:moveTo>
                      <a:pt x="174" y="0"/>
                    </a:moveTo>
                    <a:lnTo>
                      <a:pt x="0" y="58"/>
                    </a:lnTo>
                    <a:lnTo>
                      <a:pt x="2" y="54"/>
                    </a:lnTo>
                    <a:lnTo>
                      <a:pt x="4" y="52"/>
                    </a:lnTo>
                    <a:lnTo>
                      <a:pt x="159" y="0"/>
                    </a:lnTo>
                    <a:lnTo>
                      <a:pt x="174" y="0"/>
                    </a:lnTo>
                    <a:close/>
                  </a:path>
                </a:pathLst>
              </a:custGeom>
              <a:solidFill>
                <a:srgbClr val="DD3B3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5" name="Google Shape;1325;p29"/>
              <p:cNvSpPr/>
              <p:nvPr/>
            </p:nvSpPr>
            <p:spPr>
              <a:xfrm>
                <a:off x="1840" y="1999"/>
                <a:ext cx="165" cy="54"/>
              </a:xfrm>
              <a:custGeom>
                <a:rect b="b" l="l" r="r" t="t"/>
                <a:pathLst>
                  <a:path extrusionOk="0" h="54" w="165">
                    <a:moveTo>
                      <a:pt x="165" y="0"/>
                    </a:moveTo>
                    <a:lnTo>
                      <a:pt x="0" y="54"/>
                    </a:lnTo>
                    <a:lnTo>
                      <a:pt x="2" y="52"/>
                    </a:lnTo>
                    <a:lnTo>
                      <a:pt x="3" y="48"/>
                    </a:lnTo>
                    <a:lnTo>
                      <a:pt x="149" y="0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DD3B3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6" name="Google Shape;1326;p29"/>
              <p:cNvSpPr/>
              <p:nvPr/>
            </p:nvSpPr>
            <p:spPr>
              <a:xfrm>
                <a:off x="1842" y="1999"/>
                <a:ext cx="155" cy="52"/>
              </a:xfrm>
              <a:custGeom>
                <a:rect b="b" l="l" r="r" t="t"/>
                <a:pathLst>
                  <a:path extrusionOk="0" h="52" w="155">
                    <a:moveTo>
                      <a:pt x="155" y="0"/>
                    </a:moveTo>
                    <a:lnTo>
                      <a:pt x="0" y="52"/>
                    </a:lnTo>
                    <a:lnTo>
                      <a:pt x="1" y="48"/>
                    </a:lnTo>
                    <a:lnTo>
                      <a:pt x="5" y="44"/>
                    </a:lnTo>
                    <a:lnTo>
                      <a:pt x="140" y="0"/>
                    </a:lnTo>
                    <a:lnTo>
                      <a:pt x="155" y="0"/>
                    </a:lnTo>
                    <a:close/>
                  </a:path>
                </a:pathLst>
              </a:custGeom>
              <a:solidFill>
                <a:srgbClr val="DD3B3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7" name="Google Shape;1327;p29"/>
              <p:cNvSpPr/>
              <p:nvPr/>
            </p:nvSpPr>
            <p:spPr>
              <a:xfrm>
                <a:off x="1843" y="1999"/>
                <a:ext cx="146" cy="48"/>
              </a:xfrm>
              <a:custGeom>
                <a:rect b="b" l="l" r="r" t="t"/>
                <a:pathLst>
                  <a:path extrusionOk="0" h="48" w="146">
                    <a:moveTo>
                      <a:pt x="146" y="0"/>
                    </a:moveTo>
                    <a:lnTo>
                      <a:pt x="0" y="48"/>
                    </a:lnTo>
                    <a:lnTo>
                      <a:pt x="4" y="44"/>
                    </a:lnTo>
                    <a:lnTo>
                      <a:pt x="6" y="42"/>
                    </a:lnTo>
                    <a:lnTo>
                      <a:pt x="131" y="0"/>
                    </a:lnTo>
                    <a:lnTo>
                      <a:pt x="146" y="0"/>
                    </a:lnTo>
                    <a:close/>
                  </a:path>
                </a:pathLst>
              </a:custGeom>
              <a:solidFill>
                <a:srgbClr val="DD3B3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8" name="Google Shape;1328;p29"/>
              <p:cNvSpPr/>
              <p:nvPr/>
            </p:nvSpPr>
            <p:spPr>
              <a:xfrm>
                <a:off x="1847" y="1999"/>
                <a:ext cx="135" cy="44"/>
              </a:xfrm>
              <a:custGeom>
                <a:rect b="b" l="l" r="r" t="t"/>
                <a:pathLst>
                  <a:path extrusionOk="0" h="44" w="135">
                    <a:moveTo>
                      <a:pt x="135" y="0"/>
                    </a:moveTo>
                    <a:lnTo>
                      <a:pt x="0" y="44"/>
                    </a:lnTo>
                    <a:lnTo>
                      <a:pt x="2" y="42"/>
                    </a:lnTo>
                    <a:lnTo>
                      <a:pt x="4" y="39"/>
                    </a:lnTo>
                    <a:lnTo>
                      <a:pt x="119" y="0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DD3B3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9" name="Google Shape;1329;p29"/>
              <p:cNvSpPr/>
              <p:nvPr/>
            </p:nvSpPr>
            <p:spPr>
              <a:xfrm>
                <a:off x="1849" y="1999"/>
                <a:ext cx="125" cy="42"/>
              </a:xfrm>
              <a:custGeom>
                <a:rect b="b" l="l" r="r" t="t"/>
                <a:pathLst>
                  <a:path extrusionOk="0" h="42" w="125">
                    <a:moveTo>
                      <a:pt x="125" y="0"/>
                    </a:moveTo>
                    <a:lnTo>
                      <a:pt x="0" y="42"/>
                    </a:lnTo>
                    <a:lnTo>
                      <a:pt x="2" y="39"/>
                    </a:lnTo>
                    <a:lnTo>
                      <a:pt x="4" y="35"/>
                    </a:lnTo>
                    <a:lnTo>
                      <a:pt x="110" y="0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DD3B3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0" name="Google Shape;1330;p29"/>
              <p:cNvSpPr/>
              <p:nvPr/>
            </p:nvSpPr>
            <p:spPr>
              <a:xfrm>
                <a:off x="1851" y="1999"/>
                <a:ext cx="115" cy="39"/>
              </a:xfrm>
              <a:custGeom>
                <a:rect b="b" l="l" r="r" t="t"/>
                <a:pathLst>
                  <a:path extrusionOk="0" h="39" w="115">
                    <a:moveTo>
                      <a:pt x="115" y="0"/>
                    </a:moveTo>
                    <a:lnTo>
                      <a:pt x="0" y="39"/>
                    </a:lnTo>
                    <a:lnTo>
                      <a:pt x="2" y="35"/>
                    </a:lnTo>
                    <a:lnTo>
                      <a:pt x="4" y="31"/>
                    </a:lnTo>
                    <a:lnTo>
                      <a:pt x="100" y="0"/>
                    </a:lnTo>
                    <a:lnTo>
                      <a:pt x="115" y="0"/>
                    </a:lnTo>
                    <a:close/>
                  </a:path>
                </a:pathLst>
              </a:custGeom>
              <a:solidFill>
                <a:srgbClr val="DD3B3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1" name="Google Shape;1331;p29"/>
              <p:cNvSpPr/>
              <p:nvPr/>
            </p:nvSpPr>
            <p:spPr>
              <a:xfrm>
                <a:off x="1853" y="1999"/>
                <a:ext cx="106" cy="35"/>
              </a:xfrm>
              <a:custGeom>
                <a:rect b="b" l="l" r="r" t="t"/>
                <a:pathLst>
                  <a:path extrusionOk="0" h="35" w="106">
                    <a:moveTo>
                      <a:pt x="106" y="0"/>
                    </a:moveTo>
                    <a:lnTo>
                      <a:pt x="0" y="35"/>
                    </a:lnTo>
                    <a:lnTo>
                      <a:pt x="2" y="31"/>
                    </a:lnTo>
                    <a:lnTo>
                      <a:pt x="4" y="29"/>
                    </a:lnTo>
                    <a:lnTo>
                      <a:pt x="90" y="0"/>
                    </a:ln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DD3B3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2" name="Google Shape;1332;p29"/>
              <p:cNvSpPr/>
              <p:nvPr/>
            </p:nvSpPr>
            <p:spPr>
              <a:xfrm>
                <a:off x="1855" y="1999"/>
                <a:ext cx="96" cy="31"/>
              </a:xfrm>
              <a:custGeom>
                <a:rect b="b" l="l" r="r" t="t"/>
                <a:pathLst>
                  <a:path extrusionOk="0" h="31" w="96">
                    <a:moveTo>
                      <a:pt x="96" y="0"/>
                    </a:moveTo>
                    <a:lnTo>
                      <a:pt x="0" y="31"/>
                    </a:lnTo>
                    <a:lnTo>
                      <a:pt x="2" y="29"/>
                    </a:lnTo>
                    <a:lnTo>
                      <a:pt x="4" y="25"/>
                    </a:lnTo>
                    <a:lnTo>
                      <a:pt x="81" y="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DD3A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3" name="Google Shape;1333;p29"/>
              <p:cNvSpPr/>
              <p:nvPr/>
            </p:nvSpPr>
            <p:spPr>
              <a:xfrm>
                <a:off x="1857" y="1999"/>
                <a:ext cx="86" cy="29"/>
              </a:xfrm>
              <a:custGeom>
                <a:rect b="b" l="l" r="r" t="t"/>
                <a:pathLst>
                  <a:path extrusionOk="0" h="29" w="86">
                    <a:moveTo>
                      <a:pt x="86" y="0"/>
                    </a:moveTo>
                    <a:lnTo>
                      <a:pt x="0" y="29"/>
                    </a:lnTo>
                    <a:lnTo>
                      <a:pt x="2" y="25"/>
                    </a:lnTo>
                    <a:lnTo>
                      <a:pt x="6" y="21"/>
                    </a:lnTo>
                    <a:lnTo>
                      <a:pt x="71" y="0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DD3A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4" name="Google Shape;1334;p29"/>
              <p:cNvSpPr/>
              <p:nvPr/>
            </p:nvSpPr>
            <p:spPr>
              <a:xfrm>
                <a:off x="1859" y="1999"/>
                <a:ext cx="77" cy="25"/>
              </a:xfrm>
              <a:custGeom>
                <a:rect b="b" l="l" r="r" t="t"/>
                <a:pathLst>
                  <a:path extrusionOk="0" h="25" w="77">
                    <a:moveTo>
                      <a:pt x="77" y="0"/>
                    </a:moveTo>
                    <a:lnTo>
                      <a:pt x="0" y="25"/>
                    </a:lnTo>
                    <a:lnTo>
                      <a:pt x="4" y="21"/>
                    </a:lnTo>
                    <a:lnTo>
                      <a:pt x="6" y="19"/>
                    </a:lnTo>
                    <a:lnTo>
                      <a:pt x="61" y="0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DD3A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5" name="Google Shape;1335;p29"/>
              <p:cNvSpPr/>
              <p:nvPr/>
            </p:nvSpPr>
            <p:spPr>
              <a:xfrm>
                <a:off x="1863" y="1999"/>
                <a:ext cx="65" cy="21"/>
              </a:xfrm>
              <a:custGeom>
                <a:rect b="b" l="l" r="r" t="t"/>
                <a:pathLst>
                  <a:path extrusionOk="0" h="21" w="65">
                    <a:moveTo>
                      <a:pt x="65" y="0"/>
                    </a:moveTo>
                    <a:lnTo>
                      <a:pt x="0" y="21"/>
                    </a:lnTo>
                    <a:lnTo>
                      <a:pt x="2" y="19"/>
                    </a:lnTo>
                    <a:lnTo>
                      <a:pt x="4" y="16"/>
                    </a:lnTo>
                    <a:lnTo>
                      <a:pt x="50" y="0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DC3A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6" name="Google Shape;1336;p29"/>
              <p:cNvSpPr/>
              <p:nvPr/>
            </p:nvSpPr>
            <p:spPr>
              <a:xfrm>
                <a:off x="1865" y="1999"/>
                <a:ext cx="55" cy="19"/>
              </a:xfrm>
              <a:custGeom>
                <a:rect b="b" l="l" r="r" t="t"/>
                <a:pathLst>
                  <a:path extrusionOk="0" h="19" w="55">
                    <a:moveTo>
                      <a:pt x="55" y="0"/>
                    </a:moveTo>
                    <a:lnTo>
                      <a:pt x="0" y="19"/>
                    </a:lnTo>
                    <a:lnTo>
                      <a:pt x="2" y="16"/>
                    </a:lnTo>
                    <a:lnTo>
                      <a:pt x="3" y="12"/>
                    </a:lnTo>
                    <a:lnTo>
                      <a:pt x="40" y="0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DC3A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7" name="Google Shape;1337;p29"/>
              <p:cNvSpPr/>
              <p:nvPr/>
            </p:nvSpPr>
            <p:spPr>
              <a:xfrm>
                <a:off x="1867" y="1999"/>
                <a:ext cx="46" cy="16"/>
              </a:xfrm>
              <a:custGeom>
                <a:rect b="b" l="l" r="r" t="t"/>
                <a:pathLst>
                  <a:path extrusionOk="0" h="16" w="46">
                    <a:moveTo>
                      <a:pt x="46" y="0"/>
                    </a:moveTo>
                    <a:lnTo>
                      <a:pt x="0" y="16"/>
                    </a:lnTo>
                    <a:lnTo>
                      <a:pt x="1" y="12"/>
                    </a:lnTo>
                    <a:lnTo>
                      <a:pt x="5" y="8"/>
                    </a:lnTo>
                    <a:lnTo>
                      <a:pt x="30" y="0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DC3A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8" name="Google Shape;1338;p29"/>
              <p:cNvSpPr/>
              <p:nvPr/>
            </p:nvSpPr>
            <p:spPr>
              <a:xfrm>
                <a:off x="1868" y="1999"/>
                <a:ext cx="37" cy="12"/>
              </a:xfrm>
              <a:custGeom>
                <a:rect b="b" l="l" r="r" t="t"/>
                <a:pathLst>
                  <a:path extrusionOk="0" h="12" w="37">
                    <a:moveTo>
                      <a:pt x="37" y="0"/>
                    </a:moveTo>
                    <a:lnTo>
                      <a:pt x="0" y="12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20" y="0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DC39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9" name="Google Shape;1339;p29"/>
              <p:cNvSpPr/>
              <p:nvPr/>
            </p:nvSpPr>
            <p:spPr>
              <a:xfrm>
                <a:off x="1872" y="1999"/>
                <a:ext cx="25" cy="8"/>
              </a:xfrm>
              <a:custGeom>
                <a:rect b="b" l="l" r="r" t="t"/>
                <a:pathLst>
                  <a:path extrusionOk="0" h="8" w="25">
                    <a:moveTo>
                      <a:pt x="25" y="0"/>
                    </a:moveTo>
                    <a:lnTo>
                      <a:pt x="0" y="8"/>
                    </a:lnTo>
                    <a:lnTo>
                      <a:pt x="2" y="6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DC39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0" name="Google Shape;1340;p29"/>
              <p:cNvSpPr/>
              <p:nvPr/>
            </p:nvSpPr>
            <p:spPr>
              <a:xfrm>
                <a:off x="1874" y="1999"/>
                <a:ext cx="14" cy="6"/>
              </a:xfrm>
              <a:custGeom>
                <a:rect b="b" l="l" r="r" t="t"/>
                <a:pathLst>
                  <a:path extrusionOk="0" h="6" w="14">
                    <a:moveTo>
                      <a:pt x="14" y="0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C39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1" name="Google Shape;1341;p29"/>
              <p:cNvSpPr/>
              <p:nvPr/>
            </p:nvSpPr>
            <p:spPr>
              <a:xfrm>
                <a:off x="1876" y="1999"/>
                <a:ext cx="4" cy="2"/>
              </a:xfrm>
              <a:custGeom>
                <a:rect b="b" l="l" r="r" t="t"/>
                <a:pathLst>
                  <a:path extrusionOk="0" h="2" w="4">
                    <a:moveTo>
                      <a:pt x="4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DC39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2" name="Google Shape;1342;p29"/>
              <p:cNvSpPr/>
              <p:nvPr/>
            </p:nvSpPr>
            <p:spPr>
              <a:xfrm>
                <a:off x="1878" y="1992"/>
                <a:ext cx="296" cy="15"/>
              </a:xfrm>
              <a:custGeom>
                <a:rect b="b" l="l" r="r" t="t"/>
                <a:pathLst>
                  <a:path extrusionOk="0" h="15" w="296">
                    <a:moveTo>
                      <a:pt x="296" y="7"/>
                    </a:moveTo>
                    <a:lnTo>
                      <a:pt x="288" y="0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288" y="15"/>
                    </a:lnTo>
                    <a:lnTo>
                      <a:pt x="296" y="7"/>
                    </a:lnTo>
                    <a:lnTo>
                      <a:pt x="296" y="7"/>
                    </a:lnTo>
                    <a:lnTo>
                      <a:pt x="296" y="0"/>
                    </a:lnTo>
                    <a:lnTo>
                      <a:pt x="288" y="0"/>
                    </a:lnTo>
                    <a:lnTo>
                      <a:pt x="296" y="7"/>
                    </a:lnTo>
                    <a:close/>
                  </a:path>
                </a:pathLst>
              </a:custGeom>
              <a:solidFill>
                <a:srgbClr val="DD374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3" name="Google Shape;1343;p29"/>
              <p:cNvSpPr/>
              <p:nvPr/>
            </p:nvSpPr>
            <p:spPr>
              <a:xfrm>
                <a:off x="2158" y="1999"/>
                <a:ext cx="16" cy="511"/>
              </a:xfrm>
              <a:custGeom>
                <a:rect b="b" l="l" r="r" t="t"/>
                <a:pathLst>
                  <a:path extrusionOk="0" h="511" w="16">
                    <a:moveTo>
                      <a:pt x="8" y="511"/>
                    </a:moveTo>
                    <a:lnTo>
                      <a:pt x="16" y="503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0" y="503"/>
                    </a:lnTo>
                    <a:lnTo>
                      <a:pt x="8" y="511"/>
                    </a:lnTo>
                    <a:lnTo>
                      <a:pt x="8" y="511"/>
                    </a:lnTo>
                    <a:lnTo>
                      <a:pt x="16" y="511"/>
                    </a:lnTo>
                    <a:lnTo>
                      <a:pt x="16" y="503"/>
                    </a:lnTo>
                    <a:lnTo>
                      <a:pt x="8" y="511"/>
                    </a:lnTo>
                    <a:close/>
                  </a:path>
                </a:pathLst>
              </a:custGeom>
              <a:solidFill>
                <a:srgbClr val="DD374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4" name="Google Shape;1344;p29"/>
              <p:cNvSpPr/>
              <p:nvPr/>
            </p:nvSpPr>
            <p:spPr>
              <a:xfrm>
                <a:off x="1870" y="2494"/>
                <a:ext cx="296" cy="16"/>
              </a:xfrm>
              <a:custGeom>
                <a:rect b="b" l="l" r="r" t="t"/>
                <a:pathLst>
                  <a:path extrusionOk="0" h="16" w="296">
                    <a:moveTo>
                      <a:pt x="0" y="12"/>
                    </a:moveTo>
                    <a:lnTo>
                      <a:pt x="8" y="16"/>
                    </a:lnTo>
                    <a:lnTo>
                      <a:pt x="46" y="16"/>
                    </a:lnTo>
                    <a:lnTo>
                      <a:pt x="83" y="16"/>
                    </a:lnTo>
                    <a:lnTo>
                      <a:pt x="117" y="16"/>
                    </a:lnTo>
                    <a:lnTo>
                      <a:pt x="152" y="16"/>
                    </a:lnTo>
                    <a:lnTo>
                      <a:pt x="186" y="16"/>
                    </a:lnTo>
                    <a:lnTo>
                      <a:pt x="221" y="16"/>
                    </a:lnTo>
                    <a:lnTo>
                      <a:pt x="257" y="16"/>
                    </a:lnTo>
                    <a:lnTo>
                      <a:pt x="296" y="16"/>
                    </a:lnTo>
                    <a:lnTo>
                      <a:pt x="296" y="0"/>
                    </a:lnTo>
                    <a:lnTo>
                      <a:pt x="257" y="0"/>
                    </a:lnTo>
                    <a:lnTo>
                      <a:pt x="221" y="0"/>
                    </a:lnTo>
                    <a:lnTo>
                      <a:pt x="186" y="0"/>
                    </a:lnTo>
                    <a:lnTo>
                      <a:pt x="152" y="0"/>
                    </a:lnTo>
                    <a:lnTo>
                      <a:pt x="117" y="0"/>
                    </a:lnTo>
                    <a:lnTo>
                      <a:pt x="83" y="0"/>
                    </a:lnTo>
                    <a:lnTo>
                      <a:pt x="46" y="0"/>
                    </a:lnTo>
                    <a:lnTo>
                      <a:pt x="8" y="0"/>
                    </a:lnTo>
                    <a:lnTo>
                      <a:pt x="14" y="2"/>
                    </a:lnTo>
                    <a:lnTo>
                      <a:pt x="0" y="12"/>
                    </a:lnTo>
                    <a:lnTo>
                      <a:pt x="4" y="16"/>
                    </a:lnTo>
                    <a:lnTo>
                      <a:pt x="8" y="1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D374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5" name="Google Shape;1345;p29"/>
              <p:cNvSpPr/>
              <p:nvPr/>
            </p:nvSpPr>
            <p:spPr>
              <a:xfrm>
                <a:off x="1774" y="1992"/>
                <a:ext cx="110" cy="514"/>
              </a:xfrm>
              <a:custGeom>
                <a:rect b="b" l="l" r="r" t="t"/>
                <a:pathLst>
                  <a:path extrusionOk="0" h="514" w="110">
                    <a:moveTo>
                      <a:pt x="104" y="0"/>
                    </a:moveTo>
                    <a:lnTo>
                      <a:pt x="96" y="3"/>
                    </a:lnTo>
                    <a:lnTo>
                      <a:pt x="71" y="38"/>
                    </a:lnTo>
                    <a:lnTo>
                      <a:pt x="50" y="71"/>
                    </a:lnTo>
                    <a:lnTo>
                      <a:pt x="33" y="105"/>
                    </a:lnTo>
                    <a:lnTo>
                      <a:pt x="20" y="140"/>
                    </a:lnTo>
                    <a:lnTo>
                      <a:pt x="10" y="172"/>
                    </a:lnTo>
                    <a:lnTo>
                      <a:pt x="4" y="205"/>
                    </a:lnTo>
                    <a:lnTo>
                      <a:pt x="0" y="238"/>
                    </a:lnTo>
                    <a:lnTo>
                      <a:pt x="0" y="270"/>
                    </a:lnTo>
                    <a:lnTo>
                      <a:pt x="2" y="301"/>
                    </a:lnTo>
                    <a:lnTo>
                      <a:pt x="8" y="333"/>
                    </a:lnTo>
                    <a:lnTo>
                      <a:pt x="18" y="364"/>
                    </a:lnTo>
                    <a:lnTo>
                      <a:pt x="29" y="395"/>
                    </a:lnTo>
                    <a:lnTo>
                      <a:pt x="43" y="426"/>
                    </a:lnTo>
                    <a:lnTo>
                      <a:pt x="58" y="454"/>
                    </a:lnTo>
                    <a:lnTo>
                      <a:pt x="77" y="485"/>
                    </a:lnTo>
                    <a:lnTo>
                      <a:pt x="96" y="514"/>
                    </a:lnTo>
                    <a:lnTo>
                      <a:pt x="110" y="504"/>
                    </a:lnTo>
                    <a:lnTo>
                      <a:pt x="91" y="475"/>
                    </a:lnTo>
                    <a:lnTo>
                      <a:pt x="73" y="447"/>
                    </a:lnTo>
                    <a:lnTo>
                      <a:pt x="56" y="418"/>
                    </a:lnTo>
                    <a:lnTo>
                      <a:pt x="45" y="389"/>
                    </a:lnTo>
                    <a:lnTo>
                      <a:pt x="33" y="358"/>
                    </a:lnTo>
                    <a:lnTo>
                      <a:pt x="25" y="330"/>
                    </a:lnTo>
                    <a:lnTo>
                      <a:pt x="20" y="299"/>
                    </a:lnTo>
                    <a:lnTo>
                      <a:pt x="16" y="268"/>
                    </a:lnTo>
                    <a:lnTo>
                      <a:pt x="16" y="238"/>
                    </a:lnTo>
                    <a:lnTo>
                      <a:pt x="20" y="207"/>
                    </a:lnTo>
                    <a:lnTo>
                      <a:pt x="25" y="176"/>
                    </a:lnTo>
                    <a:lnTo>
                      <a:pt x="35" y="144"/>
                    </a:lnTo>
                    <a:lnTo>
                      <a:pt x="48" y="113"/>
                    </a:lnTo>
                    <a:lnTo>
                      <a:pt x="66" y="80"/>
                    </a:lnTo>
                    <a:lnTo>
                      <a:pt x="85" y="46"/>
                    </a:lnTo>
                    <a:lnTo>
                      <a:pt x="110" y="13"/>
                    </a:lnTo>
                    <a:lnTo>
                      <a:pt x="104" y="15"/>
                    </a:lnTo>
                    <a:lnTo>
                      <a:pt x="104" y="0"/>
                    </a:lnTo>
                    <a:lnTo>
                      <a:pt x="100" y="0"/>
                    </a:lnTo>
                    <a:lnTo>
                      <a:pt x="96" y="3"/>
                    </a:lnTo>
                    <a:lnTo>
                      <a:pt x="104" y="0"/>
                    </a:lnTo>
                    <a:close/>
                  </a:path>
                </a:pathLst>
              </a:custGeom>
              <a:solidFill>
                <a:srgbClr val="DD374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6" name="Google Shape;1346;p29"/>
              <p:cNvSpPr/>
              <p:nvPr/>
            </p:nvSpPr>
            <p:spPr>
              <a:xfrm>
                <a:off x="2158" y="1997"/>
                <a:ext cx="8" cy="2"/>
              </a:xfrm>
              <a:custGeom>
                <a:rect b="b" l="l" r="r" t="t"/>
                <a:pathLst>
                  <a:path extrusionOk="0" h="2" w="8">
                    <a:moveTo>
                      <a:pt x="0" y="2"/>
                    </a:moveTo>
                    <a:lnTo>
                      <a:pt x="8" y="0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2ED4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7" name="Google Shape;1347;p29"/>
              <p:cNvSpPr/>
              <p:nvPr/>
            </p:nvSpPr>
            <p:spPr>
              <a:xfrm>
                <a:off x="2151" y="1995"/>
                <a:ext cx="15" cy="4"/>
              </a:xfrm>
              <a:custGeom>
                <a:rect b="b" l="l" r="r" t="t"/>
                <a:pathLst>
                  <a:path extrusionOk="0" h="4" w="15">
                    <a:moveTo>
                      <a:pt x="0" y="4"/>
                    </a:moveTo>
                    <a:lnTo>
                      <a:pt x="15" y="0"/>
                    </a:lnTo>
                    <a:lnTo>
                      <a:pt x="15" y="4"/>
                    </a:lnTo>
                    <a:lnTo>
                      <a:pt x="7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ED4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8" name="Google Shape;1348;p29"/>
              <p:cNvSpPr/>
              <p:nvPr/>
            </p:nvSpPr>
            <p:spPr>
              <a:xfrm>
                <a:off x="2143" y="1992"/>
                <a:ext cx="23" cy="7"/>
              </a:xfrm>
              <a:custGeom>
                <a:rect b="b" l="l" r="r" t="t"/>
                <a:pathLst>
                  <a:path extrusionOk="0" h="7" w="23">
                    <a:moveTo>
                      <a:pt x="23" y="5"/>
                    </a:moveTo>
                    <a:lnTo>
                      <a:pt x="15" y="7"/>
                    </a:lnTo>
                    <a:lnTo>
                      <a:pt x="8" y="7"/>
                    </a:lnTo>
                    <a:lnTo>
                      <a:pt x="0" y="7"/>
                    </a:lnTo>
                    <a:lnTo>
                      <a:pt x="23" y="0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F2ED4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9" name="Google Shape;1349;p29"/>
              <p:cNvSpPr/>
              <p:nvPr/>
            </p:nvSpPr>
            <p:spPr>
              <a:xfrm>
                <a:off x="2135" y="1990"/>
                <a:ext cx="31" cy="9"/>
              </a:xfrm>
              <a:custGeom>
                <a:rect b="b" l="l" r="r" t="t"/>
                <a:pathLst>
                  <a:path extrusionOk="0" h="9" w="31">
                    <a:moveTo>
                      <a:pt x="31" y="5"/>
                    </a:moveTo>
                    <a:lnTo>
                      <a:pt x="16" y="9"/>
                    </a:lnTo>
                    <a:lnTo>
                      <a:pt x="8" y="9"/>
                    </a:lnTo>
                    <a:lnTo>
                      <a:pt x="0" y="9"/>
                    </a:lnTo>
                    <a:lnTo>
                      <a:pt x="31" y="0"/>
                    </a:lnTo>
                    <a:lnTo>
                      <a:pt x="31" y="5"/>
                    </a:lnTo>
                    <a:close/>
                  </a:path>
                </a:pathLst>
              </a:custGeom>
              <a:solidFill>
                <a:srgbClr val="F2EC3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0" name="Google Shape;1350;p29"/>
              <p:cNvSpPr/>
              <p:nvPr/>
            </p:nvSpPr>
            <p:spPr>
              <a:xfrm>
                <a:off x="2126" y="1986"/>
                <a:ext cx="40" cy="13"/>
              </a:xfrm>
              <a:custGeom>
                <a:rect b="b" l="l" r="r" t="t"/>
                <a:pathLst>
                  <a:path extrusionOk="0" h="13" w="40">
                    <a:moveTo>
                      <a:pt x="40" y="6"/>
                    </a:moveTo>
                    <a:lnTo>
                      <a:pt x="17" y="13"/>
                    </a:lnTo>
                    <a:lnTo>
                      <a:pt x="9" y="13"/>
                    </a:lnTo>
                    <a:lnTo>
                      <a:pt x="0" y="13"/>
                    </a:lnTo>
                    <a:lnTo>
                      <a:pt x="40" y="0"/>
                    </a:lnTo>
                    <a:lnTo>
                      <a:pt x="40" y="6"/>
                    </a:lnTo>
                    <a:close/>
                  </a:path>
                </a:pathLst>
              </a:custGeom>
              <a:solidFill>
                <a:srgbClr val="F2EC3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1" name="Google Shape;1351;p29"/>
              <p:cNvSpPr/>
              <p:nvPr/>
            </p:nvSpPr>
            <p:spPr>
              <a:xfrm>
                <a:off x="2118" y="1984"/>
                <a:ext cx="48" cy="15"/>
              </a:xfrm>
              <a:custGeom>
                <a:rect b="b" l="l" r="r" t="t"/>
                <a:pathLst>
                  <a:path extrusionOk="0" h="15" w="48">
                    <a:moveTo>
                      <a:pt x="48" y="6"/>
                    </a:moveTo>
                    <a:lnTo>
                      <a:pt x="17" y="15"/>
                    </a:lnTo>
                    <a:lnTo>
                      <a:pt x="8" y="15"/>
                    </a:lnTo>
                    <a:lnTo>
                      <a:pt x="0" y="15"/>
                    </a:lnTo>
                    <a:lnTo>
                      <a:pt x="48" y="0"/>
                    </a:lnTo>
                    <a:lnTo>
                      <a:pt x="48" y="6"/>
                    </a:lnTo>
                    <a:close/>
                  </a:path>
                </a:pathLst>
              </a:custGeom>
              <a:solidFill>
                <a:srgbClr val="F2EA3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2" name="Google Shape;1352;p29"/>
              <p:cNvSpPr/>
              <p:nvPr/>
            </p:nvSpPr>
            <p:spPr>
              <a:xfrm>
                <a:off x="2110" y="1982"/>
                <a:ext cx="56" cy="17"/>
              </a:xfrm>
              <a:custGeom>
                <a:rect b="b" l="l" r="r" t="t"/>
                <a:pathLst>
                  <a:path extrusionOk="0" h="17" w="56">
                    <a:moveTo>
                      <a:pt x="56" y="4"/>
                    </a:moveTo>
                    <a:lnTo>
                      <a:pt x="16" y="17"/>
                    </a:lnTo>
                    <a:lnTo>
                      <a:pt x="8" y="17"/>
                    </a:lnTo>
                    <a:lnTo>
                      <a:pt x="0" y="17"/>
                    </a:lnTo>
                    <a:lnTo>
                      <a:pt x="56" y="0"/>
                    </a:lnTo>
                    <a:lnTo>
                      <a:pt x="56" y="4"/>
                    </a:lnTo>
                    <a:close/>
                  </a:path>
                </a:pathLst>
              </a:custGeom>
              <a:solidFill>
                <a:srgbClr val="F2EA3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3" name="Google Shape;1353;p29"/>
              <p:cNvSpPr/>
              <p:nvPr/>
            </p:nvSpPr>
            <p:spPr>
              <a:xfrm>
                <a:off x="2103" y="1978"/>
                <a:ext cx="63" cy="21"/>
              </a:xfrm>
              <a:custGeom>
                <a:rect b="b" l="l" r="r" t="t"/>
                <a:pathLst>
                  <a:path extrusionOk="0" h="21" w="63">
                    <a:moveTo>
                      <a:pt x="63" y="6"/>
                    </a:moveTo>
                    <a:lnTo>
                      <a:pt x="15" y="21"/>
                    </a:lnTo>
                    <a:lnTo>
                      <a:pt x="7" y="21"/>
                    </a:lnTo>
                    <a:lnTo>
                      <a:pt x="0" y="21"/>
                    </a:lnTo>
                    <a:lnTo>
                      <a:pt x="63" y="0"/>
                    </a:lnTo>
                    <a:lnTo>
                      <a:pt x="63" y="6"/>
                    </a:lnTo>
                    <a:close/>
                  </a:path>
                </a:pathLst>
              </a:custGeom>
              <a:solidFill>
                <a:srgbClr val="F2E93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4" name="Google Shape;1354;p29"/>
              <p:cNvSpPr/>
              <p:nvPr/>
            </p:nvSpPr>
            <p:spPr>
              <a:xfrm>
                <a:off x="2095" y="1976"/>
                <a:ext cx="71" cy="23"/>
              </a:xfrm>
              <a:custGeom>
                <a:rect b="b" l="l" r="r" t="t"/>
                <a:pathLst>
                  <a:path extrusionOk="0" h="23" w="71">
                    <a:moveTo>
                      <a:pt x="71" y="6"/>
                    </a:moveTo>
                    <a:lnTo>
                      <a:pt x="15" y="23"/>
                    </a:lnTo>
                    <a:lnTo>
                      <a:pt x="8" y="23"/>
                    </a:lnTo>
                    <a:lnTo>
                      <a:pt x="0" y="23"/>
                    </a:lnTo>
                    <a:lnTo>
                      <a:pt x="71" y="0"/>
                    </a:lnTo>
                    <a:lnTo>
                      <a:pt x="71" y="6"/>
                    </a:lnTo>
                    <a:close/>
                  </a:path>
                </a:pathLst>
              </a:custGeom>
              <a:solidFill>
                <a:srgbClr val="F2E93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5" name="Google Shape;1355;p29"/>
              <p:cNvSpPr/>
              <p:nvPr/>
            </p:nvSpPr>
            <p:spPr>
              <a:xfrm>
                <a:off x="2085" y="1974"/>
                <a:ext cx="81" cy="25"/>
              </a:xfrm>
              <a:custGeom>
                <a:rect b="b" l="l" r="r" t="t"/>
                <a:pathLst>
                  <a:path extrusionOk="0" h="25" w="81">
                    <a:moveTo>
                      <a:pt x="81" y="4"/>
                    </a:moveTo>
                    <a:lnTo>
                      <a:pt x="18" y="25"/>
                    </a:lnTo>
                    <a:lnTo>
                      <a:pt x="10" y="25"/>
                    </a:lnTo>
                    <a:lnTo>
                      <a:pt x="0" y="25"/>
                    </a:lnTo>
                    <a:lnTo>
                      <a:pt x="81" y="0"/>
                    </a:lnTo>
                    <a:lnTo>
                      <a:pt x="81" y="4"/>
                    </a:lnTo>
                    <a:close/>
                  </a:path>
                </a:pathLst>
              </a:custGeom>
              <a:solidFill>
                <a:srgbClr val="F3E72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6" name="Google Shape;1356;p29"/>
              <p:cNvSpPr/>
              <p:nvPr/>
            </p:nvSpPr>
            <p:spPr>
              <a:xfrm>
                <a:off x="2078" y="1971"/>
                <a:ext cx="88" cy="28"/>
              </a:xfrm>
              <a:custGeom>
                <a:rect b="b" l="l" r="r" t="t"/>
                <a:pathLst>
                  <a:path extrusionOk="0" h="28" w="88">
                    <a:moveTo>
                      <a:pt x="88" y="5"/>
                    </a:moveTo>
                    <a:lnTo>
                      <a:pt x="17" y="28"/>
                    </a:lnTo>
                    <a:lnTo>
                      <a:pt x="7" y="28"/>
                    </a:lnTo>
                    <a:lnTo>
                      <a:pt x="0" y="28"/>
                    </a:lnTo>
                    <a:lnTo>
                      <a:pt x="88" y="0"/>
                    </a:lnTo>
                    <a:lnTo>
                      <a:pt x="88" y="5"/>
                    </a:lnTo>
                    <a:close/>
                  </a:path>
                </a:pathLst>
              </a:custGeom>
              <a:solidFill>
                <a:srgbClr val="F3E72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7" name="Google Shape;1357;p29"/>
              <p:cNvSpPr/>
              <p:nvPr/>
            </p:nvSpPr>
            <p:spPr>
              <a:xfrm>
                <a:off x="2070" y="1969"/>
                <a:ext cx="96" cy="30"/>
              </a:xfrm>
              <a:custGeom>
                <a:rect b="b" l="l" r="r" t="t"/>
                <a:pathLst>
                  <a:path extrusionOk="0" h="30" w="96">
                    <a:moveTo>
                      <a:pt x="96" y="5"/>
                    </a:moveTo>
                    <a:lnTo>
                      <a:pt x="15" y="30"/>
                    </a:lnTo>
                    <a:lnTo>
                      <a:pt x="8" y="30"/>
                    </a:lnTo>
                    <a:lnTo>
                      <a:pt x="0" y="30"/>
                    </a:lnTo>
                    <a:lnTo>
                      <a:pt x="96" y="0"/>
                    </a:lnTo>
                    <a:lnTo>
                      <a:pt x="96" y="5"/>
                    </a:lnTo>
                    <a:close/>
                  </a:path>
                </a:pathLst>
              </a:custGeom>
              <a:solidFill>
                <a:srgbClr val="F3E62A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8" name="Google Shape;1358;p29"/>
              <p:cNvSpPr/>
              <p:nvPr/>
            </p:nvSpPr>
            <p:spPr>
              <a:xfrm>
                <a:off x="2062" y="1965"/>
                <a:ext cx="104" cy="34"/>
              </a:xfrm>
              <a:custGeom>
                <a:rect b="b" l="l" r="r" t="t"/>
                <a:pathLst>
                  <a:path extrusionOk="0" h="34" w="104">
                    <a:moveTo>
                      <a:pt x="104" y="6"/>
                    </a:moveTo>
                    <a:lnTo>
                      <a:pt x="16" y="34"/>
                    </a:lnTo>
                    <a:lnTo>
                      <a:pt x="8" y="34"/>
                    </a:lnTo>
                    <a:lnTo>
                      <a:pt x="0" y="34"/>
                    </a:lnTo>
                    <a:lnTo>
                      <a:pt x="104" y="0"/>
                    </a:lnTo>
                    <a:lnTo>
                      <a:pt x="104" y="6"/>
                    </a:lnTo>
                    <a:close/>
                  </a:path>
                </a:pathLst>
              </a:custGeom>
              <a:solidFill>
                <a:srgbClr val="F3E52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9" name="Google Shape;1359;p29"/>
              <p:cNvSpPr/>
              <p:nvPr/>
            </p:nvSpPr>
            <p:spPr>
              <a:xfrm>
                <a:off x="2053" y="1963"/>
                <a:ext cx="113" cy="36"/>
              </a:xfrm>
              <a:custGeom>
                <a:rect b="b" l="l" r="r" t="t"/>
                <a:pathLst>
                  <a:path extrusionOk="0" h="36" w="113">
                    <a:moveTo>
                      <a:pt x="113" y="6"/>
                    </a:moveTo>
                    <a:lnTo>
                      <a:pt x="17" y="36"/>
                    </a:lnTo>
                    <a:lnTo>
                      <a:pt x="9" y="36"/>
                    </a:lnTo>
                    <a:lnTo>
                      <a:pt x="0" y="36"/>
                    </a:lnTo>
                    <a:lnTo>
                      <a:pt x="113" y="0"/>
                    </a:lnTo>
                    <a:lnTo>
                      <a:pt x="113" y="6"/>
                    </a:lnTo>
                    <a:close/>
                  </a:path>
                </a:pathLst>
              </a:custGeom>
              <a:solidFill>
                <a:srgbClr val="F3E42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0" name="Google Shape;1360;p29"/>
              <p:cNvSpPr/>
              <p:nvPr/>
            </p:nvSpPr>
            <p:spPr>
              <a:xfrm>
                <a:off x="2045" y="1961"/>
                <a:ext cx="121" cy="38"/>
              </a:xfrm>
              <a:custGeom>
                <a:rect b="b" l="l" r="r" t="t"/>
                <a:pathLst>
                  <a:path extrusionOk="0" h="38" w="121">
                    <a:moveTo>
                      <a:pt x="121" y="4"/>
                    </a:moveTo>
                    <a:lnTo>
                      <a:pt x="17" y="38"/>
                    </a:lnTo>
                    <a:lnTo>
                      <a:pt x="8" y="38"/>
                    </a:lnTo>
                    <a:lnTo>
                      <a:pt x="0" y="38"/>
                    </a:lnTo>
                    <a:lnTo>
                      <a:pt x="121" y="0"/>
                    </a:lnTo>
                    <a:lnTo>
                      <a:pt x="121" y="4"/>
                    </a:lnTo>
                    <a:close/>
                  </a:path>
                </a:pathLst>
              </a:custGeom>
              <a:solidFill>
                <a:srgbClr val="F3E41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1" name="Google Shape;1361;p29"/>
              <p:cNvSpPr/>
              <p:nvPr/>
            </p:nvSpPr>
            <p:spPr>
              <a:xfrm>
                <a:off x="2037" y="1957"/>
                <a:ext cx="129" cy="42"/>
              </a:xfrm>
              <a:custGeom>
                <a:rect b="b" l="l" r="r" t="t"/>
                <a:pathLst>
                  <a:path extrusionOk="0" h="42" w="129">
                    <a:moveTo>
                      <a:pt x="129" y="6"/>
                    </a:moveTo>
                    <a:lnTo>
                      <a:pt x="16" y="42"/>
                    </a:lnTo>
                    <a:lnTo>
                      <a:pt x="8" y="42"/>
                    </a:lnTo>
                    <a:lnTo>
                      <a:pt x="0" y="42"/>
                    </a:lnTo>
                    <a:lnTo>
                      <a:pt x="129" y="0"/>
                    </a:lnTo>
                    <a:lnTo>
                      <a:pt x="129" y="6"/>
                    </a:lnTo>
                    <a:close/>
                  </a:path>
                </a:pathLst>
              </a:custGeom>
              <a:solidFill>
                <a:srgbClr val="F3E31B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2" name="Google Shape;1362;p29"/>
              <p:cNvSpPr/>
              <p:nvPr/>
            </p:nvSpPr>
            <p:spPr>
              <a:xfrm>
                <a:off x="2030" y="1955"/>
                <a:ext cx="136" cy="44"/>
              </a:xfrm>
              <a:custGeom>
                <a:rect b="b" l="l" r="r" t="t"/>
                <a:pathLst>
                  <a:path extrusionOk="0" h="44" w="136">
                    <a:moveTo>
                      <a:pt x="136" y="6"/>
                    </a:moveTo>
                    <a:lnTo>
                      <a:pt x="15" y="44"/>
                    </a:lnTo>
                    <a:lnTo>
                      <a:pt x="7" y="44"/>
                    </a:lnTo>
                    <a:lnTo>
                      <a:pt x="0" y="44"/>
                    </a:lnTo>
                    <a:lnTo>
                      <a:pt x="136" y="0"/>
                    </a:lnTo>
                    <a:lnTo>
                      <a:pt x="136" y="6"/>
                    </a:lnTo>
                    <a:close/>
                  </a:path>
                </a:pathLst>
              </a:custGeom>
              <a:solidFill>
                <a:srgbClr val="F3E21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3" name="Google Shape;1363;p29"/>
              <p:cNvSpPr/>
              <p:nvPr/>
            </p:nvSpPr>
            <p:spPr>
              <a:xfrm>
                <a:off x="2022" y="1953"/>
                <a:ext cx="144" cy="46"/>
              </a:xfrm>
              <a:custGeom>
                <a:rect b="b" l="l" r="r" t="t"/>
                <a:pathLst>
                  <a:path extrusionOk="0" h="46" w="144">
                    <a:moveTo>
                      <a:pt x="144" y="4"/>
                    </a:moveTo>
                    <a:lnTo>
                      <a:pt x="15" y="46"/>
                    </a:lnTo>
                    <a:lnTo>
                      <a:pt x="8" y="46"/>
                    </a:lnTo>
                    <a:lnTo>
                      <a:pt x="0" y="46"/>
                    </a:lnTo>
                    <a:lnTo>
                      <a:pt x="144" y="0"/>
                    </a:lnTo>
                    <a:lnTo>
                      <a:pt x="144" y="4"/>
                    </a:lnTo>
                    <a:close/>
                  </a:path>
                </a:pathLst>
              </a:custGeom>
              <a:solidFill>
                <a:srgbClr val="F4E10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4" name="Google Shape;1364;p29"/>
              <p:cNvSpPr/>
              <p:nvPr/>
            </p:nvSpPr>
            <p:spPr>
              <a:xfrm>
                <a:off x="2012" y="1949"/>
                <a:ext cx="154" cy="50"/>
              </a:xfrm>
              <a:custGeom>
                <a:rect b="b" l="l" r="r" t="t"/>
                <a:pathLst>
                  <a:path extrusionOk="0" h="50" w="154">
                    <a:moveTo>
                      <a:pt x="154" y="6"/>
                    </a:moveTo>
                    <a:lnTo>
                      <a:pt x="18" y="50"/>
                    </a:lnTo>
                    <a:lnTo>
                      <a:pt x="10" y="50"/>
                    </a:lnTo>
                    <a:lnTo>
                      <a:pt x="0" y="50"/>
                    </a:lnTo>
                    <a:lnTo>
                      <a:pt x="154" y="0"/>
                    </a:lnTo>
                    <a:lnTo>
                      <a:pt x="154" y="6"/>
                    </a:lnTo>
                    <a:close/>
                  </a:path>
                </a:pathLst>
              </a:custGeom>
              <a:solidFill>
                <a:srgbClr val="F4E00A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5" name="Google Shape;1365;p29"/>
              <p:cNvSpPr/>
              <p:nvPr/>
            </p:nvSpPr>
            <p:spPr>
              <a:xfrm>
                <a:off x="2005" y="1947"/>
                <a:ext cx="161" cy="52"/>
              </a:xfrm>
              <a:custGeom>
                <a:rect b="b" l="l" r="r" t="t"/>
                <a:pathLst>
                  <a:path extrusionOk="0" h="52" w="161">
                    <a:moveTo>
                      <a:pt x="161" y="6"/>
                    </a:moveTo>
                    <a:lnTo>
                      <a:pt x="17" y="52"/>
                    </a:lnTo>
                    <a:lnTo>
                      <a:pt x="7" y="52"/>
                    </a:lnTo>
                    <a:lnTo>
                      <a:pt x="0" y="52"/>
                    </a:lnTo>
                    <a:lnTo>
                      <a:pt x="161" y="0"/>
                    </a:lnTo>
                    <a:lnTo>
                      <a:pt x="161" y="6"/>
                    </a:lnTo>
                    <a:close/>
                  </a:path>
                </a:pathLst>
              </a:custGeom>
              <a:solidFill>
                <a:srgbClr val="F4E00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6" name="Google Shape;1366;p29"/>
              <p:cNvSpPr/>
              <p:nvPr/>
            </p:nvSpPr>
            <p:spPr>
              <a:xfrm>
                <a:off x="1997" y="1944"/>
                <a:ext cx="169" cy="55"/>
              </a:xfrm>
              <a:custGeom>
                <a:rect b="b" l="l" r="r" t="t"/>
                <a:pathLst>
                  <a:path extrusionOk="0" h="55" w="169">
                    <a:moveTo>
                      <a:pt x="169" y="5"/>
                    </a:moveTo>
                    <a:lnTo>
                      <a:pt x="15" y="55"/>
                    </a:lnTo>
                    <a:lnTo>
                      <a:pt x="8" y="55"/>
                    </a:lnTo>
                    <a:lnTo>
                      <a:pt x="0" y="55"/>
                    </a:lnTo>
                    <a:lnTo>
                      <a:pt x="169" y="0"/>
                    </a:lnTo>
                    <a:lnTo>
                      <a:pt x="169" y="5"/>
                    </a:lnTo>
                    <a:close/>
                  </a:path>
                </a:pathLst>
              </a:custGeom>
              <a:solidFill>
                <a:srgbClr val="F5DF0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7" name="Google Shape;1367;p29"/>
              <p:cNvSpPr/>
              <p:nvPr/>
            </p:nvSpPr>
            <p:spPr>
              <a:xfrm>
                <a:off x="1989" y="1942"/>
                <a:ext cx="177" cy="57"/>
              </a:xfrm>
              <a:custGeom>
                <a:rect b="b" l="l" r="r" t="t"/>
                <a:pathLst>
                  <a:path extrusionOk="0" h="57" w="177">
                    <a:moveTo>
                      <a:pt x="177" y="5"/>
                    </a:moveTo>
                    <a:lnTo>
                      <a:pt x="16" y="57"/>
                    </a:lnTo>
                    <a:lnTo>
                      <a:pt x="8" y="57"/>
                    </a:lnTo>
                    <a:lnTo>
                      <a:pt x="0" y="57"/>
                    </a:lnTo>
                    <a:lnTo>
                      <a:pt x="177" y="0"/>
                    </a:lnTo>
                    <a:lnTo>
                      <a:pt x="177" y="5"/>
                    </a:lnTo>
                    <a:close/>
                  </a:path>
                </a:pathLst>
              </a:custGeom>
              <a:solidFill>
                <a:srgbClr val="F5DD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8" name="Google Shape;1368;p29"/>
              <p:cNvSpPr/>
              <p:nvPr/>
            </p:nvSpPr>
            <p:spPr>
              <a:xfrm>
                <a:off x="1980" y="1940"/>
                <a:ext cx="186" cy="59"/>
              </a:xfrm>
              <a:custGeom>
                <a:rect b="b" l="l" r="r" t="t"/>
                <a:pathLst>
                  <a:path extrusionOk="0" h="59" w="186">
                    <a:moveTo>
                      <a:pt x="186" y="4"/>
                    </a:moveTo>
                    <a:lnTo>
                      <a:pt x="17" y="59"/>
                    </a:lnTo>
                    <a:lnTo>
                      <a:pt x="9" y="59"/>
                    </a:lnTo>
                    <a:lnTo>
                      <a:pt x="0" y="59"/>
                    </a:lnTo>
                    <a:lnTo>
                      <a:pt x="186" y="0"/>
                    </a:lnTo>
                    <a:lnTo>
                      <a:pt x="186" y="4"/>
                    </a:lnTo>
                    <a:close/>
                  </a:path>
                </a:pathLst>
              </a:custGeom>
              <a:solidFill>
                <a:srgbClr val="F5DD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9" name="Google Shape;1369;p29"/>
              <p:cNvSpPr/>
              <p:nvPr/>
            </p:nvSpPr>
            <p:spPr>
              <a:xfrm>
                <a:off x="1972" y="1936"/>
                <a:ext cx="194" cy="63"/>
              </a:xfrm>
              <a:custGeom>
                <a:rect b="b" l="l" r="r" t="t"/>
                <a:pathLst>
                  <a:path extrusionOk="0" h="63" w="194">
                    <a:moveTo>
                      <a:pt x="194" y="6"/>
                    </a:moveTo>
                    <a:lnTo>
                      <a:pt x="17" y="63"/>
                    </a:lnTo>
                    <a:lnTo>
                      <a:pt x="8" y="63"/>
                    </a:lnTo>
                    <a:lnTo>
                      <a:pt x="0" y="63"/>
                    </a:lnTo>
                    <a:lnTo>
                      <a:pt x="194" y="0"/>
                    </a:lnTo>
                    <a:lnTo>
                      <a:pt x="194" y="6"/>
                    </a:lnTo>
                    <a:close/>
                  </a:path>
                </a:pathLst>
              </a:custGeom>
              <a:solidFill>
                <a:srgbClr val="F6DC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0" name="Google Shape;1370;p29"/>
              <p:cNvSpPr/>
              <p:nvPr/>
            </p:nvSpPr>
            <p:spPr>
              <a:xfrm>
                <a:off x="1964" y="1934"/>
                <a:ext cx="202" cy="65"/>
              </a:xfrm>
              <a:custGeom>
                <a:rect b="b" l="l" r="r" t="t"/>
                <a:pathLst>
                  <a:path extrusionOk="0" h="65" w="202">
                    <a:moveTo>
                      <a:pt x="202" y="6"/>
                    </a:moveTo>
                    <a:lnTo>
                      <a:pt x="16" y="65"/>
                    </a:lnTo>
                    <a:lnTo>
                      <a:pt x="8" y="65"/>
                    </a:lnTo>
                    <a:lnTo>
                      <a:pt x="0" y="65"/>
                    </a:lnTo>
                    <a:lnTo>
                      <a:pt x="202" y="0"/>
                    </a:lnTo>
                    <a:lnTo>
                      <a:pt x="202" y="6"/>
                    </a:lnTo>
                    <a:close/>
                  </a:path>
                </a:pathLst>
              </a:custGeom>
              <a:solidFill>
                <a:srgbClr val="F6DB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1" name="Google Shape;1371;p29"/>
              <p:cNvSpPr/>
              <p:nvPr/>
            </p:nvSpPr>
            <p:spPr>
              <a:xfrm>
                <a:off x="1957" y="1932"/>
                <a:ext cx="209" cy="67"/>
              </a:xfrm>
              <a:custGeom>
                <a:rect b="b" l="l" r="r" t="t"/>
                <a:pathLst>
                  <a:path extrusionOk="0" h="67" w="209">
                    <a:moveTo>
                      <a:pt x="209" y="4"/>
                    </a:moveTo>
                    <a:lnTo>
                      <a:pt x="15" y="67"/>
                    </a:lnTo>
                    <a:lnTo>
                      <a:pt x="7" y="67"/>
                    </a:lnTo>
                    <a:lnTo>
                      <a:pt x="0" y="67"/>
                    </a:lnTo>
                    <a:lnTo>
                      <a:pt x="209" y="0"/>
                    </a:lnTo>
                    <a:lnTo>
                      <a:pt x="209" y="4"/>
                    </a:lnTo>
                    <a:close/>
                  </a:path>
                </a:pathLst>
              </a:custGeom>
              <a:solidFill>
                <a:srgbClr val="F6DA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2" name="Google Shape;1372;p29"/>
              <p:cNvSpPr/>
              <p:nvPr/>
            </p:nvSpPr>
            <p:spPr>
              <a:xfrm>
                <a:off x="1949" y="1928"/>
                <a:ext cx="217" cy="71"/>
              </a:xfrm>
              <a:custGeom>
                <a:rect b="b" l="l" r="r" t="t"/>
                <a:pathLst>
                  <a:path extrusionOk="0" h="71" w="217">
                    <a:moveTo>
                      <a:pt x="217" y="6"/>
                    </a:moveTo>
                    <a:lnTo>
                      <a:pt x="15" y="71"/>
                    </a:lnTo>
                    <a:lnTo>
                      <a:pt x="8" y="71"/>
                    </a:lnTo>
                    <a:lnTo>
                      <a:pt x="0" y="71"/>
                    </a:lnTo>
                    <a:lnTo>
                      <a:pt x="217" y="0"/>
                    </a:lnTo>
                    <a:lnTo>
                      <a:pt x="217" y="6"/>
                    </a:lnTo>
                    <a:close/>
                  </a:path>
                </a:pathLst>
              </a:custGeom>
              <a:solidFill>
                <a:srgbClr val="F7D9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3" name="Google Shape;1373;p29"/>
              <p:cNvSpPr/>
              <p:nvPr/>
            </p:nvSpPr>
            <p:spPr>
              <a:xfrm>
                <a:off x="1939" y="1926"/>
                <a:ext cx="227" cy="73"/>
              </a:xfrm>
              <a:custGeom>
                <a:rect b="b" l="l" r="r" t="t"/>
                <a:pathLst>
                  <a:path extrusionOk="0" h="73" w="227">
                    <a:moveTo>
                      <a:pt x="227" y="6"/>
                    </a:moveTo>
                    <a:lnTo>
                      <a:pt x="18" y="73"/>
                    </a:lnTo>
                    <a:lnTo>
                      <a:pt x="10" y="73"/>
                    </a:lnTo>
                    <a:lnTo>
                      <a:pt x="0" y="73"/>
                    </a:lnTo>
                    <a:lnTo>
                      <a:pt x="227" y="0"/>
                    </a:lnTo>
                    <a:lnTo>
                      <a:pt x="227" y="6"/>
                    </a:lnTo>
                    <a:close/>
                  </a:path>
                </a:pathLst>
              </a:custGeom>
              <a:solidFill>
                <a:srgbClr val="F7D8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4" name="Google Shape;1374;p29"/>
              <p:cNvSpPr/>
              <p:nvPr/>
            </p:nvSpPr>
            <p:spPr>
              <a:xfrm>
                <a:off x="1932" y="1923"/>
                <a:ext cx="234" cy="76"/>
              </a:xfrm>
              <a:custGeom>
                <a:rect b="b" l="l" r="r" t="t"/>
                <a:pathLst>
                  <a:path extrusionOk="0" h="76" w="234">
                    <a:moveTo>
                      <a:pt x="234" y="5"/>
                    </a:moveTo>
                    <a:lnTo>
                      <a:pt x="17" y="76"/>
                    </a:lnTo>
                    <a:lnTo>
                      <a:pt x="7" y="76"/>
                    </a:lnTo>
                    <a:lnTo>
                      <a:pt x="0" y="76"/>
                    </a:lnTo>
                    <a:lnTo>
                      <a:pt x="234" y="0"/>
                    </a:lnTo>
                    <a:lnTo>
                      <a:pt x="234" y="5"/>
                    </a:lnTo>
                    <a:close/>
                  </a:path>
                </a:pathLst>
              </a:custGeom>
              <a:solidFill>
                <a:srgbClr val="F7D7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5" name="Google Shape;1375;p29"/>
              <p:cNvSpPr/>
              <p:nvPr/>
            </p:nvSpPr>
            <p:spPr>
              <a:xfrm>
                <a:off x="1924" y="1921"/>
                <a:ext cx="242" cy="78"/>
              </a:xfrm>
              <a:custGeom>
                <a:rect b="b" l="l" r="r" t="t"/>
                <a:pathLst>
                  <a:path extrusionOk="0" h="78" w="242">
                    <a:moveTo>
                      <a:pt x="242" y="5"/>
                    </a:moveTo>
                    <a:lnTo>
                      <a:pt x="15" y="78"/>
                    </a:lnTo>
                    <a:lnTo>
                      <a:pt x="8" y="78"/>
                    </a:lnTo>
                    <a:lnTo>
                      <a:pt x="0" y="78"/>
                    </a:lnTo>
                    <a:lnTo>
                      <a:pt x="242" y="0"/>
                    </a:lnTo>
                    <a:lnTo>
                      <a:pt x="242" y="5"/>
                    </a:lnTo>
                    <a:close/>
                  </a:path>
                </a:pathLst>
              </a:custGeom>
              <a:solidFill>
                <a:srgbClr val="F8D6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6" name="Google Shape;1376;p29"/>
              <p:cNvSpPr/>
              <p:nvPr/>
            </p:nvSpPr>
            <p:spPr>
              <a:xfrm>
                <a:off x="1916" y="1919"/>
                <a:ext cx="250" cy="80"/>
              </a:xfrm>
              <a:custGeom>
                <a:rect b="b" l="l" r="r" t="t"/>
                <a:pathLst>
                  <a:path extrusionOk="0" h="80" w="250">
                    <a:moveTo>
                      <a:pt x="250" y="4"/>
                    </a:moveTo>
                    <a:lnTo>
                      <a:pt x="16" y="80"/>
                    </a:lnTo>
                    <a:lnTo>
                      <a:pt x="8" y="80"/>
                    </a:lnTo>
                    <a:lnTo>
                      <a:pt x="0" y="80"/>
                    </a:lnTo>
                    <a:lnTo>
                      <a:pt x="250" y="0"/>
                    </a:lnTo>
                    <a:lnTo>
                      <a:pt x="250" y="4"/>
                    </a:lnTo>
                    <a:close/>
                  </a:path>
                </a:pathLst>
              </a:custGeom>
              <a:solidFill>
                <a:srgbClr val="F8D5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7" name="Google Shape;1377;p29"/>
              <p:cNvSpPr/>
              <p:nvPr/>
            </p:nvSpPr>
            <p:spPr>
              <a:xfrm>
                <a:off x="1907" y="1915"/>
                <a:ext cx="259" cy="84"/>
              </a:xfrm>
              <a:custGeom>
                <a:rect b="b" l="l" r="r" t="t"/>
                <a:pathLst>
                  <a:path extrusionOk="0" h="84" w="259">
                    <a:moveTo>
                      <a:pt x="259" y="6"/>
                    </a:moveTo>
                    <a:lnTo>
                      <a:pt x="17" y="84"/>
                    </a:lnTo>
                    <a:lnTo>
                      <a:pt x="9" y="84"/>
                    </a:lnTo>
                    <a:lnTo>
                      <a:pt x="0" y="84"/>
                    </a:lnTo>
                    <a:lnTo>
                      <a:pt x="259" y="0"/>
                    </a:lnTo>
                    <a:lnTo>
                      <a:pt x="259" y="6"/>
                    </a:lnTo>
                    <a:close/>
                  </a:path>
                </a:pathLst>
              </a:custGeom>
              <a:solidFill>
                <a:srgbClr val="F8D4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8" name="Google Shape;1378;p29"/>
              <p:cNvSpPr/>
              <p:nvPr/>
            </p:nvSpPr>
            <p:spPr>
              <a:xfrm>
                <a:off x="1899" y="1913"/>
                <a:ext cx="267" cy="86"/>
              </a:xfrm>
              <a:custGeom>
                <a:rect b="b" l="l" r="r" t="t"/>
                <a:pathLst>
                  <a:path extrusionOk="0" h="86" w="267">
                    <a:moveTo>
                      <a:pt x="267" y="6"/>
                    </a:moveTo>
                    <a:lnTo>
                      <a:pt x="17" y="86"/>
                    </a:lnTo>
                    <a:lnTo>
                      <a:pt x="8" y="86"/>
                    </a:lnTo>
                    <a:lnTo>
                      <a:pt x="0" y="86"/>
                    </a:lnTo>
                    <a:lnTo>
                      <a:pt x="267" y="0"/>
                    </a:lnTo>
                    <a:lnTo>
                      <a:pt x="267" y="6"/>
                    </a:lnTo>
                    <a:close/>
                  </a:path>
                </a:pathLst>
              </a:custGeom>
              <a:solidFill>
                <a:srgbClr val="F9D4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9" name="Google Shape;1379;p29"/>
              <p:cNvSpPr/>
              <p:nvPr/>
            </p:nvSpPr>
            <p:spPr>
              <a:xfrm>
                <a:off x="1891" y="1909"/>
                <a:ext cx="275" cy="90"/>
              </a:xfrm>
              <a:custGeom>
                <a:rect b="b" l="l" r="r" t="t"/>
                <a:pathLst>
                  <a:path extrusionOk="0" h="90" w="275">
                    <a:moveTo>
                      <a:pt x="275" y="6"/>
                    </a:moveTo>
                    <a:lnTo>
                      <a:pt x="16" y="90"/>
                    </a:lnTo>
                    <a:lnTo>
                      <a:pt x="8" y="90"/>
                    </a:lnTo>
                    <a:lnTo>
                      <a:pt x="0" y="90"/>
                    </a:lnTo>
                    <a:lnTo>
                      <a:pt x="275" y="0"/>
                    </a:lnTo>
                    <a:lnTo>
                      <a:pt x="275" y="6"/>
                    </a:lnTo>
                    <a:close/>
                  </a:path>
                </a:pathLst>
              </a:custGeom>
              <a:solidFill>
                <a:srgbClr val="F8D2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0" name="Google Shape;1380;p29"/>
              <p:cNvSpPr/>
              <p:nvPr/>
            </p:nvSpPr>
            <p:spPr>
              <a:xfrm>
                <a:off x="1884" y="1907"/>
                <a:ext cx="282" cy="92"/>
              </a:xfrm>
              <a:custGeom>
                <a:rect b="b" l="l" r="r" t="t"/>
                <a:pathLst>
                  <a:path extrusionOk="0" h="92" w="282">
                    <a:moveTo>
                      <a:pt x="282" y="6"/>
                    </a:moveTo>
                    <a:lnTo>
                      <a:pt x="15" y="92"/>
                    </a:lnTo>
                    <a:lnTo>
                      <a:pt x="7" y="92"/>
                    </a:lnTo>
                    <a:lnTo>
                      <a:pt x="0" y="92"/>
                    </a:lnTo>
                    <a:lnTo>
                      <a:pt x="282" y="0"/>
                    </a:lnTo>
                    <a:lnTo>
                      <a:pt x="282" y="6"/>
                    </a:lnTo>
                    <a:close/>
                  </a:path>
                </a:pathLst>
              </a:custGeom>
              <a:solidFill>
                <a:srgbClr val="F8D1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1" name="Google Shape;1381;p29"/>
              <p:cNvSpPr/>
              <p:nvPr/>
            </p:nvSpPr>
            <p:spPr>
              <a:xfrm>
                <a:off x="1878" y="1905"/>
                <a:ext cx="288" cy="94"/>
              </a:xfrm>
              <a:custGeom>
                <a:rect b="b" l="l" r="r" t="t"/>
                <a:pathLst>
                  <a:path extrusionOk="0" h="94" w="288">
                    <a:moveTo>
                      <a:pt x="288" y="4"/>
                    </a:moveTo>
                    <a:lnTo>
                      <a:pt x="13" y="94"/>
                    </a:lnTo>
                    <a:lnTo>
                      <a:pt x="6" y="94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288" y="0"/>
                    </a:lnTo>
                    <a:lnTo>
                      <a:pt x="288" y="4"/>
                    </a:lnTo>
                    <a:close/>
                  </a:path>
                </a:pathLst>
              </a:custGeom>
              <a:solidFill>
                <a:srgbClr val="F8D0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2" name="Google Shape;1382;p29"/>
              <p:cNvSpPr/>
              <p:nvPr/>
            </p:nvSpPr>
            <p:spPr>
              <a:xfrm>
                <a:off x="1876" y="1901"/>
                <a:ext cx="290" cy="98"/>
              </a:xfrm>
              <a:custGeom>
                <a:rect b="b" l="l" r="r" t="t"/>
                <a:pathLst>
                  <a:path extrusionOk="0" h="98" w="290">
                    <a:moveTo>
                      <a:pt x="290" y="6"/>
                    </a:moveTo>
                    <a:lnTo>
                      <a:pt x="8" y="98"/>
                    </a:lnTo>
                    <a:lnTo>
                      <a:pt x="4" y="98"/>
                    </a:lnTo>
                    <a:lnTo>
                      <a:pt x="2" y="98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290" y="0"/>
                    </a:lnTo>
                    <a:lnTo>
                      <a:pt x="290" y="6"/>
                    </a:lnTo>
                    <a:close/>
                  </a:path>
                </a:pathLst>
              </a:custGeom>
              <a:solidFill>
                <a:srgbClr val="F7CF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3" name="Google Shape;1383;p29"/>
              <p:cNvSpPr/>
              <p:nvPr/>
            </p:nvSpPr>
            <p:spPr>
              <a:xfrm>
                <a:off x="1874" y="1900"/>
                <a:ext cx="292" cy="99"/>
              </a:xfrm>
              <a:custGeom>
                <a:rect b="b" l="l" r="r" t="t"/>
                <a:pathLst>
                  <a:path extrusionOk="0" h="99" w="292">
                    <a:moveTo>
                      <a:pt x="292" y="5"/>
                    </a:moveTo>
                    <a:lnTo>
                      <a:pt x="4" y="99"/>
                    </a:lnTo>
                    <a:lnTo>
                      <a:pt x="2" y="97"/>
                    </a:lnTo>
                    <a:lnTo>
                      <a:pt x="0" y="95"/>
                    </a:lnTo>
                    <a:lnTo>
                      <a:pt x="292" y="0"/>
                    </a:lnTo>
                    <a:lnTo>
                      <a:pt x="292" y="5"/>
                    </a:lnTo>
                    <a:close/>
                  </a:path>
                </a:pathLst>
              </a:custGeom>
              <a:solidFill>
                <a:srgbClr val="F7CD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4" name="Google Shape;1384;p29"/>
              <p:cNvSpPr/>
              <p:nvPr/>
            </p:nvSpPr>
            <p:spPr>
              <a:xfrm>
                <a:off x="1872" y="1898"/>
                <a:ext cx="294" cy="99"/>
              </a:xfrm>
              <a:custGeom>
                <a:rect b="b" l="l" r="r" t="t"/>
                <a:pathLst>
                  <a:path extrusionOk="0" h="99" w="294">
                    <a:moveTo>
                      <a:pt x="294" y="3"/>
                    </a:moveTo>
                    <a:lnTo>
                      <a:pt x="4" y="99"/>
                    </a:lnTo>
                    <a:lnTo>
                      <a:pt x="2" y="97"/>
                    </a:lnTo>
                    <a:lnTo>
                      <a:pt x="0" y="94"/>
                    </a:lnTo>
                    <a:lnTo>
                      <a:pt x="294" y="0"/>
                    </a:lnTo>
                    <a:lnTo>
                      <a:pt x="294" y="3"/>
                    </a:lnTo>
                    <a:close/>
                  </a:path>
                </a:pathLst>
              </a:custGeom>
              <a:solidFill>
                <a:srgbClr val="F7CB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5" name="Google Shape;1385;p29"/>
              <p:cNvSpPr/>
              <p:nvPr/>
            </p:nvSpPr>
            <p:spPr>
              <a:xfrm>
                <a:off x="1872" y="1894"/>
                <a:ext cx="294" cy="101"/>
              </a:xfrm>
              <a:custGeom>
                <a:rect b="b" l="l" r="r" t="t"/>
                <a:pathLst>
                  <a:path extrusionOk="0" h="101" w="294">
                    <a:moveTo>
                      <a:pt x="294" y="6"/>
                    </a:moveTo>
                    <a:lnTo>
                      <a:pt x="2" y="101"/>
                    </a:lnTo>
                    <a:lnTo>
                      <a:pt x="0" y="98"/>
                    </a:lnTo>
                    <a:lnTo>
                      <a:pt x="0" y="96"/>
                    </a:lnTo>
                    <a:lnTo>
                      <a:pt x="294" y="0"/>
                    </a:lnTo>
                    <a:lnTo>
                      <a:pt x="294" y="6"/>
                    </a:lnTo>
                    <a:close/>
                  </a:path>
                </a:pathLst>
              </a:custGeom>
              <a:solidFill>
                <a:srgbClr val="F6CA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6" name="Google Shape;1386;p29"/>
              <p:cNvSpPr/>
              <p:nvPr/>
            </p:nvSpPr>
            <p:spPr>
              <a:xfrm>
                <a:off x="1870" y="1892"/>
                <a:ext cx="296" cy="100"/>
              </a:xfrm>
              <a:custGeom>
                <a:rect b="b" l="l" r="r" t="t"/>
                <a:pathLst>
                  <a:path extrusionOk="0" h="100" w="296">
                    <a:moveTo>
                      <a:pt x="296" y="6"/>
                    </a:moveTo>
                    <a:lnTo>
                      <a:pt x="2" y="100"/>
                    </a:lnTo>
                    <a:lnTo>
                      <a:pt x="2" y="98"/>
                    </a:lnTo>
                    <a:lnTo>
                      <a:pt x="0" y="96"/>
                    </a:lnTo>
                    <a:lnTo>
                      <a:pt x="296" y="0"/>
                    </a:lnTo>
                    <a:lnTo>
                      <a:pt x="296" y="6"/>
                    </a:lnTo>
                    <a:close/>
                  </a:path>
                </a:pathLst>
              </a:custGeom>
              <a:solidFill>
                <a:srgbClr val="F6C9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7" name="Google Shape;1387;p29"/>
              <p:cNvSpPr/>
              <p:nvPr/>
            </p:nvSpPr>
            <p:spPr>
              <a:xfrm>
                <a:off x="1868" y="1888"/>
                <a:ext cx="298" cy="102"/>
              </a:xfrm>
              <a:custGeom>
                <a:rect b="b" l="l" r="r" t="t"/>
                <a:pathLst>
                  <a:path extrusionOk="0" h="102" w="298">
                    <a:moveTo>
                      <a:pt x="298" y="6"/>
                    </a:moveTo>
                    <a:lnTo>
                      <a:pt x="4" y="102"/>
                    </a:lnTo>
                    <a:lnTo>
                      <a:pt x="2" y="100"/>
                    </a:lnTo>
                    <a:lnTo>
                      <a:pt x="0" y="98"/>
                    </a:lnTo>
                    <a:lnTo>
                      <a:pt x="298" y="0"/>
                    </a:lnTo>
                    <a:lnTo>
                      <a:pt x="298" y="6"/>
                    </a:lnTo>
                    <a:close/>
                  </a:path>
                </a:pathLst>
              </a:custGeom>
              <a:solidFill>
                <a:srgbClr val="F6C7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8" name="Google Shape;1388;p29"/>
              <p:cNvSpPr/>
              <p:nvPr/>
            </p:nvSpPr>
            <p:spPr>
              <a:xfrm>
                <a:off x="1867" y="1886"/>
                <a:ext cx="299" cy="102"/>
              </a:xfrm>
              <a:custGeom>
                <a:rect b="b" l="l" r="r" t="t"/>
                <a:pathLst>
                  <a:path extrusionOk="0" h="102" w="299">
                    <a:moveTo>
                      <a:pt x="299" y="6"/>
                    </a:moveTo>
                    <a:lnTo>
                      <a:pt x="3" y="102"/>
                    </a:lnTo>
                    <a:lnTo>
                      <a:pt x="1" y="100"/>
                    </a:lnTo>
                    <a:lnTo>
                      <a:pt x="0" y="98"/>
                    </a:lnTo>
                    <a:lnTo>
                      <a:pt x="299" y="0"/>
                    </a:lnTo>
                    <a:lnTo>
                      <a:pt x="299" y="6"/>
                    </a:lnTo>
                    <a:close/>
                  </a:path>
                </a:pathLst>
              </a:custGeom>
              <a:solidFill>
                <a:srgbClr val="F5C6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9" name="Google Shape;1389;p29"/>
              <p:cNvSpPr/>
              <p:nvPr/>
            </p:nvSpPr>
            <p:spPr>
              <a:xfrm>
                <a:off x="1867" y="1884"/>
                <a:ext cx="299" cy="102"/>
              </a:xfrm>
              <a:custGeom>
                <a:rect b="b" l="l" r="r" t="t"/>
                <a:pathLst>
                  <a:path extrusionOk="0" h="102" w="299">
                    <a:moveTo>
                      <a:pt x="299" y="4"/>
                    </a:moveTo>
                    <a:lnTo>
                      <a:pt x="1" y="102"/>
                    </a:lnTo>
                    <a:lnTo>
                      <a:pt x="0" y="100"/>
                    </a:lnTo>
                    <a:lnTo>
                      <a:pt x="0" y="98"/>
                    </a:lnTo>
                    <a:lnTo>
                      <a:pt x="299" y="0"/>
                    </a:lnTo>
                    <a:lnTo>
                      <a:pt x="299" y="4"/>
                    </a:lnTo>
                    <a:close/>
                  </a:path>
                </a:pathLst>
              </a:custGeom>
              <a:solidFill>
                <a:srgbClr val="F5C5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0" name="Google Shape;1390;p29"/>
              <p:cNvSpPr/>
              <p:nvPr/>
            </p:nvSpPr>
            <p:spPr>
              <a:xfrm>
                <a:off x="1865" y="1880"/>
                <a:ext cx="301" cy="104"/>
              </a:xfrm>
              <a:custGeom>
                <a:rect b="b" l="l" r="r" t="t"/>
                <a:pathLst>
                  <a:path extrusionOk="0" h="104" w="301">
                    <a:moveTo>
                      <a:pt x="301" y="6"/>
                    </a:moveTo>
                    <a:lnTo>
                      <a:pt x="2" y="104"/>
                    </a:lnTo>
                    <a:lnTo>
                      <a:pt x="2" y="102"/>
                    </a:lnTo>
                    <a:lnTo>
                      <a:pt x="0" y="100"/>
                    </a:lnTo>
                    <a:lnTo>
                      <a:pt x="301" y="0"/>
                    </a:lnTo>
                    <a:lnTo>
                      <a:pt x="301" y="6"/>
                    </a:lnTo>
                    <a:close/>
                  </a:path>
                </a:pathLst>
              </a:custGeom>
              <a:solidFill>
                <a:srgbClr val="F5C4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1" name="Google Shape;1391;p29"/>
              <p:cNvSpPr/>
              <p:nvPr/>
            </p:nvSpPr>
            <p:spPr>
              <a:xfrm>
                <a:off x="1863" y="1878"/>
                <a:ext cx="303" cy="104"/>
              </a:xfrm>
              <a:custGeom>
                <a:rect b="b" l="l" r="r" t="t"/>
                <a:pathLst>
                  <a:path extrusionOk="0" h="104" w="303">
                    <a:moveTo>
                      <a:pt x="303" y="6"/>
                    </a:moveTo>
                    <a:lnTo>
                      <a:pt x="4" y="104"/>
                    </a:lnTo>
                    <a:lnTo>
                      <a:pt x="2" y="102"/>
                    </a:lnTo>
                    <a:lnTo>
                      <a:pt x="0" y="100"/>
                    </a:lnTo>
                    <a:lnTo>
                      <a:pt x="303" y="0"/>
                    </a:lnTo>
                    <a:lnTo>
                      <a:pt x="303" y="6"/>
                    </a:lnTo>
                    <a:close/>
                  </a:path>
                </a:pathLst>
              </a:custGeom>
              <a:solidFill>
                <a:srgbClr val="F4C2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2" name="Google Shape;1392;p29"/>
              <p:cNvSpPr/>
              <p:nvPr/>
            </p:nvSpPr>
            <p:spPr>
              <a:xfrm>
                <a:off x="1861" y="1876"/>
                <a:ext cx="305" cy="104"/>
              </a:xfrm>
              <a:custGeom>
                <a:rect b="b" l="l" r="r" t="t"/>
                <a:pathLst>
                  <a:path extrusionOk="0" h="104" w="305">
                    <a:moveTo>
                      <a:pt x="305" y="4"/>
                    </a:moveTo>
                    <a:lnTo>
                      <a:pt x="4" y="104"/>
                    </a:lnTo>
                    <a:lnTo>
                      <a:pt x="2" y="102"/>
                    </a:lnTo>
                    <a:lnTo>
                      <a:pt x="0" y="98"/>
                    </a:lnTo>
                    <a:lnTo>
                      <a:pt x="305" y="0"/>
                    </a:lnTo>
                    <a:lnTo>
                      <a:pt x="305" y="4"/>
                    </a:lnTo>
                    <a:close/>
                  </a:path>
                </a:pathLst>
              </a:custGeom>
              <a:solidFill>
                <a:srgbClr val="F4C10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3" name="Google Shape;1393;p29"/>
              <p:cNvSpPr/>
              <p:nvPr/>
            </p:nvSpPr>
            <p:spPr>
              <a:xfrm>
                <a:off x="1861" y="1873"/>
                <a:ext cx="305" cy="105"/>
              </a:xfrm>
              <a:custGeom>
                <a:rect b="b" l="l" r="r" t="t"/>
                <a:pathLst>
                  <a:path extrusionOk="0" h="105" w="305">
                    <a:moveTo>
                      <a:pt x="305" y="5"/>
                    </a:moveTo>
                    <a:lnTo>
                      <a:pt x="2" y="105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305" y="0"/>
                    </a:lnTo>
                    <a:lnTo>
                      <a:pt x="305" y="5"/>
                    </a:lnTo>
                    <a:close/>
                  </a:path>
                </a:pathLst>
              </a:custGeom>
              <a:solidFill>
                <a:srgbClr val="F4C00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4" name="Google Shape;1394;p29"/>
              <p:cNvSpPr/>
              <p:nvPr/>
            </p:nvSpPr>
            <p:spPr>
              <a:xfrm>
                <a:off x="1859" y="1871"/>
                <a:ext cx="307" cy="103"/>
              </a:xfrm>
              <a:custGeom>
                <a:rect b="b" l="l" r="r" t="t"/>
                <a:pathLst>
                  <a:path extrusionOk="0" h="103" w="307">
                    <a:moveTo>
                      <a:pt x="307" y="5"/>
                    </a:moveTo>
                    <a:lnTo>
                      <a:pt x="2" y="103"/>
                    </a:lnTo>
                    <a:lnTo>
                      <a:pt x="2" y="101"/>
                    </a:lnTo>
                    <a:lnTo>
                      <a:pt x="0" y="100"/>
                    </a:lnTo>
                    <a:lnTo>
                      <a:pt x="307" y="0"/>
                    </a:lnTo>
                    <a:lnTo>
                      <a:pt x="307" y="5"/>
                    </a:lnTo>
                    <a:close/>
                  </a:path>
                </a:pathLst>
              </a:custGeom>
              <a:solidFill>
                <a:srgbClr val="F4BF0A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5" name="Google Shape;1395;p29"/>
              <p:cNvSpPr/>
              <p:nvPr/>
            </p:nvSpPr>
            <p:spPr>
              <a:xfrm>
                <a:off x="1857" y="1867"/>
                <a:ext cx="309" cy="105"/>
              </a:xfrm>
              <a:custGeom>
                <a:rect b="b" l="l" r="r" t="t"/>
                <a:pathLst>
                  <a:path extrusionOk="0" h="105" w="309">
                    <a:moveTo>
                      <a:pt x="309" y="6"/>
                    </a:moveTo>
                    <a:lnTo>
                      <a:pt x="4" y="105"/>
                    </a:lnTo>
                    <a:lnTo>
                      <a:pt x="2" y="104"/>
                    </a:lnTo>
                    <a:lnTo>
                      <a:pt x="0" y="102"/>
                    </a:lnTo>
                    <a:lnTo>
                      <a:pt x="309" y="0"/>
                    </a:lnTo>
                    <a:lnTo>
                      <a:pt x="309" y="6"/>
                    </a:lnTo>
                    <a:close/>
                  </a:path>
                </a:pathLst>
              </a:custGeom>
              <a:solidFill>
                <a:srgbClr val="F3BD1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6" name="Google Shape;1396;p29"/>
              <p:cNvSpPr/>
              <p:nvPr/>
            </p:nvSpPr>
            <p:spPr>
              <a:xfrm>
                <a:off x="1857" y="1865"/>
                <a:ext cx="309" cy="106"/>
              </a:xfrm>
              <a:custGeom>
                <a:rect b="b" l="l" r="r" t="t"/>
                <a:pathLst>
                  <a:path extrusionOk="0" h="106" w="309">
                    <a:moveTo>
                      <a:pt x="309" y="6"/>
                    </a:moveTo>
                    <a:lnTo>
                      <a:pt x="2" y="106"/>
                    </a:lnTo>
                    <a:lnTo>
                      <a:pt x="0" y="104"/>
                    </a:lnTo>
                    <a:lnTo>
                      <a:pt x="0" y="102"/>
                    </a:lnTo>
                    <a:lnTo>
                      <a:pt x="309" y="0"/>
                    </a:lnTo>
                    <a:lnTo>
                      <a:pt x="309" y="6"/>
                    </a:lnTo>
                    <a:close/>
                  </a:path>
                </a:pathLst>
              </a:custGeom>
              <a:solidFill>
                <a:srgbClr val="F3BC1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7" name="Google Shape;1397;p29"/>
              <p:cNvSpPr/>
              <p:nvPr/>
            </p:nvSpPr>
            <p:spPr>
              <a:xfrm>
                <a:off x="1855" y="1863"/>
                <a:ext cx="311" cy="106"/>
              </a:xfrm>
              <a:custGeom>
                <a:rect b="b" l="l" r="r" t="t"/>
                <a:pathLst>
                  <a:path extrusionOk="0" h="106" w="311">
                    <a:moveTo>
                      <a:pt x="311" y="4"/>
                    </a:moveTo>
                    <a:lnTo>
                      <a:pt x="2" y="106"/>
                    </a:lnTo>
                    <a:lnTo>
                      <a:pt x="2" y="104"/>
                    </a:lnTo>
                    <a:lnTo>
                      <a:pt x="0" y="102"/>
                    </a:lnTo>
                    <a:lnTo>
                      <a:pt x="311" y="0"/>
                    </a:lnTo>
                    <a:lnTo>
                      <a:pt x="311" y="4"/>
                    </a:lnTo>
                    <a:close/>
                  </a:path>
                </a:pathLst>
              </a:custGeom>
              <a:solidFill>
                <a:srgbClr val="F3BB1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8" name="Google Shape;1398;p29"/>
              <p:cNvSpPr/>
              <p:nvPr/>
            </p:nvSpPr>
            <p:spPr>
              <a:xfrm>
                <a:off x="1853" y="1859"/>
                <a:ext cx="313" cy="108"/>
              </a:xfrm>
              <a:custGeom>
                <a:rect b="b" l="l" r="r" t="t"/>
                <a:pathLst>
                  <a:path extrusionOk="0" h="108" w="313">
                    <a:moveTo>
                      <a:pt x="313" y="6"/>
                    </a:moveTo>
                    <a:lnTo>
                      <a:pt x="4" y="108"/>
                    </a:lnTo>
                    <a:lnTo>
                      <a:pt x="2" y="106"/>
                    </a:lnTo>
                    <a:lnTo>
                      <a:pt x="0" y="102"/>
                    </a:lnTo>
                    <a:lnTo>
                      <a:pt x="313" y="0"/>
                    </a:lnTo>
                    <a:lnTo>
                      <a:pt x="313" y="6"/>
                    </a:lnTo>
                    <a:close/>
                  </a:path>
                </a:pathLst>
              </a:custGeom>
              <a:solidFill>
                <a:srgbClr val="F3BA1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9" name="Google Shape;1399;p29"/>
              <p:cNvSpPr/>
              <p:nvPr/>
            </p:nvSpPr>
            <p:spPr>
              <a:xfrm>
                <a:off x="1853" y="1857"/>
                <a:ext cx="313" cy="108"/>
              </a:xfrm>
              <a:custGeom>
                <a:rect b="b" l="l" r="r" t="t"/>
                <a:pathLst>
                  <a:path extrusionOk="0" h="108" w="313">
                    <a:moveTo>
                      <a:pt x="313" y="6"/>
                    </a:moveTo>
                    <a:lnTo>
                      <a:pt x="2" y="108"/>
                    </a:lnTo>
                    <a:lnTo>
                      <a:pt x="0" y="104"/>
                    </a:lnTo>
                    <a:lnTo>
                      <a:pt x="0" y="102"/>
                    </a:lnTo>
                    <a:lnTo>
                      <a:pt x="313" y="0"/>
                    </a:lnTo>
                    <a:lnTo>
                      <a:pt x="313" y="6"/>
                    </a:lnTo>
                    <a:close/>
                  </a:path>
                </a:pathLst>
              </a:custGeom>
              <a:solidFill>
                <a:srgbClr val="F2B81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0" name="Google Shape;1400;p29"/>
              <p:cNvSpPr/>
              <p:nvPr/>
            </p:nvSpPr>
            <p:spPr>
              <a:xfrm>
                <a:off x="1851" y="1855"/>
                <a:ext cx="315" cy="106"/>
              </a:xfrm>
              <a:custGeom>
                <a:rect b="b" l="l" r="r" t="t"/>
                <a:pathLst>
                  <a:path extrusionOk="0" h="106" w="315">
                    <a:moveTo>
                      <a:pt x="315" y="4"/>
                    </a:moveTo>
                    <a:lnTo>
                      <a:pt x="2" y="106"/>
                    </a:lnTo>
                    <a:lnTo>
                      <a:pt x="2" y="104"/>
                    </a:lnTo>
                    <a:lnTo>
                      <a:pt x="0" y="102"/>
                    </a:lnTo>
                    <a:lnTo>
                      <a:pt x="315" y="0"/>
                    </a:lnTo>
                    <a:lnTo>
                      <a:pt x="315" y="4"/>
                    </a:lnTo>
                    <a:close/>
                  </a:path>
                </a:pathLst>
              </a:custGeom>
              <a:solidFill>
                <a:srgbClr val="F2B81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1" name="Google Shape;1401;p29"/>
              <p:cNvSpPr/>
              <p:nvPr/>
            </p:nvSpPr>
            <p:spPr>
              <a:xfrm>
                <a:off x="1849" y="1852"/>
                <a:ext cx="317" cy="107"/>
              </a:xfrm>
              <a:custGeom>
                <a:rect b="b" l="l" r="r" t="t"/>
                <a:pathLst>
                  <a:path extrusionOk="0" h="107" w="317">
                    <a:moveTo>
                      <a:pt x="317" y="5"/>
                    </a:moveTo>
                    <a:lnTo>
                      <a:pt x="4" y="107"/>
                    </a:lnTo>
                    <a:lnTo>
                      <a:pt x="2" y="105"/>
                    </a:lnTo>
                    <a:lnTo>
                      <a:pt x="0" y="103"/>
                    </a:lnTo>
                    <a:lnTo>
                      <a:pt x="317" y="0"/>
                    </a:lnTo>
                    <a:lnTo>
                      <a:pt x="317" y="5"/>
                    </a:lnTo>
                    <a:close/>
                  </a:path>
                </a:pathLst>
              </a:custGeom>
              <a:solidFill>
                <a:srgbClr val="F2B61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2" name="Google Shape;1402;p29"/>
              <p:cNvSpPr/>
              <p:nvPr/>
            </p:nvSpPr>
            <p:spPr>
              <a:xfrm>
                <a:off x="1849" y="1850"/>
                <a:ext cx="317" cy="107"/>
              </a:xfrm>
              <a:custGeom>
                <a:rect b="b" l="l" r="r" t="t"/>
                <a:pathLst>
                  <a:path extrusionOk="0" h="107" w="317">
                    <a:moveTo>
                      <a:pt x="317" y="5"/>
                    </a:moveTo>
                    <a:lnTo>
                      <a:pt x="2" y="107"/>
                    </a:lnTo>
                    <a:lnTo>
                      <a:pt x="0" y="105"/>
                    </a:lnTo>
                    <a:lnTo>
                      <a:pt x="0" y="103"/>
                    </a:lnTo>
                    <a:lnTo>
                      <a:pt x="317" y="0"/>
                    </a:lnTo>
                    <a:lnTo>
                      <a:pt x="317" y="5"/>
                    </a:lnTo>
                    <a:close/>
                  </a:path>
                </a:pathLst>
              </a:custGeom>
              <a:solidFill>
                <a:srgbClr val="F2B62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3" name="Google Shape;1403;p29"/>
              <p:cNvSpPr/>
              <p:nvPr/>
            </p:nvSpPr>
            <p:spPr>
              <a:xfrm>
                <a:off x="1847" y="1846"/>
                <a:ext cx="319" cy="109"/>
              </a:xfrm>
              <a:custGeom>
                <a:rect b="b" l="l" r="r" t="t"/>
                <a:pathLst>
                  <a:path extrusionOk="0" h="109" w="319">
                    <a:moveTo>
                      <a:pt x="319" y="6"/>
                    </a:moveTo>
                    <a:lnTo>
                      <a:pt x="2" y="109"/>
                    </a:lnTo>
                    <a:lnTo>
                      <a:pt x="2" y="107"/>
                    </a:lnTo>
                    <a:lnTo>
                      <a:pt x="0" y="105"/>
                    </a:lnTo>
                    <a:lnTo>
                      <a:pt x="319" y="0"/>
                    </a:lnTo>
                    <a:lnTo>
                      <a:pt x="319" y="6"/>
                    </a:lnTo>
                    <a:close/>
                  </a:path>
                </a:pathLst>
              </a:custGeom>
              <a:solidFill>
                <a:srgbClr val="F2B42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4" name="Google Shape;1404;p29"/>
              <p:cNvSpPr/>
              <p:nvPr/>
            </p:nvSpPr>
            <p:spPr>
              <a:xfrm>
                <a:off x="1845" y="1844"/>
                <a:ext cx="321" cy="109"/>
              </a:xfrm>
              <a:custGeom>
                <a:rect b="b" l="l" r="r" t="t"/>
                <a:pathLst>
                  <a:path extrusionOk="0" h="109" w="321">
                    <a:moveTo>
                      <a:pt x="321" y="6"/>
                    </a:moveTo>
                    <a:lnTo>
                      <a:pt x="4" y="109"/>
                    </a:lnTo>
                    <a:lnTo>
                      <a:pt x="2" y="107"/>
                    </a:lnTo>
                    <a:lnTo>
                      <a:pt x="0" y="105"/>
                    </a:lnTo>
                    <a:lnTo>
                      <a:pt x="321" y="0"/>
                    </a:lnTo>
                    <a:lnTo>
                      <a:pt x="321" y="6"/>
                    </a:lnTo>
                    <a:close/>
                  </a:path>
                </a:pathLst>
              </a:custGeom>
              <a:solidFill>
                <a:srgbClr val="F2B32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5" name="Google Shape;1405;p29"/>
              <p:cNvSpPr/>
              <p:nvPr/>
            </p:nvSpPr>
            <p:spPr>
              <a:xfrm>
                <a:off x="1845" y="1842"/>
                <a:ext cx="321" cy="109"/>
              </a:xfrm>
              <a:custGeom>
                <a:rect b="b" l="l" r="r" t="t"/>
                <a:pathLst>
                  <a:path extrusionOk="0" h="109" w="321">
                    <a:moveTo>
                      <a:pt x="321" y="4"/>
                    </a:moveTo>
                    <a:lnTo>
                      <a:pt x="2" y="109"/>
                    </a:lnTo>
                    <a:lnTo>
                      <a:pt x="0" y="107"/>
                    </a:lnTo>
                    <a:lnTo>
                      <a:pt x="0" y="104"/>
                    </a:lnTo>
                    <a:lnTo>
                      <a:pt x="321" y="0"/>
                    </a:lnTo>
                    <a:lnTo>
                      <a:pt x="321" y="4"/>
                    </a:lnTo>
                    <a:close/>
                  </a:path>
                </a:pathLst>
              </a:custGeom>
              <a:solidFill>
                <a:srgbClr val="F2B22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6" name="Google Shape;1406;p29"/>
              <p:cNvSpPr/>
              <p:nvPr/>
            </p:nvSpPr>
            <p:spPr>
              <a:xfrm>
                <a:off x="1843" y="1838"/>
                <a:ext cx="323" cy="111"/>
              </a:xfrm>
              <a:custGeom>
                <a:rect b="b" l="l" r="r" t="t"/>
                <a:pathLst>
                  <a:path extrusionOk="0" h="111" w="323">
                    <a:moveTo>
                      <a:pt x="323" y="6"/>
                    </a:moveTo>
                    <a:lnTo>
                      <a:pt x="2" y="111"/>
                    </a:lnTo>
                    <a:lnTo>
                      <a:pt x="2" y="108"/>
                    </a:lnTo>
                    <a:lnTo>
                      <a:pt x="0" y="106"/>
                    </a:lnTo>
                    <a:lnTo>
                      <a:pt x="323" y="0"/>
                    </a:lnTo>
                    <a:lnTo>
                      <a:pt x="323" y="6"/>
                    </a:lnTo>
                    <a:close/>
                  </a:path>
                </a:pathLst>
              </a:custGeom>
              <a:solidFill>
                <a:srgbClr val="F1B12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7" name="Google Shape;1407;p29"/>
              <p:cNvSpPr/>
              <p:nvPr/>
            </p:nvSpPr>
            <p:spPr>
              <a:xfrm>
                <a:off x="1842" y="1836"/>
                <a:ext cx="324" cy="110"/>
              </a:xfrm>
              <a:custGeom>
                <a:rect b="b" l="l" r="r" t="t"/>
                <a:pathLst>
                  <a:path extrusionOk="0" h="110" w="324">
                    <a:moveTo>
                      <a:pt x="324" y="6"/>
                    </a:moveTo>
                    <a:lnTo>
                      <a:pt x="3" y="110"/>
                    </a:lnTo>
                    <a:lnTo>
                      <a:pt x="1" y="108"/>
                    </a:lnTo>
                    <a:lnTo>
                      <a:pt x="0" y="106"/>
                    </a:lnTo>
                    <a:lnTo>
                      <a:pt x="324" y="0"/>
                    </a:lnTo>
                    <a:lnTo>
                      <a:pt x="324" y="6"/>
                    </a:lnTo>
                    <a:close/>
                  </a:path>
                </a:pathLst>
              </a:custGeom>
              <a:solidFill>
                <a:srgbClr val="F1AF2B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8" name="Google Shape;1408;p29"/>
              <p:cNvSpPr/>
              <p:nvPr/>
            </p:nvSpPr>
            <p:spPr>
              <a:xfrm>
                <a:off x="1842" y="1834"/>
                <a:ext cx="324" cy="110"/>
              </a:xfrm>
              <a:custGeom>
                <a:rect b="b" l="l" r="r" t="t"/>
                <a:pathLst>
                  <a:path extrusionOk="0" h="110" w="324">
                    <a:moveTo>
                      <a:pt x="324" y="4"/>
                    </a:moveTo>
                    <a:lnTo>
                      <a:pt x="1" y="110"/>
                    </a:lnTo>
                    <a:lnTo>
                      <a:pt x="0" y="108"/>
                    </a:lnTo>
                    <a:lnTo>
                      <a:pt x="0" y="106"/>
                    </a:lnTo>
                    <a:lnTo>
                      <a:pt x="324" y="0"/>
                    </a:lnTo>
                    <a:lnTo>
                      <a:pt x="324" y="4"/>
                    </a:lnTo>
                    <a:close/>
                  </a:path>
                </a:pathLst>
              </a:custGeom>
              <a:solidFill>
                <a:srgbClr val="F1AE2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9" name="Google Shape;1409;p29"/>
              <p:cNvSpPr/>
              <p:nvPr/>
            </p:nvSpPr>
            <p:spPr>
              <a:xfrm>
                <a:off x="1840" y="1830"/>
                <a:ext cx="326" cy="112"/>
              </a:xfrm>
              <a:custGeom>
                <a:rect b="b" l="l" r="r" t="t"/>
                <a:pathLst>
                  <a:path extrusionOk="0" h="112" w="326">
                    <a:moveTo>
                      <a:pt x="326" y="6"/>
                    </a:moveTo>
                    <a:lnTo>
                      <a:pt x="2" y="112"/>
                    </a:lnTo>
                    <a:lnTo>
                      <a:pt x="2" y="110"/>
                    </a:lnTo>
                    <a:lnTo>
                      <a:pt x="0" y="108"/>
                    </a:lnTo>
                    <a:lnTo>
                      <a:pt x="326" y="0"/>
                    </a:lnTo>
                    <a:lnTo>
                      <a:pt x="326" y="6"/>
                    </a:lnTo>
                    <a:close/>
                  </a:path>
                </a:pathLst>
              </a:custGeom>
              <a:solidFill>
                <a:srgbClr val="F1AD2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0" name="Google Shape;1410;p29"/>
              <p:cNvSpPr/>
              <p:nvPr/>
            </p:nvSpPr>
            <p:spPr>
              <a:xfrm>
                <a:off x="1838" y="1829"/>
                <a:ext cx="328" cy="111"/>
              </a:xfrm>
              <a:custGeom>
                <a:rect b="b" l="l" r="r" t="t"/>
                <a:pathLst>
                  <a:path extrusionOk="0" h="111" w="328">
                    <a:moveTo>
                      <a:pt x="328" y="5"/>
                    </a:moveTo>
                    <a:lnTo>
                      <a:pt x="4" y="111"/>
                    </a:lnTo>
                    <a:lnTo>
                      <a:pt x="2" y="109"/>
                    </a:lnTo>
                    <a:lnTo>
                      <a:pt x="0" y="107"/>
                    </a:lnTo>
                    <a:lnTo>
                      <a:pt x="328" y="0"/>
                    </a:lnTo>
                    <a:lnTo>
                      <a:pt x="328" y="5"/>
                    </a:lnTo>
                    <a:close/>
                  </a:path>
                </a:pathLst>
              </a:custGeom>
              <a:solidFill>
                <a:srgbClr val="F1AC2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1" name="Google Shape;1411;p29"/>
              <p:cNvSpPr/>
              <p:nvPr/>
            </p:nvSpPr>
            <p:spPr>
              <a:xfrm>
                <a:off x="1838" y="1825"/>
                <a:ext cx="328" cy="113"/>
              </a:xfrm>
              <a:custGeom>
                <a:rect b="b" l="l" r="r" t="t"/>
                <a:pathLst>
                  <a:path extrusionOk="0" h="113" w="328">
                    <a:moveTo>
                      <a:pt x="328" y="5"/>
                    </a:moveTo>
                    <a:lnTo>
                      <a:pt x="2" y="113"/>
                    </a:lnTo>
                    <a:lnTo>
                      <a:pt x="0" y="111"/>
                    </a:lnTo>
                    <a:lnTo>
                      <a:pt x="0" y="107"/>
                    </a:lnTo>
                    <a:lnTo>
                      <a:pt x="328" y="0"/>
                    </a:lnTo>
                    <a:lnTo>
                      <a:pt x="328" y="5"/>
                    </a:lnTo>
                    <a:close/>
                  </a:path>
                </a:pathLst>
              </a:custGeom>
              <a:solidFill>
                <a:srgbClr val="F0AA2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2" name="Google Shape;1412;p29"/>
              <p:cNvSpPr/>
              <p:nvPr/>
            </p:nvSpPr>
            <p:spPr>
              <a:xfrm>
                <a:off x="1836" y="1823"/>
                <a:ext cx="330" cy="113"/>
              </a:xfrm>
              <a:custGeom>
                <a:rect b="b" l="l" r="r" t="t"/>
                <a:pathLst>
                  <a:path extrusionOk="0" h="113" w="330">
                    <a:moveTo>
                      <a:pt x="330" y="6"/>
                    </a:moveTo>
                    <a:lnTo>
                      <a:pt x="2" y="113"/>
                    </a:lnTo>
                    <a:lnTo>
                      <a:pt x="2" y="109"/>
                    </a:lnTo>
                    <a:lnTo>
                      <a:pt x="0" y="107"/>
                    </a:lnTo>
                    <a:lnTo>
                      <a:pt x="330" y="0"/>
                    </a:lnTo>
                    <a:lnTo>
                      <a:pt x="330" y="6"/>
                    </a:lnTo>
                    <a:close/>
                  </a:path>
                </a:pathLst>
              </a:custGeom>
              <a:solidFill>
                <a:srgbClr val="F0A92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3" name="Google Shape;1413;p29"/>
              <p:cNvSpPr/>
              <p:nvPr/>
            </p:nvSpPr>
            <p:spPr>
              <a:xfrm>
                <a:off x="1834" y="1821"/>
                <a:ext cx="332" cy="111"/>
              </a:xfrm>
              <a:custGeom>
                <a:rect b="b" l="l" r="r" t="t"/>
                <a:pathLst>
                  <a:path extrusionOk="0" h="111" w="332">
                    <a:moveTo>
                      <a:pt x="332" y="4"/>
                    </a:moveTo>
                    <a:lnTo>
                      <a:pt x="4" y="111"/>
                    </a:lnTo>
                    <a:lnTo>
                      <a:pt x="2" y="109"/>
                    </a:lnTo>
                    <a:lnTo>
                      <a:pt x="0" y="107"/>
                    </a:lnTo>
                    <a:lnTo>
                      <a:pt x="332" y="0"/>
                    </a:lnTo>
                    <a:lnTo>
                      <a:pt x="332" y="4"/>
                    </a:lnTo>
                    <a:close/>
                  </a:path>
                </a:pathLst>
              </a:custGeom>
              <a:solidFill>
                <a:srgbClr val="F0A93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4" name="Google Shape;1414;p29"/>
              <p:cNvSpPr/>
              <p:nvPr/>
            </p:nvSpPr>
            <p:spPr>
              <a:xfrm>
                <a:off x="1834" y="1817"/>
                <a:ext cx="332" cy="113"/>
              </a:xfrm>
              <a:custGeom>
                <a:rect b="b" l="l" r="r" t="t"/>
                <a:pathLst>
                  <a:path extrusionOk="0" h="113" w="332">
                    <a:moveTo>
                      <a:pt x="332" y="6"/>
                    </a:moveTo>
                    <a:lnTo>
                      <a:pt x="2" y="113"/>
                    </a:lnTo>
                    <a:lnTo>
                      <a:pt x="0" y="111"/>
                    </a:lnTo>
                    <a:lnTo>
                      <a:pt x="0" y="109"/>
                    </a:lnTo>
                    <a:lnTo>
                      <a:pt x="332" y="0"/>
                    </a:lnTo>
                    <a:lnTo>
                      <a:pt x="332" y="6"/>
                    </a:lnTo>
                    <a:close/>
                  </a:path>
                </a:pathLst>
              </a:custGeom>
              <a:solidFill>
                <a:srgbClr val="F0A83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5" name="Google Shape;1415;p29"/>
              <p:cNvSpPr/>
              <p:nvPr/>
            </p:nvSpPr>
            <p:spPr>
              <a:xfrm>
                <a:off x="1832" y="1815"/>
                <a:ext cx="334" cy="113"/>
              </a:xfrm>
              <a:custGeom>
                <a:rect b="b" l="l" r="r" t="t"/>
                <a:pathLst>
                  <a:path extrusionOk="0" h="113" w="334">
                    <a:moveTo>
                      <a:pt x="334" y="6"/>
                    </a:moveTo>
                    <a:lnTo>
                      <a:pt x="2" y="113"/>
                    </a:lnTo>
                    <a:lnTo>
                      <a:pt x="2" y="111"/>
                    </a:lnTo>
                    <a:lnTo>
                      <a:pt x="0" y="109"/>
                    </a:lnTo>
                    <a:lnTo>
                      <a:pt x="334" y="0"/>
                    </a:lnTo>
                    <a:lnTo>
                      <a:pt x="334" y="6"/>
                    </a:lnTo>
                    <a:close/>
                  </a:path>
                </a:pathLst>
              </a:custGeom>
              <a:solidFill>
                <a:srgbClr val="EFA6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6" name="Google Shape;1416;p29"/>
              <p:cNvSpPr/>
              <p:nvPr/>
            </p:nvSpPr>
            <p:spPr>
              <a:xfrm>
                <a:off x="1832" y="1813"/>
                <a:ext cx="334" cy="113"/>
              </a:xfrm>
              <a:custGeom>
                <a:rect b="b" l="l" r="r" t="t"/>
                <a:pathLst>
                  <a:path extrusionOk="0" h="113" w="334">
                    <a:moveTo>
                      <a:pt x="334" y="4"/>
                    </a:moveTo>
                    <a:lnTo>
                      <a:pt x="2" y="113"/>
                    </a:lnTo>
                    <a:lnTo>
                      <a:pt x="0" y="111"/>
                    </a:lnTo>
                    <a:lnTo>
                      <a:pt x="0" y="108"/>
                    </a:lnTo>
                    <a:lnTo>
                      <a:pt x="334" y="0"/>
                    </a:lnTo>
                    <a:lnTo>
                      <a:pt x="334" y="4"/>
                    </a:lnTo>
                    <a:close/>
                  </a:path>
                </a:pathLst>
              </a:custGeom>
              <a:solidFill>
                <a:srgbClr val="EFA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7" name="Google Shape;1417;p29"/>
              <p:cNvSpPr/>
              <p:nvPr/>
            </p:nvSpPr>
            <p:spPr>
              <a:xfrm>
                <a:off x="1830" y="1809"/>
                <a:ext cx="336" cy="115"/>
              </a:xfrm>
              <a:custGeom>
                <a:rect b="b" l="l" r="r" t="t"/>
                <a:pathLst>
                  <a:path extrusionOk="0" h="115" w="336">
                    <a:moveTo>
                      <a:pt x="336" y="6"/>
                    </a:moveTo>
                    <a:lnTo>
                      <a:pt x="2" y="115"/>
                    </a:lnTo>
                    <a:lnTo>
                      <a:pt x="2" y="112"/>
                    </a:lnTo>
                    <a:lnTo>
                      <a:pt x="0" y="110"/>
                    </a:lnTo>
                    <a:lnTo>
                      <a:pt x="336" y="0"/>
                    </a:lnTo>
                    <a:lnTo>
                      <a:pt x="336" y="6"/>
                    </a:lnTo>
                    <a:close/>
                  </a:path>
                </a:pathLst>
              </a:custGeom>
              <a:solidFill>
                <a:srgbClr val="EFA43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8" name="Google Shape;1418;p29"/>
              <p:cNvSpPr/>
              <p:nvPr/>
            </p:nvSpPr>
            <p:spPr>
              <a:xfrm>
                <a:off x="1830" y="1807"/>
                <a:ext cx="336" cy="114"/>
              </a:xfrm>
              <a:custGeom>
                <a:rect b="b" l="l" r="r" t="t"/>
                <a:pathLst>
                  <a:path extrusionOk="0" h="114" w="336">
                    <a:moveTo>
                      <a:pt x="336" y="6"/>
                    </a:moveTo>
                    <a:lnTo>
                      <a:pt x="2" y="114"/>
                    </a:lnTo>
                    <a:lnTo>
                      <a:pt x="0" y="112"/>
                    </a:lnTo>
                    <a:lnTo>
                      <a:pt x="0" y="110"/>
                    </a:lnTo>
                    <a:lnTo>
                      <a:pt x="336" y="0"/>
                    </a:lnTo>
                    <a:lnTo>
                      <a:pt x="336" y="6"/>
                    </a:lnTo>
                    <a:close/>
                  </a:path>
                </a:pathLst>
              </a:custGeom>
              <a:solidFill>
                <a:srgbClr val="EFA33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9" name="Google Shape;1419;p29"/>
              <p:cNvSpPr/>
              <p:nvPr/>
            </p:nvSpPr>
            <p:spPr>
              <a:xfrm>
                <a:off x="1828" y="1804"/>
                <a:ext cx="338" cy="115"/>
              </a:xfrm>
              <a:custGeom>
                <a:rect b="b" l="l" r="r" t="t"/>
                <a:pathLst>
                  <a:path extrusionOk="0" h="115" w="338">
                    <a:moveTo>
                      <a:pt x="338" y="5"/>
                    </a:moveTo>
                    <a:lnTo>
                      <a:pt x="2" y="115"/>
                    </a:lnTo>
                    <a:lnTo>
                      <a:pt x="2" y="113"/>
                    </a:lnTo>
                    <a:lnTo>
                      <a:pt x="0" y="111"/>
                    </a:lnTo>
                    <a:lnTo>
                      <a:pt x="338" y="0"/>
                    </a:lnTo>
                    <a:lnTo>
                      <a:pt x="338" y="5"/>
                    </a:lnTo>
                    <a:close/>
                  </a:path>
                </a:pathLst>
              </a:custGeom>
              <a:solidFill>
                <a:srgbClr val="EEA13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0" name="Google Shape;1420;p29"/>
              <p:cNvSpPr/>
              <p:nvPr/>
            </p:nvSpPr>
            <p:spPr>
              <a:xfrm>
                <a:off x="1826" y="1802"/>
                <a:ext cx="340" cy="115"/>
              </a:xfrm>
              <a:custGeom>
                <a:rect b="b" l="l" r="r" t="t"/>
                <a:pathLst>
                  <a:path extrusionOk="0" h="115" w="340">
                    <a:moveTo>
                      <a:pt x="340" y="5"/>
                    </a:moveTo>
                    <a:lnTo>
                      <a:pt x="4" y="115"/>
                    </a:lnTo>
                    <a:lnTo>
                      <a:pt x="2" y="113"/>
                    </a:lnTo>
                    <a:lnTo>
                      <a:pt x="0" y="111"/>
                    </a:lnTo>
                    <a:lnTo>
                      <a:pt x="340" y="0"/>
                    </a:lnTo>
                    <a:lnTo>
                      <a:pt x="340" y="5"/>
                    </a:lnTo>
                    <a:close/>
                  </a:path>
                </a:pathLst>
              </a:custGeom>
              <a:solidFill>
                <a:srgbClr val="EEA03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1" name="Google Shape;1421;p29"/>
              <p:cNvSpPr/>
              <p:nvPr/>
            </p:nvSpPr>
            <p:spPr>
              <a:xfrm>
                <a:off x="1826" y="1800"/>
                <a:ext cx="340" cy="115"/>
              </a:xfrm>
              <a:custGeom>
                <a:rect b="b" l="l" r="r" t="t"/>
                <a:pathLst>
                  <a:path extrusionOk="0" h="115" w="340">
                    <a:moveTo>
                      <a:pt x="340" y="4"/>
                    </a:moveTo>
                    <a:lnTo>
                      <a:pt x="2" y="115"/>
                    </a:lnTo>
                    <a:lnTo>
                      <a:pt x="0" y="113"/>
                    </a:lnTo>
                    <a:lnTo>
                      <a:pt x="0" y="111"/>
                    </a:lnTo>
                    <a:lnTo>
                      <a:pt x="340" y="0"/>
                    </a:lnTo>
                    <a:lnTo>
                      <a:pt x="340" y="4"/>
                    </a:lnTo>
                    <a:close/>
                  </a:path>
                </a:pathLst>
              </a:custGeom>
              <a:solidFill>
                <a:srgbClr val="EE9F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22" name="Google Shape;1422;p29"/>
            <p:cNvGrpSpPr/>
            <p:nvPr/>
          </p:nvGrpSpPr>
          <p:grpSpPr>
            <a:xfrm>
              <a:off x="1743" y="1848"/>
              <a:ext cx="389" cy="580"/>
              <a:chOff x="1774" y="1427"/>
              <a:chExt cx="400" cy="580"/>
            </a:xfrm>
          </p:grpSpPr>
          <p:sp>
            <p:nvSpPr>
              <p:cNvPr id="1423" name="Google Shape;1423;p29"/>
              <p:cNvSpPr/>
              <p:nvPr/>
            </p:nvSpPr>
            <p:spPr>
              <a:xfrm>
                <a:off x="1824" y="1796"/>
                <a:ext cx="342" cy="117"/>
              </a:xfrm>
              <a:custGeom>
                <a:rect b="b" l="l" r="r" t="t"/>
                <a:pathLst>
                  <a:path extrusionOk="0" h="117" w="342">
                    <a:moveTo>
                      <a:pt x="342" y="6"/>
                    </a:moveTo>
                    <a:lnTo>
                      <a:pt x="2" y="117"/>
                    </a:lnTo>
                    <a:lnTo>
                      <a:pt x="2" y="115"/>
                    </a:lnTo>
                    <a:lnTo>
                      <a:pt x="0" y="111"/>
                    </a:lnTo>
                    <a:lnTo>
                      <a:pt x="342" y="0"/>
                    </a:lnTo>
                    <a:lnTo>
                      <a:pt x="342" y="6"/>
                    </a:lnTo>
                    <a:close/>
                  </a:path>
                </a:pathLst>
              </a:custGeom>
              <a:solidFill>
                <a:srgbClr val="EE9E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4" name="Google Shape;1424;p29"/>
              <p:cNvSpPr/>
              <p:nvPr/>
            </p:nvSpPr>
            <p:spPr>
              <a:xfrm>
                <a:off x="1824" y="1794"/>
                <a:ext cx="342" cy="117"/>
              </a:xfrm>
              <a:custGeom>
                <a:rect b="b" l="l" r="r" t="t"/>
                <a:pathLst>
                  <a:path extrusionOk="0" h="117" w="342">
                    <a:moveTo>
                      <a:pt x="342" y="6"/>
                    </a:moveTo>
                    <a:lnTo>
                      <a:pt x="2" y="117"/>
                    </a:lnTo>
                    <a:lnTo>
                      <a:pt x="0" y="113"/>
                    </a:lnTo>
                    <a:lnTo>
                      <a:pt x="0" y="111"/>
                    </a:lnTo>
                    <a:lnTo>
                      <a:pt x="342" y="0"/>
                    </a:lnTo>
                    <a:lnTo>
                      <a:pt x="342" y="6"/>
                    </a:lnTo>
                    <a:close/>
                  </a:path>
                </a:pathLst>
              </a:custGeom>
              <a:solidFill>
                <a:srgbClr val="ED9C3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5" name="Google Shape;1425;p29"/>
              <p:cNvSpPr/>
              <p:nvPr/>
            </p:nvSpPr>
            <p:spPr>
              <a:xfrm>
                <a:off x="1822" y="1792"/>
                <a:ext cx="344" cy="115"/>
              </a:xfrm>
              <a:custGeom>
                <a:rect b="b" l="l" r="r" t="t"/>
                <a:pathLst>
                  <a:path extrusionOk="0" h="115" w="344">
                    <a:moveTo>
                      <a:pt x="344" y="4"/>
                    </a:moveTo>
                    <a:lnTo>
                      <a:pt x="2" y="115"/>
                    </a:lnTo>
                    <a:lnTo>
                      <a:pt x="2" y="113"/>
                    </a:lnTo>
                    <a:lnTo>
                      <a:pt x="0" y="111"/>
                    </a:lnTo>
                    <a:lnTo>
                      <a:pt x="344" y="0"/>
                    </a:lnTo>
                    <a:lnTo>
                      <a:pt x="344" y="4"/>
                    </a:lnTo>
                    <a:close/>
                  </a:path>
                </a:pathLst>
              </a:custGeom>
              <a:solidFill>
                <a:srgbClr val="ED9B3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6" name="Google Shape;1426;p29"/>
              <p:cNvSpPr/>
              <p:nvPr/>
            </p:nvSpPr>
            <p:spPr>
              <a:xfrm>
                <a:off x="1822" y="1788"/>
                <a:ext cx="344" cy="117"/>
              </a:xfrm>
              <a:custGeom>
                <a:rect b="b" l="l" r="r" t="t"/>
                <a:pathLst>
                  <a:path extrusionOk="0" h="117" w="344">
                    <a:moveTo>
                      <a:pt x="344" y="6"/>
                    </a:moveTo>
                    <a:lnTo>
                      <a:pt x="2" y="117"/>
                    </a:lnTo>
                    <a:lnTo>
                      <a:pt x="0" y="115"/>
                    </a:lnTo>
                    <a:lnTo>
                      <a:pt x="0" y="113"/>
                    </a:lnTo>
                    <a:lnTo>
                      <a:pt x="344" y="0"/>
                    </a:lnTo>
                    <a:lnTo>
                      <a:pt x="344" y="6"/>
                    </a:lnTo>
                    <a:close/>
                  </a:path>
                </a:pathLst>
              </a:custGeom>
              <a:solidFill>
                <a:srgbClr val="ED9A3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7" name="Google Shape;1427;p29"/>
              <p:cNvSpPr/>
              <p:nvPr/>
            </p:nvSpPr>
            <p:spPr>
              <a:xfrm>
                <a:off x="1820" y="1786"/>
                <a:ext cx="346" cy="117"/>
              </a:xfrm>
              <a:custGeom>
                <a:rect b="b" l="l" r="r" t="t"/>
                <a:pathLst>
                  <a:path extrusionOk="0" h="117" w="346">
                    <a:moveTo>
                      <a:pt x="346" y="6"/>
                    </a:moveTo>
                    <a:lnTo>
                      <a:pt x="2" y="117"/>
                    </a:lnTo>
                    <a:lnTo>
                      <a:pt x="2" y="115"/>
                    </a:lnTo>
                    <a:lnTo>
                      <a:pt x="0" y="114"/>
                    </a:lnTo>
                    <a:lnTo>
                      <a:pt x="346" y="0"/>
                    </a:lnTo>
                    <a:lnTo>
                      <a:pt x="346" y="6"/>
                    </a:lnTo>
                    <a:close/>
                  </a:path>
                </a:pathLst>
              </a:custGeom>
              <a:solidFill>
                <a:srgbClr val="ED9A3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8" name="Google Shape;1428;p29"/>
              <p:cNvSpPr/>
              <p:nvPr/>
            </p:nvSpPr>
            <p:spPr>
              <a:xfrm>
                <a:off x="1820" y="1782"/>
                <a:ext cx="346" cy="119"/>
              </a:xfrm>
              <a:custGeom>
                <a:rect b="b" l="l" r="r" t="t"/>
                <a:pathLst>
                  <a:path extrusionOk="0" h="119" w="346">
                    <a:moveTo>
                      <a:pt x="346" y="6"/>
                    </a:moveTo>
                    <a:lnTo>
                      <a:pt x="2" y="119"/>
                    </a:lnTo>
                    <a:lnTo>
                      <a:pt x="0" y="118"/>
                    </a:lnTo>
                    <a:lnTo>
                      <a:pt x="0" y="114"/>
                    </a:lnTo>
                    <a:lnTo>
                      <a:pt x="346" y="0"/>
                    </a:lnTo>
                    <a:lnTo>
                      <a:pt x="346" y="6"/>
                    </a:lnTo>
                    <a:close/>
                  </a:path>
                </a:pathLst>
              </a:custGeom>
              <a:solidFill>
                <a:srgbClr val="EC983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9" name="Google Shape;1429;p29"/>
              <p:cNvSpPr/>
              <p:nvPr/>
            </p:nvSpPr>
            <p:spPr>
              <a:xfrm>
                <a:off x="1819" y="1781"/>
                <a:ext cx="347" cy="119"/>
              </a:xfrm>
              <a:custGeom>
                <a:rect b="b" l="l" r="r" t="t"/>
                <a:pathLst>
                  <a:path extrusionOk="0" h="119" w="347">
                    <a:moveTo>
                      <a:pt x="347" y="5"/>
                    </a:moveTo>
                    <a:lnTo>
                      <a:pt x="1" y="119"/>
                    </a:lnTo>
                    <a:lnTo>
                      <a:pt x="1" y="115"/>
                    </a:lnTo>
                    <a:lnTo>
                      <a:pt x="0" y="113"/>
                    </a:lnTo>
                    <a:lnTo>
                      <a:pt x="347" y="0"/>
                    </a:lnTo>
                    <a:lnTo>
                      <a:pt x="347" y="5"/>
                    </a:lnTo>
                    <a:close/>
                  </a:path>
                </a:pathLst>
              </a:custGeom>
              <a:solidFill>
                <a:srgbClr val="EC973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0" name="Google Shape;1430;p29"/>
              <p:cNvSpPr/>
              <p:nvPr/>
            </p:nvSpPr>
            <p:spPr>
              <a:xfrm>
                <a:off x="1817" y="1779"/>
                <a:ext cx="349" cy="117"/>
              </a:xfrm>
              <a:custGeom>
                <a:rect b="b" l="l" r="r" t="t"/>
                <a:pathLst>
                  <a:path extrusionOk="0" h="117" w="349">
                    <a:moveTo>
                      <a:pt x="349" y="3"/>
                    </a:moveTo>
                    <a:lnTo>
                      <a:pt x="3" y="117"/>
                    </a:lnTo>
                    <a:lnTo>
                      <a:pt x="2" y="115"/>
                    </a:lnTo>
                    <a:lnTo>
                      <a:pt x="0" y="113"/>
                    </a:lnTo>
                    <a:lnTo>
                      <a:pt x="349" y="0"/>
                    </a:lnTo>
                    <a:lnTo>
                      <a:pt x="349" y="3"/>
                    </a:lnTo>
                    <a:close/>
                  </a:path>
                </a:pathLst>
              </a:custGeom>
              <a:solidFill>
                <a:srgbClr val="EC963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1" name="Google Shape;1431;p29"/>
              <p:cNvSpPr/>
              <p:nvPr/>
            </p:nvSpPr>
            <p:spPr>
              <a:xfrm>
                <a:off x="1817" y="1775"/>
                <a:ext cx="349" cy="119"/>
              </a:xfrm>
              <a:custGeom>
                <a:rect b="b" l="l" r="r" t="t"/>
                <a:pathLst>
                  <a:path extrusionOk="0" h="119" w="349">
                    <a:moveTo>
                      <a:pt x="349" y="6"/>
                    </a:moveTo>
                    <a:lnTo>
                      <a:pt x="2" y="119"/>
                    </a:lnTo>
                    <a:lnTo>
                      <a:pt x="0" y="117"/>
                    </a:lnTo>
                    <a:lnTo>
                      <a:pt x="0" y="115"/>
                    </a:lnTo>
                    <a:lnTo>
                      <a:pt x="349" y="0"/>
                    </a:lnTo>
                    <a:lnTo>
                      <a:pt x="349" y="6"/>
                    </a:lnTo>
                    <a:close/>
                  </a:path>
                </a:pathLst>
              </a:custGeom>
              <a:solidFill>
                <a:srgbClr val="EC953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2" name="Google Shape;1432;p29"/>
              <p:cNvSpPr/>
              <p:nvPr/>
            </p:nvSpPr>
            <p:spPr>
              <a:xfrm>
                <a:off x="1815" y="1773"/>
                <a:ext cx="351" cy="119"/>
              </a:xfrm>
              <a:custGeom>
                <a:rect b="b" l="l" r="r" t="t"/>
                <a:pathLst>
                  <a:path extrusionOk="0" h="119" w="351">
                    <a:moveTo>
                      <a:pt x="351" y="6"/>
                    </a:moveTo>
                    <a:lnTo>
                      <a:pt x="2" y="119"/>
                    </a:lnTo>
                    <a:lnTo>
                      <a:pt x="2" y="117"/>
                    </a:lnTo>
                    <a:lnTo>
                      <a:pt x="0" y="115"/>
                    </a:lnTo>
                    <a:lnTo>
                      <a:pt x="351" y="0"/>
                    </a:lnTo>
                    <a:lnTo>
                      <a:pt x="351" y="6"/>
                    </a:lnTo>
                    <a:close/>
                  </a:path>
                </a:pathLst>
              </a:custGeom>
              <a:solidFill>
                <a:srgbClr val="EC933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3" name="Google Shape;1433;p29"/>
              <p:cNvSpPr/>
              <p:nvPr/>
            </p:nvSpPr>
            <p:spPr>
              <a:xfrm>
                <a:off x="1815" y="1771"/>
                <a:ext cx="351" cy="119"/>
              </a:xfrm>
              <a:custGeom>
                <a:rect b="b" l="l" r="r" t="t"/>
                <a:pathLst>
                  <a:path extrusionOk="0" h="119" w="351">
                    <a:moveTo>
                      <a:pt x="351" y="4"/>
                    </a:moveTo>
                    <a:lnTo>
                      <a:pt x="2" y="119"/>
                    </a:lnTo>
                    <a:lnTo>
                      <a:pt x="0" y="117"/>
                    </a:lnTo>
                    <a:lnTo>
                      <a:pt x="0" y="113"/>
                    </a:lnTo>
                    <a:lnTo>
                      <a:pt x="351" y="0"/>
                    </a:lnTo>
                    <a:lnTo>
                      <a:pt x="351" y="4"/>
                    </a:lnTo>
                    <a:close/>
                  </a:path>
                </a:pathLst>
              </a:custGeom>
              <a:solidFill>
                <a:srgbClr val="EB923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4" name="Google Shape;1434;p29"/>
              <p:cNvSpPr/>
              <p:nvPr/>
            </p:nvSpPr>
            <p:spPr>
              <a:xfrm>
                <a:off x="1813" y="1767"/>
                <a:ext cx="353" cy="121"/>
              </a:xfrm>
              <a:custGeom>
                <a:rect b="b" l="l" r="r" t="t"/>
                <a:pathLst>
                  <a:path extrusionOk="0" h="121" w="353">
                    <a:moveTo>
                      <a:pt x="353" y="6"/>
                    </a:moveTo>
                    <a:lnTo>
                      <a:pt x="2" y="121"/>
                    </a:lnTo>
                    <a:lnTo>
                      <a:pt x="2" y="117"/>
                    </a:lnTo>
                    <a:lnTo>
                      <a:pt x="0" y="115"/>
                    </a:lnTo>
                    <a:lnTo>
                      <a:pt x="353" y="0"/>
                    </a:lnTo>
                    <a:lnTo>
                      <a:pt x="353" y="6"/>
                    </a:lnTo>
                    <a:close/>
                  </a:path>
                </a:pathLst>
              </a:custGeom>
              <a:solidFill>
                <a:srgbClr val="EB913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5" name="Google Shape;1435;p29"/>
              <p:cNvSpPr/>
              <p:nvPr/>
            </p:nvSpPr>
            <p:spPr>
              <a:xfrm>
                <a:off x="1813" y="1765"/>
                <a:ext cx="353" cy="119"/>
              </a:xfrm>
              <a:custGeom>
                <a:rect b="b" l="l" r="r" t="t"/>
                <a:pathLst>
                  <a:path extrusionOk="0" h="119" w="353">
                    <a:moveTo>
                      <a:pt x="353" y="6"/>
                    </a:moveTo>
                    <a:lnTo>
                      <a:pt x="2" y="119"/>
                    </a:lnTo>
                    <a:lnTo>
                      <a:pt x="0" y="117"/>
                    </a:lnTo>
                    <a:lnTo>
                      <a:pt x="0" y="115"/>
                    </a:lnTo>
                    <a:lnTo>
                      <a:pt x="353" y="0"/>
                    </a:lnTo>
                    <a:lnTo>
                      <a:pt x="353" y="6"/>
                    </a:lnTo>
                    <a:close/>
                  </a:path>
                </a:pathLst>
              </a:custGeom>
              <a:solidFill>
                <a:srgbClr val="EB903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6" name="Google Shape;1436;p29"/>
              <p:cNvSpPr/>
              <p:nvPr/>
            </p:nvSpPr>
            <p:spPr>
              <a:xfrm>
                <a:off x="1811" y="1761"/>
                <a:ext cx="355" cy="121"/>
              </a:xfrm>
              <a:custGeom>
                <a:rect b="b" l="l" r="r" t="t"/>
                <a:pathLst>
                  <a:path extrusionOk="0" h="121" w="355">
                    <a:moveTo>
                      <a:pt x="355" y="6"/>
                    </a:moveTo>
                    <a:lnTo>
                      <a:pt x="2" y="121"/>
                    </a:lnTo>
                    <a:lnTo>
                      <a:pt x="2" y="119"/>
                    </a:lnTo>
                    <a:lnTo>
                      <a:pt x="0" y="117"/>
                    </a:lnTo>
                    <a:lnTo>
                      <a:pt x="355" y="0"/>
                    </a:lnTo>
                    <a:lnTo>
                      <a:pt x="355" y="6"/>
                    </a:lnTo>
                    <a:close/>
                  </a:path>
                </a:pathLst>
              </a:custGeom>
              <a:solidFill>
                <a:srgbClr val="EB8E3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7" name="Google Shape;1437;p29"/>
              <p:cNvSpPr/>
              <p:nvPr/>
            </p:nvSpPr>
            <p:spPr>
              <a:xfrm>
                <a:off x="1811" y="1759"/>
                <a:ext cx="355" cy="121"/>
              </a:xfrm>
              <a:custGeom>
                <a:rect b="b" l="l" r="r" t="t"/>
                <a:pathLst>
                  <a:path extrusionOk="0" h="121" w="355">
                    <a:moveTo>
                      <a:pt x="355" y="6"/>
                    </a:moveTo>
                    <a:lnTo>
                      <a:pt x="2" y="121"/>
                    </a:lnTo>
                    <a:lnTo>
                      <a:pt x="0" y="119"/>
                    </a:lnTo>
                    <a:lnTo>
                      <a:pt x="0" y="116"/>
                    </a:lnTo>
                    <a:lnTo>
                      <a:pt x="355" y="0"/>
                    </a:lnTo>
                    <a:lnTo>
                      <a:pt x="355" y="6"/>
                    </a:lnTo>
                    <a:close/>
                  </a:path>
                </a:pathLst>
              </a:custGeom>
              <a:solidFill>
                <a:srgbClr val="EA8D3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8" name="Google Shape;1438;p29"/>
              <p:cNvSpPr/>
              <p:nvPr/>
            </p:nvSpPr>
            <p:spPr>
              <a:xfrm>
                <a:off x="1811" y="1758"/>
                <a:ext cx="355" cy="120"/>
              </a:xfrm>
              <a:custGeom>
                <a:rect b="b" l="l" r="r" t="t"/>
                <a:pathLst>
                  <a:path extrusionOk="0" h="120" w="355">
                    <a:moveTo>
                      <a:pt x="355" y="3"/>
                    </a:moveTo>
                    <a:lnTo>
                      <a:pt x="0" y="120"/>
                    </a:lnTo>
                    <a:lnTo>
                      <a:pt x="0" y="117"/>
                    </a:lnTo>
                    <a:lnTo>
                      <a:pt x="0" y="115"/>
                    </a:lnTo>
                    <a:lnTo>
                      <a:pt x="355" y="0"/>
                    </a:lnTo>
                    <a:lnTo>
                      <a:pt x="355" y="3"/>
                    </a:lnTo>
                    <a:close/>
                  </a:path>
                </a:pathLst>
              </a:custGeom>
              <a:solidFill>
                <a:srgbClr val="EA8C3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9" name="Google Shape;1439;p29"/>
              <p:cNvSpPr/>
              <p:nvPr/>
            </p:nvSpPr>
            <p:spPr>
              <a:xfrm>
                <a:off x="1809" y="1754"/>
                <a:ext cx="357" cy="121"/>
              </a:xfrm>
              <a:custGeom>
                <a:rect b="b" l="l" r="r" t="t"/>
                <a:pathLst>
                  <a:path extrusionOk="0" h="121" w="357">
                    <a:moveTo>
                      <a:pt x="357" y="5"/>
                    </a:moveTo>
                    <a:lnTo>
                      <a:pt x="2" y="121"/>
                    </a:lnTo>
                    <a:lnTo>
                      <a:pt x="2" y="119"/>
                    </a:lnTo>
                    <a:lnTo>
                      <a:pt x="0" y="117"/>
                    </a:lnTo>
                    <a:lnTo>
                      <a:pt x="357" y="0"/>
                    </a:lnTo>
                    <a:lnTo>
                      <a:pt x="357" y="5"/>
                    </a:lnTo>
                    <a:close/>
                  </a:path>
                </a:pathLst>
              </a:custGeom>
              <a:solidFill>
                <a:srgbClr val="EA8B3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0" name="Google Shape;1440;p29"/>
              <p:cNvSpPr/>
              <p:nvPr/>
            </p:nvSpPr>
            <p:spPr>
              <a:xfrm>
                <a:off x="1809" y="1752"/>
                <a:ext cx="357" cy="121"/>
              </a:xfrm>
              <a:custGeom>
                <a:rect b="b" l="l" r="r" t="t"/>
                <a:pathLst>
                  <a:path extrusionOk="0" h="121" w="357">
                    <a:moveTo>
                      <a:pt x="357" y="6"/>
                    </a:moveTo>
                    <a:lnTo>
                      <a:pt x="2" y="121"/>
                    </a:lnTo>
                    <a:lnTo>
                      <a:pt x="0" y="119"/>
                    </a:lnTo>
                    <a:lnTo>
                      <a:pt x="0" y="117"/>
                    </a:lnTo>
                    <a:lnTo>
                      <a:pt x="357" y="0"/>
                    </a:lnTo>
                    <a:lnTo>
                      <a:pt x="357" y="6"/>
                    </a:lnTo>
                    <a:close/>
                  </a:path>
                </a:pathLst>
              </a:custGeom>
              <a:solidFill>
                <a:srgbClr val="EA8A3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1" name="Google Shape;1441;p29"/>
              <p:cNvSpPr/>
              <p:nvPr/>
            </p:nvSpPr>
            <p:spPr>
              <a:xfrm>
                <a:off x="1807" y="1750"/>
                <a:ext cx="359" cy="121"/>
              </a:xfrm>
              <a:custGeom>
                <a:rect b="b" l="l" r="r" t="t"/>
                <a:pathLst>
                  <a:path extrusionOk="0" h="121" w="359">
                    <a:moveTo>
                      <a:pt x="359" y="4"/>
                    </a:moveTo>
                    <a:lnTo>
                      <a:pt x="2" y="121"/>
                    </a:lnTo>
                    <a:lnTo>
                      <a:pt x="2" y="119"/>
                    </a:lnTo>
                    <a:lnTo>
                      <a:pt x="0" y="117"/>
                    </a:lnTo>
                    <a:lnTo>
                      <a:pt x="359" y="0"/>
                    </a:lnTo>
                    <a:lnTo>
                      <a:pt x="359" y="4"/>
                    </a:lnTo>
                    <a:close/>
                  </a:path>
                </a:pathLst>
              </a:custGeom>
              <a:solidFill>
                <a:srgbClr val="EA893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2" name="Google Shape;1442;p29"/>
              <p:cNvSpPr/>
              <p:nvPr/>
            </p:nvSpPr>
            <p:spPr>
              <a:xfrm>
                <a:off x="1807" y="1746"/>
                <a:ext cx="359" cy="123"/>
              </a:xfrm>
              <a:custGeom>
                <a:rect b="b" l="l" r="r" t="t"/>
                <a:pathLst>
                  <a:path extrusionOk="0" h="123" w="359">
                    <a:moveTo>
                      <a:pt x="359" y="6"/>
                    </a:moveTo>
                    <a:lnTo>
                      <a:pt x="2" y="123"/>
                    </a:lnTo>
                    <a:lnTo>
                      <a:pt x="0" y="121"/>
                    </a:lnTo>
                    <a:lnTo>
                      <a:pt x="0" y="117"/>
                    </a:lnTo>
                    <a:lnTo>
                      <a:pt x="359" y="0"/>
                    </a:lnTo>
                    <a:lnTo>
                      <a:pt x="359" y="6"/>
                    </a:lnTo>
                    <a:close/>
                  </a:path>
                </a:pathLst>
              </a:custGeom>
              <a:solidFill>
                <a:srgbClr val="E9883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3" name="Google Shape;1443;p29"/>
              <p:cNvSpPr/>
              <p:nvPr/>
            </p:nvSpPr>
            <p:spPr>
              <a:xfrm>
                <a:off x="1805" y="1744"/>
                <a:ext cx="361" cy="123"/>
              </a:xfrm>
              <a:custGeom>
                <a:rect b="b" l="l" r="r" t="t"/>
                <a:pathLst>
                  <a:path extrusionOk="0" h="123" w="361">
                    <a:moveTo>
                      <a:pt x="361" y="6"/>
                    </a:moveTo>
                    <a:lnTo>
                      <a:pt x="2" y="123"/>
                    </a:lnTo>
                    <a:lnTo>
                      <a:pt x="2" y="119"/>
                    </a:lnTo>
                    <a:lnTo>
                      <a:pt x="0" y="117"/>
                    </a:lnTo>
                    <a:lnTo>
                      <a:pt x="361" y="0"/>
                    </a:lnTo>
                    <a:lnTo>
                      <a:pt x="361" y="6"/>
                    </a:lnTo>
                    <a:close/>
                  </a:path>
                </a:pathLst>
              </a:custGeom>
              <a:solidFill>
                <a:srgbClr val="E9873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4" name="Google Shape;1444;p29"/>
              <p:cNvSpPr/>
              <p:nvPr/>
            </p:nvSpPr>
            <p:spPr>
              <a:xfrm>
                <a:off x="1805" y="1740"/>
                <a:ext cx="361" cy="123"/>
              </a:xfrm>
              <a:custGeom>
                <a:rect b="b" l="l" r="r" t="t"/>
                <a:pathLst>
                  <a:path extrusionOk="0" h="123" w="361">
                    <a:moveTo>
                      <a:pt x="361" y="6"/>
                    </a:moveTo>
                    <a:lnTo>
                      <a:pt x="2" y="123"/>
                    </a:lnTo>
                    <a:lnTo>
                      <a:pt x="0" y="121"/>
                    </a:lnTo>
                    <a:lnTo>
                      <a:pt x="0" y="119"/>
                    </a:lnTo>
                    <a:lnTo>
                      <a:pt x="361" y="0"/>
                    </a:lnTo>
                    <a:lnTo>
                      <a:pt x="361" y="6"/>
                    </a:lnTo>
                    <a:close/>
                  </a:path>
                </a:pathLst>
              </a:custGeom>
              <a:solidFill>
                <a:srgbClr val="E9863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5" name="Google Shape;1445;p29"/>
              <p:cNvSpPr/>
              <p:nvPr/>
            </p:nvSpPr>
            <p:spPr>
              <a:xfrm>
                <a:off x="1803" y="1738"/>
                <a:ext cx="363" cy="123"/>
              </a:xfrm>
              <a:custGeom>
                <a:rect b="b" l="l" r="r" t="t"/>
                <a:pathLst>
                  <a:path extrusionOk="0" h="123" w="363">
                    <a:moveTo>
                      <a:pt x="363" y="6"/>
                    </a:moveTo>
                    <a:lnTo>
                      <a:pt x="2" y="123"/>
                    </a:lnTo>
                    <a:lnTo>
                      <a:pt x="2" y="121"/>
                    </a:lnTo>
                    <a:lnTo>
                      <a:pt x="0" y="119"/>
                    </a:lnTo>
                    <a:lnTo>
                      <a:pt x="363" y="0"/>
                    </a:lnTo>
                    <a:lnTo>
                      <a:pt x="363" y="6"/>
                    </a:lnTo>
                    <a:close/>
                  </a:path>
                </a:pathLst>
              </a:custGeom>
              <a:solidFill>
                <a:srgbClr val="E9853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6" name="Google Shape;1446;p29"/>
              <p:cNvSpPr/>
              <p:nvPr/>
            </p:nvSpPr>
            <p:spPr>
              <a:xfrm>
                <a:off x="1803" y="1736"/>
                <a:ext cx="363" cy="123"/>
              </a:xfrm>
              <a:custGeom>
                <a:rect b="b" l="l" r="r" t="t"/>
                <a:pathLst>
                  <a:path extrusionOk="0" h="123" w="363">
                    <a:moveTo>
                      <a:pt x="363" y="4"/>
                    </a:moveTo>
                    <a:lnTo>
                      <a:pt x="2" y="123"/>
                    </a:lnTo>
                    <a:lnTo>
                      <a:pt x="0" y="121"/>
                    </a:lnTo>
                    <a:lnTo>
                      <a:pt x="0" y="117"/>
                    </a:lnTo>
                    <a:lnTo>
                      <a:pt x="363" y="0"/>
                    </a:lnTo>
                    <a:lnTo>
                      <a:pt x="363" y="4"/>
                    </a:lnTo>
                    <a:close/>
                  </a:path>
                </a:pathLst>
              </a:custGeom>
              <a:solidFill>
                <a:srgbClr val="E9843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7" name="Google Shape;1447;p29"/>
              <p:cNvSpPr/>
              <p:nvPr/>
            </p:nvSpPr>
            <p:spPr>
              <a:xfrm>
                <a:off x="1803" y="1733"/>
                <a:ext cx="363" cy="124"/>
              </a:xfrm>
              <a:custGeom>
                <a:rect b="b" l="l" r="r" t="t"/>
                <a:pathLst>
                  <a:path extrusionOk="0" h="124" w="363">
                    <a:moveTo>
                      <a:pt x="363" y="5"/>
                    </a:moveTo>
                    <a:lnTo>
                      <a:pt x="0" y="124"/>
                    </a:lnTo>
                    <a:lnTo>
                      <a:pt x="0" y="120"/>
                    </a:lnTo>
                    <a:lnTo>
                      <a:pt x="0" y="119"/>
                    </a:lnTo>
                    <a:lnTo>
                      <a:pt x="363" y="0"/>
                    </a:lnTo>
                    <a:lnTo>
                      <a:pt x="363" y="5"/>
                    </a:lnTo>
                    <a:close/>
                  </a:path>
                </a:pathLst>
              </a:custGeom>
              <a:solidFill>
                <a:srgbClr val="E9833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8" name="Google Shape;1448;p29"/>
              <p:cNvSpPr/>
              <p:nvPr/>
            </p:nvSpPr>
            <p:spPr>
              <a:xfrm>
                <a:off x="1801" y="1731"/>
                <a:ext cx="365" cy="122"/>
              </a:xfrm>
              <a:custGeom>
                <a:rect b="b" l="l" r="r" t="t"/>
                <a:pathLst>
                  <a:path extrusionOk="0" h="122" w="365">
                    <a:moveTo>
                      <a:pt x="365" y="5"/>
                    </a:moveTo>
                    <a:lnTo>
                      <a:pt x="2" y="122"/>
                    </a:lnTo>
                    <a:lnTo>
                      <a:pt x="2" y="121"/>
                    </a:lnTo>
                    <a:lnTo>
                      <a:pt x="0" y="119"/>
                    </a:lnTo>
                    <a:lnTo>
                      <a:pt x="365" y="0"/>
                    </a:lnTo>
                    <a:lnTo>
                      <a:pt x="365" y="5"/>
                    </a:lnTo>
                    <a:close/>
                  </a:path>
                </a:pathLst>
              </a:custGeom>
              <a:solidFill>
                <a:srgbClr val="E8813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9" name="Google Shape;1449;p29"/>
              <p:cNvSpPr/>
              <p:nvPr/>
            </p:nvSpPr>
            <p:spPr>
              <a:xfrm>
                <a:off x="1801" y="1729"/>
                <a:ext cx="365" cy="123"/>
              </a:xfrm>
              <a:custGeom>
                <a:rect b="b" l="l" r="r" t="t"/>
                <a:pathLst>
                  <a:path extrusionOk="0" h="123" w="365">
                    <a:moveTo>
                      <a:pt x="365" y="4"/>
                    </a:moveTo>
                    <a:lnTo>
                      <a:pt x="2" y="123"/>
                    </a:lnTo>
                    <a:lnTo>
                      <a:pt x="0" y="121"/>
                    </a:lnTo>
                    <a:lnTo>
                      <a:pt x="0" y="119"/>
                    </a:lnTo>
                    <a:lnTo>
                      <a:pt x="365" y="0"/>
                    </a:lnTo>
                    <a:lnTo>
                      <a:pt x="365" y="4"/>
                    </a:lnTo>
                    <a:close/>
                  </a:path>
                </a:pathLst>
              </a:custGeom>
              <a:solidFill>
                <a:srgbClr val="E880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0" name="Google Shape;1450;p29"/>
              <p:cNvSpPr/>
              <p:nvPr/>
            </p:nvSpPr>
            <p:spPr>
              <a:xfrm>
                <a:off x="1799" y="1725"/>
                <a:ext cx="367" cy="125"/>
              </a:xfrm>
              <a:custGeom>
                <a:rect b="b" l="l" r="r" t="t"/>
                <a:pathLst>
                  <a:path extrusionOk="0" h="125" w="367">
                    <a:moveTo>
                      <a:pt x="367" y="6"/>
                    </a:moveTo>
                    <a:lnTo>
                      <a:pt x="2" y="125"/>
                    </a:lnTo>
                    <a:lnTo>
                      <a:pt x="2" y="123"/>
                    </a:lnTo>
                    <a:lnTo>
                      <a:pt x="0" y="119"/>
                    </a:lnTo>
                    <a:lnTo>
                      <a:pt x="367" y="0"/>
                    </a:lnTo>
                    <a:lnTo>
                      <a:pt x="367" y="6"/>
                    </a:lnTo>
                    <a:close/>
                  </a:path>
                </a:pathLst>
              </a:custGeom>
              <a:solidFill>
                <a:srgbClr val="E87F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1" name="Google Shape;1451;p29"/>
              <p:cNvSpPr/>
              <p:nvPr/>
            </p:nvSpPr>
            <p:spPr>
              <a:xfrm>
                <a:off x="1799" y="1723"/>
                <a:ext cx="367" cy="125"/>
              </a:xfrm>
              <a:custGeom>
                <a:rect b="b" l="l" r="r" t="t"/>
                <a:pathLst>
                  <a:path extrusionOk="0" h="125" w="367">
                    <a:moveTo>
                      <a:pt x="367" y="6"/>
                    </a:moveTo>
                    <a:lnTo>
                      <a:pt x="2" y="125"/>
                    </a:lnTo>
                    <a:lnTo>
                      <a:pt x="0" y="121"/>
                    </a:lnTo>
                    <a:lnTo>
                      <a:pt x="0" y="119"/>
                    </a:lnTo>
                    <a:lnTo>
                      <a:pt x="367" y="0"/>
                    </a:lnTo>
                    <a:lnTo>
                      <a:pt x="367" y="6"/>
                    </a:lnTo>
                    <a:close/>
                  </a:path>
                </a:pathLst>
              </a:custGeom>
              <a:solidFill>
                <a:srgbClr val="E87E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2" name="Google Shape;1452;p29"/>
              <p:cNvSpPr/>
              <p:nvPr/>
            </p:nvSpPr>
            <p:spPr>
              <a:xfrm>
                <a:off x="1799" y="1719"/>
                <a:ext cx="367" cy="125"/>
              </a:xfrm>
              <a:custGeom>
                <a:rect b="b" l="l" r="r" t="t"/>
                <a:pathLst>
                  <a:path extrusionOk="0" h="125" w="367">
                    <a:moveTo>
                      <a:pt x="367" y="6"/>
                    </a:moveTo>
                    <a:lnTo>
                      <a:pt x="0" y="125"/>
                    </a:lnTo>
                    <a:lnTo>
                      <a:pt x="0" y="123"/>
                    </a:lnTo>
                    <a:lnTo>
                      <a:pt x="0" y="121"/>
                    </a:lnTo>
                    <a:lnTo>
                      <a:pt x="367" y="0"/>
                    </a:lnTo>
                    <a:lnTo>
                      <a:pt x="367" y="6"/>
                    </a:lnTo>
                    <a:close/>
                  </a:path>
                </a:pathLst>
              </a:custGeom>
              <a:solidFill>
                <a:srgbClr val="E87D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3" name="Google Shape;1453;p29"/>
              <p:cNvSpPr/>
              <p:nvPr/>
            </p:nvSpPr>
            <p:spPr>
              <a:xfrm>
                <a:off x="1797" y="1717"/>
                <a:ext cx="369" cy="125"/>
              </a:xfrm>
              <a:custGeom>
                <a:rect b="b" l="l" r="r" t="t"/>
                <a:pathLst>
                  <a:path extrusionOk="0" h="125" w="369">
                    <a:moveTo>
                      <a:pt x="369" y="6"/>
                    </a:moveTo>
                    <a:lnTo>
                      <a:pt x="2" y="125"/>
                    </a:lnTo>
                    <a:lnTo>
                      <a:pt x="2" y="123"/>
                    </a:lnTo>
                    <a:lnTo>
                      <a:pt x="0" y="121"/>
                    </a:lnTo>
                    <a:lnTo>
                      <a:pt x="369" y="0"/>
                    </a:lnTo>
                    <a:lnTo>
                      <a:pt x="369" y="6"/>
                    </a:lnTo>
                    <a:close/>
                  </a:path>
                </a:pathLst>
              </a:custGeom>
              <a:solidFill>
                <a:srgbClr val="E87D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4" name="Google Shape;1454;p29"/>
              <p:cNvSpPr/>
              <p:nvPr/>
            </p:nvSpPr>
            <p:spPr>
              <a:xfrm>
                <a:off x="1797" y="1715"/>
                <a:ext cx="369" cy="125"/>
              </a:xfrm>
              <a:custGeom>
                <a:rect b="b" l="l" r="r" t="t"/>
                <a:pathLst>
                  <a:path extrusionOk="0" h="125" w="369">
                    <a:moveTo>
                      <a:pt x="369" y="4"/>
                    </a:moveTo>
                    <a:lnTo>
                      <a:pt x="2" y="125"/>
                    </a:lnTo>
                    <a:lnTo>
                      <a:pt x="0" y="123"/>
                    </a:lnTo>
                    <a:lnTo>
                      <a:pt x="0" y="119"/>
                    </a:lnTo>
                    <a:lnTo>
                      <a:pt x="369" y="0"/>
                    </a:lnTo>
                    <a:lnTo>
                      <a:pt x="369" y="4"/>
                    </a:lnTo>
                    <a:close/>
                  </a:path>
                </a:pathLst>
              </a:custGeom>
              <a:solidFill>
                <a:srgbClr val="E87D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5" name="Google Shape;1455;p29"/>
              <p:cNvSpPr/>
              <p:nvPr/>
            </p:nvSpPr>
            <p:spPr>
              <a:xfrm>
                <a:off x="1797" y="1711"/>
                <a:ext cx="369" cy="127"/>
              </a:xfrm>
              <a:custGeom>
                <a:rect b="b" l="l" r="r" t="t"/>
                <a:pathLst>
                  <a:path extrusionOk="0" h="127" w="369">
                    <a:moveTo>
                      <a:pt x="369" y="6"/>
                    </a:moveTo>
                    <a:lnTo>
                      <a:pt x="0" y="127"/>
                    </a:lnTo>
                    <a:lnTo>
                      <a:pt x="0" y="123"/>
                    </a:lnTo>
                    <a:lnTo>
                      <a:pt x="0" y="121"/>
                    </a:lnTo>
                    <a:lnTo>
                      <a:pt x="369" y="0"/>
                    </a:lnTo>
                    <a:lnTo>
                      <a:pt x="369" y="6"/>
                    </a:lnTo>
                    <a:close/>
                  </a:path>
                </a:pathLst>
              </a:custGeom>
              <a:solidFill>
                <a:srgbClr val="E77C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6" name="Google Shape;1456;p29"/>
              <p:cNvSpPr/>
              <p:nvPr/>
            </p:nvSpPr>
            <p:spPr>
              <a:xfrm>
                <a:off x="1796" y="1710"/>
                <a:ext cx="370" cy="124"/>
              </a:xfrm>
              <a:custGeom>
                <a:rect b="b" l="l" r="r" t="t"/>
                <a:pathLst>
                  <a:path extrusionOk="0" h="124" w="370">
                    <a:moveTo>
                      <a:pt x="370" y="5"/>
                    </a:moveTo>
                    <a:lnTo>
                      <a:pt x="1" y="124"/>
                    </a:lnTo>
                    <a:lnTo>
                      <a:pt x="1" y="122"/>
                    </a:lnTo>
                    <a:lnTo>
                      <a:pt x="0" y="120"/>
                    </a:lnTo>
                    <a:lnTo>
                      <a:pt x="370" y="0"/>
                    </a:lnTo>
                    <a:lnTo>
                      <a:pt x="370" y="5"/>
                    </a:lnTo>
                    <a:close/>
                  </a:path>
                </a:pathLst>
              </a:custGeom>
              <a:solidFill>
                <a:srgbClr val="E77B3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7" name="Google Shape;1457;p29"/>
              <p:cNvSpPr/>
              <p:nvPr/>
            </p:nvSpPr>
            <p:spPr>
              <a:xfrm>
                <a:off x="1796" y="1708"/>
                <a:ext cx="370" cy="124"/>
              </a:xfrm>
              <a:custGeom>
                <a:rect b="b" l="l" r="r" t="t"/>
                <a:pathLst>
                  <a:path extrusionOk="0" h="124" w="370">
                    <a:moveTo>
                      <a:pt x="370" y="3"/>
                    </a:moveTo>
                    <a:lnTo>
                      <a:pt x="1" y="124"/>
                    </a:lnTo>
                    <a:lnTo>
                      <a:pt x="0" y="122"/>
                    </a:lnTo>
                    <a:lnTo>
                      <a:pt x="0" y="121"/>
                    </a:lnTo>
                    <a:lnTo>
                      <a:pt x="370" y="0"/>
                    </a:lnTo>
                    <a:lnTo>
                      <a:pt x="370" y="3"/>
                    </a:lnTo>
                    <a:close/>
                  </a:path>
                </a:pathLst>
              </a:custGeom>
              <a:solidFill>
                <a:srgbClr val="E77A3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8" name="Google Shape;1458;p29"/>
              <p:cNvSpPr/>
              <p:nvPr/>
            </p:nvSpPr>
            <p:spPr>
              <a:xfrm>
                <a:off x="1796" y="1704"/>
                <a:ext cx="370" cy="126"/>
              </a:xfrm>
              <a:custGeom>
                <a:rect b="b" l="l" r="r" t="t"/>
                <a:pathLst>
                  <a:path extrusionOk="0" h="126" w="370">
                    <a:moveTo>
                      <a:pt x="370" y="6"/>
                    </a:moveTo>
                    <a:lnTo>
                      <a:pt x="0" y="126"/>
                    </a:lnTo>
                    <a:lnTo>
                      <a:pt x="0" y="125"/>
                    </a:lnTo>
                    <a:lnTo>
                      <a:pt x="0" y="121"/>
                    </a:lnTo>
                    <a:lnTo>
                      <a:pt x="370" y="0"/>
                    </a:lnTo>
                    <a:lnTo>
                      <a:pt x="370" y="6"/>
                    </a:lnTo>
                    <a:close/>
                  </a:path>
                </a:pathLst>
              </a:custGeom>
              <a:solidFill>
                <a:srgbClr val="E7793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9" name="Google Shape;1459;p29"/>
              <p:cNvSpPr/>
              <p:nvPr/>
            </p:nvSpPr>
            <p:spPr>
              <a:xfrm>
                <a:off x="1794" y="1702"/>
                <a:ext cx="372" cy="127"/>
              </a:xfrm>
              <a:custGeom>
                <a:rect b="b" l="l" r="r" t="t"/>
                <a:pathLst>
                  <a:path extrusionOk="0" h="127" w="372">
                    <a:moveTo>
                      <a:pt x="372" y="6"/>
                    </a:moveTo>
                    <a:lnTo>
                      <a:pt x="2" y="127"/>
                    </a:lnTo>
                    <a:lnTo>
                      <a:pt x="2" y="123"/>
                    </a:lnTo>
                    <a:lnTo>
                      <a:pt x="0" y="121"/>
                    </a:lnTo>
                    <a:lnTo>
                      <a:pt x="372" y="0"/>
                    </a:lnTo>
                    <a:lnTo>
                      <a:pt x="372" y="6"/>
                    </a:lnTo>
                    <a:close/>
                  </a:path>
                </a:pathLst>
              </a:custGeom>
              <a:solidFill>
                <a:srgbClr val="E7783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0" name="Google Shape;1460;p29"/>
              <p:cNvSpPr/>
              <p:nvPr/>
            </p:nvSpPr>
            <p:spPr>
              <a:xfrm>
                <a:off x="1794" y="1698"/>
                <a:ext cx="372" cy="127"/>
              </a:xfrm>
              <a:custGeom>
                <a:rect b="b" l="l" r="r" t="t"/>
                <a:pathLst>
                  <a:path extrusionOk="0" h="127" w="372">
                    <a:moveTo>
                      <a:pt x="372" y="6"/>
                    </a:moveTo>
                    <a:lnTo>
                      <a:pt x="2" y="127"/>
                    </a:lnTo>
                    <a:lnTo>
                      <a:pt x="0" y="125"/>
                    </a:lnTo>
                    <a:lnTo>
                      <a:pt x="0" y="123"/>
                    </a:lnTo>
                    <a:lnTo>
                      <a:pt x="372" y="0"/>
                    </a:lnTo>
                    <a:lnTo>
                      <a:pt x="372" y="6"/>
                    </a:lnTo>
                    <a:close/>
                  </a:path>
                </a:pathLst>
              </a:custGeom>
              <a:solidFill>
                <a:srgbClr val="E7783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1" name="Google Shape;1461;p29"/>
              <p:cNvSpPr/>
              <p:nvPr/>
            </p:nvSpPr>
            <p:spPr>
              <a:xfrm>
                <a:off x="1794" y="1696"/>
                <a:ext cx="372" cy="127"/>
              </a:xfrm>
              <a:custGeom>
                <a:rect b="b" l="l" r="r" t="t"/>
                <a:pathLst>
                  <a:path extrusionOk="0" h="127" w="372">
                    <a:moveTo>
                      <a:pt x="372" y="6"/>
                    </a:moveTo>
                    <a:lnTo>
                      <a:pt x="0" y="127"/>
                    </a:lnTo>
                    <a:lnTo>
                      <a:pt x="0" y="125"/>
                    </a:lnTo>
                    <a:lnTo>
                      <a:pt x="0" y="121"/>
                    </a:lnTo>
                    <a:lnTo>
                      <a:pt x="372" y="0"/>
                    </a:lnTo>
                    <a:lnTo>
                      <a:pt x="372" y="6"/>
                    </a:lnTo>
                    <a:close/>
                  </a:path>
                </a:pathLst>
              </a:custGeom>
              <a:solidFill>
                <a:srgbClr val="E7773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2" name="Google Shape;1462;p29"/>
              <p:cNvSpPr/>
              <p:nvPr/>
            </p:nvSpPr>
            <p:spPr>
              <a:xfrm>
                <a:off x="1792" y="1694"/>
                <a:ext cx="374" cy="127"/>
              </a:xfrm>
              <a:custGeom>
                <a:rect b="b" l="l" r="r" t="t"/>
                <a:pathLst>
                  <a:path extrusionOk="0" h="127" w="374">
                    <a:moveTo>
                      <a:pt x="374" y="4"/>
                    </a:moveTo>
                    <a:lnTo>
                      <a:pt x="2" y="127"/>
                    </a:lnTo>
                    <a:lnTo>
                      <a:pt x="2" y="123"/>
                    </a:lnTo>
                    <a:lnTo>
                      <a:pt x="0" y="121"/>
                    </a:lnTo>
                    <a:lnTo>
                      <a:pt x="374" y="0"/>
                    </a:lnTo>
                    <a:lnTo>
                      <a:pt x="374" y="4"/>
                    </a:lnTo>
                    <a:close/>
                  </a:path>
                </a:pathLst>
              </a:custGeom>
              <a:solidFill>
                <a:srgbClr val="E6763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3" name="Google Shape;1463;p29"/>
              <p:cNvSpPr/>
              <p:nvPr/>
            </p:nvSpPr>
            <p:spPr>
              <a:xfrm>
                <a:off x="1792" y="1690"/>
                <a:ext cx="374" cy="127"/>
              </a:xfrm>
              <a:custGeom>
                <a:rect b="b" l="l" r="r" t="t"/>
                <a:pathLst>
                  <a:path extrusionOk="0" h="127" w="374">
                    <a:moveTo>
                      <a:pt x="374" y="6"/>
                    </a:moveTo>
                    <a:lnTo>
                      <a:pt x="2" y="127"/>
                    </a:lnTo>
                    <a:lnTo>
                      <a:pt x="0" y="125"/>
                    </a:lnTo>
                    <a:lnTo>
                      <a:pt x="0" y="123"/>
                    </a:lnTo>
                    <a:lnTo>
                      <a:pt x="374" y="0"/>
                    </a:lnTo>
                    <a:lnTo>
                      <a:pt x="374" y="6"/>
                    </a:lnTo>
                    <a:close/>
                  </a:path>
                </a:pathLst>
              </a:custGeom>
              <a:solidFill>
                <a:srgbClr val="E6753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4" name="Google Shape;1464;p29"/>
              <p:cNvSpPr/>
              <p:nvPr/>
            </p:nvSpPr>
            <p:spPr>
              <a:xfrm>
                <a:off x="1792" y="1688"/>
                <a:ext cx="374" cy="127"/>
              </a:xfrm>
              <a:custGeom>
                <a:rect b="b" l="l" r="r" t="t"/>
                <a:pathLst>
                  <a:path extrusionOk="0" h="127" w="374">
                    <a:moveTo>
                      <a:pt x="374" y="6"/>
                    </a:moveTo>
                    <a:lnTo>
                      <a:pt x="0" y="127"/>
                    </a:lnTo>
                    <a:lnTo>
                      <a:pt x="0" y="125"/>
                    </a:lnTo>
                    <a:lnTo>
                      <a:pt x="0" y="123"/>
                    </a:lnTo>
                    <a:lnTo>
                      <a:pt x="374" y="0"/>
                    </a:lnTo>
                    <a:lnTo>
                      <a:pt x="374" y="6"/>
                    </a:lnTo>
                    <a:close/>
                  </a:path>
                </a:pathLst>
              </a:custGeom>
              <a:solidFill>
                <a:srgbClr val="E6743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5" name="Google Shape;1465;p29"/>
              <p:cNvSpPr/>
              <p:nvPr/>
            </p:nvSpPr>
            <p:spPr>
              <a:xfrm>
                <a:off x="1790" y="1687"/>
                <a:ext cx="376" cy="126"/>
              </a:xfrm>
              <a:custGeom>
                <a:rect b="b" l="l" r="r" t="t"/>
                <a:pathLst>
                  <a:path extrusionOk="0" h="126" w="376">
                    <a:moveTo>
                      <a:pt x="376" y="3"/>
                    </a:moveTo>
                    <a:lnTo>
                      <a:pt x="2" y="126"/>
                    </a:lnTo>
                    <a:lnTo>
                      <a:pt x="2" y="124"/>
                    </a:lnTo>
                    <a:lnTo>
                      <a:pt x="0" y="120"/>
                    </a:lnTo>
                    <a:lnTo>
                      <a:pt x="376" y="0"/>
                    </a:lnTo>
                    <a:lnTo>
                      <a:pt x="376" y="3"/>
                    </a:lnTo>
                    <a:close/>
                  </a:path>
                </a:pathLst>
              </a:custGeom>
              <a:solidFill>
                <a:srgbClr val="E6733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6" name="Google Shape;1466;p29"/>
              <p:cNvSpPr/>
              <p:nvPr/>
            </p:nvSpPr>
            <p:spPr>
              <a:xfrm>
                <a:off x="1790" y="1683"/>
                <a:ext cx="376" cy="128"/>
              </a:xfrm>
              <a:custGeom>
                <a:rect b="b" l="l" r="r" t="t"/>
                <a:pathLst>
                  <a:path extrusionOk="0" h="128" w="376">
                    <a:moveTo>
                      <a:pt x="376" y="5"/>
                    </a:moveTo>
                    <a:lnTo>
                      <a:pt x="2" y="128"/>
                    </a:lnTo>
                    <a:lnTo>
                      <a:pt x="0" y="124"/>
                    </a:lnTo>
                    <a:lnTo>
                      <a:pt x="0" y="122"/>
                    </a:lnTo>
                    <a:lnTo>
                      <a:pt x="376" y="0"/>
                    </a:lnTo>
                    <a:lnTo>
                      <a:pt x="376" y="5"/>
                    </a:lnTo>
                    <a:close/>
                  </a:path>
                </a:pathLst>
              </a:custGeom>
              <a:solidFill>
                <a:srgbClr val="E6733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7" name="Google Shape;1467;p29"/>
              <p:cNvSpPr/>
              <p:nvPr/>
            </p:nvSpPr>
            <p:spPr>
              <a:xfrm>
                <a:off x="1790" y="1681"/>
                <a:ext cx="376" cy="126"/>
              </a:xfrm>
              <a:custGeom>
                <a:rect b="b" l="l" r="r" t="t"/>
                <a:pathLst>
                  <a:path extrusionOk="0" h="126" w="376">
                    <a:moveTo>
                      <a:pt x="376" y="6"/>
                    </a:moveTo>
                    <a:lnTo>
                      <a:pt x="0" y="126"/>
                    </a:lnTo>
                    <a:lnTo>
                      <a:pt x="0" y="124"/>
                    </a:lnTo>
                    <a:lnTo>
                      <a:pt x="0" y="123"/>
                    </a:lnTo>
                    <a:lnTo>
                      <a:pt x="376" y="0"/>
                    </a:lnTo>
                    <a:lnTo>
                      <a:pt x="376" y="6"/>
                    </a:lnTo>
                    <a:close/>
                  </a:path>
                </a:pathLst>
              </a:custGeom>
              <a:solidFill>
                <a:srgbClr val="E6723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8" name="Google Shape;1468;p29"/>
              <p:cNvSpPr/>
              <p:nvPr/>
            </p:nvSpPr>
            <p:spPr>
              <a:xfrm>
                <a:off x="1790" y="1677"/>
                <a:ext cx="376" cy="128"/>
              </a:xfrm>
              <a:custGeom>
                <a:rect b="b" l="l" r="r" t="t"/>
                <a:pathLst>
                  <a:path extrusionOk="0" h="128" w="376">
                    <a:moveTo>
                      <a:pt x="376" y="6"/>
                    </a:moveTo>
                    <a:lnTo>
                      <a:pt x="0" y="128"/>
                    </a:lnTo>
                    <a:lnTo>
                      <a:pt x="0" y="127"/>
                    </a:lnTo>
                    <a:lnTo>
                      <a:pt x="0" y="123"/>
                    </a:lnTo>
                    <a:lnTo>
                      <a:pt x="376" y="0"/>
                    </a:lnTo>
                    <a:lnTo>
                      <a:pt x="376" y="6"/>
                    </a:lnTo>
                    <a:close/>
                  </a:path>
                </a:pathLst>
              </a:custGeom>
              <a:solidFill>
                <a:srgbClr val="E6713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9" name="Google Shape;1469;p29"/>
              <p:cNvSpPr/>
              <p:nvPr/>
            </p:nvSpPr>
            <p:spPr>
              <a:xfrm>
                <a:off x="1788" y="1675"/>
                <a:ext cx="378" cy="129"/>
              </a:xfrm>
              <a:custGeom>
                <a:rect b="b" l="l" r="r" t="t"/>
                <a:pathLst>
                  <a:path extrusionOk="0" h="129" w="378">
                    <a:moveTo>
                      <a:pt x="378" y="6"/>
                    </a:moveTo>
                    <a:lnTo>
                      <a:pt x="2" y="129"/>
                    </a:lnTo>
                    <a:lnTo>
                      <a:pt x="2" y="125"/>
                    </a:lnTo>
                    <a:lnTo>
                      <a:pt x="0" y="123"/>
                    </a:lnTo>
                    <a:lnTo>
                      <a:pt x="378" y="0"/>
                    </a:lnTo>
                    <a:lnTo>
                      <a:pt x="378" y="6"/>
                    </a:lnTo>
                    <a:close/>
                  </a:path>
                </a:pathLst>
              </a:custGeom>
              <a:solidFill>
                <a:srgbClr val="E5703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0" name="Google Shape;1470;p29"/>
              <p:cNvSpPr/>
              <p:nvPr/>
            </p:nvSpPr>
            <p:spPr>
              <a:xfrm>
                <a:off x="1788" y="1673"/>
                <a:ext cx="378" cy="127"/>
              </a:xfrm>
              <a:custGeom>
                <a:rect b="b" l="l" r="r" t="t"/>
                <a:pathLst>
                  <a:path extrusionOk="0" h="127" w="378">
                    <a:moveTo>
                      <a:pt x="378" y="4"/>
                    </a:moveTo>
                    <a:lnTo>
                      <a:pt x="2" y="127"/>
                    </a:lnTo>
                    <a:lnTo>
                      <a:pt x="0" y="125"/>
                    </a:lnTo>
                    <a:lnTo>
                      <a:pt x="0" y="123"/>
                    </a:lnTo>
                    <a:lnTo>
                      <a:pt x="378" y="0"/>
                    </a:lnTo>
                    <a:lnTo>
                      <a:pt x="378" y="4"/>
                    </a:lnTo>
                    <a:close/>
                  </a:path>
                </a:pathLst>
              </a:custGeom>
              <a:solidFill>
                <a:srgbClr val="E56F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1" name="Google Shape;1471;p29"/>
              <p:cNvSpPr/>
              <p:nvPr/>
            </p:nvSpPr>
            <p:spPr>
              <a:xfrm>
                <a:off x="1788" y="1669"/>
                <a:ext cx="378" cy="129"/>
              </a:xfrm>
              <a:custGeom>
                <a:rect b="b" l="l" r="r" t="t"/>
                <a:pathLst>
                  <a:path extrusionOk="0" h="129" w="378">
                    <a:moveTo>
                      <a:pt x="378" y="6"/>
                    </a:moveTo>
                    <a:lnTo>
                      <a:pt x="0" y="129"/>
                    </a:lnTo>
                    <a:lnTo>
                      <a:pt x="0" y="127"/>
                    </a:lnTo>
                    <a:lnTo>
                      <a:pt x="0" y="125"/>
                    </a:lnTo>
                    <a:lnTo>
                      <a:pt x="378" y="0"/>
                    </a:lnTo>
                    <a:lnTo>
                      <a:pt x="378" y="6"/>
                    </a:lnTo>
                    <a:close/>
                  </a:path>
                </a:pathLst>
              </a:custGeom>
              <a:solidFill>
                <a:srgbClr val="E56E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2" name="Google Shape;1472;p29"/>
              <p:cNvSpPr/>
              <p:nvPr/>
            </p:nvSpPr>
            <p:spPr>
              <a:xfrm>
                <a:off x="1788" y="1667"/>
                <a:ext cx="378" cy="129"/>
              </a:xfrm>
              <a:custGeom>
                <a:rect b="b" l="l" r="r" t="t"/>
                <a:pathLst>
                  <a:path extrusionOk="0" h="129" w="378">
                    <a:moveTo>
                      <a:pt x="378" y="6"/>
                    </a:moveTo>
                    <a:lnTo>
                      <a:pt x="0" y="129"/>
                    </a:lnTo>
                    <a:lnTo>
                      <a:pt x="0" y="127"/>
                    </a:lnTo>
                    <a:lnTo>
                      <a:pt x="0" y="123"/>
                    </a:lnTo>
                    <a:lnTo>
                      <a:pt x="378" y="0"/>
                    </a:lnTo>
                    <a:lnTo>
                      <a:pt x="378" y="6"/>
                    </a:lnTo>
                    <a:close/>
                  </a:path>
                </a:pathLst>
              </a:custGeom>
              <a:solidFill>
                <a:srgbClr val="E56E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3" name="Google Shape;1473;p29"/>
              <p:cNvSpPr/>
              <p:nvPr/>
            </p:nvSpPr>
            <p:spPr>
              <a:xfrm>
                <a:off x="1786" y="1665"/>
                <a:ext cx="380" cy="129"/>
              </a:xfrm>
              <a:custGeom>
                <a:rect b="b" l="l" r="r" t="t"/>
                <a:pathLst>
                  <a:path extrusionOk="0" h="129" w="380">
                    <a:moveTo>
                      <a:pt x="380" y="4"/>
                    </a:moveTo>
                    <a:lnTo>
                      <a:pt x="2" y="129"/>
                    </a:lnTo>
                    <a:lnTo>
                      <a:pt x="2" y="125"/>
                    </a:lnTo>
                    <a:lnTo>
                      <a:pt x="0" y="123"/>
                    </a:lnTo>
                    <a:lnTo>
                      <a:pt x="380" y="0"/>
                    </a:lnTo>
                    <a:lnTo>
                      <a:pt x="380" y="4"/>
                    </a:lnTo>
                    <a:close/>
                  </a:path>
                </a:pathLst>
              </a:custGeom>
              <a:solidFill>
                <a:srgbClr val="E56D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4" name="Google Shape;1474;p29"/>
              <p:cNvSpPr/>
              <p:nvPr/>
            </p:nvSpPr>
            <p:spPr>
              <a:xfrm>
                <a:off x="1786" y="1662"/>
                <a:ext cx="380" cy="128"/>
              </a:xfrm>
              <a:custGeom>
                <a:rect b="b" l="l" r="r" t="t"/>
                <a:pathLst>
                  <a:path extrusionOk="0" h="128" w="380">
                    <a:moveTo>
                      <a:pt x="380" y="5"/>
                    </a:moveTo>
                    <a:lnTo>
                      <a:pt x="2" y="128"/>
                    </a:lnTo>
                    <a:lnTo>
                      <a:pt x="0" y="126"/>
                    </a:lnTo>
                    <a:lnTo>
                      <a:pt x="0" y="124"/>
                    </a:lnTo>
                    <a:lnTo>
                      <a:pt x="380" y="0"/>
                    </a:lnTo>
                    <a:lnTo>
                      <a:pt x="380" y="5"/>
                    </a:lnTo>
                    <a:close/>
                  </a:path>
                </a:pathLst>
              </a:custGeom>
              <a:solidFill>
                <a:srgbClr val="E56C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5" name="Google Shape;1475;p29"/>
              <p:cNvSpPr/>
              <p:nvPr/>
            </p:nvSpPr>
            <p:spPr>
              <a:xfrm>
                <a:off x="1786" y="1660"/>
                <a:ext cx="380" cy="128"/>
              </a:xfrm>
              <a:custGeom>
                <a:rect b="b" l="l" r="r" t="t"/>
                <a:pathLst>
                  <a:path extrusionOk="0" h="128" w="380">
                    <a:moveTo>
                      <a:pt x="380" y="5"/>
                    </a:moveTo>
                    <a:lnTo>
                      <a:pt x="0" y="128"/>
                    </a:lnTo>
                    <a:lnTo>
                      <a:pt x="0" y="126"/>
                    </a:lnTo>
                    <a:lnTo>
                      <a:pt x="0" y="122"/>
                    </a:lnTo>
                    <a:lnTo>
                      <a:pt x="380" y="0"/>
                    </a:lnTo>
                    <a:lnTo>
                      <a:pt x="380" y="5"/>
                    </a:lnTo>
                    <a:close/>
                  </a:path>
                </a:pathLst>
              </a:custGeom>
              <a:solidFill>
                <a:srgbClr val="E56B3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6" name="Google Shape;1476;p29"/>
              <p:cNvSpPr/>
              <p:nvPr/>
            </p:nvSpPr>
            <p:spPr>
              <a:xfrm>
                <a:off x="1786" y="1656"/>
                <a:ext cx="380" cy="130"/>
              </a:xfrm>
              <a:custGeom>
                <a:rect b="b" l="l" r="r" t="t"/>
                <a:pathLst>
                  <a:path extrusionOk="0" h="130" w="380">
                    <a:moveTo>
                      <a:pt x="380" y="6"/>
                    </a:moveTo>
                    <a:lnTo>
                      <a:pt x="0" y="130"/>
                    </a:lnTo>
                    <a:lnTo>
                      <a:pt x="0" y="126"/>
                    </a:lnTo>
                    <a:lnTo>
                      <a:pt x="0" y="125"/>
                    </a:lnTo>
                    <a:lnTo>
                      <a:pt x="380" y="0"/>
                    </a:lnTo>
                    <a:lnTo>
                      <a:pt x="380" y="6"/>
                    </a:lnTo>
                    <a:close/>
                  </a:path>
                </a:pathLst>
              </a:custGeom>
              <a:solidFill>
                <a:srgbClr val="E46A3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7" name="Google Shape;1477;p29"/>
              <p:cNvSpPr/>
              <p:nvPr/>
            </p:nvSpPr>
            <p:spPr>
              <a:xfrm>
                <a:off x="1786" y="1654"/>
                <a:ext cx="380" cy="128"/>
              </a:xfrm>
              <a:custGeom>
                <a:rect b="b" l="l" r="r" t="t"/>
                <a:pathLst>
                  <a:path extrusionOk="0" h="128" w="380">
                    <a:moveTo>
                      <a:pt x="380" y="6"/>
                    </a:moveTo>
                    <a:lnTo>
                      <a:pt x="0" y="128"/>
                    </a:lnTo>
                    <a:lnTo>
                      <a:pt x="0" y="127"/>
                    </a:lnTo>
                    <a:lnTo>
                      <a:pt x="0" y="125"/>
                    </a:lnTo>
                    <a:lnTo>
                      <a:pt x="380" y="0"/>
                    </a:lnTo>
                    <a:lnTo>
                      <a:pt x="380" y="6"/>
                    </a:lnTo>
                    <a:close/>
                  </a:path>
                </a:pathLst>
              </a:custGeom>
              <a:solidFill>
                <a:srgbClr val="E4693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8" name="Google Shape;1478;p29"/>
              <p:cNvSpPr/>
              <p:nvPr/>
            </p:nvSpPr>
            <p:spPr>
              <a:xfrm>
                <a:off x="1784" y="1652"/>
                <a:ext cx="382" cy="129"/>
              </a:xfrm>
              <a:custGeom>
                <a:rect b="b" l="l" r="r" t="t"/>
                <a:pathLst>
                  <a:path extrusionOk="0" h="129" w="382">
                    <a:moveTo>
                      <a:pt x="382" y="4"/>
                    </a:moveTo>
                    <a:lnTo>
                      <a:pt x="2" y="129"/>
                    </a:lnTo>
                    <a:lnTo>
                      <a:pt x="2" y="127"/>
                    </a:lnTo>
                    <a:lnTo>
                      <a:pt x="0" y="123"/>
                    </a:lnTo>
                    <a:lnTo>
                      <a:pt x="382" y="0"/>
                    </a:lnTo>
                    <a:lnTo>
                      <a:pt x="382" y="4"/>
                    </a:lnTo>
                    <a:close/>
                  </a:path>
                </a:pathLst>
              </a:custGeom>
              <a:solidFill>
                <a:srgbClr val="E4693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9" name="Google Shape;1479;p29"/>
              <p:cNvSpPr/>
              <p:nvPr/>
            </p:nvSpPr>
            <p:spPr>
              <a:xfrm>
                <a:off x="1784" y="1648"/>
                <a:ext cx="382" cy="131"/>
              </a:xfrm>
              <a:custGeom>
                <a:rect b="b" l="l" r="r" t="t"/>
                <a:pathLst>
                  <a:path extrusionOk="0" h="131" w="382">
                    <a:moveTo>
                      <a:pt x="382" y="6"/>
                    </a:moveTo>
                    <a:lnTo>
                      <a:pt x="2" y="131"/>
                    </a:lnTo>
                    <a:lnTo>
                      <a:pt x="0" y="127"/>
                    </a:lnTo>
                    <a:lnTo>
                      <a:pt x="0" y="125"/>
                    </a:lnTo>
                    <a:lnTo>
                      <a:pt x="382" y="0"/>
                    </a:lnTo>
                    <a:lnTo>
                      <a:pt x="382" y="6"/>
                    </a:lnTo>
                    <a:close/>
                  </a:path>
                </a:pathLst>
              </a:custGeom>
              <a:solidFill>
                <a:srgbClr val="E4693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0" name="Google Shape;1480;p29"/>
              <p:cNvSpPr/>
              <p:nvPr/>
            </p:nvSpPr>
            <p:spPr>
              <a:xfrm>
                <a:off x="1784" y="1646"/>
                <a:ext cx="382" cy="129"/>
              </a:xfrm>
              <a:custGeom>
                <a:rect b="b" l="l" r="r" t="t"/>
                <a:pathLst>
                  <a:path extrusionOk="0" h="129" w="382">
                    <a:moveTo>
                      <a:pt x="382" y="6"/>
                    </a:moveTo>
                    <a:lnTo>
                      <a:pt x="0" y="129"/>
                    </a:lnTo>
                    <a:lnTo>
                      <a:pt x="0" y="127"/>
                    </a:lnTo>
                    <a:lnTo>
                      <a:pt x="0" y="125"/>
                    </a:lnTo>
                    <a:lnTo>
                      <a:pt x="382" y="0"/>
                    </a:lnTo>
                    <a:lnTo>
                      <a:pt x="382" y="6"/>
                    </a:lnTo>
                    <a:close/>
                  </a:path>
                </a:pathLst>
              </a:custGeom>
              <a:solidFill>
                <a:srgbClr val="E4683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1" name="Google Shape;1481;p29"/>
              <p:cNvSpPr/>
              <p:nvPr/>
            </p:nvSpPr>
            <p:spPr>
              <a:xfrm>
                <a:off x="1784" y="1644"/>
                <a:ext cx="382" cy="129"/>
              </a:xfrm>
              <a:custGeom>
                <a:rect b="b" l="l" r="r" t="t"/>
                <a:pathLst>
                  <a:path extrusionOk="0" h="129" w="382">
                    <a:moveTo>
                      <a:pt x="382" y="4"/>
                    </a:moveTo>
                    <a:lnTo>
                      <a:pt x="0" y="129"/>
                    </a:lnTo>
                    <a:lnTo>
                      <a:pt x="0" y="127"/>
                    </a:lnTo>
                    <a:lnTo>
                      <a:pt x="0" y="123"/>
                    </a:lnTo>
                    <a:lnTo>
                      <a:pt x="382" y="0"/>
                    </a:lnTo>
                    <a:lnTo>
                      <a:pt x="382" y="4"/>
                    </a:lnTo>
                    <a:close/>
                  </a:path>
                </a:pathLst>
              </a:custGeom>
              <a:solidFill>
                <a:srgbClr val="E4673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2" name="Google Shape;1482;p29"/>
              <p:cNvSpPr/>
              <p:nvPr/>
            </p:nvSpPr>
            <p:spPr>
              <a:xfrm>
                <a:off x="1784" y="1640"/>
                <a:ext cx="382" cy="131"/>
              </a:xfrm>
              <a:custGeom>
                <a:rect b="b" l="l" r="r" t="t"/>
                <a:pathLst>
                  <a:path extrusionOk="0" h="131" w="382">
                    <a:moveTo>
                      <a:pt x="382" y="6"/>
                    </a:moveTo>
                    <a:lnTo>
                      <a:pt x="0" y="131"/>
                    </a:lnTo>
                    <a:lnTo>
                      <a:pt x="0" y="127"/>
                    </a:lnTo>
                    <a:lnTo>
                      <a:pt x="0" y="125"/>
                    </a:lnTo>
                    <a:lnTo>
                      <a:pt x="382" y="0"/>
                    </a:lnTo>
                    <a:lnTo>
                      <a:pt x="382" y="6"/>
                    </a:lnTo>
                    <a:close/>
                  </a:path>
                </a:pathLst>
              </a:custGeom>
              <a:solidFill>
                <a:srgbClr val="E3663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3" name="Google Shape;1483;p29"/>
              <p:cNvSpPr/>
              <p:nvPr/>
            </p:nvSpPr>
            <p:spPr>
              <a:xfrm>
                <a:off x="1784" y="1639"/>
                <a:ext cx="382" cy="128"/>
              </a:xfrm>
              <a:custGeom>
                <a:rect b="b" l="l" r="r" t="t"/>
                <a:pathLst>
                  <a:path extrusionOk="0" h="128" w="382">
                    <a:moveTo>
                      <a:pt x="382" y="5"/>
                    </a:moveTo>
                    <a:lnTo>
                      <a:pt x="0" y="128"/>
                    </a:lnTo>
                    <a:lnTo>
                      <a:pt x="0" y="126"/>
                    </a:lnTo>
                    <a:lnTo>
                      <a:pt x="0" y="124"/>
                    </a:lnTo>
                    <a:lnTo>
                      <a:pt x="382" y="0"/>
                    </a:lnTo>
                    <a:lnTo>
                      <a:pt x="382" y="5"/>
                    </a:lnTo>
                    <a:close/>
                  </a:path>
                </a:pathLst>
              </a:custGeom>
              <a:solidFill>
                <a:srgbClr val="E3652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4" name="Google Shape;1484;p29"/>
              <p:cNvSpPr/>
              <p:nvPr/>
            </p:nvSpPr>
            <p:spPr>
              <a:xfrm>
                <a:off x="1784" y="1635"/>
                <a:ext cx="382" cy="130"/>
              </a:xfrm>
              <a:custGeom>
                <a:rect b="b" l="l" r="r" t="t"/>
                <a:pathLst>
                  <a:path extrusionOk="0" h="130" w="382">
                    <a:moveTo>
                      <a:pt x="382" y="5"/>
                    </a:moveTo>
                    <a:lnTo>
                      <a:pt x="0" y="130"/>
                    </a:lnTo>
                    <a:lnTo>
                      <a:pt x="0" y="128"/>
                    </a:lnTo>
                    <a:lnTo>
                      <a:pt x="0" y="124"/>
                    </a:lnTo>
                    <a:lnTo>
                      <a:pt x="382" y="0"/>
                    </a:lnTo>
                    <a:lnTo>
                      <a:pt x="382" y="5"/>
                    </a:lnTo>
                    <a:close/>
                  </a:path>
                </a:pathLst>
              </a:custGeom>
              <a:solidFill>
                <a:srgbClr val="E3652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5" name="Google Shape;1485;p29"/>
              <p:cNvSpPr/>
              <p:nvPr/>
            </p:nvSpPr>
            <p:spPr>
              <a:xfrm>
                <a:off x="1782" y="1633"/>
                <a:ext cx="384" cy="130"/>
              </a:xfrm>
              <a:custGeom>
                <a:rect b="b" l="l" r="r" t="t"/>
                <a:pathLst>
                  <a:path extrusionOk="0" h="130" w="384">
                    <a:moveTo>
                      <a:pt x="384" y="6"/>
                    </a:moveTo>
                    <a:lnTo>
                      <a:pt x="2" y="130"/>
                    </a:lnTo>
                    <a:lnTo>
                      <a:pt x="2" y="126"/>
                    </a:lnTo>
                    <a:lnTo>
                      <a:pt x="0" y="125"/>
                    </a:lnTo>
                    <a:lnTo>
                      <a:pt x="384" y="0"/>
                    </a:lnTo>
                    <a:lnTo>
                      <a:pt x="384" y="6"/>
                    </a:lnTo>
                    <a:close/>
                  </a:path>
                </a:pathLst>
              </a:custGeom>
              <a:solidFill>
                <a:srgbClr val="E3642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6" name="Google Shape;1486;p29"/>
              <p:cNvSpPr/>
              <p:nvPr/>
            </p:nvSpPr>
            <p:spPr>
              <a:xfrm>
                <a:off x="1782" y="1631"/>
                <a:ext cx="384" cy="128"/>
              </a:xfrm>
              <a:custGeom>
                <a:rect b="b" l="l" r="r" t="t"/>
                <a:pathLst>
                  <a:path extrusionOk="0" h="128" w="384">
                    <a:moveTo>
                      <a:pt x="384" y="4"/>
                    </a:moveTo>
                    <a:lnTo>
                      <a:pt x="2" y="128"/>
                    </a:lnTo>
                    <a:lnTo>
                      <a:pt x="0" y="127"/>
                    </a:lnTo>
                    <a:lnTo>
                      <a:pt x="0" y="125"/>
                    </a:lnTo>
                    <a:lnTo>
                      <a:pt x="384" y="0"/>
                    </a:lnTo>
                    <a:lnTo>
                      <a:pt x="384" y="4"/>
                    </a:lnTo>
                    <a:close/>
                  </a:path>
                </a:pathLst>
              </a:custGeom>
              <a:solidFill>
                <a:srgbClr val="E3632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7" name="Google Shape;1487;p29"/>
              <p:cNvSpPr/>
              <p:nvPr/>
            </p:nvSpPr>
            <p:spPr>
              <a:xfrm>
                <a:off x="1782" y="1627"/>
                <a:ext cx="384" cy="131"/>
              </a:xfrm>
              <a:custGeom>
                <a:rect b="b" l="l" r="r" t="t"/>
                <a:pathLst>
                  <a:path extrusionOk="0" h="131" w="384">
                    <a:moveTo>
                      <a:pt x="384" y="6"/>
                    </a:moveTo>
                    <a:lnTo>
                      <a:pt x="0" y="131"/>
                    </a:lnTo>
                    <a:lnTo>
                      <a:pt x="0" y="129"/>
                    </a:lnTo>
                    <a:lnTo>
                      <a:pt x="0" y="125"/>
                    </a:lnTo>
                    <a:lnTo>
                      <a:pt x="384" y="0"/>
                    </a:lnTo>
                    <a:lnTo>
                      <a:pt x="384" y="6"/>
                    </a:lnTo>
                    <a:close/>
                  </a:path>
                </a:pathLst>
              </a:custGeom>
              <a:solidFill>
                <a:srgbClr val="E3622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8" name="Google Shape;1488;p29"/>
              <p:cNvSpPr/>
              <p:nvPr/>
            </p:nvSpPr>
            <p:spPr>
              <a:xfrm>
                <a:off x="1782" y="1625"/>
                <a:ext cx="384" cy="131"/>
              </a:xfrm>
              <a:custGeom>
                <a:rect b="b" l="l" r="r" t="t"/>
                <a:pathLst>
                  <a:path extrusionOk="0" h="131" w="384">
                    <a:moveTo>
                      <a:pt x="384" y="6"/>
                    </a:moveTo>
                    <a:lnTo>
                      <a:pt x="0" y="131"/>
                    </a:lnTo>
                    <a:lnTo>
                      <a:pt x="0" y="127"/>
                    </a:lnTo>
                    <a:lnTo>
                      <a:pt x="0" y="125"/>
                    </a:lnTo>
                    <a:lnTo>
                      <a:pt x="384" y="0"/>
                    </a:lnTo>
                    <a:lnTo>
                      <a:pt x="384" y="6"/>
                    </a:lnTo>
                    <a:close/>
                  </a:path>
                </a:pathLst>
              </a:custGeom>
              <a:solidFill>
                <a:srgbClr val="E3612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9" name="Google Shape;1489;p29"/>
              <p:cNvSpPr/>
              <p:nvPr/>
            </p:nvSpPr>
            <p:spPr>
              <a:xfrm>
                <a:off x="1782" y="1623"/>
                <a:ext cx="384" cy="129"/>
              </a:xfrm>
              <a:custGeom>
                <a:rect b="b" l="l" r="r" t="t"/>
                <a:pathLst>
                  <a:path extrusionOk="0" h="129" w="384">
                    <a:moveTo>
                      <a:pt x="384" y="4"/>
                    </a:moveTo>
                    <a:lnTo>
                      <a:pt x="0" y="129"/>
                    </a:lnTo>
                    <a:lnTo>
                      <a:pt x="0" y="127"/>
                    </a:lnTo>
                    <a:lnTo>
                      <a:pt x="0" y="125"/>
                    </a:lnTo>
                    <a:lnTo>
                      <a:pt x="384" y="0"/>
                    </a:lnTo>
                    <a:lnTo>
                      <a:pt x="384" y="4"/>
                    </a:lnTo>
                    <a:close/>
                  </a:path>
                </a:pathLst>
              </a:custGeom>
              <a:solidFill>
                <a:srgbClr val="E2602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0" name="Google Shape;1490;p29"/>
              <p:cNvSpPr/>
              <p:nvPr/>
            </p:nvSpPr>
            <p:spPr>
              <a:xfrm>
                <a:off x="1782" y="1619"/>
                <a:ext cx="384" cy="131"/>
              </a:xfrm>
              <a:custGeom>
                <a:rect b="b" l="l" r="r" t="t"/>
                <a:pathLst>
                  <a:path extrusionOk="0" h="131" w="384">
                    <a:moveTo>
                      <a:pt x="384" y="6"/>
                    </a:moveTo>
                    <a:lnTo>
                      <a:pt x="0" y="131"/>
                    </a:lnTo>
                    <a:lnTo>
                      <a:pt x="0" y="129"/>
                    </a:lnTo>
                    <a:lnTo>
                      <a:pt x="0" y="125"/>
                    </a:lnTo>
                    <a:lnTo>
                      <a:pt x="384" y="0"/>
                    </a:lnTo>
                    <a:lnTo>
                      <a:pt x="384" y="6"/>
                    </a:lnTo>
                    <a:close/>
                  </a:path>
                </a:pathLst>
              </a:custGeom>
              <a:solidFill>
                <a:srgbClr val="E2602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1" name="Google Shape;1491;p29"/>
              <p:cNvSpPr/>
              <p:nvPr/>
            </p:nvSpPr>
            <p:spPr>
              <a:xfrm>
                <a:off x="1782" y="1617"/>
                <a:ext cx="384" cy="131"/>
              </a:xfrm>
              <a:custGeom>
                <a:rect b="b" l="l" r="r" t="t"/>
                <a:pathLst>
                  <a:path extrusionOk="0" h="131" w="384">
                    <a:moveTo>
                      <a:pt x="384" y="6"/>
                    </a:moveTo>
                    <a:lnTo>
                      <a:pt x="0" y="131"/>
                    </a:lnTo>
                    <a:lnTo>
                      <a:pt x="0" y="127"/>
                    </a:lnTo>
                    <a:lnTo>
                      <a:pt x="0" y="125"/>
                    </a:lnTo>
                    <a:lnTo>
                      <a:pt x="384" y="0"/>
                    </a:lnTo>
                    <a:lnTo>
                      <a:pt x="384" y="6"/>
                    </a:lnTo>
                    <a:close/>
                  </a:path>
                </a:pathLst>
              </a:custGeom>
              <a:solidFill>
                <a:srgbClr val="E25F2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2" name="Google Shape;1492;p29"/>
              <p:cNvSpPr/>
              <p:nvPr/>
            </p:nvSpPr>
            <p:spPr>
              <a:xfrm>
                <a:off x="1782" y="1614"/>
                <a:ext cx="384" cy="130"/>
              </a:xfrm>
              <a:custGeom>
                <a:rect b="b" l="l" r="r" t="t"/>
                <a:pathLst>
                  <a:path extrusionOk="0" h="130" w="384">
                    <a:moveTo>
                      <a:pt x="384" y="5"/>
                    </a:moveTo>
                    <a:lnTo>
                      <a:pt x="0" y="130"/>
                    </a:lnTo>
                    <a:lnTo>
                      <a:pt x="0" y="128"/>
                    </a:lnTo>
                    <a:lnTo>
                      <a:pt x="0" y="126"/>
                    </a:lnTo>
                    <a:lnTo>
                      <a:pt x="384" y="0"/>
                    </a:lnTo>
                    <a:lnTo>
                      <a:pt x="384" y="5"/>
                    </a:lnTo>
                    <a:close/>
                  </a:path>
                </a:pathLst>
              </a:custGeom>
              <a:solidFill>
                <a:srgbClr val="E25E2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3" name="Google Shape;1493;p29"/>
              <p:cNvSpPr/>
              <p:nvPr/>
            </p:nvSpPr>
            <p:spPr>
              <a:xfrm>
                <a:off x="1782" y="1612"/>
                <a:ext cx="384" cy="130"/>
              </a:xfrm>
              <a:custGeom>
                <a:rect b="b" l="l" r="r" t="t"/>
                <a:pathLst>
                  <a:path extrusionOk="0" h="130" w="384">
                    <a:moveTo>
                      <a:pt x="384" y="5"/>
                    </a:moveTo>
                    <a:lnTo>
                      <a:pt x="0" y="130"/>
                    </a:lnTo>
                    <a:lnTo>
                      <a:pt x="0" y="128"/>
                    </a:lnTo>
                    <a:lnTo>
                      <a:pt x="0" y="124"/>
                    </a:lnTo>
                    <a:lnTo>
                      <a:pt x="384" y="0"/>
                    </a:lnTo>
                    <a:lnTo>
                      <a:pt x="384" y="5"/>
                    </a:lnTo>
                    <a:close/>
                  </a:path>
                </a:pathLst>
              </a:custGeom>
              <a:solidFill>
                <a:srgbClr val="E25D2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4" name="Google Shape;1494;p29"/>
              <p:cNvSpPr/>
              <p:nvPr/>
            </p:nvSpPr>
            <p:spPr>
              <a:xfrm>
                <a:off x="1782" y="1610"/>
                <a:ext cx="384" cy="130"/>
              </a:xfrm>
              <a:custGeom>
                <a:rect b="b" l="l" r="r" t="t"/>
                <a:pathLst>
                  <a:path extrusionOk="0" h="130" w="384">
                    <a:moveTo>
                      <a:pt x="384" y="4"/>
                    </a:moveTo>
                    <a:lnTo>
                      <a:pt x="0" y="130"/>
                    </a:lnTo>
                    <a:lnTo>
                      <a:pt x="0" y="126"/>
                    </a:lnTo>
                    <a:lnTo>
                      <a:pt x="0" y="124"/>
                    </a:lnTo>
                    <a:lnTo>
                      <a:pt x="384" y="0"/>
                    </a:lnTo>
                    <a:lnTo>
                      <a:pt x="384" y="4"/>
                    </a:lnTo>
                    <a:close/>
                  </a:path>
                </a:pathLst>
              </a:custGeom>
              <a:solidFill>
                <a:srgbClr val="E25D2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5" name="Google Shape;1495;p29"/>
              <p:cNvSpPr/>
              <p:nvPr/>
            </p:nvSpPr>
            <p:spPr>
              <a:xfrm>
                <a:off x="1782" y="1606"/>
                <a:ext cx="384" cy="130"/>
              </a:xfrm>
              <a:custGeom>
                <a:rect b="b" l="l" r="r" t="t"/>
                <a:pathLst>
                  <a:path extrusionOk="0" h="130" w="384">
                    <a:moveTo>
                      <a:pt x="384" y="6"/>
                    </a:moveTo>
                    <a:lnTo>
                      <a:pt x="0" y="130"/>
                    </a:lnTo>
                    <a:lnTo>
                      <a:pt x="0" y="128"/>
                    </a:lnTo>
                    <a:lnTo>
                      <a:pt x="0" y="127"/>
                    </a:lnTo>
                    <a:lnTo>
                      <a:pt x="384" y="0"/>
                    </a:lnTo>
                    <a:lnTo>
                      <a:pt x="384" y="6"/>
                    </a:lnTo>
                    <a:close/>
                  </a:path>
                </a:pathLst>
              </a:custGeom>
              <a:solidFill>
                <a:srgbClr val="E25C2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6" name="Google Shape;1496;p29"/>
              <p:cNvSpPr/>
              <p:nvPr/>
            </p:nvSpPr>
            <p:spPr>
              <a:xfrm>
                <a:off x="1782" y="1604"/>
                <a:ext cx="384" cy="130"/>
              </a:xfrm>
              <a:custGeom>
                <a:rect b="b" l="l" r="r" t="t"/>
                <a:pathLst>
                  <a:path extrusionOk="0" h="130" w="384">
                    <a:moveTo>
                      <a:pt x="384" y="6"/>
                    </a:moveTo>
                    <a:lnTo>
                      <a:pt x="0" y="130"/>
                    </a:lnTo>
                    <a:lnTo>
                      <a:pt x="0" y="129"/>
                    </a:lnTo>
                    <a:lnTo>
                      <a:pt x="0" y="125"/>
                    </a:lnTo>
                    <a:lnTo>
                      <a:pt x="384" y="0"/>
                    </a:lnTo>
                    <a:lnTo>
                      <a:pt x="384" y="6"/>
                    </a:lnTo>
                    <a:close/>
                  </a:path>
                </a:pathLst>
              </a:custGeom>
              <a:solidFill>
                <a:srgbClr val="E25C2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7" name="Google Shape;1497;p29"/>
              <p:cNvSpPr/>
              <p:nvPr/>
            </p:nvSpPr>
            <p:spPr>
              <a:xfrm>
                <a:off x="1782" y="1600"/>
                <a:ext cx="384" cy="133"/>
              </a:xfrm>
              <a:custGeom>
                <a:rect b="b" l="l" r="r" t="t"/>
                <a:pathLst>
                  <a:path extrusionOk="0" h="133" w="384">
                    <a:moveTo>
                      <a:pt x="384" y="6"/>
                    </a:moveTo>
                    <a:lnTo>
                      <a:pt x="0" y="133"/>
                    </a:lnTo>
                    <a:lnTo>
                      <a:pt x="0" y="129"/>
                    </a:lnTo>
                    <a:lnTo>
                      <a:pt x="0" y="127"/>
                    </a:lnTo>
                    <a:lnTo>
                      <a:pt x="384" y="0"/>
                    </a:lnTo>
                    <a:lnTo>
                      <a:pt x="384" y="6"/>
                    </a:lnTo>
                    <a:close/>
                  </a:path>
                </a:pathLst>
              </a:custGeom>
              <a:solidFill>
                <a:srgbClr val="E25B2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8" name="Google Shape;1498;p29"/>
              <p:cNvSpPr/>
              <p:nvPr/>
            </p:nvSpPr>
            <p:spPr>
              <a:xfrm>
                <a:off x="1782" y="1598"/>
                <a:ext cx="384" cy="131"/>
              </a:xfrm>
              <a:custGeom>
                <a:rect b="b" l="l" r="r" t="t"/>
                <a:pathLst>
                  <a:path extrusionOk="0" h="131" w="384">
                    <a:moveTo>
                      <a:pt x="384" y="6"/>
                    </a:moveTo>
                    <a:lnTo>
                      <a:pt x="0" y="131"/>
                    </a:lnTo>
                    <a:lnTo>
                      <a:pt x="0" y="129"/>
                    </a:lnTo>
                    <a:lnTo>
                      <a:pt x="0" y="125"/>
                    </a:lnTo>
                    <a:lnTo>
                      <a:pt x="384" y="0"/>
                    </a:lnTo>
                    <a:lnTo>
                      <a:pt x="384" y="6"/>
                    </a:lnTo>
                    <a:close/>
                  </a:path>
                </a:pathLst>
              </a:custGeom>
              <a:solidFill>
                <a:srgbClr val="E15A2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9" name="Google Shape;1499;p29"/>
              <p:cNvSpPr/>
              <p:nvPr/>
            </p:nvSpPr>
            <p:spPr>
              <a:xfrm>
                <a:off x="1782" y="1596"/>
                <a:ext cx="384" cy="131"/>
              </a:xfrm>
              <a:custGeom>
                <a:rect b="b" l="l" r="r" t="t"/>
                <a:pathLst>
                  <a:path extrusionOk="0" h="131" w="384">
                    <a:moveTo>
                      <a:pt x="384" y="4"/>
                    </a:moveTo>
                    <a:lnTo>
                      <a:pt x="0" y="131"/>
                    </a:lnTo>
                    <a:lnTo>
                      <a:pt x="0" y="127"/>
                    </a:lnTo>
                    <a:lnTo>
                      <a:pt x="0" y="125"/>
                    </a:lnTo>
                    <a:lnTo>
                      <a:pt x="384" y="0"/>
                    </a:lnTo>
                    <a:lnTo>
                      <a:pt x="384" y="4"/>
                    </a:lnTo>
                    <a:close/>
                  </a:path>
                </a:pathLst>
              </a:custGeom>
              <a:solidFill>
                <a:srgbClr val="E15A2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0" name="Google Shape;1500;p29"/>
              <p:cNvSpPr/>
              <p:nvPr/>
            </p:nvSpPr>
            <p:spPr>
              <a:xfrm>
                <a:off x="1782" y="1593"/>
                <a:ext cx="384" cy="130"/>
              </a:xfrm>
              <a:custGeom>
                <a:rect b="b" l="l" r="r" t="t"/>
                <a:pathLst>
                  <a:path extrusionOk="0" h="130" w="384">
                    <a:moveTo>
                      <a:pt x="384" y="5"/>
                    </a:moveTo>
                    <a:lnTo>
                      <a:pt x="0" y="130"/>
                    </a:lnTo>
                    <a:lnTo>
                      <a:pt x="0" y="128"/>
                    </a:lnTo>
                    <a:lnTo>
                      <a:pt x="0" y="126"/>
                    </a:lnTo>
                    <a:lnTo>
                      <a:pt x="384" y="0"/>
                    </a:lnTo>
                    <a:lnTo>
                      <a:pt x="384" y="5"/>
                    </a:lnTo>
                    <a:close/>
                  </a:path>
                </a:pathLst>
              </a:custGeom>
              <a:solidFill>
                <a:srgbClr val="E1592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1" name="Google Shape;1501;p29"/>
              <p:cNvSpPr/>
              <p:nvPr/>
            </p:nvSpPr>
            <p:spPr>
              <a:xfrm>
                <a:off x="1782" y="1591"/>
                <a:ext cx="384" cy="130"/>
              </a:xfrm>
              <a:custGeom>
                <a:rect b="b" l="l" r="r" t="t"/>
                <a:pathLst>
                  <a:path extrusionOk="0" h="130" w="384">
                    <a:moveTo>
                      <a:pt x="384" y="5"/>
                    </a:moveTo>
                    <a:lnTo>
                      <a:pt x="0" y="130"/>
                    </a:lnTo>
                    <a:lnTo>
                      <a:pt x="0" y="128"/>
                    </a:lnTo>
                    <a:lnTo>
                      <a:pt x="0" y="124"/>
                    </a:lnTo>
                    <a:lnTo>
                      <a:pt x="384" y="0"/>
                    </a:lnTo>
                    <a:lnTo>
                      <a:pt x="384" y="5"/>
                    </a:lnTo>
                    <a:close/>
                  </a:path>
                </a:pathLst>
              </a:custGeom>
              <a:solidFill>
                <a:srgbClr val="E1582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2" name="Google Shape;1502;p29"/>
              <p:cNvSpPr/>
              <p:nvPr/>
            </p:nvSpPr>
            <p:spPr>
              <a:xfrm>
                <a:off x="1782" y="1589"/>
                <a:ext cx="384" cy="130"/>
              </a:xfrm>
              <a:custGeom>
                <a:rect b="b" l="l" r="r" t="t"/>
                <a:pathLst>
                  <a:path extrusionOk="0" h="130" w="384">
                    <a:moveTo>
                      <a:pt x="384" y="4"/>
                    </a:moveTo>
                    <a:lnTo>
                      <a:pt x="0" y="130"/>
                    </a:lnTo>
                    <a:lnTo>
                      <a:pt x="0" y="126"/>
                    </a:lnTo>
                    <a:lnTo>
                      <a:pt x="0" y="124"/>
                    </a:lnTo>
                    <a:lnTo>
                      <a:pt x="384" y="0"/>
                    </a:lnTo>
                    <a:lnTo>
                      <a:pt x="384" y="4"/>
                    </a:lnTo>
                    <a:close/>
                  </a:path>
                </a:pathLst>
              </a:custGeom>
              <a:solidFill>
                <a:srgbClr val="E1582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3" name="Google Shape;1503;p29"/>
              <p:cNvSpPr/>
              <p:nvPr/>
            </p:nvSpPr>
            <p:spPr>
              <a:xfrm>
                <a:off x="1782" y="1585"/>
                <a:ext cx="384" cy="130"/>
              </a:xfrm>
              <a:custGeom>
                <a:rect b="b" l="l" r="r" t="t"/>
                <a:pathLst>
                  <a:path extrusionOk="0" h="130" w="384">
                    <a:moveTo>
                      <a:pt x="384" y="6"/>
                    </a:moveTo>
                    <a:lnTo>
                      <a:pt x="0" y="130"/>
                    </a:lnTo>
                    <a:lnTo>
                      <a:pt x="0" y="128"/>
                    </a:lnTo>
                    <a:lnTo>
                      <a:pt x="0" y="125"/>
                    </a:lnTo>
                    <a:lnTo>
                      <a:pt x="384" y="0"/>
                    </a:lnTo>
                    <a:lnTo>
                      <a:pt x="384" y="6"/>
                    </a:lnTo>
                    <a:close/>
                  </a:path>
                </a:pathLst>
              </a:custGeom>
              <a:solidFill>
                <a:srgbClr val="E1582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4" name="Google Shape;1504;p29"/>
              <p:cNvSpPr/>
              <p:nvPr/>
            </p:nvSpPr>
            <p:spPr>
              <a:xfrm>
                <a:off x="1782" y="1583"/>
                <a:ext cx="384" cy="130"/>
              </a:xfrm>
              <a:custGeom>
                <a:rect b="b" l="l" r="r" t="t"/>
                <a:pathLst>
                  <a:path extrusionOk="0" h="130" w="384">
                    <a:moveTo>
                      <a:pt x="384" y="6"/>
                    </a:moveTo>
                    <a:lnTo>
                      <a:pt x="0" y="130"/>
                    </a:lnTo>
                    <a:lnTo>
                      <a:pt x="0" y="127"/>
                    </a:lnTo>
                    <a:lnTo>
                      <a:pt x="0" y="125"/>
                    </a:lnTo>
                    <a:lnTo>
                      <a:pt x="384" y="0"/>
                    </a:lnTo>
                    <a:lnTo>
                      <a:pt x="384" y="6"/>
                    </a:lnTo>
                    <a:close/>
                  </a:path>
                </a:pathLst>
              </a:custGeom>
              <a:solidFill>
                <a:srgbClr val="E1572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5" name="Google Shape;1505;p29"/>
              <p:cNvSpPr/>
              <p:nvPr/>
            </p:nvSpPr>
            <p:spPr>
              <a:xfrm>
                <a:off x="1782" y="1579"/>
                <a:ext cx="384" cy="131"/>
              </a:xfrm>
              <a:custGeom>
                <a:rect b="b" l="l" r="r" t="t"/>
                <a:pathLst>
                  <a:path extrusionOk="0" h="131" w="384">
                    <a:moveTo>
                      <a:pt x="384" y="6"/>
                    </a:moveTo>
                    <a:lnTo>
                      <a:pt x="0" y="131"/>
                    </a:lnTo>
                    <a:lnTo>
                      <a:pt x="0" y="129"/>
                    </a:lnTo>
                    <a:lnTo>
                      <a:pt x="0" y="127"/>
                    </a:lnTo>
                    <a:lnTo>
                      <a:pt x="384" y="0"/>
                    </a:lnTo>
                    <a:lnTo>
                      <a:pt x="384" y="6"/>
                    </a:lnTo>
                    <a:close/>
                  </a:path>
                </a:pathLst>
              </a:custGeom>
              <a:solidFill>
                <a:srgbClr val="E1562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6" name="Google Shape;1506;p29"/>
              <p:cNvSpPr/>
              <p:nvPr/>
            </p:nvSpPr>
            <p:spPr>
              <a:xfrm>
                <a:off x="1782" y="1577"/>
                <a:ext cx="384" cy="131"/>
              </a:xfrm>
              <a:custGeom>
                <a:rect b="b" l="l" r="r" t="t"/>
                <a:pathLst>
                  <a:path extrusionOk="0" h="131" w="384">
                    <a:moveTo>
                      <a:pt x="384" y="6"/>
                    </a:moveTo>
                    <a:lnTo>
                      <a:pt x="0" y="131"/>
                    </a:lnTo>
                    <a:lnTo>
                      <a:pt x="0" y="129"/>
                    </a:lnTo>
                    <a:lnTo>
                      <a:pt x="0" y="125"/>
                    </a:lnTo>
                    <a:lnTo>
                      <a:pt x="384" y="0"/>
                    </a:lnTo>
                    <a:lnTo>
                      <a:pt x="384" y="6"/>
                    </a:lnTo>
                    <a:close/>
                  </a:path>
                </a:pathLst>
              </a:custGeom>
              <a:solidFill>
                <a:srgbClr val="E1552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7" name="Google Shape;1507;p29"/>
              <p:cNvSpPr/>
              <p:nvPr/>
            </p:nvSpPr>
            <p:spPr>
              <a:xfrm>
                <a:off x="1782" y="1575"/>
                <a:ext cx="384" cy="131"/>
              </a:xfrm>
              <a:custGeom>
                <a:rect b="b" l="l" r="r" t="t"/>
                <a:pathLst>
                  <a:path extrusionOk="0" h="131" w="384">
                    <a:moveTo>
                      <a:pt x="384" y="4"/>
                    </a:moveTo>
                    <a:lnTo>
                      <a:pt x="0" y="131"/>
                    </a:lnTo>
                    <a:lnTo>
                      <a:pt x="0" y="127"/>
                    </a:lnTo>
                    <a:lnTo>
                      <a:pt x="0" y="125"/>
                    </a:lnTo>
                    <a:lnTo>
                      <a:pt x="384" y="0"/>
                    </a:lnTo>
                    <a:lnTo>
                      <a:pt x="384" y="4"/>
                    </a:lnTo>
                    <a:close/>
                  </a:path>
                </a:pathLst>
              </a:custGeom>
              <a:solidFill>
                <a:srgbClr val="E0542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8" name="Google Shape;1508;p29"/>
              <p:cNvSpPr/>
              <p:nvPr/>
            </p:nvSpPr>
            <p:spPr>
              <a:xfrm>
                <a:off x="1782" y="1571"/>
                <a:ext cx="384" cy="131"/>
              </a:xfrm>
              <a:custGeom>
                <a:rect b="b" l="l" r="r" t="t"/>
                <a:pathLst>
                  <a:path extrusionOk="0" h="131" w="384">
                    <a:moveTo>
                      <a:pt x="384" y="6"/>
                    </a:moveTo>
                    <a:lnTo>
                      <a:pt x="0" y="131"/>
                    </a:lnTo>
                    <a:lnTo>
                      <a:pt x="0" y="129"/>
                    </a:lnTo>
                    <a:lnTo>
                      <a:pt x="2" y="125"/>
                    </a:lnTo>
                    <a:lnTo>
                      <a:pt x="384" y="0"/>
                    </a:lnTo>
                    <a:lnTo>
                      <a:pt x="384" y="6"/>
                    </a:lnTo>
                    <a:close/>
                  </a:path>
                </a:pathLst>
              </a:custGeom>
              <a:solidFill>
                <a:srgbClr val="E0542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9" name="Google Shape;1509;p29"/>
              <p:cNvSpPr/>
              <p:nvPr/>
            </p:nvSpPr>
            <p:spPr>
              <a:xfrm>
                <a:off x="1782" y="1569"/>
                <a:ext cx="384" cy="131"/>
              </a:xfrm>
              <a:custGeom>
                <a:rect b="b" l="l" r="r" t="t"/>
                <a:pathLst>
                  <a:path extrusionOk="0" h="131" w="384">
                    <a:moveTo>
                      <a:pt x="384" y="6"/>
                    </a:moveTo>
                    <a:lnTo>
                      <a:pt x="0" y="131"/>
                    </a:lnTo>
                    <a:lnTo>
                      <a:pt x="2" y="127"/>
                    </a:lnTo>
                    <a:lnTo>
                      <a:pt x="2" y="125"/>
                    </a:lnTo>
                    <a:lnTo>
                      <a:pt x="384" y="0"/>
                    </a:lnTo>
                    <a:lnTo>
                      <a:pt x="384" y="6"/>
                    </a:lnTo>
                    <a:close/>
                  </a:path>
                </a:pathLst>
              </a:custGeom>
              <a:solidFill>
                <a:srgbClr val="E0542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0" name="Google Shape;1510;p29"/>
              <p:cNvSpPr/>
              <p:nvPr/>
            </p:nvSpPr>
            <p:spPr>
              <a:xfrm>
                <a:off x="1784" y="1568"/>
                <a:ext cx="382" cy="128"/>
              </a:xfrm>
              <a:custGeom>
                <a:rect b="b" l="l" r="r" t="t"/>
                <a:pathLst>
                  <a:path extrusionOk="0" h="128" w="382">
                    <a:moveTo>
                      <a:pt x="382" y="3"/>
                    </a:moveTo>
                    <a:lnTo>
                      <a:pt x="0" y="128"/>
                    </a:lnTo>
                    <a:lnTo>
                      <a:pt x="0" y="126"/>
                    </a:lnTo>
                    <a:lnTo>
                      <a:pt x="0" y="124"/>
                    </a:lnTo>
                    <a:lnTo>
                      <a:pt x="382" y="0"/>
                    </a:lnTo>
                    <a:lnTo>
                      <a:pt x="382" y="3"/>
                    </a:lnTo>
                    <a:close/>
                  </a:path>
                </a:pathLst>
              </a:custGeom>
              <a:solidFill>
                <a:srgbClr val="E0532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1" name="Google Shape;1511;p29"/>
              <p:cNvSpPr/>
              <p:nvPr/>
            </p:nvSpPr>
            <p:spPr>
              <a:xfrm>
                <a:off x="1784" y="1564"/>
                <a:ext cx="382" cy="130"/>
              </a:xfrm>
              <a:custGeom>
                <a:rect b="b" l="l" r="r" t="t"/>
                <a:pathLst>
                  <a:path extrusionOk="0" h="130" w="382">
                    <a:moveTo>
                      <a:pt x="382" y="5"/>
                    </a:moveTo>
                    <a:lnTo>
                      <a:pt x="0" y="130"/>
                    </a:lnTo>
                    <a:lnTo>
                      <a:pt x="0" y="128"/>
                    </a:lnTo>
                    <a:lnTo>
                      <a:pt x="0" y="124"/>
                    </a:lnTo>
                    <a:lnTo>
                      <a:pt x="382" y="0"/>
                    </a:lnTo>
                    <a:lnTo>
                      <a:pt x="382" y="5"/>
                    </a:lnTo>
                    <a:close/>
                  </a:path>
                </a:pathLst>
              </a:custGeom>
              <a:solidFill>
                <a:srgbClr val="E0522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2" name="Google Shape;1512;p29"/>
              <p:cNvSpPr/>
              <p:nvPr/>
            </p:nvSpPr>
            <p:spPr>
              <a:xfrm>
                <a:off x="1784" y="1562"/>
                <a:ext cx="382" cy="130"/>
              </a:xfrm>
              <a:custGeom>
                <a:rect b="b" l="l" r="r" t="t"/>
                <a:pathLst>
                  <a:path extrusionOk="0" h="130" w="382">
                    <a:moveTo>
                      <a:pt x="382" y="6"/>
                    </a:moveTo>
                    <a:lnTo>
                      <a:pt x="0" y="130"/>
                    </a:lnTo>
                    <a:lnTo>
                      <a:pt x="0" y="126"/>
                    </a:lnTo>
                    <a:lnTo>
                      <a:pt x="0" y="125"/>
                    </a:lnTo>
                    <a:lnTo>
                      <a:pt x="382" y="0"/>
                    </a:lnTo>
                    <a:lnTo>
                      <a:pt x="382" y="6"/>
                    </a:lnTo>
                    <a:close/>
                  </a:path>
                </a:pathLst>
              </a:custGeom>
              <a:solidFill>
                <a:srgbClr val="E0522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3" name="Google Shape;1513;p29"/>
              <p:cNvSpPr/>
              <p:nvPr/>
            </p:nvSpPr>
            <p:spPr>
              <a:xfrm>
                <a:off x="1784" y="1558"/>
                <a:ext cx="382" cy="130"/>
              </a:xfrm>
              <a:custGeom>
                <a:rect b="b" l="l" r="r" t="t"/>
                <a:pathLst>
                  <a:path extrusionOk="0" h="130" w="382">
                    <a:moveTo>
                      <a:pt x="382" y="6"/>
                    </a:moveTo>
                    <a:lnTo>
                      <a:pt x="0" y="130"/>
                    </a:lnTo>
                    <a:lnTo>
                      <a:pt x="0" y="129"/>
                    </a:lnTo>
                    <a:lnTo>
                      <a:pt x="0" y="125"/>
                    </a:lnTo>
                    <a:lnTo>
                      <a:pt x="382" y="0"/>
                    </a:lnTo>
                    <a:lnTo>
                      <a:pt x="382" y="6"/>
                    </a:lnTo>
                    <a:close/>
                  </a:path>
                </a:pathLst>
              </a:custGeom>
              <a:solidFill>
                <a:srgbClr val="E0512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4" name="Google Shape;1514;p29"/>
              <p:cNvSpPr/>
              <p:nvPr/>
            </p:nvSpPr>
            <p:spPr>
              <a:xfrm>
                <a:off x="1784" y="1556"/>
                <a:ext cx="382" cy="131"/>
              </a:xfrm>
              <a:custGeom>
                <a:rect b="b" l="l" r="r" t="t"/>
                <a:pathLst>
                  <a:path extrusionOk="0" h="131" w="382">
                    <a:moveTo>
                      <a:pt x="382" y="6"/>
                    </a:moveTo>
                    <a:lnTo>
                      <a:pt x="0" y="131"/>
                    </a:lnTo>
                    <a:lnTo>
                      <a:pt x="0" y="127"/>
                    </a:lnTo>
                    <a:lnTo>
                      <a:pt x="0" y="125"/>
                    </a:lnTo>
                    <a:lnTo>
                      <a:pt x="382" y="0"/>
                    </a:lnTo>
                    <a:lnTo>
                      <a:pt x="382" y="6"/>
                    </a:lnTo>
                    <a:close/>
                  </a:path>
                </a:pathLst>
              </a:custGeom>
              <a:solidFill>
                <a:srgbClr val="E0512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5" name="Google Shape;1515;p29"/>
              <p:cNvSpPr/>
              <p:nvPr/>
            </p:nvSpPr>
            <p:spPr>
              <a:xfrm>
                <a:off x="1784" y="1554"/>
                <a:ext cx="382" cy="129"/>
              </a:xfrm>
              <a:custGeom>
                <a:rect b="b" l="l" r="r" t="t"/>
                <a:pathLst>
                  <a:path extrusionOk="0" h="129" w="382">
                    <a:moveTo>
                      <a:pt x="382" y="4"/>
                    </a:moveTo>
                    <a:lnTo>
                      <a:pt x="0" y="129"/>
                    </a:lnTo>
                    <a:lnTo>
                      <a:pt x="0" y="127"/>
                    </a:lnTo>
                    <a:lnTo>
                      <a:pt x="2" y="123"/>
                    </a:lnTo>
                    <a:lnTo>
                      <a:pt x="382" y="0"/>
                    </a:lnTo>
                    <a:lnTo>
                      <a:pt x="382" y="4"/>
                    </a:lnTo>
                    <a:close/>
                  </a:path>
                </a:pathLst>
              </a:custGeom>
              <a:solidFill>
                <a:srgbClr val="E0502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6" name="Google Shape;1516;p29"/>
              <p:cNvSpPr/>
              <p:nvPr/>
            </p:nvSpPr>
            <p:spPr>
              <a:xfrm>
                <a:off x="1784" y="1550"/>
                <a:ext cx="382" cy="131"/>
              </a:xfrm>
              <a:custGeom>
                <a:rect b="b" l="l" r="r" t="t"/>
                <a:pathLst>
                  <a:path extrusionOk="0" h="131" w="382">
                    <a:moveTo>
                      <a:pt x="382" y="6"/>
                    </a:moveTo>
                    <a:lnTo>
                      <a:pt x="0" y="131"/>
                    </a:lnTo>
                    <a:lnTo>
                      <a:pt x="2" y="127"/>
                    </a:lnTo>
                    <a:lnTo>
                      <a:pt x="2" y="125"/>
                    </a:lnTo>
                    <a:lnTo>
                      <a:pt x="382" y="0"/>
                    </a:lnTo>
                    <a:lnTo>
                      <a:pt x="382" y="6"/>
                    </a:lnTo>
                    <a:close/>
                  </a:path>
                </a:pathLst>
              </a:custGeom>
              <a:solidFill>
                <a:srgbClr val="E04F2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7" name="Google Shape;1517;p29"/>
              <p:cNvSpPr/>
              <p:nvPr/>
            </p:nvSpPr>
            <p:spPr>
              <a:xfrm>
                <a:off x="1786" y="1548"/>
                <a:ext cx="380" cy="129"/>
              </a:xfrm>
              <a:custGeom>
                <a:rect b="b" l="l" r="r" t="t"/>
                <a:pathLst>
                  <a:path extrusionOk="0" h="129" w="380">
                    <a:moveTo>
                      <a:pt x="380" y="6"/>
                    </a:moveTo>
                    <a:lnTo>
                      <a:pt x="0" y="129"/>
                    </a:lnTo>
                    <a:lnTo>
                      <a:pt x="0" y="127"/>
                    </a:lnTo>
                    <a:lnTo>
                      <a:pt x="0" y="125"/>
                    </a:lnTo>
                    <a:lnTo>
                      <a:pt x="380" y="0"/>
                    </a:lnTo>
                    <a:lnTo>
                      <a:pt x="380" y="6"/>
                    </a:lnTo>
                    <a:close/>
                  </a:path>
                </a:pathLst>
              </a:custGeom>
              <a:solidFill>
                <a:srgbClr val="E04F2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8" name="Google Shape;1518;p29"/>
              <p:cNvSpPr/>
              <p:nvPr/>
            </p:nvSpPr>
            <p:spPr>
              <a:xfrm>
                <a:off x="1786" y="1546"/>
                <a:ext cx="380" cy="129"/>
              </a:xfrm>
              <a:custGeom>
                <a:rect b="b" l="l" r="r" t="t"/>
                <a:pathLst>
                  <a:path extrusionOk="0" h="129" w="380">
                    <a:moveTo>
                      <a:pt x="380" y="4"/>
                    </a:moveTo>
                    <a:lnTo>
                      <a:pt x="0" y="129"/>
                    </a:lnTo>
                    <a:lnTo>
                      <a:pt x="0" y="127"/>
                    </a:lnTo>
                    <a:lnTo>
                      <a:pt x="0" y="123"/>
                    </a:lnTo>
                    <a:lnTo>
                      <a:pt x="380" y="0"/>
                    </a:lnTo>
                    <a:lnTo>
                      <a:pt x="380" y="4"/>
                    </a:lnTo>
                    <a:close/>
                  </a:path>
                </a:pathLst>
              </a:custGeom>
              <a:solidFill>
                <a:srgbClr val="E04E2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9" name="Google Shape;1519;p29"/>
              <p:cNvSpPr/>
              <p:nvPr/>
            </p:nvSpPr>
            <p:spPr>
              <a:xfrm>
                <a:off x="1786" y="1543"/>
                <a:ext cx="380" cy="130"/>
              </a:xfrm>
              <a:custGeom>
                <a:rect b="b" l="l" r="r" t="t"/>
                <a:pathLst>
                  <a:path extrusionOk="0" h="130" w="380">
                    <a:moveTo>
                      <a:pt x="380" y="5"/>
                    </a:moveTo>
                    <a:lnTo>
                      <a:pt x="0" y="130"/>
                    </a:lnTo>
                    <a:lnTo>
                      <a:pt x="0" y="126"/>
                    </a:lnTo>
                    <a:lnTo>
                      <a:pt x="2" y="124"/>
                    </a:lnTo>
                    <a:lnTo>
                      <a:pt x="380" y="0"/>
                    </a:lnTo>
                    <a:lnTo>
                      <a:pt x="380" y="5"/>
                    </a:lnTo>
                    <a:close/>
                  </a:path>
                </a:pathLst>
              </a:custGeom>
              <a:solidFill>
                <a:srgbClr val="DF4D2B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0" name="Google Shape;1520;p29"/>
              <p:cNvSpPr/>
              <p:nvPr/>
            </p:nvSpPr>
            <p:spPr>
              <a:xfrm>
                <a:off x="1786" y="1541"/>
                <a:ext cx="380" cy="128"/>
              </a:xfrm>
              <a:custGeom>
                <a:rect b="b" l="l" r="r" t="t"/>
                <a:pathLst>
                  <a:path extrusionOk="0" h="128" w="380">
                    <a:moveTo>
                      <a:pt x="380" y="5"/>
                    </a:moveTo>
                    <a:lnTo>
                      <a:pt x="0" y="128"/>
                    </a:lnTo>
                    <a:lnTo>
                      <a:pt x="2" y="126"/>
                    </a:lnTo>
                    <a:lnTo>
                      <a:pt x="2" y="122"/>
                    </a:lnTo>
                    <a:lnTo>
                      <a:pt x="380" y="0"/>
                    </a:lnTo>
                    <a:lnTo>
                      <a:pt x="380" y="5"/>
                    </a:lnTo>
                    <a:close/>
                  </a:path>
                </a:pathLst>
              </a:custGeom>
              <a:solidFill>
                <a:srgbClr val="DF4D2B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1" name="Google Shape;1521;p29"/>
              <p:cNvSpPr/>
              <p:nvPr/>
            </p:nvSpPr>
            <p:spPr>
              <a:xfrm>
                <a:off x="1788" y="1537"/>
                <a:ext cx="378" cy="130"/>
              </a:xfrm>
              <a:custGeom>
                <a:rect b="b" l="l" r="r" t="t"/>
                <a:pathLst>
                  <a:path extrusionOk="0" h="130" w="378">
                    <a:moveTo>
                      <a:pt x="378" y="6"/>
                    </a:moveTo>
                    <a:lnTo>
                      <a:pt x="0" y="130"/>
                    </a:lnTo>
                    <a:lnTo>
                      <a:pt x="0" y="126"/>
                    </a:lnTo>
                    <a:lnTo>
                      <a:pt x="0" y="125"/>
                    </a:lnTo>
                    <a:lnTo>
                      <a:pt x="378" y="0"/>
                    </a:lnTo>
                    <a:lnTo>
                      <a:pt x="378" y="6"/>
                    </a:lnTo>
                    <a:close/>
                  </a:path>
                </a:pathLst>
              </a:custGeom>
              <a:solidFill>
                <a:srgbClr val="DF4D2B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2" name="Google Shape;1522;p29"/>
              <p:cNvSpPr/>
              <p:nvPr/>
            </p:nvSpPr>
            <p:spPr>
              <a:xfrm>
                <a:off x="1788" y="1535"/>
                <a:ext cx="378" cy="128"/>
              </a:xfrm>
              <a:custGeom>
                <a:rect b="b" l="l" r="r" t="t"/>
                <a:pathLst>
                  <a:path extrusionOk="0" h="128" w="378">
                    <a:moveTo>
                      <a:pt x="378" y="6"/>
                    </a:moveTo>
                    <a:lnTo>
                      <a:pt x="0" y="128"/>
                    </a:lnTo>
                    <a:lnTo>
                      <a:pt x="0" y="127"/>
                    </a:lnTo>
                    <a:lnTo>
                      <a:pt x="0" y="123"/>
                    </a:lnTo>
                    <a:lnTo>
                      <a:pt x="378" y="0"/>
                    </a:lnTo>
                    <a:lnTo>
                      <a:pt x="378" y="6"/>
                    </a:lnTo>
                    <a:close/>
                  </a:path>
                </a:pathLst>
              </a:custGeom>
              <a:solidFill>
                <a:srgbClr val="DF4C2B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3" name="Google Shape;1523;p29"/>
              <p:cNvSpPr/>
              <p:nvPr/>
            </p:nvSpPr>
            <p:spPr>
              <a:xfrm>
                <a:off x="1788" y="1533"/>
                <a:ext cx="378" cy="129"/>
              </a:xfrm>
              <a:custGeom>
                <a:rect b="b" l="l" r="r" t="t"/>
                <a:pathLst>
                  <a:path extrusionOk="0" h="129" w="378">
                    <a:moveTo>
                      <a:pt x="378" y="4"/>
                    </a:moveTo>
                    <a:lnTo>
                      <a:pt x="0" y="129"/>
                    </a:lnTo>
                    <a:lnTo>
                      <a:pt x="0" y="125"/>
                    </a:lnTo>
                    <a:lnTo>
                      <a:pt x="2" y="123"/>
                    </a:lnTo>
                    <a:lnTo>
                      <a:pt x="378" y="0"/>
                    </a:lnTo>
                    <a:lnTo>
                      <a:pt x="378" y="4"/>
                    </a:lnTo>
                    <a:close/>
                  </a:path>
                </a:pathLst>
              </a:custGeom>
              <a:solidFill>
                <a:srgbClr val="DF4B2B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4" name="Google Shape;1524;p29"/>
              <p:cNvSpPr/>
              <p:nvPr/>
            </p:nvSpPr>
            <p:spPr>
              <a:xfrm>
                <a:off x="1788" y="1529"/>
                <a:ext cx="378" cy="129"/>
              </a:xfrm>
              <a:custGeom>
                <a:rect b="b" l="l" r="r" t="t"/>
                <a:pathLst>
                  <a:path extrusionOk="0" h="129" w="378">
                    <a:moveTo>
                      <a:pt x="378" y="6"/>
                    </a:moveTo>
                    <a:lnTo>
                      <a:pt x="0" y="129"/>
                    </a:lnTo>
                    <a:lnTo>
                      <a:pt x="2" y="127"/>
                    </a:lnTo>
                    <a:lnTo>
                      <a:pt x="2" y="123"/>
                    </a:lnTo>
                    <a:lnTo>
                      <a:pt x="378" y="0"/>
                    </a:lnTo>
                    <a:lnTo>
                      <a:pt x="378" y="6"/>
                    </a:lnTo>
                    <a:close/>
                  </a:path>
                </a:pathLst>
              </a:custGeom>
              <a:solidFill>
                <a:srgbClr val="DF4B2B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5" name="Google Shape;1525;p29"/>
              <p:cNvSpPr/>
              <p:nvPr/>
            </p:nvSpPr>
            <p:spPr>
              <a:xfrm>
                <a:off x="1790" y="1527"/>
                <a:ext cx="376" cy="129"/>
              </a:xfrm>
              <a:custGeom>
                <a:rect b="b" l="l" r="r" t="t"/>
                <a:pathLst>
                  <a:path extrusionOk="0" h="129" w="376">
                    <a:moveTo>
                      <a:pt x="376" y="6"/>
                    </a:moveTo>
                    <a:lnTo>
                      <a:pt x="0" y="129"/>
                    </a:lnTo>
                    <a:lnTo>
                      <a:pt x="0" y="125"/>
                    </a:lnTo>
                    <a:lnTo>
                      <a:pt x="0" y="123"/>
                    </a:lnTo>
                    <a:lnTo>
                      <a:pt x="376" y="0"/>
                    </a:lnTo>
                    <a:lnTo>
                      <a:pt x="376" y="6"/>
                    </a:lnTo>
                    <a:close/>
                  </a:path>
                </a:pathLst>
              </a:custGeom>
              <a:solidFill>
                <a:srgbClr val="DF4A2B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6" name="Google Shape;1526;p29"/>
              <p:cNvSpPr/>
              <p:nvPr/>
            </p:nvSpPr>
            <p:spPr>
              <a:xfrm>
                <a:off x="1790" y="1525"/>
                <a:ext cx="376" cy="127"/>
              </a:xfrm>
              <a:custGeom>
                <a:rect b="b" l="l" r="r" t="t"/>
                <a:pathLst>
                  <a:path extrusionOk="0" h="127" w="376">
                    <a:moveTo>
                      <a:pt x="376" y="4"/>
                    </a:moveTo>
                    <a:lnTo>
                      <a:pt x="0" y="127"/>
                    </a:lnTo>
                    <a:lnTo>
                      <a:pt x="0" y="125"/>
                    </a:lnTo>
                    <a:lnTo>
                      <a:pt x="2" y="121"/>
                    </a:lnTo>
                    <a:lnTo>
                      <a:pt x="376" y="0"/>
                    </a:lnTo>
                    <a:lnTo>
                      <a:pt x="376" y="4"/>
                    </a:lnTo>
                    <a:close/>
                  </a:path>
                </a:pathLst>
              </a:custGeom>
              <a:solidFill>
                <a:srgbClr val="DF4A2B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7" name="Google Shape;1527;p29"/>
              <p:cNvSpPr/>
              <p:nvPr/>
            </p:nvSpPr>
            <p:spPr>
              <a:xfrm>
                <a:off x="1790" y="1522"/>
                <a:ext cx="376" cy="128"/>
              </a:xfrm>
              <a:custGeom>
                <a:rect b="b" l="l" r="r" t="t"/>
                <a:pathLst>
                  <a:path extrusionOk="0" h="128" w="376">
                    <a:moveTo>
                      <a:pt x="376" y="5"/>
                    </a:moveTo>
                    <a:lnTo>
                      <a:pt x="0" y="128"/>
                    </a:lnTo>
                    <a:lnTo>
                      <a:pt x="2" y="124"/>
                    </a:lnTo>
                    <a:lnTo>
                      <a:pt x="2" y="122"/>
                    </a:lnTo>
                    <a:lnTo>
                      <a:pt x="376" y="0"/>
                    </a:lnTo>
                    <a:lnTo>
                      <a:pt x="376" y="5"/>
                    </a:lnTo>
                    <a:close/>
                  </a:path>
                </a:pathLst>
              </a:custGeom>
              <a:solidFill>
                <a:srgbClr val="DF492B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8" name="Google Shape;1528;p29"/>
              <p:cNvSpPr/>
              <p:nvPr/>
            </p:nvSpPr>
            <p:spPr>
              <a:xfrm>
                <a:off x="1792" y="1520"/>
                <a:ext cx="374" cy="126"/>
              </a:xfrm>
              <a:custGeom>
                <a:rect b="b" l="l" r="r" t="t"/>
                <a:pathLst>
                  <a:path extrusionOk="0" h="126" w="374">
                    <a:moveTo>
                      <a:pt x="374" y="5"/>
                    </a:moveTo>
                    <a:lnTo>
                      <a:pt x="0" y="126"/>
                    </a:lnTo>
                    <a:lnTo>
                      <a:pt x="0" y="124"/>
                    </a:lnTo>
                    <a:lnTo>
                      <a:pt x="0" y="120"/>
                    </a:lnTo>
                    <a:lnTo>
                      <a:pt x="374" y="0"/>
                    </a:lnTo>
                    <a:lnTo>
                      <a:pt x="374" y="5"/>
                    </a:lnTo>
                    <a:close/>
                  </a:path>
                </a:pathLst>
              </a:custGeom>
              <a:solidFill>
                <a:srgbClr val="DF482B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9" name="Google Shape;1529;p29"/>
              <p:cNvSpPr/>
              <p:nvPr/>
            </p:nvSpPr>
            <p:spPr>
              <a:xfrm>
                <a:off x="1792" y="1516"/>
                <a:ext cx="374" cy="128"/>
              </a:xfrm>
              <a:custGeom>
                <a:rect b="b" l="l" r="r" t="t"/>
                <a:pathLst>
                  <a:path extrusionOk="0" h="128" w="374">
                    <a:moveTo>
                      <a:pt x="374" y="6"/>
                    </a:moveTo>
                    <a:lnTo>
                      <a:pt x="0" y="128"/>
                    </a:lnTo>
                    <a:lnTo>
                      <a:pt x="0" y="124"/>
                    </a:lnTo>
                    <a:lnTo>
                      <a:pt x="2" y="123"/>
                    </a:lnTo>
                    <a:lnTo>
                      <a:pt x="374" y="0"/>
                    </a:lnTo>
                    <a:lnTo>
                      <a:pt x="374" y="6"/>
                    </a:lnTo>
                    <a:close/>
                  </a:path>
                </a:pathLst>
              </a:custGeom>
              <a:solidFill>
                <a:srgbClr val="DF482B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0" name="Google Shape;1530;p29"/>
              <p:cNvSpPr/>
              <p:nvPr/>
            </p:nvSpPr>
            <p:spPr>
              <a:xfrm>
                <a:off x="1792" y="1514"/>
                <a:ext cx="374" cy="126"/>
              </a:xfrm>
              <a:custGeom>
                <a:rect b="b" l="l" r="r" t="t"/>
                <a:pathLst>
                  <a:path extrusionOk="0" h="126" w="374">
                    <a:moveTo>
                      <a:pt x="374" y="6"/>
                    </a:moveTo>
                    <a:lnTo>
                      <a:pt x="0" y="126"/>
                    </a:lnTo>
                    <a:lnTo>
                      <a:pt x="2" y="125"/>
                    </a:lnTo>
                    <a:lnTo>
                      <a:pt x="2" y="121"/>
                    </a:lnTo>
                    <a:lnTo>
                      <a:pt x="374" y="0"/>
                    </a:lnTo>
                    <a:lnTo>
                      <a:pt x="374" y="6"/>
                    </a:lnTo>
                    <a:close/>
                  </a:path>
                </a:pathLst>
              </a:custGeom>
              <a:solidFill>
                <a:srgbClr val="DF472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1" name="Google Shape;1531;p29"/>
              <p:cNvSpPr/>
              <p:nvPr/>
            </p:nvSpPr>
            <p:spPr>
              <a:xfrm>
                <a:off x="1794" y="1512"/>
                <a:ext cx="372" cy="127"/>
              </a:xfrm>
              <a:custGeom>
                <a:rect b="b" l="l" r="r" t="t"/>
                <a:pathLst>
                  <a:path extrusionOk="0" h="127" w="372">
                    <a:moveTo>
                      <a:pt x="372" y="4"/>
                    </a:moveTo>
                    <a:lnTo>
                      <a:pt x="0" y="127"/>
                    </a:lnTo>
                    <a:lnTo>
                      <a:pt x="0" y="123"/>
                    </a:lnTo>
                    <a:lnTo>
                      <a:pt x="0" y="121"/>
                    </a:lnTo>
                    <a:lnTo>
                      <a:pt x="372" y="0"/>
                    </a:lnTo>
                    <a:lnTo>
                      <a:pt x="372" y="4"/>
                    </a:lnTo>
                    <a:close/>
                  </a:path>
                </a:pathLst>
              </a:custGeom>
              <a:solidFill>
                <a:srgbClr val="DF472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2" name="Google Shape;1532;p29"/>
              <p:cNvSpPr/>
              <p:nvPr/>
            </p:nvSpPr>
            <p:spPr>
              <a:xfrm>
                <a:off x="1794" y="1508"/>
                <a:ext cx="372" cy="127"/>
              </a:xfrm>
              <a:custGeom>
                <a:rect b="b" l="l" r="r" t="t"/>
                <a:pathLst>
                  <a:path extrusionOk="0" h="127" w="372">
                    <a:moveTo>
                      <a:pt x="372" y="6"/>
                    </a:moveTo>
                    <a:lnTo>
                      <a:pt x="0" y="127"/>
                    </a:lnTo>
                    <a:lnTo>
                      <a:pt x="0" y="125"/>
                    </a:lnTo>
                    <a:lnTo>
                      <a:pt x="2" y="121"/>
                    </a:lnTo>
                    <a:lnTo>
                      <a:pt x="372" y="0"/>
                    </a:lnTo>
                    <a:lnTo>
                      <a:pt x="372" y="6"/>
                    </a:lnTo>
                    <a:close/>
                  </a:path>
                </a:pathLst>
              </a:custGeom>
              <a:solidFill>
                <a:srgbClr val="DF472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3" name="Google Shape;1533;p29"/>
              <p:cNvSpPr/>
              <p:nvPr/>
            </p:nvSpPr>
            <p:spPr>
              <a:xfrm>
                <a:off x="1794" y="1506"/>
                <a:ext cx="372" cy="127"/>
              </a:xfrm>
              <a:custGeom>
                <a:rect b="b" l="l" r="r" t="t"/>
                <a:pathLst>
                  <a:path extrusionOk="0" h="127" w="372">
                    <a:moveTo>
                      <a:pt x="372" y="6"/>
                    </a:moveTo>
                    <a:lnTo>
                      <a:pt x="0" y="127"/>
                    </a:lnTo>
                    <a:lnTo>
                      <a:pt x="2" y="123"/>
                    </a:lnTo>
                    <a:lnTo>
                      <a:pt x="2" y="121"/>
                    </a:lnTo>
                    <a:lnTo>
                      <a:pt x="372" y="0"/>
                    </a:lnTo>
                    <a:lnTo>
                      <a:pt x="372" y="6"/>
                    </a:lnTo>
                    <a:close/>
                  </a:path>
                </a:pathLst>
              </a:custGeom>
              <a:solidFill>
                <a:srgbClr val="DE472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4" name="Google Shape;1534;p29"/>
              <p:cNvSpPr/>
              <p:nvPr/>
            </p:nvSpPr>
            <p:spPr>
              <a:xfrm>
                <a:off x="1796" y="1504"/>
                <a:ext cx="370" cy="125"/>
              </a:xfrm>
              <a:custGeom>
                <a:rect b="b" l="l" r="r" t="t"/>
                <a:pathLst>
                  <a:path extrusionOk="0" h="125" w="370">
                    <a:moveTo>
                      <a:pt x="370" y="4"/>
                    </a:moveTo>
                    <a:lnTo>
                      <a:pt x="0" y="125"/>
                    </a:lnTo>
                    <a:lnTo>
                      <a:pt x="0" y="123"/>
                    </a:lnTo>
                    <a:lnTo>
                      <a:pt x="1" y="119"/>
                    </a:lnTo>
                    <a:lnTo>
                      <a:pt x="370" y="0"/>
                    </a:lnTo>
                    <a:lnTo>
                      <a:pt x="370" y="4"/>
                    </a:lnTo>
                    <a:close/>
                  </a:path>
                </a:pathLst>
              </a:custGeom>
              <a:solidFill>
                <a:srgbClr val="DE462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5" name="Google Shape;1535;p29"/>
              <p:cNvSpPr/>
              <p:nvPr/>
            </p:nvSpPr>
            <p:spPr>
              <a:xfrm>
                <a:off x="1796" y="1500"/>
                <a:ext cx="370" cy="127"/>
              </a:xfrm>
              <a:custGeom>
                <a:rect b="b" l="l" r="r" t="t"/>
                <a:pathLst>
                  <a:path extrusionOk="0" h="127" w="370">
                    <a:moveTo>
                      <a:pt x="370" y="6"/>
                    </a:moveTo>
                    <a:lnTo>
                      <a:pt x="0" y="127"/>
                    </a:lnTo>
                    <a:lnTo>
                      <a:pt x="1" y="123"/>
                    </a:lnTo>
                    <a:lnTo>
                      <a:pt x="1" y="121"/>
                    </a:lnTo>
                    <a:lnTo>
                      <a:pt x="370" y="0"/>
                    </a:lnTo>
                    <a:lnTo>
                      <a:pt x="370" y="6"/>
                    </a:lnTo>
                    <a:close/>
                  </a:path>
                </a:pathLst>
              </a:custGeom>
              <a:solidFill>
                <a:srgbClr val="DE462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6" name="Google Shape;1536;p29"/>
              <p:cNvSpPr/>
              <p:nvPr/>
            </p:nvSpPr>
            <p:spPr>
              <a:xfrm>
                <a:off x="1797" y="1498"/>
                <a:ext cx="369" cy="125"/>
              </a:xfrm>
              <a:custGeom>
                <a:rect b="b" l="l" r="r" t="t"/>
                <a:pathLst>
                  <a:path extrusionOk="0" h="125" w="369">
                    <a:moveTo>
                      <a:pt x="369" y="6"/>
                    </a:moveTo>
                    <a:lnTo>
                      <a:pt x="0" y="125"/>
                    </a:lnTo>
                    <a:lnTo>
                      <a:pt x="0" y="123"/>
                    </a:lnTo>
                    <a:lnTo>
                      <a:pt x="2" y="119"/>
                    </a:lnTo>
                    <a:lnTo>
                      <a:pt x="369" y="0"/>
                    </a:lnTo>
                    <a:lnTo>
                      <a:pt x="369" y="6"/>
                    </a:lnTo>
                    <a:close/>
                  </a:path>
                </a:pathLst>
              </a:custGeom>
              <a:solidFill>
                <a:srgbClr val="DE452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7" name="Google Shape;1537;p29"/>
              <p:cNvSpPr/>
              <p:nvPr/>
            </p:nvSpPr>
            <p:spPr>
              <a:xfrm>
                <a:off x="1797" y="1495"/>
                <a:ext cx="369" cy="126"/>
              </a:xfrm>
              <a:custGeom>
                <a:rect b="b" l="l" r="r" t="t"/>
                <a:pathLst>
                  <a:path extrusionOk="0" h="126" w="369">
                    <a:moveTo>
                      <a:pt x="369" y="5"/>
                    </a:moveTo>
                    <a:lnTo>
                      <a:pt x="0" y="126"/>
                    </a:lnTo>
                    <a:lnTo>
                      <a:pt x="2" y="122"/>
                    </a:lnTo>
                    <a:lnTo>
                      <a:pt x="2" y="121"/>
                    </a:lnTo>
                    <a:lnTo>
                      <a:pt x="369" y="0"/>
                    </a:lnTo>
                    <a:lnTo>
                      <a:pt x="369" y="5"/>
                    </a:lnTo>
                    <a:close/>
                  </a:path>
                </a:pathLst>
              </a:custGeom>
              <a:solidFill>
                <a:srgbClr val="DE442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8" name="Google Shape;1538;p29"/>
              <p:cNvSpPr/>
              <p:nvPr/>
            </p:nvSpPr>
            <p:spPr>
              <a:xfrm>
                <a:off x="1799" y="1493"/>
                <a:ext cx="367" cy="124"/>
              </a:xfrm>
              <a:custGeom>
                <a:rect b="b" l="l" r="r" t="t"/>
                <a:pathLst>
                  <a:path extrusionOk="0" h="124" w="367">
                    <a:moveTo>
                      <a:pt x="367" y="5"/>
                    </a:moveTo>
                    <a:lnTo>
                      <a:pt x="0" y="124"/>
                    </a:lnTo>
                    <a:lnTo>
                      <a:pt x="0" y="123"/>
                    </a:lnTo>
                    <a:lnTo>
                      <a:pt x="0" y="119"/>
                    </a:lnTo>
                    <a:lnTo>
                      <a:pt x="367" y="0"/>
                    </a:lnTo>
                    <a:lnTo>
                      <a:pt x="367" y="5"/>
                    </a:lnTo>
                    <a:close/>
                  </a:path>
                </a:pathLst>
              </a:custGeom>
              <a:solidFill>
                <a:srgbClr val="DE442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9" name="Google Shape;1539;p29"/>
              <p:cNvSpPr/>
              <p:nvPr/>
            </p:nvSpPr>
            <p:spPr>
              <a:xfrm>
                <a:off x="1799" y="1491"/>
                <a:ext cx="367" cy="125"/>
              </a:xfrm>
              <a:custGeom>
                <a:rect b="b" l="l" r="r" t="t"/>
                <a:pathLst>
                  <a:path extrusionOk="0" h="125" w="367">
                    <a:moveTo>
                      <a:pt x="367" y="4"/>
                    </a:moveTo>
                    <a:lnTo>
                      <a:pt x="0" y="125"/>
                    </a:lnTo>
                    <a:lnTo>
                      <a:pt x="0" y="121"/>
                    </a:lnTo>
                    <a:lnTo>
                      <a:pt x="2" y="119"/>
                    </a:lnTo>
                    <a:lnTo>
                      <a:pt x="367" y="0"/>
                    </a:lnTo>
                    <a:lnTo>
                      <a:pt x="367" y="4"/>
                    </a:lnTo>
                    <a:close/>
                  </a:path>
                </a:pathLst>
              </a:custGeom>
              <a:solidFill>
                <a:srgbClr val="DE442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0" name="Google Shape;1540;p29"/>
              <p:cNvSpPr/>
              <p:nvPr/>
            </p:nvSpPr>
            <p:spPr>
              <a:xfrm>
                <a:off x="1799" y="1487"/>
                <a:ext cx="367" cy="125"/>
              </a:xfrm>
              <a:custGeom>
                <a:rect b="b" l="l" r="r" t="t"/>
                <a:pathLst>
                  <a:path extrusionOk="0" h="125" w="367">
                    <a:moveTo>
                      <a:pt x="367" y="6"/>
                    </a:moveTo>
                    <a:lnTo>
                      <a:pt x="0" y="125"/>
                    </a:lnTo>
                    <a:lnTo>
                      <a:pt x="2" y="123"/>
                    </a:lnTo>
                    <a:lnTo>
                      <a:pt x="2" y="119"/>
                    </a:lnTo>
                    <a:lnTo>
                      <a:pt x="367" y="0"/>
                    </a:lnTo>
                    <a:lnTo>
                      <a:pt x="367" y="6"/>
                    </a:lnTo>
                    <a:close/>
                  </a:path>
                </a:pathLst>
              </a:custGeom>
              <a:solidFill>
                <a:srgbClr val="DE442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1" name="Google Shape;1541;p29"/>
              <p:cNvSpPr/>
              <p:nvPr/>
            </p:nvSpPr>
            <p:spPr>
              <a:xfrm>
                <a:off x="1801" y="1485"/>
                <a:ext cx="365" cy="125"/>
              </a:xfrm>
              <a:custGeom>
                <a:rect b="b" l="l" r="r" t="t"/>
                <a:pathLst>
                  <a:path extrusionOk="0" h="125" w="365">
                    <a:moveTo>
                      <a:pt x="365" y="6"/>
                    </a:moveTo>
                    <a:lnTo>
                      <a:pt x="0" y="125"/>
                    </a:lnTo>
                    <a:lnTo>
                      <a:pt x="0" y="121"/>
                    </a:lnTo>
                    <a:lnTo>
                      <a:pt x="2" y="119"/>
                    </a:lnTo>
                    <a:lnTo>
                      <a:pt x="365" y="0"/>
                    </a:lnTo>
                    <a:lnTo>
                      <a:pt x="365" y="6"/>
                    </a:lnTo>
                    <a:close/>
                  </a:path>
                </a:pathLst>
              </a:custGeom>
              <a:solidFill>
                <a:srgbClr val="DE432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2" name="Google Shape;1542;p29"/>
              <p:cNvSpPr/>
              <p:nvPr/>
            </p:nvSpPr>
            <p:spPr>
              <a:xfrm>
                <a:off x="1801" y="1483"/>
                <a:ext cx="365" cy="123"/>
              </a:xfrm>
              <a:custGeom>
                <a:rect b="b" l="l" r="r" t="t"/>
                <a:pathLst>
                  <a:path extrusionOk="0" h="123" w="365">
                    <a:moveTo>
                      <a:pt x="365" y="4"/>
                    </a:moveTo>
                    <a:lnTo>
                      <a:pt x="0" y="123"/>
                    </a:lnTo>
                    <a:lnTo>
                      <a:pt x="2" y="121"/>
                    </a:lnTo>
                    <a:lnTo>
                      <a:pt x="4" y="117"/>
                    </a:lnTo>
                    <a:lnTo>
                      <a:pt x="365" y="0"/>
                    </a:lnTo>
                    <a:lnTo>
                      <a:pt x="365" y="4"/>
                    </a:lnTo>
                    <a:close/>
                  </a:path>
                </a:pathLst>
              </a:custGeom>
              <a:solidFill>
                <a:srgbClr val="DE432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3" name="Google Shape;1543;p29"/>
              <p:cNvSpPr/>
              <p:nvPr/>
            </p:nvSpPr>
            <p:spPr>
              <a:xfrm>
                <a:off x="1803" y="1479"/>
                <a:ext cx="363" cy="125"/>
              </a:xfrm>
              <a:custGeom>
                <a:rect b="b" l="l" r="r" t="t"/>
                <a:pathLst>
                  <a:path extrusionOk="0" h="125" w="363">
                    <a:moveTo>
                      <a:pt x="363" y="6"/>
                    </a:moveTo>
                    <a:lnTo>
                      <a:pt x="0" y="125"/>
                    </a:lnTo>
                    <a:lnTo>
                      <a:pt x="2" y="121"/>
                    </a:lnTo>
                    <a:lnTo>
                      <a:pt x="2" y="119"/>
                    </a:lnTo>
                    <a:lnTo>
                      <a:pt x="363" y="0"/>
                    </a:lnTo>
                    <a:lnTo>
                      <a:pt x="363" y="6"/>
                    </a:lnTo>
                    <a:close/>
                  </a:path>
                </a:pathLst>
              </a:custGeom>
              <a:solidFill>
                <a:srgbClr val="DE422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4" name="Google Shape;1544;p29"/>
              <p:cNvSpPr/>
              <p:nvPr/>
            </p:nvSpPr>
            <p:spPr>
              <a:xfrm>
                <a:off x="1805" y="1477"/>
                <a:ext cx="361" cy="123"/>
              </a:xfrm>
              <a:custGeom>
                <a:rect b="b" l="l" r="r" t="t"/>
                <a:pathLst>
                  <a:path extrusionOk="0" h="123" w="361">
                    <a:moveTo>
                      <a:pt x="361" y="6"/>
                    </a:moveTo>
                    <a:lnTo>
                      <a:pt x="0" y="123"/>
                    </a:lnTo>
                    <a:lnTo>
                      <a:pt x="0" y="121"/>
                    </a:lnTo>
                    <a:lnTo>
                      <a:pt x="2" y="117"/>
                    </a:lnTo>
                    <a:lnTo>
                      <a:pt x="361" y="0"/>
                    </a:lnTo>
                    <a:lnTo>
                      <a:pt x="361" y="6"/>
                    </a:lnTo>
                    <a:close/>
                  </a:path>
                </a:pathLst>
              </a:custGeom>
              <a:solidFill>
                <a:srgbClr val="DE422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5" name="Google Shape;1545;p29"/>
              <p:cNvSpPr/>
              <p:nvPr/>
            </p:nvSpPr>
            <p:spPr>
              <a:xfrm>
                <a:off x="1805" y="1474"/>
                <a:ext cx="361" cy="124"/>
              </a:xfrm>
              <a:custGeom>
                <a:rect b="b" l="l" r="r" t="t"/>
                <a:pathLst>
                  <a:path extrusionOk="0" h="124" w="361">
                    <a:moveTo>
                      <a:pt x="361" y="5"/>
                    </a:moveTo>
                    <a:lnTo>
                      <a:pt x="0" y="124"/>
                    </a:lnTo>
                    <a:lnTo>
                      <a:pt x="2" y="120"/>
                    </a:lnTo>
                    <a:lnTo>
                      <a:pt x="2" y="117"/>
                    </a:lnTo>
                    <a:lnTo>
                      <a:pt x="361" y="0"/>
                    </a:lnTo>
                    <a:lnTo>
                      <a:pt x="361" y="5"/>
                    </a:lnTo>
                    <a:close/>
                  </a:path>
                </a:pathLst>
              </a:custGeom>
              <a:solidFill>
                <a:srgbClr val="DE422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6" name="Google Shape;1546;p29"/>
              <p:cNvSpPr/>
              <p:nvPr/>
            </p:nvSpPr>
            <p:spPr>
              <a:xfrm>
                <a:off x="1807" y="1472"/>
                <a:ext cx="359" cy="122"/>
              </a:xfrm>
              <a:custGeom>
                <a:rect b="b" l="l" r="r" t="t"/>
                <a:pathLst>
                  <a:path extrusionOk="0" h="122" w="359">
                    <a:moveTo>
                      <a:pt x="359" y="5"/>
                    </a:moveTo>
                    <a:lnTo>
                      <a:pt x="0" y="122"/>
                    </a:lnTo>
                    <a:lnTo>
                      <a:pt x="0" y="119"/>
                    </a:lnTo>
                    <a:lnTo>
                      <a:pt x="2" y="117"/>
                    </a:lnTo>
                    <a:lnTo>
                      <a:pt x="359" y="0"/>
                    </a:lnTo>
                    <a:lnTo>
                      <a:pt x="359" y="5"/>
                    </a:lnTo>
                    <a:close/>
                  </a:path>
                </a:pathLst>
              </a:custGeom>
              <a:solidFill>
                <a:srgbClr val="DE412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7" name="Google Shape;1547;p29"/>
              <p:cNvSpPr/>
              <p:nvPr/>
            </p:nvSpPr>
            <p:spPr>
              <a:xfrm>
                <a:off x="1807" y="1470"/>
                <a:ext cx="359" cy="121"/>
              </a:xfrm>
              <a:custGeom>
                <a:rect b="b" l="l" r="r" t="t"/>
                <a:pathLst>
                  <a:path extrusionOk="0" h="121" w="359">
                    <a:moveTo>
                      <a:pt x="359" y="4"/>
                    </a:moveTo>
                    <a:lnTo>
                      <a:pt x="0" y="121"/>
                    </a:lnTo>
                    <a:lnTo>
                      <a:pt x="2" y="119"/>
                    </a:lnTo>
                    <a:lnTo>
                      <a:pt x="2" y="115"/>
                    </a:lnTo>
                    <a:lnTo>
                      <a:pt x="359" y="0"/>
                    </a:lnTo>
                    <a:lnTo>
                      <a:pt x="359" y="4"/>
                    </a:lnTo>
                    <a:close/>
                  </a:path>
                </a:pathLst>
              </a:custGeom>
              <a:solidFill>
                <a:srgbClr val="DE412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8" name="Google Shape;1548;p29"/>
              <p:cNvSpPr/>
              <p:nvPr/>
            </p:nvSpPr>
            <p:spPr>
              <a:xfrm>
                <a:off x="1809" y="1466"/>
                <a:ext cx="357" cy="123"/>
              </a:xfrm>
              <a:custGeom>
                <a:rect b="b" l="l" r="r" t="t"/>
                <a:pathLst>
                  <a:path extrusionOk="0" h="123" w="357">
                    <a:moveTo>
                      <a:pt x="357" y="6"/>
                    </a:moveTo>
                    <a:lnTo>
                      <a:pt x="0" y="123"/>
                    </a:lnTo>
                    <a:lnTo>
                      <a:pt x="0" y="119"/>
                    </a:lnTo>
                    <a:lnTo>
                      <a:pt x="2" y="117"/>
                    </a:lnTo>
                    <a:lnTo>
                      <a:pt x="357" y="0"/>
                    </a:lnTo>
                    <a:lnTo>
                      <a:pt x="357" y="6"/>
                    </a:lnTo>
                    <a:close/>
                  </a:path>
                </a:pathLst>
              </a:custGeom>
              <a:solidFill>
                <a:srgbClr val="DE402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9" name="Google Shape;1549;p29"/>
              <p:cNvSpPr/>
              <p:nvPr/>
            </p:nvSpPr>
            <p:spPr>
              <a:xfrm>
                <a:off x="1809" y="1464"/>
                <a:ext cx="357" cy="121"/>
              </a:xfrm>
              <a:custGeom>
                <a:rect b="b" l="l" r="r" t="t"/>
                <a:pathLst>
                  <a:path extrusionOk="0" h="121" w="357">
                    <a:moveTo>
                      <a:pt x="357" y="6"/>
                    </a:moveTo>
                    <a:lnTo>
                      <a:pt x="0" y="121"/>
                    </a:lnTo>
                    <a:lnTo>
                      <a:pt x="2" y="119"/>
                    </a:lnTo>
                    <a:lnTo>
                      <a:pt x="4" y="115"/>
                    </a:lnTo>
                    <a:lnTo>
                      <a:pt x="355" y="0"/>
                    </a:lnTo>
                    <a:lnTo>
                      <a:pt x="357" y="0"/>
                    </a:lnTo>
                    <a:lnTo>
                      <a:pt x="357" y="6"/>
                    </a:lnTo>
                    <a:close/>
                  </a:path>
                </a:pathLst>
              </a:custGeom>
              <a:solidFill>
                <a:srgbClr val="DE402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0" name="Google Shape;1550;p29"/>
              <p:cNvSpPr/>
              <p:nvPr/>
            </p:nvSpPr>
            <p:spPr>
              <a:xfrm>
                <a:off x="1811" y="1464"/>
                <a:ext cx="355" cy="119"/>
              </a:xfrm>
              <a:custGeom>
                <a:rect b="b" l="l" r="r" t="t"/>
                <a:pathLst>
                  <a:path extrusionOk="0" h="119" w="355">
                    <a:moveTo>
                      <a:pt x="355" y="2"/>
                    </a:moveTo>
                    <a:lnTo>
                      <a:pt x="0" y="119"/>
                    </a:lnTo>
                    <a:lnTo>
                      <a:pt x="2" y="115"/>
                    </a:lnTo>
                    <a:lnTo>
                      <a:pt x="2" y="111"/>
                    </a:lnTo>
                    <a:lnTo>
                      <a:pt x="345" y="0"/>
                    </a:lnTo>
                    <a:lnTo>
                      <a:pt x="355" y="0"/>
                    </a:lnTo>
                    <a:lnTo>
                      <a:pt x="355" y="2"/>
                    </a:lnTo>
                    <a:close/>
                  </a:path>
                </a:pathLst>
              </a:custGeom>
              <a:solidFill>
                <a:srgbClr val="DE402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1" name="Google Shape;1551;p29"/>
              <p:cNvSpPr/>
              <p:nvPr/>
            </p:nvSpPr>
            <p:spPr>
              <a:xfrm>
                <a:off x="1813" y="1464"/>
                <a:ext cx="351" cy="115"/>
              </a:xfrm>
              <a:custGeom>
                <a:rect b="b" l="l" r="r" t="t"/>
                <a:pathLst>
                  <a:path extrusionOk="0" h="115" w="351">
                    <a:moveTo>
                      <a:pt x="351" y="0"/>
                    </a:moveTo>
                    <a:lnTo>
                      <a:pt x="0" y="115"/>
                    </a:lnTo>
                    <a:lnTo>
                      <a:pt x="0" y="111"/>
                    </a:lnTo>
                    <a:lnTo>
                      <a:pt x="2" y="109"/>
                    </a:lnTo>
                    <a:lnTo>
                      <a:pt x="336" y="0"/>
                    </a:lnTo>
                    <a:lnTo>
                      <a:pt x="351" y="0"/>
                    </a:lnTo>
                    <a:close/>
                  </a:path>
                </a:pathLst>
              </a:custGeom>
              <a:solidFill>
                <a:srgbClr val="DE402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2" name="Google Shape;1552;p29"/>
              <p:cNvSpPr/>
              <p:nvPr/>
            </p:nvSpPr>
            <p:spPr>
              <a:xfrm>
                <a:off x="1813" y="1464"/>
                <a:ext cx="343" cy="111"/>
              </a:xfrm>
              <a:custGeom>
                <a:rect b="b" l="l" r="r" t="t"/>
                <a:pathLst>
                  <a:path extrusionOk="0" h="111" w="343">
                    <a:moveTo>
                      <a:pt x="343" y="0"/>
                    </a:moveTo>
                    <a:lnTo>
                      <a:pt x="0" y="111"/>
                    </a:lnTo>
                    <a:lnTo>
                      <a:pt x="2" y="109"/>
                    </a:lnTo>
                    <a:lnTo>
                      <a:pt x="4" y="105"/>
                    </a:lnTo>
                    <a:lnTo>
                      <a:pt x="326" y="0"/>
                    </a:lnTo>
                    <a:lnTo>
                      <a:pt x="343" y="0"/>
                    </a:lnTo>
                    <a:close/>
                  </a:path>
                </a:pathLst>
              </a:custGeom>
              <a:solidFill>
                <a:srgbClr val="DD402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3" name="Google Shape;1553;p29"/>
              <p:cNvSpPr/>
              <p:nvPr/>
            </p:nvSpPr>
            <p:spPr>
              <a:xfrm>
                <a:off x="1815" y="1464"/>
                <a:ext cx="334" cy="109"/>
              </a:xfrm>
              <a:custGeom>
                <a:rect b="b" l="l" r="r" t="t"/>
                <a:pathLst>
                  <a:path extrusionOk="0" h="109" w="334">
                    <a:moveTo>
                      <a:pt x="334" y="0"/>
                    </a:moveTo>
                    <a:lnTo>
                      <a:pt x="0" y="109"/>
                    </a:lnTo>
                    <a:lnTo>
                      <a:pt x="2" y="105"/>
                    </a:lnTo>
                    <a:lnTo>
                      <a:pt x="2" y="104"/>
                    </a:lnTo>
                    <a:lnTo>
                      <a:pt x="316" y="0"/>
                    </a:lnTo>
                    <a:lnTo>
                      <a:pt x="334" y="0"/>
                    </a:lnTo>
                    <a:close/>
                  </a:path>
                </a:pathLst>
              </a:custGeom>
              <a:solidFill>
                <a:srgbClr val="DD3F2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4" name="Google Shape;1554;p29"/>
              <p:cNvSpPr/>
              <p:nvPr/>
            </p:nvSpPr>
            <p:spPr>
              <a:xfrm>
                <a:off x="1817" y="1464"/>
                <a:ext cx="322" cy="105"/>
              </a:xfrm>
              <a:custGeom>
                <a:rect b="b" l="l" r="r" t="t"/>
                <a:pathLst>
                  <a:path extrusionOk="0" h="105" w="322">
                    <a:moveTo>
                      <a:pt x="322" y="0"/>
                    </a:moveTo>
                    <a:lnTo>
                      <a:pt x="0" y="105"/>
                    </a:lnTo>
                    <a:lnTo>
                      <a:pt x="0" y="104"/>
                    </a:lnTo>
                    <a:lnTo>
                      <a:pt x="2" y="100"/>
                    </a:lnTo>
                    <a:lnTo>
                      <a:pt x="307" y="0"/>
                    </a:lnTo>
                    <a:lnTo>
                      <a:pt x="322" y="0"/>
                    </a:lnTo>
                    <a:close/>
                  </a:path>
                </a:pathLst>
              </a:custGeom>
              <a:solidFill>
                <a:srgbClr val="DD3F3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5" name="Google Shape;1555;p29"/>
              <p:cNvSpPr/>
              <p:nvPr/>
            </p:nvSpPr>
            <p:spPr>
              <a:xfrm>
                <a:off x="1817" y="1464"/>
                <a:ext cx="314" cy="104"/>
              </a:xfrm>
              <a:custGeom>
                <a:rect b="b" l="l" r="r" t="t"/>
                <a:pathLst>
                  <a:path extrusionOk="0" h="104" w="314">
                    <a:moveTo>
                      <a:pt x="314" y="0"/>
                    </a:moveTo>
                    <a:lnTo>
                      <a:pt x="0" y="104"/>
                    </a:lnTo>
                    <a:lnTo>
                      <a:pt x="2" y="100"/>
                    </a:lnTo>
                    <a:lnTo>
                      <a:pt x="3" y="96"/>
                    </a:lnTo>
                    <a:lnTo>
                      <a:pt x="299" y="0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rgbClr val="DD3F3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6" name="Google Shape;1556;p29"/>
              <p:cNvSpPr/>
              <p:nvPr/>
            </p:nvSpPr>
            <p:spPr>
              <a:xfrm>
                <a:off x="1819" y="1464"/>
                <a:ext cx="305" cy="100"/>
              </a:xfrm>
              <a:custGeom>
                <a:rect b="b" l="l" r="r" t="t"/>
                <a:pathLst>
                  <a:path extrusionOk="0" h="100" w="305">
                    <a:moveTo>
                      <a:pt x="305" y="0"/>
                    </a:moveTo>
                    <a:lnTo>
                      <a:pt x="0" y="100"/>
                    </a:lnTo>
                    <a:lnTo>
                      <a:pt x="1" y="96"/>
                    </a:lnTo>
                    <a:lnTo>
                      <a:pt x="3" y="94"/>
                    </a:lnTo>
                    <a:lnTo>
                      <a:pt x="287" y="0"/>
                    </a:lnTo>
                    <a:lnTo>
                      <a:pt x="305" y="0"/>
                    </a:lnTo>
                    <a:close/>
                  </a:path>
                </a:pathLst>
              </a:custGeom>
              <a:solidFill>
                <a:srgbClr val="DD3F3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7" name="Google Shape;1557;p29"/>
              <p:cNvSpPr/>
              <p:nvPr/>
            </p:nvSpPr>
            <p:spPr>
              <a:xfrm>
                <a:off x="1820" y="1464"/>
                <a:ext cx="296" cy="96"/>
              </a:xfrm>
              <a:custGeom>
                <a:rect b="b" l="l" r="r" t="t"/>
                <a:pathLst>
                  <a:path extrusionOk="0" h="96" w="296">
                    <a:moveTo>
                      <a:pt x="296" y="0"/>
                    </a:moveTo>
                    <a:lnTo>
                      <a:pt x="0" y="96"/>
                    </a:lnTo>
                    <a:lnTo>
                      <a:pt x="2" y="94"/>
                    </a:lnTo>
                    <a:lnTo>
                      <a:pt x="2" y="90"/>
                    </a:lnTo>
                    <a:lnTo>
                      <a:pt x="279" y="0"/>
                    </a:lnTo>
                    <a:lnTo>
                      <a:pt x="296" y="0"/>
                    </a:lnTo>
                    <a:close/>
                  </a:path>
                </a:pathLst>
              </a:custGeom>
              <a:solidFill>
                <a:srgbClr val="DD3E3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8" name="Google Shape;1558;p29"/>
              <p:cNvSpPr/>
              <p:nvPr/>
            </p:nvSpPr>
            <p:spPr>
              <a:xfrm>
                <a:off x="1822" y="1464"/>
                <a:ext cx="284" cy="94"/>
              </a:xfrm>
              <a:custGeom>
                <a:rect b="b" l="l" r="r" t="t"/>
                <a:pathLst>
                  <a:path extrusionOk="0" h="94" w="284">
                    <a:moveTo>
                      <a:pt x="284" y="0"/>
                    </a:moveTo>
                    <a:lnTo>
                      <a:pt x="0" y="94"/>
                    </a:lnTo>
                    <a:lnTo>
                      <a:pt x="0" y="90"/>
                    </a:lnTo>
                    <a:lnTo>
                      <a:pt x="2" y="88"/>
                    </a:lnTo>
                    <a:lnTo>
                      <a:pt x="269" y="0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DD3E3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9" name="Google Shape;1559;p29"/>
              <p:cNvSpPr/>
              <p:nvPr/>
            </p:nvSpPr>
            <p:spPr>
              <a:xfrm>
                <a:off x="1822" y="1464"/>
                <a:ext cx="277" cy="90"/>
              </a:xfrm>
              <a:custGeom>
                <a:rect b="b" l="l" r="r" t="t"/>
                <a:pathLst>
                  <a:path extrusionOk="0" h="90" w="277">
                    <a:moveTo>
                      <a:pt x="277" y="0"/>
                    </a:moveTo>
                    <a:lnTo>
                      <a:pt x="0" y="90"/>
                    </a:lnTo>
                    <a:lnTo>
                      <a:pt x="2" y="88"/>
                    </a:lnTo>
                    <a:lnTo>
                      <a:pt x="4" y="84"/>
                    </a:lnTo>
                    <a:lnTo>
                      <a:pt x="261" y="0"/>
                    </a:lnTo>
                    <a:lnTo>
                      <a:pt x="277" y="0"/>
                    </a:lnTo>
                    <a:close/>
                  </a:path>
                </a:pathLst>
              </a:custGeom>
              <a:solidFill>
                <a:srgbClr val="DD3D3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0" name="Google Shape;1560;p29"/>
              <p:cNvSpPr/>
              <p:nvPr/>
            </p:nvSpPr>
            <p:spPr>
              <a:xfrm>
                <a:off x="1824" y="1464"/>
                <a:ext cx="267" cy="88"/>
              </a:xfrm>
              <a:custGeom>
                <a:rect b="b" l="l" r="r" t="t"/>
                <a:pathLst>
                  <a:path extrusionOk="0" h="88" w="267">
                    <a:moveTo>
                      <a:pt x="267" y="0"/>
                    </a:moveTo>
                    <a:lnTo>
                      <a:pt x="0" y="88"/>
                    </a:lnTo>
                    <a:lnTo>
                      <a:pt x="2" y="84"/>
                    </a:lnTo>
                    <a:lnTo>
                      <a:pt x="4" y="81"/>
                    </a:lnTo>
                    <a:lnTo>
                      <a:pt x="252" y="0"/>
                    </a:lnTo>
                    <a:lnTo>
                      <a:pt x="267" y="0"/>
                    </a:lnTo>
                    <a:close/>
                  </a:path>
                </a:pathLst>
              </a:custGeom>
              <a:solidFill>
                <a:srgbClr val="DD3D3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1" name="Google Shape;1561;p29"/>
              <p:cNvSpPr/>
              <p:nvPr/>
            </p:nvSpPr>
            <p:spPr>
              <a:xfrm>
                <a:off x="1826" y="1464"/>
                <a:ext cx="257" cy="84"/>
              </a:xfrm>
              <a:custGeom>
                <a:rect b="b" l="l" r="r" t="t"/>
                <a:pathLst>
                  <a:path extrusionOk="0" h="84" w="257">
                    <a:moveTo>
                      <a:pt x="257" y="0"/>
                    </a:moveTo>
                    <a:lnTo>
                      <a:pt x="0" y="84"/>
                    </a:lnTo>
                    <a:lnTo>
                      <a:pt x="2" y="81"/>
                    </a:lnTo>
                    <a:lnTo>
                      <a:pt x="4" y="79"/>
                    </a:lnTo>
                    <a:lnTo>
                      <a:pt x="240" y="0"/>
                    </a:lnTo>
                    <a:lnTo>
                      <a:pt x="257" y="0"/>
                    </a:lnTo>
                    <a:close/>
                  </a:path>
                </a:pathLst>
              </a:custGeom>
              <a:solidFill>
                <a:srgbClr val="DD3D3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2" name="Google Shape;1562;p29"/>
              <p:cNvSpPr/>
              <p:nvPr/>
            </p:nvSpPr>
            <p:spPr>
              <a:xfrm>
                <a:off x="1828" y="1464"/>
                <a:ext cx="248" cy="81"/>
              </a:xfrm>
              <a:custGeom>
                <a:rect b="b" l="l" r="r" t="t"/>
                <a:pathLst>
                  <a:path extrusionOk="0" h="81" w="248">
                    <a:moveTo>
                      <a:pt x="248" y="0"/>
                    </a:moveTo>
                    <a:lnTo>
                      <a:pt x="0" y="81"/>
                    </a:lnTo>
                    <a:lnTo>
                      <a:pt x="2" y="79"/>
                    </a:lnTo>
                    <a:lnTo>
                      <a:pt x="4" y="75"/>
                    </a:lnTo>
                    <a:lnTo>
                      <a:pt x="230" y="0"/>
                    </a:lnTo>
                    <a:lnTo>
                      <a:pt x="248" y="0"/>
                    </a:lnTo>
                    <a:close/>
                  </a:path>
                </a:pathLst>
              </a:custGeom>
              <a:solidFill>
                <a:srgbClr val="DD3D3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3" name="Google Shape;1563;p29"/>
              <p:cNvSpPr/>
              <p:nvPr/>
            </p:nvSpPr>
            <p:spPr>
              <a:xfrm>
                <a:off x="1830" y="1464"/>
                <a:ext cx="236" cy="79"/>
              </a:xfrm>
              <a:custGeom>
                <a:rect b="b" l="l" r="r" t="t"/>
                <a:pathLst>
                  <a:path extrusionOk="0" h="79" w="236">
                    <a:moveTo>
                      <a:pt x="236" y="0"/>
                    </a:moveTo>
                    <a:lnTo>
                      <a:pt x="0" y="79"/>
                    </a:lnTo>
                    <a:lnTo>
                      <a:pt x="2" y="75"/>
                    </a:lnTo>
                    <a:lnTo>
                      <a:pt x="2" y="71"/>
                    </a:lnTo>
                    <a:lnTo>
                      <a:pt x="221" y="0"/>
                    </a:lnTo>
                    <a:lnTo>
                      <a:pt x="236" y="0"/>
                    </a:lnTo>
                    <a:close/>
                  </a:path>
                </a:pathLst>
              </a:custGeom>
              <a:solidFill>
                <a:srgbClr val="DD3C3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4" name="Google Shape;1564;p29"/>
              <p:cNvSpPr/>
              <p:nvPr/>
            </p:nvSpPr>
            <p:spPr>
              <a:xfrm>
                <a:off x="1832" y="1464"/>
                <a:ext cx="226" cy="75"/>
              </a:xfrm>
              <a:custGeom>
                <a:rect b="b" l="l" r="r" t="t"/>
                <a:pathLst>
                  <a:path extrusionOk="0" h="75" w="226">
                    <a:moveTo>
                      <a:pt x="226" y="0"/>
                    </a:moveTo>
                    <a:lnTo>
                      <a:pt x="0" y="75"/>
                    </a:lnTo>
                    <a:lnTo>
                      <a:pt x="2" y="71"/>
                    </a:lnTo>
                    <a:lnTo>
                      <a:pt x="2" y="69"/>
                    </a:lnTo>
                    <a:lnTo>
                      <a:pt x="211" y="0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DD3C3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5" name="Google Shape;1565;p29"/>
              <p:cNvSpPr/>
              <p:nvPr/>
            </p:nvSpPr>
            <p:spPr>
              <a:xfrm>
                <a:off x="1832" y="1464"/>
                <a:ext cx="219" cy="71"/>
              </a:xfrm>
              <a:custGeom>
                <a:rect b="b" l="l" r="r" t="t"/>
                <a:pathLst>
                  <a:path extrusionOk="0" h="71" w="219">
                    <a:moveTo>
                      <a:pt x="219" y="0"/>
                    </a:moveTo>
                    <a:lnTo>
                      <a:pt x="0" y="71"/>
                    </a:lnTo>
                    <a:lnTo>
                      <a:pt x="2" y="69"/>
                    </a:lnTo>
                    <a:lnTo>
                      <a:pt x="4" y="65"/>
                    </a:lnTo>
                    <a:lnTo>
                      <a:pt x="201" y="0"/>
                    </a:lnTo>
                    <a:lnTo>
                      <a:pt x="219" y="0"/>
                    </a:lnTo>
                    <a:close/>
                  </a:path>
                </a:pathLst>
              </a:custGeom>
              <a:solidFill>
                <a:srgbClr val="DD3C3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6" name="Google Shape;1566;p29"/>
              <p:cNvSpPr/>
              <p:nvPr/>
            </p:nvSpPr>
            <p:spPr>
              <a:xfrm>
                <a:off x="1834" y="1464"/>
                <a:ext cx="209" cy="69"/>
              </a:xfrm>
              <a:custGeom>
                <a:rect b="b" l="l" r="r" t="t"/>
                <a:pathLst>
                  <a:path extrusionOk="0" h="69" w="209">
                    <a:moveTo>
                      <a:pt x="209" y="0"/>
                    </a:moveTo>
                    <a:lnTo>
                      <a:pt x="0" y="69"/>
                    </a:lnTo>
                    <a:lnTo>
                      <a:pt x="2" y="65"/>
                    </a:lnTo>
                    <a:lnTo>
                      <a:pt x="4" y="61"/>
                    </a:lnTo>
                    <a:lnTo>
                      <a:pt x="192" y="0"/>
                    </a:lnTo>
                    <a:lnTo>
                      <a:pt x="209" y="0"/>
                    </a:lnTo>
                    <a:close/>
                  </a:path>
                </a:pathLst>
              </a:custGeom>
              <a:solidFill>
                <a:srgbClr val="DD3C3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7" name="Google Shape;1567;p29"/>
              <p:cNvSpPr/>
              <p:nvPr/>
            </p:nvSpPr>
            <p:spPr>
              <a:xfrm>
                <a:off x="1836" y="1464"/>
                <a:ext cx="197" cy="65"/>
              </a:xfrm>
              <a:custGeom>
                <a:rect b="b" l="l" r="r" t="t"/>
                <a:pathLst>
                  <a:path extrusionOk="0" h="65" w="197">
                    <a:moveTo>
                      <a:pt x="197" y="0"/>
                    </a:moveTo>
                    <a:lnTo>
                      <a:pt x="0" y="65"/>
                    </a:lnTo>
                    <a:lnTo>
                      <a:pt x="2" y="61"/>
                    </a:lnTo>
                    <a:lnTo>
                      <a:pt x="4" y="59"/>
                    </a:lnTo>
                    <a:lnTo>
                      <a:pt x="182" y="0"/>
                    </a:lnTo>
                    <a:lnTo>
                      <a:pt x="197" y="0"/>
                    </a:lnTo>
                    <a:close/>
                  </a:path>
                </a:pathLst>
              </a:custGeom>
              <a:solidFill>
                <a:srgbClr val="DD3B3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8" name="Google Shape;1568;p29"/>
              <p:cNvSpPr/>
              <p:nvPr/>
            </p:nvSpPr>
            <p:spPr>
              <a:xfrm>
                <a:off x="1838" y="1464"/>
                <a:ext cx="188" cy="61"/>
              </a:xfrm>
              <a:custGeom>
                <a:rect b="b" l="l" r="r" t="t"/>
                <a:pathLst>
                  <a:path extrusionOk="0" h="61" w="188">
                    <a:moveTo>
                      <a:pt x="188" y="0"/>
                    </a:moveTo>
                    <a:lnTo>
                      <a:pt x="0" y="61"/>
                    </a:lnTo>
                    <a:lnTo>
                      <a:pt x="2" y="59"/>
                    </a:lnTo>
                    <a:lnTo>
                      <a:pt x="4" y="56"/>
                    </a:lnTo>
                    <a:lnTo>
                      <a:pt x="172" y="0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DD3B3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9" name="Google Shape;1569;p29"/>
              <p:cNvSpPr/>
              <p:nvPr/>
            </p:nvSpPr>
            <p:spPr>
              <a:xfrm>
                <a:off x="1840" y="1464"/>
                <a:ext cx="178" cy="59"/>
              </a:xfrm>
              <a:custGeom>
                <a:rect b="b" l="l" r="r" t="t"/>
                <a:pathLst>
                  <a:path extrusionOk="0" h="59" w="178">
                    <a:moveTo>
                      <a:pt x="178" y="0"/>
                    </a:moveTo>
                    <a:lnTo>
                      <a:pt x="0" y="59"/>
                    </a:lnTo>
                    <a:lnTo>
                      <a:pt x="2" y="56"/>
                    </a:lnTo>
                    <a:lnTo>
                      <a:pt x="3" y="52"/>
                    </a:lnTo>
                    <a:lnTo>
                      <a:pt x="163" y="0"/>
                    </a:lnTo>
                    <a:lnTo>
                      <a:pt x="178" y="0"/>
                    </a:lnTo>
                    <a:close/>
                  </a:path>
                </a:pathLst>
              </a:custGeom>
              <a:solidFill>
                <a:srgbClr val="DD3B3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0" name="Google Shape;1570;p29"/>
              <p:cNvSpPr/>
              <p:nvPr/>
            </p:nvSpPr>
            <p:spPr>
              <a:xfrm>
                <a:off x="1842" y="1464"/>
                <a:ext cx="168" cy="56"/>
              </a:xfrm>
              <a:custGeom>
                <a:rect b="b" l="l" r="r" t="t"/>
                <a:pathLst>
                  <a:path extrusionOk="0" h="56" w="168">
                    <a:moveTo>
                      <a:pt x="168" y="0"/>
                    </a:moveTo>
                    <a:lnTo>
                      <a:pt x="0" y="56"/>
                    </a:lnTo>
                    <a:lnTo>
                      <a:pt x="1" y="52"/>
                    </a:lnTo>
                    <a:lnTo>
                      <a:pt x="3" y="48"/>
                    </a:lnTo>
                    <a:lnTo>
                      <a:pt x="151" y="0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rgbClr val="DD3B3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1" name="Google Shape;1571;p29"/>
              <p:cNvSpPr/>
              <p:nvPr/>
            </p:nvSpPr>
            <p:spPr>
              <a:xfrm>
                <a:off x="1843" y="1464"/>
                <a:ext cx="160" cy="52"/>
              </a:xfrm>
              <a:custGeom>
                <a:rect b="b" l="l" r="r" t="t"/>
                <a:pathLst>
                  <a:path extrusionOk="0" h="52" w="160">
                    <a:moveTo>
                      <a:pt x="160" y="0"/>
                    </a:moveTo>
                    <a:lnTo>
                      <a:pt x="0" y="52"/>
                    </a:lnTo>
                    <a:lnTo>
                      <a:pt x="2" y="48"/>
                    </a:lnTo>
                    <a:lnTo>
                      <a:pt x="4" y="46"/>
                    </a:lnTo>
                    <a:lnTo>
                      <a:pt x="142" y="0"/>
                    </a:lnTo>
                    <a:lnTo>
                      <a:pt x="160" y="0"/>
                    </a:lnTo>
                    <a:close/>
                  </a:path>
                </a:pathLst>
              </a:custGeom>
              <a:solidFill>
                <a:srgbClr val="DD3B3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2" name="Google Shape;1572;p29"/>
              <p:cNvSpPr/>
              <p:nvPr/>
            </p:nvSpPr>
            <p:spPr>
              <a:xfrm>
                <a:off x="1845" y="1464"/>
                <a:ext cx="148" cy="48"/>
              </a:xfrm>
              <a:custGeom>
                <a:rect b="b" l="l" r="r" t="t"/>
                <a:pathLst>
                  <a:path extrusionOk="0" h="48" w="148">
                    <a:moveTo>
                      <a:pt x="148" y="0"/>
                    </a:moveTo>
                    <a:lnTo>
                      <a:pt x="0" y="48"/>
                    </a:lnTo>
                    <a:lnTo>
                      <a:pt x="2" y="46"/>
                    </a:lnTo>
                    <a:lnTo>
                      <a:pt x="4" y="42"/>
                    </a:lnTo>
                    <a:lnTo>
                      <a:pt x="133" y="0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DD3B3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3" name="Google Shape;1573;p29"/>
              <p:cNvSpPr/>
              <p:nvPr/>
            </p:nvSpPr>
            <p:spPr>
              <a:xfrm>
                <a:off x="1847" y="1464"/>
                <a:ext cx="138" cy="46"/>
              </a:xfrm>
              <a:custGeom>
                <a:rect b="b" l="l" r="r" t="t"/>
                <a:pathLst>
                  <a:path extrusionOk="0" h="46" w="138">
                    <a:moveTo>
                      <a:pt x="138" y="0"/>
                    </a:moveTo>
                    <a:lnTo>
                      <a:pt x="0" y="46"/>
                    </a:lnTo>
                    <a:lnTo>
                      <a:pt x="2" y="42"/>
                    </a:lnTo>
                    <a:lnTo>
                      <a:pt x="4" y="38"/>
                    </a:lnTo>
                    <a:lnTo>
                      <a:pt x="123" y="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DD3B3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4" name="Google Shape;1574;p29"/>
              <p:cNvSpPr/>
              <p:nvPr/>
            </p:nvSpPr>
            <p:spPr>
              <a:xfrm>
                <a:off x="1849" y="1464"/>
                <a:ext cx="129" cy="42"/>
              </a:xfrm>
              <a:custGeom>
                <a:rect b="b" l="l" r="r" t="t"/>
                <a:pathLst>
                  <a:path extrusionOk="0" h="42" w="129">
                    <a:moveTo>
                      <a:pt x="129" y="0"/>
                    </a:moveTo>
                    <a:lnTo>
                      <a:pt x="0" y="42"/>
                    </a:lnTo>
                    <a:lnTo>
                      <a:pt x="2" y="38"/>
                    </a:lnTo>
                    <a:lnTo>
                      <a:pt x="4" y="36"/>
                    </a:lnTo>
                    <a:lnTo>
                      <a:pt x="112" y="0"/>
                    </a:lnTo>
                    <a:lnTo>
                      <a:pt x="129" y="0"/>
                    </a:lnTo>
                    <a:close/>
                  </a:path>
                </a:pathLst>
              </a:custGeom>
              <a:solidFill>
                <a:srgbClr val="DD3B3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5" name="Google Shape;1575;p29"/>
              <p:cNvSpPr/>
              <p:nvPr/>
            </p:nvSpPr>
            <p:spPr>
              <a:xfrm>
                <a:off x="1851" y="1464"/>
                <a:ext cx="119" cy="38"/>
              </a:xfrm>
              <a:custGeom>
                <a:rect b="b" l="l" r="r" t="t"/>
                <a:pathLst>
                  <a:path extrusionOk="0" h="38" w="119">
                    <a:moveTo>
                      <a:pt x="119" y="0"/>
                    </a:moveTo>
                    <a:lnTo>
                      <a:pt x="0" y="38"/>
                    </a:lnTo>
                    <a:lnTo>
                      <a:pt x="2" y="36"/>
                    </a:lnTo>
                    <a:lnTo>
                      <a:pt x="4" y="33"/>
                    </a:lnTo>
                    <a:lnTo>
                      <a:pt x="102" y="0"/>
                    </a:lnTo>
                    <a:lnTo>
                      <a:pt x="119" y="0"/>
                    </a:lnTo>
                    <a:close/>
                  </a:path>
                </a:pathLst>
              </a:custGeom>
              <a:solidFill>
                <a:srgbClr val="DD3A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6" name="Google Shape;1576;p29"/>
              <p:cNvSpPr/>
              <p:nvPr/>
            </p:nvSpPr>
            <p:spPr>
              <a:xfrm>
                <a:off x="1853" y="1464"/>
                <a:ext cx="108" cy="36"/>
              </a:xfrm>
              <a:custGeom>
                <a:rect b="b" l="l" r="r" t="t"/>
                <a:pathLst>
                  <a:path extrusionOk="0" h="36" w="108">
                    <a:moveTo>
                      <a:pt x="108" y="0"/>
                    </a:moveTo>
                    <a:lnTo>
                      <a:pt x="0" y="36"/>
                    </a:lnTo>
                    <a:lnTo>
                      <a:pt x="2" y="33"/>
                    </a:lnTo>
                    <a:lnTo>
                      <a:pt x="6" y="29"/>
                    </a:lnTo>
                    <a:lnTo>
                      <a:pt x="92" y="0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DD3A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7" name="Google Shape;1577;p29"/>
              <p:cNvSpPr/>
              <p:nvPr/>
            </p:nvSpPr>
            <p:spPr>
              <a:xfrm>
                <a:off x="1855" y="1464"/>
                <a:ext cx="98" cy="33"/>
              </a:xfrm>
              <a:custGeom>
                <a:rect b="b" l="l" r="r" t="t"/>
                <a:pathLst>
                  <a:path extrusionOk="0" h="33" w="98">
                    <a:moveTo>
                      <a:pt x="98" y="0"/>
                    </a:moveTo>
                    <a:lnTo>
                      <a:pt x="0" y="33"/>
                    </a:lnTo>
                    <a:lnTo>
                      <a:pt x="4" y="29"/>
                    </a:lnTo>
                    <a:lnTo>
                      <a:pt x="6" y="25"/>
                    </a:lnTo>
                    <a:lnTo>
                      <a:pt x="83" y="0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rgbClr val="DD3A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8" name="Google Shape;1578;p29"/>
              <p:cNvSpPr/>
              <p:nvPr/>
            </p:nvSpPr>
            <p:spPr>
              <a:xfrm>
                <a:off x="1859" y="1464"/>
                <a:ext cx="86" cy="29"/>
              </a:xfrm>
              <a:custGeom>
                <a:rect b="b" l="l" r="r" t="t"/>
                <a:pathLst>
                  <a:path extrusionOk="0" h="29" w="86">
                    <a:moveTo>
                      <a:pt x="86" y="0"/>
                    </a:moveTo>
                    <a:lnTo>
                      <a:pt x="0" y="29"/>
                    </a:lnTo>
                    <a:lnTo>
                      <a:pt x="2" y="25"/>
                    </a:lnTo>
                    <a:lnTo>
                      <a:pt x="4" y="23"/>
                    </a:lnTo>
                    <a:lnTo>
                      <a:pt x="71" y="0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DC3A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9" name="Google Shape;1579;p29"/>
              <p:cNvSpPr/>
              <p:nvPr/>
            </p:nvSpPr>
            <p:spPr>
              <a:xfrm>
                <a:off x="1861" y="1464"/>
                <a:ext cx="77" cy="25"/>
              </a:xfrm>
              <a:custGeom>
                <a:rect b="b" l="l" r="r" t="t"/>
                <a:pathLst>
                  <a:path extrusionOk="0" h="25" w="77">
                    <a:moveTo>
                      <a:pt x="77" y="0"/>
                    </a:moveTo>
                    <a:lnTo>
                      <a:pt x="0" y="25"/>
                    </a:lnTo>
                    <a:lnTo>
                      <a:pt x="2" y="23"/>
                    </a:lnTo>
                    <a:lnTo>
                      <a:pt x="4" y="19"/>
                    </a:lnTo>
                    <a:lnTo>
                      <a:pt x="59" y="0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DC3A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0" name="Google Shape;1580;p29"/>
              <p:cNvSpPr/>
              <p:nvPr/>
            </p:nvSpPr>
            <p:spPr>
              <a:xfrm>
                <a:off x="1863" y="1464"/>
                <a:ext cx="67" cy="23"/>
              </a:xfrm>
              <a:custGeom>
                <a:rect b="b" l="l" r="r" t="t"/>
                <a:pathLst>
                  <a:path extrusionOk="0" h="23" w="67">
                    <a:moveTo>
                      <a:pt x="67" y="0"/>
                    </a:moveTo>
                    <a:lnTo>
                      <a:pt x="0" y="23"/>
                    </a:lnTo>
                    <a:lnTo>
                      <a:pt x="2" y="19"/>
                    </a:lnTo>
                    <a:lnTo>
                      <a:pt x="4" y="15"/>
                    </a:lnTo>
                    <a:lnTo>
                      <a:pt x="50" y="0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DC3A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1" name="Google Shape;1581;p29"/>
              <p:cNvSpPr/>
              <p:nvPr/>
            </p:nvSpPr>
            <p:spPr>
              <a:xfrm>
                <a:off x="1865" y="1464"/>
                <a:ext cx="55" cy="19"/>
              </a:xfrm>
              <a:custGeom>
                <a:rect b="b" l="l" r="r" t="t"/>
                <a:pathLst>
                  <a:path extrusionOk="0" h="19" w="55">
                    <a:moveTo>
                      <a:pt x="55" y="0"/>
                    </a:moveTo>
                    <a:lnTo>
                      <a:pt x="0" y="19"/>
                    </a:lnTo>
                    <a:lnTo>
                      <a:pt x="2" y="15"/>
                    </a:lnTo>
                    <a:lnTo>
                      <a:pt x="5" y="11"/>
                    </a:lnTo>
                    <a:lnTo>
                      <a:pt x="40" y="0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DC39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2" name="Google Shape;1582;p29"/>
              <p:cNvSpPr/>
              <p:nvPr/>
            </p:nvSpPr>
            <p:spPr>
              <a:xfrm>
                <a:off x="1867" y="1464"/>
                <a:ext cx="46" cy="15"/>
              </a:xfrm>
              <a:custGeom>
                <a:rect b="b" l="l" r="r" t="t"/>
                <a:pathLst>
                  <a:path extrusionOk="0" h="15" w="46">
                    <a:moveTo>
                      <a:pt x="46" y="0"/>
                    </a:moveTo>
                    <a:lnTo>
                      <a:pt x="0" y="15"/>
                    </a:lnTo>
                    <a:lnTo>
                      <a:pt x="3" y="11"/>
                    </a:lnTo>
                    <a:lnTo>
                      <a:pt x="5" y="10"/>
                    </a:lnTo>
                    <a:lnTo>
                      <a:pt x="30" y="0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DC39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3" name="Google Shape;1583;p29"/>
              <p:cNvSpPr/>
              <p:nvPr/>
            </p:nvSpPr>
            <p:spPr>
              <a:xfrm>
                <a:off x="1870" y="1464"/>
                <a:ext cx="35" cy="11"/>
              </a:xfrm>
              <a:custGeom>
                <a:rect b="b" l="l" r="r" t="t"/>
                <a:pathLst>
                  <a:path extrusionOk="0" h="11" w="35">
                    <a:moveTo>
                      <a:pt x="35" y="0"/>
                    </a:moveTo>
                    <a:lnTo>
                      <a:pt x="0" y="11"/>
                    </a:lnTo>
                    <a:lnTo>
                      <a:pt x="2" y="10"/>
                    </a:lnTo>
                    <a:lnTo>
                      <a:pt x="4" y="6"/>
                    </a:lnTo>
                    <a:lnTo>
                      <a:pt x="18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DC39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4" name="Google Shape;1584;p29"/>
              <p:cNvSpPr/>
              <p:nvPr/>
            </p:nvSpPr>
            <p:spPr>
              <a:xfrm>
                <a:off x="1872" y="1464"/>
                <a:ext cx="25" cy="10"/>
              </a:xfrm>
              <a:custGeom>
                <a:rect b="b" l="l" r="r" t="t"/>
                <a:pathLst>
                  <a:path extrusionOk="0" h="10" w="25">
                    <a:moveTo>
                      <a:pt x="25" y="0"/>
                    </a:moveTo>
                    <a:lnTo>
                      <a:pt x="0" y="10"/>
                    </a:lnTo>
                    <a:lnTo>
                      <a:pt x="2" y="6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DC39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5" name="Google Shape;1585;p29"/>
              <p:cNvSpPr/>
              <p:nvPr/>
            </p:nvSpPr>
            <p:spPr>
              <a:xfrm>
                <a:off x="1874" y="1464"/>
                <a:ext cx="14" cy="6"/>
              </a:xfrm>
              <a:custGeom>
                <a:rect b="b" l="l" r="r" t="t"/>
                <a:pathLst>
                  <a:path extrusionOk="0" h="6" w="14">
                    <a:moveTo>
                      <a:pt x="14" y="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C39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6" name="Google Shape;1586;p29"/>
              <p:cNvSpPr/>
              <p:nvPr/>
            </p:nvSpPr>
            <p:spPr>
              <a:xfrm>
                <a:off x="1876" y="1464"/>
                <a:ext cx="4" cy="2"/>
              </a:xfrm>
              <a:custGeom>
                <a:rect b="b" l="l" r="r" t="t"/>
                <a:pathLst>
                  <a:path extrusionOk="0" h="2" w="4">
                    <a:moveTo>
                      <a:pt x="4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DC39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7" name="Google Shape;1587;p29"/>
              <p:cNvSpPr/>
              <p:nvPr/>
            </p:nvSpPr>
            <p:spPr>
              <a:xfrm>
                <a:off x="1878" y="1456"/>
                <a:ext cx="296" cy="18"/>
              </a:xfrm>
              <a:custGeom>
                <a:rect b="b" l="l" r="r" t="t"/>
                <a:pathLst>
                  <a:path extrusionOk="0" h="18" w="296">
                    <a:moveTo>
                      <a:pt x="296" y="8"/>
                    </a:moveTo>
                    <a:lnTo>
                      <a:pt x="288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288" y="18"/>
                    </a:lnTo>
                    <a:lnTo>
                      <a:pt x="296" y="8"/>
                    </a:lnTo>
                    <a:lnTo>
                      <a:pt x="296" y="8"/>
                    </a:lnTo>
                    <a:lnTo>
                      <a:pt x="296" y="0"/>
                    </a:lnTo>
                    <a:lnTo>
                      <a:pt x="288" y="0"/>
                    </a:lnTo>
                    <a:lnTo>
                      <a:pt x="296" y="8"/>
                    </a:lnTo>
                    <a:close/>
                  </a:path>
                </a:pathLst>
              </a:custGeom>
              <a:solidFill>
                <a:srgbClr val="DD374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8" name="Google Shape;1588;p29"/>
              <p:cNvSpPr/>
              <p:nvPr/>
            </p:nvSpPr>
            <p:spPr>
              <a:xfrm>
                <a:off x="2158" y="1464"/>
                <a:ext cx="16" cy="543"/>
              </a:xfrm>
              <a:custGeom>
                <a:rect b="b" l="l" r="r" t="t"/>
                <a:pathLst>
                  <a:path extrusionOk="0" h="543" w="16">
                    <a:moveTo>
                      <a:pt x="8" y="543"/>
                    </a:moveTo>
                    <a:lnTo>
                      <a:pt x="16" y="535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0" y="535"/>
                    </a:lnTo>
                    <a:lnTo>
                      <a:pt x="8" y="543"/>
                    </a:lnTo>
                    <a:lnTo>
                      <a:pt x="8" y="543"/>
                    </a:lnTo>
                    <a:lnTo>
                      <a:pt x="16" y="543"/>
                    </a:lnTo>
                    <a:lnTo>
                      <a:pt x="16" y="535"/>
                    </a:lnTo>
                    <a:lnTo>
                      <a:pt x="8" y="543"/>
                    </a:lnTo>
                    <a:close/>
                  </a:path>
                </a:pathLst>
              </a:custGeom>
              <a:solidFill>
                <a:srgbClr val="DD374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9" name="Google Shape;1589;p29"/>
              <p:cNvSpPr/>
              <p:nvPr/>
            </p:nvSpPr>
            <p:spPr>
              <a:xfrm>
                <a:off x="1870" y="1992"/>
                <a:ext cx="296" cy="15"/>
              </a:xfrm>
              <a:custGeom>
                <a:rect b="b" l="l" r="r" t="t"/>
                <a:pathLst>
                  <a:path extrusionOk="0" h="15" w="296">
                    <a:moveTo>
                      <a:pt x="0" y="13"/>
                    </a:moveTo>
                    <a:lnTo>
                      <a:pt x="8" y="15"/>
                    </a:lnTo>
                    <a:lnTo>
                      <a:pt x="46" y="15"/>
                    </a:lnTo>
                    <a:lnTo>
                      <a:pt x="83" y="15"/>
                    </a:lnTo>
                    <a:lnTo>
                      <a:pt x="117" y="15"/>
                    </a:lnTo>
                    <a:lnTo>
                      <a:pt x="152" y="15"/>
                    </a:lnTo>
                    <a:lnTo>
                      <a:pt x="186" y="15"/>
                    </a:lnTo>
                    <a:lnTo>
                      <a:pt x="221" y="15"/>
                    </a:lnTo>
                    <a:lnTo>
                      <a:pt x="257" y="15"/>
                    </a:lnTo>
                    <a:lnTo>
                      <a:pt x="296" y="15"/>
                    </a:lnTo>
                    <a:lnTo>
                      <a:pt x="296" y="0"/>
                    </a:lnTo>
                    <a:lnTo>
                      <a:pt x="257" y="0"/>
                    </a:lnTo>
                    <a:lnTo>
                      <a:pt x="221" y="0"/>
                    </a:lnTo>
                    <a:lnTo>
                      <a:pt x="186" y="0"/>
                    </a:lnTo>
                    <a:lnTo>
                      <a:pt x="152" y="0"/>
                    </a:lnTo>
                    <a:lnTo>
                      <a:pt x="117" y="0"/>
                    </a:lnTo>
                    <a:lnTo>
                      <a:pt x="83" y="0"/>
                    </a:lnTo>
                    <a:lnTo>
                      <a:pt x="46" y="0"/>
                    </a:lnTo>
                    <a:lnTo>
                      <a:pt x="8" y="0"/>
                    </a:lnTo>
                    <a:lnTo>
                      <a:pt x="14" y="3"/>
                    </a:lnTo>
                    <a:lnTo>
                      <a:pt x="0" y="13"/>
                    </a:lnTo>
                    <a:lnTo>
                      <a:pt x="4" y="15"/>
                    </a:lnTo>
                    <a:lnTo>
                      <a:pt x="8" y="1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DD374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0" name="Google Shape;1590;p29"/>
              <p:cNvSpPr/>
              <p:nvPr/>
            </p:nvSpPr>
            <p:spPr>
              <a:xfrm>
                <a:off x="1774" y="1456"/>
                <a:ext cx="110" cy="549"/>
              </a:xfrm>
              <a:custGeom>
                <a:rect b="b" l="l" r="r" t="t"/>
                <a:pathLst>
                  <a:path extrusionOk="0" h="549" w="110">
                    <a:moveTo>
                      <a:pt x="104" y="0"/>
                    </a:moveTo>
                    <a:lnTo>
                      <a:pt x="96" y="4"/>
                    </a:lnTo>
                    <a:lnTo>
                      <a:pt x="71" y="41"/>
                    </a:lnTo>
                    <a:lnTo>
                      <a:pt x="50" y="77"/>
                    </a:lnTo>
                    <a:lnTo>
                      <a:pt x="33" y="113"/>
                    </a:lnTo>
                    <a:lnTo>
                      <a:pt x="20" y="148"/>
                    </a:lnTo>
                    <a:lnTo>
                      <a:pt x="10" y="184"/>
                    </a:lnTo>
                    <a:lnTo>
                      <a:pt x="4" y="219"/>
                    </a:lnTo>
                    <a:lnTo>
                      <a:pt x="0" y="254"/>
                    </a:lnTo>
                    <a:lnTo>
                      <a:pt x="0" y="288"/>
                    </a:lnTo>
                    <a:lnTo>
                      <a:pt x="2" y="321"/>
                    </a:lnTo>
                    <a:lnTo>
                      <a:pt x="8" y="355"/>
                    </a:lnTo>
                    <a:lnTo>
                      <a:pt x="18" y="388"/>
                    </a:lnTo>
                    <a:lnTo>
                      <a:pt x="29" y="420"/>
                    </a:lnTo>
                    <a:lnTo>
                      <a:pt x="43" y="453"/>
                    </a:lnTo>
                    <a:lnTo>
                      <a:pt x="58" y="486"/>
                    </a:lnTo>
                    <a:lnTo>
                      <a:pt x="77" y="516"/>
                    </a:lnTo>
                    <a:lnTo>
                      <a:pt x="96" y="549"/>
                    </a:lnTo>
                    <a:lnTo>
                      <a:pt x="110" y="539"/>
                    </a:lnTo>
                    <a:lnTo>
                      <a:pt x="91" y="509"/>
                    </a:lnTo>
                    <a:lnTo>
                      <a:pt x="73" y="478"/>
                    </a:lnTo>
                    <a:lnTo>
                      <a:pt x="58" y="445"/>
                    </a:lnTo>
                    <a:lnTo>
                      <a:pt x="45" y="415"/>
                    </a:lnTo>
                    <a:lnTo>
                      <a:pt x="33" y="384"/>
                    </a:lnTo>
                    <a:lnTo>
                      <a:pt x="25" y="351"/>
                    </a:lnTo>
                    <a:lnTo>
                      <a:pt x="20" y="319"/>
                    </a:lnTo>
                    <a:lnTo>
                      <a:pt x="16" y="286"/>
                    </a:lnTo>
                    <a:lnTo>
                      <a:pt x="16" y="254"/>
                    </a:lnTo>
                    <a:lnTo>
                      <a:pt x="20" y="221"/>
                    </a:lnTo>
                    <a:lnTo>
                      <a:pt x="25" y="188"/>
                    </a:lnTo>
                    <a:lnTo>
                      <a:pt x="35" y="154"/>
                    </a:lnTo>
                    <a:lnTo>
                      <a:pt x="48" y="119"/>
                    </a:lnTo>
                    <a:lnTo>
                      <a:pt x="66" y="85"/>
                    </a:lnTo>
                    <a:lnTo>
                      <a:pt x="85" y="50"/>
                    </a:lnTo>
                    <a:lnTo>
                      <a:pt x="110" y="14"/>
                    </a:lnTo>
                    <a:lnTo>
                      <a:pt x="104" y="18"/>
                    </a:lnTo>
                    <a:lnTo>
                      <a:pt x="104" y="0"/>
                    </a:lnTo>
                    <a:lnTo>
                      <a:pt x="100" y="0"/>
                    </a:lnTo>
                    <a:lnTo>
                      <a:pt x="96" y="4"/>
                    </a:lnTo>
                    <a:lnTo>
                      <a:pt x="104" y="0"/>
                    </a:lnTo>
                    <a:close/>
                  </a:path>
                </a:pathLst>
              </a:custGeom>
              <a:solidFill>
                <a:srgbClr val="DD374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1" name="Google Shape;1591;p29"/>
              <p:cNvSpPr/>
              <p:nvPr/>
            </p:nvSpPr>
            <p:spPr>
              <a:xfrm>
                <a:off x="2160" y="1504"/>
                <a:ext cx="6" cy="2"/>
              </a:xfrm>
              <a:custGeom>
                <a:rect b="b" l="l" r="r" t="t"/>
                <a:pathLst>
                  <a:path extrusionOk="0" h="2" w="6">
                    <a:moveTo>
                      <a:pt x="0" y="2"/>
                    </a:moveTo>
                    <a:lnTo>
                      <a:pt x="6" y="0"/>
                    </a:lnTo>
                    <a:lnTo>
                      <a:pt x="6" y="2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2ED4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2" name="Google Shape;1592;p29"/>
              <p:cNvSpPr/>
              <p:nvPr/>
            </p:nvSpPr>
            <p:spPr>
              <a:xfrm>
                <a:off x="2152" y="1500"/>
                <a:ext cx="14" cy="6"/>
              </a:xfrm>
              <a:custGeom>
                <a:rect b="b" l="l" r="r" t="t"/>
                <a:pathLst>
                  <a:path extrusionOk="0" h="6" w="14">
                    <a:moveTo>
                      <a:pt x="0" y="6"/>
                    </a:moveTo>
                    <a:lnTo>
                      <a:pt x="14" y="0"/>
                    </a:lnTo>
                    <a:lnTo>
                      <a:pt x="14" y="6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EC3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3" name="Google Shape;1593;p29"/>
              <p:cNvSpPr/>
              <p:nvPr/>
            </p:nvSpPr>
            <p:spPr>
              <a:xfrm>
                <a:off x="2145" y="1498"/>
                <a:ext cx="21" cy="8"/>
              </a:xfrm>
              <a:custGeom>
                <a:rect b="b" l="l" r="r" t="t"/>
                <a:pathLst>
                  <a:path extrusionOk="0" h="8" w="21">
                    <a:moveTo>
                      <a:pt x="21" y="6"/>
                    </a:moveTo>
                    <a:lnTo>
                      <a:pt x="15" y="8"/>
                    </a:lnTo>
                    <a:lnTo>
                      <a:pt x="7" y="8"/>
                    </a:lnTo>
                    <a:lnTo>
                      <a:pt x="0" y="8"/>
                    </a:lnTo>
                    <a:lnTo>
                      <a:pt x="21" y="0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F2EC3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4" name="Google Shape;1594;p29"/>
              <p:cNvSpPr/>
              <p:nvPr/>
            </p:nvSpPr>
            <p:spPr>
              <a:xfrm>
                <a:off x="2137" y="1497"/>
                <a:ext cx="29" cy="9"/>
              </a:xfrm>
              <a:custGeom>
                <a:rect b="b" l="l" r="r" t="t"/>
                <a:pathLst>
                  <a:path extrusionOk="0" h="9" w="29">
                    <a:moveTo>
                      <a:pt x="29" y="3"/>
                    </a:moveTo>
                    <a:lnTo>
                      <a:pt x="15" y="9"/>
                    </a:lnTo>
                    <a:lnTo>
                      <a:pt x="8" y="9"/>
                    </a:lnTo>
                    <a:lnTo>
                      <a:pt x="0" y="9"/>
                    </a:lnTo>
                    <a:lnTo>
                      <a:pt x="29" y="0"/>
                    </a:lnTo>
                    <a:lnTo>
                      <a:pt x="29" y="3"/>
                    </a:lnTo>
                    <a:close/>
                  </a:path>
                </a:pathLst>
              </a:custGeom>
              <a:solidFill>
                <a:srgbClr val="F2EA3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5" name="Google Shape;1595;p29"/>
              <p:cNvSpPr/>
              <p:nvPr/>
            </p:nvSpPr>
            <p:spPr>
              <a:xfrm>
                <a:off x="2129" y="1493"/>
                <a:ext cx="37" cy="13"/>
              </a:xfrm>
              <a:custGeom>
                <a:rect b="b" l="l" r="r" t="t"/>
                <a:pathLst>
                  <a:path extrusionOk="0" h="13" w="37">
                    <a:moveTo>
                      <a:pt x="37" y="5"/>
                    </a:moveTo>
                    <a:lnTo>
                      <a:pt x="16" y="13"/>
                    </a:lnTo>
                    <a:lnTo>
                      <a:pt x="8" y="13"/>
                    </a:lnTo>
                    <a:lnTo>
                      <a:pt x="0" y="13"/>
                    </a:lnTo>
                    <a:lnTo>
                      <a:pt x="37" y="0"/>
                    </a:lnTo>
                    <a:lnTo>
                      <a:pt x="37" y="5"/>
                    </a:lnTo>
                    <a:close/>
                  </a:path>
                </a:pathLst>
              </a:custGeom>
              <a:solidFill>
                <a:srgbClr val="F2EA3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6" name="Google Shape;1596;p29"/>
              <p:cNvSpPr/>
              <p:nvPr/>
            </p:nvSpPr>
            <p:spPr>
              <a:xfrm>
                <a:off x="2122" y="1491"/>
                <a:ext cx="44" cy="15"/>
              </a:xfrm>
              <a:custGeom>
                <a:rect b="b" l="l" r="r" t="t"/>
                <a:pathLst>
                  <a:path extrusionOk="0" h="15" w="44">
                    <a:moveTo>
                      <a:pt x="44" y="6"/>
                    </a:moveTo>
                    <a:lnTo>
                      <a:pt x="15" y="15"/>
                    </a:lnTo>
                    <a:lnTo>
                      <a:pt x="7" y="15"/>
                    </a:lnTo>
                    <a:lnTo>
                      <a:pt x="0" y="15"/>
                    </a:lnTo>
                    <a:lnTo>
                      <a:pt x="44" y="0"/>
                    </a:lnTo>
                    <a:lnTo>
                      <a:pt x="44" y="6"/>
                    </a:lnTo>
                    <a:close/>
                  </a:path>
                </a:pathLst>
              </a:custGeom>
              <a:solidFill>
                <a:srgbClr val="F2E93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7" name="Google Shape;1597;p29"/>
              <p:cNvSpPr/>
              <p:nvPr/>
            </p:nvSpPr>
            <p:spPr>
              <a:xfrm>
                <a:off x="2114" y="1489"/>
                <a:ext cx="52" cy="17"/>
              </a:xfrm>
              <a:custGeom>
                <a:rect b="b" l="l" r="r" t="t"/>
                <a:pathLst>
                  <a:path extrusionOk="0" h="17" w="52">
                    <a:moveTo>
                      <a:pt x="52" y="4"/>
                    </a:moveTo>
                    <a:lnTo>
                      <a:pt x="15" y="17"/>
                    </a:lnTo>
                    <a:lnTo>
                      <a:pt x="8" y="17"/>
                    </a:lnTo>
                    <a:lnTo>
                      <a:pt x="0" y="17"/>
                    </a:lnTo>
                    <a:lnTo>
                      <a:pt x="52" y="0"/>
                    </a:lnTo>
                    <a:lnTo>
                      <a:pt x="52" y="4"/>
                    </a:lnTo>
                    <a:close/>
                  </a:path>
                </a:pathLst>
              </a:custGeom>
              <a:solidFill>
                <a:srgbClr val="F2E93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8" name="Google Shape;1598;p29"/>
              <p:cNvSpPr/>
              <p:nvPr/>
            </p:nvSpPr>
            <p:spPr>
              <a:xfrm>
                <a:off x="2106" y="1487"/>
                <a:ext cx="60" cy="19"/>
              </a:xfrm>
              <a:custGeom>
                <a:rect b="b" l="l" r="r" t="t"/>
                <a:pathLst>
                  <a:path extrusionOk="0" h="19" w="60">
                    <a:moveTo>
                      <a:pt x="60" y="4"/>
                    </a:moveTo>
                    <a:lnTo>
                      <a:pt x="16" y="19"/>
                    </a:lnTo>
                    <a:lnTo>
                      <a:pt x="8" y="19"/>
                    </a:lnTo>
                    <a:lnTo>
                      <a:pt x="0" y="19"/>
                    </a:lnTo>
                    <a:lnTo>
                      <a:pt x="60" y="0"/>
                    </a:lnTo>
                    <a:lnTo>
                      <a:pt x="60" y="4"/>
                    </a:lnTo>
                    <a:close/>
                  </a:path>
                </a:pathLst>
              </a:custGeom>
              <a:solidFill>
                <a:srgbClr val="F3E72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9" name="Google Shape;1599;p29"/>
              <p:cNvSpPr/>
              <p:nvPr/>
            </p:nvSpPr>
            <p:spPr>
              <a:xfrm>
                <a:off x="2099" y="1483"/>
                <a:ext cx="67" cy="23"/>
              </a:xfrm>
              <a:custGeom>
                <a:rect b="b" l="l" r="r" t="t"/>
                <a:pathLst>
                  <a:path extrusionOk="0" h="23" w="67">
                    <a:moveTo>
                      <a:pt x="67" y="6"/>
                    </a:moveTo>
                    <a:lnTo>
                      <a:pt x="15" y="23"/>
                    </a:lnTo>
                    <a:lnTo>
                      <a:pt x="7" y="23"/>
                    </a:lnTo>
                    <a:lnTo>
                      <a:pt x="0" y="23"/>
                    </a:lnTo>
                    <a:lnTo>
                      <a:pt x="67" y="0"/>
                    </a:lnTo>
                    <a:lnTo>
                      <a:pt x="67" y="6"/>
                    </a:lnTo>
                    <a:close/>
                  </a:path>
                </a:pathLst>
              </a:custGeom>
              <a:solidFill>
                <a:srgbClr val="F3E72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0" name="Google Shape;1600;p29"/>
              <p:cNvSpPr/>
              <p:nvPr/>
            </p:nvSpPr>
            <p:spPr>
              <a:xfrm>
                <a:off x="2091" y="1481"/>
                <a:ext cx="75" cy="25"/>
              </a:xfrm>
              <a:custGeom>
                <a:rect b="b" l="l" r="r" t="t"/>
                <a:pathLst>
                  <a:path extrusionOk="0" h="25" w="75">
                    <a:moveTo>
                      <a:pt x="75" y="6"/>
                    </a:moveTo>
                    <a:lnTo>
                      <a:pt x="15" y="25"/>
                    </a:lnTo>
                    <a:lnTo>
                      <a:pt x="8" y="25"/>
                    </a:lnTo>
                    <a:lnTo>
                      <a:pt x="0" y="25"/>
                    </a:lnTo>
                    <a:lnTo>
                      <a:pt x="75" y="0"/>
                    </a:lnTo>
                    <a:lnTo>
                      <a:pt x="75" y="6"/>
                    </a:lnTo>
                    <a:close/>
                  </a:path>
                </a:pathLst>
              </a:custGeom>
              <a:solidFill>
                <a:srgbClr val="F3E62A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1" name="Google Shape;1601;p29"/>
              <p:cNvSpPr/>
              <p:nvPr/>
            </p:nvSpPr>
            <p:spPr>
              <a:xfrm>
                <a:off x="2083" y="1479"/>
                <a:ext cx="83" cy="27"/>
              </a:xfrm>
              <a:custGeom>
                <a:rect b="b" l="l" r="r" t="t"/>
                <a:pathLst>
                  <a:path extrusionOk="0" h="27" w="83">
                    <a:moveTo>
                      <a:pt x="83" y="4"/>
                    </a:moveTo>
                    <a:lnTo>
                      <a:pt x="16" y="27"/>
                    </a:lnTo>
                    <a:lnTo>
                      <a:pt x="8" y="27"/>
                    </a:lnTo>
                    <a:lnTo>
                      <a:pt x="0" y="27"/>
                    </a:lnTo>
                    <a:lnTo>
                      <a:pt x="83" y="0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3E52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2" name="Google Shape;1602;p29"/>
              <p:cNvSpPr/>
              <p:nvPr/>
            </p:nvSpPr>
            <p:spPr>
              <a:xfrm>
                <a:off x="2076" y="1475"/>
                <a:ext cx="90" cy="31"/>
              </a:xfrm>
              <a:custGeom>
                <a:rect b="b" l="l" r="r" t="t"/>
                <a:pathLst>
                  <a:path extrusionOk="0" h="31" w="90">
                    <a:moveTo>
                      <a:pt x="90" y="6"/>
                    </a:moveTo>
                    <a:lnTo>
                      <a:pt x="15" y="31"/>
                    </a:lnTo>
                    <a:lnTo>
                      <a:pt x="7" y="31"/>
                    </a:lnTo>
                    <a:lnTo>
                      <a:pt x="0" y="31"/>
                    </a:lnTo>
                    <a:lnTo>
                      <a:pt x="90" y="0"/>
                    </a:lnTo>
                    <a:lnTo>
                      <a:pt x="90" y="6"/>
                    </a:lnTo>
                    <a:close/>
                  </a:path>
                </a:pathLst>
              </a:custGeom>
              <a:solidFill>
                <a:srgbClr val="F3E42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3" name="Google Shape;1603;p29"/>
              <p:cNvSpPr/>
              <p:nvPr/>
            </p:nvSpPr>
            <p:spPr>
              <a:xfrm>
                <a:off x="2068" y="1474"/>
                <a:ext cx="98" cy="32"/>
              </a:xfrm>
              <a:custGeom>
                <a:rect b="b" l="l" r="r" t="t"/>
                <a:pathLst>
                  <a:path extrusionOk="0" h="32" w="98">
                    <a:moveTo>
                      <a:pt x="98" y="5"/>
                    </a:moveTo>
                    <a:lnTo>
                      <a:pt x="15" y="32"/>
                    </a:lnTo>
                    <a:lnTo>
                      <a:pt x="8" y="32"/>
                    </a:lnTo>
                    <a:lnTo>
                      <a:pt x="0" y="32"/>
                    </a:lnTo>
                    <a:lnTo>
                      <a:pt x="98" y="0"/>
                    </a:lnTo>
                    <a:lnTo>
                      <a:pt x="98" y="5"/>
                    </a:lnTo>
                    <a:close/>
                  </a:path>
                </a:pathLst>
              </a:custGeom>
              <a:solidFill>
                <a:srgbClr val="F3E41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4" name="Google Shape;1604;p29"/>
              <p:cNvSpPr/>
              <p:nvPr/>
            </p:nvSpPr>
            <p:spPr>
              <a:xfrm>
                <a:off x="2060" y="1472"/>
                <a:ext cx="106" cy="34"/>
              </a:xfrm>
              <a:custGeom>
                <a:rect b="b" l="l" r="r" t="t"/>
                <a:pathLst>
                  <a:path extrusionOk="0" h="34" w="106">
                    <a:moveTo>
                      <a:pt x="106" y="3"/>
                    </a:moveTo>
                    <a:lnTo>
                      <a:pt x="16" y="34"/>
                    </a:lnTo>
                    <a:lnTo>
                      <a:pt x="8" y="34"/>
                    </a:lnTo>
                    <a:lnTo>
                      <a:pt x="0" y="34"/>
                    </a:lnTo>
                    <a:lnTo>
                      <a:pt x="106" y="0"/>
                    </a:lnTo>
                    <a:lnTo>
                      <a:pt x="106" y="3"/>
                    </a:lnTo>
                    <a:close/>
                  </a:path>
                </a:pathLst>
              </a:custGeom>
              <a:solidFill>
                <a:srgbClr val="F3E31B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5" name="Google Shape;1605;p29"/>
              <p:cNvSpPr/>
              <p:nvPr/>
            </p:nvSpPr>
            <p:spPr>
              <a:xfrm>
                <a:off x="2053" y="1470"/>
                <a:ext cx="113" cy="36"/>
              </a:xfrm>
              <a:custGeom>
                <a:rect b="b" l="l" r="r" t="t"/>
                <a:pathLst>
                  <a:path extrusionOk="0" h="36" w="113">
                    <a:moveTo>
                      <a:pt x="113" y="4"/>
                    </a:moveTo>
                    <a:lnTo>
                      <a:pt x="15" y="36"/>
                    </a:lnTo>
                    <a:lnTo>
                      <a:pt x="7" y="36"/>
                    </a:lnTo>
                    <a:lnTo>
                      <a:pt x="0" y="36"/>
                    </a:lnTo>
                    <a:lnTo>
                      <a:pt x="113" y="0"/>
                    </a:lnTo>
                    <a:lnTo>
                      <a:pt x="113" y="4"/>
                    </a:lnTo>
                    <a:close/>
                  </a:path>
                </a:pathLst>
              </a:custGeom>
              <a:solidFill>
                <a:srgbClr val="F3E21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6" name="Google Shape;1606;p29"/>
              <p:cNvSpPr/>
              <p:nvPr/>
            </p:nvSpPr>
            <p:spPr>
              <a:xfrm>
                <a:off x="2045" y="1466"/>
                <a:ext cx="121" cy="40"/>
              </a:xfrm>
              <a:custGeom>
                <a:rect b="b" l="l" r="r" t="t"/>
                <a:pathLst>
                  <a:path extrusionOk="0" h="40" w="121">
                    <a:moveTo>
                      <a:pt x="121" y="6"/>
                    </a:moveTo>
                    <a:lnTo>
                      <a:pt x="15" y="40"/>
                    </a:lnTo>
                    <a:lnTo>
                      <a:pt x="8" y="40"/>
                    </a:lnTo>
                    <a:lnTo>
                      <a:pt x="0" y="40"/>
                    </a:lnTo>
                    <a:lnTo>
                      <a:pt x="121" y="0"/>
                    </a:lnTo>
                    <a:lnTo>
                      <a:pt x="121" y="6"/>
                    </a:lnTo>
                    <a:close/>
                  </a:path>
                </a:pathLst>
              </a:custGeom>
              <a:solidFill>
                <a:srgbClr val="F4E10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7" name="Google Shape;1607;p29"/>
              <p:cNvSpPr/>
              <p:nvPr/>
            </p:nvSpPr>
            <p:spPr>
              <a:xfrm>
                <a:off x="2037" y="1464"/>
                <a:ext cx="129" cy="42"/>
              </a:xfrm>
              <a:custGeom>
                <a:rect b="b" l="l" r="r" t="t"/>
                <a:pathLst>
                  <a:path extrusionOk="0" h="42" w="129">
                    <a:moveTo>
                      <a:pt x="129" y="6"/>
                    </a:moveTo>
                    <a:lnTo>
                      <a:pt x="16" y="42"/>
                    </a:lnTo>
                    <a:lnTo>
                      <a:pt x="8" y="42"/>
                    </a:lnTo>
                    <a:lnTo>
                      <a:pt x="0" y="42"/>
                    </a:lnTo>
                    <a:lnTo>
                      <a:pt x="129" y="0"/>
                    </a:lnTo>
                    <a:lnTo>
                      <a:pt x="129" y="6"/>
                    </a:lnTo>
                    <a:close/>
                  </a:path>
                </a:pathLst>
              </a:custGeom>
              <a:solidFill>
                <a:srgbClr val="F4E00A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8" name="Google Shape;1608;p29"/>
              <p:cNvSpPr/>
              <p:nvPr/>
            </p:nvSpPr>
            <p:spPr>
              <a:xfrm>
                <a:off x="2030" y="1462"/>
                <a:ext cx="136" cy="44"/>
              </a:xfrm>
              <a:custGeom>
                <a:rect b="b" l="l" r="r" t="t"/>
                <a:pathLst>
                  <a:path extrusionOk="0" h="44" w="136">
                    <a:moveTo>
                      <a:pt x="136" y="4"/>
                    </a:moveTo>
                    <a:lnTo>
                      <a:pt x="15" y="44"/>
                    </a:lnTo>
                    <a:lnTo>
                      <a:pt x="7" y="44"/>
                    </a:lnTo>
                    <a:lnTo>
                      <a:pt x="0" y="44"/>
                    </a:lnTo>
                    <a:lnTo>
                      <a:pt x="136" y="0"/>
                    </a:lnTo>
                    <a:lnTo>
                      <a:pt x="136" y="4"/>
                    </a:lnTo>
                    <a:close/>
                  </a:path>
                </a:pathLst>
              </a:custGeom>
              <a:solidFill>
                <a:srgbClr val="F4E00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9" name="Google Shape;1609;p29"/>
              <p:cNvSpPr/>
              <p:nvPr/>
            </p:nvSpPr>
            <p:spPr>
              <a:xfrm>
                <a:off x="2022" y="1458"/>
                <a:ext cx="144" cy="48"/>
              </a:xfrm>
              <a:custGeom>
                <a:rect b="b" l="l" r="r" t="t"/>
                <a:pathLst>
                  <a:path extrusionOk="0" h="48" w="144">
                    <a:moveTo>
                      <a:pt x="144" y="6"/>
                    </a:moveTo>
                    <a:lnTo>
                      <a:pt x="15" y="48"/>
                    </a:lnTo>
                    <a:lnTo>
                      <a:pt x="8" y="48"/>
                    </a:lnTo>
                    <a:lnTo>
                      <a:pt x="0" y="48"/>
                    </a:lnTo>
                    <a:lnTo>
                      <a:pt x="144" y="0"/>
                    </a:lnTo>
                    <a:lnTo>
                      <a:pt x="144" y="6"/>
                    </a:lnTo>
                    <a:close/>
                  </a:path>
                </a:pathLst>
              </a:custGeom>
              <a:solidFill>
                <a:srgbClr val="F5DF0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0" name="Google Shape;1610;p29"/>
              <p:cNvSpPr/>
              <p:nvPr/>
            </p:nvSpPr>
            <p:spPr>
              <a:xfrm>
                <a:off x="2014" y="1456"/>
                <a:ext cx="152" cy="50"/>
              </a:xfrm>
              <a:custGeom>
                <a:rect b="b" l="l" r="r" t="t"/>
                <a:pathLst>
                  <a:path extrusionOk="0" h="50" w="152">
                    <a:moveTo>
                      <a:pt x="152" y="6"/>
                    </a:moveTo>
                    <a:lnTo>
                      <a:pt x="16" y="50"/>
                    </a:lnTo>
                    <a:lnTo>
                      <a:pt x="8" y="50"/>
                    </a:lnTo>
                    <a:lnTo>
                      <a:pt x="0" y="50"/>
                    </a:lnTo>
                    <a:lnTo>
                      <a:pt x="152" y="0"/>
                    </a:lnTo>
                    <a:lnTo>
                      <a:pt x="152" y="6"/>
                    </a:lnTo>
                    <a:close/>
                  </a:path>
                </a:pathLst>
              </a:custGeom>
              <a:solidFill>
                <a:srgbClr val="F5DD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1" name="Google Shape;1611;p29"/>
              <p:cNvSpPr/>
              <p:nvPr/>
            </p:nvSpPr>
            <p:spPr>
              <a:xfrm>
                <a:off x="2007" y="1454"/>
                <a:ext cx="159" cy="52"/>
              </a:xfrm>
              <a:custGeom>
                <a:rect b="b" l="l" r="r" t="t"/>
                <a:pathLst>
                  <a:path extrusionOk="0" h="52" w="159">
                    <a:moveTo>
                      <a:pt x="159" y="4"/>
                    </a:moveTo>
                    <a:lnTo>
                      <a:pt x="15" y="52"/>
                    </a:lnTo>
                    <a:lnTo>
                      <a:pt x="7" y="52"/>
                    </a:lnTo>
                    <a:lnTo>
                      <a:pt x="0" y="52"/>
                    </a:lnTo>
                    <a:lnTo>
                      <a:pt x="159" y="0"/>
                    </a:lnTo>
                    <a:lnTo>
                      <a:pt x="159" y="4"/>
                    </a:lnTo>
                    <a:close/>
                  </a:path>
                </a:pathLst>
              </a:custGeom>
              <a:solidFill>
                <a:srgbClr val="F5DD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2" name="Google Shape;1612;p29"/>
              <p:cNvSpPr/>
              <p:nvPr/>
            </p:nvSpPr>
            <p:spPr>
              <a:xfrm>
                <a:off x="2001" y="1452"/>
                <a:ext cx="165" cy="54"/>
              </a:xfrm>
              <a:custGeom>
                <a:rect b="b" l="l" r="r" t="t"/>
                <a:pathLst>
                  <a:path extrusionOk="0" h="54" w="165">
                    <a:moveTo>
                      <a:pt x="165" y="4"/>
                    </a:moveTo>
                    <a:lnTo>
                      <a:pt x="13" y="54"/>
                    </a:lnTo>
                    <a:lnTo>
                      <a:pt x="6" y="54"/>
                    </a:lnTo>
                    <a:lnTo>
                      <a:pt x="0" y="54"/>
                    </a:lnTo>
                    <a:lnTo>
                      <a:pt x="165" y="0"/>
                    </a:lnTo>
                    <a:lnTo>
                      <a:pt x="165" y="4"/>
                    </a:lnTo>
                    <a:close/>
                  </a:path>
                </a:pathLst>
              </a:custGeom>
              <a:solidFill>
                <a:srgbClr val="F6DC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3" name="Google Shape;1613;p29"/>
              <p:cNvSpPr/>
              <p:nvPr/>
            </p:nvSpPr>
            <p:spPr>
              <a:xfrm>
                <a:off x="1993" y="1449"/>
                <a:ext cx="173" cy="57"/>
              </a:xfrm>
              <a:custGeom>
                <a:rect b="b" l="l" r="r" t="t"/>
                <a:pathLst>
                  <a:path extrusionOk="0" h="57" w="173">
                    <a:moveTo>
                      <a:pt x="173" y="5"/>
                    </a:moveTo>
                    <a:lnTo>
                      <a:pt x="14" y="57"/>
                    </a:lnTo>
                    <a:lnTo>
                      <a:pt x="8" y="57"/>
                    </a:lnTo>
                    <a:lnTo>
                      <a:pt x="0" y="57"/>
                    </a:lnTo>
                    <a:lnTo>
                      <a:pt x="173" y="0"/>
                    </a:lnTo>
                    <a:lnTo>
                      <a:pt x="173" y="5"/>
                    </a:lnTo>
                    <a:close/>
                  </a:path>
                </a:pathLst>
              </a:custGeom>
              <a:solidFill>
                <a:srgbClr val="F6DB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4" name="Google Shape;1614;p29"/>
              <p:cNvSpPr/>
              <p:nvPr/>
            </p:nvSpPr>
            <p:spPr>
              <a:xfrm>
                <a:off x="1985" y="1447"/>
                <a:ext cx="181" cy="59"/>
              </a:xfrm>
              <a:custGeom>
                <a:rect b="b" l="l" r="r" t="t"/>
                <a:pathLst>
                  <a:path extrusionOk="0" h="59" w="181">
                    <a:moveTo>
                      <a:pt x="181" y="5"/>
                    </a:moveTo>
                    <a:lnTo>
                      <a:pt x="16" y="59"/>
                    </a:lnTo>
                    <a:lnTo>
                      <a:pt x="8" y="59"/>
                    </a:lnTo>
                    <a:lnTo>
                      <a:pt x="0" y="59"/>
                    </a:lnTo>
                    <a:lnTo>
                      <a:pt x="181" y="0"/>
                    </a:lnTo>
                    <a:lnTo>
                      <a:pt x="181" y="5"/>
                    </a:lnTo>
                    <a:close/>
                  </a:path>
                </a:pathLst>
              </a:custGeom>
              <a:solidFill>
                <a:srgbClr val="F6DA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5" name="Google Shape;1615;p29"/>
              <p:cNvSpPr/>
              <p:nvPr/>
            </p:nvSpPr>
            <p:spPr>
              <a:xfrm>
                <a:off x="1978" y="1445"/>
                <a:ext cx="188" cy="61"/>
              </a:xfrm>
              <a:custGeom>
                <a:rect b="b" l="l" r="r" t="t"/>
                <a:pathLst>
                  <a:path extrusionOk="0" h="61" w="188">
                    <a:moveTo>
                      <a:pt x="188" y="4"/>
                    </a:moveTo>
                    <a:lnTo>
                      <a:pt x="15" y="61"/>
                    </a:lnTo>
                    <a:lnTo>
                      <a:pt x="7" y="61"/>
                    </a:lnTo>
                    <a:lnTo>
                      <a:pt x="0" y="61"/>
                    </a:lnTo>
                    <a:lnTo>
                      <a:pt x="188" y="0"/>
                    </a:lnTo>
                    <a:lnTo>
                      <a:pt x="188" y="4"/>
                    </a:lnTo>
                    <a:close/>
                  </a:path>
                </a:pathLst>
              </a:custGeom>
              <a:solidFill>
                <a:srgbClr val="F7D9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6" name="Google Shape;1616;p29"/>
              <p:cNvSpPr/>
              <p:nvPr/>
            </p:nvSpPr>
            <p:spPr>
              <a:xfrm>
                <a:off x="1970" y="1441"/>
                <a:ext cx="196" cy="65"/>
              </a:xfrm>
              <a:custGeom>
                <a:rect b="b" l="l" r="r" t="t"/>
                <a:pathLst>
                  <a:path extrusionOk="0" h="65" w="196">
                    <a:moveTo>
                      <a:pt x="196" y="6"/>
                    </a:moveTo>
                    <a:lnTo>
                      <a:pt x="15" y="65"/>
                    </a:lnTo>
                    <a:lnTo>
                      <a:pt x="8" y="65"/>
                    </a:lnTo>
                    <a:lnTo>
                      <a:pt x="0" y="65"/>
                    </a:lnTo>
                    <a:lnTo>
                      <a:pt x="196" y="0"/>
                    </a:lnTo>
                    <a:lnTo>
                      <a:pt x="196" y="6"/>
                    </a:lnTo>
                    <a:close/>
                  </a:path>
                </a:pathLst>
              </a:custGeom>
              <a:solidFill>
                <a:srgbClr val="F7D8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7" name="Google Shape;1617;p29"/>
              <p:cNvSpPr/>
              <p:nvPr/>
            </p:nvSpPr>
            <p:spPr>
              <a:xfrm>
                <a:off x="1962" y="1439"/>
                <a:ext cx="204" cy="67"/>
              </a:xfrm>
              <a:custGeom>
                <a:rect b="b" l="l" r="r" t="t"/>
                <a:pathLst>
                  <a:path extrusionOk="0" h="67" w="204">
                    <a:moveTo>
                      <a:pt x="204" y="6"/>
                    </a:moveTo>
                    <a:lnTo>
                      <a:pt x="16" y="67"/>
                    </a:lnTo>
                    <a:lnTo>
                      <a:pt x="8" y="67"/>
                    </a:lnTo>
                    <a:lnTo>
                      <a:pt x="0" y="67"/>
                    </a:lnTo>
                    <a:lnTo>
                      <a:pt x="204" y="0"/>
                    </a:lnTo>
                    <a:lnTo>
                      <a:pt x="204" y="6"/>
                    </a:lnTo>
                    <a:close/>
                  </a:path>
                </a:pathLst>
              </a:custGeom>
              <a:solidFill>
                <a:srgbClr val="F7D7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8" name="Google Shape;1618;p29"/>
              <p:cNvSpPr/>
              <p:nvPr/>
            </p:nvSpPr>
            <p:spPr>
              <a:xfrm>
                <a:off x="1955" y="1437"/>
                <a:ext cx="211" cy="69"/>
              </a:xfrm>
              <a:custGeom>
                <a:rect b="b" l="l" r="r" t="t"/>
                <a:pathLst>
                  <a:path extrusionOk="0" h="69" w="211">
                    <a:moveTo>
                      <a:pt x="211" y="4"/>
                    </a:moveTo>
                    <a:lnTo>
                      <a:pt x="15" y="69"/>
                    </a:lnTo>
                    <a:lnTo>
                      <a:pt x="7" y="69"/>
                    </a:lnTo>
                    <a:lnTo>
                      <a:pt x="0" y="69"/>
                    </a:lnTo>
                    <a:lnTo>
                      <a:pt x="211" y="0"/>
                    </a:lnTo>
                    <a:lnTo>
                      <a:pt x="211" y="4"/>
                    </a:lnTo>
                    <a:close/>
                  </a:path>
                </a:pathLst>
              </a:custGeom>
              <a:solidFill>
                <a:srgbClr val="F8D6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9" name="Google Shape;1619;p29"/>
              <p:cNvSpPr/>
              <p:nvPr/>
            </p:nvSpPr>
            <p:spPr>
              <a:xfrm>
                <a:off x="1947" y="1435"/>
                <a:ext cx="219" cy="71"/>
              </a:xfrm>
              <a:custGeom>
                <a:rect b="b" l="l" r="r" t="t"/>
                <a:pathLst>
                  <a:path extrusionOk="0" h="71" w="219">
                    <a:moveTo>
                      <a:pt x="219" y="4"/>
                    </a:moveTo>
                    <a:lnTo>
                      <a:pt x="15" y="71"/>
                    </a:lnTo>
                    <a:lnTo>
                      <a:pt x="8" y="71"/>
                    </a:lnTo>
                    <a:lnTo>
                      <a:pt x="0" y="71"/>
                    </a:lnTo>
                    <a:lnTo>
                      <a:pt x="219" y="0"/>
                    </a:lnTo>
                    <a:lnTo>
                      <a:pt x="219" y="4"/>
                    </a:lnTo>
                    <a:close/>
                  </a:path>
                </a:pathLst>
              </a:custGeom>
              <a:solidFill>
                <a:srgbClr val="F8D5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0" name="Google Shape;1620;p29"/>
              <p:cNvSpPr/>
              <p:nvPr/>
            </p:nvSpPr>
            <p:spPr>
              <a:xfrm>
                <a:off x="1939" y="1431"/>
                <a:ext cx="227" cy="75"/>
              </a:xfrm>
              <a:custGeom>
                <a:rect b="b" l="l" r="r" t="t"/>
                <a:pathLst>
                  <a:path extrusionOk="0" h="75" w="227">
                    <a:moveTo>
                      <a:pt x="227" y="6"/>
                    </a:moveTo>
                    <a:lnTo>
                      <a:pt x="16" y="75"/>
                    </a:lnTo>
                    <a:lnTo>
                      <a:pt x="8" y="75"/>
                    </a:lnTo>
                    <a:lnTo>
                      <a:pt x="0" y="75"/>
                    </a:lnTo>
                    <a:lnTo>
                      <a:pt x="227" y="0"/>
                    </a:lnTo>
                    <a:lnTo>
                      <a:pt x="227" y="6"/>
                    </a:lnTo>
                    <a:close/>
                  </a:path>
                </a:pathLst>
              </a:custGeom>
              <a:solidFill>
                <a:srgbClr val="F8D4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1" name="Google Shape;1621;p29"/>
              <p:cNvSpPr/>
              <p:nvPr/>
            </p:nvSpPr>
            <p:spPr>
              <a:xfrm>
                <a:off x="1932" y="1429"/>
                <a:ext cx="234" cy="77"/>
              </a:xfrm>
              <a:custGeom>
                <a:rect b="b" l="l" r="r" t="t"/>
                <a:pathLst>
                  <a:path extrusionOk="0" h="77" w="234">
                    <a:moveTo>
                      <a:pt x="234" y="6"/>
                    </a:moveTo>
                    <a:lnTo>
                      <a:pt x="15" y="77"/>
                    </a:lnTo>
                    <a:lnTo>
                      <a:pt x="7" y="77"/>
                    </a:lnTo>
                    <a:lnTo>
                      <a:pt x="0" y="77"/>
                    </a:lnTo>
                    <a:lnTo>
                      <a:pt x="234" y="0"/>
                    </a:lnTo>
                    <a:lnTo>
                      <a:pt x="234" y="6"/>
                    </a:lnTo>
                    <a:close/>
                  </a:path>
                </a:pathLst>
              </a:custGeom>
              <a:solidFill>
                <a:srgbClr val="F9D4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2" name="Google Shape;1622;p29"/>
              <p:cNvSpPr/>
              <p:nvPr/>
            </p:nvSpPr>
            <p:spPr>
              <a:xfrm>
                <a:off x="1924" y="1427"/>
                <a:ext cx="242" cy="79"/>
              </a:xfrm>
              <a:custGeom>
                <a:rect b="b" l="l" r="r" t="t"/>
                <a:pathLst>
                  <a:path extrusionOk="0" h="79" w="242">
                    <a:moveTo>
                      <a:pt x="242" y="4"/>
                    </a:moveTo>
                    <a:lnTo>
                      <a:pt x="15" y="79"/>
                    </a:lnTo>
                    <a:lnTo>
                      <a:pt x="8" y="79"/>
                    </a:lnTo>
                    <a:lnTo>
                      <a:pt x="0" y="79"/>
                    </a:lnTo>
                    <a:lnTo>
                      <a:pt x="242" y="0"/>
                    </a:lnTo>
                    <a:lnTo>
                      <a:pt x="242" y="4"/>
                    </a:lnTo>
                    <a:close/>
                  </a:path>
                </a:pathLst>
              </a:custGeom>
              <a:solidFill>
                <a:srgbClr val="F8D2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23" name="Google Shape;1623;p29"/>
            <p:cNvGrpSpPr/>
            <p:nvPr/>
          </p:nvGrpSpPr>
          <p:grpSpPr>
            <a:xfrm>
              <a:off x="1751" y="1444"/>
              <a:ext cx="373" cy="483"/>
              <a:chOff x="1782" y="1023"/>
              <a:chExt cx="384" cy="483"/>
            </a:xfrm>
          </p:grpSpPr>
          <p:sp>
            <p:nvSpPr>
              <p:cNvPr id="1624" name="Google Shape;1624;p29"/>
              <p:cNvSpPr/>
              <p:nvPr/>
            </p:nvSpPr>
            <p:spPr>
              <a:xfrm>
                <a:off x="1916" y="1424"/>
                <a:ext cx="250" cy="82"/>
              </a:xfrm>
              <a:custGeom>
                <a:rect b="b" l="l" r="r" t="t"/>
                <a:pathLst>
                  <a:path extrusionOk="0" h="82" w="250">
                    <a:moveTo>
                      <a:pt x="250" y="5"/>
                    </a:moveTo>
                    <a:lnTo>
                      <a:pt x="16" y="82"/>
                    </a:lnTo>
                    <a:lnTo>
                      <a:pt x="8" y="82"/>
                    </a:lnTo>
                    <a:lnTo>
                      <a:pt x="0" y="82"/>
                    </a:lnTo>
                    <a:lnTo>
                      <a:pt x="250" y="0"/>
                    </a:lnTo>
                    <a:lnTo>
                      <a:pt x="250" y="5"/>
                    </a:lnTo>
                    <a:close/>
                  </a:path>
                </a:pathLst>
              </a:custGeom>
              <a:solidFill>
                <a:srgbClr val="F8D1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5" name="Google Shape;1625;p29"/>
              <p:cNvSpPr/>
              <p:nvPr/>
            </p:nvSpPr>
            <p:spPr>
              <a:xfrm>
                <a:off x="1909" y="1422"/>
                <a:ext cx="257" cy="84"/>
              </a:xfrm>
              <a:custGeom>
                <a:rect b="b" l="l" r="r" t="t"/>
                <a:pathLst>
                  <a:path extrusionOk="0" h="84" w="257">
                    <a:moveTo>
                      <a:pt x="257" y="5"/>
                    </a:moveTo>
                    <a:lnTo>
                      <a:pt x="15" y="84"/>
                    </a:lnTo>
                    <a:lnTo>
                      <a:pt x="7" y="84"/>
                    </a:lnTo>
                    <a:lnTo>
                      <a:pt x="0" y="84"/>
                    </a:lnTo>
                    <a:lnTo>
                      <a:pt x="257" y="0"/>
                    </a:lnTo>
                    <a:lnTo>
                      <a:pt x="257" y="5"/>
                    </a:lnTo>
                    <a:close/>
                  </a:path>
                </a:pathLst>
              </a:custGeom>
              <a:solidFill>
                <a:srgbClr val="F8D0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6" name="Google Shape;1626;p29"/>
              <p:cNvSpPr/>
              <p:nvPr/>
            </p:nvSpPr>
            <p:spPr>
              <a:xfrm>
                <a:off x="1901" y="1420"/>
                <a:ext cx="265" cy="86"/>
              </a:xfrm>
              <a:custGeom>
                <a:rect b="b" l="l" r="r" t="t"/>
                <a:pathLst>
                  <a:path extrusionOk="0" h="86" w="265">
                    <a:moveTo>
                      <a:pt x="265" y="4"/>
                    </a:moveTo>
                    <a:lnTo>
                      <a:pt x="15" y="86"/>
                    </a:lnTo>
                    <a:lnTo>
                      <a:pt x="8" y="86"/>
                    </a:lnTo>
                    <a:lnTo>
                      <a:pt x="0" y="86"/>
                    </a:lnTo>
                    <a:lnTo>
                      <a:pt x="265" y="0"/>
                    </a:lnTo>
                    <a:lnTo>
                      <a:pt x="265" y="4"/>
                    </a:lnTo>
                    <a:close/>
                  </a:path>
                </a:pathLst>
              </a:custGeom>
              <a:solidFill>
                <a:srgbClr val="F7CF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7" name="Google Shape;1627;p29"/>
              <p:cNvSpPr/>
              <p:nvPr/>
            </p:nvSpPr>
            <p:spPr>
              <a:xfrm>
                <a:off x="1893" y="1416"/>
                <a:ext cx="273" cy="90"/>
              </a:xfrm>
              <a:custGeom>
                <a:rect b="b" l="l" r="r" t="t"/>
                <a:pathLst>
                  <a:path extrusionOk="0" h="90" w="273">
                    <a:moveTo>
                      <a:pt x="273" y="6"/>
                    </a:moveTo>
                    <a:lnTo>
                      <a:pt x="16" y="90"/>
                    </a:lnTo>
                    <a:lnTo>
                      <a:pt x="8" y="90"/>
                    </a:lnTo>
                    <a:lnTo>
                      <a:pt x="0" y="90"/>
                    </a:lnTo>
                    <a:lnTo>
                      <a:pt x="273" y="0"/>
                    </a:lnTo>
                    <a:lnTo>
                      <a:pt x="273" y="6"/>
                    </a:lnTo>
                    <a:close/>
                  </a:path>
                </a:pathLst>
              </a:custGeom>
              <a:solidFill>
                <a:srgbClr val="F7CD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8" name="Google Shape;1628;p29"/>
              <p:cNvSpPr/>
              <p:nvPr/>
            </p:nvSpPr>
            <p:spPr>
              <a:xfrm>
                <a:off x="1886" y="1414"/>
                <a:ext cx="280" cy="92"/>
              </a:xfrm>
              <a:custGeom>
                <a:rect b="b" l="l" r="r" t="t"/>
                <a:pathLst>
                  <a:path extrusionOk="0" h="92" w="280">
                    <a:moveTo>
                      <a:pt x="280" y="6"/>
                    </a:moveTo>
                    <a:lnTo>
                      <a:pt x="15" y="92"/>
                    </a:lnTo>
                    <a:lnTo>
                      <a:pt x="7" y="92"/>
                    </a:lnTo>
                    <a:lnTo>
                      <a:pt x="0" y="92"/>
                    </a:lnTo>
                    <a:lnTo>
                      <a:pt x="280" y="0"/>
                    </a:lnTo>
                    <a:lnTo>
                      <a:pt x="280" y="6"/>
                    </a:lnTo>
                    <a:close/>
                  </a:path>
                </a:pathLst>
              </a:custGeom>
              <a:solidFill>
                <a:srgbClr val="F7CB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9" name="Google Shape;1629;p29"/>
              <p:cNvSpPr/>
              <p:nvPr/>
            </p:nvSpPr>
            <p:spPr>
              <a:xfrm>
                <a:off x="1878" y="1412"/>
                <a:ext cx="288" cy="94"/>
              </a:xfrm>
              <a:custGeom>
                <a:rect b="b" l="l" r="r" t="t"/>
                <a:pathLst>
                  <a:path extrusionOk="0" h="94" w="288">
                    <a:moveTo>
                      <a:pt x="288" y="4"/>
                    </a:moveTo>
                    <a:lnTo>
                      <a:pt x="15" y="94"/>
                    </a:lnTo>
                    <a:lnTo>
                      <a:pt x="8" y="94"/>
                    </a:lnTo>
                    <a:lnTo>
                      <a:pt x="0" y="94"/>
                    </a:lnTo>
                    <a:lnTo>
                      <a:pt x="288" y="0"/>
                    </a:lnTo>
                    <a:lnTo>
                      <a:pt x="288" y="4"/>
                    </a:lnTo>
                    <a:close/>
                  </a:path>
                </a:pathLst>
              </a:custGeom>
              <a:solidFill>
                <a:srgbClr val="F6CA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0" name="Google Shape;1630;p29"/>
              <p:cNvSpPr/>
              <p:nvPr/>
            </p:nvSpPr>
            <p:spPr>
              <a:xfrm>
                <a:off x="1876" y="1410"/>
                <a:ext cx="290" cy="96"/>
              </a:xfrm>
              <a:custGeom>
                <a:rect b="b" l="l" r="r" t="t"/>
                <a:pathLst>
                  <a:path extrusionOk="0" h="96" w="290">
                    <a:moveTo>
                      <a:pt x="290" y="4"/>
                    </a:moveTo>
                    <a:lnTo>
                      <a:pt x="10" y="96"/>
                    </a:lnTo>
                    <a:lnTo>
                      <a:pt x="6" y="96"/>
                    </a:lnTo>
                    <a:lnTo>
                      <a:pt x="2" y="96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290" y="0"/>
                    </a:lnTo>
                    <a:lnTo>
                      <a:pt x="290" y="4"/>
                    </a:lnTo>
                    <a:close/>
                  </a:path>
                </a:pathLst>
              </a:custGeom>
              <a:solidFill>
                <a:srgbClr val="F6C9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1" name="Google Shape;1631;p29"/>
              <p:cNvSpPr/>
              <p:nvPr/>
            </p:nvSpPr>
            <p:spPr>
              <a:xfrm>
                <a:off x="1874" y="1406"/>
                <a:ext cx="292" cy="100"/>
              </a:xfrm>
              <a:custGeom>
                <a:rect b="b" l="l" r="r" t="t"/>
                <a:pathLst>
                  <a:path extrusionOk="0" h="100" w="292">
                    <a:moveTo>
                      <a:pt x="292" y="6"/>
                    </a:moveTo>
                    <a:lnTo>
                      <a:pt x="4" y="100"/>
                    </a:lnTo>
                    <a:lnTo>
                      <a:pt x="4" y="100"/>
                    </a:lnTo>
                    <a:lnTo>
                      <a:pt x="4" y="100"/>
                    </a:lnTo>
                    <a:lnTo>
                      <a:pt x="2" y="98"/>
                    </a:lnTo>
                    <a:lnTo>
                      <a:pt x="0" y="96"/>
                    </a:lnTo>
                    <a:lnTo>
                      <a:pt x="292" y="0"/>
                    </a:lnTo>
                    <a:lnTo>
                      <a:pt x="292" y="6"/>
                    </a:lnTo>
                    <a:close/>
                  </a:path>
                </a:pathLst>
              </a:custGeom>
              <a:solidFill>
                <a:srgbClr val="F6C7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2" name="Google Shape;1632;p29"/>
              <p:cNvSpPr/>
              <p:nvPr/>
            </p:nvSpPr>
            <p:spPr>
              <a:xfrm>
                <a:off x="1874" y="1404"/>
                <a:ext cx="292" cy="100"/>
              </a:xfrm>
              <a:custGeom>
                <a:rect b="b" l="l" r="r" t="t"/>
                <a:pathLst>
                  <a:path extrusionOk="0" h="100" w="292">
                    <a:moveTo>
                      <a:pt x="292" y="6"/>
                    </a:moveTo>
                    <a:lnTo>
                      <a:pt x="2" y="100"/>
                    </a:lnTo>
                    <a:lnTo>
                      <a:pt x="0" y="98"/>
                    </a:lnTo>
                    <a:lnTo>
                      <a:pt x="0" y="96"/>
                    </a:lnTo>
                    <a:lnTo>
                      <a:pt x="292" y="0"/>
                    </a:lnTo>
                    <a:lnTo>
                      <a:pt x="292" y="6"/>
                    </a:lnTo>
                    <a:close/>
                  </a:path>
                </a:pathLst>
              </a:custGeom>
              <a:solidFill>
                <a:srgbClr val="F5C6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3" name="Google Shape;1633;p29"/>
              <p:cNvSpPr/>
              <p:nvPr/>
            </p:nvSpPr>
            <p:spPr>
              <a:xfrm>
                <a:off x="1872" y="1403"/>
                <a:ext cx="294" cy="99"/>
              </a:xfrm>
              <a:custGeom>
                <a:rect b="b" l="l" r="r" t="t"/>
                <a:pathLst>
                  <a:path extrusionOk="0" h="99" w="294">
                    <a:moveTo>
                      <a:pt x="294" y="3"/>
                    </a:moveTo>
                    <a:lnTo>
                      <a:pt x="2" y="99"/>
                    </a:lnTo>
                    <a:lnTo>
                      <a:pt x="2" y="97"/>
                    </a:lnTo>
                    <a:lnTo>
                      <a:pt x="0" y="95"/>
                    </a:lnTo>
                    <a:lnTo>
                      <a:pt x="294" y="0"/>
                    </a:lnTo>
                    <a:lnTo>
                      <a:pt x="294" y="3"/>
                    </a:lnTo>
                    <a:close/>
                  </a:path>
                </a:pathLst>
              </a:custGeom>
              <a:solidFill>
                <a:srgbClr val="F5C5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4" name="Google Shape;1634;p29"/>
              <p:cNvSpPr/>
              <p:nvPr/>
            </p:nvSpPr>
            <p:spPr>
              <a:xfrm>
                <a:off x="1870" y="1399"/>
                <a:ext cx="296" cy="101"/>
              </a:xfrm>
              <a:custGeom>
                <a:rect b="b" l="l" r="r" t="t"/>
                <a:pathLst>
                  <a:path extrusionOk="0" h="101" w="296">
                    <a:moveTo>
                      <a:pt x="296" y="5"/>
                    </a:moveTo>
                    <a:lnTo>
                      <a:pt x="4" y="101"/>
                    </a:lnTo>
                    <a:lnTo>
                      <a:pt x="2" y="99"/>
                    </a:lnTo>
                    <a:lnTo>
                      <a:pt x="0" y="98"/>
                    </a:lnTo>
                    <a:lnTo>
                      <a:pt x="296" y="0"/>
                    </a:lnTo>
                    <a:lnTo>
                      <a:pt x="296" y="5"/>
                    </a:lnTo>
                    <a:close/>
                  </a:path>
                </a:pathLst>
              </a:custGeom>
              <a:solidFill>
                <a:srgbClr val="F5C4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5" name="Google Shape;1635;p29"/>
              <p:cNvSpPr/>
              <p:nvPr/>
            </p:nvSpPr>
            <p:spPr>
              <a:xfrm>
                <a:off x="1868" y="1397"/>
                <a:ext cx="298" cy="101"/>
              </a:xfrm>
              <a:custGeom>
                <a:rect b="b" l="l" r="r" t="t"/>
                <a:pathLst>
                  <a:path extrusionOk="0" h="101" w="298">
                    <a:moveTo>
                      <a:pt x="298" y="6"/>
                    </a:moveTo>
                    <a:lnTo>
                      <a:pt x="4" y="101"/>
                    </a:lnTo>
                    <a:lnTo>
                      <a:pt x="2" y="100"/>
                    </a:lnTo>
                    <a:lnTo>
                      <a:pt x="0" y="98"/>
                    </a:lnTo>
                    <a:lnTo>
                      <a:pt x="298" y="0"/>
                    </a:lnTo>
                    <a:lnTo>
                      <a:pt x="298" y="6"/>
                    </a:lnTo>
                    <a:close/>
                  </a:path>
                </a:pathLst>
              </a:custGeom>
              <a:solidFill>
                <a:srgbClr val="F4C2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6" name="Google Shape;1636;p29"/>
              <p:cNvSpPr/>
              <p:nvPr/>
            </p:nvSpPr>
            <p:spPr>
              <a:xfrm>
                <a:off x="1868" y="1395"/>
                <a:ext cx="298" cy="102"/>
              </a:xfrm>
              <a:custGeom>
                <a:rect b="b" l="l" r="r" t="t"/>
                <a:pathLst>
                  <a:path extrusionOk="0" h="102" w="298">
                    <a:moveTo>
                      <a:pt x="298" y="4"/>
                    </a:moveTo>
                    <a:lnTo>
                      <a:pt x="2" y="102"/>
                    </a:lnTo>
                    <a:lnTo>
                      <a:pt x="0" y="100"/>
                    </a:lnTo>
                    <a:lnTo>
                      <a:pt x="0" y="98"/>
                    </a:lnTo>
                    <a:lnTo>
                      <a:pt x="298" y="0"/>
                    </a:lnTo>
                    <a:lnTo>
                      <a:pt x="298" y="4"/>
                    </a:lnTo>
                    <a:close/>
                  </a:path>
                </a:pathLst>
              </a:custGeom>
              <a:solidFill>
                <a:srgbClr val="F4C10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7" name="Google Shape;1637;p29"/>
              <p:cNvSpPr/>
              <p:nvPr/>
            </p:nvSpPr>
            <p:spPr>
              <a:xfrm>
                <a:off x="1867" y="1393"/>
                <a:ext cx="299" cy="102"/>
              </a:xfrm>
              <a:custGeom>
                <a:rect b="b" l="l" r="r" t="t"/>
                <a:pathLst>
                  <a:path extrusionOk="0" h="102" w="299">
                    <a:moveTo>
                      <a:pt x="299" y="4"/>
                    </a:moveTo>
                    <a:lnTo>
                      <a:pt x="1" y="102"/>
                    </a:lnTo>
                    <a:lnTo>
                      <a:pt x="1" y="100"/>
                    </a:lnTo>
                    <a:lnTo>
                      <a:pt x="0" y="98"/>
                    </a:lnTo>
                    <a:lnTo>
                      <a:pt x="299" y="0"/>
                    </a:lnTo>
                    <a:lnTo>
                      <a:pt x="299" y="4"/>
                    </a:lnTo>
                    <a:close/>
                  </a:path>
                </a:pathLst>
              </a:custGeom>
              <a:solidFill>
                <a:srgbClr val="F4C00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8" name="Google Shape;1638;p29"/>
              <p:cNvSpPr/>
              <p:nvPr/>
            </p:nvSpPr>
            <p:spPr>
              <a:xfrm>
                <a:off x="1865" y="1389"/>
                <a:ext cx="301" cy="104"/>
              </a:xfrm>
              <a:custGeom>
                <a:rect b="b" l="l" r="r" t="t"/>
                <a:pathLst>
                  <a:path extrusionOk="0" h="104" w="301">
                    <a:moveTo>
                      <a:pt x="301" y="6"/>
                    </a:moveTo>
                    <a:lnTo>
                      <a:pt x="3" y="104"/>
                    </a:lnTo>
                    <a:lnTo>
                      <a:pt x="2" y="102"/>
                    </a:lnTo>
                    <a:lnTo>
                      <a:pt x="0" y="100"/>
                    </a:lnTo>
                    <a:lnTo>
                      <a:pt x="301" y="0"/>
                    </a:lnTo>
                    <a:lnTo>
                      <a:pt x="301" y="6"/>
                    </a:lnTo>
                    <a:close/>
                  </a:path>
                </a:pathLst>
              </a:custGeom>
              <a:solidFill>
                <a:srgbClr val="F4BF0A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9" name="Google Shape;1639;p29"/>
              <p:cNvSpPr/>
              <p:nvPr/>
            </p:nvSpPr>
            <p:spPr>
              <a:xfrm>
                <a:off x="1863" y="1387"/>
                <a:ext cx="303" cy="104"/>
              </a:xfrm>
              <a:custGeom>
                <a:rect b="b" l="l" r="r" t="t"/>
                <a:pathLst>
                  <a:path extrusionOk="0" h="104" w="303">
                    <a:moveTo>
                      <a:pt x="303" y="6"/>
                    </a:moveTo>
                    <a:lnTo>
                      <a:pt x="4" y="104"/>
                    </a:lnTo>
                    <a:lnTo>
                      <a:pt x="2" y="102"/>
                    </a:lnTo>
                    <a:lnTo>
                      <a:pt x="0" y="98"/>
                    </a:lnTo>
                    <a:lnTo>
                      <a:pt x="303" y="0"/>
                    </a:lnTo>
                    <a:lnTo>
                      <a:pt x="303" y="6"/>
                    </a:lnTo>
                    <a:close/>
                  </a:path>
                </a:pathLst>
              </a:custGeom>
              <a:solidFill>
                <a:srgbClr val="F3BD1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0" name="Google Shape;1640;p29"/>
              <p:cNvSpPr/>
              <p:nvPr/>
            </p:nvSpPr>
            <p:spPr>
              <a:xfrm>
                <a:off x="1863" y="1385"/>
                <a:ext cx="303" cy="104"/>
              </a:xfrm>
              <a:custGeom>
                <a:rect b="b" l="l" r="r" t="t"/>
                <a:pathLst>
                  <a:path extrusionOk="0" h="104" w="303">
                    <a:moveTo>
                      <a:pt x="303" y="4"/>
                    </a:moveTo>
                    <a:lnTo>
                      <a:pt x="2" y="104"/>
                    </a:lnTo>
                    <a:lnTo>
                      <a:pt x="0" y="100"/>
                    </a:lnTo>
                    <a:lnTo>
                      <a:pt x="0" y="98"/>
                    </a:lnTo>
                    <a:lnTo>
                      <a:pt x="303" y="0"/>
                    </a:lnTo>
                    <a:lnTo>
                      <a:pt x="303" y="4"/>
                    </a:lnTo>
                    <a:close/>
                  </a:path>
                </a:pathLst>
              </a:custGeom>
              <a:solidFill>
                <a:srgbClr val="F3BC1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1" name="Google Shape;1641;p29"/>
              <p:cNvSpPr/>
              <p:nvPr/>
            </p:nvSpPr>
            <p:spPr>
              <a:xfrm>
                <a:off x="1861" y="1381"/>
                <a:ext cx="305" cy="104"/>
              </a:xfrm>
              <a:custGeom>
                <a:rect b="b" l="l" r="r" t="t"/>
                <a:pathLst>
                  <a:path extrusionOk="0" h="104" w="305">
                    <a:moveTo>
                      <a:pt x="305" y="6"/>
                    </a:moveTo>
                    <a:lnTo>
                      <a:pt x="2" y="104"/>
                    </a:lnTo>
                    <a:lnTo>
                      <a:pt x="2" y="102"/>
                    </a:lnTo>
                    <a:lnTo>
                      <a:pt x="0" y="100"/>
                    </a:lnTo>
                    <a:lnTo>
                      <a:pt x="305" y="0"/>
                    </a:lnTo>
                    <a:lnTo>
                      <a:pt x="305" y="6"/>
                    </a:lnTo>
                    <a:close/>
                  </a:path>
                </a:pathLst>
              </a:custGeom>
              <a:solidFill>
                <a:srgbClr val="F3BB1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2" name="Google Shape;1642;p29"/>
              <p:cNvSpPr/>
              <p:nvPr/>
            </p:nvSpPr>
            <p:spPr>
              <a:xfrm>
                <a:off x="1859" y="1380"/>
                <a:ext cx="307" cy="103"/>
              </a:xfrm>
              <a:custGeom>
                <a:rect b="b" l="l" r="r" t="t"/>
                <a:pathLst>
                  <a:path extrusionOk="0" h="103" w="307">
                    <a:moveTo>
                      <a:pt x="307" y="5"/>
                    </a:moveTo>
                    <a:lnTo>
                      <a:pt x="4" y="103"/>
                    </a:lnTo>
                    <a:lnTo>
                      <a:pt x="2" y="101"/>
                    </a:lnTo>
                    <a:lnTo>
                      <a:pt x="0" y="99"/>
                    </a:lnTo>
                    <a:lnTo>
                      <a:pt x="307" y="0"/>
                    </a:lnTo>
                    <a:lnTo>
                      <a:pt x="307" y="5"/>
                    </a:lnTo>
                    <a:close/>
                  </a:path>
                </a:pathLst>
              </a:custGeom>
              <a:solidFill>
                <a:srgbClr val="F3BA1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3" name="Google Shape;1643;p29"/>
              <p:cNvSpPr/>
              <p:nvPr/>
            </p:nvSpPr>
            <p:spPr>
              <a:xfrm>
                <a:off x="1857" y="1378"/>
                <a:ext cx="309" cy="103"/>
              </a:xfrm>
              <a:custGeom>
                <a:rect b="b" l="l" r="r" t="t"/>
                <a:pathLst>
                  <a:path extrusionOk="0" h="103" w="309">
                    <a:moveTo>
                      <a:pt x="309" y="3"/>
                    </a:moveTo>
                    <a:lnTo>
                      <a:pt x="4" y="103"/>
                    </a:lnTo>
                    <a:lnTo>
                      <a:pt x="2" y="101"/>
                    </a:lnTo>
                    <a:lnTo>
                      <a:pt x="0" y="99"/>
                    </a:lnTo>
                    <a:lnTo>
                      <a:pt x="309" y="0"/>
                    </a:lnTo>
                    <a:lnTo>
                      <a:pt x="309" y="3"/>
                    </a:lnTo>
                    <a:close/>
                  </a:path>
                </a:pathLst>
              </a:custGeom>
              <a:solidFill>
                <a:srgbClr val="F2B81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4" name="Google Shape;1644;p29"/>
              <p:cNvSpPr/>
              <p:nvPr/>
            </p:nvSpPr>
            <p:spPr>
              <a:xfrm>
                <a:off x="1857" y="1376"/>
                <a:ext cx="309" cy="103"/>
              </a:xfrm>
              <a:custGeom>
                <a:rect b="b" l="l" r="r" t="t"/>
                <a:pathLst>
                  <a:path extrusionOk="0" h="103" w="309">
                    <a:moveTo>
                      <a:pt x="309" y="4"/>
                    </a:moveTo>
                    <a:lnTo>
                      <a:pt x="2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309" y="0"/>
                    </a:lnTo>
                    <a:lnTo>
                      <a:pt x="309" y="4"/>
                    </a:lnTo>
                    <a:close/>
                  </a:path>
                </a:pathLst>
              </a:custGeom>
              <a:solidFill>
                <a:srgbClr val="F2B81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5" name="Google Shape;1645;p29"/>
              <p:cNvSpPr/>
              <p:nvPr/>
            </p:nvSpPr>
            <p:spPr>
              <a:xfrm>
                <a:off x="1855" y="1372"/>
                <a:ext cx="311" cy="105"/>
              </a:xfrm>
              <a:custGeom>
                <a:rect b="b" l="l" r="r" t="t"/>
                <a:pathLst>
                  <a:path extrusionOk="0" h="105" w="311">
                    <a:moveTo>
                      <a:pt x="311" y="6"/>
                    </a:moveTo>
                    <a:lnTo>
                      <a:pt x="2" y="105"/>
                    </a:lnTo>
                    <a:lnTo>
                      <a:pt x="2" y="103"/>
                    </a:lnTo>
                    <a:lnTo>
                      <a:pt x="0" y="102"/>
                    </a:lnTo>
                    <a:lnTo>
                      <a:pt x="311" y="0"/>
                    </a:lnTo>
                    <a:lnTo>
                      <a:pt x="311" y="6"/>
                    </a:lnTo>
                    <a:close/>
                  </a:path>
                </a:pathLst>
              </a:custGeom>
              <a:solidFill>
                <a:srgbClr val="F2B61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6" name="Google Shape;1646;p29"/>
              <p:cNvSpPr/>
              <p:nvPr/>
            </p:nvSpPr>
            <p:spPr>
              <a:xfrm>
                <a:off x="1853" y="1370"/>
                <a:ext cx="313" cy="105"/>
              </a:xfrm>
              <a:custGeom>
                <a:rect b="b" l="l" r="r" t="t"/>
                <a:pathLst>
                  <a:path extrusionOk="0" h="105" w="313">
                    <a:moveTo>
                      <a:pt x="313" y="6"/>
                    </a:moveTo>
                    <a:lnTo>
                      <a:pt x="4" y="105"/>
                    </a:lnTo>
                    <a:lnTo>
                      <a:pt x="2" y="104"/>
                    </a:lnTo>
                    <a:lnTo>
                      <a:pt x="0" y="102"/>
                    </a:lnTo>
                    <a:lnTo>
                      <a:pt x="313" y="0"/>
                    </a:lnTo>
                    <a:lnTo>
                      <a:pt x="313" y="6"/>
                    </a:lnTo>
                    <a:close/>
                  </a:path>
                </a:pathLst>
              </a:custGeom>
              <a:solidFill>
                <a:srgbClr val="F2B62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7" name="Google Shape;1647;p29"/>
              <p:cNvSpPr/>
              <p:nvPr/>
            </p:nvSpPr>
            <p:spPr>
              <a:xfrm>
                <a:off x="1853" y="1368"/>
                <a:ext cx="313" cy="106"/>
              </a:xfrm>
              <a:custGeom>
                <a:rect b="b" l="l" r="r" t="t"/>
                <a:pathLst>
                  <a:path extrusionOk="0" h="106" w="313">
                    <a:moveTo>
                      <a:pt x="313" y="4"/>
                    </a:moveTo>
                    <a:lnTo>
                      <a:pt x="2" y="106"/>
                    </a:lnTo>
                    <a:lnTo>
                      <a:pt x="0" y="104"/>
                    </a:lnTo>
                    <a:lnTo>
                      <a:pt x="0" y="102"/>
                    </a:lnTo>
                    <a:lnTo>
                      <a:pt x="313" y="0"/>
                    </a:lnTo>
                    <a:lnTo>
                      <a:pt x="313" y="4"/>
                    </a:lnTo>
                    <a:close/>
                  </a:path>
                </a:pathLst>
              </a:custGeom>
              <a:solidFill>
                <a:srgbClr val="F2B42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8" name="Google Shape;1648;p29"/>
              <p:cNvSpPr/>
              <p:nvPr/>
            </p:nvSpPr>
            <p:spPr>
              <a:xfrm>
                <a:off x="1851" y="1364"/>
                <a:ext cx="315" cy="108"/>
              </a:xfrm>
              <a:custGeom>
                <a:rect b="b" l="l" r="r" t="t"/>
                <a:pathLst>
                  <a:path extrusionOk="0" h="108" w="315">
                    <a:moveTo>
                      <a:pt x="315" y="6"/>
                    </a:moveTo>
                    <a:lnTo>
                      <a:pt x="2" y="108"/>
                    </a:lnTo>
                    <a:lnTo>
                      <a:pt x="2" y="106"/>
                    </a:lnTo>
                    <a:lnTo>
                      <a:pt x="0" y="104"/>
                    </a:lnTo>
                    <a:lnTo>
                      <a:pt x="315" y="0"/>
                    </a:lnTo>
                    <a:lnTo>
                      <a:pt x="315" y="6"/>
                    </a:lnTo>
                    <a:close/>
                  </a:path>
                </a:pathLst>
              </a:custGeom>
              <a:solidFill>
                <a:srgbClr val="F2B32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9" name="Google Shape;1649;p29"/>
              <p:cNvSpPr/>
              <p:nvPr/>
            </p:nvSpPr>
            <p:spPr>
              <a:xfrm>
                <a:off x="1849" y="1362"/>
                <a:ext cx="317" cy="108"/>
              </a:xfrm>
              <a:custGeom>
                <a:rect b="b" l="l" r="r" t="t"/>
                <a:pathLst>
                  <a:path extrusionOk="0" h="108" w="317">
                    <a:moveTo>
                      <a:pt x="317" y="6"/>
                    </a:moveTo>
                    <a:lnTo>
                      <a:pt x="4" y="108"/>
                    </a:lnTo>
                    <a:lnTo>
                      <a:pt x="2" y="106"/>
                    </a:lnTo>
                    <a:lnTo>
                      <a:pt x="0" y="104"/>
                    </a:lnTo>
                    <a:lnTo>
                      <a:pt x="317" y="0"/>
                    </a:lnTo>
                    <a:lnTo>
                      <a:pt x="317" y="6"/>
                    </a:lnTo>
                    <a:close/>
                  </a:path>
                </a:pathLst>
              </a:custGeom>
              <a:solidFill>
                <a:srgbClr val="F2B22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0" name="Google Shape;1650;p29"/>
              <p:cNvSpPr/>
              <p:nvPr/>
            </p:nvSpPr>
            <p:spPr>
              <a:xfrm>
                <a:off x="1849" y="1360"/>
                <a:ext cx="317" cy="108"/>
              </a:xfrm>
              <a:custGeom>
                <a:rect b="b" l="l" r="r" t="t"/>
                <a:pathLst>
                  <a:path extrusionOk="0" h="108" w="317">
                    <a:moveTo>
                      <a:pt x="317" y="4"/>
                    </a:moveTo>
                    <a:lnTo>
                      <a:pt x="2" y="108"/>
                    </a:lnTo>
                    <a:lnTo>
                      <a:pt x="0" y="106"/>
                    </a:lnTo>
                    <a:lnTo>
                      <a:pt x="0" y="104"/>
                    </a:lnTo>
                    <a:lnTo>
                      <a:pt x="317" y="0"/>
                    </a:lnTo>
                    <a:lnTo>
                      <a:pt x="317" y="4"/>
                    </a:lnTo>
                    <a:close/>
                  </a:path>
                </a:pathLst>
              </a:custGeom>
              <a:solidFill>
                <a:srgbClr val="F1B12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1" name="Google Shape;1651;p29"/>
              <p:cNvSpPr/>
              <p:nvPr/>
            </p:nvSpPr>
            <p:spPr>
              <a:xfrm>
                <a:off x="1847" y="1358"/>
                <a:ext cx="319" cy="108"/>
              </a:xfrm>
              <a:custGeom>
                <a:rect b="b" l="l" r="r" t="t"/>
                <a:pathLst>
                  <a:path extrusionOk="0" h="108" w="319">
                    <a:moveTo>
                      <a:pt x="319" y="4"/>
                    </a:moveTo>
                    <a:lnTo>
                      <a:pt x="2" y="108"/>
                    </a:lnTo>
                    <a:lnTo>
                      <a:pt x="2" y="106"/>
                    </a:lnTo>
                    <a:lnTo>
                      <a:pt x="0" y="104"/>
                    </a:lnTo>
                    <a:lnTo>
                      <a:pt x="319" y="0"/>
                    </a:lnTo>
                    <a:lnTo>
                      <a:pt x="319" y="4"/>
                    </a:lnTo>
                    <a:close/>
                  </a:path>
                </a:pathLst>
              </a:custGeom>
              <a:solidFill>
                <a:srgbClr val="F1AF2B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2" name="Google Shape;1652;p29"/>
              <p:cNvSpPr/>
              <p:nvPr/>
            </p:nvSpPr>
            <p:spPr>
              <a:xfrm>
                <a:off x="1845" y="1355"/>
                <a:ext cx="321" cy="109"/>
              </a:xfrm>
              <a:custGeom>
                <a:rect b="b" l="l" r="r" t="t"/>
                <a:pathLst>
                  <a:path extrusionOk="0" h="109" w="321">
                    <a:moveTo>
                      <a:pt x="321" y="5"/>
                    </a:moveTo>
                    <a:lnTo>
                      <a:pt x="4" y="109"/>
                    </a:lnTo>
                    <a:lnTo>
                      <a:pt x="2" y="107"/>
                    </a:lnTo>
                    <a:lnTo>
                      <a:pt x="0" y="105"/>
                    </a:lnTo>
                    <a:lnTo>
                      <a:pt x="321" y="0"/>
                    </a:lnTo>
                    <a:lnTo>
                      <a:pt x="321" y="5"/>
                    </a:lnTo>
                    <a:close/>
                  </a:path>
                </a:pathLst>
              </a:custGeom>
              <a:solidFill>
                <a:srgbClr val="F1AE2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3" name="Google Shape;1653;p29"/>
              <p:cNvSpPr/>
              <p:nvPr/>
            </p:nvSpPr>
            <p:spPr>
              <a:xfrm>
                <a:off x="1843" y="1353"/>
                <a:ext cx="323" cy="109"/>
              </a:xfrm>
              <a:custGeom>
                <a:rect b="b" l="l" r="r" t="t"/>
                <a:pathLst>
                  <a:path extrusionOk="0" h="109" w="323">
                    <a:moveTo>
                      <a:pt x="323" y="5"/>
                    </a:moveTo>
                    <a:lnTo>
                      <a:pt x="4" y="109"/>
                    </a:lnTo>
                    <a:lnTo>
                      <a:pt x="2" y="107"/>
                    </a:lnTo>
                    <a:lnTo>
                      <a:pt x="0" y="105"/>
                    </a:lnTo>
                    <a:lnTo>
                      <a:pt x="323" y="0"/>
                    </a:lnTo>
                    <a:lnTo>
                      <a:pt x="323" y="5"/>
                    </a:lnTo>
                    <a:close/>
                  </a:path>
                </a:pathLst>
              </a:custGeom>
              <a:solidFill>
                <a:srgbClr val="F1AD2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4" name="Google Shape;1654;p29"/>
              <p:cNvSpPr/>
              <p:nvPr/>
            </p:nvSpPr>
            <p:spPr>
              <a:xfrm>
                <a:off x="1843" y="1351"/>
                <a:ext cx="323" cy="109"/>
              </a:xfrm>
              <a:custGeom>
                <a:rect b="b" l="l" r="r" t="t"/>
                <a:pathLst>
                  <a:path extrusionOk="0" h="109" w="323">
                    <a:moveTo>
                      <a:pt x="323" y="4"/>
                    </a:moveTo>
                    <a:lnTo>
                      <a:pt x="2" y="109"/>
                    </a:lnTo>
                    <a:lnTo>
                      <a:pt x="0" y="107"/>
                    </a:lnTo>
                    <a:lnTo>
                      <a:pt x="0" y="105"/>
                    </a:lnTo>
                    <a:lnTo>
                      <a:pt x="323" y="0"/>
                    </a:lnTo>
                    <a:lnTo>
                      <a:pt x="323" y="4"/>
                    </a:lnTo>
                    <a:close/>
                  </a:path>
                </a:pathLst>
              </a:custGeom>
              <a:solidFill>
                <a:srgbClr val="F1AC2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5" name="Google Shape;1655;p29"/>
              <p:cNvSpPr/>
              <p:nvPr/>
            </p:nvSpPr>
            <p:spPr>
              <a:xfrm>
                <a:off x="1842" y="1347"/>
                <a:ext cx="324" cy="111"/>
              </a:xfrm>
              <a:custGeom>
                <a:rect b="b" l="l" r="r" t="t"/>
                <a:pathLst>
                  <a:path extrusionOk="0" h="111" w="324">
                    <a:moveTo>
                      <a:pt x="324" y="6"/>
                    </a:moveTo>
                    <a:lnTo>
                      <a:pt x="1" y="111"/>
                    </a:lnTo>
                    <a:lnTo>
                      <a:pt x="1" y="109"/>
                    </a:lnTo>
                    <a:lnTo>
                      <a:pt x="0" y="105"/>
                    </a:lnTo>
                    <a:lnTo>
                      <a:pt x="324" y="0"/>
                    </a:lnTo>
                    <a:lnTo>
                      <a:pt x="324" y="6"/>
                    </a:lnTo>
                    <a:close/>
                  </a:path>
                </a:pathLst>
              </a:custGeom>
              <a:solidFill>
                <a:srgbClr val="F0AA2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6" name="Google Shape;1656;p29"/>
              <p:cNvSpPr/>
              <p:nvPr/>
            </p:nvSpPr>
            <p:spPr>
              <a:xfrm>
                <a:off x="1842" y="1345"/>
                <a:ext cx="324" cy="111"/>
              </a:xfrm>
              <a:custGeom>
                <a:rect b="b" l="l" r="r" t="t"/>
                <a:pathLst>
                  <a:path extrusionOk="0" h="111" w="324">
                    <a:moveTo>
                      <a:pt x="324" y="6"/>
                    </a:moveTo>
                    <a:lnTo>
                      <a:pt x="1" y="111"/>
                    </a:lnTo>
                    <a:lnTo>
                      <a:pt x="0" y="107"/>
                    </a:lnTo>
                    <a:lnTo>
                      <a:pt x="0" y="106"/>
                    </a:lnTo>
                    <a:lnTo>
                      <a:pt x="324" y="0"/>
                    </a:lnTo>
                    <a:lnTo>
                      <a:pt x="324" y="6"/>
                    </a:lnTo>
                    <a:close/>
                  </a:path>
                </a:pathLst>
              </a:custGeom>
              <a:solidFill>
                <a:srgbClr val="F0A92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7" name="Google Shape;1657;p29"/>
              <p:cNvSpPr/>
              <p:nvPr/>
            </p:nvSpPr>
            <p:spPr>
              <a:xfrm>
                <a:off x="1840" y="1343"/>
                <a:ext cx="326" cy="109"/>
              </a:xfrm>
              <a:custGeom>
                <a:rect b="b" l="l" r="r" t="t"/>
                <a:pathLst>
                  <a:path extrusionOk="0" h="109" w="326">
                    <a:moveTo>
                      <a:pt x="326" y="4"/>
                    </a:moveTo>
                    <a:lnTo>
                      <a:pt x="2" y="109"/>
                    </a:lnTo>
                    <a:lnTo>
                      <a:pt x="2" y="108"/>
                    </a:lnTo>
                    <a:lnTo>
                      <a:pt x="0" y="106"/>
                    </a:lnTo>
                    <a:lnTo>
                      <a:pt x="326" y="0"/>
                    </a:lnTo>
                    <a:lnTo>
                      <a:pt x="326" y="4"/>
                    </a:lnTo>
                    <a:close/>
                  </a:path>
                </a:pathLst>
              </a:custGeom>
              <a:solidFill>
                <a:srgbClr val="F0A93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8" name="Google Shape;1658;p29"/>
              <p:cNvSpPr/>
              <p:nvPr/>
            </p:nvSpPr>
            <p:spPr>
              <a:xfrm>
                <a:off x="1838" y="1341"/>
                <a:ext cx="328" cy="110"/>
              </a:xfrm>
              <a:custGeom>
                <a:rect b="b" l="l" r="r" t="t"/>
                <a:pathLst>
                  <a:path extrusionOk="0" h="110" w="328">
                    <a:moveTo>
                      <a:pt x="328" y="4"/>
                    </a:moveTo>
                    <a:lnTo>
                      <a:pt x="4" y="110"/>
                    </a:lnTo>
                    <a:lnTo>
                      <a:pt x="2" y="108"/>
                    </a:lnTo>
                    <a:lnTo>
                      <a:pt x="0" y="106"/>
                    </a:lnTo>
                    <a:lnTo>
                      <a:pt x="328" y="0"/>
                    </a:lnTo>
                    <a:lnTo>
                      <a:pt x="328" y="4"/>
                    </a:lnTo>
                    <a:close/>
                  </a:path>
                </a:pathLst>
              </a:custGeom>
              <a:solidFill>
                <a:srgbClr val="F0A83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9" name="Google Shape;1659;p29"/>
              <p:cNvSpPr/>
              <p:nvPr/>
            </p:nvSpPr>
            <p:spPr>
              <a:xfrm>
                <a:off x="1838" y="1337"/>
                <a:ext cx="328" cy="112"/>
              </a:xfrm>
              <a:custGeom>
                <a:rect b="b" l="l" r="r" t="t"/>
                <a:pathLst>
                  <a:path extrusionOk="0" h="112" w="328">
                    <a:moveTo>
                      <a:pt x="328" y="6"/>
                    </a:moveTo>
                    <a:lnTo>
                      <a:pt x="2" y="112"/>
                    </a:lnTo>
                    <a:lnTo>
                      <a:pt x="0" y="110"/>
                    </a:lnTo>
                    <a:lnTo>
                      <a:pt x="0" y="108"/>
                    </a:lnTo>
                    <a:lnTo>
                      <a:pt x="328" y="0"/>
                    </a:lnTo>
                    <a:lnTo>
                      <a:pt x="328" y="6"/>
                    </a:lnTo>
                    <a:close/>
                  </a:path>
                </a:pathLst>
              </a:custGeom>
              <a:solidFill>
                <a:srgbClr val="EFA6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0" name="Google Shape;1660;p29"/>
              <p:cNvSpPr/>
              <p:nvPr/>
            </p:nvSpPr>
            <p:spPr>
              <a:xfrm>
                <a:off x="1836" y="1335"/>
                <a:ext cx="330" cy="112"/>
              </a:xfrm>
              <a:custGeom>
                <a:rect b="b" l="l" r="r" t="t"/>
                <a:pathLst>
                  <a:path extrusionOk="0" h="112" w="330">
                    <a:moveTo>
                      <a:pt x="330" y="6"/>
                    </a:moveTo>
                    <a:lnTo>
                      <a:pt x="2" y="112"/>
                    </a:lnTo>
                    <a:lnTo>
                      <a:pt x="2" y="110"/>
                    </a:lnTo>
                    <a:lnTo>
                      <a:pt x="0" y="108"/>
                    </a:lnTo>
                    <a:lnTo>
                      <a:pt x="330" y="0"/>
                    </a:lnTo>
                    <a:lnTo>
                      <a:pt x="330" y="6"/>
                    </a:lnTo>
                    <a:close/>
                  </a:path>
                </a:pathLst>
              </a:custGeom>
              <a:solidFill>
                <a:srgbClr val="EFA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1" name="Google Shape;1661;p29"/>
              <p:cNvSpPr/>
              <p:nvPr/>
            </p:nvSpPr>
            <p:spPr>
              <a:xfrm>
                <a:off x="1834" y="1333"/>
                <a:ext cx="332" cy="112"/>
              </a:xfrm>
              <a:custGeom>
                <a:rect b="b" l="l" r="r" t="t"/>
                <a:pathLst>
                  <a:path extrusionOk="0" h="112" w="332">
                    <a:moveTo>
                      <a:pt x="332" y="4"/>
                    </a:moveTo>
                    <a:lnTo>
                      <a:pt x="4" y="112"/>
                    </a:lnTo>
                    <a:lnTo>
                      <a:pt x="2" y="110"/>
                    </a:lnTo>
                    <a:lnTo>
                      <a:pt x="0" y="108"/>
                    </a:lnTo>
                    <a:lnTo>
                      <a:pt x="332" y="0"/>
                    </a:lnTo>
                    <a:lnTo>
                      <a:pt x="332" y="4"/>
                    </a:lnTo>
                    <a:close/>
                  </a:path>
                </a:pathLst>
              </a:custGeom>
              <a:solidFill>
                <a:srgbClr val="EFA43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2" name="Google Shape;1662;p29"/>
              <p:cNvSpPr/>
              <p:nvPr/>
            </p:nvSpPr>
            <p:spPr>
              <a:xfrm>
                <a:off x="1834" y="1330"/>
                <a:ext cx="332" cy="113"/>
              </a:xfrm>
              <a:custGeom>
                <a:rect b="b" l="l" r="r" t="t"/>
                <a:pathLst>
                  <a:path extrusionOk="0" h="113" w="332">
                    <a:moveTo>
                      <a:pt x="332" y="5"/>
                    </a:moveTo>
                    <a:lnTo>
                      <a:pt x="2" y="113"/>
                    </a:lnTo>
                    <a:lnTo>
                      <a:pt x="0" y="111"/>
                    </a:lnTo>
                    <a:lnTo>
                      <a:pt x="0" y="109"/>
                    </a:lnTo>
                    <a:lnTo>
                      <a:pt x="332" y="0"/>
                    </a:lnTo>
                    <a:lnTo>
                      <a:pt x="332" y="5"/>
                    </a:lnTo>
                    <a:close/>
                  </a:path>
                </a:pathLst>
              </a:custGeom>
              <a:solidFill>
                <a:srgbClr val="EFA33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3" name="Google Shape;1663;p29"/>
              <p:cNvSpPr/>
              <p:nvPr/>
            </p:nvSpPr>
            <p:spPr>
              <a:xfrm>
                <a:off x="1832" y="1328"/>
                <a:ext cx="334" cy="113"/>
              </a:xfrm>
              <a:custGeom>
                <a:rect b="b" l="l" r="r" t="t"/>
                <a:pathLst>
                  <a:path extrusionOk="0" h="113" w="334">
                    <a:moveTo>
                      <a:pt x="334" y="5"/>
                    </a:moveTo>
                    <a:lnTo>
                      <a:pt x="2" y="113"/>
                    </a:lnTo>
                    <a:lnTo>
                      <a:pt x="2" y="111"/>
                    </a:lnTo>
                    <a:lnTo>
                      <a:pt x="0" y="109"/>
                    </a:lnTo>
                    <a:lnTo>
                      <a:pt x="334" y="0"/>
                    </a:lnTo>
                    <a:lnTo>
                      <a:pt x="334" y="5"/>
                    </a:lnTo>
                    <a:close/>
                  </a:path>
                </a:pathLst>
              </a:custGeom>
              <a:solidFill>
                <a:srgbClr val="EEA13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4" name="Google Shape;1664;p29"/>
              <p:cNvSpPr/>
              <p:nvPr/>
            </p:nvSpPr>
            <p:spPr>
              <a:xfrm>
                <a:off x="1832" y="1326"/>
                <a:ext cx="334" cy="113"/>
              </a:xfrm>
              <a:custGeom>
                <a:rect b="b" l="l" r="r" t="t"/>
                <a:pathLst>
                  <a:path extrusionOk="0" h="113" w="334">
                    <a:moveTo>
                      <a:pt x="334" y="4"/>
                    </a:moveTo>
                    <a:lnTo>
                      <a:pt x="2" y="113"/>
                    </a:lnTo>
                    <a:lnTo>
                      <a:pt x="0" y="111"/>
                    </a:lnTo>
                    <a:lnTo>
                      <a:pt x="0" y="109"/>
                    </a:lnTo>
                    <a:lnTo>
                      <a:pt x="334" y="0"/>
                    </a:lnTo>
                    <a:lnTo>
                      <a:pt x="334" y="4"/>
                    </a:lnTo>
                    <a:close/>
                  </a:path>
                </a:pathLst>
              </a:custGeom>
              <a:solidFill>
                <a:srgbClr val="EEA03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5" name="Google Shape;1665;p29"/>
              <p:cNvSpPr/>
              <p:nvPr/>
            </p:nvSpPr>
            <p:spPr>
              <a:xfrm>
                <a:off x="1830" y="1324"/>
                <a:ext cx="336" cy="113"/>
              </a:xfrm>
              <a:custGeom>
                <a:rect b="b" l="l" r="r" t="t"/>
                <a:pathLst>
                  <a:path extrusionOk="0" h="113" w="336">
                    <a:moveTo>
                      <a:pt x="336" y="4"/>
                    </a:moveTo>
                    <a:lnTo>
                      <a:pt x="2" y="113"/>
                    </a:lnTo>
                    <a:lnTo>
                      <a:pt x="2" y="111"/>
                    </a:lnTo>
                    <a:lnTo>
                      <a:pt x="0" y="109"/>
                    </a:lnTo>
                    <a:lnTo>
                      <a:pt x="336" y="0"/>
                    </a:lnTo>
                    <a:lnTo>
                      <a:pt x="336" y="4"/>
                    </a:lnTo>
                    <a:close/>
                  </a:path>
                </a:pathLst>
              </a:custGeom>
              <a:solidFill>
                <a:srgbClr val="EE9F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6" name="Google Shape;1666;p29"/>
              <p:cNvSpPr/>
              <p:nvPr/>
            </p:nvSpPr>
            <p:spPr>
              <a:xfrm>
                <a:off x="1828" y="1320"/>
                <a:ext cx="338" cy="115"/>
              </a:xfrm>
              <a:custGeom>
                <a:rect b="b" l="l" r="r" t="t"/>
                <a:pathLst>
                  <a:path extrusionOk="0" h="115" w="338">
                    <a:moveTo>
                      <a:pt x="338" y="6"/>
                    </a:moveTo>
                    <a:lnTo>
                      <a:pt x="4" y="115"/>
                    </a:lnTo>
                    <a:lnTo>
                      <a:pt x="2" y="113"/>
                    </a:lnTo>
                    <a:lnTo>
                      <a:pt x="0" y="111"/>
                    </a:lnTo>
                    <a:lnTo>
                      <a:pt x="338" y="0"/>
                    </a:lnTo>
                    <a:lnTo>
                      <a:pt x="338" y="6"/>
                    </a:lnTo>
                    <a:close/>
                  </a:path>
                </a:pathLst>
              </a:custGeom>
              <a:solidFill>
                <a:srgbClr val="EE9E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7" name="Google Shape;1667;p29"/>
              <p:cNvSpPr/>
              <p:nvPr/>
            </p:nvSpPr>
            <p:spPr>
              <a:xfrm>
                <a:off x="1828" y="1318"/>
                <a:ext cx="338" cy="115"/>
              </a:xfrm>
              <a:custGeom>
                <a:rect b="b" l="l" r="r" t="t"/>
                <a:pathLst>
                  <a:path extrusionOk="0" h="115" w="338">
                    <a:moveTo>
                      <a:pt x="338" y="6"/>
                    </a:moveTo>
                    <a:lnTo>
                      <a:pt x="2" y="115"/>
                    </a:lnTo>
                    <a:lnTo>
                      <a:pt x="0" y="113"/>
                    </a:lnTo>
                    <a:lnTo>
                      <a:pt x="0" y="109"/>
                    </a:lnTo>
                    <a:lnTo>
                      <a:pt x="338" y="0"/>
                    </a:lnTo>
                    <a:lnTo>
                      <a:pt x="338" y="6"/>
                    </a:lnTo>
                    <a:close/>
                  </a:path>
                </a:pathLst>
              </a:custGeom>
              <a:solidFill>
                <a:srgbClr val="ED9C3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8" name="Google Shape;1668;p29"/>
              <p:cNvSpPr/>
              <p:nvPr/>
            </p:nvSpPr>
            <p:spPr>
              <a:xfrm>
                <a:off x="1826" y="1316"/>
                <a:ext cx="340" cy="115"/>
              </a:xfrm>
              <a:custGeom>
                <a:rect b="b" l="l" r="r" t="t"/>
                <a:pathLst>
                  <a:path extrusionOk="0" h="115" w="340">
                    <a:moveTo>
                      <a:pt x="340" y="4"/>
                    </a:moveTo>
                    <a:lnTo>
                      <a:pt x="2" y="115"/>
                    </a:lnTo>
                    <a:lnTo>
                      <a:pt x="2" y="111"/>
                    </a:lnTo>
                    <a:lnTo>
                      <a:pt x="0" y="110"/>
                    </a:lnTo>
                    <a:lnTo>
                      <a:pt x="340" y="0"/>
                    </a:lnTo>
                    <a:lnTo>
                      <a:pt x="340" y="4"/>
                    </a:lnTo>
                    <a:close/>
                  </a:path>
                </a:pathLst>
              </a:custGeom>
              <a:solidFill>
                <a:srgbClr val="ED9B3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9" name="Google Shape;1669;p29"/>
              <p:cNvSpPr/>
              <p:nvPr/>
            </p:nvSpPr>
            <p:spPr>
              <a:xfrm>
                <a:off x="1826" y="1312"/>
                <a:ext cx="340" cy="115"/>
              </a:xfrm>
              <a:custGeom>
                <a:rect b="b" l="l" r="r" t="t"/>
                <a:pathLst>
                  <a:path extrusionOk="0" h="115" w="340">
                    <a:moveTo>
                      <a:pt x="340" y="6"/>
                    </a:moveTo>
                    <a:lnTo>
                      <a:pt x="2" y="115"/>
                    </a:lnTo>
                    <a:lnTo>
                      <a:pt x="0" y="114"/>
                    </a:lnTo>
                    <a:lnTo>
                      <a:pt x="0" y="112"/>
                    </a:lnTo>
                    <a:lnTo>
                      <a:pt x="340" y="0"/>
                    </a:lnTo>
                    <a:lnTo>
                      <a:pt x="340" y="6"/>
                    </a:lnTo>
                    <a:close/>
                  </a:path>
                </a:pathLst>
              </a:custGeom>
              <a:solidFill>
                <a:srgbClr val="ED9A3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0" name="Google Shape;1670;p29"/>
              <p:cNvSpPr/>
              <p:nvPr/>
            </p:nvSpPr>
            <p:spPr>
              <a:xfrm>
                <a:off x="1824" y="1310"/>
                <a:ext cx="342" cy="116"/>
              </a:xfrm>
              <a:custGeom>
                <a:rect b="b" l="l" r="r" t="t"/>
                <a:pathLst>
                  <a:path extrusionOk="0" h="116" w="342">
                    <a:moveTo>
                      <a:pt x="342" y="6"/>
                    </a:moveTo>
                    <a:lnTo>
                      <a:pt x="2" y="116"/>
                    </a:lnTo>
                    <a:lnTo>
                      <a:pt x="2" y="114"/>
                    </a:lnTo>
                    <a:lnTo>
                      <a:pt x="0" y="112"/>
                    </a:lnTo>
                    <a:lnTo>
                      <a:pt x="342" y="0"/>
                    </a:lnTo>
                    <a:lnTo>
                      <a:pt x="342" y="6"/>
                    </a:lnTo>
                    <a:close/>
                  </a:path>
                </a:pathLst>
              </a:custGeom>
              <a:solidFill>
                <a:srgbClr val="ED9A3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1" name="Google Shape;1671;p29"/>
              <p:cNvSpPr/>
              <p:nvPr/>
            </p:nvSpPr>
            <p:spPr>
              <a:xfrm>
                <a:off x="1822" y="1309"/>
                <a:ext cx="344" cy="115"/>
              </a:xfrm>
              <a:custGeom>
                <a:rect b="b" l="l" r="r" t="t"/>
                <a:pathLst>
                  <a:path extrusionOk="0" h="115" w="344">
                    <a:moveTo>
                      <a:pt x="344" y="3"/>
                    </a:moveTo>
                    <a:lnTo>
                      <a:pt x="4" y="115"/>
                    </a:lnTo>
                    <a:lnTo>
                      <a:pt x="2" y="113"/>
                    </a:lnTo>
                    <a:lnTo>
                      <a:pt x="0" y="111"/>
                    </a:lnTo>
                    <a:lnTo>
                      <a:pt x="344" y="0"/>
                    </a:lnTo>
                    <a:lnTo>
                      <a:pt x="344" y="3"/>
                    </a:lnTo>
                    <a:close/>
                  </a:path>
                </a:pathLst>
              </a:custGeom>
              <a:solidFill>
                <a:srgbClr val="EC983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2" name="Google Shape;1672;p29"/>
              <p:cNvSpPr/>
              <p:nvPr/>
            </p:nvSpPr>
            <p:spPr>
              <a:xfrm>
                <a:off x="1822" y="1305"/>
                <a:ext cx="344" cy="117"/>
              </a:xfrm>
              <a:custGeom>
                <a:rect b="b" l="l" r="r" t="t"/>
                <a:pathLst>
                  <a:path extrusionOk="0" h="117" w="344">
                    <a:moveTo>
                      <a:pt x="344" y="5"/>
                    </a:moveTo>
                    <a:lnTo>
                      <a:pt x="2" y="117"/>
                    </a:lnTo>
                    <a:lnTo>
                      <a:pt x="0" y="115"/>
                    </a:lnTo>
                    <a:lnTo>
                      <a:pt x="0" y="113"/>
                    </a:lnTo>
                    <a:lnTo>
                      <a:pt x="344" y="0"/>
                    </a:lnTo>
                    <a:lnTo>
                      <a:pt x="344" y="5"/>
                    </a:lnTo>
                    <a:close/>
                  </a:path>
                </a:pathLst>
              </a:custGeom>
              <a:solidFill>
                <a:srgbClr val="EC973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3" name="Google Shape;1673;p29"/>
              <p:cNvSpPr/>
              <p:nvPr/>
            </p:nvSpPr>
            <p:spPr>
              <a:xfrm>
                <a:off x="1820" y="1303"/>
                <a:ext cx="346" cy="117"/>
              </a:xfrm>
              <a:custGeom>
                <a:rect b="b" l="l" r="r" t="t"/>
                <a:pathLst>
                  <a:path extrusionOk="0" h="117" w="346">
                    <a:moveTo>
                      <a:pt x="346" y="6"/>
                    </a:moveTo>
                    <a:lnTo>
                      <a:pt x="2" y="117"/>
                    </a:lnTo>
                    <a:lnTo>
                      <a:pt x="2" y="115"/>
                    </a:lnTo>
                    <a:lnTo>
                      <a:pt x="0" y="113"/>
                    </a:lnTo>
                    <a:lnTo>
                      <a:pt x="346" y="0"/>
                    </a:lnTo>
                    <a:lnTo>
                      <a:pt x="346" y="6"/>
                    </a:lnTo>
                    <a:close/>
                  </a:path>
                </a:pathLst>
              </a:custGeom>
              <a:solidFill>
                <a:srgbClr val="EC963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4" name="Google Shape;1674;p29"/>
              <p:cNvSpPr/>
              <p:nvPr/>
            </p:nvSpPr>
            <p:spPr>
              <a:xfrm>
                <a:off x="1820" y="1301"/>
                <a:ext cx="346" cy="117"/>
              </a:xfrm>
              <a:custGeom>
                <a:rect b="b" l="l" r="r" t="t"/>
                <a:pathLst>
                  <a:path extrusionOk="0" h="117" w="346">
                    <a:moveTo>
                      <a:pt x="346" y="4"/>
                    </a:moveTo>
                    <a:lnTo>
                      <a:pt x="2" y="117"/>
                    </a:lnTo>
                    <a:lnTo>
                      <a:pt x="0" y="115"/>
                    </a:lnTo>
                    <a:lnTo>
                      <a:pt x="0" y="113"/>
                    </a:lnTo>
                    <a:lnTo>
                      <a:pt x="346" y="0"/>
                    </a:lnTo>
                    <a:lnTo>
                      <a:pt x="346" y="4"/>
                    </a:lnTo>
                    <a:close/>
                  </a:path>
                </a:pathLst>
              </a:custGeom>
              <a:solidFill>
                <a:srgbClr val="EC953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5" name="Google Shape;1675;p29"/>
              <p:cNvSpPr/>
              <p:nvPr/>
            </p:nvSpPr>
            <p:spPr>
              <a:xfrm>
                <a:off x="1819" y="1299"/>
                <a:ext cx="347" cy="117"/>
              </a:xfrm>
              <a:custGeom>
                <a:rect b="b" l="l" r="r" t="t"/>
                <a:pathLst>
                  <a:path extrusionOk="0" h="117" w="347">
                    <a:moveTo>
                      <a:pt x="347" y="4"/>
                    </a:moveTo>
                    <a:lnTo>
                      <a:pt x="1" y="117"/>
                    </a:lnTo>
                    <a:lnTo>
                      <a:pt x="1" y="115"/>
                    </a:lnTo>
                    <a:lnTo>
                      <a:pt x="0" y="113"/>
                    </a:lnTo>
                    <a:lnTo>
                      <a:pt x="347" y="0"/>
                    </a:lnTo>
                    <a:lnTo>
                      <a:pt x="347" y="4"/>
                    </a:lnTo>
                    <a:close/>
                  </a:path>
                </a:pathLst>
              </a:custGeom>
              <a:solidFill>
                <a:srgbClr val="EC933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6" name="Google Shape;1676;p29"/>
              <p:cNvSpPr/>
              <p:nvPr/>
            </p:nvSpPr>
            <p:spPr>
              <a:xfrm>
                <a:off x="1819" y="1295"/>
                <a:ext cx="347" cy="119"/>
              </a:xfrm>
              <a:custGeom>
                <a:rect b="b" l="l" r="r" t="t"/>
                <a:pathLst>
                  <a:path extrusionOk="0" h="119" w="347">
                    <a:moveTo>
                      <a:pt x="347" y="6"/>
                    </a:moveTo>
                    <a:lnTo>
                      <a:pt x="1" y="119"/>
                    </a:lnTo>
                    <a:lnTo>
                      <a:pt x="0" y="117"/>
                    </a:lnTo>
                    <a:lnTo>
                      <a:pt x="0" y="115"/>
                    </a:lnTo>
                    <a:lnTo>
                      <a:pt x="347" y="0"/>
                    </a:lnTo>
                    <a:lnTo>
                      <a:pt x="347" y="6"/>
                    </a:lnTo>
                    <a:close/>
                  </a:path>
                </a:pathLst>
              </a:custGeom>
              <a:solidFill>
                <a:srgbClr val="EB923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7" name="Google Shape;1677;p29"/>
              <p:cNvSpPr/>
              <p:nvPr/>
            </p:nvSpPr>
            <p:spPr>
              <a:xfrm>
                <a:off x="1817" y="1293"/>
                <a:ext cx="349" cy="119"/>
              </a:xfrm>
              <a:custGeom>
                <a:rect b="b" l="l" r="r" t="t"/>
                <a:pathLst>
                  <a:path extrusionOk="0" h="119" w="349">
                    <a:moveTo>
                      <a:pt x="349" y="6"/>
                    </a:moveTo>
                    <a:lnTo>
                      <a:pt x="2" y="119"/>
                    </a:lnTo>
                    <a:lnTo>
                      <a:pt x="2" y="117"/>
                    </a:lnTo>
                    <a:lnTo>
                      <a:pt x="0" y="113"/>
                    </a:lnTo>
                    <a:lnTo>
                      <a:pt x="349" y="0"/>
                    </a:lnTo>
                    <a:lnTo>
                      <a:pt x="349" y="6"/>
                    </a:lnTo>
                    <a:close/>
                  </a:path>
                </a:pathLst>
              </a:custGeom>
              <a:solidFill>
                <a:srgbClr val="EB913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8" name="Google Shape;1678;p29"/>
              <p:cNvSpPr/>
              <p:nvPr/>
            </p:nvSpPr>
            <p:spPr>
              <a:xfrm>
                <a:off x="1817" y="1291"/>
                <a:ext cx="349" cy="119"/>
              </a:xfrm>
              <a:custGeom>
                <a:rect b="b" l="l" r="r" t="t"/>
                <a:pathLst>
                  <a:path extrusionOk="0" h="119" w="349">
                    <a:moveTo>
                      <a:pt x="349" y="4"/>
                    </a:moveTo>
                    <a:lnTo>
                      <a:pt x="2" y="119"/>
                    </a:lnTo>
                    <a:lnTo>
                      <a:pt x="0" y="115"/>
                    </a:lnTo>
                    <a:lnTo>
                      <a:pt x="0" y="113"/>
                    </a:lnTo>
                    <a:lnTo>
                      <a:pt x="349" y="0"/>
                    </a:lnTo>
                    <a:lnTo>
                      <a:pt x="349" y="4"/>
                    </a:lnTo>
                    <a:close/>
                  </a:path>
                </a:pathLst>
              </a:custGeom>
              <a:solidFill>
                <a:srgbClr val="EB903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9" name="Google Shape;1679;p29"/>
              <p:cNvSpPr/>
              <p:nvPr/>
            </p:nvSpPr>
            <p:spPr>
              <a:xfrm>
                <a:off x="1815" y="1287"/>
                <a:ext cx="351" cy="119"/>
              </a:xfrm>
              <a:custGeom>
                <a:rect b="b" l="l" r="r" t="t"/>
                <a:pathLst>
                  <a:path extrusionOk="0" h="119" w="351">
                    <a:moveTo>
                      <a:pt x="351" y="6"/>
                    </a:moveTo>
                    <a:lnTo>
                      <a:pt x="2" y="119"/>
                    </a:lnTo>
                    <a:lnTo>
                      <a:pt x="2" y="117"/>
                    </a:lnTo>
                    <a:lnTo>
                      <a:pt x="0" y="116"/>
                    </a:lnTo>
                    <a:lnTo>
                      <a:pt x="351" y="0"/>
                    </a:lnTo>
                    <a:lnTo>
                      <a:pt x="351" y="6"/>
                    </a:lnTo>
                    <a:close/>
                  </a:path>
                </a:pathLst>
              </a:custGeom>
              <a:solidFill>
                <a:srgbClr val="EB8E3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0" name="Google Shape;1680;p29"/>
              <p:cNvSpPr/>
              <p:nvPr/>
            </p:nvSpPr>
            <p:spPr>
              <a:xfrm>
                <a:off x="1815" y="1285"/>
                <a:ext cx="351" cy="119"/>
              </a:xfrm>
              <a:custGeom>
                <a:rect b="b" l="l" r="r" t="t"/>
                <a:pathLst>
                  <a:path extrusionOk="0" h="119" w="351">
                    <a:moveTo>
                      <a:pt x="351" y="6"/>
                    </a:moveTo>
                    <a:lnTo>
                      <a:pt x="2" y="119"/>
                    </a:lnTo>
                    <a:lnTo>
                      <a:pt x="0" y="118"/>
                    </a:lnTo>
                    <a:lnTo>
                      <a:pt x="0" y="116"/>
                    </a:lnTo>
                    <a:lnTo>
                      <a:pt x="351" y="0"/>
                    </a:lnTo>
                    <a:lnTo>
                      <a:pt x="351" y="6"/>
                    </a:lnTo>
                    <a:close/>
                  </a:path>
                </a:pathLst>
              </a:custGeom>
              <a:solidFill>
                <a:srgbClr val="EA8D3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1" name="Google Shape;1681;p29"/>
              <p:cNvSpPr/>
              <p:nvPr/>
            </p:nvSpPr>
            <p:spPr>
              <a:xfrm>
                <a:off x="1813" y="1284"/>
                <a:ext cx="353" cy="119"/>
              </a:xfrm>
              <a:custGeom>
                <a:rect b="b" l="l" r="r" t="t"/>
                <a:pathLst>
                  <a:path extrusionOk="0" h="119" w="353">
                    <a:moveTo>
                      <a:pt x="353" y="3"/>
                    </a:moveTo>
                    <a:lnTo>
                      <a:pt x="2" y="119"/>
                    </a:lnTo>
                    <a:lnTo>
                      <a:pt x="2" y="117"/>
                    </a:lnTo>
                    <a:lnTo>
                      <a:pt x="0" y="115"/>
                    </a:lnTo>
                    <a:lnTo>
                      <a:pt x="353" y="0"/>
                    </a:lnTo>
                    <a:lnTo>
                      <a:pt x="353" y="3"/>
                    </a:lnTo>
                    <a:close/>
                  </a:path>
                </a:pathLst>
              </a:custGeom>
              <a:solidFill>
                <a:srgbClr val="EA8C3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2" name="Google Shape;1682;p29"/>
              <p:cNvSpPr/>
              <p:nvPr/>
            </p:nvSpPr>
            <p:spPr>
              <a:xfrm>
                <a:off x="1813" y="1282"/>
                <a:ext cx="353" cy="119"/>
              </a:xfrm>
              <a:custGeom>
                <a:rect b="b" l="l" r="r" t="t"/>
                <a:pathLst>
                  <a:path extrusionOk="0" h="119" w="353">
                    <a:moveTo>
                      <a:pt x="353" y="3"/>
                    </a:moveTo>
                    <a:lnTo>
                      <a:pt x="2" y="119"/>
                    </a:lnTo>
                    <a:lnTo>
                      <a:pt x="0" y="117"/>
                    </a:lnTo>
                    <a:lnTo>
                      <a:pt x="0" y="115"/>
                    </a:lnTo>
                    <a:lnTo>
                      <a:pt x="353" y="0"/>
                    </a:lnTo>
                    <a:lnTo>
                      <a:pt x="353" y="3"/>
                    </a:lnTo>
                    <a:close/>
                  </a:path>
                </a:pathLst>
              </a:custGeom>
              <a:solidFill>
                <a:srgbClr val="EA8B3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3" name="Google Shape;1683;p29"/>
              <p:cNvSpPr/>
              <p:nvPr/>
            </p:nvSpPr>
            <p:spPr>
              <a:xfrm>
                <a:off x="1811" y="1278"/>
                <a:ext cx="355" cy="121"/>
              </a:xfrm>
              <a:custGeom>
                <a:rect b="b" l="l" r="r" t="t"/>
                <a:pathLst>
                  <a:path extrusionOk="0" h="121" w="355">
                    <a:moveTo>
                      <a:pt x="355" y="6"/>
                    </a:moveTo>
                    <a:lnTo>
                      <a:pt x="2" y="121"/>
                    </a:lnTo>
                    <a:lnTo>
                      <a:pt x="2" y="119"/>
                    </a:lnTo>
                    <a:lnTo>
                      <a:pt x="0" y="117"/>
                    </a:lnTo>
                    <a:lnTo>
                      <a:pt x="355" y="0"/>
                    </a:lnTo>
                    <a:lnTo>
                      <a:pt x="355" y="6"/>
                    </a:lnTo>
                    <a:close/>
                  </a:path>
                </a:pathLst>
              </a:custGeom>
              <a:solidFill>
                <a:srgbClr val="EA8A3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4" name="Google Shape;1684;p29"/>
              <p:cNvSpPr/>
              <p:nvPr/>
            </p:nvSpPr>
            <p:spPr>
              <a:xfrm>
                <a:off x="1811" y="1276"/>
                <a:ext cx="355" cy="121"/>
              </a:xfrm>
              <a:custGeom>
                <a:rect b="b" l="l" r="r" t="t"/>
                <a:pathLst>
                  <a:path extrusionOk="0" h="121" w="355">
                    <a:moveTo>
                      <a:pt x="355" y="6"/>
                    </a:moveTo>
                    <a:lnTo>
                      <a:pt x="2" y="121"/>
                    </a:lnTo>
                    <a:lnTo>
                      <a:pt x="0" y="119"/>
                    </a:lnTo>
                    <a:lnTo>
                      <a:pt x="0" y="117"/>
                    </a:lnTo>
                    <a:lnTo>
                      <a:pt x="355" y="0"/>
                    </a:lnTo>
                    <a:lnTo>
                      <a:pt x="355" y="6"/>
                    </a:lnTo>
                    <a:close/>
                  </a:path>
                </a:pathLst>
              </a:custGeom>
              <a:solidFill>
                <a:srgbClr val="EA893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5" name="Google Shape;1685;p29"/>
              <p:cNvSpPr/>
              <p:nvPr/>
            </p:nvSpPr>
            <p:spPr>
              <a:xfrm>
                <a:off x="1809" y="1274"/>
                <a:ext cx="357" cy="121"/>
              </a:xfrm>
              <a:custGeom>
                <a:rect b="b" l="l" r="r" t="t"/>
                <a:pathLst>
                  <a:path extrusionOk="0" h="121" w="357">
                    <a:moveTo>
                      <a:pt x="357" y="4"/>
                    </a:moveTo>
                    <a:lnTo>
                      <a:pt x="2" y="121"/>
                    </a:lnTo>
                    <a:lnTo>
                      <a:pt x="2" y="119"/>
                    </a:lnTo>
                    <a:lnTo>
                      <a:pt x="0" y="115"/>
                    </a:lnTo>
                    <a:lnTo>
                      <a:pt x="357" y="0"/>
                    </a:lnTo>
                    <a:lnTo>
                      <a:pt x="357" y="4"/>
                    </a:lnTo>
                    <a:close/>
                  </a:path>
                </a:pathLst>
              </a:custGeom>
              <a:solidFill>
                <a:srgbClr val="E9883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6" name="Google Shape;1686;p29"/>
              <p:cNvSpPr/>
              <p:nvPr/>
            </p:nvSpPr>
            <p:spPr>
              <a:xfrm>
                <a:off x="1809" y="1270"/>
                <a:ext cx="357" cy="123"/>
              </a:xfrm>
              <a:custGeom>
                <a:rect b="b" l="l" r="r" t="t"/>
                <a:pathLst>
                  <a:path extrusionOk="0" h="123" w="357">
                    <a:moveTo>
                      <a:pt x="357" y="6"/>
                    </a:moveTo>
                    <a:lnTo>
                      <a:pt x="2" y="123"/>
                    </a:lnTo>
                    <a:lnTo>
                      <a:pt x="0" y="119"/>
                    </a:lnTo>
                    <a:lnTo>
                      <a:pt x="0" y="117"/>
                    </a:lnTo>
                    <a:lnTo>
                      <a:pt x="357" y="0"/>
                    </a:lnTo>
                    <a:lnTo>
                      <a:pt x="357" y="6"/>
                    </a:lnTo>
                    <a:close/>
                  </a:path>
                </a:pathLst>
              </a:custGeom>
              <a:solidFill>
                <a:srgbClr val="E9873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7" name="Google Shape;1687;p29"/>
              <p:cNvSpPr/>
              <p:nvPr/>
            </p:nvSpPr>
            <p:spPr>
              <a:xfrm>
                <a:off x="1807" y="1268"/>
                <a:ext cx="359" cy="121"/>
              </a:xfrm>
              <a:custGeom>
                <a:rect b="b" l="l" r="r" t="t"/>
                <a:pathLst>
                  <a:path extrusionOk="0" h="121" w="359">
                    <a:moveTo>
                      <a:pt x="359" y="6"/>
                    </a:moveTo>
                    <a:lnTo>
                      <a:pt x="2" y="121"/>
                    </a:lnTo>
                    <a:lnTo>
                      <a:pt x="2" y="119"/>
                    </a:lnTo>
                    <a:lnTo>
                      <a:pt x="0" y="117"/>
                    </a:lnTo>
                    <a:lnTo>
                      <a:pt x="359" y="0"/>
                    </a:lnTo>
                    <a:lnTo>
                      <a:pt x="359" y="6"/>
                    </a:lnTo>
                    <a:close/>
                  </a:path>
                </a:pathLst>
              </a:custGeom>
              <a:solidFill>
                <a:srgbClr val="E9863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8" name="Google Shape;1688;p29"/>
              <p:cNvSpPr/>
              <p:nvPr/>
            </p:nvSpPr>
            <p:spPr>
              <a:xfrm>
                <a:off x="1807" y="1266"/>
                <a:ext cx="359" cy="121"/>
              </a:xfrm>
              <a:custGeom>
                <a:rect b="b" l="l" r="r" t="t"/>
                <a:pathLst>
                  <a:path extrusionOk="0" h="121" w="359">
                    <a:moveTo>
                      <a:pt x="359" y="4"/>
                    </a:moveTo>
                    <a:lnTo>
                      <a:pt x="2" y="121"/>
                    </a:lnTo>
                    <a:lnTo>
                      <a:pt x="0" y="119"/>
                    </a:lnTo>
                    <a:lnTo>
                      <a:pt x="0" y="117"/>
                    </a:lnTo>
                    <a:lnTo>
                      <a:pt x="359" y="0"/>
                    </a:lnTo>
                    <a:lnTo>
                      <a:pt x="359" y="4"/>
                    </a:lnTo>
                    <a:close/>
                  </a:path>
                </a:pathLst>
              </a:custGeom>
              <a:solidFill>
                <a:srgbClr val="E9853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9" name="Google Shape;1689;p29"/>
              <p:cNvSpPr/>
              <p:nvPr/>
            </p:nvSpPr>
            <p:spPr>
              <a:xfrm>
                <a:off x="1805" y="1264"/>
                <a:ext cx="361" cy="121"/>
              </a:xfrm>
              <a:custGeom>
                <a:rect b="b" l="l" r="r" t="t"/>
                <a:pathLst>
                  <a:path extrusionOk="0" h="121" w="361">
                    <a:moveTo>
                      <a:pt x="361" y="4"/>
                    </a:moveTo>
                    <a:lnTo>
                      <a:pt x="2" y="121"/>
                    </a:lnTo>
                    <a:lnTo>
                      <a:pt x="2" y="119"/>
                    </a:lnTo>
                    <a:lnTo>
                      <a:pt x="0" y="117"/>
                    </a:lnTo>
                    <a:lnTo>
                      <a:pt x="361" y="0"/>
                    </a:lnTo>
                    <a:lnTo>
                      <a:pt x="361" y="4"/>
                    </a:lnTo>
                    <a:close/>
                  </a:path>
                </a:pathLst>
              </a:custGeom>
              <a:solidFill>
                <a:srgbClr val="E9843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0" name="Google Shape;1690;p29"/>
              <p:cNvSpPr/>
              <p:nvPr/>
            </p:nvSpPr>
            <p:spPr>
              <a:xfrm>
                <a:off x="1805" y="1261"/>
                <a:ext cx="361" cy="122"/>
              </a:xfrm>
              <a:custGeom>
                <a:rect b="b" l="l" r="r" t="t"/>
                <a:pathLst>
                  <a:path extrusionOk="0" h="122" w="361">
                    <a:moveTo>
                      <a:pt x="361" y="5"/>
                    </a:moveTo>
                    <a:lnTo>
                      <a:pt x="2" y="122"/>
                    </a:lnTo>
                    <a:lnTo>
                      <a:pt x="0" y="120"/>
                    </a:lnTo>
                    <a:lnTo>
                      <a:pt x="0" y="119"/>
                    </a:lnTo>
                    <a:lnTo>
                      <a:pt x="361" y="0"/>
                    </a:lnTo>
                    <a:lnTo>
                      <a:pt x="361" y="5"/>
                    </a:lnTo>
                    <a:close/>
                  </a:path>
                </a:pathLst>
              </a:custGeom>
              <a:solidFill>
                <a:srgbClr val="E9833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1" name="Google Shape;1691;p29"/>
              <p:cNvSpPr/>
              <p:nvPr/>
            </p:nvSpPr>
            <p:spPr>
              <a:xfrm>
                <a:off x="1803" y="1259"/>
                <a:ext cx="363" cy="122"/>
              </a:xfrm>
              <a:custGeom>
                <a:rect b="b" l="l" r="r" t="t"/>
                <a:pathLst>
                  <a:path extrusionOk="0" h="122" w="363">
                    <a:moveTo>
                      <a:pt x="363" y="5"/>
                    </a:moveTo>
                    <a:lnTo>
                      <a:pt x="2" y="122"/>
                    </a:lnTo>
                    <a:lnTo>
                      <a:pt x="2" y="121"/>
                    </a:lnTo>
                    <a:lnTo>
                      <a:pt x="0" y="119"/>
                    </a:lnTo>
                    <a:lnTo>
                      <a:pt x="363" y="0"/>
                    </a:lnTo>
                    <a:lnTo>
                      <a:pt x="363" y="5"/>
                    </a:lnTo>
                    <a:close/>
                  </a:path>
                </a:pathLst>
              </a:custGeom>
              <a:solidFill>
                <a:srgbClr val="E8813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2" name="Google Shape;1692;p29"/>
              <p:cNvSpPr/>
              <p:nvPr/>
            </p:nvSpPr>
            <p:spPr>
              <a:xfrm>
                <a:off x="1803" y="1257"/>
                <a:ext cx="363" cy="123"/>
              </a:xfrm>
              <a:custGeom>
                <a:rect b="b" l="l" r="r" t="t"/>
                <a:pathLst>
                  <a:path extrusionOk="0" h="123" w="363">
                    <a:moveTo>
                      <a:pt x="363" y="4"/>
                    </a:moveTo>
                    <a:lnTo>
                      <a:pt x="2" y="123"/>
                    </a:lnTo>
                    <a:lnTo>
                      <a:pt x="0" y="121"/>
                    </a:lnTo>
                    <a:lnTo>
                      <a:pt x="0" y="117"/>
                    </a:lnTo>
                    <a:lnTo>
                      <a:pt x="363" y="0"/>
                    </a:lnTo>
                    <a:lnTo>
                      <a:pt x="363" y="4"/>
                    </a:lnTo>
                    <a:close/>
                  </a:path>
                </a:pathLst>
              </a:custGeom>
              <a:solidFill>
                <a:srgbClr val="E880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3" name="Google Shape;1693;p29"/>
              <p:cNvSpPr/>
              <p:nvPr/>
            </p:nvSpPr>
            <p:spPr>
              <a:xfrm>
                <a:off x="1803" y="1253"/>
                <a:ext cx="363" cy="125"/>
              </a:xfrm>
              <a:custGeom>
                <a:rect b="b" l="l" r="r" t="t"/>
                <a:pathLst>
                  <a:path extrusionOk="0" h="125" w="363">
                    <a:moveTo>
                      <a:pt x="363" y="6"/>
                    </a:moveTo>
                    <a:lnTo>
                      <a:pt x="0" y="125"/>
                    </a:lnTo>
                    <a:lnTo>
                      <a:pt x="0" y="121"/>
                    </a:lnTo>
                    <a:lnTo>
                      <a:pt x="0" y="119"/>
                    </a:lnTo>
                    <a:lnTo>
                      <a:pt x="363" y="0"/>
                    </a:lnTo>
                    <a:lnTo>
                      <a:pt x="363" y="6"/>
                    </a:lnTo>
                    <a:close/>
                  </a:path>
                </a:pathLst>
              </a:custGeom>
              <a:solidFill>
                <a:srgbClr val="E87F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4" name="Google Shape;1694;p29"/>
              <p:cNvSpPr/>
              <p:nvPr/>
            </p:nvSpPr>
            <p:spPr>
              <a:xfrm>
                <a:off x="1801" y="1251"/>
                <a:ext cx="365" cy="123"/>
              </a:xfrm>
              <a:custGeom>
                <a:rect b="b" l="l" r="r" t="t"/>
                <a:pathLst>
                  <a:path extrusionOk="0" h="123" w="365">
                    <a:moveTo>
                      <a:pt x="365" y="6"/>
                    </a:moveTo>
                    <a:lnTo>
                      <a:pt x="2" y="123"/>
                    </a:lnTo>
                    <a:lnTo>
                      <a:pt x="2" y="121"/>
                    </a:lnTo>
                    <a:lnTo>
                      <a:pt x="0" y="119"/>
                    </a:lnTo>
                    <a:lnTo>
                      <a:pt x="365" y="0"/>
                    </a:lnTo>
                    <a:lnTo>
                      <a:pt x="365" y="6"/>
                    </a:lnTo>
                    <a:close/>
                  </a:path>
                </a:pathLst>
              </a:custGeom>
              <a:solidFill>
                <a:srgbClr val="E87E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5" name="Google Shape;1695;p29"/>
              <p:cNvSpPr/>
              <p:nvPr/>
            </p:nvSpPr>
            <p:spPr>
              <a:xfrm>
                <a:off x="1801" y="1249"/>
                <a:ext cx="365" cy="123"/>
              </a:xfrm>
              <a:custGeom>
                <a:rect b="b" l="l" r="r" t="t"/>
                <a:pathLst>
                  <a:path extrusionOk="0" h="123" w="365">
                    <a:moveTo>
                      <a:pt x="365" y="4"/>
                    </a:moveTo>
                    <a:lnTo>
                      <a:pt x="2" y="123"/>
                    </a:lnTo>
                    <a:lnTo>
                      <a:pt x="0" y="121"/>
                    </a:lnTo>
                    <a:lnTo>
                      <a:pt x="0" y="119"/>
                    </a:lnTo>
                    <a:lnTo>
                      <a:pt x="365" y="0"/>
                    </a:lnTo>
                    <a:lnTo>
                      <a:pt x="365" y="4"/>
                    </a:lnTo>
                    <a:close/>
                  </a:path>
                </a:pathLst>
              </a:custGeom>
              <a:solidFill>
                <a:srgbClr val="E87D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6" name="Google Shape;1696;p29"/>
              <p:cNvSpPr/>
              <p:nvPr/>
            </p:nvSpPr>
            <p:spPr>
              <a:xfrm>
                <a:off x="1799" y="1247"/>
                <a:ext cx="367" cy="123"/>
              </a:xfrm>
              <a:custGeom>
                <a:rect b="b" l="l" r="r" t="t"/>
                <a:pathLst>
                  <a:path extrusionOk="0" h="123" w="367">
                    <a:moveTo>
                      <a:pt x="367" y="4"/>
                    </a:moveTo>
                    <a:lnTo>
                      <a:pt x="2" y="123"/>
                    </a:lnTo>
                    <a:lnTo>
                      <a:pt x="2" y="121"/>
                    </a:lnTo>
                    <a:lnTo>
                      <a:pt x="0" y="119"/>
                    </a:lnTo>
                    <a:lnTo>
                      <a:pt x="367" y="0"/>
                    </a:lnTo>
                    <a:lnTo>
                      <a:pt x="367" y="4"/>
                    </a:lnTo>
                    <a:close/>
                  </a:path>
                </a:pathLst>
              </a:custGeom>
              <a:solidFill>
                <a:srgbClr val="E87D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7" name="Google Shape;1697;p29"/>
              <p:cNvSpPr/>
              <p:nvPr/>
            </p:nvSpPr>
            <p:spPr>
              <a:xfrm>
                <a:off x="1799" y="1243"/>
                <a:ext cx="367" cy="125"/>
              </a:xfrm>
              <a:custGeom>
                <a:rect b="b" l="l" r="r" t="t"/>
                <a:pathLst>
                  <a:path extrusionOk="0" h="125" w="367">
                    <a:moveTo>
                      <a:pt x="367" y="6"/>
                    </a:moveTo>
                    <a:lnTo>
                      <a:pt x="2" y="125"/>
                    </a:lnTo>
                    <a:lnTo>
                      <a:pt x="0" y="123"/>
                    </a:lnTo>
                    <a:lnTo>
                      <a:pt x="0" y="121"/>
                    </a:lnTo>
                    <a:lnTo>
                      <a:pt x="367" y="0"/>
                    </a:lnTo>
                    <a:lnTo>
                      <a:pt x="367" y="6"/>
                    </a:lnTo>
                    <a:close/>
                  </a:path>
                </a:pathLst>
              </a:custGeom>
              <a:solidFill>
                <a:srgbClr val="E87D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8" name="Google Shape;1698;p29"/>
              <p:cNvSpPr/>
              <p:nvPr/>
            </p:nvSpPr>
            <p:spPr>
              <a:xfrm>
                <a:off x="1799" y="1241"/>
                <a:ext cx="367" cy="125"/>
              </a:xfrm>
              <a:custGeom>
                <a:rect b="b" l="l" r="r" t="t"/>
                <a:pathLst>
                  <a:path extrusionOk="0" h="125" w="367">
                    <a:moveTo>
                      <a:pt x="367" y="6"/>
                    </a:moveTo>
                    <a:lnTo>
                      <a:pt x="0" y="125"/>
                    </a:lnTo>
                    <a:lnTo>
                      <a:pt x="0" y="123"/>
                    </a:lnTo>
                    <a:lnTo>
                      <a:pt x="0" y="119"/>
                    </a:lnTo>
                    <a:lnTo>
                      <a:pt x="367" y="0"/>
                    </a:lnTo>
                    <a:lnTo>
                      <a:pt x="367" y="6"/>
                    </a:lnTo>
                    <a:close/>
                  </a:path>
                </a:pathLst>
              </a:custGeom>
              <a:solidFill>
                <a:srgbClr val="E77C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9" name="Google Shape;1699;p29"/>
              <p:cNvSpPr/>
              <p:nvPr/>
            </p:nvSpPr>
            <p:spPr>
              <a:xfrm>
                <a:off x="1797" y="1239"/>
                <a:ext cx="369" cy="125"/>
              </a:xfrm>
              <a:custGeom>
                <a:rect b="b" l="l" r="r" t="t"/>
                <a:pathLst>
                  <a:path extrusionOk="0" h="125" w="369">
                    <a:moveTo>
                      <a:pt x="369" y="4"/>
                    </a:moveTo>
                    <a:lnTo>
                      <a:pt x="2" y="125"/>
                    </a:lnTo>
                    <a:lnTo>
                      <a:pt x="2" y="121"/>
                    </a:lnTo>
                    <a:lnTo>
                      <a:pt x="0" y="119"/>
                    </a:lnTo>
                    <a:lnTo>
                      <a:pt x="369" y="0"/>
                    </a:lnTo>
                    <a:lnTo>
                      <a:pt x="369" y="4"/>
                    </a:lnTo>
                    <a:close/>
                  </a:path>
                </a:pathLst>
              </a:custGeom>
              <a:solidFill>
                <a:srgbClr val="E77B3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0" name="Google Shape;1700;p29"/>
              <p:cNvSpPr/>
              <p:nvPr/>
            </p:nvSpPr>
            <p:spPr>
              <a:xfrm>
                <a:off x="1797" y="1236"/>
                <a:ext cx="369" cy="124"/>
              </a:xfrm>
              <a:custGeom>
                <a:rect b="b" l="l" r="r" t="t"/>
                <a:pathLst>
                  <a:path extrusionOk="0" h="124" w="369">
                    <a:moveTo>
                      <a:pt x="369" y="5"/>
                    </a:moveTo>
                    <a:lnTo>
                      <a:pt x="2" y="124"/>
                    </a:lnTo>
                    <a:lnTo>
                      <a:pt x="0" y="122"/>
                    </a:lnTo>
                    <a:lnTo>
                      <a:pt x="0" y="120"/>
                    </a:lnTo>
                    <a:lnTo>
                      <a:pt x="369" y="0"/>
                    </a:lnTo>
                    <a:lnTo>
                      <a:pt x="369" y="5"/>
                    </a:lnTo>
                    <a:close/>
                  </a:path>
                </a:pathLst>
              </a:custGeom>
              <a:solidFill>
                <a:srgbClr val="E77A3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1" name="Google Shape;1701;p29"/>
              <p:cNvSpPr/>
              <p:nvPr/>
            </p:nvSpPr>
            <p:spPr>
              <a:xfrm>
                <a:off x="1796" y="1234"/>
                <a:ext cx="370" cy="124"/>
              </a:xfrm>
              <a:custGeom>
                <a:rect b="b" l="l" r="r" t="t"/>
                <a:pathLst>
                  <a:path extrusionOk="0" h="124" w="370">
                    <a:moveTo>
                      <a:pt x="370" y="5"/>
                    </a:moveTo>
                    <a:lnTo>
                      <a:pt x="1" y="124"/>
                    </a:lnTo>
                    <a:lnTo>
                      <a:pt x="1" y="122"/>
                    </a:lnTo>
                    <a:lnTo>
                      <a:pt x="0" y="121"/>
                    </a:lnTo>
                    <a:lnTo>
                      <a:pt x="370" y="0"/>
                    </a:lnTo>
                    <a:lnTo>
                      <a:pt x="370" y="5"/>
                    </a:lnTo>
                    <a:close/>
                  </a:path>
                </a:pathLst>
              </a:custGeom>
              <a:solidFill>
                <a:srgbClr val="E7793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2" name="Google Shape;1702;p29"/>
              <p:cNvSpPr/>
              <p:nvPr/>
            </p:nvSpPr>
            <p:spPr>
              <a:xfrm>
                <a:off x="1796" y="1232"/>
                <a:ext cx="370" cy="124"/>
              </a:xfrm>
              <a:custGeom>
                <a:rect b="b" l="l" r="r" t="t"/>
                <a:pathLst>
                  <a:path extrusionOk="0" h="124" w="370">
                    <a:moveTo>
                      <a:pt x="370" y="4"/>
                    </a:moveTo>
                    <a:lnTo>
                      <a:pt x="1" y="124"/>
                    </a:lnTo>
                    <a:lnTo>
                      <a:pt x="0" y="123"/>
                    </a:lnTo>
                    <a:lnTo>
                      <a:pt x="0" y="121"/>
                    </a:lnTo>
                    <a:lnTo>
                      <a:pt x="370" y="0"/>
                    </a:lnTo>
                    <a:lnTo>
                      <a:pt x="370" y="4"/>
                    </a:lnTo>
                    <a:close/>
                  </a:path>
                </a:pathLst>
              </a:custGeom>
              <a:solidFill>
                <a:srgbClr val="E7783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3" name="Google Shape;1703;p29"/>
              <p:cNvSpPr/>
              <p:nvPr/>
            </p:nvSpPr>
            <p:spPr>
              <a:xfrm>
                <a:off x="1796" y="1230"/>
                <a:ext cx="370" cy="125"/>
              </a:xfrm>
              <a:custGeom>
                <a:rect b="b" l="l" r="r" t="t"/>
                <a:pathLst>
                  <a:path extrusionOk="0" h="125" w="370">
                    <a:moveTo>
                      <a:pt x="370" y="4"/>
                    </a:moveTo>
                    <a:lnTo>
                      <a:pt x="0" y="125"/>
                    </a:lnTo>
                    <a:lnTo>
                      <a:pt x="0" y="123"/>
                    </a:lnTo>
                    <a:lnTo>
                      <a:pt x="0" y="121"/>
                    </a:lnTo>
                    <a:lnTo>
                      <a:pt x="370" y="0"/>
                    </a:lnTo>
                    <a:lnTo>
                      <a:pt x="370" y="4"/>
                    </a:lnTo>
                    <a:close/>
                  </a:path>
                </a:pathLst>
              </a:custGeom>
              <a:solidFill>
                <a:srgbClr val="E7783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4" name="Google Shape;1704;p29"/>
              <p:cNvSpPr/>
              <p:nvPr/>
            </p:nvSpPr>
            <p:spPr>
              <a:xfrm>
                <a:off x="1794" y="1226"/>
                <a:ext cx="372" cy="127"/>
              </a:xfrm>
              <a:custGeom>
                <a:rect b="b" l="l" r="r" t="t"/>
                <a:pathLst>
                  <a:path extrusionOk="0" h="127" w="372">
                    <a:moveTo>
                      <a:pt x="372" y="6"/>
                    </a:moveTo>
                    <a:lnTo>
                      <a:pt x="2" y="127"/>
                    </a:lnTo>
                    <a:lnTo>
                      <a:pt x="2" y="125"/>
                    </a:lnTo>
                    <a:lnTo>
                      <a:pt x="0" y="121"/>
                    </a:lnTo>
                    <a:lnTo>
                      <a:pt x="372" y="0"/>
                    </a:lnTo>
                    <a:lnTo>
                      <a:pt x="372" y="6"/>
                    </a:lnTo>
                    <a:close/>
                  </a:path>
                </a:pathLst>
              </a:custGeom>
              <a:solidFill>
                <a:srgbClr val="E7773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5" name="Google Shape;1705;p29"/>
              <p:cNvSpPr/>
              <p:nvPr/>
            </p:nvSpPr>
            <p:spPr>
              <a:xfrm>
                <a:off x="1794" y="1224"/>
                <a:ext cx="372" cy="127"/>
              </a:xfrm>
              <a:custGeom>
                <a:rect b="b" l="l" r="r" t="t"/>
                <a:pathLst>
                  <a:path extrusionOk="0" h="127" w="372">
                    <a:moveTo>
                      <a:pt x="372" y="6"/>
                    </a:moveTo>
                    <a:lnTo>
                      <a:pt x="2" y="127"/>
                    </a:lnTo>
                    <a:lnTo>
                      <a:pt x="0" y="123"/>
                    </a:lnTo>
                    <a:lnTo>
                      <a:pt x="0" y="121"/>
                    </a:lnTo>
                    <a:lnTo>
                      <a:pt x="372" y="0"/>
                    </a:lnTo>
                    <a:lnTo>
                      <a:pt x="372" y="6"/>
                    </a:lnTo>
                    <a:close/>
                  </a:path>
                </a:pathLst>
              </a:custGeom>
              <a:solidFill>
                <a:srgbClr val="E6763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6" name="Google Shape;1706;p29"/>
              <p:cNvSpPr/>
              <p:nvPr/>
            </p:nvSpPr>
            <p:spPr>
              <a:xfrm>
                <a:off x="1794" y="1222"/>
                <a:ext cx="372" cy="125"/>
              </a:xfrm>
              <a:custGeom>
                <a:rect b="b" l="l" r="r" t="t"/>
                <a:pathLst>
                  <a:path extrusionOk="0" h="125" w="372">
                    <a:moveTo>
                      <a:pt x="372" y="4"/>
                    </a:moveTo>
                    <a:lnTo>
                      <a:pt x="0" y="125"/>
                    </a:lnTo>
                    <a:lnTo>
                      <a:pt x="0" y="123"/>
                    </a:lnTo>
                    <a:lnTo>
                      <a:pt x="0" y="121"/>
                    </a:lnTo>
                    <a:lnTo>
                      <a:pt x="372" y="0"/>
                    </a:lnTo>
                    <a:lnTo>
                      <a:pt x="372" y="4"/>
                    </a:lnTo>
                    <a:close/>
                  </a:path>
                </a:pathLst>
              </a:custGeom>
              <a:solidFill>
                <a:srgbClr val="E6753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7" name="Google Shape;1707;p29"/>
              <p:cNvSpPr/>
              <p:nvPr/>
            </p:nvSpPr>
            <p:spPr>
              <a:xfrm>
                <a:off x="1792" y="1218"/>
                <a:ext cx="374" cy="127"/>
              </a:xfrm>
              <a:custGeom>
                <a:rect b="b" l="l" r="r" t="t"/>
                <a:pathLst>
                  <a:path extrusionOk="0" h="127" w="374">
                    <a:moveTo>
                      <a:pt x="374" y="6"/>
                    </a:moveTo>
                    <a:lnTo>
                      <a:pt x="2" y="127"/>
                    </a:lnTo>
                    <a:lnTo>
                      <a:pt x="2" y="125"/>
                    </a:lnTo>
                    <a:lnTo>
                      <a:pt x="0" y="123"/>
                    </a:lnTo>
                    <a:lnTo>
                      <a:pt x="374" y="0"/>
                    </a:lnTo>
                    <a:lnTo>
                      <a:pt x="374" y="6"/>
                    </a:lnTo>
                    <a:close/>
                  </a:path>
                </a:pathLst>
              </a:custGeom>
              <a:solidFill>
                <a:srgbClr val="E6743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8" name="Google Shape;1708;p29"/>
              <p:cNvSpPr/>
              <p:nvPr/>
            </p:nvSpPr>
            <p:spPr>
              <a:xfrm>
                <a:off x="1792" y="1216"/>
                <a:ext cx="374" cy="127"/>
              </a:xfrm>
              <a:custGeom>
                <a:rect b="b" l="l" r="r" t="t"/>
                <a:pathLst>
                  <a:path extrusionOk="0" h="127" w="374">
                    <a:moveTo>
                      <a:pt x="374" y="6"/>
                    </a:moveTo>
                    <a:lnTo>
                      <a:pt x="2" y="127"/>
                    </a:lnTo>
                    <a:lnTo>
                      <a:pt x="0" y="125"/>
                    </a:lnTo>
                    <a:lnTo>
                      <a:pt x="0" y="123"/>
                    </a:lnTo>
                    <a:lnTo>
                      <a:pt x="374" y="0"/>
                    </a:lnTo>
                    <a:lnTo>
                      <a:pt x="374" y="6"/>
                    </a:lnTo>
                    <a:close/>
                  </a:path>
                </a:pathLst>
              </a:custGeom>
              <a:solidFill>
                <a:srgbClr val="E6733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9" name="Google Shape;1709;p29"/>
              <p:cNvSpPr/>
              <p:nvPr/>
            </p:nvSpPr>
            <p:spPr>
              <a:xfrm>
                <a:off x="1792" y="1215"/>
                <a:ext cx="374" cy="126"/>
              </a:xfrm>
              <a:custGeom>
                <a:rect b="b" l="l" r="r" t="t"/>
                <a:pathLst>
                  <a:path extrusionOk="0" h="126" w="374">
                    <a:moveTo>
                      <a:pt x="374" y="3"/>
                    </a:moveTo>
                    <a:lnTo>
                      <a:pt x="0" y="126"/>
                    </a:lnTo>
                    <a:lnTo>
                      <a:pt x="0" y="124"/>
                    </a:lnTo>
                    <a:lnTo>
                      <a:pt x="0" y="122"/>
                    </a:lnTo>
                    <a:lnTo>
                      <a:pt x="374" y="0"/>
                    </a:lnTo>
                    <a:lnTo>
                      <a:pt x="374" y="3"/>
                    </a:lnTo>
                    <a:close/>
                  </a:path>
                </a:pathLst>
              </a:custGeom>
              <a:solidFill>
                <a:srgbClr val="E6733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0" name="Google Shape;1710;p29"/>
              <p:cNvSpPr/>
              <p:nvPr/>
            </p:nvSpPr>
            <p:spPr>
              <a:xfrm>
                <a:off x="1790" y="1213"/>
                <a:ext cx="376" cy="126"/>
              </a:xfrm>
              <a:custGeom>
                <a:rect b="b" l="l" r="r" t="t"/>
                <a:pathLst>
                  <a:path extrusionOk="0" h="126" w="376">
                    <a:moveTo>
                      <a:pt x="376" y="3"/>
                    </a:moveTo>
                    <a:lnTo>
                      <a:pt x="2" y="126"/>
                    </a:lnTo>
                    <a:lnTo>
                      <a:pt x="2" y="124"/>
                    </a:lnTo>
                    <a:lnTo>
                      <a:pt x="0" y="120"/>
                    </a:lnTo>
                    <a:lnTo>
                      <a:pt x="376" y="0"/>
                    </a:lnTo>
                    <a:lnTo>
                      <a:pt x="376" y="3"/>
                    </a:lnTo>
                    <a:close/>
                  </a:path>
                </a:pathLst>
              </a:custGeom>
              <a:solidFill>
                <a:srgbClr val="E6723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1" name="Google Shape;1711;p29"/>
              <p:cNvSpPr/>
              <p:nvPr/>
            </p:nvSpPr>
            <p:spPr>
              <a:xfrm>
                <a:off x="1790" y="1209"/>
                <a:ext cx="376" cy="128"/>
              </a:xfrm>
              <a:custGeom>
                <a:rect b="b" l="l" r="r" t="t"/>
                <a:pathLst>
                  <a:path extrusionOk="0" h="128" w="376">
                    <a:moveTo>
                      <a:pt x="376" y="6"/>
                    </a:moveTo>
                    <a:lnTo>
                      <a:pt x="2" y="128"/>
                    </a:lnTo>
                    <a:lnTo>
                      <a:pt x="2" y="124"/>
                    </a:lnTo>
                    <a:lnTo>
                      <a:pt x="0" y="123"/>
                    </a:lnTo>
                    <a:lnTo>
                      <a:pt x="376" y="0"/>
                    </a:lnTo>
                    <a:lnTo>
                      <a:pt x="376" y="6"/>
                    </a:lnTo>
                    <a:close/>
                  </a:path>
                </a:pathLst>
              </a:custGeom>
              <a:solidFill>
                <a:srgbClr val="E6713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2" name="Google Shape;1712;p29"/>
              <p:cNvSpPr/>
              <p:nvPr/>
            </p:nvSpPr>
            <p:spPr>
              <a:xfrm>
                <a:off x="1790" y="1207"/>
                <a:ext cx="376" cy="126"/>
              </a:xfrm>
              <a:custGeom>
                <a:rect b="b" l="l" r="r" t="t"/>
                <a:pathLst>
                  <a:path extrusionOk="0" h="126" w="376">
                    <a:moveTo>
                      <a:pt x="376" y="6"/>
                    </a:moveTo>
                    <a:lnTo>
                      <a:pt x="0" y="126"/>
                    </a:lnTo>
                    <a:lnTo>
                      <a:pt x="0" y="125"/>
                    </a:lnTo>
                    <a:lnTo>
                      <a:pt x="0" y="123"/>
                    </a:lnTo>
                    <a:lnTo>
                      <a:pt x="376" y="0"/>
                    </a:lnTo>
                    <a:lnTo>
                      <a:pt x="376" y="6"/>
                    </a:lnTo>
                    <a:close/>
                  </a:path>
                </a:pathLst>
              </a:custGeom>
              <a:solidFill>
                <a:srgbClr val="E5703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3" name="Google Shape;1713;p29"/>
              <p:cNvSpPr/>
              <p:nvPr/>
            </p:nvSpPr>
            <p:spPr>
              <a:xfrm>
                <a:off x="1790" y="1205"/>
                <a:ext cx="376" cy="127"/>
              </a:xfrm>
              <a:custGeom>
                <a:rect b="b" l="l" r="r" t="t"/>
                <a:pathLst>
                  <a:path extrusionOk="0" h="127" w="376">
                    <a:moveTo>
                      <a:pt x="376" y="4"/>
                    </a:moveTo>
                    <a:lnTo>
                      <a:pt x="0" y="127"/>
                    </a:lnTo>
                    <a:lnTo>
                      <a:pt x="0" y="125"/>
                    </a:lnTo>
                    <a:lnTo>
                      <a:pt x="0" y="123"/>
                    </a:lnTo>
                    <a:lnTo>
                      <a:pt x="376" y="0"/>
                    </a:lnTo>
                    <a:lnTo>
                      <a:pt x="376" y="4"/>
                    </a:lnTo>
                    <a:close/>
                  </a:path>
                </a:pathLst>
              </a:custGeom>
              <a:solidFill>
                <a:srgbClr val="E56F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4" name="Google Shape;1714;p29"/>
              <p:cNvSpPr/>
              <p:nvPr/>
            </p:nvSpPr>
            <p:spPr>
              <a:xfrm>
                <a:off x="1788" y="1201"/>
                <a:ext cx="378" cy="129"/>
              </a:xfrm>
              <a:custGeom>
                <a:rect b="b" l="l" r="r" t="t"/>
                <a:pathLst>
                  <a:path extrusionOk="0" h="129" w="378">
                    <a:moveTo>
                      <a:pt x="378" y="6"/>
                    </a:moveTo>
                    <a:lnTo>
                      <a:pt x="2" y="129"/>
                    </a:lnTo>
                    <a:lnTo>
                      <a:pt x="2" y="127"/>
                    </a:lnTo>
                    <a:lnTo>
                      <a:pt x="0" y="125"/>
                    </a:lnTo>
                    <a:lnTo>
                      <a:pt x="378" y="0"/>
                    </a:lnTo>
                    <a:lnTo>
                      <a:pt x="378" y="6"/>
                    </a:lnTo>
                    <a:close/>
                  </a:path>
                </a:pathLst>
              </a:custGeom>
              <a:solidFill>
                <a:srgbClr val="E56E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5" name="Google Shape;1715;p29"/>
              <p:cNvSpPr/>
              <p:nvPr/>
            </p:nvSpPr>
            <p:spPr>
              <a:xfrm>
                <a:off x="1788" y="1199"/>
                <a:ext cx="378" cy="129"/>
              </a:xfrm>
              <a:custGeom>
                <a:rect b="b" l="l" r="r" t="t"/>
                <a:pathLst>
                  <a:path extrusionOk="0" h="129" w="378">
                    <a:moveTo>
                      <a:pt x="378" y="6"/>
                    </a:moveTo>
                    <a:lnTo>
                      <a:pt x="2" y="129"/>
                    </a:lnTo>
                    <a:lnTo>
                      <a:pt x="0" y="127"/>
                    </a:lnTo>
                    <a:lnTo>
                      <a:pt x="0" y="123"/>
                    </a:lnTo>
                    <a:lnTo>
                      <a:pt x="378" y="0"/>
                    </a:lnTo>
                    <a:lnTo>
                      <a:pt x="378" y="6"/>
                    </a:lnTo>
                    <a:close/>
                  </a:path>
                </a:pathLst>
              </a:custGeom>
              <a:solidFill>
                <a:srgbClr val="E56E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6" name="Google Shape;1716;p29"/>
              <p:cNvSpPr/>
              <p:nvPr/>
            </p:nvSpPr>
            <p:spPr>
              <a:xfrm>
                <a:off x="1788" y="1197"/>
                <a:ext cx="378" cy="129"/>
              </a:xfrm>
              <a:custGeom>
                <a:rect b="b" l="l" r="r" t="t"/>
                <a:pathLst>
                  <a:path extrusionOk="0" h="129" w="378">
                    <a:moveTo>
                      <a:pt x="378" y="4"/>
                    </a:moveTo>
                    <a:lnTo>
                      <a:pt x="0" y="129"/>
                    </a:lnTo>
                    <a:lnTo>
                      <a:pt x="0" y="125"/>
                    </a:lnTo>
                    <a:lnTo>
                      <a:pt x="0" y="123"/>
                    </a:lnTo>
                    <a:lnTo>
                      <a:pt x="378" y="0"/>
                    </a:lnTo>
                    <a:lnTo>
                      <a:pt x="378" y="4"/>
                    </a:lnTo>
                    <a:close/>
                  </a:path>
                </a:pathLst>
              </a:custGeom>
              <a:solidFill>
                <a:srgbClr val="E56D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7" name="Google Shape;1717;p29"/>
              <p:cNvSpPr/>
              <p:nvPr/>
            </p:nvSpPr>
            <p:spPr>
              <a:xfrm>
                <a:off x="1788" y="1195"/>
                <a:ext cx="378" cy="127"/>
              </a:xfrm>
              <a:custGeom>
                <a:rect b="b" l="l" r="r" t="t"/>
                <a:pathLst>
                  <a:path extrusionOk="0" h="127" w="378">
                    <a:moveTo>
                      <a:pt x="378" y="4"/>
                    </a:moveTo>
                    <a:lnTo>
                      <a:pt x="0" y="127"/>
                    </a:lnTo>
                    <a:lnTo>
                      <a:pt x="0" y="125"/>
                    </a:lnTo>
                    <a:lnTo>
                      <a:pt x="0" y="123"/>
                    </a:lnTo>
                    <a:lnTo>
                      <a:pt x="378" y="0"/>
                    </a:lnTo>
                    <a:lnTo>
                      <a:pt x="378" y="4"/>
                    </a:lnTo>
                    <a:close/>
                  </a:path>
                </a:pathLst>
              </a:custGeom>
              <a:solidFill>
                <a:srgbClr val="E56C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8" name="Google Shape;1718;p29"/>
              <p:cNvSpPr/>
              <p:nvPr/>
            </p:nvSpPr>
            <p:spPr>
              <a:xfrm>
                <a:off x="1786" y="1191"/>
                <a:ext cx="380" cy="129"/>
              </a:xfrm>
              <a:custGeom>
                <a:rect b="b" l="l" r="r" t="t"/>
                <a:pathLst>
                  <a:path extrusionOk="0" h="129" w="380">
                    <a:moveTo>
                      <a:pt x="380" y="6"/>
                    </a:moveTo>
                    <a:lnTo>
                      <a:pt x="2" y="129"/>
                    </a:lnTo>
                    <a:lnTo>
                      <a:pt x="2" y="127"/>
                    </a:lnTo>
                    <a:lnTo>
                      <a:pt x="0" y="125"/>
                    </a:lnTo>
                    <a:lnTo>
                      <a:pt x="380" y="0"/>
                    </a:lnTo>
                    <a:lnTo>
                      <a:pt x="380" y="6"/>
                    </a:lnTo>
                    <a:close/>
                  </a:path>
                </a:pathLst>
              </a:custGeom>
              <a:solidFill>
                <a:srgbClr val="E56B3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9" name="Google Shape;1719;p29"/>
              <p:cNvSpPr/>
              <p:nvPr/>
            </p:nvSpPr>
            <p:spPr>
              <a:xfrm>
                <a:off x="1786" y="1190"/>
                <a:ext cx="380" cy="128"/>
              </a:xfrm>
              <a:custGeom>
                <a:rect b="b" l="l" r="r" t="t"/>
                <a:pathLst>
                  <a:path extrusionOk="0" h="128" w="380">
                    <a:moveTo>
                      <a:pt x="380" y="5"/>
                    </a:moveTo>
                    <a:lnTo>
                      <a:pt x="2" y="128"/>
                    </a:lnTo>
                    <a:lnTo>
                      <a:pt x="0" y="126"/>
                    </a:lnTo>
                    <a:lnTo>
                      <a:pt x="0" y="122"/>
                    </a:lnTo>
                    <a:lnTo>
                      <a:pt x="380" y="0"/>
                    </a:lnTo>
                    <a:lnTo>
                      <a:pt x="380" y="5"/>
                    </a:lnTo>
                    <a:close/>
                  </a:path>
                </a:pathLst>
              </a:custGeom>
              <a:solidFill>
                <a:srgbClr val="E46A3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0" name="Google Shape;1720;p29"/>
              <p:cNvSpPr/>
              <p:nvPr/>
            </p:nvSpPr>
            <p:spPr>
              <a:xfrm>
                <a:off x="1786" y="1188"/>
                <a:ext cx="380" cy="128"/>
              </a:xfrm>
              <a:custGeom>
                <a:rect b="b" l="l" r="r" t="t"/>
                <a:pathLst>
                  <a:path extrusionOk="0" h="128" w="380">
                    <a:moveTo>
                      <a:pt x="380" y="3"/>
                    </a:moveTo>
                    <a:lnTo>
                      <a:pt x="0" y="128"/>
                    </a:lnTo>
                    <a:lnTo>
                      <a:pt x="0" y="124"/>
                    </a:lnTo>
                    <a:lnTo>
                      <a:pt x="0" y="122"/>
                    </a:lnTo>
                    <a:lnTo>
                      <a:pt x="380" y="0"/>
                    </a:lnTo>
                    <a:lnTo>
                      <a:pt x="380" y="3"/>
                    </a:lnTo>
                    <a:close/>
                  </a:path>
                </a:pathLst>
              </a:custGeom>
              <a:solidFill>
                <a:srgbClr val="E4693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1" name="Google Shape;1721;p29"/>
              <p:cNvSpPr/>
              <p:nvPr/>
            </p:nvSpPr>
            <p:spPr>
              <a:xfrm>
                <a:off x="1786" y="1184"/>
                <a:ext cx="380" cy="128"/>
              </a:xfrm>
              <a:custGeom>
                <a:rect b="b" l="l" r="r" t="t"/>
                <a:pathLst>
                  <a:path extrusionOk="0" h="128" w="380">
                    <a:moveTo>
                      <a:pt x="380" y="6"/>
                    </a:moveTo>
                    <a:lnTo>
                      <a:pt x="0" y="128"/>
                    </a:lnTo>
                    <a:lnTo>
                      <a:pt x="0" y="126"/>
                    </a:lnTo>
                    <a:lnTo>
                      <a:pt x="0" y="125"/>
                    </a:lnTo>
                    <a:lnTo>
                      <a:pt x="380" y="0"/>
                    </a:lnTo>
                    <a:lnTo>
                      <a:pt x="380" y="6"/>
                    </a:lnTo>
                    <a:close/>
                  </a:path>
                </a:pathLst>
              </a:custGeom>
              <a:solidFill>
                <a:srgbClr val="E4693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2" name="Google Shape;1722;p29"/>
              <p:cNvSpPr/>
              <p:nvPr/>
            </p:nvSpPr>
            <p:spPr>
              <a:xfrm>
                <a:off x="1786" y="1182"/>
                <a:ext cx="380" cy="128"/>
              </a:xfrm>
              <a:custGeom>
                <a:rect b="b" l="l" r="r" t="t"/>
                <a:pathLst>
                  <a:path extrusionOk="0" h="128" w="380">
                    <a:moveTo>
                      <a:pt x="380" y="6"/>
                    </a:moveTo>
                    <a:lnTo>
                      <a:pt x="0" y="128"/>
                    </a:lnTo>
                    <a:lnTo>
                      <a:pt x="0" y="127"/>
                    </a:lnTo>
                    <a:lnTo>
                      <a:pt x="0" y="125"/>
                    </a:lnTo>
                    <a:lnTo>
                      <a:pt x="380" y="0"/>
                    </a:lnTo>
                    <a:lnTo>
                      <a:pt x="380" y="6"/>
                    </a:lnTo>
                    <a:close/>
                  </a:path>
                </a:pathLst>
              </a:custGeom>
              <a:solidFill>
                <a:srgbClr val="E4693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3" name="Google Shape;1723;p29"/>
              <p:cNvSpPr/>
              <p:nvPr/>
            </p:nvSpPr>
            <p:spPr>
              <a:xfrm>
                <a:off x="1784" y="1180"/>
                <a:ext cx="382" cy="129"/>
              </a:xfrm>
              <a:custGeom>
                <a:rect b="b" l="l" r="r" t="t"/>
                <a:pathLst>
                  <a:path extrusionOk="0" h="129" w="382">
                    <a:moveTo>
                      <a:pt x="382" y="4"/>
                    </a:moveTo>
                    <a:lnTo>
                      <a:pt x="2" y="129"/>
                    </a:lnTo>
                    <a:lnTo>
                      <a:pt x="2" y="127"/>
                    </a:lnTo>
                    <a:lnTo>
                      <a:pt x="0" y="125"/>
                    </a:lnTo>
                    <a:lnTo>
                      <a:pt x="382" y="0"/>
                    </a:lnTo>
                    <a:lnTo>
                      <a:pt x="382" y="4"/>
                    </a:lnTo>
                    <a:close/>
                  </a:path>
                </a:pathLst>
              </a:custGeom>
              <a:solidFill>
                <a:srgbClr val="E4683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4" name="Google Shape;1724;p29"/>
              <p:cNvSpPr/>
              <p:nvPr/>
            </p:nvSpPr>
            <p:spPr>
              <a:xfrm>
                <a:off x="1784" y="1176"/>
                <a:ext cx="382" cy="131"/>
              </a:xfrm>
              <a:custGeom>
                <a:rect b="b" l="l" r="r" t="t"/>
                <a:pathLst>
                  <a:path extrusionOk="0" h="131" w="382">
                    <a:moveTo>
                      <a:pt x="382" y="6"/>
                    </a:moveTo>
                    <a:lnTo>
                      <a:pt x="2" y="131"/>
                    </a:lnTo>
                    <a:lnTo>
                      <a:pt x="0" y="129"/>
                    </a:lnTo>
                    <a:lnTo>
                      <a:pt x="0" y="125"/>
                    </a:lnTo>
                    <a:lnTo>
                      <a:pt x="382" y="0"/>
                    </a:lnTo>
                    <a:lnTo>
                      <a:pt x="382" y="6"/>
                    </a:lnTo>
                    <a:close/>
                  </a:path>
                </a:pathLst>
              </a:custGeom>
              <a:solidFill>
                <a:srgbClr val="E4673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5" name="Google Shape;1725;p29"/>
              <p:cNvSpPr/>
              <p:nvPr/>
            </p:nvSpPr>
            <p:spPr>
              <a:xfrm>
                <a:off x="1784" y="1174"/>
                <a:ext cx="382" cy="131"/>
              </a:xfrm>
              <a:custGeom>
                <a:rect b="b" l="l" r="r" t="t"/>
                <a:pathLst>
                  <a:path extrusionOk="0" h="131" w="382">
                    <a:moveTo>
                      <a:pt x="382" y="6"/>
                    </a:moveTo>
                    <a:lnTo>
                      <a:pt x="0" y="131"/>
                    </a:lnTo>
                    <a:lnTo>
                      <a:pt x="0" y="127"/>
                    </a:lnTo>
                    <a:lnTo>
                      <a:pt x="0" y="125"/>
                    </a:lnTo>
                    <a:lnTo>
                      <a:pt x="382" y="0"/>
                    </a:lnTo>
                    <a:lnTo>
                      <a:pt x="382" y="6"/>
                    </a:lnTo>
                    <a:close/>
                  </a:path>
                </a:pathLst>
              </a:custGeom>
              <a:solidFill>
                <a:srgbClr val="E3663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6" name="Google Shape;1726;p29"/>
              <p:cNvSpPr/>
              <p:nvPr/>
            </p:nvSpPr>
            <p:spPr>
              <a:xfrm>
                <a:off x="1784" y="1172"/>
                <a:ext cx="382" cy="129"/>
              </a:xfrm>
              <a:custGeom>
                <a:rect b="b" l="l" r="r" t="t"/>
                <a:pathLst>
                  <a:path extrusionOk="0" h="129" w="382">
                    <a:moveTo>
                      <a:pt x="382" y="4"/>
                    </a:moveTo>
                    <a:lnTo>
                      <a:pt x="0" y="129"/>
                    </a:lnTo>
                    <a:lnTo>
                      <a:pt x="0" y="127"/>
                    </a:lnTo>
                    <a:lnTo>
                      <a:pt x="0" y="125"/>
                    </a:lnTo>
                    <a:lnTo>
                      <a:pt x="382" y="0"/>
                    </a:lnTo>
                    <a:lnTo>
                      <a:pt x="382" y="4"/>
                    </a:lnTo>
                    <a:close/>
                  </a:path>
                </a:pathLst>
              </a:custGeom>
              <a:solidFill>
                <a:srgbClr val="E3652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7" name="Google Shape;1727;p29"/>
              <p:cNvSpPr/>
              <p:nvPr/>
            </p:nvSpPr>
            <p:spPr>
              <a:xfrm>
                <a:off x="1784" y="1170"/>
                <a:ext cx="382" cy="129"/>
              </a:xfrm>
              <a:custGeom>
                <a:rect b="b" l="l" r="r" t="t"/>
                <a:pathLst>
                  <a:path extrusionOk="0" h="129" w="382">
                    <a:moveTo>
                      <a:pt x="382" y="4"/>
                    </a:moveTo>
                    <a:lnTo>
                      <a:pt x="0" y="129"/>
                    </a:lnTo>
                    <a:lnTo>
                      <a:pt x="0" y="127"/>
                    </a:lnTo>
                    <a:lnTo>
                      <a:pt x="0" y="125"/>
                    </a:lnTo>
                    <a:lnTo>
                      <a:pt x="382" y="0"/>
                    </a:lnTo>
                    <a:lnTo>
                      <a:pt x="382" y="4"/>
                    </a:lnTo>
                    <a:close/>
                  </a:path>
                </a:pathLst>
              </a:custGeom>
              <a:solidFill>
                <a:srgbClr val="E3652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8" name="Google Shape;1728;p29"/>
              <p:cNvSpPr/>
              <p:nvPr/>
            </p:nvSpPr>
            <p:spPr>
              <a:xfrm>
                <a:off x="1784" y="1167"/>
                <a:ext cx="382" cy="130"/>
              </a:xfrm>
              <a:custGeom>
                <a:rect b="b" l="l" r="r" t="t"/>
                <a:pathLst>
                  <a:path extrusionOk="0" h="130" w="382">
                    <a:moveTo>
                      <a:pt x="382" y="5"/>
                    </a:moveTo>
                    <a:lnTo>
                      <a:pt x="0" y="130"/>
                    </a:lnTo>
                    <a:lnTo>
                      <a:pt x="0" y="128"/>
                    </a:lnTo>
                    <a:lnTo>
                      <a:pt x="0" y="124"/>
                    </a:lnTo>
                    <a:lnTo>
                      <a:pt x="382" y="0"/>
                    </a:lnTo>
                    <a:lnTo>
                      <a:pt x="382" y="5"/>
                    </a:lnTo>
                    <a:close/>
                  </a:path>
                </a:pathLst>
              </a:custGeom>
              <a:solidFill>
                <a:srgbClr val="E3642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9" name="Google Shape;1729;p29"/>
              <p:cNvSpPr/>
              <p:nvPr/>
            </p:nvSpPr>
            <p:spPr>
              <a:xfrm>
                <a:off x="1784" y="1165"/>
                <a:ext cx="382" cy="130"/>
              </a:xfrm>
              <a:custGeom>
                <a:rect b="b" l="l" r="r" t="t"/>
                <a:pathLst>
                  <a:path extrusionOk="0" h="130" w="382">
                    <a:moveTo>
                      <a:pt x="382" y="5"/>
                    </a:moveTo>
                    <a:lnTo>
                      <a:pt x="0" y="130"/>
                    </a:lnTo>
                    <a:lnTo>
                      <a:pt x="0" y="126"/>
                    </a:lnTo>
                    <a:lnTo>
                      <a:pt x="0" y="124"/>
                    </a:lnTo>
                    <a:lnTo>
                      <a:pt x="382" y="0"/>
                    </a:lnTo>
                    <a:lnTo>
                      <a:pt x="382" y="5"/>
                    </a:lnTo>
                    <a:close/>
                  </a:path>
                </a:pathLst>
              </a:custGeom>
              <a:solidFill>
                <a:srgbClr val="E3632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0" name="Google Shape;1730;p29"/>
              <p:cNvSpPr/>
              <p:nvPr/>
            </p:nvSpPr>
            <p:spPr>
              <a:xfrm>
                <a:off x="1782" y="1163"/>
                <a:ext cx="384" cy="128"/>
              </a:xfrm>
              <a:custGeom>
                <a:rect b="b" l="l" r="r" t="t"/>
                <a:pathLst>
                  <a:path extrusionOk="0" h="128" w="384">
                    <a:moveTo>
                      <a:pt x="384" y="4"/>
                    </a:moveTo>
                    <a:lnTo>
                      <a:pt x="2" y="128"/>
                    </a:lnTo>
                    <a:lnTo>
                      <a:pt x="2" y="126"/>
                    </a:lnTo>
                    <a:lnTo>
                      <a:pt x="0" y="124"/>
                    </a:lnTo>
                    <a:lnTo>
                      <a:pt x="384" y="0"/>
                    </a:lnTo>
                    <a:lnTo>
                      <a:pt x="384" y="4"/>
                    </a:lnTo>
                    <a:close/>
                  </a:path>
                </a:pathLst>
              </a:custGeom>
              <a:solidFill>
                <a:srgbClr val="E3622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1" name="Google Shape;1731;p29"/>
              <p:cNvSpPr/>
              <p:nvPr/>
            </p:nvSpPr>
            <p:spPr>
              <a:xfrm>
                <a:off x="1782" y="1159"/>
                <a:ext cx="384" cy="130"/>
              </a:xfrm>
              <a:custGeom>
                <a:rect b="b" l="l" r="r" t="t"/>
                <a:pathLst>
                  <a:path extrusionOk="0" h="130" w="384">
                    <a:moveTo>
                      <a:pt x="384" y="6"/>
                    </a:moveTo>
                    <a:lnTo>
                      <a:pt x="2" y="130"/>
                    </a:lnTo>
                    <a:lnTo>
                      <a:pt x="0" y="128"/>
                    </a:lnTo>
                    <a:lnTo>
                      <a:pt x="0" y="126"/>
                    </a:lnTo>
                    <a:lnTo>
                      <a:pt x="384" y="0"/>
                    </a:lnTo>
                    <a:lnTo>
                      <a:pt x="384" y="6"/>
                    </a:lnTo>
                    <a:close/>
                  </a:path>
                </a:pathLst>
              </a:custGeom>
              <a:solidFill>
                <a:srgbClr val="E3612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2" name="Google Shape;1732;p29"/>
              <p:cNvSpPr/>
              <p:nvPr/>
            </p:nvSpPr>
            <p:spPr>
              <a:xfrm>
                <a:off x="1782" y="1157"/>
                <a:ext cx="384" cy="130"/>
              </a:xfrm>
              <a:custGeom>
                <a:rect b="b" l="l" r="r" t="t"/>
                <a:pathLst>
                  <a:path extrusionOk="0" h="130" w="384">
                    <a:moveTo>
                      <a:pt x="384" y="6"/>
                    </a:moveTo>
                    <a:lnTo>
                      <a:pt x="0" y="130"/>
                    </a:lnTo>
                    <a:lnTo>
                      <a:pt x="0" y="128"/>
                    </a:lnTo>
                    <a:lnTo>
                      <a:pt x="0" y="125"/>
                    </a:lnTo>
                    <a:lnTo>
                      <a:pt x="384" y="0"/>
                    </a:lnTo>
                    <a:lnTo>
                      <a:pt x="384" y="6"/>
                    </a:lnTo>
                    <a:close/>
                  </a:path>
                </a:pathLst>
              </a:custGeom>
              <a:solidFill>
                <a:srgbClr val="E2602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3" name="Google Shape;1733;p29"/>
              <p:cNvSpPr/>
              <p:nvPr/>
            </p:nvSpPr>
            <p:spPr>
              <a:xfrm>
                <a:off x="1782" y="1155"/>
                <a:ext cx="384" cy="130"/>
              </a:xfrm>
              <a:custGeom>
                <a:rect b="b" l="l" r="r" t="t"/>
                <a:pathLst>
                  <a:path extrusionOk="0" h="130" w="384">
                    <a:moveTo>
                      <a:pt x="384" y="4"/>
                    </a:moveTo>
                    <a:lnTo>
                      <a:pt x="0" y="130"/>
                    </a:lnTo>
                    <a:lnTo>
                      <a:pt x="0" y="127"/>
                    </a:lnTo>
                    <a:lnTo>
                      <a:pt x="0" y="125"/>
                    </a:lnTo>
                    <a:lnTo>
                      <a:pt x="384" y="0"/>
                    </a:lnTo>
                    <a:lnTo>
                      <a:pt x="384" y="4"/>
                    </a:lnTo>
                    <a:close/>
                  </a:path>
                </a:pathLst>
              </a:custGeom>
              <a:solidFill>
                <a:srgbClr val="E2602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4" name="Google Shape;1734;p29"/>
              <p:cNvSpPr/>
              <p:nvPr/>
            </p:nvSpPr>
            <p:spPr>
              <a:xfrm>
                <a:off x="1782" y="1153"/>
                <a:ext cx="384" cy="129"/>
              </a:xfrm>
              <a:custGeom>
                <a:rect b="b" l="l" r="r" t="t"/>
                <a:pathLst>
                  <a:path extrusionOk="0" h="129" w="384">
                    <a:moveTo>
                      <a:pt x="384" y="4"/>
                    </a:moveTo>
                    <a:lnTo>
                      <a:pt x="0" y="129"/>
                    </a:lnTo>
                    <a:lnTo>
                      <a:pt x="0" y="127"/>
                    </a:lnTo>
                    <a:lnTo>
                      <a:pt x="0" y="125"/>
                    </a:lnTo>
                    <a:lnTo>
                      <a:pt x="384" y="0"/>
                    </a:lnTo>
                    <a:lnTo>
                      <a:pt x="384" y="4"/>
                    </a:lnTo>
                    <a:close/>
                  </a:path>
                </a:pathLst>
              </a:custGeom>
              <a:solidFill>
                <a:srgbClr val="E25F2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5" name="Google Shape;1735;p29"/>
              <p:cNvSpPr/>
              <p:nvPr/>
            </p:nvSpPr>
            <p:spPr>
              <a:xfrm>
                <a:off x="1782" y="1149"/>
                <a:ext cx="384" cy="131"/>
              </a:xfrm>
              <a:custGeom>
                <a:rect b="b" l="l" r="r" t="t"/>
                <a:pathLst>
                  <a:path extrusionOk="0" h="131" w="384">
                    <a:moveTo>
                      <a:pt x="384" y="6"/>
                    </a:moveTo>
                    <a:lnTo>
                      <a:pt x="0" y="131"/>
                    </a:lnTo>
                    <a:lnTo>
                      <a:pt x="0" y="129"/>
                    </a:lnTo>
                    <a:lnTo>
                      <a:pt x="0" y="127"/>
                    </a:lnTo>
                    <a:lnTo>
                      <a:pt x="384" y="0"/>
                    </a:lnTo>
                    <a:lnTo>
                      <a:pt x="384" y="6"/>
                    </a:lnTo>
                    <a:close/>
                  </a:path>
                </a:pathLst>
              </a:custGeom>
              <a:solidFill>
                <a:srgbClr val="E25E2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6" name="Google Shape;1736;p29"/>
              <p:cNvSpPr/>
              <p:nvPr/>
            </p:nvSpPr>
            <p:spPr>
              <a:xfrm>
                <a:off x="1782" y="1147"/>
                <a:ext cx="384" cy="131"/>
              </a:xfrm>
              <a:custGeom>
                <a:rect b="b" l="l" r="r" t="t"/>
                <a:pathLst>
                  <a:path extrusionOk="0" h="131" w="384">
                    <a:moveTo>
                      <a:pt x="384" y="6"/>
                    </a:moveTo>
                    <a:lnTo>
                      <a:pt x="0" y="131"/>
                    </a:lnTo>
                    <a:lnTo>
                      <a:pt x="0" y="129"/>
                    </a:lnTo>
                    <a:lnTo>
                      <a:pt x="0" y="125"/>
                    </a:lnTo>
                    <a:lnTo>
                      <a:pt x="384" y="0"/>
                    </a:lnTo>
                    <a:lnTo>
                      <a:pt x="384" y="6"/>
                    </a:lnTo>
                    <a:close/>
                  </a:path>
                </a:pathLst>
              </a:custGeom>
              <a:solidFill>
                <a:srgbClr val="E25D2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7" name="Google Shape;1737;p29"/>
              <p:cNvSpPr/>
              <p:nvPr/>
            </p:nvSpPr>
            <p:spPr>
              <a:xfrm>
                <a:off x="1782" y="1145"/>
                <a:ext cx="384" cy="131"/>
              </a:xfrm>
              <a:custGeom>
                <a:rect b="b" l="l" r="r" t="t"/>
                <a:pathLst>
                  <a:path extrusionOk="0" h="131" w="384">
                    <a:moveTo>
                      <a:pt x="384" y="4"/>
                    </a:moveTo>
                    <a:lnTo>
                      <a:pt x="0" y="131"/>
                    </a:lnTo>
                    <a:lnTo>
                      <a:pt x="0" y="127"/>
                    </a:lnTo>
                    <a:lnTo>
                      <a:pt x="0" y="125"/>
                    </a:lnTo>
                    <a:lnTo>
                      <a:pt x="384" y="0"/>
                    </a:lnTo>
                    <a:lnTo>
                      <a:pt x="384" y="4"/>
                    </a:lnTo>
                    <a:close/>
                  </a:path>
                </a:pathLst>
              </a:custGeom>
              <a:solidFill>
                <a:srgbClr val="E25D2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8" name="Google Shape;1738;p29"/>
              <p:cNvSpPr/>
              <p:nvPr/>
            </p:nvSpPr>
            <p:spPr>
              <a:xfrm>
                <a:off x="1782" y="1142"/>
                <a:ext cx="384" cy="130"/>
              </a:xfrm>
              <a:custGeom>
                <a:rect b="b" l="l" r="r" t="t"/>
                <a:pathLst>
                  <a:path extrusionOk="0" h="130" w="384">
                    <a:moveTo>
                      <a:pt x="384" y="5"/>
                    </a:moveTo>
                    <a:lnTo>
                      <a:pt x="0" y="130"/>
                    </a:lnTo>
                    <a:lnTo>
                      <a:pt x="0" y="128"/>
                    </a:lnTo>
                    <a:lnTo>
                      <a:pt x="0" y="126"/>
                    </a:lnTo>
                    <a:lnTo>
                      <a:pt x="384" y="0"/>
                    </a:lnTo>
                    <a:lnTo>
                      <a:pt x="384" y="5"/>
                    </a:lnTo>
                    <a:close/>
                  </a:path>
                </a:pathLst>
              </a:custGeom>
              <a:solidFill>
                <a:srgbClr val="E25C2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9" name="Google Shape;1739;p29"/>
              <p:cNvSpPr/>
              <p:nvPr/>
            </p:nvSpPr>
            <p:spPr>
              <a:xfrm>
                <a:off x="1782" y="1140"/>
                <a:ext cx="384" cy="130"/>
              </a:xfrm>
              <a:custGeom>
                <a:rect b="b" l="l" r="r" t="t"/>
                <a:pathLst>
                  <a:path extrusionOk="0" h="130" w="384">
                    <a:moveTo>
                      <a:pt x="384" y="5"/>
                    </a:moveTo>
                    <a:lnTo>
                      <a:pt x="0" y="130"/>
                    </a:lnTo>
                    <a:lnTo>
                      <a:pt x="0" y="128"/>
                    </a:lnTo>
                    <a:lnTo>
                      <a:pt x="0" y="124"/>
                    </a:lnTo>
                    <a:lnTo>
                      <a:pt x="384" y="0"/>
                    </a:lnTo>
                    <a:lnTo>
                      <a:pt x="384" y="5"/>
                    </a:lnTo>
                    <a:close/>
                  </a:path>
                </a:pathLst>
              </a:custGeom>
              <a:solidFill>
                <a:srgbClr val="E25C2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0" name="Google Shape;1740;p29"/>
              <p:cNvSpPr/>
              <p:nvPr/>
            </p:nvSpPr>
            <p:spPr>
              <a:xfrm>
                <a:off x="1782" y="1138"/>
                <a:ext cx="384" cy="130"/>
              </a:xfrm>
              <a:custGeom>
                <a:rect b="b" l="l" r="r" t="t"/>
                <a:pathLst>
                  <a:path extrusionOk="0" h="130" w="384">
                    <a:moveTo>
                      <a:pt x="384" y="4"/>
                    </a:moveTo>
                    <a:lnTo>
                      <a:pt x="0" y="130"/>
                    </a:lnTo>
                    <a:lnTo>
                      <a:pt x="0" y="126"/>
                    </a:lnTo>
                    <a:lnTo>
                      <a:pt x="0" y="124"/>
                    </a:lnTo>
                    <a:lnTo>
                      <a:pt x="384" y="0"/>
                    </a:lnTo>
                    <a:lnTo>
                      <a:pt x="384" y="4"/>
                    </a:lnTo>
                    <a:close/>
                  </a:path>
                </a:pathLst>
              </a:custGeom>
              <a:solidFill>
                <a:srgbClr val="E25B2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1" name="Google Shape;1741;p29"/>
              <p:cNvSpPr/>
              <p:nvPr/>
            </p:nvSpPr>
            <p:spPr>
              <a:xfrm>
                <a:off x="1782" y="1136"/>
                <a:ext cx="384" cy="128"/>
              </a:xfrm>
              <a:custGeom>
                <a:rect b="b" l="l" r="r" t="t"/>
                <a:pathLst>
                  <a:path extrusionOk="0" h="128" w="384">
                    <a:moveTo>
                      <a:pt x="384" y="4"/>
                    </a:moveTo>
                    <a:lnTo>
                      <a:pt x="0" y="128"/>
                    </a:lnTo>
                    <a:lnTo>
                      <a:pt x="0" y="126"/>
                    </a:lnTo>
                    <a:lnTo>
                      <a:pt x="0" y="125"/>
                    </a:lnTo>
                    <a:lnTo>
                      <a:pt x="384" y="0"/>
                    </a:lnTo>
                    <a:lnTo>
                      <a:pt x="384" y="4"/>
                    </a:lnTo>
                    <a:close/>
                  </a:path>
                </a:pathLst>
              </a:custGeom>
              <a:solidFill>
                <a:srgbClr val="E15A2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2" name="Google Shape;1742;p29"/>
              <p:cNvSpPr/>
              <p:nvPr/>
            </p:nvSpPr>
            <p:spPr>
              <a:xfrm>
                <a:off x="1782" y="1132"/>
                <a:ext cx="384" cy="130"/>
              </a:xfrm>
              <a:custGeom>
                <a:rect b="b" l="l" r="r" t="t"/>
                <a:pathLst>
                  <a:path extrusionOk="0" h="130" w="384">
                    <a:moveTo>
                      <a:pt x="384" y="6"/>
                    </a:moveTo>
                    <a:lnTo>
                      <a:pt x="0" y="130"/>
                    </a:lnTo>
                    <a:lnTo>
                      <a:pt x="0" y="129"/>
                    </a:lnTo>
                    <a:lnTo>
                      <a:pt x="0" y="127"/>
                    </a:lnTo>
                    <a:lnTo>
                      <a:pt x="384" y="0"/>
                    </a:lnTo>
                    <a:lnTo>
                      <a:pt x="384" y="6"/>
                    </a:lnTo>
                    <a:close/>
                  </a:path>
                </a:pathLst>
              </a:custGeom>
              <a:solidFill>
                <a:srgbClr val="E15A2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3" name="Google Shape;1743;p29"/>
              <p:cNvSpPr/>
              <p:nvPr/>
            </p:nvSpPr>
            <p:spPr>
              <a:xfrm>
                <a:off x="1782" y="1130"/>
                <a:ext cx="384" cy="131"/>
              </a:xfrm>
              <a:custGeom>
                <a:rect b="b" l="l" r="r" t="t"/>
                <a:pathLst>
                  <a:path extrusionOk="0" h="131" w="384">
                    <a:moveTo>
                      <a:pt x="384" y="6"/>
                    </a:moveTo>
                    <a:lnTo>
                      <a:pt x="0" y="131"/>
                    </a:lnTo>
                    <a:lnTo>
                      <a:pt x="0" y="129"/>
                    </a:lnTo>
                    <a:lnTo>
                      <a:pt x="0" y="125"/>
                    </a:lnTo>
                    <a:lnTo>
                      <a:pt x="384" y="0"/>
                    </a:lnTo>
                    <a:lnTo>
                      <a:pt x="384" y="6"/>
                    </a:lnTo>
                    <a:close/>
                  </a:path>
                </a:pathLst>
              </a:custGeom>
              <a:solidFill>
                <a:srgbClr val="E1592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4" name="Google Shape;1744;p29"/>
              <p:cNvSpPr/>
              <p:nvPr/>
            </p:nvSpPr>
            <p:spPr>
              <a:xfrm>
                <a:off x="1782" y="1128"/>
                <a:ext cx="384" cy="131"/>
              </a:xfrm>
              <a:custGeom>
                <a:rect b="b" l="l" r="r" t="t"/>
                <a:pathLst>
                  <a:path extrusionOk="0" h="131" w="384">
                    <a:moveTo>
                      <a:pt x="384" y="4"/>
                    </a:moveTo>
                    <a:lnTo>
                      <a:pt x="0" y="131"/>
                    </a:lnTo>
                    <a:lnTo>
                      <a:pt x="0" y="127"/>
                    </a:lnTo>
                    <a:lnTo>
                      <a:pt x="0" y="125"/>
                    </a:lnTo>
                    <a:lnTo>
                      <a:pt x="384" y="0"/>
                    </a:lnTo>
                    <a:lnTo>
                      <a:pt x="384" y="4"/>
                    </a:lnTo>
                    <a:close/>
                  </a:path>
                </a:pathLst>
              </a:custGeom>
              <a:solidFill>
                <a:srgbClr val="E1582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5" name="Google Shape;1745;p29"/>
              <p:cNvSpPr/>
              <p:nvPr/>
            </p:nvSpPr>
            <p:spPr>
              <a:xfrm>
                <a:off x="1782" y="1124"/>
                <a:ext cx="384" cy="131"/>
              </a:xfrm>
              <a:custGeom>
                <a:rect b="b" l="l" r="r" t="t"/>
                <a:pathLst>
                  <a:path extrusionOk="0" h="131" w="384">
                    <a:moveTo>
                      <a:pt x="384" y="6"/>
                    </a:moveTo>
                    <a:lnTo>
                      <a:pt x="0" y="131"/>
                    </a:lnTo>
                    <a:lnTo>
                      <a:pt x="0" y="129"/>
                    </a:lnTo>
                    <a:lnTo>
                      <a:pt x="0" y="127"/>
                    </a:lnTo>
                    <a:lnTo>
                      <a:pt x="384" y="0"/>
                    </a:lnTo>
                    <a:lnTo>
                      <a:pt x="384" y="6"/>
                    </a:lnTo>
                    <a:close/>
                  </a:path>
                </a:pathLst>
              </a:custGeom>
              <a:solidFill>
                <a:srgbClr val="E1582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6" name="Google Shape;1746;p29"/>
              <p:cNvSpPr/>
              <p:nvPr/>
            </p:nvSpPr>
            <p:spPr>
              <a:xfrm>
                <a:off x="1782" y="1122"/>
                <a:ext cx="384" cy="131"/>
              </a:xfrm>
              <a:custGeom>
                <a:rect b="b" l="l" r="r" t="t"/>
                <a:pathLst>
                  <a:path extrusionOk="0" h="131" w="384">
                    <a:moveTo>
                      <a:pt x="384" y="6"/>
                    </a:moveTo>
                    <a:lnTo>
                      <a:pt x="0" y="131"/>
                    </a:lnTo>
                    <a:lnTo>
                      <a:pt x="0" y="129"/>
                    </a:lnTo>
                    <a:lnTo>
                      <a:pt x="0" y="125"/>
                    </a:lnTo>
                    <a:lnTo>
                      <a:pt x="384" y="0"/>
                    </a:lnTo>
                    <a:lnTo>
                      <a:pt x="384" y="6"/>
                    </a:lnTo>
                    <a:close/>
                  </a:path>
                </a:pathLst>
              </a:custGeom>
              <a:solidFill>
                <a:srgbClr val="E1582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7" name="Google Shape;1747;p29"/>
              <p:cNvSpPr/>
              <p:nvPr/>
            </p:nvSpPr>
            <p:spPr>
              <a:xfrm>
                <a:off x="1782" y="1120"/>
                <a:ext cx="384" cy="131"/>
              </a:xfrm>
              <a:custGeom>
                <a:rect b="b" l="l" r="r" t="t"/>
                <a:pathLst>
                  <a:path extrusionOk="0" h="131" w="384">
                    <a:moveTo>
                      <a:pt x="384" y="4"/>
                    </a:moveTo>
                    <a:lnTo>
                      <a:pt x="0" y="131"/>
                    </a:lnTo>
                    <a:lnTo>
                      <a:pt x="0" y="127"/>
                    </a:lnTo>
                    <a:lnTo>
                      <a:pt x="0" y="125"/>
                    </a:lnTo>
                    <a:lnTo>
                      <a:pt x="384" y="0"/>
                    </a:lnTo>
                    <a:lnTo>
                      <a:pt x="384" y="4"/>
                    </a:lnTo>
                    <a:close/>
                  </a:path>
                </a:pathLst>
              </a:custGeom>
              <a:solidFill>
                <a:srgbClr val="E1572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8" name="Google Shape;1748;p29"/>
              <p:cNvSpPr/>
              <p:nvPr/>
            </p:nvSpPr>
            <p:spPr>
              <a:xfrm>
                <a:off x="1782" y="1119"/>
                <a:ext cx="384" cy="128"/>
              </a:xfrm>
              <a:custGeom>
                <a:rect b="b" l="l" r="r" t="t"/>
                <a:pathLst>
                  <a:path extrusionOk="0" h="128" w="384">
                    <a:moveTo>
                      <a:pt x="384" y="3"/>
                    </a:moveTo>
                    <a:lnTo>
                      <a:pt x="0" y="128"/>
                    </a:lnTo>
                    <a:lnTo>
                      <a:pt x="0" y="126"/>
                    </a:lnTo>
                    <a:lnTo>
                      <a:pt x="0" y="124"/>
                    </a:lnTo>
                    <a:lnTo>
                      <a:pt x="384" y="0"/>
                    </a:lnTo>
                    <a:lnTo>
                      <a:pt x="384" y="3"/>
                    </a:lnTo>
                    <a:close/>
                  </a:path>
                </a:pathLst>
              </a:custGeom>
              <a:solidFill>
                <a:srgbClr val="E1562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9" name="Google Shape;1749;p29"/>
              <p:cNvSpPr/>
              <p:nvPr/>
            </p:nvSpPr>
            <p:spPr>
              <a:xfrm>
                <a:off x="1782" y="1115"/>
                <a:ext cx="384" cy="130"/>
              </a:xfrm>
              <a:custGeom>
                <a:rect b="b" l="l" r="r" t="t"/>
                <a:pathLst>
                  <a:path extrusionOk="0" h="130" w="384">
                    <a:moveTo>
                      <a:pt x="384" y="5"/>
                    </a:moveTo>
                    <a:lnTo>
                      <a:pt x="0" y="130"/>
                    </a:lnTo>
                    <a:lnTo>
                      <a:pt x="0" y="128"/>
                    </a:lnTo>
                    <a:lnTo>
                      <a:pt x="0" y="124"/>
                    </a:lnTo>
                    <a:lnTo>
                      <a:pt x="384" y="0"/>
                    </a:lnTo>
                    <a:lnTo>
                      <a:pt x="384" y="5"/>
                    </a:lnTo>
                    <a:close/>
                  </a:path>
                </a:pathLst>
              </a:custGeom>
              <a:solidFill>
                <a:srgbClr val="E1552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0" name="Google Shape;1750;p29"/>
              <p:cNvSpPr/>
              <p:nvPr/>
            </p:nvSpPr>
            <p:spPr>
              <a:xfrm>
                <a:off x="1782" y="1113"/>
                <a:ext cx="384" cy="130"/>
              </a:xfrm>
              <a:custGeom>
                <a:rect b="b" l="l" r="r" t="t"/>
                <a:pathLst>
                  <a:path extrusionOk="0" h="130" w="384">
                    <a:moveTo>
                      <a:pt x="384" y="6"/>
                    </a:moveTo>
                    <a:lnTo>
                      <a:pt x="0" y="130"/>
                    </a:lnTo>
                    <a:lnTo>
                      <a:pt x="0" y="126"/>
                    </a:lnTo>
                    <a:lnTo>
                      <a:pt x="0" y="125"/>
                    </a:lnTo>
                    <a:lnTo>
                      <a:pt x="384" y="0"/>
                    </a:lnTo>
                    <a:lnTo>
                      <a:pt x="384" y="6"/>
                    </a:lnTo>
                    <a:close/>
                  </a:path>
                </a:pathLst>
              </a:custGeom>
              <a:solidFill>
                <a:srgbClr val="E0542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1" name="Google Shape;1751;p29"/>
              <p:cNvSpPr/>
              <p:nvPr/>
            </p:nvSpPr>
            <p:spPr>
              <a:xfrm>
                <a:off x="1782" y="1111"/>
                <a:ext cx="384" cy="128"/>
              </a:xfrm>
              <a:custGeom>
                <a:rect b="b" l="l" r="r" t="t"/>
                <a:pathLst>
                  <a:path extrusionOk="0" h="128" w="384">
                    <a:moveTo>
                      <a:pt x="384" y="4"/>
                    </a:moveTo>
                    <a:lnTo>
                      <a:pt x="0" y="128"/>
                    </a:lnTo>
                    <a:lnTo>
                      <a:pt x="0" y="127"/>
                    </a:lnTo>
                    <a:lnTo>
                      <a:pt x="0" y="125"/>
                    </a:lnTo>
                    <a:lnTo>
                      <a:pt x="384" y="0"/>
                    </a:lnTo>
                    <a:lnTo>
                      <a:pt x="384" y="4"/>
                    </a:lnTo>
                    <a:close/>
                  </a:path>
                </a:pathLst>
              </a:custGeom>
              <a:solidFill>
                <a:srgbClr val="E0542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2" name="Google Shape;1752;p29"/>
              <p:cNvSpPr/>
              <p:nvPr/>
            </p:nvSpPr>
            <p:spPr>
              <a:xfrm>
                <a:off x="1782" y="1107"/>
                <a:ext cx="384" cy="131"/>
              </a:xfrm>
              <a:custGeom>
                <a:rect b="b" l="l" r="r" t="t"/>
                <a:pathLst>
                  <a:path extrusionOk="0" h="131" w="384">
                    <a:moveTo>
                      <a:pt x="384" y="6"/>
                    </a:moveTo>
                    <a:lnTo>
                      <a:pt x="0" y="131"/>
                    </a:lnTo>
                    <a:lnTo>
                      <a:pt x="0" y="129"/>
                    </a:lnTo>
                    <a:lnTo>
                      <a:pt x="2" y="125"/>
                    </a:lnTo>
                    <a:lnTo>
                      <a:pt x="384" y="0"/>
                    </a:lnTo>
                    <a:lnTo>
                      <a:pt x="384" y="6"/>
                    </a:lnTo>
                    <a:close/>
                  </a:path>
                </a:pathLst>
              </a:custGeom>
              <a:solidFill>
                <a:srgbClr val="E0542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3" name="Google Shape;1753;p29"/>
              <p:cNvSpPr/>
              <p:nvPr/>
            </p:nvSpPr>
            <p:spPr>
              <a:xfrm>
                <a:off x="1782" y="1105"/>
                <a:ext cx="384" cy="131"/>
              </a:xfrm>
              <a:custGeom>
                <a:rect b="b" l="l" r="r" t="t"/>
                <a:pathLst>
                  <a:path extrusionOk="0" h="131" w="384">
                    <a:moveTo>
                      <a:pt x="384" y="6"/>
                    </a:moveTo>
                    <a:lnTo>
                      <a:pt x="0" y="131"/>
                    </a:lnTo>
                    <a:lnTo>
                      <a:pt x="2" y="127"/>
                    </a:lnTo>
                    <a:lnTo>
                      <a:pt x="2" y="125"/>
                    </a:lnTo>
                    <a:lnTo>
                      <a:pt x="384" y="0"/>
                    </a:lnTo>
                    <a:lnTo>
                      <a:pt x="384" y="6"/>
                    </a:lnTo>
                    <a:close/>
                  </a:path>
                </a:pathLst>
              </a:custGeom>
              <a:solidFill>
                <a:srgbClr val="E0532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4" name="Google Shape;1754;p29"/>
              <p:cNvSpPr/>
              <p:nvPr/>
            </p:nvSpPr>
            <p:spPr>
              <a:xfrm>
                <a:off x="1784" y="1103"/>
                <a:ext cx="382" cy="129"/>
              </a:xfrm>
              <a:custGeom>
                <a:rect b="b" l="l" r="r" t="t"/>
                <a:pathLst>
                  <a:path extrusionOk="0" h="129" w="382">
                    <a:moveTo>
                      <a:pt x="382" y="4"/>
                    </a:moveTo>
                    <a:lnTo>
                      <a:pt x="0" y="129"/>
                    </a:lnTo>
                    <a:lnTo>
                      <a:pt x="0" y="127"/>
                    </a:lnTo>
                    <a:lnTo>
                      <a:pt x="0" y="125"/>
                    </a:lnTo>
                    <a:lnTo>
                      <a:pt x="382" y="0"/>
                    </a:lnTo>
                    <a:lnTo>
                      <a:pt x="382" y="4"/>
                    </a:lnTo>
                    <a:close/>
                  </a:path>
                </a:pathLst>
              </a:custGeom>
              <a:solidFill>
                <a:srgbClr val="E0522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5" name="Google Shape;1755;p29"/>
              <p:cNvSpPr/>
              <p:nvPr/>
            </p:nvSpPr>
            <p:spPr>
              <a:xfrm>
                <a:off x="1784" y="1101"/>
                <a:ext cx="382" cy="129"/>
              </a:xfrm>
              <a:custGeom>
                <a:rect b="b" l="l" r="r" t="t"/>
                <a:pathLst>
                  <a:path extrusionOk="0" h="129" w="382">
                    <a:moveTo>
                      <a:pt x="382" y="4"/>
                    </a:moveTo>
                    <a:lnTo>
                      <a:pt x="0" y="129"/>
                    </a:lnTo>
                    <a:lnTo>
                      <a:pt x="0" y="127"/>
                    </a:lnTo>
                    <a:lnTo>
                      <a:pt x="0" y="123"/>
                    </a:lnTo>
                    <a:lnTo>
                      <a:pt x="382" y="0"/>
                    </a:lnTo>
                    <a:lnTo>
                      <a:pt x="382" y="4"/>
                    </a:lnTo>
                    <a:close/>
                  </a:path>
                </a:pathLst>
              </a:custGeom>
              <a:solidFill>
                <a:srgbClr val="E0522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6" name="Google Shape;1756;p29"/>
              <p:cNvSpPr/>
              <p:nvPr/>
            </p:nvSpPr>
            <p:spPr>
              <a:xfrm>
                <a:off x="1784" y="1097"/>
                <a:ext cx="382" cy="131"/>
              </a:xfrm>
              <a:custGeom>
                <a:rect b="b" l="l" r="r" t="t"/>
                <a:pathLst>
                  <a:path extrusionOk="0" h="131" w="382">
                    <a:moveTo>
                      <a:pt x="382" y="6"/>
                    </a:moveTo>
                    <a:lnTo>
                      <a:pt x="0" y="131"/>
                    </a:lnTo>
                    <a:lnTo>
                      <a:pt x="0" y="127"/>
                    </a:lnTo>
                    <a:lnTo>
                      <a:pt x="0" y="125"/>
                    </a:lnTo>
                    <a:lnTo>
                      <a:pt x="382" y="0"/>
                    </a:lnTo>
                    <a:lnTo>
                      <a:pt x="382" y="6"/>
                    </a:lnTo>
                    <a:close/>
                  </a:path>
                </a:pathLst>
              </a:custGeom>
              <a:solidFill>
                <a:srgbClr val="E0512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7" name="Google Shape;1757;p29"/>
              <p:cNvSpPr/>
              <p:nvPr/>
            </p:nvSpPr>
            <p:spPr>
              <a:xfrm>
                <a:off x="1784" y="1096"/>
                <a:ext cx="382" cy="128"/>
              </a:xfrm>
              <a:custGeom>
                <a:rect b="b" l="l" r="r" t="t"/>
                <a:pathLst>
                  <a:path extrusionOk="0" h="128" w="382">
                    <a:moveTo>
                      <a:pt x="382" y="5"/>
                    </a:moveTo>
                    <a:lnTo>
                      <a:pt x="0" y="128"/>
                    </a:lnTo>
                    <a:lnTo>
                      <a:pt x="0" y="126"/>
                    </a:lnTo>
                    <a:lnTo>
                      <a:pt x="0" y="124"/>
                    </a:lnTo>
                    <a:lnTo>
                      <a:pt x="382" y="0"/>
                    </a:lnTo>
                    <a:lnTo>
                      <a:pt x="382" y="5"/>
                    </a:lnTo>
                    <a:close/>
                  </a:path>
                </a:pathLst>
              </a:custGeom>
              <a:solidFill>
                <a:srgbClr val="E0512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8" name="Google Shape;1758;p29"/>
              <p:cNvSpPr/>
              <p:nvPr/>
            </p:nvSpPr>
            <p:spPr>
              <a:xfrm>
                <a:off x="1784" y="1094"/>
                <a:ext cx="382" cy="128"/>
              </a:xfrm>
              <a:custGeom>
                <a:rect b="b" l="l" r="r" t="t"/>
                <a:pathLst>
                  <a:path extrusionOk="0" h="128" w="382">
                    <a:moveTo>
                      <a:pt x="382" y="3"/>
                    </a:moveTo>
                    <a:lnTo>
                      <a:pt x="0" y="128"/>
                    </a:lnTo>
                    <a:lnTo>
                      <a:pt x="0" y="126"/>
                    </a:lnTo>
                    <a:lnTo>
                      <a:pt x="2" y="122"/>
                    </a:lnTo>
                    <a:lnTo>
                      <a:pt x="382" y="0"/>
                    </a:lnTo>
                    <a:lnTo>
                      <a:pt x="382" y="3"/>
                    </a:lnTo>
                    <a:close/>
                  </a:path>
                </a:pathLst>
              </a:custGeom>
              <a:solidFill>
                <a:srgbClr val="E0502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9" name="Google Shape;1759;p29"/>
              <p:cNvSpPr/>
              <p:nvPr/>
            </p:nvSpPr>
            <p:spPr>
              <a:xfrm>
                <a:off x="1784" y="1090"/>
                <a:ext cx="382" cy="130"/>
              </a:xfrm>
              <a:custGeom>
                <a:rect b="b" l="l" r="r" t="t"/>
                <a:pathLst>
                  <a:path extrusionOk="0" h="130" w="382">
                    <a:moveTo>
                      <a:pt x="382" y="6"/>
                    </a:moveTo>
                    <a:lnTo>
                      <a:pt x="0" y="130"/>
                    </a:lnTo>
                    <a:lnTo>
                      <a:pt x="2" y="126"/>
                    </a:lnTo>
                    <a:lnTo>
                      <a:pt x="2" y="125"/>
                    </a:lnTo>
                    <a:lnTo>
                      <a:pt x="382" y="0"/>
                    </a:lnTo>
                    <a:lnTo>
                      <a:pt x="382" y="6"/>
                    </a:lnTo>
                    <a:close/>
                  </a:path>
                </a:pathLst>
              </a:custGeom>
              <a:solidFill>
                <a:srgbClr val="E04F2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0" name="Google Shape;1760;p29"/>
              <p:cNvSpPr/>
              <p:nvPr/>
            </p:nvSpPr>
            <p:spPr>
              <a:xfrm>
                <a:off x="1786" y="1088"/>
                <a:ext cx="380" cy="128"/>
              </a:xfrm>
              <a:custGeom>
                <a:rect b="b" l="l" r="r" t="t"/>
                <a:pathLst>
                  <a:path extrusionOk="0" h="128" w="380">
                    <a:moveTo>
                      <a:pt x="380" y="6"/>
                    </a:moveTo>
                    <a:lnTo>
                      <a:pt x="0" y="128"/>
                    </a:lnTo>
                    <a:lnTo>
                      <a:pt x="0" y="127"/>
                    </a:lnTo>
                    <a:lnTo>
                      <a:pt x="0" y="125"/>
                    </a:lnTo>
                    <a:lnTo>
                      <a:pt x="380" y="0"/>
                    </a:lnTo>
                    <a:lnTo>
                      <a:pt x="380" y="6"/>
                    </a:lnTo>
                    <a:close/>
                  </a:path>
                </a:pathLst>
              </a:custGeom>
              <a:solidFill>
                <a:srgbClr val="E04F2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1" name="Google Shape;1761;p29"/>
              <p:cNvSpPr/>
              <p:nvPr/>
            </p:nvSpPr>
            <p:spPr>
              <a:xfrm>
                <a:off x="1786" y="1086"/>
                <a:ext cx="380" cy="129"/>
              </a:xfrm>
              <a:custGeom>
                <a:rect b="b" l="l" r="r" t="t"/>
                <a:pathLst>
                  <a:path extrusionOk="0" h="129" w="380">
                    <a:moveTo>
                      <a:pt x="380" y="4"/>
                    </a:moveTo>
                    <a:lnTo>
                      <a:pt x="0" y="129"/>
                    </a:lnTo>
                    <a:lnTo>
                      <a:pt x="0" y="127"/>
                    </a:lnTo>
                    <a:lnTo>
                      <a:pt x="0" y="123"/>
                    </a:lnTo>
                    <a:lnTo>
                      <a:pt x="380" y="0"/>
                    </a:lnTo>
                    <a:lnTo>
                      <a:pt x="380" y="4"/>
                    </a:lnTo>
                    <a:close/>
                  </a:path>
                </a:pathLst>
              </a:custGeom>
              <a:solidFill>
                <a:srgbClr val="E04E2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2" name="Google Shape;1762;p29"/>
              <p:cNvSpPr/>
              <p:nvPr/>
            </p:nvSpPr>
            <p:spPr>
              <a:xfrm>
                <a:off x="1786" y="1084"/>
                <a:ext cx="380" cy="129"/>
              </a:xfrm>
              <a:custGeom>
                <a:rect b="b" l="l" r="r" t="t"/>
                <a:pathLst>
                  <a:path extrusionOk="0" h="129" w="380">
                    <a:moveTo>
                      <a:pt x="380" y="4"/>
                    </a:moveTo>
                    <a:lnTo>
                      <a:pt x="0" y="129"/>
                    </a:lnTo>
                    <a:lnTo>
                      <a:pt x="0" y="125"/>
                    </a:lnTo>
                    <a:lnTo>
                      <a:pt x="0" y="123"/>
                    </a:lnTo>
                    <a:lnTo>
                      <a:pt x="380" y="0"/>
                    </a:lnTo>
                    <a:lnTo>
                      <a:pt x="380" y="4"/>
                    </a:lnTo>
                    <a:close/>
                  </a:path>
                </a:pathLst>
              </a:custGeom>
              <a:solidFill>
                <a:srgbClr val="DF4D2B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3" name="Google Shape;1763;p29"/>
              <p:cNvSpPr/>
              <p:nvPr/>
            </p:nvSpPr>
            <p:spPr>
              <a:xfrm>
                <a:off x="1786" y="1080"/>
                <a:ext cx="380" cy="129"/>
              </a:xfrm>
              <a:custGeom>
                <a:rect b="b" l="l" r="r" t="t"/>
                <a:pathLst>
                  <a:path extrusionOk="0" h="129" w="380">
                    <a:moveTo>
                      <a:pt x="380" y="6"/>
                    </a:moveTo>
                    <a:lnTo>
                      <a:pt x="0" y="129"/>
                    </a:lnTo>
                    <a:lnTo>
                      <a:pt x="0" y="127"/>
                    </a:lnTo>
                    <a:lnTo>
                      <a:pt x="2" y="125"/>
                    </a:lnTo>
                    <a:lnTo>
                      <a:pt x="380" y="0"/>
                    </a:lnTo>
                    <a:lnTo>
                      <a:pt x="380" y="6"/>
                    </a:lnTo>
                    <a:close/>
                  </a:path>
                </a:pathLst>
              </a:custGeom>
              <a:solidFill>
                <a:srgbClr val="DF4D2B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4" name="Google Shape;1764;p29"/>
              <p:cNvSpPr/>
              <p:nvPr/>
            </p:nvSpPr>
            <p:spPr>
              <a:xfrm>
                <a:off x="1786" y="1078"/>
                <a:ext cx="380" cy="129"/>
              </a:xfrm>
              <a:custGeom>
                <a:rect b="b" l="l" r="r" t="t"/>
                <a:pathLst>
                  <a:path extrusionOk="0" h="129" w="380">
                    <a:moveTo>
                      <a:pt x="380" y="6"/>
                    </a:moveTo>
                    <a:lnTo>
                      <a:pt x="0" y="129"/>
                    </a:lnTo>
                    <a:lnTo>
                      <a:pt x="2" y="127"/>
                    </a:lnTo>
                    <a:lnTo>
                      <a:pt x="2" y="123"/>
                    </a:lnTo>
                    <a:lnTo>
                      <a:pt x="380" y="0"/>
                    </a:lnTo>
                    <a:lnTo>
                      <a:pt x="380" y="6"/>
                    </a:lnTo>
                    <a:close/>
                  </a:path>
                </a:pathLst>
              </a:custGeom>
              <a:solidFill>
                <a:srgbClr val="DF4D2B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5" name="Google Shape;1765;p29"/>
              <p:cNvSpPr/>
              <p:nvPr/>
            </p:nvSpPr>
            <p:spPr>
              <a:xfrm>
                <a:off x="1788" y="1076"/>
                <a:ext cx="378" cy="129"/>
              </a:xfrm>
              <a:custGeom>
                <a:rect b="b" l="l" r="r" t="t"/>
                <a:pathLst>
                  <a:path extrusionOk="0" h="129" w="378">
                    <a:moveTo>
                      <a:pt x="378" y="4"/>
                    </a:moveTo>
                    <a:lnTo>
                      <a:pt x="0" y="129"/>
                    </a:lnTo>
                    <a:lnTo>
                      <a:pt x="0" y="125"/>
                    </a:lnTo>
                    <a:lnTo>
                      <a:pt x="0" y="123"/>
                    </a:lnTo>
                    <a:lnTo>
                      <a:pt x="378" y="0"/>
                    </a:lnTo>
                    <a:lnTo>
                      <a:pt x="378" y="4"/>
                    </a:lnTo>
                    <a:close/>
                  </a:path>
                </a:pathLst>
              </a:custGeom>
              <a:solidFill>
                <a:srgbClr val="DF4C2B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6" name="Google Shape;1766;p29"/>
              <p:cNvSpPr/>
              <p:nvPr/>
            </p:nvSpPr>
            <p:spPr>
              <a:xfrm>
                <a:off x="1788" y="1073"/>
                <a:ext cx="378" cy="128"/>
              </a:xfrm>
              <a:custGeom>
                <a:rect b="b" l="l" r="r" t="t"/>
                <a:pathLst>
                  <a:path extrusionOk="0" h="128" w="378">
                    <a:moveTo>
                      <a:pt x="378" y="5"/>
                    </a:moveTo>
                    <a:lnTo>
                      <a:pt x="0" y="128"/>
                    </a:lnTo>
                    <a:lnTo>
                      <a:pt x="0" y="126"/>
                    </a:lnTo>
                    <a:lnTo>
                      <a:pt x="2" y="122"/>
                    </a:lnTo>
                    <a:lnTo>
                      <a:pt x="378" y="0"/>
                    </a:lnTo>
                    <a:lnTo>
                      <a:pt x="378" y="5"/>
                    </a:lnTo>
                    <a:close/>
                  </a:path>
                </a:pathLst>
              </a:custGeom>
              <a:solidFill>
                <a:srgbClr val="DF4B2B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7" name="Google Shape;1767;p29"/>
              <p:cNvSpPr/>
              <p:nvPr/>
            </p:nvSpPr>
            <p:spPr>
              <a:xfrm>
                <a:off x="1788" y="1071"/>
                <a:ext cx="378" cy="128"/>
              </a:xfrm>
              <a:custGeom>
                <a:rect b="b" l="l" r="r" t="t"/>
                <a:pathLst>
                  <a:path extrusionOk="0" h="128" w="378">
                    <a:moveTo>
                      <a:pt x="378" y="5"/>
                    </a:moveTo>
                    <a:lnTo>
                      <a:pt x="0" y="128"/>
                    </a:lnTo>
                    <a:lnTo>
                      <a:pt x="2" y="124"/>
                    </a:lnTo>
                    <a:lnTo>
                      <a:pt x="2" y="122"/>
                    </a:lnTo>
                    <a:lnTo>
                      <a:pt x="378" y="0"/>
                    </a:lnTo>
                    <a:lnTo>
                      <a:pt x="378" y="5"/>
                    </a:lnTo>
                    <a:close/>
                  </a:path>
                </a:pathLst>
              </a:custGeom>
              <a:solidFill>
                <a:srgbClr val="DF4B2B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8" name="Google Shape;1768;p29"/>
              <p:cNvSpPr/>
              <p:nvPr/>
            </p:nvSpPr>
            <p:spPr>
              <a:xfrm>
                <a:off x="1790" y="1069"/>
                <a:ext cx="376" cy="126"/>
              </a:xfrm>
              <a:custGeom>
                <a:rect b="b" l="l" r="r" t="t"/>
                <a:pathLst>
                  <a:path extrusionOk="0" h="126" w="376">
                    <a:moveTo>
                      <a:pt x="376" y="4"/>
                    </a:moveTo>
                    <a:lnTo>
                      <a:pt x="0" y="126"/>
                    </a:lnTo>
                    <a:lnTo>
                      <a:pt x="0" y="124"/>
                    </a:lnTo>
                    <a:lnTo>
                      <a:pt x="0" y="122"/>
                    </a:lnTo>
                    <a:lnTo>
                      <a:pt x="376" y="0"/>
                    </a:lnTo>
                    <a:lnTo>
                      <a:pt x="376" y="4"/>
                    </a:lnTo>
                    <a:close/>
                  </a:path>
                </a:pathLst>
              </a:custGeom>
              <a:solidFill>
                <a:srgbClr val="DF4A2B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9" name="Google Shape;1769;p29"/>
              <p:cNvSpPr/>
              <p:nvPr/>
            </p:nvSpPr>
            <p:spPr>
              <a:xfrm>
                <a:off x="1790" y="1065"/>
                <a:ext cx="376" cy="128"/>
              </a:xfrm>
              <a:custGeom>
                <a:rect b="b" l="l" r="r" t="t"/>
                <a:pathLst>
                  <a:path extrusionOk="0" h="128" w="376">
                    <a:moveTo>
                      <a:pt x="376" y="6"/>
                    </a:moveTo>
                    <a:lnTo>
                      <a:pt x="0" y="128"/>
                    </a:lnTo>
                    <a:lnTo>
                      <a:pt x="0" y="126"/>
                    </a:lnTo>
                    <a:lnTo>
                      <a:pt x="2" y="123"/>
                    </a:lnTo>
                    <a:lnTo>
                      <a:pt x="376" y="0"/>
                    </a:lnTo>
                    <a:lnTo>
                      <a:pt x="376" y="6"/>
                    </a:lnTo>
                    <a:close/>
                  </a:path>
                </a:pathLst>
              </a:custGeom>
              <a:solidFill>
                <a:srgbClr val="DF4A2B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0" name="Google Shape;1770;p29"/>
              <p:cNvSpPr/>
              <p:nvPr/>
            </p:nvSpPr>
            <p:spPr>
              <a:xfrm>
                <a:off x="1790" y="1063"/>
                <a:ext cx="376" cy="128"/>
              </a:xfrm>
              <a:custGeom>
                <a:rect b="b" l="l" r="r" t="t"/>
                <a:pathLst>
                  <a:path extrusionOk="0" h="128" w="376">
                    <a:moveTo>
                      <a:pt x="376" y="6"/>
                    </a:moveTo>
                    <a:lnTo>
                      <a:pt x="0" y="128"/>
                    </a:lnTo>
                    <a:lnTo>
                      <a:pt x="2" y="125"/>
                    </a:lnTo>
                    <a:lnTo>
                      <a:pt x="2" y="123"/>
                    </a:lnTo>
                    <a:lnTo>
                      <a:pt x="376" y="0"/>
                    </a:lnTo>
                    <a:lnTo>
                      <a:pt x="376" y="6"/>
                    </a:lnTo>
                    <a:close/>
                  </a:path>
                </a:pathLst>
              </a:custGeom>
              <a:solidFill>
                <a:srgbClr val="DF492B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1" name="Google Shape;1771;p29"/>
              <p:cNvSpPr/>
              <p:nvPr/>
            </p:nvSpPr>
            <p:spPr>
              <a:xfrm>
                <a:off x="1792" y="1061"/>
                <a:ext cx="374" cy="127"/>
              </a:xfrm>
              <a:custGeom>
                <a:rect b="b" l="l" r="r" t="t"/>
                <a:pathLst>
                  <a:path extrusionOk="0" h="127" w="374">
                    <a:moveTo>
                      <a:pt x="374" y="4"/>
                    </a:moveTo>
                    <a:lnTo>
                      <a:pt x="0" y="127"/>
                    </a:lnTo>
                    <a:lnTo>
                      <a:pt x="0" y="125"/>
                    </a:lnTo>
                    <a:lnTo>
                      <a:pt x="0" y="121"/>
                    </a:lnTo>
                    <a:lnTo>
                      <a:pt x="374" y="0"/>
                    </a:lnTo>
                    <a:lnTo>
                      <a:pt x="374" y="4"/>
                    </a:lnTo>
                    <a:close/>
                  </a:path>
                </a:pathLst>
              </a:custGeom>
              <a:solidFill>
                <a:srgbClr val="DF482B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2" name="Google Shape;1772;p29"/>
              <p:cNvSpPr/>
              <p:nvPr/>
            </p:nvSpPr>
            <p:spPr>
              <a:xfrm>
                <a:off x="1792" y="1059"/>
                <a:ext cx="374" cy="127"/>
              </a:xfrm>
              <a:custGeom>
                <a:rect b="b" l="l" r="r" t="t"/>
                <a:pathLst>
                  <a:path extrusionOk="0" h="127" w="374">
                    <a:moveTo>
                      <a:pt x="374" y="4"/>
                    </a:moveTo>
                    <a:lnTo>
                      <a:pt x="0" y="127"/>
                    </a:lnTo>
                    <a:lnTo>
                      <a:pt x="0" y="123"/>
                    </a:lnTo>
                    <a:lnTo>
                      <a:pt x="2" y="121"/>
                    </a:lnTo>
                    <a:lnTo>
                      <a:pt x="374" y="0"/>
                    </a:lnTo>
                    <a:lnTo>
                      <a:pt x="374" y="4"/>
                    </a:lnTo>
                    <a:close/>
                  </a:path>
                </a:pathLst>
              </a:custGeom>
              <a:solidFill>
                <a:srgbClr val="DF482B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3" name="Google Shape;1773;p29"/>
              <p:cNvSpPr/>
              <p:nvPr/>
            </p:nvSpPr>
            <p:spPr>
              <a:xfrm>
                <a:off x="1792" y="1055"/>
                <a:ext cx="374" cy="127"/>
              </a:xfrm>
              <a:custGeom>
                <a:rect b="b" l="l" r="r" t="t"/>
                <a:pathLst>
                  <a:path extrusionOk="0" h="127" w="374">
                    <a:moveTo>
                      <a:pt x="374" y="6"/>
                    </a:moveTo>
                    <a:lnTo>
                      <a:pt x="0" y="127"/>
                    </a:lnTo>
                    <a:lnTo>
                      <a:pt x="2" y="125"/>
                    </a:lnTo>
                    <a:lnTo>
                      <a:pt x="2" y="123"/>
                    </a:lnTo>
                    <a:lnTo>
                      <a:pt x="374" y="0"/>
                    </a:lnTo>
                    <a:lnTo>
                      <a:pt x="374" y="6"/>
                    </a:lnTo>
                    <a:close/>
                  </a:path>
                </a:pathLst>
              </a:custGeom>
              <a:solidFill>
                <a:srgbClr val="DF472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4" name="Google Shape;1774;p29"/>
              <p:cNvSpPr/>
              <p:nvPr/>
            </p:nvSpPr>
            <p:spPr>
              <a:xfrm>
                <a:off x="1794" y="1053"/>
                <a:ext cx="372" cy="127"/>
              </a:xfrm>
              <a:custGeom>
                <a:rect b="b" l="l" r="r" t="t"/>
                <a:pathLst>
                  <a:path extrusionOk="0" h="127" w="372">
                    <a:moveTo>
                      <a:pt x="372" y="6"/>
                    </a:moveTo>
                    <a:lnTo>
                      <a:pt x="0" y="127"/>
                    </a:lnTo>
                    <a:lnTo>
                      <a:pt x="0" y="125"/>
                    </a:lnTo>
                    <a:lnTo>
                      <a:pt x="0" y="121"/>
                    </a:lnTo>
                    <a:lnTo>
                      <a:pt x="372" y="0"/>
                    </a:lnTo>
                    <a:lnTo>
                      <a:pt x="372" y="6"/>
                    </a:lnTo>
                    <a:close/>
                  </a:path>
                </a:pathLst>
              </a:custGeom>
              <a:solidFill>
                <a:srgbClr val="DF472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5" name="Google Shape;1775;p29"/>
              <p:cNvSpPr/>
              <p:nvPr/>
            </p:nvSpPr>
            <p:spPr>
              <a:xfrm>
                <a:off x="1794" y="1051"/>
                <a:ext cx="372" cy="127"/>
              </a:xfrm>
              <a:custGeom>
                <a:rect b="b" l="l" r="r" t="t"/>
                <a:pathLst>
                  <a:path extrusionOk="0" h="127" w="372">
                    <a:moveTo>
                      <a:pt x="372" y="4"/>
                    </a:moveTo>
                    <a:lnTo>
                      <a:pt x="0" y="127"/>
                    </a:lnTo>
                    <a:lnTo>
                      <a:pt x="0" y="123"/>
                    </a:lnTo>
                    <a:lnTo>
                      <a:pt x="2" y="121"/>
                    </a:lnTo>
                    <a:lnTo>
                      <a:pt x="372" y="0"/>
                    </a:lnTo>
                    <a:lnTo>
                      <a:pt x="372" y="4"/>
                    </a:lnTo>
                    <a:close/>
                  </a:path>
                </a:pathLst>
              </a:custGeom>
              <a:solidFill>
                <a:srgbClr val="DF472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6" name="Google Shape;1776;p29"/>
              <p:cNvSpPr/>
              <p:nvPr/>
            </p:nvSpPr>
            <p:spPr>
              <a:xfrm>
                <a:off x="1794" y="1048"/>
                <a:ext cx="372" cy="126"/>
              </a:xfrm>
              <a:custGeom>
                <a:rect b="b" l="l" r="r" t="t"/>
                <a:pathLst>
                  <a:path extrusionOk="0" h="126" w="372">
                    <a:moveTo>
                      <a:pt x="372" y="5"/>
                    </a:moveTo>
                    <a:lnTo>
                      <a:pt x="0" y="126"/>
                    </a:lnTo>
                    <a:lnTo>
                      <a:pt x="2" y="124"/>
                    </a:lnTo>
                    <a:lnTo>
                      <a:pt x="2" y="120"/>
                    </a:lnTo>
                    <a:lnTo>
                      <a:pt x="372" y="0"/>
                    </a:lnTo>
                    <a:lnTo>
                      <a:pt x="372" y="5"/>
                    </a:lnTo>
                    <a:close/>
                  </a:path>
                </a:pathLst>
              </a:custGeom>
              <a:solidFill>
                <a:srgbClr val="DE472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7" name="Google Shape;1777;p29"/>
              <p:cNvSpPr/>
              <p:nvPr/>
            </p:nvSpPr>
            <p:spPr>
              <a:xfrm>
                <a:off x="1796" y="1046"/>
                <a:ext cx="370" cy="126"/>
              </a:xfrm>
              <a:custGeom>
                <a:rect b="b" l="l" r="r" t="t"/>
                <a:pathLst>
                  <a:path extrusionOk="0" h="126" w="370">
                    <a:moveTo>
                      <a:pt x="370" y="5"/>
                    </a:moveTo>
                    <a:lnTo>
                      <a:pt x="0" y="126"/>
                    </a:lnTo>
                    <a:lnTo>
                      <a:pt x="0" y="122"/>
                    </a:lnTo>
                    <a:lnTo>
                      <a:pt x="1" y="121"/>
                    </a:lnTo>
                    <a:lnTo>
                      <a:pt x="370" y="0"/>
                    </a:lnTo>
                    <a:lnTo>
                      <a:pt x="370" y="5"/>
                    </a:lnTo>
                    <a:close/>
                  </a:path>
                </a:pathLst>
              </a:custGeom>
              <a:solidFill>
                <a:srgbClr val="DE462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8" name="Google Shape;1778;p29"/>
              <p:cNvSpPr/>
              <p:nvPr/>
            </p:nvSpPr>
            <p:spPr>
              <a:xfrm>
                <a:off x="1796" y="1044"/>
                <a:ext cx="370" cy="124"/>
              </a:xfrm>
              <a:custGeom>
                <a:rect b="b" l="l" r="r" t="t"/>
                <a:pathLst>
                  <a:path extrusionOk="0" h="124" w="370">
                    <a:moveTo>
                      <a:pt x="370" y="4"/>
                    </a:moveTo>
                    <a:lnTo>
                      <a:pt x="0" y="124"/>
                    </a:lnTo>
                    <a:lnTo>
                      <a:pt x="1" y="123"/>
                    </a:lnTo>
                    <a:lnTo>
                      <a:pt x="1" y="119"/>
                    </a:lnTo>
                    <a:lnTo>
                      <a:pt x="370" y="0"/>
                    </a:lnTo>
                    <a:lnTo>
                      <a:pt x="370" y="4"/>
                    </a:lnTo>
                    <a:close/>
                  </a:path>
                </a:pathLst>
              </a:custGeom>
              <a:solidFill>
                <a:srgbClr val="DE462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9" name="Google Shape;1779;p29"/>
              <p:cNvSpPr/>
              <p:nvPr/>
            </p:nvSpPr>
            <p:spPr>
              <a:xfrm>
                <a:off x="1797" y="1042"/>
                <a:ext cx="369" cy="125"/>
              </a:xfrm>
              <a:custGeom>
                <a:rect b="b" l="l" r="r" t="t"/>
                <a:pathLst>
                  <a:path extrusionOk="0" h="125" w="369">
                    <a:moveTo>
                      <a:pt x="369" y="4"/>
                    </a:moveTo>
                    <a:lnTo>
                      <a:pt x="0" y="125"/>
                    </a:lnTo>
                    <a:lnTo>
                      <a:pt x="0" y="121"/>
                    </a:lnTo>
                    <a:lnTo>
                      <a:pt x="2" y="119"/>
                    </a:lnTo>
                    <a:lnTo>
                      <a:pt x="369" y="0"/>
                    </a:lnTo>
                    <a:lnTo>
                      <a:pt x="369" y="4"/>
                    </a:lnTo>
                    <a:close/>
                  </a:path>
                </a:pathLst>
              </a:custGeom>
              <a:solidFill>
                <a:srgbClr val="DE452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0" name="Google Shape;1780;p29"/>
              <p:cNvSpPr/>
              <p:nvPr/>
            </p:nvSpPr>
            <p:spPr>
              <a:xfrm>
                <a:off x="1797" y="1038"/>
                <a:ext cx="369" cy="125"/>
              </a:xfrm>
              <a:custGeom>
                <a:rect b="b" l="l" r="r" t="t"/>
                <a:pathLst>
                  <a:path extrusionOk="0" h="125" w="369">
                    <a:moveTo>
                      <a:pt x="369" y="6"/>
                    </a:moveTo>
                    <a:lnTo>
                      <a:pt x="0" y="125"/>
                    </a:lnTo>
                    <a:lnTo>
                      <a:pt x="2" y="123"/>
                    </a:lnTo>
                    <a:lnTo>
                      <a:pt x="2" y="121"/>
                    </a:lnTo>
                    <a:lnTo>
                      <a:pt x="369" y="0"/>
                    </a:lnTo>
                    <a:lnTo>
                      <a:pt x="369" y="6"/>
                    </a:lnTo>
                    <a:close/>
                  </a:path>
                </a:pathLst>
              </a:custGeom>
              <a:solidFill>
                <a:srgbClr val="DE442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1" name="Google Shape;1781;p29"/>
              <p:cNvSpPr/>
              <p:nvPr/>
            </p:nvSpPr>
            <p:spPr>
              <a:xfrm>
                <a:off x="1799" y="1036"/>
                <a:ext cx="367" cy="125"/>
              </a:xfrm>
              <a:custGeom>
                <a:rect b="b" l="l" r="r" t="t"/>
                <a:pathLst>
                  <a:path extrusionOk="0" h="125" w="367">
                    <a:moveTo>
                      <a:pt x="367" y="6"/>
                    </a:moveTo>
                    <a:lnTo>
                      <a:pt x="0" y="125"/>
                    </a:lnTo>
                    <a:lnTo>
                      <a:pt x="0" y="123"/>
                    </a:lnTo>
                    <a:lnTo>
                      <a:pt x="2" y="119"/>
                    </a:lnTo>
                    <a:lnTo>
                      <a:pt x="367" y="0"/>
                    </a:lnTo>
                    <a:lnTo>
                      <a:pt x="367" y="6"/>
                    </a:lnTo>
                    <a:close/>
                  </a:path>
                </a:pathLst>
              </a:custGeom>
              <a:solidFill>
                <a:srgbClr val="DE442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2" name="Google Shape;1782;p29"/>
              <p:cNvSpPr/>
              <p:nvPr/>
            </p:nvSpPr>
            <p:spPr>
              <a:xfrm>
                <a:off x="1799" y="1034"/>
                <a:ext cx="367" cy="125"/>
              </a:xfrm>
              <a:custGeom>
                <a:rect b="b" l="l" r="r" t="t"/>
                <a:pathLst>
                  <a:path extrusionOk="0" h="125" w="367">
                    <a:moveTo>
                      <a:pt x="367" y="4"/>
                    </a:moveTo>
                    <a:lnTo>
                      <a:pt x="0" y="125"/>
                    </a:lnTo>
                    <a:lnTo>
                      <a:pt x="2" y="121"/>
                    </a:lnTo>
                    <a:lnTo>
                      <a:pt x="2" y="119"/>
                    </a:lnTo>
                    <a:lnTo>
                      <a:pt x="367" y="0"/>
                    </a:lnTo>
                    <a:lnTo>
                      <a:pt x="367" y="4"/>
                    </a:lnTo>
                    <a:close/>
                  </a:path>
                </a:pathLst>
              </a:custGeom>
              <a:solidFill>
                <a:srgbClr val="DE442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3" name="Google Shape;1783;p29"/>
              <p:cNvSpPr/>
              <p:nvPr/>
            </p:nvSpPr>
            <p:spPr>
              <a:xfrm>
                <a:off x="1801" y="1030"/>
                <a:ext cx="365" cy="125"/>
              </a:xfrm>
              <a:custGeom>
                <a:rect b="b" l="l" r="r" t="t"/>
                <a:pathLst>
                  <a:path extrusionOk="0" h="125" w="365">
                    <a:moveTo>
                      <a:pt x="365" y="6"/>
                    </a:moveTo>
                    <a:lnTo>
                      <a:pt x="0" y="125"/>
                    </a:lnTo>
                    <a:lnTo>
                      <a:pt x="0" y="123"/>
                    </a:lnTo>
                    <a:lnTo>
                      <a:pt x="2" y="119"/>
                    </a:lnTo>
                    <a:lnTo>
                      <a:pt x="365" y="0"/>
                    </a:lnTo>
                    <a:lnTo>
                      <a:pt x="365" y="6"/>
                    </a:lnTo>
                    <a:close/>
                  </a:path>
                </a:pathLst>
              </a:custGeom>
              <a:solidFill>
                <a:srgbClr val="DE442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4" name="Google Shape;1784;p29"/>
              <p:cNvSpPr/>
              <p:nvPr/>
            </p:nvSpPr>
            <p:spPr>
              <a:xfrm>
                <a:off x="1801" y="1028"/>
                <a:ext cx="365" cy="125"/>
              </a:xfrm>
              <a:custGeom>
                <a:rect b="b" l="l" r="r" t="t"/>
                <a:pathLst>
                  <a:path extrusionOk="0" h="125" w="365">
                    <a:moveTo>
                      <a:pt x="365" y="6"/>
                    </a:moveTo>
                    <a:lnTo>
                      <a:pt x="0" y="125"/>
                    </a:lnTo>
                    <a:lnTo>
                      <a:pt x="2" y="121"/>
                    </a:lnTo>
                    <a:lnTo>
                      <a:pt x="2" y="119"/>
                    </a:lnTo>
                    <a:lnTo>
                      <a:pt x="365" y="0"/>
                    </a:lnTo>
                    <a:lnTo>
                      <a:pt x="365" y="6"/>
                    </a:lnTo>
                    <a:close/>
                  </a:path>
                </a:pathLst>
              </a:custGeom>
              <a:solidFill>
                <a:srgbClr val="DE432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5" name="Google Shape;1785;p29"/>
              <p:cNvSpPr/>
              <p:nvPr/>
            </p:nvSpPr>
            <p:spPr>
              <a:xfrm>
                <a:off x="1803" y="1026"/>
                <a:ext cx="363" cy="123"/>
              </a:xfrm>
              <a:custGeom>
                <a:rect b="b" l="l" r="r" t="t"/>
                <a:pathLst>
                  <a:path extrusionOk="0" h="123" w="363">
                    <a:moveTo>
                      <a:pt x="363" y="4"/>
                    </a:moveTo>
                    <a:lnTo>
                      <a:pt x="0" y="123"/>
                    </a:lnTo>
                    <a:lnTo>
                      <a:pt x="0" y="121"/>
                    </a:lnTo>
                    <a:lnTo>
                      <a:pt x="2" y="118"/>
                    </a:lnTo>
                    <a:lnTo>
                      <a:pt x="363" y="0"/>
                    </a:lnTo>
                    <a:lnTo>
                      <a:pt x="363" y="4"/>
                    </a:lnTo>
                    <a:close/>
                  </a:path>
                </a:pathLst>
              </a:custGeom>
              <a:solidFill>
                <a:srgbClr val="DE432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6" name="Google Shape;1786;p29"/>
              <p:cNvSpPr/>
              <p:nvPr/>
            </p:nvSpPr>
            <p:spPr>
              <a:xfrm>
                <a:off x="1803" y="1025"/>
                <a:ext cx="363" cy="122"/>
              </a:xfrm>
              <a:custGeom>
                <a:rect b="b" l="l" r="r" t="t"/>
                <a:pathLst>
                  <a:path extrusionOk="0" h="122" w="363">
                    <a:moveTo>
                      <a:pt x="363" y="3"/>
                    </a:moveTo>
                    <a:lnTo>
                      <a:pt x="0" y="122"/>
                    </a:lnTo>
                    <a:lnTo>
                      <a:pt x="2" y="119"/>
                    </a:lnTo>
                    <a:lnTo>
                      <a:pt x="4" y="117"/>
                    </a:lnTo>
                    <a:lnTo>
                      <a:pt x="363" y="0"/>
                    </a:lnTo>
                    <a:lnTo>
                      <a:pt x="363" y="3"/>
                    </a:lnTo>
                    <a:close/>
                  </a:path>
                </a:pathLst>
              </a:custGeom>
              <a:solidFill>
                <a:srgbClr val="DE422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7" name="Google Shape;1787;p29"/>
              <p:cNvSpPr/>
              <p:nvPr/>
            </p:nvSpPr>
            <p:spPr>
              <a:xfrm>
                <a:off x="1805" y="1023"/>
                <a:ext cx="361" cy="121"/>
              </a:xfrm>
              <a:custGeom>
                <a:rect b="b" l="l" r="r" t="t"/>
                <a:pathLst>
                  <a:path extrusionOk="0" h="121" w="361">
                    <a:moveTo>
                      <a:pt x="361" y="3"/>
                    </a:moveTo>
                    <a:lnTo>
                      <a:pt x="0" y="121"/>
                    </a:lnTo>
                    <a:lnTo>
                      <a:pt x="2" y="119"/>
                    </a:lnTo>
                    <a:lnTo>
                      <a:pt x="2" y="115"/>
                    </a:lnTo>
                    <a:lnTo>
                      <a:pt x="355" y="0"/>
                    </a:lnTo>
                    <a:lnTo>
                      <a:pt x="361" y="0"/>
                    </a:lnTo>
                    <a:lnTo>
                      <a:pt x="361" y="3"/>
                    </a:lnTo>
                    <a:close/>
                  </a:path>
                </a:pathLst>
              </a:custGeom>
              <a:solidFill>
                <a:srgbClr val="DE422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8" name="Google Shape;1788;p29"/>
              <p:cNvSpPr/>
              <p:nvPr/>
            </p:nvSpPr>
            <p:spPr>
              <a:xfrm>
                <a:off x="1807" y="1023"/>
                <a:ext cx="359" cy="119"/>
              </a:xfrm>
              <a:custGeom>
                <a:rect b="b" l="l" r="r" t="t"/>
                <a:pathLst>
                  <a:path extrusionOk="0" h="119" w="359">
                    <a:moveTo>
                      <a:pt x="359" y="2"/>
                    </a:moveTo>
                    <a:lnTo>
                      <a:pt x="0" y="119"/>
                    </a:lnTo>
                    <a:lnTo>
                      <a:pt x="0" y="115"/>
                    </a:lnTo>
                    <a:lnTo>
                      <a:pt x="2" y="113"/>
                    </a:lnTo>
                    <a:lnTo>
                      <a:pt x="345" y="0"/>
                    </a:lnTo>
                    <a:lnTo>
                      <a:pt x="359" y="0"/>
                    </a:lnTo>
                    <a:lnTo>
                      <a:pt x="359" y="2"/>
                    </a:lnTo>
                    <a:close/>
                  </a:path>
                </a:pathLst>
              </a:custGeom>
              <a:solidFill>
                <a:srgbClr val="DE422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9" name="Google Shape;1789;p29"/>
              <p:cNvSpPr/>
              <p:nvPr/>
            </p:nvSpPr>
            <p:spPr>
              <a:xfrm>
                <a:off x="1807" y="1023"/>
                <a:ext cx="353" cy="115"/>
              </a:xfrm>
              <a:custGeom>
                <a:rect b="b" l="l" r="r" t="t"/>
                <a:pathLst>
                  <a:path extrusionOk="0" h="115" w="353">
                    <a:moveTo>
                      <a:pt x="353" y="0"/>
                    </a:moveTo>
                    <a:lnTo>
                      <a:pt x="0" y="115"/>
                    </a:lnTo>
                    <a:lnTo>
                      <a:pt x="2" y="113"/>
                    </a:lnTo>
                    <a:lnTo>
                      <a:pt x="2" y="109"/>
                    </a:lnTo>
                    <a:lnTo>
                      <a:pt x="338" y="0"/>
                    </a:lnTo>
                    <a:lnTo>
                      <a:pt x="353" y="0"/>
                    </a:lnTo>
                    <a:close/>
                  </a:path>
                </a:pathLst>
              </a:custGeom>
              <a:solidFill>
                <a:srgbClr val="DE412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0" name="Google Shape;1790;p29"/>
              <p:cNvSpPr/>
              <p:nvPr/>
            </p:nvSpPr>
            <p:spPr>
              <a:xfrm>
                <a:off x="1809" y="1023"/>
                <a:ext cx="343" cy="113"/>
              </a:xfrm>
              <a:custGeom>
                <a:rect b="b" l="l" r="r" t="t"/>
                <a:pathLst>
                  <a:path extrusionOk="0" h="113" w="343">
                    <a:moveTo>
                      <a:pt x="343" y="0"/>
                    </a:moveTo>
                    <a:lnTo>
                      <a:pt x="0" y="113"/>
                    </a:lnTo>
                    <a:lnTo>
                      <a:pt x="0" y="109"/>
                    </a:lnTo>
                    <a:lnTo>
                      <a:pt x="2" y="107"/>
                    </a:lnTo>
                    <a:lnTo>
                      <a:pt x="328" y="0"/>
                    </a:lnTo>
                    <a:lnTo>
                      <a:pt x="343" y="0"/>
                    </a:lnTo>
                    <a:close/>
                  </a:path>
                </a:pathLst>
              </a:custGeom>
              <a:solidFill>
                <a:srgbClr val="DE412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1" name="Google Shape;1791;p29"/>
              <p:cNvSpPr/>
              <p:nvPr/>
            </p:nvSpPr>
            <p:spPr>
              <a:xfrm>
                <a:off x="1809" y="1023"/>
                <a:ext cx="336" cy="109"/>
              </a:xfrm>
              <a:custGeom>
                <a:rect b="b" l="l" r="r" t="t"/>
                <a:pathLst>
                  <a:path extrusionOk="0" h="109" w="336">
                    <a:moveTo>
                      <a:pt x="336" y="0"/>
                    </a:moveTo>
                    <a:lnTo>
                      <a:pt x="0" y="109"/>
                    </a:lnTo>
                    <a:lnTo>
                      <a:pt x="2" y="107"/>
                    </a:lnTo>
                    <a:lnTo>
                      <a:pt x="4" y="103"/>
                    </a:lnTo>
                    <a:lnTo>
                      <a:pt x="320" y="0"/>
                    </a:lnTo>
                    <a:lnTo>
                      <a:pt x="336" y="0"/>
                    </a:lnTo>
                    <a:close/>
                  </a:path>
                </a:pathLst>
              </a:custGeom>
              <a:solidFill>
                <a:srgbClr val="DE402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2" name="Google Shape;1792;p29"/>
              <p:cNvSpPr/>
              <p:nvPr/>
            </p:nvSpPr>
            <p:spPr>
              <a:xfrm>
                <a:off x="1811" y="1023"/>
                <a:ext cx="326" cy="107"/>
              </a:xfrm>
              <a:custGeom>
                <a:rect b="b" l="l" r="r" t="t"/>
                <a:pathLst>
                  <a:path extrusionOk="0" h="107" w="326">
                    <a:moveTo>
                      <a:pt x="326" y="0"/>
                    </a:moveTo>
                    <a:lnTo>
                      <a:pt x="0" y="107"/>
                    </a:lnTo>
                    <a:lnTo>
                      <a:pt x="2" y="103"/>
                    </a:lnTo>
                    <a:lnTo>
                      <a:pt x="2" y="101"/>
                    </a:lnTo>
                    <a:lnTo>
                      <a:pt x="311" y="0"/>
                    </a:lnTo>
                    <a:lnTo>
                      <a:pt x="326" y="0"/>
                    </a:lnTo>
                    <a:close/>
                  </a:path>
                </a:pathLst>
              </a:custGeom>
              <a:solidFill>
                <a:srgbClr val="DE402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3" name="Google Shape;1793;p29"/>
              <p:cNvSpPr/>
              <p:nvPr/>
            </p:nvSpPr>
            <p:spPr>
              <a:xfrm>
                <a:off x="1813" y="1023"/>
                <a:ext cx="316" cy="103"/>
              </a:xfrm>
              <a:custGeom>
                <a:rect b="b" l="l" r="r" t="t"/>
                <a:pathLst>
                  <a:path extrusionOk="0" h="103" w="316">
                    <a:moveTo>
                      <a:pt x="316" y="0"/>
                    </a:moveTo>
                    <a:lnTo>
                      <a:pt x="0" y="103"/>
                    </a:lnTo>
                    <a:lnTo>
                      <a:pt x="0" y="101"/>
                    </a:lnTo>
                    <a:lnTo>
                      <a:pt x="2" y="97"/>
                    </a:lnTo>
                    <a:lnTo>
                      <a:pt x="301" y="0"/>
                    </a:lnTo>
                    <a:lnTo>
                      <a:pt x="316" y="0"/>
                    </a:lnTo>
                    <a:close/>
                  </a:path>
                </a:pathLst>
              </a:custGeom>
              <a:solidFill>
                <a:srgbClr val="DE402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4" name="Google Shape;1794;p29"/>
              <p:cNvSpPr/>
              <p:nvPr/>
            </p:nvSpPr>
            <p:spPr>
              <a:xfrm>
                <a:off x="1813" y="1023"/>
                <a:ext cx="309" cy="101"/>
              </a:xfrm>
              <a:custGeom>
                <a:rect b="b" l="l" r="r" t="t"/>
                <a:pathLst>
                  <a:path extrusionOk="0" h="101" w="309">
                    <a:moveTo>
                      <a:pt x="309" y="0"/>
                    </a:moveTo>
                    <a:lnTo>
                      <a:pt x="0" y="101"/>
                    </a:lnTo>
                    <a:lnTo>
                      <a:pt x="2" y="97"/>
                    </a:lnTo>
                    <a:lnTo>
                      <a:pt x="4" y="96"/>
                    </a:lnTo>
                    <a:lnTo>
                      <a:pt x="293" y="0"/>
                    </a:lnTo>
                    <a:lnTo>
                      <a:pt x="309" y="0"/>
                    </a:lnTo>
                    <a:close/>
                  </a:path>
                </a:pathLst>
              </a:custGeom>
              <a:solidFill>
                <a:srgbClr val="DE402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5" name="Google Shape;1795;p29"/>
              <p:cNvSpPr/>
              <p:nvPr/>
            </p:nvSpPr>
            <p:spPr>
              <a:xfrm>
                <a:off x="1815" y="1023"/>
                <a:ext cx="299" cy="97"/>
              </a:xfrm>
              <a:custGeom>
                <a:rect b="b" l="l" r="r" t="t"/>
                <a:pathLst>
                  <a:path extrusionOk="0" h="97" w="299">
                    <a:moveTo>
                      <a:pt x="299" y="0"/>
                    </a:moveTo>
                    <a:lnTo>
                      <a:pt x="0" y="97"/>
                    </a:lnTo>
                    <a:lnTo>
                      <a:pt x="2" y="96"/>
                    </a:lnTo>
                    <a:lnTo>
                      <a:pt x="4" y="92"/>
                    </a:lnTo>
                    <a:lnTo>
                      <a:pt x="284" y="0"/>
                    </a:lnTo>
                    <a:lnTo>
                      <a:pt x="299" y="0"/>
                    </a:lnTo>
                    <a:close/>
                  </a:path>
                </a:pathLst>
              </a:custGeom>
              <a:solidFill>
                <a:srgbClr val="DD402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6" name="Google Shape;1796;p29"/>
              <p:cNvSpPr/>
              <p:nvPr/>
            </p:nvSpPr>
            <p:spPr>
              <a:xfrm>
                <a:off x="1817" y="1023"/>
                <a:ext cx="289" cy="96"/>
              </a:xfrm>
              <a:custGeom>
                <a:rect b="b" l="l" r="r" t="t"/>
                <a:pathLst>
                  <a:path extrusionOk="0" h="96" w="289">
                    <a:moveTo>
                      <a:pt x="289" y="0"/>
                    </a:moveTo>
                    <a:lnTo>
                      <a:pt x="0" y="96"/>
                    </a:lnTo>
                    <a:lnTo>
                      <a:pt x="2" y="92"/>
                    </a:lnTo>
                    <a:lnTo>
                      <a:pt x="2" y="90"/>
                    </a:lnTo>
                    <a:lnTo>
                      <a:pt x="274" y="0"/>
                    </a:lnTo>
                    <a:lnTo>
                      <a:pt x="289" y="0"/>
                    </a:lnTo>
                    <a:close/>
                  </a:path>
                </a:pathLst>
              </a:custGeom>
              <a:solidFill>
                <a:srgbClr val="DD3F2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7" name="Google Shape;1797;p29"/>
              <p:cNvSpPr/>
              <p:nvPr/>
            </p:nvSpPr>
            <p:spPr>
              <a:xfrm>
                <a:off x="1819" y="1023"/>
                <a:ext cx="280" cy="92"/>
              </a:xfrm>
              <a:custGeom>
                <a:rect b="b" l="l" r="r" t="t"/>
                <a:pathLst>
                  <a:path extrusionOk="0" h="92" w="280">
                    <a:moveTo>
                      <a:pt x="280" y="0"/>
                    </a:moveTo>
                    <a:lnTo>
                      <a:pt x="0" y="92"/>
                    </a:lnTo>
                    <a:lnTo>
                      <a:pt x="0" y="90"/>
                    </a:lnTo>
                    <a:lnTo>
                      <a:pt x="1" y="86"/>
                    </a:lnTo>
                    <a:lnTo>
                      <a:pt x="264" y="0"/>
                    </a:lnTo>
                    <a:lnTo>
                      <a:pt x="280" y="0"/>
                    </a:lnTo>
                    <a:close/>
                  </a:path>
                </a:pathLst>
              </a:custGeom>
              <a:solidFill>
                <a:srgbClr val="DD3F3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8" name="Google Shape;1798;p29"/>
              <p:cNvSpPr/>
              <p:nvPr/>
            </p:nvSpPr>
            <p:spPr>
              <a:xfrm>
                <a:off x="1819" y="1023"/>
                <a:ext cx="272" cy="90"/>
              </a:xfrm>
              <a:custGeom>
                <a:rect b="b" l="l" r="r" t="t"/>
                <a:pathLst>
                  <a:path extrusionOk="0" h="90" w="272">
                    <a:moveTo>
                      <a:pt x="272" y="0"/>
                    </a:moveTo>
                    <a:lnTo>
                      <a:pt x="0" y="90"/>
                    </a:lnTo>
                    <a:lnTo>
                      <a:pt x="1" y="86"/>
                    </a:lnTo>
                    <a:lnTo>
                      <a:pt x="3" y="84"/>
                    </a:lnTo>
                    <a:lnTo>
                      <a:pt x="257" y="0"/>
                    </a:lnTo>
                    <a:lnTo>
                      <a:pt x="272" y="0"/>
                    </a:lnTo>
                    <a:close/>
                  </a:path>
                </a:pathLst>
              </a:custGeom>
              <a:solidFill>
                <a:srgbClr val="DD3F3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9" name="Google Shape;1799;p29"/>
              <p:cNvSpPr/>
              <p:nvPr/>
            </p:nvSpPr>
            <p:spPr>
              <a:xfrm>
                <a:off x="1820" y="1023"/>
                <a:ext cx="263" cy="86"/>
              </a:xfrm>
              <a:custGeom>
                <a:rect b="b" l="l" r="r" t="t"/>
                <a:pathLst>
                  <a:path extrusionOk="0" h="86" w="263">
                    <a:moveTo>
                      <a:pt x="263" y="0"/>
                    </a:moveTo>
                    <a:lnTo>
                      <a:pt x="0" y="86"/>
                    </a:lnTo>
                    <a:lnTo>
                      <a:pt x="2" y="84"/>
                    </a:lnTo>
                    <a:lnTo>
                      <a:pt x="4" y="80"/>
                    </a:lnTo>
                    <a:lnTo>
                      <a:pt x="248" y="0"/>
                    </a:lnTo>
                    <a:lnTo>
                      <a:pt x="263" y="0"/>
                    </a:lnTo>
                    <a:close/>
                  </a:path>
                </a:pathLst>
              </a:custGeom>
              <a:solidFill>
                <a:srgbClr val="DD3F3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0" name="Google Shape;1800;p29"/>
              <p:cNvSpPr/>
              <p:nvPr/>
            </p:nvSpPr>
            <p:spPr>
              <a:xfrm>
                <a:off x="1822" y="1023"/>
                <a:ext cx="254" cy="84"/>
              </a:xfrm>
              <a:custGeom>
                <a:rect b="b" l="l" r="r" t="t"/>
                <a:pathLst>
                  <a:path extrusionOk="0" h="84" w="254">
                    <a:moveTo>
                      <a:pt x="254" y="0"/>
                    </a:moveTo>
                    <a:lnTo>
                      <a:pt x="0" y="84"/>
                    </a:lnTo>
                    <a:lnTo>
                      <a:pt x="2" y="80"/>
                    </a:lnTo>
                    <a:lnTo>
                      <a:pt x="4" y="76"/>
                    </a:lnTo>
                    <a:lnTo>
                      <a:pt x="238" y="0"/>
                    </a:lnTo>
                    <a:lnTo>
                      <a:pt x="254" y="0"/>
                    </a:lnTo>
                    <a:close/>
                  </a:path>
                </a:pathLst>
              </a:custGeom>
              <a:solidFill>
                <a:srgbClr val="DD3E3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1" name="Google Shape;1801;p29"/>
              <p:cNvSpPr/>
              <p:nvPr/>
            </p:nvSpPr>
            <p:spPr>
              <a:xfrm>
                <a:off x="1824" y="1023"/>
                <a:ext cx="244" cy="80"/>
              </a:xfrm>
              <a:custGeom>
                <a:rect b="b" l="l" r="r" t="t"/>
                <a:pathLst>
                  <a:path extrusionOk="0" h="80" w="244">
                    <a:moveTo>
                      <a:pt x="244" y="0"/>
                    </a:moveTo>
                    <a:lnTo>
                      <a:pt x="0" y="80"/>
                    </a:lnTo>
                    <a:lnTo>
                      <a:pt x="2" y="76"/>
                    </a:lnTo>
                    <a:lnTo>
                      <a:pt x="4" y="74"/>
                    </a:lnTo>
                    <a:lnTo>
                      <a:pt x="229" y="0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DD3E3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2" name="Google Shape;1802;p29"/>
              <p:cNvSpPr/>
              <p:nvPr/>
            </p:nvSpPr>
            <p:spPr>
              <a:xfrm>
                <a:off x="1826" y="1023"/>
                <a:ext cx="234" cy="76"/>
              </a:xfrm>
              <a:custGeom>
                <a:rect b="b" l="l" r="r" t="t"/>
                <a:pathLst>
                  <a:path extrusionOk="0" h="76" w="234">
                    <a:moveTo>
                      <a:pt x="234" y="0"/>
                    </a:moveTo>
                    <a:lnTo>
                      <a:pt x="0" y="76"/>
                    </a:lnTo>
                    <a:lnTo>
                      <a:pt x="2" y="74"/>
                    </a:lnTo>
                    <a:lnTo>
                      <a:pt x="2" y="71"/>
                    </a:lnTo>
                    <a:lnTo>
                      <a:pt x="219" y="0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rgbClr val="DD3D3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3" name="Google Shape;1803;p29"/>
              <p:cNvSpPr/>
              <p:nvPr/>
            </p:nvSpPr>
            <p:spPr>
              <a:xfrm>
                <a:off x="1828" y="1023"/>
                <a:ext cx="225" cy="74"/>
              </a:xfrm>
              <a:custGeom>
                <a:rect b="b" l="l" r="r" t="t"/>
                <a:pathLst>
                  <a:path extrusionOk="0" h="74" w="225">
                    <a:moveTo>
                      <a:pt x="225" y="0"/>
                    </a:moveTo>
                    <a:lnTo>
                      <a:pt x="0" y="74"/>
                    </a:lnTo>
                    <a:lnTo>
                      <a:pt x="0" y="71"/>
                    </a:lnTo>
                    <a:lnTo>
                      <a:pt x="2" y="69"/>
                    </a:lnTo>
                    <a:lnTo>
                      <a:pt x="209" y="0"/>
                    </a:lnTo>
                    <a:lnTo>
                      <a:pt x="225" y="0"/>
                    </a:lnTo>
                    <a:close/>
                  </a:path>
                </a:pathLst>
              </a:custGeom>
              <a:solidFill>
                <a:srgbClr val="DD3D3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4" name="Google Shape;1804;p29"/>
              <p:cNvSpPr/>
              <p:nvPr/>
            </p:nvSpPr>
            <p:spPr>
              <a:xfrm>
                <a:off x="1828" y="1023"/>
                <a:ext cx="217" cy="71"/>
              </a:xfrm>
              <a:custGeom>
                <a:rect b="b" l="l" r="r" t="t"/>
                <a:pathLst>
                  <a:path extrusionOk="0" h="71" w="217">
                    <a:moveTo>
                      <a:pt x="217" y="0"/>
                    </a:moveTo>
                    <a:lnTo>
                      <a:pt x="0" y="71"/>
                    </a:lnTo>
                    <a:lnTo>
                      <a:pt x="2" y="69"/>
                    </a:lnTo>
                    <a:lnTo>
                      <a:pt x="4" y="65"/>
                    </a:lnTo>
                    <a:lnTo>
                      <a:pt x="202" y="0"/>
                    </a:lnTo>
                    <a:lnTo>
                      <a:pt x="217" y="0"/>
                    </a:lnTo>
                    <a:close/>
                  </a:path>
                </a:pathLst>
              </a:custGeom>
              <a:solidFill>
                <a:srgbClr val="DD3D3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5" name="Google Shape;1805;p29"/>
              <p:cNvSpPr/>
              <p:nvPr/>
            </p:nvSpPr>
            <p:spPr>
              <a:xfrm>
                <a:off x="1830" y="1023"/>
                <a:ext cx="207" cy="69"/>
              </a:xfrm>
              <a:custGeom>
                <a:rect b="b" l="l" r="r" t="t"/>
                <a:pathLst>
                  <a:path extrusionOk="0" h="69" w="207">
                    <a:moveTo>
                      <a:pt x="207" y="0"/>
                    </a:moveTo>
                    <a:lnTo>
                      <a:pt x="0" y="69"/>
                    </a:lnTo>
                    <a:lnTo>
                      <a:pt x="2" y="65"/>
                    </a:lnTo>
                    <a:lnTo>
                      <a:pt x="4" y="61"/>
                    </a:lnTo>
                    <a:lnTo>
                      <a:pt x="194" y="0"/>
                    </a:lnTo>
                    <a:lnTo>
                      <a:pt x="207" y="0"/>
                    </a:lnTo>
                    <a:close/>
                  </a:path>
                </a:pathLst>
              </a:custGeom>
              <a:solidFill>
                <a:srgbClr val="DD3D3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6" name="Google Shape;1806;p29"/>
              <p:cNvSpPr/>
              <p:nvPr/>
            </p:nvSpPr>
            <p:spPr>
              <a:xfrm>
                <a:off x="1832" y="1023"/>
                <a:ext cx="198" cy="65"/>
              </a:xfrm>
              <a:custGeom>
                <a:rect b="b" l="l" r="r" t="t"/>
                <a:pathLst>
                  <a:path extrusionOk="0" h="65" w="198">
                    <a:moveTo>
                      <a:pt x="198" y="0"/>
                    </a:moveTo>
                    <a:lnTo>
                      <a:pt x="0" y="65"/>
                    </a:lnTo>
                    <a:lnTo>
                      <a:pt x="2" y="61"/>
                    </a:lnTo>
                    <a:lnTo>
                      <a:pt x="4" y="59"/>
                    </a:lnTo>
                    <a:lnTo>
                      <a:pt x="184" y="0"/>
                    </a:lnTo>
                    <a:lnTo>
                      <a:pt x="198" y="0"/>
                    </a:lnTo>
                    <a:close/>
                  </a:path>
                </a:pathLst>
              </a:custGeom>
              <a:solidFill>
                <a:srgbClr val="DD3C3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7" name="Google Shape;1807;p29"/>
              <p:cNvSpPr/>
              <p:nvPr/>
            </p:nvSpPr>
            <p:spPr>
              <a:xfrm>
                <a:off x="1834" y="1023"/>
                <a:ext cx="190" cy="61"/>
              </a:xfrm>
              <a:custGeom>
                <a:rect b="b" l="l" r="r" t="t"/>
                <a:pathLst>
                  <a:path extrusionOk="0" h="61" w="190">
                    <a:moveTo>
                      <a:pt x="190" y="0"/>
                    </a:moveTo>
                    <a:lnTo>
                      <a:pt x="0" y="61"/>
                    </a:lnTo>
                    <a:lnTo>
                      <a:pt x="2" y="59"/>
                    </a:lnTo>
                    <a:lnTo>
                      <a:pt x="4" y="55"/>
                    </a:lnTo>
                    <a:lnTo>
                      <a:pt x="175" y="0"/>
                    </a:lnTo>
                    <a:lnTo>
                      <a:pt x="190" y="0"/>
                    </a:lnTo>
                    <a:close/>
                  </a:path>
                </a:pathLst>
              </a:custGeom>
              <a:solidFill>
                <a:srgbClr val="DD3C3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8" name="Google Shape;1808;p29"/>
              <p:cNvSpPr/>
              <p:nvPr/>
            </p:nvSpPr>
            <p:spPr>
              <a:xfrm>
                <a:off x="1836" y="1023"/>
                <a:ext cx="180" cy="59"/>
              </a:xfrm>
              <a:custGeom>
                <a:rect b="b" l="l" r="r" t="t"/>
                <a:pathLst>
                  <a:path extrusionOk="0" h="59" w="180">
                    <a:moveTo>
                      <a:pt x="180" y="0"/>
                    </a:moveTo>
                    <a:lnTo>
                      <a:pt x="0" y="59"/>
                    </a:lnTo>
                    <a:lnTo>
                      <a:pt x="2" y="55"/>
                    </a:lnTo>
                    <a:lnTo>
                      <a:pt x="4" y="53"/>
                    </a:lnTo>
                    <a:lnTo>
                      <a:pt x="165" y="0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DD3C3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9" name="Google Shape;1809;p29"/>
              <p:cNvSpPr/>
              <p:nvPr/>
            </p:nvSpPr>
            <p:spPr>
              <a:xfrm>
                <a:off x="1838" y="1023"/>
                <a:ext cx="171" cy="55"/>
              </a:xfrm>
              <a:custGeom>
                <a:rect b="b" l="l" r="r" t="t"/>
                <a:pathLst>
                  <a:path extrusionOk="0" h="55" w="171">
                    <a:moveTo>
                      <a:pt x="171" y="0"/>
                    </a:moveTo>
                    <a:lnTo>
                      <a:pt x="0" y="55"/>
                    </a:lnTo>
                    <a:lnTo>
                      <a:pt x="2" y="53"/>
                    </a:lnTo>
                    <a:lnTo>
                      <a:pt x="4" y="50"/>
                    </a:lnTo>
                    <a:lnTo>
                      <a:pt x="155" y="0"/>
                    </a:lnTo>
                    <a:lnTo>
                      <a:pt x="171" y="0"/>
                    </a:lnTo>
                    <a:close/>
                  </a:path>
                </a:pathLst>
              </a:custGeom>
              <a:solidFill>
                <a:srgbClr val="DD3C3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0" name="Google Shape;1810;p29"/>
              <p:cNvSpPr/>
              <p:nvPr/>
            </p:nvSpPr>
            <p:spPr>
              <a:xfrm>
                <a:off x="1840" y="1023"/>
                <a:ext cx="161" cy="53"/>
              </a:xfrm>
              <a:custGeom>
                <a:rect b="b" l="l" r="r" t="t"/>
                <a:pathLst>
                  <a:path extrusionOk="0" h="53" w="161">
                    <a:moveTo>
                      <a:pt x="161" y="0"/>
                    </a:moveTo>
                    <a:lnTo>
                      <a:pt x="0" y="53"/>
                    </a:lnTo>
                    <a:lnTo>
                      <a:pt x="2" y="50"/>
                    </a:lnTo>
                    <a:lnTo>
                      <a:pt x="3" y="46"/>
                    </a:lnTo>
                    <a:lnTo>
                      <a:pt x="145" y="0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DD3B3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1" name="Google Shape;1811;p29"/>
              <p:cNvSpPr/>
              <p:nvPr/>
            </p:nvSpPr>
            <p:spPr>
              <a:xfrm>
                <a:off x="1842" y="1023"/>
                <a:ext cx="151" cy="50"/>
              </a:xfrm>
              <a:custGeom>
                <a:rect b="b" l="l" r="r" t="t"/>
                <a:pathLst>
                  <a:path extrusionOk="0" h="50" w="151">
                    <a:moveTo>
                      <a:pt x="151" y="0"/>
                    </a:moveTo>
                    <a:lnTo>
                      <a:pt x="0" y="50"/>
                    </a:lnTo>
                    <a:lnTo>
                      <a:pt x="1" y="46"/>
                    </a:lnTo>
                    <a:lnTo>
                      <a:pt x="3" y="44"/>
                    </a:lnTo>
                    <a:lnTo>
                      <a:pt x="136" y="0"/>
                    </a:lnTo>
                    <a:lnTo>
                      <a:pt x="151" y="0"/>
                    </a:lnTo>
                    <a:close/>
                  </a:path>
                </a:pathLst>
              </a:custGeom>
              <a:solidFill>
                <a:srgbClr val="DD3B3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2" name="Google Shape;1812;p29"/>
              <p:cNvSpPr/>
              <p:nvPr/>
            </p:nvSpPr>
            <p:spPr>
              <a:xfrm>
                <a:off x="1843" y="1023"/>
                <a:ext cx="142" cy="46"/>
              </a:xfrm>
              <a:custGeom>
                <a:rect b="b" l="l" r="r" t="t"/>
                <a:pathLst>
                  <a:path extrusionOk="0" h="46" w="142">
                    <a:moveTo>
                      <a:pt x="142" y="0"/>
                    </a:moveTo>
                    <a:lnTo>
                      <a:pt x="0" y="46"/>
                    </a:lnTo>
                    <a:lnTo>
                      <a:pt x="2" y="44"/>
                    </a:lnTo>
                    <a:lnTo>
                      <a:pt x="6" y="40"/>
                    </a:lnTo>
                    <a:lnTo>
                      <a:pt x="127" y="0"/>
                    </a:lnTo>
                    <a:lnTo>
                      <a:pt x="142" y="0"/>
                    </a:lnTo>
                    <a:close/>
                  </a:path>
                </a:pathLst>
              </a:custGeom>
              <a:solidFill>
                <a:srgbClr val="DD3B3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3" name="Google Shape;1813;p29"/>
              <p:cNvSpPr/>
              <p:nvPr/>
            </p:nvSpPr>
            <p:spPr>
              <a:xfrm>
                <a:off x="1845" y="1023"/>
                <a:ext cx="133" cy="44"/>
              </a:xfrm>
              <a:custGeom>
                <a:rect b="b" l="l" r="r" t="t"/>
                <a:pathLst>
                  <a:path extrusionOk="0" h="44" w="133">
                    <a:moveTo>
                      <a:pt x="133" y="0"/>
                    </a:moveTo>
                    <a:lnTo>
                      <a:pt x="0" y="44"/>
                    </a:lnTo>
                    <a:lnTo>
                      <a:pt x="4" y="40"/>
                    </a:lnTo>
                    <a:lnTo>
                      <a:pt x="6" y="36"/>
                    </a:lnTo>
                    <a:lnTo>
                      <a:pt x="117" y="0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DD3B3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4" name="Google Shape;1814;p29"/>
              <p:cNvSpPr/>
              <p:nvPr/>
            </p:nvSpPr>
            <p:spPr>
              <a:xfrm>
                <a:off x="1849" y="1023"/>
                <a:ext cx="121" cy="40"/>
              </a:xfrm>
              <a:custGeom>
                <a:rect b="b" l="l" r="r" t="t"/>
                <a:pathLst>
                  <a:path extrusionOk="0" h="40" w="121">
                    <a:moveTo>
                      <a:pt x="121" y="0"/>
                    </a:moveTo>
                    <a:lnTo>
                      <a:pt x="0" y="40"/>
                    </a:lnTo>
                    <a:lnTo>
                      <a:pt x="2" y="36"/>
                    </a:lnTo>
                    <a:lnTo>
                      <a:pt x="4" y="34"/>
                    </a:lnTo>
                    <a:lnTo>
                      <a:pt x="106" y="0"/>
                    </a:lnTo>
                    <a:lnTo>
                      <a:pt x="121" y="0"/>
                    </a:lnTo>
                    <a:close/>
                  </a:path>
                </a:pathLst>
              </a:custGeom>
              <a:solidFill>
                <a:srgbClr val="DD3B3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5" name="Google Shape;1815;p29"/>
              <p:cNvSpPr/>
              <p:nvPr/>
            </p:nvSpPr>
            <p:spPr>
              <a:xfrm>
                <a:off x="1851" y="1023"/>
                <a:ext cx="111" cy="36"/>
              </a:xfrm>
              <a:custGeom>
                <a:rect b="b" l="l" r="r" t="t"/>
                <a:pathLst>
                  <a:path extrusionOk="0" h="36" w="111">
                    <a:moveTo>
                      <a:pt x="111" y="0"/>
                    </a:moveTo>
                    <a:lnTo>
                      <a:pt x="0" y="36"/>
                    </a:lnTo>
                    <a:lnTo>
                      <a:pt x="2" y="34"/>
                    </a:lnTo>
                    <a:lnTo>
                      <a:pt x="4" y="30"/>
                    </a:lnTo>
                    <a:lnTo>
                      <a:pt x="96" y="0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rgbClr val="DD3B3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6" name="Google Shape;1816;p29"/>
              <p:cNvSpPr/>
              <p:nvPr/>
            </p:nvSpPr>
            <p:spPr>
              <a:xfrm>
                <a:off x="1853" y="1023"/>
                <a:ext cx="102" cy="34"/>
              </a:xfrm>
              <a:custGeom>
                <a:rect b="b" l="l" r="r" t="t"/>
                <a:pathLst>
                  <a:path extrusionOk="0" h="34" w="102">
                    <a:moveTo>
                      <a:pt x="102" y="0"/>
                    </a:moveTo>
                    <a:lnTo>
                      <a:pt x="0" y="34"/>
                    </a:lnTo>
                    <a:lnTo>
                      <a:pt x="2" y="30"/>
                    </a:lnTo>
                    <a:lnTo>
                      <a:pt x="4" y="26"/>
                    </a:lnTo>
                    <a:lnTo>
                      <a:pt x="86" y="0"/>
                    </a:lnTo>
                    <a:lnTo>
                      <a:pt x="102" y="0"/>
                    </a:lnTo>
                    <a:close/>
                  </a:path>
                </a:pathLst>
              </a:custGeom>
              <a:solidFill>
                <a:srgbClr val="DD3B3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7" name="Google Shape;1817;p29"/>
              <p:cNvSpPr/>
              <p:nvPr/>
            </p:nvSpPr>
            <p:spPr>
              <a:xfrm>
                <a:off x="1855" y="1023"/>
                <a:ext cx="92" cy="30"/>
              </a:xfrm>
              <a:custGeom>
                <a:rect b="b" l="l" r="r" t="t"/>
                <a:pathLst>
                  <a:path extrusionOk="0" h="30" w="92">
                    <a:moveTo>
                      <a:pt x="92" y="0"/>
                    </a:moveTo>
                    <a:lnTo>
                      <a:pt x="0" y="30"/>
                    </a:lnTo>
                    <a:lnTo>
                      <a:pt x="2" y="26"/>
                    </a:lnTo>
                    <a:lnTo>
                      <a:pt x="4" y="25"/>
                    </a:lnTo>
                    <a:lnTo>
                      <a:pt x="77" y="0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DD3B3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8" name="Google Shape;1818;p29"/>
              <p:cNvSpPr/>
              <p:nvPr/>
            </p:nvSpPr>
            <p:spPr>
              <a:xfrm>
                <a:off x="1857" y="1023"/>
                <a:ext cx="82" cy="26"/>
              </a:xfrm>
              <a:custGeom>
                <a:rect b="b" l="l" r="r" t="t"/>
                <a:pathLst>
                  <a:path extrusionOk="0" h="26" w="82">
                    <a:moveTo>
                      <a:pt x="82" y="0"/>
                    </a:moveTo>
                    <a:lnTo>
                      <a:pt x="0" y="26"/>
                    </a:lnTo>
                    <a:lnTo>
                      <a:pt x="2" y="25"/>
                    </a:lnTo>
                    <a:lnTo>
                      <a:pt x="6" y="21"/>
                    </a:lnTo>
                    <a:lnTo>
                      <a:pt x="67" y="0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DD3A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9" name="Google Shape;1819;p29"/>
              <p:cNvSpPr/>
              <p:nvPr/>
            </p:nvSpPr>
            <p:spPr>
              <a:xfrm>
                <a:off x="1859" y="1023"/>
                <a:ext cx="73" cy="25"/>
              </a:xfrm>
              <a:custGeom>
                <a:rect b="b" l="l" r="r" t="t"/>
                <a:pathLst>
                  <a:path extrusionOk="0" h="25" w="73">
                    <a:moveTo>
                      <a:pt x="73" y="0"/>
                    </a:moveTo>
                    <a:lnTo>
                      <a:pt x="0" y="25"/>
                    </a:lnTo>
                    <a:lnTo>
                      <a:pt x="4" y="21"/>
                    </a:lnTo>
                    <a:lnTo>
                      <a:pt x="6" y="17"/>
                    </a:lnTo>
                    <a:lnTo>
                      <a:pt x="57" y="0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DD3A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0" name="Google Shape;1820;p29"/>
              <p:cNvSpPr/>
              <p:nvPr/>
            </p:nvSpPr>
            <p:spPr>
              <a:xfrm>
                <a:off x="1863" y="1023"/>
                <a:ext cx="61" cy="21"/>
              </a:xfrm>
              <a:custGeom>
                <a:rect b="b" l="l" r="r" t="t"/>
                <a:pathLst>
                  <a:path extrusionOk="0" h="21" w="61">
                    <a:moveTo>
                      <a:pt x="61" y="0"/>
                    </a:moveTo>
                    <a:lnTo>
                      <a:pt x="0" y="21"/>
                    </a:lnTo>
                    <a:lnTo>
                      <a:pt x="2" y="17"/>
                    </a:lnTo>
                    <a:lnTo>
                      <a:pt x="4" y="15"/>
                    </a:lnTo>
                    <a:lnTo>
                      <a:pt x="46" y="0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DD3A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1" name="Google Shape;1821;p29"/>
              <p:cNvSpPr/>
              <p:nvPr/>
            </p:nvSpPr>
            <p:spPr>
              <a:xfrm>
                <a:off x="1865" y="1023"/>
                <a:ext cx="51" cy="17"/>
              </a:xfrm>
              <a:custGeom>
                <a:rect b="b" l="l" r="r" t="t"/>
                <a:pathLst>
                  <a:path extrusionOk="0" h="17" w="51">
                    <a:moveTo>
                      <a:pt x="51" y="0"/>
                    </a:moveTo>
                    <a:lnTo>
                      <a:pt x="0" y="17"/>
                    </a:lnTo>
                    <a:lnTo>
                      <a:pt x="2" y="15"/>
                    </a:lnTo>
                    <a:lnTo>
                      <a:pt x="5" y="11"/>
                    </a:lnTo>
                    <a:lnTo>
                      <a:pt x="36" y="0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DC3A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2" name="Google Shape;1822;p29"/>
              <p:cNvSpPr/>
              <p:nvPr/>
            </p:nvSpPr>
            <p:spPr>
              <a:xfrm>
                <a:off x="1867" y="1023"/>
                <a:ext cx="42" cy="15"/>
              </a:xfrm>
              <a:custGeom>
                <a:rect b="b" l="l" r="r" t="t"/>
                <a:pathLst>
                  <a:path extrusionOk="0" h="15" w="42">
                    <a:moveTo>
                      <a:pt x="42" y="0"/>
                    </a:moveTo>
                    <a:lnTo>
                      <a:pt x="0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26" y="0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DC3A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3" name="Google Shape;1823;p29"/>
              <p:cNvSpPr/>
              <p:nvPr/>
            </p:nvSpPr>
            <p:spPr>
              <a:xfrm>
                <a:off x="1870" y="1023"/>
                <a:ext cx="31" cy="11"/>
              </a:xfrm>
              <a:custGeom>
                <a:rect b="b" l="l" r="r" t="t"/>
                <a:pathLst>
                  <a:path extrusionOk="0" h="11" w="31">
                    <a:moveTo>
                      <a:pt x="31" y="0"/>
                    </a:moveTo>
                    <a:lnTo>
                      <a:pt x="0" y="11"/>
                    </a:lnTo>
                    <a:lnTo>
                      <a:pt x="2" y="7"/>
                    </a:lnTo>
                    <a:lnTo>
                      <a:pt x="4" y="3"/>
                    </a:lnTo>
                    <a:lnTo>
                      <a:pt x="16" y="0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DC3A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24" name="Google Shape;1824;p29"/>
            <p:cNvSpPr/>
            <p:nvPr/>
          </p:nvSpPr>
          <p:spPr>
            <a:xfrm>
              <a:off x="1838" y="1451"/>
              <a:ext cx="21" cy="7"/>
            </a:xfrm>
            <a:custGeom>
              <a:rect b="b" l="l" r="r" t="t"/>
              <a:pathLst>
                <a:path extrusionOk="0" h="7" w="21">
                  <a:moveTo>
                    <a:pt x="21" y="0"/>
                  </a:moveTo>
                  <a:lnTo>
                    <a:pt x="0" y="7"/>
                  </a:lnTo>
                  <a:lnTo>
                    <a:pt x="2" y="3"/>
                  </a:lnTo>
                  <a:lnTo>
                    <a:pt x="6" y="2"/>
                  </a:lnTo>
                  <a:lnTo>
                    <a:pt x="6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DC393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5" name="Google Shape;1825;p29"/>
            <p:cNvSpPr/>
            <p:nvPr/>
          </p:nvSpPr>
          <p:spPr>
            <a:xfrm>
              <a:off x="1840" y="1451"/>
              <a:ext cx="12" cy="3"/>
            </a:xfrm>
            <a:custGeom>
              <a:rect b="b" l="l" r="r" t="t"/>
              <a:pathLst>
                <a:path extrusionOk="0" h="3" w="12">
                  <a:moveTo>
                    <a:pt x="12" y="0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4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C393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6" name="Google Shape;1826;p29"/>
            <p:cNvSpPr/>
            <p:nvPr/>
          </p:nvSpPr>
          <p:spPr>
            <a:xfrm>
              <a:off x="1844" y="1443"/>
              <a:ext cx="288" cy="17"/>
            </a:xfrm>
            <a:custGeom>
              <a:rect b="b" l="l" r="r" t="t"/>
              <a:pathLst>
                <a:path extrusionOk="0" h="17" w="296">
                  <a:moveTo>
                    <a:pt x="296" y="8"/>
                  </a:moveTo>
                  <a:lnTo>
                    <a:pt x="28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288" y="17"/>
                  </a:lnTo>
                  <a:lnTo>
                    <a:pt x="296" y="8"/>
                  </a:lnTo>
                  <a:lnTo>
                    <a:pt x="296" y="8"/>
                  </a:lnTo>
                  <a:lnTo>
                    <a:pt x="296" y="0"/>
                  </a:lnTo>
                  <a:lnTo>
                    <a:pt x="288" y="0"/>
                  </a:lnTo>
                  <a:lnTo>
                    <a:pt x="296" y="8"/>
                  </a:lnTo>
                  <a:close/>
                </a:path>
              </a:pathLst>
            </a:custGeom>
            <a:solidFill>
              <a:srgbClr val="DD374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p29"/>
            <p:cNvSpPr/>
            <p:nvPr/>
          </p:nvSpPr>
          <p:spPr>
            <a:xfrm>
              <a:off x="2117" y="1451"/>
              <a:ext cx="15" cy="491"/>
            </a:xfrm>
            <a:custGeom>
              <a:rect b="b" l="l" r="r" t="t"/>
              <a:pathLst>
                <a:path extrusionOk="0" h="491" w="16">
                  <a:moveTo>
                    <a:pt x="8" y="491"/>
                  </a:moveTo>
                  <a:lnTo>
                    <a:pt x="16" y="483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483"/>
                  </a:lnTo>
                  <a:lnTo>
                    <a:pt x="8" y="491"/>
                  </a:lnTo>
                  <a:lnTo>
                    <a:pt x="8" y="491"/>
                  </a:lnTo>
                  <a:lnTo>
                    <a:pt x="16" y="491"/>
                  </a:lnTo>
                  <a:lnTo>
                    <a:pt x="16" y="483"/>
                  </a:lnTo>
                  <a:lnTo>
                    <a:pt x="8" y="491"/>
                  </a:lnTo>
                  <a:close/>
                </a:path>
              </a:pathLst>
            </a:custGeom>
            <a:solidFill>
              <a:srgbClr val="DD374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29"/>
            <p:cNvSpPr/>
            <p:nvPr/>
          </p:nvSpPr>
          <p:spPr>
            <a:xfrm>
              <a:off x="1836" y="1926"/>
              <a:ext cx="288" cy="16"/>
            </a:xfrm>
            <a:custGeom>
              <a:rect b="b" l="l" r="r" t="t"/>
              <a:pathLst>
                <a:path extrusionOk="0" h="16" w="296">
                  <a:moveTo>
                    <a:pt x="0" y="12"/>
                  </a:moveTo>
                  <a:lnTo>
                    <a:pt x="8" y="16"/>
                  </a:lnTo>
                  <a:lnTo>
                    <a:pt x="46" y="16"/>
                  </a:lnTo>
                  <a:lnTo>
                    <a:pt x="83" y="16"/>
                  </a:lnTo>
                  <a:lnTo>
                    <a:pt x="117" y="16"/>
                  </a:lnTo>
                  <a:lnTo>
                    <a:pt x="152" y="16"/>
                  </a:lnTo>
                  <a:lnTo>
                    <a:pt x="186" y="16"/>
                  </a:lnTo>
                  <a:lnTo>
                    <a:pt x="221" y="16"/>
                  </a:lnTo>
                  <a:lnTo>
                    <a:pt x="257" y="16"/>
                  </a:lnTo>
                  <a:lnTo>
                    <a:pt x="296" y="16"/>
                  </a:lnTo>
                  <a:lnTo>
                    <a:pt x="296" y="0"/>
                  </a:lnTo>
                  <a:lnTo>
                    <a:pt x="257" y="0"/>
                  </a:lnTo>
                  <a:lnTo>
                    <a:pt x="221" y="0"/>
                  </a:lnTo>
                  <a:lnTo>
                    <a:pt x="186" y="0"/>
                  </a:lnTo>
                  <a:lnTo>
                    <a:pt x="152" y="0"/>
                  </a:lnTo>
                  <a:lnTo>
                    <a:pt x="117" y="0"/>
                  </a:lnTo>
                  <a:lnTo>
                    <a:pt x="83" y="0"/>
                  </a:lnTo>
                  <a:lnTo>
                    <a:pt x="46" y="0"/>
                  </a:lnTo>
                  <a:lnTo>
                    <a:pt x="8" y="0"/>
                  </a:lnTo>
                  <a:lnTo>
                    <a:pt x="14" y="2"/>
                  </a:lnTo>
                  <a:lnTo>
                    <a:pt x="0" y="12"/>
                  </a:lnTo>
                  <a:lnTo>
                    <a:pt x="4" y="16"/>
                  </a:lnTo>
                  <a:lnTo>
                    <a:pt x="8" y="16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D374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p29"/>
            <p:cNvSpPr/>
            <p:nvPr/>
          </p:nvSpPr>
          <p:spPr>
            <a:xfrm>
              <a:off x="1743" y="1443"/>
              <a:ext cx="107" cy="495"/>
            </a:xfrm>
            <a:custGeom>
              <a:rect b="b" l="l" r="r" t="t"/>
              <a:pathLst>
                <a:path extrusionOk="0" h="495" w="110">
                  <a:moveTo>
                    <a:pt x="104" y="0"/>
                  </a:moveTo>
                  <a:lnTo>
                    <a:pt x="98" y="4"/>
                  </a:lnTo>
                  <a:lnTo>
                    <a:pt x="73" y="36"/>
                  </a:lnTo>
                  <a:lnTo>
                    <a:pt x="50" y="69"/>
                  </a:lnTo>
                  <a:lnTo>
                    <a:pt x="33" y="102"/>
                  </a:lnTo>
                  <a:lnTo>
                    <a:pt x="20" y="134"/>
                  </a:lnTo>
                  <a:lnTo>
                    <a:pt x="10" y="167"/>
                  </a:lnTo>
                  <a:lnTo>
                    <a:pt x="4" y="198"/>
                  </a:lnTo>
                  <a:lnTo>
                    <a:pt x="0" y="228"/>
                  </a:lnTo>
                  <a:lnTo>
                    <a:pt x="0" y="261"/>
                  </a:lnTo>
                  <a:lnTo>
                    <a:pt x="2" y="292"/>
                  </a:lnTo>
                  <a:lnTo>
                    <a:pt x="8" y="320"/>
                  </a:lnTo>
                  <a:lnTo>
                    <a:pt x="18" y="351"/>
                  </a:lnTo>
                  <a:lnTo>
                    <a:pt x="29" y="380"/>
                  </a:lnTo>
                  <a:lnTo>
                    <a:pt x="43" y="411"/>
                  </a:lnTo>
                  <a:lnTo>
                    <a:pt x="58" y="439"/>
                  </a:lnTo>
                  <a:lnTo>
                    <a:pt x="77" y="468"/>
                  </a:lnTo>
                  <a:lnTo>
                    <a:pt x="96" y="495"/>
                  </a:lnTo>
                  <a:lnTo>
                    <a:pt x="110" y="485"/>
                  </a:lnTo>
                  <a:lnTo>
                    <a:pt x="91" y="459"/>
                  </a:lnTo>
                  <a:lnTo>
                    <a:pt x="73" y="430"/>
                  </a:lnTo>
                  <a:lnTo>
                    <a:pt x="56" y="403"/>
                  </a:lnTo>
                  <a:lnTo>
                    <a:pt x="45" y="374"/>
                  </a:lnTo>
                  <a:lnTo>
                    <a:pt x="33" y="345"/>
                  </a:lnTo>
                  <a:lnTo>
                    <a:pt x="25" y="317"/>
                  </a:lnTo>
                  <a:lnTo>
                    <a:pt x="20" y="288"/>
                  </a:lnTo>
                  <a:lnTo>
                    <a:pt x="16" y="259"/>
                  </a:lnTo>
                  <a:lnTo>
                    <a:pt x="16" y="230"/>
                  </a:lnTo>
                  <a:lnTo>
                    <a:pt x="20" y="200"/>
                  </a:lnTo>
                  <a:lnTo>
                    <a:pt x="25" y="171"/>
                  </a:lnTo>
                  <a:lnTo>
                    <a:pt x="35" y="140"/>
                  </a:lnTo>
                  <a:lnTo>
                    <a:pt x="48" y="109"/>
                  </a:lnTo>
                  <a:lnTo>
                    <a:pt x="66" y="79"/>
                  </a:lnTo>
                  <a:lnTo>
                    <a:pt x="85" y="46"/>
                  </a:lnTo>
                  <a:lnTo>
                    <a:pt x="110" y="13"/>
                  </a:lnTo>
                  <a:lnTo>
                    <a:pt x="104" y="17"/>
                  </a:lnTo>
                  <a:lnTo>
                    <a:pt x="104" y="0"/>
                  </a:lnTo>
                  <a:lnTo>
                    <a:pt x="100" y="0"/>
                  </a:lnTo>
                  <a:lnTo>
                    <a:pt x="98" y="4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DD374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30" name="Google Shape;1830;p29"/>
          <p:cNvGrpSpPr/>
          <p:nvPr/>
        </p:nvGrpSpPr>
        <p:grpSpPr>
          <a:xfrm>
            <a:off x="5210175" y="4086225"/>
            <a:ext cx="1319213" cy="219075"/>
            <a:chOff x="3570" y="2757"/>
            <a:chExt cx="831" cy="138"/>
          </a:xfrm>
        </p:grpSpPr>
        <p:sp>
          <p:nvSpPr>
            <p:cNvPr id="1831" name="Google Shape;1831;p29"/>
            <p:cNvSpPr/>
            <p:nvPr/>
          </p:nvSpPr>
          <p:spPr>
            <a:xfrm>
              <a:off x="3570" y="2816"/>
              <a:ext cx="753" cy="27"/>
            </a:xfrm>
            <a:custGeom>
              <a:rect b="b" l="l" r="r" t="t"/>
              <a:pathLst>
                <a:path extrusionOk="0" h="27" w="774">
                  <a:moveTo>
                    <a:pt x="774" y="4"/>
                  </a:moveTo>
                  <a:lnTo>
                    <a:pt x="0" y="0"/>
                  </a:lnTo>
                  <a:lnTo>
                    <a:pt x="0" y="23"/>
                  </a:lnTo>
                  <a:lnTo>
                    <a:pt x="774" y="27"/>
                  </a:lnTo>
                  <a:lnTo>
                    <a:pt x="774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p29"/>
            <p:cNvSpPr/>
            <p:nvPr/>
          </p:nvSpPr>
          <p:spPr>
            <a:xfrm>
              <a:off x="4245" y="2757"/>
              <a:ext cx="156" cy="138"/>
            </a:xfrm>
            <a:custGeom>
              <a:rect b="b" l="l" r="r" t="t"/>
              <a:pathLst>
                <a:path extrusionOk="0" h="138" w="161">
                  <a:moveTo>
                    <a:pt x="161" y="69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4" y="4"/>
                  </a:lnTo>
                  <a:lnTo>
                    <a:pt x="6" y="8"/>
                  </a:lnTo>
                  <a:lnTo>
                    <a:pt x="8" y="13"/>
                  </a:lnTo>
                  <a:lnTo>
                    <a:pt x="8" y="17"/>
                  </a:lnTo>
                  <a:lnTo>
                    <a:pt x="10" y="21"/>
                  </a:lnTo>
                  <a:lnTo>
                    <a:pt x="11" y="25"/>
                  </a:lnTo>
                  <a:lnTo>
                    <a:pt x="13" y="31"/>
                  </a:lnTo>
                  <a:lnTo>
                    <a:pt x="13" y="35"/>
                  </a:lnTo>
                  <a:lnTo>
                    <a:pt x="15" y="38"/>
                  </a:lnTo>
                  <a:lnTo>
                    <a:pt x="15" y="42"/>
                  </a:lnTo>
                  <a:lnTo>
                    <a:pt x="17" y="48"/>
                  </a:lnTo>
                  <a:lnTo>
                    <a:pt x="17" y="52"/>
                  </a:lnTo>
                  <a:lnTo>
                    <a:pt x="17" y="56"/>
                  </a:lnTo>
                  <a:lnTo>
                    <a:pt x="17" y="59"/>
                  </a:lnTo>
                  <a:lnTo>
                    <a:pt x="17" y="65"/>
                  </a:lnTo>
                  <a:lnTo>
                    <a:pt x="17" y="69"/>
                  </a:lnTo>
                  <a:lnTo>
                    <a:pt x="17" y="73"/>
                  </a:lnTo>
                  <a:lnTo>
                    <a:pt x="17" y="77"/>
                  </a:lnTo>
                  <a:lnTo>
                    <a:pt x="17" y="82"/>
                  </a:lnTo>
                  <a:lnTo>
                    <a:pt x="17" y="86"/>
                  </a:lnTo>
                  <a:lnTo>
                    <a:pt x="15" y="90"/>
                  </a:lnTo>
                  <a:lnTo>
                    <a:pt x="15" y="94"/>
                  </a:lnTo>
                  <a:lnTo>
                    <a:pt x="15" y="100"/>
                  </a:lnTo>
                  <a:lnTo>
                    <a:pt x="13" y="104"/>
                  </a:lnTo>
                  <a:lnTo>
                    <a:pt x="11" y="107"/>
                  </a:lnTo>
                  <a:lnTo>
                    <a:pt x="11" y="111"/>
                  </a:lnTo>
                  <a:lnTo>
                    <a:pt x="10" y="115"/>
                  </a:lnTo>
                  <a:lnTo>
                    <a:pt x="8" y="121"/>
                  </a:lnTo>
                  <a:lnTo>
                    <a:pt x="6" y="125"/>
                  </a:lnTo>
                  <a:lnTo>
                    <a:pt x="4" y="129"/>
                  </a:lnTo>
                  <a:lnTo>
                    <a:pt x="2" y="132"/>
                  </a:lnTo>
                  <a:lnTo>
                    <a:pt x="0" y="138"/>
                  </a:lnTo>
                  <a:lnTo>
                    <a:pt x="161" y="69"/>
                  </a:lnTo>
                  <a:lnTo>
                    <a:pt x="161" y="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33" name="Google Shape;1833;p29"/>
          <p:cNvGrpSpPr/>
          <p:nvPr/>
        </p:nvGrpSpPr>
        <p:grpSpPr>
          <a:xfrm>
            <a:off x="1463675" y="1600200"/>
            <a:ext cx="6761163" cy="306388"/>
            <a:chOff x="1210" y="1248"/>
            <a:chExt cx="4259" cy="193"/>
          </a:xfrm>
        </p:grpSpPr>
        <p:sp>
          <p:nvSpPr>
            <p:cNvPr id="1834" name="Google Shape;1834;p29"/>
            <p:cNvSpPr/>
            <p:nvPr/>
          </p:nvSpPr>
          <p:spPr>
            <a:xfrm>
              <a:off x="2389" y="1351"/>
              <a:ext cx="17" cy="83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29"/>
            <p:cNvSpPr/>
            <p:nvPr/>
          </p:nvSpPr>
          <p:spPr>
            <a:xfrm>
              <a:off x="2423" y="1351"/>
              <a:ext cx="80" cy="83"/>
            </a:xfrm>
            <a:custGeom>
              <a:rect b="b" l="l" r="r" t="t"/>
              <a:pathLst>
                <a:path extrusionOk="0" h="83" w="82">
                  <a:moveTo>
                    <a:pt x="0" y="83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42" y="56"/>
                  </a:lnTo>
                  <a:lnTo>
                    <a:pt x="57" y="0"/>
                  </a:lnTo>
                  <a:lnTo>
                    <a:pt x="82" y="0"/>
                  </a:lnTo>
                  <a:lnTo>
                    <a:pt x="82" y="83"/>
                  </a:lnTo>
                  <a:lnTo>
                    <a:pt x="67" y="83"/>
                  </a:lnTo>
                  <a:lnTo>
                    <a:pt x="67" y="17"/>
                  </a:lnTo>
                  <a:lnTo>
                    <a:pt x="50" y="83"/>
                  </a:lnTo>
                  <a:lnTo>
                    <a:pt x="33" y="83"/>
                  </a:lnTo>
                  <a:lnTo>
                    <a:pt x="15" y="17"/>
                  </a:lnTo>
                  <a:lnTo>
                    <a:pt x="15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29"/>
            <p:cNvSpPr/>
            <p:nvPr/>
          </p:nvSpPr>
          <p:spPr>
            <a:xfrm>
              <a:off x="2522" y="1351"/>
              <a:ext cx="67" cy="83"/>
            </a:xfrm>
            <a:custGeom>
              <a:rect b="b" l="l" r="r" t="t"/>
              <a:pathLst>
                <a:path extrusionOk="0" h="83" w="69">
                  <a:moveTo>
                    <a:pt x="0" y="0"/>
                  </a:moveTo>
                  <a:lnTo>
                    <a:pt x="17" y="0"/>
                  </a:lnTo>
                  <a:lnTo>
                    <a:pt x="17" y="44"/>
                  </a:lnTo>
                  <a:lnTo>
                    <a:pt x="17" y="54"/>
                  </a:lnTo>
                  <a:lnTo>
                    <a:pt x="17" y="58"/>
                  </a:lnTo>
                  <a:lnTo>
                    <a:pt x="19" y="62"/>
                  </a:lnTo>
                  <a:lnTo>
                    <a:pt x="23" y="65"/>
                  </a:lnTo>
                  <a:lnTo>
                    <a:pt x="26" y="69"/>
                  </a:lnTo>
                  <a:lnTo>
                    <a:pt x="34" y="69"/>
                  </a:lnTo>
                  <a:lnTo>
                    <a:pt x="40" y="69"/>
                  </a:lnTo>
                  <a:lnTo>
                    <a:pt x="46" y="65"/>
                  </a:lnTo>
                  <a:lnTo>
                    <a:pt x="48" y="64"/>
                  </a:lnTo>
                  <a:lnTo>
                    <a:pt x="50" y="60"/>
                  </a:lnTo>
                  <a:lnTo>
                    <a:pt x="50" y="54"/>
                  </a:lnTo>
                  <a:lnTo>
                    <a:pt x="50" y="44"/>
                  </a:lnTo>
                  <a:lnTo>
                    <a:pt x="50" y="0"/>
                  </a:lnTo>
                  <a:lnTo>
                    <a:pt x="69" y="0"/>
                  </a:lnTo>
                  <a:lnTo>
                    <a:pt x="69" y="42"/>
                  </a:lnTo>
                  <a:lnTo>
                    <a:pt x="67" y="56"/>
                  </a:lnTo>
                  <a:lnTo>
                    <a:pt x="67" y="64"/>
                  </a:lnTo>
                  <a:lnTo>
                    <a:pt x="65" y="69"/>
                  </a:lnTo>
                  <a:lnTo>
                    <a:pt x="61" y="75"/>
                  </a:lnTo>
                  <a:lnTo>
                    <a:pt x="57" y="77"/>
                  </a:lnTo>
                  <a:lnTo>
                    <a:pt x="51" y="81"/>
                  </a:lnTo>
                  <a:lnTo>
                    <a:pt x="44" y="83"/>
                  </a:lnTo>
                  <a:lnTo>
                    <a:pt x="34" y="83"/>
                  </a:lnTo>
                  <a:lnTo>
                    <a:pt x="23" y="83"/>
                  </a:lnTo>
                  <a:lnTo>
                    <a:pt x="15" y="81"/>
                  </a:lnTo>
                  <a:lnTo>
                    <a:pt x="9" y="77"/>
                  </a:lnTo>
                  <a:lnTo>
                    <a:pt x="5" y="73"/>
                  </a:lnTo>
                  <a:lnTo>
                    <a:pt x="2" y="69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29"/>
            <p:cNvSpPr/>
            <p:nvPr/>
          </p:nvSpPr>
          <p:spPr>
            <a:xfrm>
              <a:off x="2606" y="1351"/>
              <a:ext cx="67" cy="83"/>
            </a:xfrm>
            <a:custGeom>
              <a:rect b="b" l="l" r="r" t="t"/>
              <a:pathLst>
                <a:path extrusionOk="0" h="83" w="69">
                  <a:moveTo>
                    <a:pt x="0" y="83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54" y="54"/>
                  </a:lnTo>
                  <a:lnTo>
                    <a:pt x="54" y="0"/>
                  </a:lnTo>
                  <a:lnTo>
                    <a:pt x="69" y="0"/>
                  </a:lnTo>
                  <a:lnTo>
                    <a:pt x="69" y="83"/>
                  </a:lnTo>
                  <a:lnTo>
                    <a:pt x="52" y="83"/>
                  </a:lnTo>
                  <a:lnTo>
                    <a:pt x="17" y="29"/>
                  </a:lnTo>
                  <a:lnTo>
                    <a:pt x="17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29"/>
            <p:cNvSpPr/>
            <p:nvPr/>
          </p:nvSpPr>
          <p:spPr>
            <a:xfrm>
              <a:off x="2691" y="1351"/>
              <a:ext cx="18" cy="83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29"/>
            <p:cNvSpPr/>
            <p:nvPr/>
          </p:nvSpPr>
          <p:spPr>
            <a:xfrm>
              <a:off x="2723" y="1351"/>
              <a:ext cx="71" cy="83"/>
            </a:xfrm>
            <a:custGeom>
              <a:rect b="b" l="l" r="r" t="t"/>
              <a:pathLst>
                <a:path extrusionOk="0" h="83" w="73">
                  <a:moveTo>
                    <a:pt x="0" y="0"/>
                  </a:moveTo>
                  <a:lnTo>
                    <a:pt x="33" y="0"/>
                  </a:lnTo>
                  <a:lnTo>
                    <a:pt x="42" y="0"/>
                  </a:lnTo>
                  <a:lnTo>
                    <a:pt x="50" y="2"/>
                  </a:lnTo>
                  <a:lnTo>
                    <a:pt x="56" y="4"/>
                  </a:lnTo>
                  <a:lnTo>
                    <a:pt x="61" y="10"/>
                  </a:lnTo>
                  <a:lnTo>
                    <a:pt x="67" y="16"/>
                  </a:lnTo>
                  <a:lnTo>
                    <a:pt x="71" y="23"/>
                  </a:lnTo>
                  <a:lnTo>
                    <a:pt x="73" y="31"/>
                  </a:lnTo>
                  <a:lnTo>
                    <a:pt x="73" y="42"/>
                  </a:lnTo>
                  <a:lnTo>
                    <a:pt x="73" y="52"/>
                  </a:lnTo>
                  <a:lnTo>
                    <a:pt x="71" y="60"/>
                  </a:lnTo>
                  <a:lnTo>
                    <a:pt x="67" y="67"/>
                  </a:lnTo>
                  <a:lnTo>
                    <a:pt x="61" y="73"/>
                  </a:lnTo>
                  <a:lnTo>
                    <a:pt x="56" y="77"/>
                  </a:lnTo>
                  <a:lnTo>
                    <a:pt x="50" y="81"/>
                  </a:lnTo>
                  <a:lnTo>
                    <a:pt x="42" y="81"/>
                  </a:lnTo>
                  <a:lnTo>
                    <a:pt x="34" y="83"/>
                  </a:lnTo>
                  <a:lnTo>
                    <a:pt x="0" y="83"/>
                  </a:lnTo>
                  <a:lnTo>
                    <a:pt x="0" y="0"/>
                  </a:lnTo>
                  <a:close/>
                  <a:moveTo>
                    <a:pt x="19" y="14"/>
                  </a:moveTo>
                  <a:lnTo>
                    <a:pt x="19" y="67"/>
                  </a:lnTo>
                  <a:lnTo>
                    <a:pt x="31" y="67"/>
                  </a:lnTo>
                  <a:lnTo>
                    <a:pt x="38" y="67"/>
                  </a:lnTo>
                  <a:lnTo>
                    <a:pt x="42" y="67"/>
                  </a:lnTo>
                  <a:lnTo>
                    <a:pt x="46" y="65"/>
                  </a:lnTo>
                  <a:lnTo>
                    <a:pt x="50" y="64"/>
                  </a:lnTo>
                  <a:lnTo>
                    <a:pt x="52" y="62"/>
                  </a:lnTo>
                  <a:lnTo>
                    <a:pt x="54" y="56"/>
                  </a:lnTo>
                  <a:lnTo>
                    <a:pt x="56" y="50"/>
                  </a:lnTo>
                  <a:lnTo>
                    <a:pt x="56" y="41"/>
                  </a:lnTo>
                  <a:lnTo>
                    <a:pt x="56" y="33"/>
                  </a:lnTo>
                  <a:lnTo>
                    <a:pt x="54" y="27"/>
                  </a:lnTo>
                  <a:lnTo>
                    <a:pt x="52" y="21"/>
                  </a:lnTo>
                  <a:lnTo>
                    <a:pt x="48" y="19"/>
                  </a:lnTo>
                  <a:lnTo>
                    <a:pt x="44" y="16"/>
                  </a:lnTo>
                  <a:lnTo>
                    <a:pt x="40" y="16"/>
                  </a:lnTo>
                  <a:lnTo>
                    <a:pt x="34" y="14"/>
                  </a:lnTo>
                  <a:lnTo>
                    <a:pt x="27" y="14"/>
                  </a:lnTo>
                  <a:lnTo>
                    <a:pt x="19" y="1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29"/>
            <p:cNvSpPr/>
            <p:nvPr/>
          </p:nvSpPr>
          <p:spPr>
            <a:xfrm>
              <a:off x="2800" y="1351"/>
              <a:ext cx="86" cy="83"/>
            </a:xfrm>
            <a:custGeom>
              <a:rect b="b" l="l" r="r" t="t"/>
              <a:pathLst>
                <a:path extrusionOk="0" h="83" w="88">
                  <a:moveTo>
                    <a:pt x="88" y="83"/>
                  </a:moveTo>
                  <a:lnTo>
                    <a:pt x="69" y="83"/>
                  </a:lnTo>
                  <a:lnTo>
                    <a:pt x="61" y="64"/>
                  </a:lnTo>
                  <a:lnTo>
                    <a:pt x="26" y="64"/>
                  </a:lnTo>
                  <a:lnTo>
                    <a:pt x="19" y="83"/>
                  </a:lnTo>
                  <a:lnTo>
                    <a:pt x="0" y="83"/>
                  </a:lnTo>
                  <a:lnTo>
                    <a:pt x="34" y="0"/>
                  </a:lnTo>
                  <a:lnTo>
                    <a:pt x="53" y="0"/>
                  </a:lnTo>
                  <a:lnTo>
                    <a:pt x="88" y="83"/>
                  </a:lnTo>
                  <a:close/>
                  <a:moveTo>
                    <a:pt x="55" y="50"/>
                  </a:moveTo>
                  <a:lnTo>
                    <a:pt x="44" y="19"/>
                  </a:lnTo>
                  <a:lnTo>
                    <a:pt x="32" y="50"/>
                  </a:lnTo>
                  <a:lnTo>
                    <a:pt x="55" y="5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1" name="Google Shape;1841;p29"/>
            <p:cNvSpPr/>
            <p:nvPr/>
          </p:nvSpPr>
          <p:spPr>
            <a:xfrm>
              <a:off x="2895" y="1351"/>
              <a:ext cx="71" cy="83"/>
            </a:xfrm>
            <a:custGeom>
              <a:rect b="b" l="l" r="r" t="t"/>
              <a:pathLst>
                <a:path extrusionOk="0" h="83" w="73">
                  <a:moveTo>
                    <a:pt x="0" y="0"/>
                  </a:moveTo>
                  <a:lnTo>
                    <a:pt x="31" y="0"/>
                  </a:lnTo>
                  <a:lnTo>
                    <a:pt x="41" y="0"/>
                  </a:lnTo>
                  <a:lnTo>
                    <a:pt x="48" y="2"/>
                  </a:lnTo>
                  <a:lnTo>
                    <a:pt x="56" y="4"/>
                  </a:lnTo>
                  <a:lnTo>
                    <a:pt x="62" y="10"/>
                  </a:lnTo>
                  <a:lnTo>
                    <a:pt x="66" y="16"/>
                  </a:lnTo>
                  <a:lnTo>
                    <a:pt x="70" y="23"/>
                  </a:lnTo>
                  <a:lnTo>
                    <a:pt x="71" y="31"/>
                  </a:lnTo>
                  <a:lnTo>
                    <a:pt x="73" y="42"/>
                  </a:lnTo>
                  <a:lnTo>
                    <a:pt x="71" y="52"/>
                  </a:lnTo>
                  <a:lnTo>
                    <a:pt x="70" y="60"/>
                  </a:lnTo>
                  <a:lnTo>
                    <a:pt x="66" y="67"/>
                  </a:lnTo>
                  <a:lnTo>
                    <a:pt x="60" y="73"/>
                  </a:lnTo>
                  <a:lnTo>
                    <a:pt x="56" y="77"/>
                  </a:lnTo>
                  <a:lnTo>
                    <a:pt x="48" y="81"/>
                  </a:lnTo>
                  <a:lnTo>
                    <a:pt x="41" y="81"/>
                  </a:lnTo>
                  <a:lnTo>
                    <a:pt x="33" y="83"/>
                  </a:lnTo>
                  <a:lnTo>
                    <a:pt x="0" y="83"/>
                  </a:lnTo>
                  <a:lnTo>
                    <a:pt x="0" y="0"/>
                  </a:lnTo>
                  <a:close/>
                  <a:moveTo>
                    <a:pt x="18" y="14"/>
                  </a:moveTo>
                  <a:lnTo>
                    <a:pt x="18" y="67"/>
                  </a:lnTo>
                  <a:lnTo>
                    <a:pt x="31" y="67"/>
                  </a:lnTo>
                  <a:lnTo>
                    <a:pt x="37" y="67"/>
                  </a:lnTo>
                  <a:lnTo>
                    <a:pt x="41" y="67"/>
                  </a:lnTo>
                  <a:lnTo>
                    <a:pt x="45" y="65"/>
                  </a:lnTo>
                  <a:lnTo>
                    <a:pt x="48" y="64"/>
                  </a:lnTo>
                  <a:lnTo>
                    <a:pt x="50" y="62"/>
                  </a:lnTo>
                  <a:lnTo>
                    <a:pt x="52" y="56"/>
                  </a:lnTo>
                  <a:lnTo>
                    <a:pt x="54" y="50"/>
                  </a:lnTo>
                  <a:lnTo>
                    <a:pt x="54" y="41"/>
                  </a:lnTo>
                  <a:lnTo>
                    <a:pt x="54" y="33"/>
                  </a:lnTo>
                  <a:lnTo>
                    <a:pt x="52" y="27"/>
                  </a:lnTo>
                  <a:lnTo>
                    <a:pt x="50" y="21"/>
                  </a:lnTo>
                  <a:lnTo>
                    <a:pt x="48" y="19"/>
                  </a:lnTo>
                  <a:lnTo>
                    <a:pt x="45" y="16"/>
                  </a:lnTo>
                  <a:lnTo>
                    <a:pt x="39" y="16"/>
                  </a:lnTo>
                  <a:lnTo>
                    <a:pt x="35" y="14"/>
                  </a:lnTo>
                  <a:lnTo>
                    <a:pt x="25" y="14"/>
                  </a:lnTo>
                  <a:lnTo>
                    <a:pt x="18" y="1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2" name="Google Shape;1842;p29"/>
            <p:cNvSpPr/>
            <p:nvPr/>
          </p:nvSpPr>
          <p:spPr>
            <a:xfrm>
              <a:off x="2979" y="1351"/>
              <a:ext cx="65" cy="83"/>
            </a:xfrm>
            <a:custGeom>
              <a:rect b="b" l="l" r="r" t="t"/>
              <a:pathLst>
                <a:path extrusionOk="0" h="83" w="67">
                  <a:moveTo>
                    <a:pt x="0" y="83"/>
                  </a:moveTo>
                  <a:lnTo>
                    <a:pt x="0" y="0"/>
                  </a:lnTo>
                  <a:lnTo>
                    <a:pt x="65" y="0"/>
                  </a:lnTo>
                  <a:lnTo>
                    <a:pt x="65" y="14"/>
                  </a:lnTo>
                  <a:lnTo>
                    <a:pt x="17" y="14"/>
                  </a:lnTo>
                  <a:lnTo>
                    <a:pt x="17" y="33"/>
                  </a:lnTo>
                  <a:lnTo>
                    <a:pt x="61" y="33"/>
                  </a:lnTo>
                  <a:lnTo>
                    <a:pt x="61" y="46"/>
                  </a:lnTo>
                  <a:lnTo>
                    <a:pt x="17" y="46"/>
                  </a:lnTo>
                  <a:lnTo>
                    <a:pt x="17" y="67"/>
                  </a:lnTo>
                  <a:lnTo>
                    <a:pt x="67" y="67"/>
                  </a:lnTo>
                  <a:lnTo>
                    <a:pt x="67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29"/>
            <p:cNvSpPr/>
            <p:nvPr/>
          </p:nvSpPr>
          <p:spPr>
            <a:xfrm>
              <a:off x="3124" y="1351"/>
              <a:ext cx="68" cy="83"/>
            </a:xfrm>
            <a:custGeom>
              <a:rect b="b" l="l" r="r" t="t"/>
              <a:pathLst>
                <a:path extrusionOk="0" h="83" w="70">
                  <a:moveTo>
                    <a:pt x="0" y="83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52" y="54"/>
                  </a:lnTo>
                  <a:lnTo>
                    <a:pt x="52" y="0"/>
                  </a:lnTo>
                  <a:lnTo>
                    <a:pt x="70" y="0"/>
                  </a:lnTo>
                  <a:lnTo>
                    <a:pt x="70" y="83"/>
                  </a:lnTo>
                  <a:lnTo>
                    <a:pt x="50" y="83"/>
                  </a:lnTo>
                  <a:lnTo>
                    <a:pt x="16" y="29"/>
                  </a:lnTo>
                  <a:lnTo>
                    <a:pt x="16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29"/>
            <p:cNvSpPr/>
            <p:nvPr/>
          </p:nvSpPr>
          <p:spPr>
            <a:xfrm>
              <a:off x="3201" y="1351"/>
              <a:ext cx="85" cy="83"/>
            </a:xfrm>
            <a:custGeom>
              <a:rect b="b" l="l" r="r" t="t"/>
              <a:pathLst>
                <a:path extrusionOk="0" h="83" w="87">
                  <a:moveTo>
                    <a:pt x="87" y="83"/>
                  </a:moveTo>
                  <a:lnTo>
                    <a:pt x="67" y="83"/>
                  </a:lnTo>
                  <a:lnTo>
                    <a:pt x="60" y="64"/>
                  </a:lnTo>
                  <a:lnTo>
                    <a:pt x="25" y="64"/>
                  </a:lnTo>
                  <a:lnTo>
                    <a:pt x="17" y="83"/>
                  </a:lnTo>
                  <a:lnTo>
                    <a:pt x="0" y="83"/>
                  </a:lnTo>
                  <a:lnTo>
                    <a:pt x="33" y="0"/>
                  </a:lnTo>
                  <a:lnTo>
                    <a:pt x="52" y="0"/>
                  </a:lnTo>
                  <a:lnTo>
                    <a:pt x="87" y="83"/>
                  </a:lnTo>
                  <a:close/>
                  <a:moveTo>
                    <a:pt x="54" y="50"/>
                  </a:moveTo>
                  <a:lnTo>
                    <a:pt x="42" y="19"/>
                  </a:lnTo>
                  <a:lnTo>
                    <a:pt x="31" y="50"/>
                  </a:lnTo>
                  <a:lnTo>
                    <a:pt x="54" y="5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29"/>
            <p:cNvSpPr/>
            <p:nvPr/>
          </p:nvSpPr>
          <p:spPr>
            <a:xfrm>
              <a:off x="3280" y="1351"/>
              <a:ext cx="67" cy="83"/>
            </a:xfrm>
            <a:custGeom>
              <a:rect b="b" l="l" r="r" t="t"/>
              <a:pathLst>
                <a:path extrusionOk="0" h="83" w="69">
                  <a:moveTo>
                    <a:pt x="25" y="83"/>
                  </a:moveTo>
                  <a:lnTo>
                    <a:pt x="25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14"/>
                  </a:lnTo>
                  <a:lnTo>
                    <a:pt x="42" y="14"/>
                  </a:lnTo>
                  <a:lnTo>
                    <a:pt x="42" y="83"/>
                  </a:lnTo>
                  <a:lnTo>
                    <a:pt x="25" y="8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29"/>
            <p:cNvSpPr/>
            <p:nvPr/>
          </p:nvSpPr>
          <p:spPr>
            <a:xfrm>
              <a:off x="3357" y="1351"/>
              <a:ext cx="68" cy="83"/>
            </a:xfrm>
            <a:custGeom>
              <a:rect b="b" l="l" r="r" t="t"/>
              <a:pathLst>
                <a:path extrusionOk="0" h="83" w="69">
                  <a:moveTo>
                    <a:pt x="0" y="0"/>
                  </a:moveTo>
                  <a:lnTo>
                    <a:pt x="18" y="0"/>
                  </a:lnTo>
                  <a:lnTo>
                    <a:pt x="18" y="44"/>
                  </a:lnTo>
                  <a:lnTo>
                    <a:pt x="18" y="54"/>
                  </a:lnTo>
                  <a:lnTo>
                    <a:pt x="18" y="58"/>
                  </a:lnTo>
                  <a:lnTo>
                    <a:pt x="20" y="62"/>
                  </a:lnTo>
                  <a:lnTo>
                    <a:pt x="23" y="65"/>
                  </a:lnTo>
                  <a:lnTo>
                    <a:pt x="29" y="69"/>
                  </a:lnTo>
                  <a:lnTo>
                    <a:pt x="35" y="69"/>
                  </a:lnTo>
                  <a:lnTo>
                    <a:pt x="41" y="69"/>
                  </a:lnTo>
                  <a:lnTo>
                    <a:pt x="46" y="65"/>
                  </a:lnTo>
                  <a:lnTo>
                    <a:pt x="48" y="64"/>
                  </a:lnTo>
                  <a:lnTo>
                    <a:pt x="50" y="60"/>
                  </a:lnTo>
                  <a:lnTo>
                    <a:pt x="52" y="54"/>
                  </a:lnTo>
                  <a:lnTo>
                    <a:pt x="52" y="44"/>
                  </a:lnTo>
                  <a:lnTo>
                    <a:pt x="52" y="0"/>
                  </a:lnTo>
                  <a:lnTo>
                    <a:pt x="69" y="0"/>
                  </a:lnTo>
                  <a:lnTo>
                    <a:pt x="69" y="42"/>
                  </a:lnTo>
                  <a:lnTo>
                    <a:pt x="69" y="56"/>
                  </a:lnTo>
                  <a:lnTo>
                    <a:pt x="68" y="64"/>
                  </a:lnTo>
                  <a:lnTo>
                    <a:pt x="66" y="69"/>
                  </a:lnTo>
                  <a:lnTo>
                    <a:pt x="62" y="75"/>
                  </a:lnTo>
                  <a:lnTo>
                    <a:pt x="58" y="77"/>
                  </a:lnTo>
                  <a:lnTo>
                    <a:pt x="52" y="81"/>
                  </a:lnTo>
                  <a:lnTo>
                    <a:pt x="45" y="83"/>
                  </a:lnTo>
                  <a:lnTo>
                    <a:pt x="35" y="83"/>
                  </a:lnTo>
                  <a:lnTo>
                    <a:pt x="25" y="83"/>
                  </a:lnTo>
                  <a:lnTo>
                    <a:pt x="16" y="81"/>
                  </a:lnTo>
                  <a:lnTo>
                    <a:pt x="10" y="77"/>
                  </a:lnTo>
                  <a:lnTo>
                    <a:pt x="6" y="73"/>
                  </a:lnTo>
                  <a:lnTo>
                    <a:pt x="4" y="69"/>
                  </a:lnTo>
                  <a:lnTo>
                    <a:pt x="2" y="64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29"/>
            <p:cNvSpPr/>
            <p:nvPr/>
          </p:nvSpPr>
          <p:spPr>
            <a:xfrm>
              <a:off x="3442" y="1351"/>
              <a:ext cx="76" cy="83"/>
            </a:xfrm>
            <a:custGeom>
              <a:rect b="b" l="l" r="r" t="t"/>
              <a:pathLst>
                <a:path extrusionOk="0" h="83" w="78">
                  <a:moveTo>
                    <a:pt x="0" y="83"/>
                  </a:moveTo>
                  <a:lnTo>
                    <a:pt x="0" y="0"/>
                  </a:lnTo>
                  <a:lnTo>
                    <a:pt x="38" y="0"/>
                  </a:lnTo>
                  <a:lnTo>
                    <a:pt x="50" y="0"/>
                  </a:lnTo>
                  <a:lnTo>
                    <a:pt x="57" y="2"/>
                  </a:lnTo>
                  <a:lnTo>
                    <a:pt x="63" y="6"/>
                  </a:lnTo>
                  <a:lnTo>
                    <a:pt x="67" y="10"/>
                  </a:lnTo>
                  <a:lnTo>
                    <a:pt x="71" y="16"/>
                  </a:lnTo>
                  <a:lnTo>
                    <a:pt x="71" y="23"/>
                  </a:lnTo>
                  <a:lnTo>
                    <a:pt x="71" y="31"/>
                  </a:lnTo>
                  <a:lnTo>
                    <a:pt x="65" y="39"/>
                  </a:lnTo>
                  <a:lnTo>
                    <a:pt x="59" y="42"/>
                  </a:lnTo>
                  <a:lnTo>
                    <a:pt x="50" y="46"/>
                  </a:lnTo>
                  <a:lnTo>
                    <a:pt x="53" y="48"/>
                  </a:lnTo>
                  <a:lnTo>
                    <a:pt x="57" y="52"/>
                  </a:lnTo>
                  <a:lnTo>
                    <a:pt x="63" y="58"/>
                  </a:lnTo>
                  <a:lnTo>
                    <a:pt x="69" y="65"/>
                  </a:lnTo>
                  <a:lnTo>
                    <a:pt x="78" y="83"/>
                  </a:lnTo>
                  <a:lnTo>
                    <a:pt x="57" y="83"/>
                  </a:lnTo>
                  <a:lnTo>
                    <a:pt x="46" y="64"/>
                  </a:lnTo>
                  <a:lnTo>
                    <a:pt x="40" y="56"/>
                  </a:lnTo>
                  <a:lnTo>
                    <a:pt x="36" y="52"/>
                  </a:lnTo>
                  <a:lnTo>
                    <a:pt x="32" y="50"/>
                  </a:lnTo>
                  <a:lnTo>
                    <a:pt x="30" y="48"/>
                  </a:lnTo>
                  <a:lnTo>
                    <a:pt x="27" y="48"/>
                  </a:lnTo>
                  <a:lnTo>
                    <a:pt x="21" y="48"/>
                  </a:lnTo>
                  <a:lnTo>
                    <a:pt x="19" y="48"/>
                  </a:lnTo>
                  <a:lnTo>
                    <a:pt x="19" y="83"/>
                  </a:lnTo>
                  <a:lnTo>
                    <a:pt x="0" y="83"/>
                  </a:lnTo>
                  <a:close/>
                  <a:moveTo>
                    <a:pt x="19" y="35"/>
                  </a:moveTo>
                  <a:lnTo>
                    <a:pt x="30" y="35"/>
                  </a:lnTo>
                  <a:lnTo>
                    <a:pt x="42" y="35"/>
                  </a:lnTo>
                  <a:lnTo>
                    <a:pt x="48" y="33"/>
                  </a:lnTo>
                  <a:lnTo>
                    <a:pt x="50" y="33"/>
                  </a:lnTo>
                  <a:lnTo>
                    <a:pt x="52" y="31"/>
                  </a:lnTo>
                  <a:lnTo>
                    <a:pt x="53" y="27"/>
                  </a:lnTo>
                  <a:lnTo>
                    <a:pt x="53" y="23"/>
                  </a:lnTo>
                  <a:lnTo>
                    <a:pt x="53" y="19"/>
                  </a:lnTo>
                  <a:lnTo>
                    <a:pt x="52" y="17"/>
                  </a:lnTo>
                  <a:lnTo>
                    <a:pt x="48" y="16"/>
                  </a:lnTo>
                  <a:lnTo>
                    <a:pt x="44" y="14"/>
                  </a:lnTo>
                  <a:lnTo>
                    <a:pt x="40" y="14"/>
                  </a:lnTo>
                  <a:lnTo>
                    <a:pt x="32" y="14"/>
                  </a:lnTo>
                  <a:lnTo>
                    <a:pt x="19" y="14"/>
                  </a:lnTo>
                  <a:lnTo>
                    <a:pt x="19" y="3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29"/>
            <p:cNvSpPr/>
            <p:nvPr/>
          </p:nvSpPr>
          <p:spPr>
            <a:xfrm>
              <a:off x="3518" y="1351"/>
              <a:ext cx="87" cy="83"/>
            </a:xfrm>
            <a:custGeom>
              <a:rect b="b" l="l" r="r" t="t"/>
              <a:pathLst>
                <a:path extrusionOk="0" h="83" w="89">
                  <a:moveTo>
                    <a:pt x="89" y="83"/>
                  </a:moveTo>
                  <a:lnTo>
                    <a:pt x="69" y="83"/>
                  </a:lnTo>
                  <a:lnTo>
                    <a:pt x="62" y="64"/>
                  </a:lnTo>
                  <a:lnTo>
                    <a:pt x="27" y="64"/>
                  </a:lnTo>
                  <a:lnTo>
                    <a:pt x="20" y="83"/>
                  </a:lnTo>
                  <a:lnTo>
                    <a:pt x="0" y="83"/>
                  </a:lnTo>
                  <a:lnTo>
                    <a:pt x="35" y="0"/>
                  </a:lnTo>
                  <a:lnTo>
                    <a:pt x="54" y="0"/>
                  </a:lnTo>
                  <a:lnTo>
                    <a:pt x="89" y="83"/>
                  </a:lnTo>
                  <a:close/>
                  <a:moveTo>
                    <a:pt x="56" y="50"/>
                  </a:moveTo>
                  <a:lnTo>
                    <a:pt x="45" y="19"/>
                  </a:lnTo>
                  <a:lnTo>
                    <a:pt x="33" y="50"/>
                  </a:lnTo>
                  <a:lnTo>
                    <a:pt x="56" y="5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29"/>
            <p:cNvSpPr/>
            <p:nvPr/>
          </p:nvSpPr>
          <p:spPr>
            <a:xfrm>
              <a:off x="3613" y="1351"/>
              <a:ext cx="61" cy="83"/>
            </a:xfrm>
            <a:custGeom>
              <a:rect b="b" l="l" r="r" t="t"/>
              <a:pathLst>
                <a:path extrusionOk="0" h="83" w="62">
                  <a:moveTo>
                    <a:pt x="0" y="83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18" y="67"/>
                  </a:lnTo>
                  <a:lnTo>
                    <a:pt x="62" y="67"/>
                  </a:lnTo>
                  <a:lnTo>
                    <a:pt x="62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29"/>
            <p:cNvSpPr/>
            <p:nvPr/>
          </p:nvSpPr>
          <p:spPr>
            <a:xfrm>
              <a:off x="4108" y="1351"/>
              <a:ext cx="17" cy="83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29"/>
            <p:cNvSpPr/>
            <p:nvPr/>
          </p:nvSpPr>
          <p:spPr>
            <a:xfrm>
              <a:off x="4139" y="1351"/>
              <a:ext cx="83" cy="83"/>
            </a:xfrm>
            <a:custGeom>
              <a:rect b="b" l="l" r="r" t="t"/>
              <a:pathLst>
                <a:path extrusionOk="0" h="83" w="85">
                  <a:moveTo>
                    <a:pt x="0" y="83"/>
                  </a:moveTo>
                  <a:lnTo>
                    <a:pt x="0" y="0"/>
                  </a:lnTo>
                  <a:lnTo>
                    <a:pt x="27" y="0"/>
                  </a:lnTo>
                  <a:lnTo>
                    <a:pt x="43" y="56"/>
                  </a:lnTo>
                  <a:lnTo>
                    <a:pt x="58" y="0"/>
                  </a:lnTo>
                  <a:lnTo>
                    <a:pt x="85" y="0"/>
                  </a:lnTo>
                  <a:lnTo>
                    <a:pt x="85" y="83"/>
                  </a:lnTo>
                  <a:lnTo>
                    <a:pt x="70" y="83"/>
                  </a:lnTo>
                  <a:lnTo>
                    <a:pt x="70" y="17"/>
                  </a:lnTo>
                  <a:lnTo>
                    <a:pt x="52" y="83"/>
                  </a:lnTo>
                  <a:lnTo>
                    <a:pt x="35" y="83"/>
                  </a:lnTo>
                  <a:lnTo>
                    <a:pt x="18" y="17"/>
                  </a:lnTo>
                  <a:lnTo>
                    <a:pt x="18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2" name="Google Shape;1852;p29"/>
            <p:cNvSpPr/>
            <p:nvPr/>
          </p:nvSpPr>
          <p:spPr>
            <a:xfrm>
              <a:off x="4239" y="1351"/>
              <a:ext cx="67" cy="83"/>
            </a:xfrm>
            <a:custGeom>
              <a:rect b="b" l="l" r="r" t="t"/>
              <a:pathLst>
                <a:path extrusionOk="0" h="83" w="69">
                  <a:moveTo>
                    <a:pt x="0" y="0"/>
                  </a:moveTo>
                  <a:lnTo>
                    <a:pt x="17" y="0"/>
                  </a:lnTo>
                  <a:lnTo>
                    <a:pt x="17" y="44"/>
                  </a:lnTo>
                  <a:lnTo>
                    <a:pt x="17" y="54"/>
                  </a:lnTo>
                  <a:lnTo>
                    <a:pt x="19" y="58"/>
                  </a:lnTo>
                  <a:lnTo>
                    <a:pt x="21" y="62"/>
                  </a:lnTo>
                  <a:lnTo>
                    <a:pt x="23" y="65"/>
                  </a:lnTo>
                  <a:lnTo>
                    <a:pt x="29" y="69"/>
                  </a:lnTo>
                  <a:lnTo>
                    <a:pt x="35" y="69"/>
                  </a:lnTo>
                  <a:lnTo>
                    <a:pt x="42" y="69"/>
                  </a:lnTo>
                  <a:lnTo>
                    <a:pt x="46" y="65"/>
                  </a:lnTo>
                  <a:lnTo>
                    <a:pt x="50" y="64"/>
                  </a:lnTo>
                  <a:lnTo>
                    <a:pt x="52" y="60"/>
                  </a:lnTo>
                  <a:lnTo>
                    <a:pt x="52" y="54"/>
                  </a:lnTo>
                  <a:lnTo>
                    <a:pt x="52" y="44"/>
                  </a:lnTo>
                  <a:lnTo>
                    <a:pt x="52" y="0"/>
                  </a:lnTo>
                  <a:lnTo>
                    <a:pt x="69" y="0"/>
                  </a:lnTo>
                  <a:lnTo>
                    <a:pt x="69" y="42"/>
                  </a:lnTo>
                  <a:lnTo>
                    <a:pt x="69" y="56"/>
                  </a:lnTo>
                  <a:lnTo>
                    <a:pt x="67" y="64"/>
                  </a:lnTo>
                  <a:lnTo>
                    <a:pt x="65" y="69"/>
                  </a:lnTo>
                  <a:lnTo>
                    <a:pt x="63" y="75"/>
                  </a:lnTo>
                  <a:lnTo>
                    <a:pt x="58" y="77"/>
                  </a:lnTo>
                  <a:lnTo>
                    <a:pt x="52" y="81"/>
                  </a:lnTo>
                  <a:lnTo>
                    <a:pt x="46" y="83"/>
                  </a:lnTo>
                  <a:lnTo>
                    <a:pt x="37" y="83"/>
                  </a:lnTo>
                  <a:lnTo>
                    <a:pt x="25" y="83"/>
                  </a:lnTo>
                  <a:lnTo>
                    <a:pt x="17" y="81"/>
                  </a:lnTo>
                  <a:lnTo>
                    <a:pt x="12" y="77"/>
                  </a:lnTo>
                  <a:lnTo>
                    <a:pt x="8" y="73"/>
                  </a:lnTo>
                  <a:lnTo>
                    <a:pt x="4" y="69"/>
                  </a:lnTo>
                  <a:lnTo>
                    <a:pt x="2" y="64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3" name="Google Shape;1853;p29"/>
            <p:cNvSpPr/>
            <p:nvPr/>
          </p:nvSpPr>
          <p:spPr>
            <a:xfrm>
              <a:off x="4324" y="1351"/>
              <a:ext cx="68" cy="83"/>
            </a:xfrm>
            <a:custGeom>
              <a:rect b="b" l="l" r="r" t="t"/>
              <a:pathLst>
                <a:path extrusionOk="0" h="83" w="70">
                  <a:moveTo>
                    <a:pt x="0" y="83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52" y="54"/>
                  </a:lnTo>
                  <a:lnTo>
                    <a:pt x="52" y="0"/>
                  </a:lnTo>
                  <a:lnTo>
                    <a:pt x="70" y="0"/>
                  </a:lnTo>
                  <a:lnTo>
                    <a:pt x="70" y="83"/>
                  </a:lnTo>
                  <a:lnTo>
                    <a:pt x="52" y="83"/>
                  </a:lnTo>
                  <a:lnTo>
                    <a:pt x="16" y="29"/>
                  </a:lnTo>
                  <a:lnTo>
                    <a:pt x="16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29"/>
            <p:cNvSpPr/>
            <p:nvPr/>
          </p:nvSpPr>
          <p:spPr>
            <a:xfrm>
              <a:off x="4409" y="1351"/>
              <a:ext cx="16" cy="83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29"/>
            <p:cNvSpPr/>
            <p:nvPr/>
          </p:nvSpPr>
          <p:spPr>
            <a:xfrm>
              <a:off x="4442" y="1351"/>
              <a:ext cx="71" cy="83"/>
            </a:xfrm>
            <a:custGeom>
              <a:rect b="b" l="l" r="r" t="t"/>
              <a:pathLst>
                <a:path extrusionOk="0" h="83" w="73">
                  <a:moveTo>
                    <a:pt x="0" y="0"/>
                  </a:moveTo>
                  <a:lnTo>
                    <a:pt x="33" y="0"/>
                  </a:lnTo>
                  <a:lnTo>
                    <a:pt x="43" y="0"/>
                  </a:lnTo>
                  <a:lnTo>
                    <a:pt x="48" y="2"/>
                  </a:lnTo>
                  <a:lnTo>
                    <a:pt x="56" y="4"/>
                  </a:lnTo>
                  <a:lnTo>
                    <a:pt x="62" y="10"/>
                  </a:lnTo>
                  <a:lnTo>
                    <a:pt x="67" y="16"/>
                  </a:lnTo>
                  <a:lnTo>
                    <a:pt x="69" y="23"/>
                  </a:lnTo>
                  <a:lnTo>
                    <a:pt x="71" y="31"/>
                  </a:lnTo>
                  <a:lnTo>
                    <a:pt x="73" y="42"/>
                  </a:lnTo>
                  <a:lnTo>
                    <a:pt x="73" y="52"/>
                  </a:lnTo>
                  <a:lnTo>
                    <a:pt x="69" y="60"/>
                  </a:lnTo>
                  <a:lnTo>
                    <a:pt x="66" y="67"/>
                  </a:lnTo>
                  <a:lnTo>
                    <a:pt x="62" y="73"/>
                  </a:lnTo>
                  <a:lnTo>
                    <a:pt x="56" y="77"/>
                  </a:lnTo>
                  <a:lnTo>
                    <a:pt x="48" y="81"/>
                  </a:lnTo>
                  <a:lnTo>
                    <a:pt x="43" y="81"/>
                  </a:lnTo>
                  <a:lnTo>
                    <a:pt x="33" y="83"/>
                  </a:lnTo>
                  <a:lnTo>
                    <a:pt x="0" y="83"/>
                  </a:lnTo>
                  <a:lnTo>
                    <a:pt x="0" y="0"/>
                  </a:lnTo>
                  <a:close/>
                  <a:moveTo>
                    <a:pt x="18" y="14"/>
                  </a:moveTo>
                  <a:lnTo>
                    <a:pt x="18" y="67"/>
                  </a:lnTo>
                  <a:lnTo>
                    <a:pt x="31" y="67"/>
                  </a:lnTo>
                  <a:lnTo>
                    <a:pt x="37" y="67"/>
                  </a:lnTo>
                  <a:lnTo>
                    <a:pt x="41" y="67"/>
                  </a:lnTo>
                  <a:lnTo>
                    <a:pt x="44" y="65"/>
                  </a:lnTo>
                  <a:lnTo>
                    <a:pt x="48" y="64"/>
                  </a:lnTo>
                  <a:lnTo>
                    <a:pt x="50" y="62"/>
                  </a:lnTo>
                  <a:lnTo>
                    <a:pt x="52" y="56"/>
                  </a:lnTo>
                  <a:lnTo>
                    <a:pt x="54" y="50"/>
                  </a:lnTo>
                  <a:lnTo>
                    <a:pt x="54" y="41"/>
                  </a:lnTo>
                  <a:lnTo>
                    <a:pt x="54" y="33"/>
                  </a:lnTo>
                  <a:lnTo>
                    <a:pt x="52" y="27"/>
                  </a:lnTo>
                  <a:lnTo>
                    <a:pt x="50" y="21"/>
                  </a:lnTo>
                  <a:lnTo>
                    <a:pt x="48" y="19"/>
                  </a:lnTo>
                  <a:lnTo>
                    <a:pt x="44" y="16"/>
                  </a:lnTo>
                  <a:lnTo>
                    <a:pt x="41" y="16"/>
                  </a:lnTo>
                  <a:lnTo>
                    <a:pt x="35" y="14"/>
                  </a:lnTo>
                  <a:lnTo>
                    <a:pt x="25" y="14"/>
                  </a:lnTo>
                  <a:lnTo>
                    <a:pt x="18" y="1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29"/>
            <p:cNvSpPr/>
            <p:nvPr/>
          </p:nvSpPr>
          <p:spPr>
            <a:xfrm>
              <a:off x="4519" y="1351"/>
              <a:ext cx="83" cy="83"/>
            </a:xfrm>
            <a:custGeom>
              <a:rect b="b" l="l" r="r" t="t"/>
              <a:pathLst>
                <a:path extrusionOk="0" h="83" w="86">
                  <a:moveTo>
                    <a:pt x="86" y="83"/>
                  </a:moveTo>
                  <a:lnTo>
                    <a:pt x="67" y="83"/>
                  </a:lnTo>
                  <a:lnTo>
                    <a:pt x="61" y="64"/>
                  </a:lnTo>
                  <a:lnTo>
                    <a:pt x="25" y="64"/>
                  </a:lnTo>
                  <a:lnTo>
                    <a:pt x="19" y="83"/>
                  </a:lnTo>
                  <a:lnTo>
                    <a:pt x="0" y="83"/>
                  </a:lnTo>
                  <a:lnTo>
                    <a:pt x="35" y="0"/>
                  </a:lnTo>
                  <a:lnTo>
                    <a:pt x="52" y="0"/>
                  </a:lnTo>
                  <a:lnTo>
                    <a:pt x="86" y="83"/>
                  </a:lnTo>
                  <a:close/>
                  <a:moveTo>
                    <a:pt x="56" y="50"/>
                  </a:moveTo>
                  <a:lnTo>
                    <a:pt x="42" y="19"/>
                  </a:lnTo>
                  <a:lnTo>
                    <a:pt x="31" y="50"/>
                  </a:lnTo>
                  <a:lnTo>
                    <a:pt x="56" y="5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29"/>
            <p:cNvSpPr/>
            <p:nvPr/>
          </p:nvSpPr>
          <p:spPr>
            <a:xfrm>
              <a:off x="4612" y="1351"/>
              <a:ext cx="71" cy="83"/>
            </a:xfrm>
            <a:custGeom>
              <a:rect b="b" l="l" r="r" t="t"/>
              <a:pathLst>
                <a:path extrusionOk="0" h="83" w="73">
                  <a:moveTo>
                    <a:pt x="0" y="0"/>
                  </a:moveTo>
                  <a:lnTo>
                    <a:pt x="33" y="0"/>
                  </a:lnTo>
                  <a:lnTo>
                    <a:pt x="42" y="0"/>
                  </a:lnTo>
                  <a:lnTo>
                    <a:pt x="50" y="2"/>
                  </a:lnTo>
                  <a:lnTo>
                    <a:pt x="56" y="4"/>
                  </a:lnTo>
                  <a:lnTo>
                    <a:pt x="61" y="10"/>
                  </a:lnTo>
                  <a:lnTo>
                    <a:pt x="67" y="16"/>
                  </a:lnTo>
                  <a:lnTo>
                    <a:pt x="71" y="23"/>
                  </a:lnTo>
                  <a:lnTo>
                    <a:pt x="73" y="31"/>
                  </a:lnTo>
                  <a:lnTo>
                    <a:pt x="73" y="42"/>
                  </a:lnTo>
                  <a:lnTo>
                    <a:pt x="73" y="52"/>
                  </a:lnTo>
                  <a:lnTo>
                    <a:pt x="71" y="60"/>
                  </a:lnTo>
                  <a:lnTo>
                    <a:pt x="67" y="67"/>
                  </a:lnTo>
                  <a:lnTo>
                    <a:pt x="61" y="73"/>
                  </a:lnTo>
                  <a:lnTo>
                    <a:pt x="56" y="77"/>
                  </a:lnTo>
                  <a:lnTo>
                    <a:pt x="48" y="81"/>
                  </a:lnTo>
                  <a:lnTo>
                    <a:pt x="42" y="81"/>
                  </a:lnTo>
                  <a:lnTo>
                    <a:pt x="33" y="83"/>
                  </a:lnTo>
                  <a:lnTo>
                    <a:pt x="0" y="83"/>
                  </a:lnTo>
                  <a:lnTo>
                    <a:pt x="0" y="0"/>
                  </a:lnTo>
                  <a:close/>
                  <a:moveTo>
                    <a:pt x="17" y="14"/>
                  </a:moveTo>
                  <a:lnTo>
                    <a:pt x="17" y="67"/>
                  </a:lnTo>
                  <a:lnTo>
                    <a:pt x="31" y="67"/>
                  </a:lnTo>
                  <a:lnTo>
                    <a:pt x="36" y="67"/>
                  </a:lnTo>
                  <a:lnTo>
                    <a:pt x="42" y="67"/>
                  </a:lnTo>
                  <a:lnTo>
                    <a:pt x="46" y="65"/>
                  </a:lnTo>
                  <a:lnTo>
                    <a:pt x="48" y="64"/>
                  </a:lnTo>
                  <a:lnTo>
                    <a:pt x="52" y="62"/>
                  </a:lnTo>
                  <a:lnTo>
                    <a:pt x="54" y="56"/>
                  </a:lnTo>
                  <a:lnTo>
                    <a:pt x="54" y="50"/>
                  </a:lnTo>
                  <a:lnTo>
                    <a:pt x="56" y="41"/>
                  </a:lnTo>
                  <a:lnTo>
                    <a:pt x="54" y="33"/>
                  </a:lnTo>
                  <a:lnTo>
                    <a:pt x="54" y="27"/>
                  </a:lnTo>
                  <a:lnTo>
                    <a:pt x="52" y="21"/>
                  </a:lnTo>
                  <a:lnTo>
                    <a:pt x="48" y="19"/>
                  </a:lnTo>
                  <a:lnTo>
                    <a:pt x="44" y="16"/>
                  </a:lnTo>
                  <a:lnTo>
                    <a:pt x="40" y="16"/>
                  </a:lnTo>
                  <a:lnTo>
                    <a:pt x="35" y="14"/>
                  </a:lnTo>
                  <a:lnTo>
                    <a:pt x="25" y="14"/>
                  </a:lnTo>
                  <a:lnTo>
                    <a:pt x="17" y="1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29"/>
            <p:cNvSpPr/>
            <p:nvPr/>
          </p:nvSpPr>
          <p:spPr>
            <a:xfrm>
              <a:off x="4698" y="1351"/>
              <a:ext cx="63" cy="83"/>
            </a:xfrm>
            <a:custGeom>
              <a:rect b="b" l="l" r="r" t="t"/>
              <a:pathLst>
                <a:path extrusionOk="0" h="83" w="65">
                  <a:moveTo>
                    <a:pt x="0" y="83"/>
                  </a:moveTo>
                  <a:lnTo>
                    <a:pt x="0" y="0"/>
                  </a:lnTo>
                  <a:lnTo>
                    <a:pt x="64" y="0"/>
                  </a:lnTo>
                  <a:lnTo>
                    <a:pt x="64" y="14"/>
                  </a:lnTo>
                  <a:lnTo>
                    <a:pt x="18" y="14"/>
                  </a:lnTo>
                  <a:lnTo>
                    <a:pt x="18" y="33"/>
                  </a:lnTo>
                  <a:lnTo>
                    <a:pt x="62" y="33"/>
                  </a:lnTo>
                  <a:lnTo>
                    <a:pt x="62" y="46"/>
                  </a:lnTo>
                  <a:lnTo>
                    <a:pt x="18" y="46"/>
                  </a:lnTo>
                  <a:lnTo>
                    <a:pt x="18" y="67"/>
                  </a:lnTo>
                  <a:lnTo>
                    <a:pt x="65" y="67"/>
                  </a:lnTo>
                  <a:lnTo>
                    <a:pt x="65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29"/>
            <p:cNvSpPr/>
            <p:nvPr/>
          </p:nvSpPr>
          <p:spPr>
            <a:xfrm>
              <a:off x="4801" y="1351"/>
              <a:ext cx="83" cy="83"/>
            </a:xfrm>
            <a:custGeom>
              <a:rect b="b" l="l" r="r" t="t"/>
              <a:pathLst>
                <a:path extrusionOk="0" h="83" w="86">
                  <a:moveTo>
                    <a:pt x="86" y="83"/>
                  </a:moveTo>
                  <a:lnTo>
                    <a:pt x="67" y="83"/>
                  </a:lnTo>
                  <a:lnTo>
                    <a:pt x="61" y="64"/>
                  </a:lnTo>
                  <a:lnTo>
                    <a:pt x="25" y="64"/>
                  </a:lnTo>
                  <a:lnTo>
                    <a:pt x="19" y="83"/>
                  </a:lnTo>
                  <a:lnTo>
                    <a:pt x="0" y="83"/>
                  </a:lnTo>
                  <a:lnTo>
                    <a:pt x="34" y="0"/>
                  </a:lnTo>
                  <a:lnTo>
                    <a:pt x="52" y="0"/>
                  </a:lnTo>
                  <a:lnTo>
                    <a:pt x="86" y="83"/>
                  </a:lnTo>
                  <a:close/>
                  <a:moveTo>
                    <a:pt x="55" y="50"/>
                  </a:moveTo>
                  <a:lnTo>
                    <a:pt x="42" y="19"/>
                  </a:lnTo>
                  <a:lnTo>
                    <a:pt x="30" y="50"/>
                  </a:lnTo>
                  <a:lnTo>
                    <a:pt x="55" y="5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29"/>
            <p:cNvSpPr/>
            <p:nvPr/>
          </p:nvSpPr>
          <p:spPr>
            <a:xfrm>
              <a:off x="4894" y="1351"/>
              <a:ext cx="71" cy="83"/>
            </a:xfrm>
            <a:custGeom>
              <a:rect b="b" l="l" r="r" t="t"/>
              <a:pathLst>
                <a:path extrusionOk="0" h="83" w="73">
                  <a:moveTo>
                    <a:pt x="0" y="0"/>
                  </a:moveTo>
                  <a:lnTo>
                    <a:pt x="32" y="0"/>
                  </a:lnTo>
                  <a:lnTo>
                    <a:pt x="42" y="0"/>
                  </a:lnTo>
                  <a:lnTo>
                    <a:pt x="50" y="2"/>
                  </a:lnTo>
                  <a:lnTo>
                    <a:pt x="55" y="4"/>
                  </a:lnTo>
                  <a:lnTo>
                    <a:pt x="61" y="10"/>
                  </a:lnTo>
                  <a:lnTo>
                    <a:pt x="67" y="16"/>
                  </a:lnTo>
                  <a:lnTo>
                    <a:pt x="71" y="23"/>
                  </a:lnTo>
                  <a:lnTo>
                    <a:pt x="73" y="31"/>
                  </a:lnTo>
                  <a:lnTo>
                    <a:pt x="73" y="42"/>
                  </a:lnTo>
                  <a:lnTo>
                    <a:pt x="73" y="52"/>
                  </a:lnTo>
                  <a:lnTo>
                    <a:pt x="71" y="60"/>
                  </a:lnTo>
                  <a:lnTo>
                    <a:pt x="67" y="67"/>
                  </a:lnTo>
                  <a:lnTo>
                    <a:pt x="61" y="73"/>
                  </a:lnTo>
                  <a:lnTo>
                    <a:pt x="55" y="77"/>
                  </a:lnTo>
                  <a:lnTo>
                    <a:pt x="48" y="81"/>
                  </a:lnTo>
                  <a:lnTo>
                    <a:pt x="42" y="81"/>
                  </a:lnTo>
                  <a:lnTo>
                    <a:pt x="32" y="83"/>
                  </a:lnTo>
                  <a:lnTo>
                    <a:pt x="0" y="83"/>
                  </a:lnTo>
                  <a:lnTo>
                    <a:pt x="0" y="0"/>
                  </a:lnTo>
                  <a:close/>
                  <a:moveTo>
                    <a:pt x="17" y="14"/>
                  </a:moveTo>
                  <a:lnTo>
                    <a:pt x="17" y="67"/>
                  </a:lnTo>
                  <a:lnTo>
                    <a:pt x="30" y="67"/>
                  </a:lnTo>
                  <a:lnTo>
                    <a:pt x="36" y="67"/>
                  </a:lnTo>
                  <a:lnTo>
                    <a:pt x="42" y="67"/>
                  </a:lnTo>
                  <a:lnTo>
                    <a:pt x="46" y="65"/>
                  </a:lnTo>
                  <a:lnTo>
                    <a:pt x="48" y="64"/>
                  </a:lnTo>
                  <a:lnTo>
                    <a:pt x="52" y="62"/>
                  </a:lnTo>
                  <a:lnTo>
                    <a:pt x="53" y="56"/>
                  </a:lnTo>
                  <a:lnTo>
                    <a:pt x="53" y="50"/>
                  </a:lnTo>
                  <a:lnTo>
                    <a:pt x="55" y="41"/>
                  </a:lnTo>
                  <a:lnTo>
                    <a:pt x="53" y="33"/>
                  </a:lnTo>
                  <a:lnTo>
                    <a:pt x="53" y="27"/>
                  </a:lnTo>
                  <a:lnTo>
                    <a:pt x="52" y="21"/>
                  </a:lnTo>
                  <a:lnTo>
                    <a:pt x="48" y="19"/>
                  </a:lnTo>
                  <a:lnTo>
                    <a:pt x="44" y="16"/>
                  </a:lnTo>
                  <a:lnTo>
                    <a:pt x="40" y="16"/>
                  </a:lnTo>
                  <a:lnTo>
                    <a:pt x="34" y="14"/>
                  </a:lnTo>
                  <a:lnTo>
                    <a:pt x="25" y="14"/>
                  </a:lnTo>
                  <a:lnTo>
                    <a:pt x="17" y="1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29"/>
            <p:cNvSpPr/>
            <p:nvPr/>
          </p:nvSpPr>
          <p:spPr>
            <a:xfrm>
              <a:off x="4976" y="1349"/>
              <a:ext cx="85" cy="92"/>
            </a:xfrm>
            <a:custGeom>
              <a:rect b="b" l="l" r="r" t="t"/>
              <a:pathLst>
                <a:path extrusionOk="0" h="92" w="88">
                  <a:moveTo>
                    <a:pt x="73" y="73"/>
                  </a:moveTo>
                  <a:lnTo>
                    <a:pt x="81" y="77"/>
                  </a:lnTo>
                  <a:lnTo>
                    <a:pt x="88" y="81"/>
                  </a:lnTo>
                  <a:lnTo>
                    <a:pt x="81" y="92"/>
                  </a:lnTo>
                  <a:lnTo>
                    <a:pt x="77" y="90"/>
                  </a:lnTo>
                  <a:lnTo>
                    <a:pt x="73" y="89"/>
                  </a:lnTo>
                  <a:lnTo>
                    <a:pt x="69" y="87"/>
                  </a:lnTo>
                  <a:lnTo>
                    <a:pt x="62" y="81"/>
                  </a:lnTo>
                  <a:lnTo>
                    <a:pt x="52" y="85"/>
                  </a:lnTo>
                  <a:lnTo>
                    <a:pt x="42" y="85"/>
                  </a:lnTo>
                  <a:lnTo>
                    <a:pt x="33" y="85"/>
                  </a:lnTo>
                  <a:lnTo>
                    <a:pt x="25" y="83"/>
                  </a:lnTo>
                  <a:lnTo>
                    <a:pt x="17" y="79"/>
                  </a:lnTo>
                  <a:lnTo>
                    <a:pt x="12" y="73"/>
                  </a:lnTo>
                  <a:lnTo>
                    <a:pt x="6" y="67"/>
                  </a:lnTo>
                  <a:lnTo>
                    <a:pt x="4" y="62"/>
                  </a:lnTo>
                  <a:lnTo>
                    <a:pt x="0" y="52"/>
                  </a:lnTo>
                  <a:lnTo>
                    <a:pt x="0" y="43"/>
                  </a:lnTo>
                  <a:lnTo>
                    <a:pt x="0" y="33"/>
                  </a:lnTo>
                  <a:lnTo>
                    <a:pt x="4" y="25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7" y="6"/>
                  </a:lnTo>
                  <a:lnTo>
                    <a:pt x="25" y="4"/>
                  </a:lnTo>
                  <a:lnTo>
                    <a:pt x="33" y="2"/>
                  </a:lnTo>
                  <a:lnTo>
                    <a:pt x="42" y="0"/>
                  </a:lnTo>
                  <a:lnTo>
                    <a:pt x="52" y="2"/>
                  </a:lnTo>
                  <a:lnTo>
                    <a:pt x="60" y="4"/>
                  </a:lnTo>
                  <a:lnTo>
                    <a:pt x="67" y="6"/>
                  </a:lnTo>
                  <a:lnTo>
                    <a:pt x="73" y="12"/>
                  </a:lnTo>
                  <a:lnTo>
                    <a:pt x="79" y="18"/>
                  </a:lnTo>
                  <a:lnTo>
                    <a:pt x="81" y="25"/>
                  </a:lnTo>
                  <a:lnTo>
                    <a:pt x="85" y="33"/>
                  </a:lnTo>
                  <a:lnTo>
                    <a:pt x="85" y="43"/>
                  </a:lnTo>
                  <a:lnTo>
                    <a:pt x="83" y="52"/>
                  </a:lnTo>
                  <a:lnTo>
                    <a:pt x="81" y="62"/>
                  </a:lnTo>
                  <a:lnTo>
                    <a:pt x="79" y="67"/>
                  </a:lnTo>
                  <a:lnTo>
                    <a:pt x="73" y="73"/>
                  </a:lnTo>
                  <a:close/>
                  <a:moveTo>
                    <a:pt x="60" y="64"/>
                  </a:moveTo>
                  <a:lnTo>
                    <a:pt x="62" y="60"/>
                  </a:lnTo>
                  <a:lnTo>
                    <a:pt x="65" y="56"/>
                  </a:lnTo>
                  <a:lnTo>
                    <a:pt x="65" y="50"/>
                  </a:lnTo>
                  <a:lnTo>
                    <a:pt x="65" y="43"/>
                  </a:lnTo>
                  <a:lnTo>
                    <a:pt x="65" y="37"/>
                  </a:lnTo>
                  <a:lnTo>
                    <a:pt x="65" y="31"/>
                  </a:lnTo>
                  <a:lnTo>
                    <a:pt x="64" y="25"/>
                  </a:lnTo>
                  <a:lnTo>
                    <a:pt x="60" y="21"/>
                  </a:lnTo>
                  <a:lnTo>
                    <a:pt x="56" y="19"/>
                  </a:lnTo>
                  <a:lnTo>
                    <a:pt x="52" y="16"/>
                  </a:lnTo>
                  <a:lnTo>
                    <a:pt x="48" y="16"/>
                  </a:lnTo>
                  <a:lnTo>
                    <a:pt x="42" y="16"/>
                  </a:lnTo>
                  <a:lnTo>
                    <a:pt x="37" y="16"/>
                  </a:lnTo>
                  <a:lnTo>
                    <a:pt x="33" y="16"/>
                  </a:lnTo>
                  <a:lnTo>
                    <a:pt x="29" y="19"/>
                  </a:lnTo>
                  <a:lnTo>
                    <a:pt x="25" y="21"/>
                  </a:lnTo>
                  <a:lnTo>
                    <a:pt x="21" y="25"/>
                  </a:lnTo>
                  <a:lnTo>
                    <a:pt x="19" y="31"/>
                  </a:lnTo>
                  <a:lnTo>
                    <a:pt x="19" y="37"/>
                  </a:lnTo>
                  <a:lnTo>
                    <a:pt x="17" y="43"/>
                  </a:lnTo>
                  <a:lnTo>
                    <a:pt x="19" y="50"/>
                  </a:lnTo>
                  <a:lnTo>
                    <a:pt x="19" y="56"/>
                  </a:lnTo>
                  <a:lnTo>
                    <a:pt x="21" y="60"/>
                  </a:lnTo>
                  <a:lnTo>
                    <a:pt x="25" y="64"/>
                  </a:lnTo>
                  <a:lnTo>
                    <a:pt x="29" y="67"/>
                  </a:lnTo>
                  <a:lnTo>
                    <a:pt x="33" y="69"/>
                  </a:lnTo>
                  <a:lnTo>
                    <a:pt x="37" y="71"/>
                  </a:lnTo>
                  <a:lnTo>
                    <a:pt x="42" y="71"/>
                  </a:lnTo>
                  <a:lnTo>
                    <a:pt x="46" y="71"/>
                  </a:lnTo>
                  <a:lnTo>
                    <a:pt x="48" y="71"/>
                  </a:lnTo>
                  <a:lnTo>
                    <a:pt x="44" y="67"/>
                  </a:lnTo>
                  <a:lnTo>
                    <a:pt x="39" y="66"/>
                  </a:lnTo>
                  <a:lnTo>
                    <a:pt x="42" y="56"/>
                  </a:lnTo>
                  <a:lnTo>
                    <a:pt x="52" y="60"/>
                  </a:lnTo>
                  <a:lnTo>
                    <a:pt x="60" y="6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29"/>
            <p:cNvSpPr/>
            <p:nvPr/>
          </p:nvSpPr>
          <p:spPr>
            <a:xfrm>
              <a:off x="5071" y="1351"/>
              <a:ext cx="67" cy="83"/>
            </a:xfrm>
            <a:custGeom>
              <a:rect b="b" l="l" r="r" t="t"/>
              <a:pathLst>
                <a:path extrusionOk="0" h="83" w="69">
                  <a:moveTo>
                    <a:pt x="0" y="0"/>
                  </a:moveTo>
                  <a:lnTo>
                    <a:pt x="17" y="0"/>
                  </a:lnTo>
                  <a:lnTo>
                    <a:pt x="17" y="44"/>
                  </a:lnTo>
                  <a:lnTo>
                    <a:pt x="17" y="54"/>
                  </a:lnTo>
                  <a:lnTo>
                    <a:pt x="17" y="58"/>
                  </a:lnTo>
                  <a:lnTo>
                    <a:pt x="19" y="62"/>
                  </a:lnTo>
                  <a:lnTo>
                    <a:pt x="23" y="65"/>
                  </a:lnTo>
                  <a:lnTo>
                    <a:pt x="29" y="69"/>
                  </a:lnTo>
                  <a:lnTo>
                    <a:pt x="35" y="69"/>
                  </a:lnTo>
                  <a:lnTo>
                    <a:pt x="42" y="69"/>
                  </a:lnTo>
                  <a:lnTo>
                    <a:pt x="46" y="65"/>
                  </a:lnTo>
                  <a:lnTo>
                    <a:pt x="50" y="64"/>
                  </a:lnTo>
                  <a:lnTo>
                    <a:pt x="52" y="60"/>
                  </a:lnTo>
                  <a:lnTo>
                    <a:pt x="52" y="54"/>
                  </a:lnTo>
                  <a:lnTo>
                    <a:pt x="52" y="44"/>
                  </a:lnTo>
                  <a:lnTo>
                    <a:pt x="52" y="0"/>
                  </a:lnTo>
                  <a:lnTo>
                    <a:pt x="69" y="0"/>
                  </a:lnTo>
                  <a:lnTo>
                    <a:pt x="69" y="42"/>
                  </a:lnTo>
                  <a:lnTo>
                    <a:pt x="69" y="56"/>
                  </a:lnTo>
                  <a:lnTo>
                    <a:pt x="67" y="64"/>
                  </a:lnTo>
                  <a:lnTo>
                    <a:pt x="65" y="69"/>
                  </a:lnTo>
                  <a:lnTo>
                    <a:pt x="63" y="75"/>
                  </a:lnTo>
                  <a:lnTo>
                    <a:pt x="58" y="77"/>
                  </a:lnTo>
                  <a:lnTo>
                    <a:pt x="52" y="81"/>
                  </a:lnTo>
                  <a:lnTo>
                    <a:pt x="44" y="83"/>
                  </a:lnTo>
                  <a:lnTo>
                    <a:pt x="37" y="83"/>
                  </a:lnTo>
                  <a:lnTo>
                    <a:pt x="25" y="83"/>
                  </a:lnTo>
                  <a:lnTo>
                    <a:pt x="17" y="81"/>
                  </a:lnTo>
                  <a:lnTo>
                    <a:pt x="12" y="77"/>
                  </a:lnTo>
                  <a:lnTo>
                    <a:pt x="6" y="73"/>
                  </a:lnTo>
                  <a:lnTo>
                    <a:pt x="4" y="69"/>
                  </a:lnTo>
                  <a:lnTo>
                    <a:pt x="2" y="64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29"/>
            <p:cNvSpPr/>
            <p:nvPr/>
          </p:nvSpPr>
          <p:spPr>
            <a:xfrm>
              <a:off x="5155" y="1351"/>
              <a:ext cx="19" cy="83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29"/>
            <p:cNvSpPr/>
            <p:nvPr/>
          </p:nvSpPr>
          <p:spPr>
            <a:xfrm>
              <a:off x="5189" y="1351"/>
              <a:ext cx="77" cy="83"/>
            </a:xfrm>
            <a:custGeom>
              <a:rect b="b" l="l" r="r" t="t"/>
              <a:pathLst>
                <a:path extrusionOk="0" h="83" w="79">
                  <a:moveTo>
                    <a:pt x="0" y="83"/>
                  </a:moveTo>
                  <a:lnTo>
                    <a:pt x="0" y="0"/>
                  </a:lnTo>
                  <a:lnTo>
                    <a:pt x="36" y="0"/>
                  </a:lnTo>
                  <a:lnTo>
                    <a:pt x="50" y="0"/>
                  </a:lnTo>
                  <a:lnTo>
                    <a:pt x="58" y="2"/>
                  </a:lnTo>
                  <a:lnTo>
                    <a:pt x="63" y="6"/>
                  </a:lnTo>
                  <a:lnTo>
                    <a:pt x="67" y="10"/>
                  </a:lnTo>
                  <a:lnTo>
                    <a:pt x="71" y="16"/>
                  </a:lnTo>
                  <a:lnTo>
                    <a:pt x="71" y="23"/>
                  </a:lnTo>
                  <a:lnTo>
                    <a:pt x="71" y="31"/>
                  </a:lnTo>
                  <a:lnTo>
                    <a:pt x="65" y="39"/>
                  </a:lnTo>
                  <a:lnTo>
                    <a:pt x="59" y="42"/>
                  </a:lnTo>
                  <a:lnTo>
                    <a:pt x="48" y="46"/>
                  </a:lnTo>
                  <a:lnTo>
                    <a:pt x="54" y="48"/>
                  </a:lnTo>
                  <a:lnTo>
                    <a:pt x="58" y="52"/>
                  </a:lnTo>
                  <a:lnTo>
                    <a:pt x="61" y="58"/>
                  </a:lnTo>
                  <a:lnTo>
                    <a:pt x="67" y="65"/>
                  </a:lnTo>
                  <a:lnTo>
                    <a:pt x="79" y="83"/>
                  </a:lnTo>
                  <a:lnTo>
                    <a:pt x="58" y="83"/>
                  </a:lnTo>
                  <a:lnTo>
                    <a:pt x="44" y="64"/>
                  </a:lnTo>
                  <a:lnTo>
                    <a:pt x="38" y="56"/>
                  </a:lnTo>
                  <a:lnTo>
                    <a:pt x="36" y="52"/>
                  </a:lnTo>
                  <a:lnTo>
                    <a:pt x="33" y="50"/>
                  </a:lnTo>
                  <a:lnTo>
                    <a:pt x="31" y="48"/>
                  </a:lnTo>
                  <a:lnTo>
                    <a:pt x="27" y="48"/>
                  </a:lnTo>
                  <a:lnTo>
                    <a:pt x="21" y="48"/>
                  </a:lnTo>
                  <a:lnTo>
                    <a:pt x="17" y="48"/>
                  </a:lnTo>
                  <a:lnTo>
                    <a:pt x="17" y="83"/>
                  </a:lnTo>
                  <a:lnTo>
                    <a:pt x="0" y="83"/>
                  </a:lnTo>
                  <a:close/>
                  <a:moveTo>
                    <a:pt x="17" y="35"/>
                  </a:moveTo>
                  <a:lnTo>
                    <a:pt x="31" y="35"/>
                  </a:lnTo>
                  <a:lnTo>
                    <a:pt x="40" y="35"/>
                  </a:lnTo>
                  <a:lnTo>
                    <a:pt x="46" y="33"/>
                  </a:lnTo>
                  <a:lnTo>
                    <a:pt x="50" y="33"/>
                  </a:lnTo>
                  <a:lnTo>
                    <a:pt x="52" y="31"/>
                  </a:lnTo>
                  <a:lnTo>
                    <a:pt x="54" y="27"/>
                  </a:lnTo>
                  <a:lnTo>
                    <a:pt x="54" y="23"/>
                  </a:lnTo>
                  <a:lnTo>
                    <a:pt x="54" y="19"/>
                  </a:lnTo>
                  <a:lnTo>
                    <a:pt x="52" y="17"/>
                  </a:lnTo>
                  <a:lnTo>
                    <a:pt x="48" y="16"/>
                  </a:lnTo>
                  <a:lnTo>
                    <a:pt x="44" y="14"/>
                  </a:lnTo>
                  <a:lnTo>
                    <a:pt x="40" y="14"/>
                  </a:lnTo>
                  <a:lnTo>
                    <a:pt x="33" y="14"/>
                  </a:lnTo>
                  <a:lnTo>
                    <a:pt x="17" y="14"/>
                  </a:lnTo>
                  <a:lnTo>
                    <a:pt x="17" y="3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29"/>
            <p:cNvSpPr/>
            <p:nvPr/>
          </p:nvSpPr>
          <p:spPr>
            <a:xfrm>
              <a:off x="5274" y="1351"/>
              <a:ext cx="17" cy="83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29"/>
            <p:cNvSpPr/>
            <p:nvPr/>
          </p:nvSpPr>
          <p:spPr>
            <a:xfrm>
              <a:off x="5307" y="1351"/>
              <a:ext cx="71" cy="83"/>
            </a:xfrm>
            <a:custGeom>
              <a:rect b="b" l="l" r="r" t="t"/>
              <a:pathLst>
                <a:path extrusionOk="0" h="83" w="73">
                  <a:moveTo>
                    <a:pt x="0" y="0"/>
                  </a:moveTo>
                  <a:lnTo>
                    <a:pt x="32" y="0"/>
                  </a:lnTo>
                  <a:lnTo>
                    <a:pt x="42" y="0"/>
                  </a:lnTo>
                  <a:lnTo>
                    <a:pt x="50" y="2"/>
                  </a:lnTo>
                  <a:lnTo>
                    <a:pt x="55" y="4"/>
                  </a:lnTo>
                  <a:lnTo>
                    <a:pt x="63" y="10"/>
                  </a:lnTo>
                  <a:lnTo>
                    <a:pt x="67" y="16"/>
                  </a:lnTo>
                  <a:lnTo>
                    <a:pt x="71" y="23"/>
                  </a:lnTo>
                  <a:lnTo>
                    <a:pt x="73" y="31"/>
                  </a:lnTo>
                  <a:lnTo>
                    <a:pt x="73" y="42"/>
                  </a:lnTo>
                  <a:lnTo>
                    <a:pt x="73" y="52"/>
                  </a:lnTo>
                  <a:lnTo>
                    <a:pt x="71" y="60"/>
                  </a:lnTo>
                  <a:lnTo>
                    <a:pt x="67" y="67"/>
                  </a:lnTo>
                  <a:lnTo>
                    <a:pt x="61" y="73"/>
                  </a:lnTo>
                  <a:lnTo>
                    <a:pt x="55" y="77"/>
                  </a:lnTo>
                  <a:lnTo>
                    <a:pt x="50" y="81"/>
                  </a:lnTo>
                  <a:lnTo>
                    <a:pt x="42" y="81"/>
                  </a:lnTo>
                  <a:lnTo>
                    <a:pt x="34" y="83"/>
                  </a:lnTo>
                  <a:lnTo>
                    <a:pt x="0" y="83"/>
                  </a:lnTo>
                  <a:lnTo>
                    <a:pt x="0" y="0"/>
                  </a:lnTo>
                  <a:close/>
                  <a:moveTo>
                    <a:pt x="19" y="14"/>
                  </a:moveTo>
                  <a:lnTo>
                    <a:pt x="19" y="67"/>
                  </a:lnTo>
                  <a:lnTo>
                    <a:pt x="31" y="67"/>
                  </a:lnTo>
                  <a:lnTo>
                    <a:pt x="38" y="67"/>
                  </a:lnTo>
                  <a:lnTo>
                    <a:pt x="42" y="67"/>
                  </a:lnTo>
                  <a:lnTo>
                    <a:pt x="46" y="65"/>
                  </a:lnTo>
                  <a:lnTo>
                    <a:pt x="50" y="64"/>
                  </a:lnTo>
                  <a:lnTo>
                    <a:pt x="52" y="62"/>
                  </a:lnTo>
                  <a:lnTo>
                    <a:pt x="54" y="56"/>
                  </a:lnTo>
                  <a:lnTo>
                    <a:pt x="55" y="50"/>
                  </a:lnTo>
                  <a:lnTo>
                    <a:pt x="55" y="41"/>
                  </a:lnTo>
                  <a:lnTo>
                    <a:pt x="55" y="33"/>
                  </a:lnTo>
                  <a:lnTo>
                    <a:pt x="54" y="27"/>
                  </a:lnTo>
                  <a:lnTo>
                    <a:pt x="52" y="21"/>
                  </a:lnTo>
                  <a:lnTo>
                    <a:pt x="48" y="19"/>
                  </a:lnTo>
                  <a:lnTo>
                    <a:pt x="44" y="16"/>
                  </a:lnTo>
                  <a:lnTo>
                    <a:pt x="40" y="16"/>
                  </a:lnTo>
                  <a:lnTo>
                    <a:pt x="34" y="14"/>
                  </a:lnTo>
                  <a:lnTo>
                    <a:pt x="27" y="14"/>
                  </a:lnTo>
                  <a:lnTo>
                    <a:pt x="19" y="1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29"/>
            <p:cNvSpPr/>
            <p:nvPr/>
          </p:nvSpPr>
          <p:spPr>
            <a:xfrm>
              <a:off x="5383" y="1351"/>
              <a:ext cx="86" cy="83"/>
            </a:xfrm>
            <a:custGeom>
              <a:rect b="b" l="l" r="r" t="t"/>
              <a:pathLst>
                <a:path extrusionOk="0" h="83" w="88">
                  <a:moveTo>
                    <a:pt x="88" y="83"/>
                  </a:moveTo>
                  <a:lnTo>
                    <a:pt x="69" y="83"/>
                  </a:lnTo>
                  <a:lnTo>
                    <a:pt x="61" y="64"/>
                  </a:lnTo>
                  <a:lnTo>
                    <a:pt x="26" y="64"/>
                  </a:lnTo>
                  <a:lnTo>
                    <a:pt x="19" y="83"/>
                  </a:lnTo>
                  <a:lnTo>
                    <a:pt x="0" y="83"/>
                  </a:lnTo>
                  <a:lnTo>
                    <a:pt x="34" y="0"/>
                  </a:lnTo>
                  <a:lnTo>
                    <a:pt x="53" y="0"/>
                  </a:lnTo>
                  <a:lnTo>
                    <a:pt x="88" y="83"/>
                  </a:lnTo>
                  <a:close/>
                  <a:moveTo>
                    <a:pt x="55" y="50"/>
                  </a:moveTo>
                  <a:lnTo>
                    <a:pt x="44" y="19"/>
                  </a:lnTo>
                  <a:lnTo>
                    <a:pt x="32" y="50"/>
                  </a:lnTo>
                  <a:lnTo>
                    <a:pt x="55" y="5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29"/>
            <p:cNvSpPr/>
            <p:nvPr/>
          </p:nvSpPr>
          <p:spPr>
            <a:xfrm>
              <a:off x="1210" y="1248"/>
              <a:ext cx="63" cy="82"/>
            </a:xfrm>
            <a:custGeom>
              <a:rect b="b" l="l" r="r" t="t"/>
              <a:pathLst>
                <a:path extrusionOk="0" h="82" w="65">
                  <a:moveTo>
                    <a:pt x="0" y="82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40" y="0"/>
                  </a:lnTo>
                  <a:lnTo>
                    <a:pt x="48" y="2"/>
                  </a:lnTo>
                  <a:lnTo>
                    <a:pt x="55" y="3"/>
                  </a:lnTo>
                  <a:lnTo>
                    <a:pt x="61" y="9"/>
                  </a:lnTo>
                  <a:lnTo>
                    <a:pt x="65" y="17"/>
                  </a:lnTo>
                  <a:lnTo>
                    <a:pt x="65" y="25"/>
                  </a:lnTo>
                  <a:lnTo>
                    <a:pt x="65" y="32"/>
                  </a:lnTo>
                  <a:lnTo>
                    <a:pt x="63" y="38"/>
                  </a:lnTo>
                  <a:lnTo>
                    <a:pt x="59" y="42"/>
                  </a:lnTo>
                  <a:lnTo>
                    <a:pt x="55" y="46"/>
                  </a:lnTo>
                  <a:lnTo>
                    <a:pt x="51" y="48"/>
                  </a:lnTo>
                  <a:lnTo>
                    <a:pt x="46" y="49"/>
                  </a:lnTo>
                  <a:lnTo>
                    <a:pt x="38" y="51"/>
                  </a:lnTo>
                  <a:lnTo>
                    <a:pt x="28" y="51"/>
                  </a:lnTo>
                  <a:lnTo>
                    <a:pt x="17" y="51"/>
                  </a:lnTo>
                  <a:lnTo>
                    <a:pt x="17" y="82"/>
                  </a:lnTo>
                  <a:lnTo>
                    <a:pt x="0" y="82"/>
                  </a:lnTo>
                  <a:close/>
                  <a:moveTo>
                    <a:pt x="17" y="13"/>
                  </a:moveTo>
                  <a:lnTo>
                    <a:pt x="17" y="38"/>
                  </a:lnTo>
                  <a:lnTo>
                    <a:pt x="26" y="38"/>
                  </a:lnTo>
                  <a:lnTo>
                    <a:pt x="34" y="36"/>
                  </a:lnTo>
                  <a:lnTo>
                    <a:pt x="40" y="36"/>
                  </a:lnTo>
                  <a:lnTo>
                    <a:pt x="44" y="34"/>
                  </a:lnTo>
                  <a:lnTo>
                    <a:pt x="46" y="32"/>
                  </a:lnTo>
                  <a:lnTo>
                    <a:pt x="48" y="28"/>
                  </a:lnTo>
                  <a:lnTo>
                    <a:pt x="48" y="25"/>
                  </a:lnTo>
                  <a:lnTo>
                    <a:pt x="48" y="21"/>
                  </a:lnTo>
                  <a:lnTo>
                    <a:pt x="44" y="19"/>
                  </a:lnTo>
                  <a:lnTo>
                    <a:pt x="42" y="15"/>
                  </a:lnTo>
                  <a:lnTo>
                    <a:pt x="38" y="15"/>
                  </a:lnTo>
                  <a:lnTo>
                    <a:pt x="32" y="15"/>
                  </a:lnTo>
                  <a:lnTo>
                    <a:pt x="24" y="13"/>
                  </a:lnTo>
                  <a:lnTo>
                    <a:pt x="17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29"/>
            <p:cNvSpPr/>
            <p:nvPr/>
          </p:nvSpPr>
          <p:spPr>
            <a:xfrm>
              <a:off x="1271" y="1248"/>
              <a:ext cx="84" cy="82"/>
            </a:xfrm>
            <a:custGeom>
              <a:rect b="b" l="l" r="r" t="t"/>
              <a:pathLst>
                <a:path extrusionOk="0" h="82" w="86">
                  <a:moveTo>
                    <a:pt x="86" y="82"/>
                  </a:moveTo>
                  <a:lnTo>
                    <a:pt x="67" y="82"/>
                  </a:lnTo>
                  <a:lnTo>
                    <a:pt x="59" y="63"/>
                  </a:lnTo>
                  <a:lnTo>
                    <a:pt x="25" y="63"/>
                  </a:lnTo>
                  <a:lnTo>
                    <a:pt x="17" y="82"/>
                  </a:lnTo>
                  <a:lnTo>
                    <a:pt x="0" y="82"/>
                  </a:lnTo>
                  <a:lnTo>
                    <a:pt x="32" y="0"/>
                  </a:lnTo>
                  <a:lnTo>
                    <a:pt x="52" y="0"/>
                  </a:lnTo>
                  <a:lnTo>
                    <a:pt x="86" y="82"/>
                  </a:lnTo>
                  <a:close/>
                  <a:moveTo>
                    <a:pt x="54" y="49"/>
                  </a:moveTo>
                  <a:lnTo>
                    <a:pt x="42" y="19"/>
                  </a:lnTo>
                  <a:lnTo>
                    <a:pt x="31" y="49"/>
                  </a:lnTo>
                  <a:lnTo>
                    <a:pt x="54" y="4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29"/>
            <p:cNvSpPr/>
            <p:nvPr/>
          </p:nvSpPr>
          <p:spPr>
            <a:xfrm>
              <a:off x="1365" y="1248"/>
              <a:ext cx="76" cy="82"/>
            </a:xfrm>
            <a:custGeom>
              <a:rect b="b" l="l" r="r" t="t"/>
              <a:pathLst>
                <a:path extrusionOk="0" h="82" w="79">
                  <a:moveTo>
                    <a:pt x="0" y="82"/>
                  </a:moveTo>
                  <a:lnTo>
                    <a:pt x="0" y="0"/>
                  </a:lnTo>
                  <a:lnTo>
                    <a:pt x="36" y="0"/>
                  </a:lnTo>
                  <a:lnTo>
                    <a:pt x="48" y="2"/>
                  </a:lnTo>
                  <a:lnTo>
                    <a:pt x="57" y="2"/>
                  </a:lnTo>
                  <a:lnTo>
                    <a:pt x="63" y="5"/>
                  </a:lnTo>
                  <a:lnTo>
                    <a:pt x="67" y="9"/>
                  </a:lnTo>
                  <a:lnTo>
                    <a:pt x="69" y="17"/>
                  </a:lnTo>
                  <a:lnTo>
                    <a:pt x="71" y="23"/>
                  </a:lnTo>
                  <a:lnTo>
                    <a:pt x="69" y="32"/>
                  </a:lnTo>
                  <a:lnTo>
                    <a:pt x="65" y="38"/>
                  </a:lnTo>
                  <a:lnTo>
                    <a:pt x="57" y="44"/>
                  </a:lnTo>
                  <a:lnTo>
                    <a:pt x="48" y="46"/>
                  </a:lnTo>
                  <a:lnTo>
                    <a:pt x="54" y="49"/>
                  </a:lnTo>
                  <a:lnTo>
                    <a:pt x="57" y="53"/>
                  </a:lnTo>
                  <a:lnTo>
                    <a:pt x="61" y="57"/>
                  </a:lnTo>
                  <a:lnTo>
                    <a:pt x="67" y="67"/>
                  </a:lnTo>
                  <a:lnTo>
                    <a:pt x="79" y="82"/>
                  </a:lnTo>
                  <a:lnTo>
                    <a:pt x="57" y="82"/>
                  </a:lnTo>
                  <a:lnTo>
                    <a:pt x="44" y="65"/>
                  </a:lnTo>
                  <a:lnTo>
                    <a:pt x="38" y="57"/>
                  </a:lnTo>
                  <a:lnTo>
                    <a:pt x="34" y="51"/>
                  </a:lnTo>
                  <a:lnTo>
                    <a:pt x="32" y="49"/>
                  </a:lnTo>
                  <a:lnTo>
                    <a:pt x="29" y="49"/>
                  </a:lnTo>
                  <a:lnTo>
                    <a:pt x="27" y="48"/>
                  </a:lnTo>
                  <a:lnTo>
                    <a:pt x="21" y="48"/>
                  </a:lnTo>
                  <a:lnTo>
                    <a:pt x="17" y="48"/>
                  </a:lnTo>
                  <a:lnTo>
                    <a:pt x="17" y="82"/>
                  </a:lnTo>
                  <a:lnTo>
                    <a:pt x="0" y="82"/>
                  </a:lnTo>
                  <a:close/>
                  <a:moveTo>
                    <a:pt x="17" y="34"/>
                  </a:moveTo>
                  <a:lnTo>
                    <a:pt x="31" y="34"/>
                  </a:lnTo>
                  <a:lnTo>
                    <a:pt x="40" y="34"/>
                  </a:lnTo>
                  <a:lnTo>
                    <a:pt x="46" y="34"/>
                  </a:lnTo>
                  <a:lnTo>
                    <a:pt x="48" y="32"/>
                  </a:lnTo>
                  <a:lnTo>
                    <a:pt x="50" y="30"/>
                  </a:lnTo>
                  <a:lnTo>
                    <a:pt x="52" y="28"/>
                  </a:lnTo>
                  <a:lnTo>
                    <a:pt x="52" y="25"/>
                  </a:lnTo>
                  <a:lnTo>
                    <a:pt x="52" y="21"/>
                  </a:lnTo>
                  <a:lnTo>
                    <a:pt x="50" y="17"/>
                  </a:lnTo>
                  <a:lnTo>
                    <a:pt x="48" y="15"/>
                  </a:lnTo>
                  <a:lnTo>
                    <a:pt x="44" y="15"/>
                  </a:lnTo>
                  <a:lnTo>
                    <a:pt x="40" y="13"/>
                  </a:lnTo>
                  <a:lnTo>
                    <a:pt x="31" y="13"/>
                  </a:lnTo>
                  <a:lnTo>
                    <a:pt x="17" y="13"/>
                  </a:lnTo>
                  <a:lnTo>
                    <a:pt x="17" y="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29"/>
            <p:cNvSpPr/>
            <p:nvPr/>
          </p:nvSpPr>
          <p:spPr>
            <a:xfrm>
              <a:off x="1448" y="1248"/>
              <a:ext cx="65" cy="82"/>
            </a:xfrm>
            <a:custGeom>
              <a:rect b="b" l="l" r="r" t="t"/>
              <a:pathLst>
                <a:path extrusionOk="0" h="82" w="67">
                  <a:moveTo>
                    <a:pt x="0" y="82"/>
                  </a:moveTo>
                  <a:lnTo>
                    <a:pt x="0" y="0"/>
                  </a:lnTo>
                  <a:lnTo>
                    <a:pt x="65" y="0"/>
                  </a:lnTo>
                  <a:lnTo>
                    <a:pt x="65" y="13"/>
                  </a:lnTo>
                  <a:lnTo>
                    <a:pt x="19" y="13"/>
                  </a:lnTo>
                  <a:lnTo>
                    <a:pt x="19" y="32"/>
                  </a:lnTo>
                  <a:lnTo>
                    <a:pt x="62" y="32"/>
                  </a:lnTo>
                  <a:lnTo>
                    <a:pt x="62" y="46"/>
                  </a:lnTo>
                  <a:lnTo>
                    <a:pt x="19" y="46"/>
                  </a:lnTo>
                  <a:lnTo>
                    <a:pt x="19" y="69"/>
                  </a:lnTo>
                  <a:lnTo>
                    <a:pt x="67" y="69"/>
                  </a:lnTo>
                  <a:lnTo>
                    <a:pt x="67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29"/>
            <p:cNvSpPr/>
            <p:nvPr/>
          </p:nvSpPr>
          <p:spPr>
            <a:xfrm>
              <a:off x="1529" y="1248"/>
              <a:ext cx="69" cy="82"/>
            </a:xfrm>
            <a:custGeom>
              <a:rect b="b" l="l" r="r" t="t"/>
              <a:pathLst>
                <a:path extrusionOk="0" h="82" w="71">
                  <a:moveTo>
                    <a:pt x="0" y="0"/>
                  </a:moveTo>
                  <a:lnTo>
                    <a:pt x="30" y="0"/>
                  </a:lnTo>
                  <a:lnTo>
                    <a:pt x="40" y="0"/>
                  </a:lnTo>
                  <a:lnTo>
                    <a:pt x="48" y="2"/>
                  </a:lnTo>
                  <a:lnTo>
                    <a:pt x="55" y="5"/>
                  </a:lnTo>
                  <a:lnTo>
                    <a:pt x="61" y="9"/>
                  </a:lnTo>
                  <a:lnTo>
                    <a:pt x="65" y="15"/>
                  </a:lnTo>
                  <a:lnTo>
                    <a:pt x="69" y="23"/>
                  </a:lnTo>
                  <a:lnTo>
                    <a:pt x="71" y="30"/>
                  </a:lnTo>
                  <a:lnTo>
                    <a:pt x="71" y="42"/>
                  </a:lnTo>
                  <a:lnTo>
                    <a:pt x="71" y="51"/>
                  </a:lnTo>
                  <a:lnTo>
                    <a:pt x="69" y="59"/>
                  </a:lnTo>
                  <a:lnTo>
                    <a:pt x="65" y="67"/>
                  </a:lnTo>
                  <a:lnTo>
                    <a:pt x="59" y="74"/>
                  </a:lnTo>
                  <a:lnTo>
                    <a:pt x="53" y="78"/>
                  </a:lnTo>
                  <a:lnTo>
                    <a:pt x="48" y="80"/>
                  </a:lnTo>
                  <a:lnTo>
                    <a:pt x="40" y="82"/>
                  </a:lnTo>
                  <a:lnTo>
                    <a:pt x="32" y="82"/>
                  </a:lnTo>
                  <a:lnTo>
                    <a:pt x="0" y="82"/>
                  </a:lnTo>
                  <a:lnTo>
                    <a:pt x="0" y="0"/>
                  </a:lnTo>
                  <a:close/>
                  <a:moveTo>
                    <a:pt x="17" y="13"/>
                  </a:moveTo>
                  <a:lnTo>
                    <a:pt x="17" y="69"/>
                  </a:lnTo>
                  <a:lnTo>
                    <a:pt x="30" y="69"/>
                  </a:lnTo>
                  <a:lnTo>
                    <a:pt x="36" y="69"/>
                  </a:lnTo>
                  <a:lnTo>
                    <a:pt x="40" y="67"/>
                  </a:lnTo>
                  <a:lnTo>
                    <a:pt x="44" y="67"/>
                  </a:lnTo>
                  <a:lnTo>
                    <a:pt x="48" y="65"/>
                  </a:lnTo>
                  <a:lnTo>
                    <a:pt x="50" y="61"/>
                  </a:lnTo>
                  <a:lnTo>
                    <a:pt x="52" y="55"/>
                  </a:lnTo>
                  <a:lnTo>
                    <a:pt x="53" y="49"/>
                  </a:lnTo>
                  <a:lnTo>
                    <a:pt x="53" y="42"/>
                  </a:lnTo>
                  <a:lnTo>
                    <a:pt x="53" y="32"/>
                  </a:lnTo>
                  <a:lnTo>
                    <a:pt x="52" y="26"/>
                  </a:lnTo>
                  <a:lnTo>
                    <a:pt x="50" y="23"/>
                  </a:lnTo>
                  <a:lnTo>
                    <a:pt x="48" y="19"/>
                  </a:lnTo>
                  <a:lnTo>
                    <a:pt x="44" y="17"/>
                  </a:lnTo>
                  <a:lnTo>
                    <a:pt x="38" y="15"/>
                  </a:lnTo>
                  <a:lnTo>
                    <a:pt x="32" y="15"/>
                  </a:lnTo>
                  <a:lnTo>
                    <a:pt x="25" y="13"/>
                  </a:lnTo>
                  <a:lnTo>
                    <a:pt x="17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29"/>
            <p:cNvSpPr/>
            <p:nvPr/>
          </p:nvSpPr>
          <p:spPr>
            <a:xfrm>
              <a:off x="1613" y="1248"/>
              <a:ext cx="65" cy="82"/>
            </a:xfrm>
            <a:custGeom>
              <a:rect b="b" l="l" r="r" t="t"/>
              <a:pathLst>
                <a:path extrusionOk="0" h="82" w="67">
                  <a:moveTo>
                    <a:pt x="0" y="82"/>
                  </a:moveTo>
                  <a:lnTo>
                    <a:pt x="0" y="0"/>
                  </a:lnTo>
                  <a:lnTo>
                    <a:pt x="65" y="0"/>
                  </a:lnTo>
                  <a:lnTo>
                    <a:pt x="65" y="13"/>
                  </a:lnTo>
                  <a:lnTo>
                    <a:pt x="17" y="13"/>
                  </a:lnTo>
                  <a:lnTo>
                    <a:pt x="17" y="32"/>
                  </a:lnTo>
                  <a:lnTo>
                    <a:pt x="61" y="32"/>
                  </a:lnTo>
                  <a:lnTo>
                    <a:pt x="61" y="46"/>
                  </a:lnTo>
                  <a:lnTo>
                    <a:pt x="17" y="46"/>
                  </a:lnTo>
                  <a:lnTo>
                    <a:pt x="17" y="69"/>
                  </a:lnTo>
                  <a:lnTo>
                    <a:pt x="67" y="69"/>
                  </a:lnTo>
                  <a:lnTo>
                    <a:pt x="67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29"/>
            <p:cNvSpPr/>
            <p:nvPr/>
          </p:nvSpPr>
          <p:spPr>
            <a:xfrm>
              <a:off x="1725" y="1248"/>
              <a:ext cx="71" cy="82"/>
            </a:xfrm>
            <a:custGeom>
              <a:rect b="b" l="l" r="r" t="t"/>
              <a:pathLst>
                <a:path extrusionOk="0" h="82" w="73">
                  <a:moveTo>
                    <a:pt x="0" y="0"/>
                  </a:moveTo>
                  <a:lnTo>
                    <a:pt x="33" y="0"/>
                  </a:lnTo>
                  <a:lnTo>
                    <a:pt x="42" y="0"/>
                  </a:lnTo>
                  <a:lnTo>
                    <a:pt x="48" y="2"/>
                  </a:lnTo>
                  <a:lnTo>
                    <a:pt x="56" y="5"/>
                  </a:lnTo>
                  <a:lnTo>
                    <a:pt x="62" y="9"/>
                  </a:lnTo>
                  <a:lnTo>
                    <a:pt x="67" y="15"/>
                  </a:lnTo>
                  <a:lnTo>
                    <a:pt x="69" y="23"/>
                  </a:lnTo>
                  <a:lnTo>
                    <a:pt x="71" y="30"/>
                  </a:lnTo>
                  <a:lnTo>
                    <a:pt x="73" y="42"/>
                  </a:lnTo>
                  <a:lnTo>
                    <a:pt x="71" y="51"/>
                  </a:lnTo>
                  <a:lnTo>
                    <a:pt x="69" y="59"/>
                  </a:lnTo>
                  <a:lnTo>
                    <a:pt x="65" y="67"/>
                  </a:lnTo>
                  <a:lnTo>
                    <a:pt x="62" y="74"/>
                  </a:lnTo>
                  <a:lnTo>
                    <a:pt x="56" y="78"/>
                  </a:lnTo>
                  <a:lnTo>
                    <a:pt x="48" y="80"/>
                  </a:lnTo>
                  <a:lnTo>
                    <a:pt x="42" y="82"/>
                  </a:lnTo>
                  <a:lnTo>
                    <a:pt x="33" y="82"/>
                  </a:lnTo>
                  <a:lnTo>
                    <a:pt x="0" y="82"/>
                  </a:lnTo>
                  <a:lnTo>
                    <a:pt x="0" y="0"/>
                  </a:lnTo>
                  <a:close/>
                  <a:moveTo>
                    <a:pt x="17" y="13"/>
                  </a:moveTo>
                  <a:lnTo>
                    <a:pt x="17" y="69"/>
                  </a:lnTo>
                  <a:lnTo>
                    <a:pt x="31" y="69"/>
                  </a:lnTo>
                  <a:lnTo>
                    <a:pt x="37" y="69"/>
                  </a:lnTo>
                  <a:lnTo>
                    <a:pt x="41" y="67"/>
                  </a:lnTo>
                  <a:lnTo>
                    <a:pt x="44" y="67"/>
                  </a:lnTo>
                  <a:lnTo>
                    <a:pt x="48" y="65"/>
                  </a:lnTo>
                  <a:lnTo>
                    <a:pt x="50" y="61"/>
                  </a:lnTo>
                  <a:lnTo>
                    <a:pt x="52" y="55"/>
                  </a:lnTo>
                  <a:lnTo>
                    <a:pt x="54" y="49"/>
                  </a:lnTo>
                  <a:lnTo>
                    <a:pt x="54" y="42"/>
                  </a:lnTo>
                  <a:lnTo>
                    <a:pt x="54" y="32"/>
                  </a:lnTo>
                  <a:lnTo>
                    <a:pt x="52" y="26"/>
                  </a:lnTo>
                  <a:lnTo>
                    <a:pt x="50" y="23"/>
                  </a:lnTo>
                  <a:lnTo>
                    <a:pt x="48" y="19"/>
                  </a:lnTo>
                  <a:lnTo>
                    <a:pt x="44" y="17"/>
                  </a:lnTo>
                  <a:lnTo>
                    <a:pt x="41" y="15"/>
                  </a:lnTo>
                  <a:lnTo>
                    <a:pt x="35" y="15"/>
                  </a:lnTo>
                  <a:lnTo>
                    <a:pt x="25" y="13"/>
                  </a:lnTo>
                  <a:lnTo>
                    <a:pt x="17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29"/>
            <p:cNvSpPr/>
            <p:nvPr/>
          </p:nvSpPr>
          <p:spPr>
            <a:xfrm>
              <a:off x="1810" y="1248"/>
              <a:ext cx="64" cy="82"/>
            </a:xfrm>
            <a:custGeom>
              <a:rect b="b" l="l" r="r" t="t"/>
              <a:pathLst>
                <a:path extrusionOk="0" h="82" w="66">
                  <a:moveTo>
                    <a:pt x="0" y="82"/>
                  </a:moveTo>
                  <a:lnTo>
                    <a:pt x="0" y="0"/>
                  </a:lnTo>
                  <a:lnTo>
                    <a:pt x="64" y="0"/>
                  </a:lnTo>
                  <a:lnTo>
                    <a:pt x="64" y="13"/>
                  </a:lnTo>
                  <a:lnTo>
                    <a:pt x="18" y="13"/>
                  </a:lnTo>
                  <a:lnTo>
                    <a:pt x="18" y="32"/>
                  </a:lnTo>
                  <a:lnTo>
                    <a:pt x="60" y="32"/>
                  </a:lnTo>
                  <a:lnTo>
                    <a:pt x="60" y="46"/>
                  </a:lnTo>
                  <a:lnTo>
                    <a:pt x="18" y="46"/>
                  </a:lnTo>
                  <a:lnTo>
                    <a:pt x="18" y="69"/>
                  </a:lnTo>
                  <a:lnTo>
                    <a:pt x="66" y="69"/>
                  </a:lnTo>
                  <a:lnTo>
                    <a:pt x="66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29"/>
            <p:cNvSpPr/>
            <p:nvPr/>
          </p:nvSpPr>
          <p:spPr>
            <a:xfrm>
              <a:off x="1913" y="1248"/>
              <a:ext cx="79" cy="82"/>
            </a:xfrm>
            <a:custGeom>
              <a:rect b="b" l="l" r="r" t="t"/>
              <a:pathLst>
                <a:path extrusionOk="0" h="82" w="81">
                  <a:moveTo>
                    <a:pt x="31" y="82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40" y="61"/>
                  </a:lnTo>
                  <a:lnTo>
                    <a:pt x="61" y="0"/>
                  </a:lnTo>
                  <a:lnTo>
                    <a:pt x="81" y="0"/>
                  </a:lnTo>
                  <a:lnTo>
                    <a:pt x="50" y="82"/>
                  </a:lnTo>
                  <a:lnTo>
                    <a:pt x="31" y="8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29"/>
            <p:cNvSpPr/>
            <p:nvPr/>
          </p:nvSpPr>
          <p:spPr>
            <a:xfrm>
              <a:off x="1982" y="1248"/>
              <a:ext cx="86" cy="82"/>
            </a:xfrm>
            <a:custGeom>
              <a:rect b="b" l="l" r="r" t="t"/>
              <a:pathLst>
                <a:path extrusionOk="0" h="82" w="88">
                  <a:moveTo>
                    <a:pt x="88" y="82"/>
                  </a:moveTo>
                  <a:lnTo>
                    <a:pt x="69" y="82"/>
                  </a:lnTo>
                  <a:lnTo>
                    <a:pt x="61" y="63"/>
                  </a:lnTo>
                  <a:lnTo>
                    <a:pt x="27" y="63"/>
                  </a:lnTo>
                  <a:lnTo>
                    <a:pt x="19" y="82"/>
                  </a:lnTo>
                  <a:lnTo>
                    <a:pt x="0" y="82"/>
                  </a:lnTo>
                  <a:lnTo>
                    <a:pt x="35" y="0"/>
                  </a:lnTo>
                  <a:lnTo>
                    <a:pt x="52" y="0"/>
                  </a:lnTo>
                  <a:lnTo>
                    <a:pt x="88" y="82"/>
                  </a:lnTo>
                  <a:close/>
                  <a:moveTo>
                    <a:pt x="56" y="49"/>
                  </a:moveTo>
                  <a:lnTo>
                    <a:pt x="44" y="19"/>
                  </a:lnTo>
                  <a:lnTo>
                    <a:pt x="31" y="49"/>
                  </a:lnTo>
                  <a:lnTo>
                    <a:pt x="56" y="4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29"/>
            <p:cNvSpPr/>
            <p:nvPr/>
          </p:nvSpPr>
          <p:spPr>
            <a:xfrm>
              <a:off x="2072" y="1248"/>
              <a:ext cx="69" cy="84"/>
            </a:xfrm>
            <a:custGeom>
              <a:rect b="b" l="l" r="r" t="t"/>
              <a:pathLst>
                <a:path extrusionOk="0" h="84" w="71">
                  <a:moveTo>
                    <a:pt x="0" y="55"/>
                  </a:moveTo>
                  <a:lnTo>
                    <a:pt x="17" y="53"/>
                  </a:lnTo>
                  <a:lnTo>
                    <a:pt x="19" y="61"/>
                  </a:lnTo>
                  <a:lnTo>
                    <a:pt x="23" y="65"/>
                  </a:lnTo>
                  <a:lnTo>
                    <a:pt x="29" y="69"/>
                  </a:lnTo>
                  <a:lnTo>
                    <a:pt x="37" y="69"/>
                  </a:lnTo>
                  <a:lnTo>
                    <a:pt x="44" y="69"/>
                  </a:lnTo>
                  <a:lnTo>
                    <a:pt x="48" y="67"/>
                  </a:lnTo>
                  <a:lnTo>
                    <a:pt x="52" y="63"/>
                  </a:lnTo>
                  <a:lnTo>
                    <a:pt x="54" y="59"/>
                  </a:lnTo>
                  <a:lnTo>
                    <a:pt x="52" y="55"/>
                  </a:lnTo>
                  <a:lnTo>
                    <a:pt x="52" y="53"/>
                  </a:lnTo>
                  <a:lnTo>
                    <a:pt x="48" y="51"/>
                  </a:lnTo>
                  <a:lnTo>
                    <a:pt x="44" y="49"/>
                  </a:lnTo>
                  <a:lnTo>
                    <a:pt x="40" y="48"/>
                  </a:lnTo>
                  <a:lnTo>
                    <a:pt x="31" y="46"/>
                  </a:lnTo>
                  <a:lnTo>
                    <a:pt x="19" y="42"/>
                  </a:lnTo>
                  <a:lnTo>
                    <a:pt x="12" y="38"/>
                  </a:lnTo>
                  <a:lnTo>
                    <a:pt x="8" y="34"/>
                  </a:lnTo>
                  <a:lnTo>
                    <a:pt x="6" y="30"/>
                  </a:lnTo>
                  <a:lnTo>
                    <a:pt x="4" y="26"/>
                  </a:lnTo>
                  <a:lnTo>
                    <a:pt x="4" y="21"/>
                  </a:lnTo>
                  <a:lnTo>
                    <a:pt x="4" y="15"/>
                  </a:lnTo>
                  <a:lnTo>
                    <a:pt x="8" y="9"/>
                  </a:lnTo>
                  <a:lnTo>
                    <a:pt x="12" y="5"/>
                  </a:lnTo>
                  <a:lnTo>
                    <a:pt x="17" y="2"/>
                  </a:lnTo>
                  <a:lnTo>
                    <a:pt x="25" y="0"/>
                  </a:lnTo>
                  <a:lnTo>
                    <a:pt x="35" y="0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6" y="2"/>
                  </a:lnTo>
                  <a:lnTo>
                    <a:pt x="60" y="5"/>
                  </a:lnTo>
                  <a:lnTo>
                    <a:pt x="63" y="9"/>
                  </a:lnTo>
                  <a:lnTo>
                    <a:pt x="65" y="13"/>
                  </a:lnTo>
                  <a:lnTo>
                    <a:pt x="67" y="19"/>
                  </a:lnTo>
                  <a:lnTo>
                    <a:pt x="69" y="23"/>
                  </a:lnTo>
                  <a:lnTo>
                    <a:pt x="50" y="25"/>
                  </a:lnTo>
                  <a:lnTo>
                    <a:pt x="50" y="19"/>
                  </a:lnTo>
                  <a:lnTo>
                    <a:pt x="46" y="15"/>
                  </a:lnTo>
                  <a:lnTo>
                    <a:pt x="42" y="13"/>
                  </a:lnTo>
                  <a:lnTo>
                    <a:pt x="35" y="13"/>
                  </a:lnTo>
                  <a:lnTo>
                    <a:pt x="29" y="13"/>
                  </a:lnTo>
                  <a:lnTo>
                    <a:pt x="23" y="15"/>
                  </a:lnTo>
                  <a:lnTo>
                    <a:pt x="21" y="17"/>
                  </a:lnTo>
                  <a:lnTo>
                    <a:pt x="19" y="21"/>
                  </a:lnTo>
                  <a:lnTo>
                    <a:pt x="21" y="23"/>
                  </a:lnTo>
                  <a:lnTo>
                    <a:pt x="23" y="25"/>
                  </a:lnTo>
                  <a:lnTo>
                    <a:pt x="29" y="28"/>
                  </a:lnTo>
                  <a:lnTo>
                    <a:pt x="39" y="30"/>
                  </a:lnTo>
                  <a:lnTo>
                    <a:pt x="50" y="34"/>
                  </a:lnTo>
                  <a:lnTo>
                    <a:pt x="58" y="36"/>
                  </a:lnTo>
                  <a:lnTo>
                    <a:pt x="63" y="40"/>
                  </a:lnTo>
                  <a:lnTo>
                    <a:pt x="67" y="46"/>
                  </a:lnTo>
                  <a:lnTo>
                    <a:pt x="69" y="51"/>
                  </a:lnTo>
                  <a:lnTo>
                    <a:pt x="71" y="57"/>
                  </a:lnTo>
                  <a:lnTo>
                    <a:pt x="69" y="65"/>
                  </a:lnTo>
                  <a:lnTo>
                    <a:pt x="67" y="71"/>
                  </a:lnTo>
                  <a:lnTo>
                    <a:pt x="62" y="76"/>
                  </a:lnTo>
                  <a:lnTo>
                    <a:pt x="56" y="80"/>
                  </a:lnTo>
                  <a:lnTo>
                    <a:pt x="46" y="82"/>
                  </a:lnTo>
                  <a:lnTo>
                    <a:pt x="37" y="84"/>
                  </a:lnTo>
                  <a:lnTo>
                    <a:pt x="29" y="82"/>
                  </a:lnTo>
                  <a:lnTo>
                    <a:pt x="21" y="82"/>
                  </a:lnTo>
                  <a:lnTo>
                    <a:pt x="15" y="80"/>
                  </a:lnTo>
                  <a:lnTo>
                    <a:pt x="12" y="76"/>
                  </a:lnTo>
                  <a:lnTo>
                    <a:pt x="8" y="73"/>
                  </a:lnTo>
                  <a:lnTo>
                    <a:pt x="4" y="67"/>
                  </a:lnTo>
                  <a:lnTo>
                    <a:pt x="2" y="61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29"/>
            <p:cNvSpPr/>
            <p:nvPr/>
          </p:nvSpPr>
          <p:spPr>
            <a:xfrm>
              <a:off x="2152" y="1248"/>
              <a:ext cx="82" cy="84"/>
            </a:xfrm>
            <a:custGeom>
              <a:rect b="b" l="l" r="r" t="t"/>
              <a:pathLst>
                <a:path extrusionOk="0" h="84" w="84">
                  <a:moveTo>
                    <a:pt x="0" y="42"/>
                  </a:moveTo>
                  <a:lnTo>
                    <a:pt x="0" y="30"/>
                  </a:lnTo>
                  <a:lnTo>
                    <a:pt x="4" y="21"/>
                  </a:lnTo>
                  <a:lnTo>
                    <a:pt x="7" y="15"/>
                  </a:lnTo>
                  <a:lnTo>
                    <a:pt x="11" y="9"/>
                  </a:lnTo>
                  <a:lnTo>
                    <a:pt x="17" y="5"/>
                  </a:lnTo>
                  <a:lnTo>
                    <a:pt x="23" y="2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9" y="2"/>
                  </a:lnTo>
                  <a:lnTo>
                    <a:pt x="65" y="5"/>
                  </a:lnTo>
                  <a:lnTo>
                    <a:pt x="73" y="9"/>
                  </a:lnTo>
                  <a:lnTo>
                    <a:pt x="76" y="17"/>
                  </a:lnTo>
                  <a:lnTo>
                    <a:pt x="80" y="23"/>
                  </a:lnTo>
                  <a:lnTo>
                    <a:pt x="82" y="32"/>
                  </a:lnTo>
                  <a:lnTo>
                    <a:pt x="84" y="42"/>
                  </a:lnTo>
                  <a:lnTo>
                    <a:pt x="82" y="51"/>
                  </a:lnTo>
                  <a:lnTo>
                    <a:pt x="80" y="59"/>
                  </a:lnTo>
                  <a:lnTo>
                    <a:pt x="76" y="67"/>
                  </a:lnTo>
                  <a:lnTo>
                    <a:pt x="73" y="73"/>
                  </a:lnTo>
                  <a:lnTo>
                    <a:pt x="65" y="76"/>
                  </a:lnTo>
                  <a:lnTo>
                    <a:pt x="59" y="80"/>
                  </a:lnTo>
                  <a:lnTo>
                    <a:pt x="50" y="82"/>
                  </a:lnTo>
                  <a:lnTo>
                    <a:pt x="42" y="84"/>
                  </a:lnTo>
                  <a:lnTo>
                    <a:pt x="32" y="82"/>
                  </a:lnTo>
                  <a:lnTo>
                    <a:pt x="25" y="80"/>
                  </a:lnTo>
                  <a:lnTo>
                    <a:pt x="17" y="76"/>
                  </a:lnTo>
                  <a:lnTo>
                    <a:pt x="11" y="73"/>
                  </a:lnTo>
                  <a:lnTo>
                    <a:pt x="5" y="67"/>
                  </a:lnTo>
                  <a:lnTo>
                    <a:pt x="2" y="59"/>
                  </a:lnTo>
                  <a:lnTo>
                    <a:pt x="0" y="51"/>
                  </a:lnTo>
                  <a:lnTo>
                    <a:pt x="0" y="42"/>
                  </a:lnTo>
                  <a:close/>
                  <a:moveTo>
                    <a:pt x="17" y="42"/>
                  </a:moveTo>
                  <a:lnTo>
                    <a:pt x="17" y="48"/>
                  </a:lnTo>
                  <a:lnTo>
                    <a:pt x="19" y="53"/>
                  </a:lnTo>
                  <a:lnTo>
                    <a:pt x="21" y="57"/>
                  </a:lnTo>
                  <a:lnTo>
                    <a:pt x="25" y="63"/>
                  </a:lnTo>
                  <a:lnTo>
                    <a:pt x="28" y="65"/>
                  </a:lnTo>
                  <a:lnTo>
                    <a:pt x="32" y="67"/>
                  </a:lnTo>
                  <a:lnTo>
                    <a:pt x="36" y="69"/>
                  </a:lnTo>
                  <a:lnTo>
                    <a:pt x="42" y="69"/>
                  </a:lnTo>
                  <a:lnTo>
                    <a:pt x="46" y="69"/>
                  </a:lnTo>
                  <a:lnTo>
                    <a:pt x="51" y="67"/>
                  </a:lnTo>
                  <a:lnTo>
                    <a:pt x="55" y="65"/>
                  </a:lnTo>
                  <a:lnTo>
                    <a:pt x="59" y="63"/>
                  </a:lnTo>
                  <a:lnTo>
                    <a:pt x="61" y="57"/>
                  </a:lnTo>
                  <a:lnTo>
                    <a:pt x="63" y="53"/>
                  </a:lnTo>
                  <a:lnTo>
                    <a:pt x="65" y="48"/>
                  </a:lnTo>
                  <a:lnTo>
                    <a:pt x="65" y="40"/>
                  </a:lnTo>
                  <a:lnTo>
                    <a:pt x="65" y="34"/>
                  </a:lnTo>
                  <a:lnTo>
                    <a:pt x="63" y="28"/>
                  </a:lnTo>
                  <a:lnTo>
                    <a:pt x="61" y="25"/>
                  </a:lnTo>
                  <a:lnTo>
                    <a:pt x="59" y="19"/>
                  </a:lnTo>
                  <a:lnTo>
                    <a:pt x="55" y="17"/>
                  </a:lnTo>
                  <a:lnTo>
                    <a:pt x="51" y="15"/>
                  </a:lnTo>
                  <a:lnTo>
                    <a:pt x="46" y="13"/>
                  </a:lnTo>
                  <a:lnTo>
                    <a:pt x="42" y="13"/>
                  </a:lnTo>
                  <a:lnTo>
                    <a:pt x="36" y="13"/>
                  </a:lnTo>
                  <a:lnTo>
                    <a:pt x="32" y="15"/>
                  </a:lnTo>
                  <a:lnTo>
                    <a:pt x="27" y="17"/>
                  </a:lnTo>
                  <a:lnTo>
                    <a:pt x="25" y="21"/>
                  </a:lnTo>
                  <a:lnTo>
                    <a:pt x="21" y="25"/>
                  </a:lnTo>
                  <a:lnTo>
                    <a:pt x="19" y="28"/>
                  </a:lnTo>
                  <a:lnTo>
                    <a:pt x="17" y="34"/>
                  </a:lnTo>
                  <a:lnTo>
                    <a:pt x="17" y="4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80" name="Google Shape;1880;p29"/>
          <p:cNvGrpSpPr/>
          <p:nvPr/>
        </p:nvGrpSpPr>
        <p:grpSpPr>
          <a:xfrm>
            <a:off x="990600" y="2070100"/>
            <a:ext cx="817563" cy="334963"/>
            <a:chOff x="926" y="1539"/>
            <a:chExt cx="515" cy="211"/>
          </a:xfrm>
        </p:grpSpPr>
        <p:sp>
          <p:nvSpPr>
            <p:cNvPr id="1881" name="Google Shape;1881;p29"/>
            <p:cNvSpPr/>
            <p:nvPr/>
          </p:nvSpPr>
          <p:spPr>
            <a:xfrm>
              <a:off x="1034" y="1539"/>
              <a:ext cx="65" cy="83"/>
            </a:xfrm>
            <a:custGeom>
              <a:rect b="b" l="l" r="r" t="t"/>
              <a:pathLst>
                <a:path extrusionOk="0" h="83" w="67">
                  <a:moveTo>
                    <a:pt x="0" y="83"/>
                  </a:moveTo>
                  <a:lnTo>
                    <a:pt x="0" y="0"/>
                  </a:lnTo>
                  <a:lnTo>
                    <a:pt x="29" y="0"/>
                  </a:lnTo>
                  <a:lnTo>
                    <a:pt x="40" y="0"/>
                  </a:lnTo>
                  <a:lnTo>
                    <a:pt x="48" y="2"/>
                  </a:lnTo>
                  <a:lnTo>
                    <a:pt x="56" y="4"/>
                  </a:lnTo>
                  <a:lnTo>
                    <a:pt x="62" y="10"/>
                  </a:lnTo>
                  <a:lnTo>
                    <a:pt x="65" y="18"/>
                  </a:lnTo>
                  <a:lnTo>
                    <a:pt x="67" y="25"/>
                  </a:lnTo>
                  <a:lnTo>
                    <a:pt x="65" y="33"/>
                  </a:lnTo>
                  <a:lnTo>
                    <a:pt x="63" y="39"/>
                  </a:lnTo>
                  <a:lnTo>
                    <a:pt x="60" y="42"/>
                  </a:lnTo>
                  <a:lnTo>
                    <a:pt x="56" y="46"/>
                  </a:lnTo>
                  <a:lnTo>
                    <a:pt x="52" y="48"/>
                  </a:lnTo>
                  <a:lnTo>
                    <a:pt x="46" y="50"/>
                  </a:lnTo>
                  <a:lnTo>
                    <a:pt x="39" y="52"/>
                  </a:lnTo>
                  <a:lnTo>
                    <a:pt x="29" y="52"/>
                  </a:lnTo>
                  <a:lnTo>
                    <a:pt x="17" y="52"/>
                  </a:lnTo>
                  <a:lnTo>
                    <a:pt x="17" y="83"/>
                  </a:lnTo>
                  <a:lnTo>
                    <a:pt x="0" y="83"/>
                  </a:lnTo>
                  <a:close/>
                  <a:moveTo>
                    <a:pt x="17" y="14"/>
                  </a:moveTo>
                  <a:lnTo>
                    <a:pt x="17" y="39"/>
                  </a:lnTo>
                  <a:lnTo>
                    <a:pt x="27" y="39"/>
                  </a:lnTo>
                  <a:lnTo>
                    <a:pt x="37" y="37"/>
                  </a:lnTo>
                  <a:lnTo>
                    <a:pt x="40" y="37"/>
                  </a:lnTo>
                  <a:lnTo>
                    <a:pt x="44" y="35"/>
                  </a:lnTo>
                  <a:lnTo>
                    <a:pt x="46" y="33"/>
                  </a:lnTo>
                  <a:lnTo>
                    <a:pt x="48" y="29"/>
                  </a:lnTo>
                  <a:lnTo>
                    <a:pt x="48" y="27"/>
                  </a:lnTo>
                  <a:lnTo>
                    <a:pt x="48" y="21"/>
                  </a:lnTo>
                  <a:lnTo>
                    <a:pt x="46" y="19"/>
                  </a:lnTo>
                  <a:lnTo>
                    <a:pt x="42" y="16"/>
                  </a:lnTo>
                  <a:lnTo>
                    <a:pt x="39" y="16"/>
                  </a:lnTo>
                  <a:lnTo>
                    <a:pt x="35" y="16"/>
                  </a:lnTo>
                  <a:lnTo>
                    <a:pt x="25" y="14"/>
                  </a:lnTo>
                  <a:lnTo>
                    <a:pt x="17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29"/>
            <p:cNvSpPr/>
            <p:nvPr/>
          </p:nvSpPr>
          <p:spPr>
            <a:xfrm>
              <a:off x="1113" y="1539"/>
              <a:ext cx="63" cy="83"/>
            </a:xfrm>
            <a:custGeom>
              <a:rect b="b" l="l" r="r" t="t"/>
              <a:pathLst>
                <a:path extrusionOk="0" h="83" w="65">
                  <a:moveTo>
                    <a:pt x="0" y="83"/>
                  </a:moveTo>
                  <a:lnTo>
                    <a:pt x="0" y="0"/>
                  </a:lnTo>
                  <a:lnTo>
                    <a:pt x="65" y="0"/>
                  </a:lnTo>
                  <a:lnTo>
                    <a:pt x="65" y="14"/>
                  </a:lnTo>
                  <a:lnTo>
                    <a:pt x="17" y="14"/>
                  </a:lnTo>
                  <a:lnTo>
                    <a:pt x="17" y="33"/>
                  </a:lnTo>
                  <a:lnTo>
                    <a:pt x="61" y="33"/>
                  </a:lnTo>
                  <a:lnTo>
                    <a:pt x="61" y="46"/>
                  </a:lnTo>
                  <a:lnTo>
                    <a:pt x="17" y="46"/>
                  </a:lnTo>
                  <a:lnTo>
                    <a:pt x="17" y="69"/>
                  </a:lnTo>
                  <a:lnTo>
                    <a:pt x="65" y="69"/>
                  </a:lnTo>
                  <a:lnTo>
                    <a:pt x="65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29"/>
            <p:cNvSpPr/>
            <p:nvPr/>
          </p:nvSpPr>
          <p:spPr>
            <a:xfrm>
              <a:off x="1191" y="1541"/>
              <a:ext cx="60" cy="81"/>
            </a:xfrm>
            <a:custGeom>
              <a:rect b="b" l="l" r="r" t="t"/>
              <a:pathLst>
                <a:path extrusionOk="0" h="81" w="62">
                  <a:moveTo>
                    <a:pt x="0" y="81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20" y="67"/>
                  </a:lnTo>
                  <a:lnTo>
                    <a:pt x="62" y="67"/>
                  </a:lnTo>
                  <a:lnTo>
                    <a:pt x="62" y="81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29"/>
            <p:cNvSpPr/>
            <p:nvPr/>
          </p:nvSpPr>
          <p:spPr>
            <a:xfrm>
              <a:off x="1263" y="1539"/>
              <a:ext cx="64" cy="83"/>
            </a:xfrm>
            <a:custGeom>
              <a:rect b="b" l="l" r="r" t="t"/>
              <a:pathLst>
                <a:path extrusionOk="0" h="83" w="65">
                  <a:moveTo>
                    <a:pt x="0" y="83"/>
                  </a:moveTo>
                  <a:lnTo>
                    <a:pt x="0" y="0"/>
                  </a:lnTo>
                  <a:lnTo>
                    <a:pt x="64" y="0"/>
                  </a:lnTo>
                  <a:lnTo>
                    <a:pt x="64" y="14"/>
                  </a:lnTo>
                  <a:lnTo>
                    <a:pt x="17" y="14"/>
                  </a:lnTo>
                  <a:lnTo>
                    <a:pt x="17" y="33"/>
                  </a:lnTo>
                  <a:lnTo>
                    <a:pt x="62" y="33"/>
                  </a:lnTo>
                  <a:lnTo>
                    <a:pt x="62" y="46"/>
                  </a:lnTo>
                  <a:lnTo>
                    <a:pt x="17" y="46"/>
                  </a:lnTo>
                  <a:lnTo>
                    <a:pt x="17" y="69"/>
                  </a:lnTo>
                  <a:lnTo>
                    <a:pt x="65" y="69"/>
                  </a:lnTo>
                  <a:lnTo>
                    <a:pt x="65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29"/>
            <p:cNvSpPr/>
            <p:nvPr/>
          </p:nvSpPr>
          <p:spPr>
            <a:xfrm>
              <a:off x="926" y="1668"/>
              <a:ext cx="82" cy="82"/>
            </a:xfrm>
            <a:custGeom>
              <a:rect b="b" l="l" r="r" t="t"/>
              <a:pathLst>
                <a:path extrusionOk="0" h="82" w="84">
                  <a:moveTo>
                    <a:pt x="0" y="82"/>
                  </a:moveTo>
                  <a:lnTo>
                    <a:pt x="0" y="0"/>
                  </a:lnTo>
                  <a:lnTo>
                    <a:pt x="27" y="0"/>
                  </a:lnTo>
                  <a:lnTo>
                    <a:pt x="42" y="55"/>
                  </a:lnTo>
                  <a:lnTo>
                    <a:pt x="57" y="0"/>
                  </a:lnTo>
                  <a:lnTo>
                    <a:pt x="84" y="0"/>
                  </a:lnTo>
                  <a:lnTo>
                    <a:pt x="84" y="82"/>
                  </a:lnTo>
                  <a:lnTo>
                    <a:pt x="67" y="82"/>
                  </a:lnTo>
                  <a:lnTo>
                    <a:pt x="67" y="17"/>
                  </a:lnTo>
                  <a:lnTo>
                    <a:pt x="50" y="82"/>
                  </a:lnTo>
                  <a:lnTo>
                    <a:pt x="32" y="82"/>
                  </a:lnTo>
                  <a:lnTo>
                    <a:pt x="15" y="17"/>
                  </a:lnTo>
                  <a:lnTo>
                    <a:pt x="15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29"/>
            <p:cNvSpPr/>
            <p:nvPr/>
          </p:nvSpPr>
          <p:spPr>
            <a:xfrm>
              <a:off x="1025" y="1668"/>
              <a:ext cx="67" cy="82"/>
            </a:xfrm>
            <a:custGeom>
              <a:rect b="b" l="l" r="r" t="t"/>
              <a:pathLst>
                <a:path extrusionOk="0" h="82" w="69">
                  <a:moveTo>
                    <a:pt x="0" y="0"/>
                  </a:moveTo>
                  <a:lnTo>
                    <a:pt x="17" y="0"/>
                  </a:lnTo>
                  <a:lnTo>
                    <a:pt x="17" y="44"/>
                  </a:lnTo>
                  <a:lnTo>
                    <a:pt x="17" y="54"/>
                  </a:lnTo>
                  <a:lnTo>
                    <a:pt x="17" y="57"/>
                  </a:lnTo>
                  <a:lnTo>
                    <a:pt x="19" y="61"/>
                  </a:lnTo>
                  <a:lnTo>
                    <a:pt x="23" y="65"/>
                  </a:lnTo>
                  <a:lnTo>
                    <a:pt x="26" y="69"/>
                  </a:lnTo>
                  <a:lnTo>
                    <a:pt x="34" y="69"/>
                  </a:lnTo>
                  <a:lnTo>
                    <a:pt x="40" y="69"/>
                  </a:lnTo>
                  <a:lnTo>
                    <a:pt x="46" y="65"/>
                  </a:lnTo>
                  <a:lnTo>
                    <a:pt x="48" y="63"/>
                  </a:lnTo>
                  <a:lnTo>
                    <a:pt x="49" y="59"/>
                  </a:lnTo>
                  <a:lnTo>
                    <a:pt x="49" y="54"/>
                  </a:lnTo>
                  <a:lnTo>
                    <a:pt x="51" y="44"/>
                  </a:lnTo>
                  <a:lnTo>
                    <a:pt x="51" y="0"/>
                  </a:lnTo>
                  <a:lnTo>
                    <a:pt x="69" y="0"/>
                  </a:lnTo>
                  <a:lnTo>
                    <a:pt x="69" y="42"/>
                  </a:lnTo>
                  <a:lnTo>
                    <a:pt x="67" y="55"/>
                  </a:lnTo>
                  <a:lnTo>
                    <a:pt x="67" y="63"/>
                  </a:lnTo>
                  <a:lnTo>
                    <a:pt x="65" y="69"/>
                  </a:lnTo>
                  <a:lnTo>
                    <a:pt x="61" y="75"/>
                  </a:lnTo>
                  <a:lnTo>
                    <a:pt x="57" y="77"/>
                  </a:lnTo>
                  <a:lnTo>
                    <a:pt x="51" y="80"/>
                  </a:lnTo>
                  <a:lnTo>
                    <a:pt x="44" y="82"/>
                  </a:lnTo>
                  <a:lnTo>
                    <a:pt x="34" y="82"/>
                  </a:lnTo>
                  <a:lnTo>
                    <a:pt x="23" y="82"/>
                  </a:lnTo>
                  <a:lnTo>
                    <a:pt x="15" y="80"/>
                  </a:lnTo>
                  <a:lnTo>
                    <a:pt x="9" y="77"/>
                  </a:lnTo>
                  <a:lnTo>
                    <a:pt x="5" y="73"/>
                  </a:lnTo>
                  <a:lnTo>
                    <a:pt x="1" y="69"/>
                  </a:lnTo>
                  <a:lnTo>
                    <a:pt x="1" y="63"/>
                  </a:lnTo>
                  <a:lnTo>
                    <a:pt x="0" y="55"/>
                  </a:lnTo>
                  <a:lnTo>
                    <a:pt x="0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29"/>
            <p:cNvSpPr/>
            <p:nvPr/>
          </p:nvSpPr>
          <p:spPr>
            <a:xfrm>
              <a:off x="1107" y="1666"/>
              <a:ext cx="73" cy="84"/>
            </a:xfrm>
            <a:custGeom>
              <a:rect b="b" l="l" r="r" t="t"/>
              <a:pathLst>
                <a:path extrusionOk="0" h="84" w="75">
                  <a:moveTo>
                    <a:pt x="58" y="54"/>
                  </a:moveTo>
                  <a:lnTo>
                    <a:pt x="75" y="59"/>
                  </a:lnTo>
                  <a:lnTo>
                    <a:pt x="73" y="65"/>
                  </a:lnTo>
                  <a:lnTo>
                    <a:pt x="69" y="71"/>
                  </a:lnTo>
                  <a:lnTo>
                    <a:pt x="67" y="75"/>
                  </a:lnTo>
                  <a:lnTo>
                    <a:pt x="61" y="79"/>
                  </a:lnTo>
                  <a:lnTo>
                    <a:pt x="52" y="82"/>
                  </a:lnTo>
                  <a:lnTo>
                    <a:pt x="38" y="84"/>
                  </a:lnTo>
                  <a:lnTo>
                    <a:pt x="31" y="84"/>
                  </a:lnTo>
                  <a:lnTo>
                    <a:pt x="23" y="82"/>
                  </a:lnTo>
                  <a:lnTo>
                    <a:pt x="17" y="79"/>
                  </a:lnTo>
                  <a:lnTo>
                    <a:pt x="12" y="73"/>
                  </a:lnTo>
                  <a:lnTo>
                    <a:pt x="6" y="67"/>
                  </a:lnTo>
                  <a:lnTo>
                    <a:pt x="2" y="61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0" y="34"/>
                  </a:lnTo>
                  <a:lnTo>
                    <a:pt x="2" y="25"/>
                  </a:lnTo>
                  <a:lnTo>
                    <a:pt x="6" y="17"/>
                  </a:lnTo>
                  <a:lnTo>
                    <a:pt x="12" y="11"/>
                  </a:lnTo>
                  <a:lnTo>
                    <a:pt x="17" y="6"/>
                  </a:lnTo>
                  <a:lnTo>
                    <a:pt x="23" y="4"/>
                  </a:lnTo>
                  <a:lnTo>
                    <a:pt x="31" y="2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54" y="2"/>
                  </a:lnTo>
                  <a:lnTo>
                    <a:pt x="61" y="6"/>
                  </a:lnTo>
                  <a:lnTo>
                    <a:pt x="65" y="9"/>
                  </a:lnTo>
                  <a:lnTo>
                    <a:pt x="71" y="15"/>
                  </a:lnTo>
                  <a:lnTo>
                    <a:pt x="75" y="25"/>
                  </a:lnTo>
                  <a:lnTo>
                    <a:pt x="58" y="29"/>
                  </a:lnTo>
                  <a:lnTo>
                    <a:pt x="56" y="23"/>
                  </a:lnTo>
                  <a:lnTo>
                    <a:pt x="52" y="17"/>
                  </a:lnTo>
                  <a:lnTo>
                    <a:pt x="46" y="15"/>
                  </a:lnTo>
                  <a:lnTo>
                    <a:pt x="38" y="15"/>
                  </a:lnTo>
                  <a:lnTo>
                    <a:pt x="31" y="15"/>
                  </a:lnTo>
                  <a:lnTo>
                    <a:pt x="23" y="21"/>
                  </a:lnTo>
                  <a:lnTo>
                    <a:pt x="21" y="25"/>
                  </a:lnTo>
                  <a:lnTo>
                    <a:pt x="19" y="29"/>
                  </a:lnTo>
                  <a:lnTo>
                    <a:pt x="17" y="34"/>
                  </a:lnTo>
                  <a:lnTo>
                    <a:pt x="17" y="42"/>
                  </a:lnTo>
                  <a:lnTo>
                    <a:pt x="17" y="50"/>
                  </a:lnTo>
                  <a:lnTo>
                    <a:pt x="19" y="56"/>
                  </a:lnTo>
                  <a:lnTo>
                    <a:pt x="21" y="59"/>
                  </a:lnTo>
                  <a:lnTo>
                    <a:pt x="23" y="63"/>
                  </a:lnTo>
                  <a:lnTo>
                    <a:pt x="31" y="69"/>
                  </a:lnTo>
                  <a:lnTo>
                    <a:pt x="38" y="71"/>
                  </a:lnTo>
                  <a:lnTo>
                    <a:pt x="46" y="69"/>
                  </a:lnTo>
                  <a:lnTo>
                    <a:pt x="50" y="67"/>
                  </a:lnTo>
                  <a:lnTo>
                    <a:pt x="56" y="61"/>
                  </a:lnTo>
                  <a:lnTo>
                    <a:pt x="58" y="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29"/>
            <p:cNvSpPr/>
            <p:nvPr/>
          </p:nvSpPr>
          <p:spPr>
            <a:xfrm>
              <a:off x="1191" y="1666"/>
              <a:ext cx="82" cy="84"/>
            </a:xfrm>
            <a:custGeom>
              <a:rect b="b" l="l" r="r" t="t"/>
              <a:pathLst>
                <a:path extrusionOk="0" h="84" w="85">
                  <a:moveTo>
                    <a:pt x="0" y="42"/>
                  </a:moveTo>
                  <a:lnTo>
                    <a:pt x="2" y="31"/>
                  </a:lnTo>
                  <a:lnTo>
                    <a:pt x="4" y="23"/>
                  </a:lnTo>
                  <a:lnTo>
                    <a:pt x="8" y="15"/>
                  </a:lnTo>
                  <a:lnTo>
                    <a:pt x="12" y="11"/>
                  </a:lnTo>
                  <a:lnTo>
                    <a:pt x="18" y="6"/>
                  </a:lnTo>
                  <a:lnTo>
                    <a:pt x="23" y="4"/>
                  </a:lnTo>
                  <a:lnTo>
                    <a:pt x="33" y="2"/>
                  </a:lnTo>
                  <a:lnTo>
                    <a:pt x="43" y="0"/>
                  </a:lnTo>
                  <a:lnTo>
                    <a:pt x="52" y="2"/>
                  </a:lnTo>
                  <a:lnTo>
                    <a:pt x="60" y="4"/>
                  </a:lnTo>
                  <a:lnTo>
                    <a:pt x="68" y="6"/>
                  </a:lnTo>
                  <a:lnTo>
                    <a:pt x="73" y="11"/>
                  </a:lnTo>
                  <a:lnTo>
                    <a:pt x="79" y="17"/>
                  </a:lnTo>
                  <a:lnTo>
                    <a:pt x="81" y="25"/>
                  </a:lnTo>
                  <a:lnTo>
                    <a:pt x="85" y="33"/>
                  </a:lnTo>
                  <a:lnTo>
                    <a:pt x="85" y="42"/>
                  </a:lnTo>
                  <a:lnTo>
                    <a:pt x="85" y="52"/>
                  </a:lnTo>
                  <a:lnTo>
                    <a:pt x="81" y="59"/>
                  </a:lnTo>
                  <a:lnTo>
                    <a:pt x="79" y="67"/>
                  </a:lnTo>
                  <a:lnTo>
                    <a:pt x="73" y="73"/>
                  </a:lnTo>
                  <a:lnTo>
                    <a:pt x="68" y="79"/>
                  </a:lnTo>
                  <a:lnTo>
                    <a:pt x="60" y="82"/>
                  </a:lnTo>
                  <a:lnTo>
                    <a:pt x="52" y="84"/>
                  </a:lnTo>
                  <a:lnTo>
                    <a:pt x="43" y="84"/>
                  </a:lnTo>
                  <a:lnTo>
                    <a:pt x="33" y="84"/>
                  </a:lnTo>
                  <a:lnTo>
                    <a:pt x="25" y="82"/>
                  </a:lnTo>
                  <a:lnTo>
                    <a:pt x="18" y="79"/>
                  </a:lnTo>
                  <a:lnTo>
                    <a:pt x="12" y="73"/>
                  </a:lnTo>
                  <a:lnTo>
                    <a:pt x="6" y="67"/>
                  </a:lnTo>
                  <a:lnTo>
                    <a:pt x="4" y="61"/>
                  </a:lnTo>
                  <a:lnTo>
                    <a:pt x="0" y="52"/>
                  </a:lnTo>
                  <a:lnTo>
                    <a:pt x="0" y="42"/>
                  </a:lnTo>
                  <a:close/>
                  <a:moveTo>
                    <a:pt x="20" y="42"/>
                  </a:moveTo>
                  <a:lnTo>
                    <a:pt x="20" y="50"/>
                  </a:lnTo>
                  <a:lnTo>
                    <a:pt x="20" y="56"/>
                  </a:lnTo>
                  <a:lnTo>
                    <a:pt x="23" y="59"/>
                  </a:lnTo>
                  <a:lnTo>
                    <a:pt x="25" y="63"/>
                  </a:lnTo>
                  <a:lnTo>
                    <a:pt x="29" y="67"/>
                  </a:lnTo>
                  <a:lnTo>
                    <a:pt x="33" y="69"/>
                  </a:lnTo>
                  <a:lnTo>
                    <a:pt x="37" y="71"/>
                  </a:lnTo>
                  <a:lnTo>
                    <a:pt x="43" y="71"/>
                  </a:lnTo>
                  <a:lnTo>
                    <a:pt x="48" y="71"/>
                  </a:lnTo>
                  <a:lnTo>
                    <a:pt x="52" y="69"/>
                  </a:lnTo>
                  <a:lnTo>
                    <a:pt x="56" y="67"/>
                  </a:lnTo>
                  <a:lnTo>
                    <a:pt x="60" y="63"/>
                  </a:lnTo>
                  <a:lnTo>
                    <a:pt x="64" y="59"/>
                  </a:lnTo>
                  <a:lnTo>
                    <a:pt x="66" y="56"/>
                  </a:lnTo>
                  <a:lnTo>
                    <a:pt x="66" y="50"/>
                  </a:lnTo>
                  <a:lnTo>
                    <a:pt x="68" y="42"/>
                  </a:lnTo>
                  <a:lnTo>
                    <a:pt x="66" y="36"/>
                  </a:lnTo>
                  <a:lnTo>
                    <a:pt x="66" y="31"/>
                  </a:lnTo>
                  <a:lnTo>
                    <a:pt x="64" y="25"/>
                  </a:lnTo>
                  <a:lnTo>
                    <a:pt x="60" y="21"/>
                  </a:lnTo>
                  <a:lnTo>
                    <a:pt x="56" y="19"/>
                  </a:lnTo>
                  <a:lnTo>
                    <a:pt x="52" y="15"/>
                  </a:lnTo>
                  <a:lnTo>
                    <a:pt x="48" y="15"/>
                  </a:lnTo>
                  <a:lnTo>
                    <a:pt x="43" y="15"/>
                  </a:lnTo>
                  <a:lnTo>
                    <a:pt x="37" y="15"/>
                  </a:lnTo>
                  <a:lnTo>
                    <a:pt x="33" y="15"/>
                  </a:lnTo>
                  <a:lnTo>
                    <a:pt x="29" y="19"/>
                  </a:lnTo>
                  <a:lnTo>
                    <a:pt x="25" y="21"/>
                  </a:lnTo>
                  <a:lnTo>
                    <a:pt x="21" y="25"/>
                  </a:lnTo>
                  <a:lnTo>
                    <a:pt x="20" y="31"/>
                  </a:lnTo>
                  <a:lnTo>
                    <a:pt x="20" y="36"/>
                  </a:lnTo>
                  <a:lnTo>
                    <a:pt x="20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29"/>
            <p:cNvSpPr/>
            <p:nvPr/>
          </p:nvSpPr>
          <p:spPr>
            <a:xfrm>
              <a:off x="1282" y="1666"/>
              <a:ext cx="69" cy="84"/>
            </a:xfrm>
            <a:custGeom>
              <a:rect b="b" l="l" r="r" t="t"/>
              <a:pathLst>
                <a:path extrusionOk="0" h="84" w="71">
                  <a:moveTo>
                    <a:pt x="0" y="57"/>
                  </a:moveTo>
                  <a:lnTo>
                    <a:pt x="18" y="56"/>
                  </a:lnTo>
                  <a:lnTo>
                    <a:pt x="20" y="63"/>
                  </a:lnTo>
                  <a:lnTo>
                    <a:pt x="23" y="67"/>
                  </a:lnTo>
                  <a:lnTo>
                    <a:pt x="29" y="71"/>
                  </a:lnTo>
                  <a:lnTo>
                    <a:pt x="37" y="71"/>
                  </a:lnTo>
                  <a:lnTo>
                    <a:pt x="43" y="71"/>
                  </a:lnTo>
                  <a:lnTo>
                    <a:pt x="48" y="67"/>
                  </a:lnTo>
                  <a:lnTo>
                    <a:pt x="52" y="63"/>
                  </a:lnTo>
                  <a:lnTo>
                    <a:pt x="52" y="59"/>
                  </a:lnTo>
                  <a:lnTo>
                    <a:pt x="52" y="57"/>
                  </a:lnTo>
                  <a:lnTo>
                    <a:pt x="50" y="56"/>
                  </a:lnTo>
                  <a:lnTo>
                    <a:pt x="48" y="54"/>
                  </a:lnTo>
                  <a:lnTo>
                    <a:pt x="45" y="52"/>
                  </a:lnTo>
                  <a:lnTo>
                    <a:pt x="41" y="50"/>
                  </a:lnTo>
                  <a:lnTo>
                    <a:pt x="31" y="48"/>
                  </a:lnTo>
                  <a:lnTo>
                    <a:pt x="20" y="44"/>
                  </a:lnTo>
                  <a:lnTo>
                    <a:pt x="12" y="40"/>
                  </a:lnTo>
                  <a:lnTo>
                    <a:pt x="8" y="36"/>
                  </a:lnTo>
                  <a:lnTo>
                    <a:pt x="4" y="33"/>
                  </a:lnTo>
                  <a:lnTo>
                    <a:pt x="4" y="27"/>
                  </a:lnTo>
                  <a:lnTo>
                    <a:pt x="2" y="23"/>
                  </a:lnTo>
                  <a:lnTo>
                    <a:pt x="4" y="17"/>
                  </a:lnTo>
                  <a:lnTo>
                    <a:pt x="6" y="11"/>
                  </a:lnTo>
                  <a:lnTo>
                    <a:pt x="12" y="6"/>
                  </a:lnTo>
                  <a:lnTo>
                    <a:pt x="18" y="4"/>
                  </a:lnTo>
                  <a:lnTo>
                    <a:pt x="25" y="2"/>
                  </a:lnTo>
                  <a:lnTo>
                    <a:pt x="35" y="0"/>
                  </a:lnTo>
                  <a:lnTo>
                    <a:pt x="43" y="0"/>
                  </a:lnTo>
                  <a:lnTo>
                    <a:pt x="48" y="2"/>
                  </a:lnTo>
                  <a:lnTo>
                    <a:pt x="54" y="4"/>
                  </a:lnTo>
                  <a:lnTo>
                    <a:pt x="60" y="8"/>
                  </a:lnTo>
                  <a:lnTo>
                    <a:pt x="64" y="11"/>
                  </a:lnTo>
                  <a:lnTo>
                    <a:pt x="66" y="15"/>
                  </a:lnTo>
                  <a:lnTo>
                    <a:pt x="68" y="19"/>
                  </a:lnTo>
                  <a:lnTo>
                    <a:pt x="68" y="25"/>
                  </a:lnTo>
                  <a:lnTo>
                    <a:pt x="50" y="25"/>
                  </a:lnTo>
                  <a:lnTo>
                    <a:pt x="48" y="21"/>
                  </a:lnTo>
                  <a:lnTo>
                    <a:pt x="46" y="17"/>
                  </a:lnTo>
                  <a:lnTo>
                    <a:pt x="41" y="15"/>
                  </a:lnTo>
                  <a:lnTo>
                    <a:pt x="35" y="13"/>
                  </a:lnTo>
                  <a:lnTo>
                    <a:pt x="27" y="15"/>
                  </a:lnTo>
                  <a:lnTo>
                    <a:pt x="23" y="17"/>
                  </a:lnTo>
                  <a:lnTo>
                    <a:pt x="21" y="19"/>
                  </a:lnTo>
                  <a:lnTo>
                    <a:pt x="20" y="21"/>
                  </a:lnTo>
                  <a:lnTo>
                    <a:pt x="20" y="25"/>
                  </a:lnTo>
                  <a:lnTo>
                    <a:pt x="23" y="27"/>
                  </a:lnTo>
                  <a:lnTo>
                    <a:pt x="27" y="29"/>
                  </a:lnTo>
                  <a:lnTo>
                    <a:pt x="39" y="33"/>
                  </a:lnTo>
                  <a:lnTo>
                    <a:pt x="50" y="34"/>
                  </a:lnTo>
                  <a:lnTo>
                    <a:pt x="58" y="38"/>
                  </a:lnTo>
                  <a:lnTo>
                    <a:pt x="64" y="42"/>
                  </a:lnTo>
                  <a:lnTo>
                    <a:pt x="68" y="46"/>
                  </a:lnTo>
                  <a:lnTo>
                    <a:pt x="69" y="52"/>
                  </a:lnTo>
                  <a:lnTo>
                    <a:pt x="71" y="59"/>
                  </a:lnTo>
                  <a:lnTo>
                    <a:pt x="69" y="67"/>
                  </a:lnTo>
                  <a:lnTo>
                    <a:pt x="66" y="73"/>
                  </a:lnTo>
                  <a:lnTo>
                    <a:pt x="62" y="79"/>
                  </a:lnTo>
                  <a:lnTo>
                    <a:pt x="54" y="82"/>
                  </a:lnTo>
                  <a:lnTo>
                    <a:pt x="46" y="84"/>
                  </a:lnTo>
                  <a:lnTo>
                    <a:pt x="35" y="84"/>
                  </a:lnTo>
                  <a:lnTo>
                    <a:pt x="27" y="84"/>
                  </a:lnTo>
                  <a:lnTo>
                    <a:pt x="21" y="82"/>
                  </a:lnTo>
                  <a:lnTo>
                    <a:pt x="16" y="80"/>
                  </a:lnTo>
                  <a:lnTo>
                    <a:pt x="10" y="79"/>
                  </a:lnTo>
                  <a:lnTo>
                    <a:pt x="6" y="75"/>
                  </a:lnTo>
                  <a:lnTo>
                    <a:pt x="4" y="69"/>
                  </a:lnTo>
                  <a:lnTo>
                    <a:pt x="0" y="63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29"/>
            <p:cNvSpPr/>
            <p:nvPr/>
          </p:nvSpPr>
          <p:spPr>
            <a:xfrm>
              <a:off x="1357" y="1668"/>
              <a:ext cx="84" cy="82"/>
            </a:xfrm>
            <a:custGeom>
              <a:rect b="b" l="l" r="r" t="t"/>
              <a:pathLst>
                <a:path extrusionOk="0" h="82" w="87">
                  <a:moveTo>
                    <a:pt x="87" y="82"/>
                  </a:moveTo>
                  <a:lnTo>
                    <a:pt x="67" y="82"/>
                  </a:lnTo>
                  <a:lnTo>
                    <a:pt x="60" y="63"/>
                  </a:lnTo>
                  <a:lnTo>
                    <a:pt x="25" y="63"/>
                  </a:lnTo>
                  <a:lnTo>
                    <a:pt x="17" y="82"/>
                  </a:lnTo>
                  <a:lnTo>
                    <a:pt x="0" y="82"/>
                  </a:lnTo>
                  <a:lnTo>
                    <a:pt x="33" y="0"/>
                  </a:lnTo>
                  <a:lnTo>
                    <a:pt x="52" y="0"/>
                  </a:lnTo>
                  <a:lnTo>
                    <a:pt x="87" y="82"/>
                  </a:lnTo>
                  <a:close/>
                  <a:moveTo>
                    <a:pt x="54" y="50"/>
                  </a:moveTo>
                  <a:lnTo>
                    <a:pt x="42" y="19"/>
                  </a:lnTo>
                  <a:lnTo>
                    <a:pt x="31" y="50"/>
                  </a:lnTo>
                  <a:lnTo>
                    <a:pt x="54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91" name="Google Shape;1891;p29"/>
          <p:cNvGrpSpPr/>
          <p:nvPr/>
        </p:nvGrpSpPr>
        <p:grpSpPr>
          <a:xfrm>
            <a:off x="3124200" y="2024063"/>
            <a:ext cx="2324100" cy="3387725"/>
            <a:chOff x="2222" y="1038"/>
            <a:chExt cx="1464" cy="2134"/>
          </a:xfrm>
        </p:grpSpPr>
        <p:sp>
          <p:nvSpPr>
            <p:cNvPr id="1892" name="Google Shape;1892;p29"/>
            <p:cNvSpPr/>
            <p:nvPr/>
          </p:nvSpPr>
          <p:spPr>
            <a:xfrm>
              <a:off x="3227" y="2278"/>
              <a:ext cx="86" cy="74"/>
            </a:xfrm>
            <a:custGeom>
              <a:rect b="b" l="l" r="r" t="t"/>
              <a:pathLst>
                <a:path extrusionOk="0" h="74" w="86">
                  <a:moveTo>
                    <a:pt x="86" y="34"/>
                  </a:moveTo>
                  <a:lnTo>
                    <a:pt x="86" y="40"/>
                  </a:lnTo>
                  <a:lnTo>
                    <a:pt x="86" y="53"/>
                  </a:lnTo>
                  <a:lnTo>
                    <a:pt x="81" y="65"/>
                  </a:lnTo>
                  <a:lnTo>
                    <a:pt x="79" y="69"/>
                  </a:lnTo>
                  <a:lnTo>
                    <a:pt x="75" y="70"/>
                  </a:lnTo>
                  <a:lnTo>
                    <a:pt x="71" y="72"/>
                  </a:lnTo>
                  <a:lnTo>
                    <a:pt x="67" y="74"/>
                  </a:lnTo>
                  <a:lnTo>
                    <a:pt x="0" y="74"/>
                  </a:lnTo>
                  <a:lnTo>
                    <a:pt x="0" y="0"/>
                  </a:lnTo>
                  <a:lnTo>
                    <a:pt x="67" y="0"/>
                  </a:lnTo>
                  <a:lnTo>
                    <a:pt x="71" y="1"/>
                  </a:lnTo>
                  <a:lnTo>
                    <a:pt x="75" y="3"/>
                  </a:lnTo>
                  <a:lnTo>
                    <a:pt x="79" y="5"/>
                  </a:lnTo>
                  <a:lnTo>
                    <a:pt x="81" y="9"/>
                  </a:lnTo>
                  <a:lnTo>
                    <a:pt x="86" y="21"/>
                  </a:lnTo>
                  <a:lnTo>
                    <a:pt x="86" y="34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29"/>
            <p:cNvSpPr/>
            <p:nvPr/>
          </p:nvSpPr>
          <p:spPr>
            <a:xfrm>
              <a:off x="3306" y="2312"/>
              <a:ext cx="17" cy="6"/>
            </a:xfrm>
            <a:custGeom>
              <a:rect b="b" l="l" r="r" t="t"/>
              <a:pathLst>
                <a:path extrusionOk="0" h="6" w="17">
                  <a:moveTo>
                    <a:pt x="0" y="6"/>
                  </a:moveTo>
                  <a:lnTo>
                    <a:pt x="17" y="6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29"/>
            <p:cNvSpPr/>
            <p:nvPr/>
          </p:nvSpPr>
          <p:spPr>
            <a:xfrm>
              <a:off x="3294" y="2318"/>
              <a:ext cx="29" cy="42"/>
            </a:xfrm>
            <a:custGeom>
              <a:rect b="b" l="l" r="r" t="t"/>
              <a:pathLst>
                <a:path extrusionOk="0" h="42" w="29">
                  <a:moveTo>
                    <a:pt x="0" y="42"/>
                  </a:moveTo>
                  <a:lnTo>
                    <a:pt x="0" y="42"/>
                  </a:lnTo>
                  <a:lnTo>
                    <a:pt x="6" y="42"/>
                  </a:lnTo>
                  <a:lnTo>
                    <a:pt x="12" y="38"/>
                  </a:lnTo>
                  <a:lnTo>
                    <a:pt x="18" y="34"/>
                  </a:lnTo>
                  <a:lnTo>
                    <a:pt x="21" y="29"/>
                  </a:lnTo>
                  <a:lnTo>
                    <a:pt x="27" y="15"/>
                  </a:lnTo>
                  <a:lnTo>
                    <a:pt x="29" y="0"/>
                  </a:lnTo>
                  <a:lnTo>
                    <a:pt x="12" y="0"/>
                  </a:lnTo>
                  <a:lnTo>
                    <a:pt x="10" y="11"/>
                  </a:lnTo>
                  <a:lnTo>
                    <a:pt x="6" y="21"/>
                  </a:lnTo>
                  <a:lnTo>
                    <a:pt x="4" y="23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29"/>
            <p:cNvSpPr/>
            <p:nvPr/>
          </p:nvSpPr>
          <p:spPr>
            <a:xfrm>
              <a:off x="3218" y="2343"/>
              <a:ext cx="76" cy="17"/>
            </a:xfrm>
            <a:custGeom>
              <a:rect b="b" l="l" r="r" t="t"/>
              <a:pathLst>
                <a:path extrusionOk="0" h="17" w="76">
                  <a:moveTo>
                    <a:pt x="0" y="9"/>
                  </a:moveTo>
                  <a:lnTo>
                    <a:pt x="9" y="17"/>
                  </a:lnTo>
                  <a:lnTo>
                    <a:pt x="76" y="17"/>
                  </a:lnTo>
                  <a:lnTo>
                    <a:pt x="76" y="0"/>
                  </a:lnTo>
                  <a:lnTo>
                    <a:pt x="9" y="0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7"/>
                  </a:lnTo>
                  <a:lnTo>
                    <a:pt x="9" y="17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29"/>
            <p:cNvSpPr/>
            <p:nvPr/>
          </p:nvSpPr>
          <p:spPr>
            <a:xfrm>
              <a:off x="3218" y="2270"/>
              <a:ext cx="17" cy="82"/>
            </a:xfrm>
            <a:custGeom>
              <a:rect b="b" l="l" r="r" t="t"/>
              <a:pathLst>
                <a:path extrusionOk="0" h="82" w="17">
                  <a:moveTo>
                    <a:pt x="9" y="0"/>
                  </a:moveTo>
                  <a:lnTo>
                    <a:pt x="0" y="8"/>
                  </a:lnTo>
                  <a:lnTo>
                    <a:pt x="0" y="82"/>
                  </a:lnTo>
                  <a:lnTo>
                    <a:pt x="17" y="82"/>
                  </a:lnTo>
                  <a:lnTo>
                    <a:pt x="17" y="8"/>
                  </a:lnTo>
                  <a:lnTo>
                    <a:pt x="9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29"/>
            <p:cNvSpPr/>
            <p:nvPr/>
          </p:nvSpPr>
          <p:spPr>
            <a:xfrm>
              <a:off x="3227" y="2270"/>
              <a:ext cx="67" cy="17"/>
            </a:xfrm>
            <a:custGeom>
              <a:rect b="b" l="l" r="r" t="t"/>
              <a:pathLst>
                <a:path extrusionOk="0" h="17" w="67">
                  <a:moveTo>
                    <a:pt x="67" y="17"/>
                  </a:moveTo>
                  <a:lnTo>
                    <a:pt x="67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67" y="17"/>
                  </a:lnTo>
                  <a:lnTo>
                    <a:pt x="67" y="1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29"/>
            <p:cNvSpPr/>
            <p:nvPr/>
          </p:nvSpPr>
          <p:spPr>
            <a:xfrm>
              <a:off x="3294" y="2270"/>
              <a:ext cx="29" cy="42"/>
            </a:xfrm>
            <a:custGeom>
              <a:rect b="b" l="l" r="r" t="t"/>
              <a:pathLst>
                <a:path extrusionOk="0" h="42" w="29">
                  <a:moveTo>
                    <a:pt x="29" y="42"/>
                  </a:moveTo>
                  <a:lnTo>
                    <a:pt x="29" y="42"/>
                  </a:lnTo>
                  <a:lnTo>
                    <a:pt x="27" y="27"/>
                  </a:lnTo>
                  <a:lnTo>
                    <a:pt x="21" y="13"/>
                  </a:lnTo>
                  <a:lnTo>
                    <a:pt x="18" y="8"/>
                  </a:lnTo>
                  <a:lnTo>
                    <a:pt x="12" y="4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4" y="19"/>
                  </a:lnTo>
                  <a:lnTo>
                    <a:pt x="6" y="21"/>
                  </a:lnTo>
                  <a:lnTo>
                    <a:pt x="10" y="31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29" y="4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29"/>
            <p:cNvSpPr/>
            <p:nvPr/>
          </p:nvSpPr>
          <p:spPr>
            <a:xfrm>
              <a:off x="3313" y="2279"/>
              <a:ext cx="87" cy="73"/>
            </a:xfrm>
            <a:custGeom>
              <a:rect b="b" l="l" r="r" t="t"/>
              <a:pathLst>
                <a:path extrusionOk="0" h="73" w="87">
                  <a:moveTo>
                    <a:pt x="87" y="33"/>
                  </a:moveTo>
                  <a:lnTo>
                    <a:pt x="87" y="41"/>
                  </a:lnTo>
                  <a:lnTo>
                    <a:pt x="85" y="54"/>
                  </a:lnTo>
                  <a:lnTo>
                    <a:pt x="81" y="64"/>
                  </a:lnTo>
                  <a:lnTo>
                    <a:pt x="79" y="68"/>
                  </a:lnTo>
                  <a:lnTo>
                    <a:pt x="75" y="71"/>
                  </a:lnTo>
                  <a:lnTo>
                    <a:pt x="71" y="73"/>
                  </a:lnTo>
                  <a:lnTo>
                    <a:pt x="68" y="73"/>
                  </a:lnTo>
                  <a:lnTo>
                    <a:pt x="0" y="73"/>
                  </a:lnTo>
                  <a:lnTo>
                    <a:pt x="0" y="0"/>
                  </a:lnTo>
                  <a:lnTo>
                    <a:pt x="68" y="0"/>
                  </a:lnTo>
                  <a:lnTo>
                    <a:pt x="71" y="0"/>
                  </a:lnTo>
                  <a:lnTo>
                    <a:pt x="75" y="2"/>
                  </a:lnTo>
                  <a:lnTo>
                    <a:pt x="79" y="6"/>
                  </a:lnTo>
                  <a:lnTo>
                    <a:pt x="81" y="10"/>
                  </a:lnTo>
                  <a:lnTo>
                    <a:pt x="85" y="20"/>
                  </a:lnTo>
                  <a:lnTo>
                    <a:pt x="87" y="33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29"/>
            <p:cNvSpPr/>
            <p:nvPr/>
          </p:nvSpPr>
          <p:spPr>
            <a:xfrm>
              <a:off x="3392" y="2312"/>
              <a:ext cx="17" cy="8"/>
            </a:xfrm>
            <a:custGeom>
              <a:rect b="b" l="l" r="r" t="t"/>
              <a:pathLst>
                <a:path extrusionOk="0" h="8" w="17">
                  <a:moveTo>
                    <a:pt x="0" y="8"/>
                  </a:moveTo>
                  <a:lnTo>
                    <a:pt x="17" y="8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29"/>
            <p:cNvSpPr/>
            <p:nvPr/>
          </p:nvSpPr>
          <p:spPr>
            <a:xfrm>
              <a:off x="3381" y="2320"/>
              <a:ext cx="28" cy="42"/>
            </a:xfrm>
            <a:custGeom>
              <a:rect b="b" l="l" r="r" t="t"/>
              <a:pathLst>
                <a:path extrusionOk="0" h="42" w="28">
                  <a:moveTo>
                    <a:pt x="0" y="42"/>
                  </a:moveTo>
                  <a:lnTo>
                    <a:pt x="0" y="42"/>
                  </a:lnTo>
                  <a:lnTo>
                    <a:pt x="5" y="40"/>
                  </a:lnTo>
                  <a:lnTo>
                    <a:pt x="11" y="38"/>
                  </a:lnTo>
                  <a:lnTo>
                    <a:pt x="17" y="32"/>
                  </a:lnTo>
                  <a:lnTo>
                    <a:pt x="21" y="27"/>
                  </a:lnTo>
                  <a:lnTo>
                    <a:pt x="26" y="15"/>
                  </a:lnTo>
                  <a:lnTo>
                    <a:pt x="28" y="0"/>
                  </a:lnTo>
                  <a:lnTo>
                    <a:pt x="11" y="0"/>
                  </a:lnTo>
                  <a:lnTo>
                    <a:pt x="9" y="11"/>
                  </a:lnTo>
                  <a:lnTo>
                    <a:pt x="5" y="19"/>
                  </a:lnTo>
                  <a:lnTo>
                    <a:pt x="3" y="21"/>
                  </a:lnTo>
                  <a:lnTo>
                    <a:pt x="2" y="23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29"/>
            <p:cNvSpPr/>
            <p:nvPr/>
          </p:nvSpPr>
          <p:spPr>
            <a:xfrm>
              <a:off x="3304" y="2345"/>
              <a:ext cx="77" cy="17"/>
            </a:xfrm>
            <a:custGeom>
              <a:rect b="b" l="l" r="r" t="t"/>
              <a:pathLst>
                <a:path extrusionOk="0" h="17" w="77">
                  <a:moveTo>
                    <a:pt x="0" y="7"/>
                  </a:moveTo>
                  <a:lnTo>
                    <a:pt x="9" y="17"/>
                  </a:lnTo>
                  <a:lnTo>
                    <a:pt x="77" y="17"/>
                  </a:lnTo>
                  <a:lnTo>
                    <a:pt x="77" y="0"/>
                  </a:lnTo>
                  <a:lnTo>
                    <a:pt x="9" y="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17"/>
                  </a:lnTo>
                  <a:lnTo>
                    <a:pt x="9" y="1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29"/>
            <p:cNvSpPr/>
            <p:nvPr/>
          </p:nvSpPr>
          <p:spPr>
            <a:xfrm>
              <a:off x="3304" y="2270"/>
              <a:ext cx="17" cy="82"/>
            </a:xfrm>
            <a:custGeom>
              <a:rect b="b" l="l" r="r" t="t"/>
              <a:pathLst>
                <a:path extrusionOk="0" h="82" w="17">
                  <a:moveTo>
                    <a:pt x="9" y="0"/>
                  </a:moveTo>
                  <a:lnTo>
                    <a:pt x="0" y="9"/>
                  </a:lnTo>
                  <a:lnTo>
                    <a:pt x="0" y="82"/>
                  </a:lnTo>
                  <a:lnTo>
                    <a:pt x="17" y="82"/>
                  </a:lnTo>
                  <a:lnTo>
                    <a:pt x="17" y="9"/>
                  </a:lnTo>
                  <a:lnTo>
                    <a:pt x="9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29"/>
            <p:cNvSpPr/>
            <p:nvPr/>
          </p:nvSpPr>
          <p:spPr>
            <a:xfrm>
              <a:off x="3313" y="2270"/>
              <a:ext cx="68" cy="17"/>
            </a:xfrm>
            <a:custGeom>
              <a:rect b="b" l="l" r="r" t="t"/>
              <a:pathLst>
                <a:path extrusionOk="0" h="17" w="68">
                  <a:moveTo>
                    <a:pt x="68" y="17"/>
                  </a:moveTo>
                  <a:lnTo>
                    <a:pt x="6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68" y="17"/>
                  </a:lnTo>
                  <a:lnTo>
                    <a:pt x="68" y="1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29"/>
            <p:cNvSpPr/>
            <p:nvPr/>
          </p:nvSpPr>
          <p:spPr>
            <a:xfrm>
              <a:off x="3381" y="2270"/>
              <a:ext cx="28" cy="42"/>
            </a:xfrm>
            <a:custGeom>
              <a:rect b="b" l="l" r="r" t="t"/>
              <a:pathLst>
                <a:path extrusionOk="0" h="42" w="28">
                  <a:moveTo>
                    <a:pt x="28" y="42"/>
                  </a:moveTo>
                  <a:lnTo>
                    <a:pt x="28" y="42"/>
                  </a:lnTo>
                  <a:lnTo>
                    <a:pt x="26" y="27"/>
                  </a:lnTo>
                  <a:lnTo>
                    <a:pt x="21" y="15"/>
                  </a:lnTo>
                  <a:lnTo>
                    <a:pt x="17" y="9"/>
                  </a:lnTo>
                  <a:lnTo>
                    <a:pt x="11" y="4"/>
                  </a:lnTo>
                  <a:lnTo>
                    <a:pt x="5" y="2"/>
                  </a:lnTo>
                  <a:lnTo>
                    <a:pt x="0" y="0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2" y="19"/>
                  </a:lnTo>
                  <a:lnTo>
                    <a:pt x="3" y="21"/>
                  </a:lnTo>
                  <a:lnTo>
                    <a:pt x="5" y="23"/>
                  </a:lnTo>
                  <a:lnTo>
                    <a:pt x="9" y="31"/>
                  </a:lnTo>
                  <a:lnTo>
                    <a:pt x="11" y="42"/>
                  </a:lnTo>
                  <a:lnTo>
                    <a:pt x="11" y="42"/>
                  </a:lnTo>
                  <a:lnTo>
                    <a:pt x="28" y="4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29"/>
            <p:cNvSpPr/>
            <p:nvPr/>
          </p:nvSpPr>
          <p:spPr>
            <a:xfrm>
              <a:off x="3039" y="2550"/>
              <a:ext cx="86" cy="73"/>
            </a:xfrm>
            <a:custGeom>
              <a:rect b="b" l="l" r="r" t="t"/>
              <a:pathLst>
                <a:path extrusionOk="0" h="73" w="86">
                  <a:moveTo>
                    <a:pt x="86" y="33"/>
                  </a:moveTo>
                  <a:lnTo>
                    <a:pt x="86" y="40"/>
                  </a:lnTo>
                  <a:lnTo>
                    <a:pt x="86" y="54"/>
                  </a:lnTo>
                  <a:lnTo>
                    <a:pt x="81" y="63"/>
                  </a:lnTo>
                  <a:lnTo>
                    <a:pt x="79" y="67"/>
                  </a:lnTo>
                  <a:lnTo>
                    <a:pt x="75" y="71"/>
                  </a:lnTo>
                  <a:lnTo>
                    <a:pt x="71" y="73"/>
                  </a:lnTo>
                  <a:lnTo>
                    <a:pt x="67" y="73"/>
                  </a:lnTo>
                  <a:lnTo>
                    <a:pt x="0" y="73"/>
                  </a:lnTo>
                  <a:lnTo>
                    <a:pt x="0" y="0"/>
                  </a:lnTo>
                  <a:lnTo>
                    <a:pt x="67" y="0"/>
                  </a:lnTo>
                  <a:lnTo>
                    <a:pt x="71" y="0"/>
                  </a:lnTo>
                  <a:lnTo>
                    <a:pt x="75" y="2"/>
                  </a:lnTo>
                  <a:lnTo>
                    <a:pt x="79" y="6"/>
                  </a:lnTo>
                  <a:lnTo>
                    <a:pt x="81" y="10"/>
                  </a:lnTo>
                  <a:lnTo>
                    <a:pt x="86" y="19"/>
                  </a:lnTo>
                  <a:lnTo>
                    <a:pt x="86" y="33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29"/>
            <p:cNvSpPr/>
            <p:nvPr/>
          </p:nvSpPr>
          <p:spPr>
            <a:xfrm>
              <a:off x="3118" y="2583"/>
              <a:ext cx="17" cy="7"/>
            </a:xfrm>
            <a:custGeom>
              <a:rect b="b" l="l" r="r" t="t"/>
              <a:pathLst>
                <a:path extrusionOk="0" h="7" w="17">
                  <a:moveTo>
                    <a:pt x="0" y="7"/>
                  </a:moveTo>
                  <a:lnTo>
                    <a:pt x="17" y="7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29"/>
            <p:cNvSpPr/>
            <p:nvPr/>
          </p:nvSpPr>
          <p:spPr>
            <a:xfrm>
              <a:off x="3106" y="2590"/>
              <a:ext cx="29" cy="42"/>
            </a:xfrm>
            <a:custGeom>
              <a:rect b="b" l="l" r="r" t="t"/>
              <a:pathLst>
                <a:path extrusionOk="0" h="42" w="29">
                  <a:moveTo>
                    <a:pt x="0" y="42"/>
                  </a:moveTo>
                  <a:lnTo>
                    <a:pt x="0" y="42"/>
                  </a:lnTo>
                  <a:lnTo>
                    <a:pt x="6" y="41"/>
                  </a:lnTo>
                  <a:lnTo>
                    <a:pt x="14" y="39"/>
                  </a:lnTo>
                  <a:lnTo>
                    <a:pt x="17" y="35"/>
                  </a:lnTo>
                  <a:lnTo>
                    <a:pt x="21" y="27"/>
                  </a:lnTo>
                  <a:lnTo>
                    <a:pt x="27" y="16"/>
                  </a:lnTo>
                  <a:lnTo>
                    <a:pt x="29" y="0"/>
                  </a:lnTo>
                  <a:lnTo>
                    <a:pt x="12" y="0"/>
                  </a:lnTo>
                  <a:lnTo>
                    <a:pt x="10" y="12"/>
                  </a:lnTo>
                  <a:lnTo>
                    <a:pt x="6" y="19"/>
                  </a:lnTo>
                  <a:lnTo>
                    <a:pt x="6" y="21"/>
                  </a:lnTo>
                  <a:lnTo>
                    <a:pt x="4" y="23"/>
                  </a:lnTo>
                  <a:lnTo>
                    <a:pt x="2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29"/>
            <p:cNvSpPr/>
            <p:nvPr/>
          </p:nvSpPr>
          <p:spPr>
            <a:xfrm>
              <a:off x="3029" y="2615"/>
              <a:ext cx="77" cy="17"/>
            </a:xfrm>
            <a:custGeom>
              <a:rect b="b" l="l" r="r" t="t"/>
              <a:pathLst>
                <a:path extrusionOk="0" h="17" w="77">
                  <a:moveTo>
                    <a:pt x="0" y="8"/>
                  </a:moveTo>
                  <a:lnTo>
                    <a:pt x="10" y="17"/>
                  </a:lnTo>
                  <a:lnTo>
                    <a:pt x="77" y="17"/>
                  </a:lnTo>
                  <a:lnTo>
                    <a:pt x="77" y="0"/>
                  </a:lnTo>
                  <a:lnTo>
                    <a:pt x="10" y="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7"/>
                  </a:lnTo>
                  <a:lnTo>
                    <a:pt x="10" y="17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29"/>
            <p:cNvSpPr/>
            <p:nvPr/>
          </p:nvSpPr>
          <p:spPr>
            <a:xfrm>
              <a:off x="3029" y="2540"/>
              <a:ext cx="18" cy="83"/>
            </a:xfrm>
            <a:custGeom>
              <a:rect b="b" l="l" r="r" t="t"/>
              <a:pathLst>
                <a:path extrusionOk="0" h="83" w="18">
                  <a:moveTo>
                    <a:pt x="10" y="0"/>
                  </a:moveTo>
                  <a:lnTo>
                    <a:pt x="0" y="10"/>
                  </a:lnTo>
                  <a:lnTo>
                    <a:pt x="0" y="83"/>
                  </a:lnTo>
                  <a:lnTo>
                    <a:pt x="18" y="83"/>
                  </a:lnTo>
                  <a:lnTo>
                    <a:pt x="18" y="1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29"/>
            <p:cNvSpPr/>
            <p:nvPr/>
          </p:nvSpPr>
          <p:spPr>
            <a:xfrm>
              <a:off x="3039" y="2540"/>
              <a:ext cx="67" cy="18"/>
            </a:xfrm>
            <a:custGeom>
              <a:rect b="b" l="l" r="r" t="t"/>
              <a:pathLst>
                <a:path extrusionOk="0" h="18" w="67">
                  <a:moveTo>
                    <a:pt x="67" y="18"/>
                  </a:moveTo>
                  <a:lnTo>
                    <a:pt x="67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67" y="18"/>
                  </a:lnTo>
                  <a:lnTo>
                    <a:pt x="67" y="1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29"/>
            <p:cNvSpPr/>
            <p:nvPr/>
          </p:nvSpPr>
          <p:spPr>
            <a:xfrm>
              <a:off x="3106" y="2540"/>
              <a:ext cx="29" cy="43"/>
            </a:xfrm>
            <a:custGeom>
              <a:rect b="b" l="l" r="r" t="t"/>
              <a:pathLst>
                <a:path extrusionOk="0" h="43" w="29">
                  <a:moveTo>
                    <a:pt x="29" y="43"/>
                  </a:moveTo>
                  <a:lnTo>
                    <a:pt x="29" y="43"/>
                  </a:lnTo>
                  <a:lnTo>
                    <a:pt x="27" y="27"/>
                  </a:lnTo>
                  <a:lnTo>
                    <a:pt x="21" y="16"/>
                  </a:lnTo>
                  <a:lnTo>
                    <a:pt x="17" y="10"/>
                  </a:lnTo>
                  <a:lnTo>
                    <a:pt x="14" y="6"/>
                  </a:lnTo>
                  <a:lnTo>
                    <a:pt x="6" y="2"/>
                  </a:lnTo>
                  <a:lnTo>
                    <a:pt x="0" y="0"/>
                  </a:lnTo>
                  <a:lnTo>
                    <a:pt x="0" y="18"/>
                  </a:lnTo>
                  <a:lnTo>
                    <a:pt x="2" y="20"/>
                  </a:lnTo>
                  <a:lnTo>
                    <a:pt x="4" y="20"/>
                  </a:lnTo>
                  <a:lnTo>
                    <a:pt x="6" y="21"/>
                  </a:lnTo>
                  <a:lnTo>
                    <a:pt x="6" y="23"/>
                  </a:lnTo>
                  <a:lnTo>
                    <a:pt x="10" y="31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29" y="4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29"/>
            <p:cNvSpPr/>
            <p:nvPr/>
          </p:nvSpPr>
          <p:spPr>
            <a:xfrm>
              <a:off x="3125" y="2552"/>
              <a:ext cx="87" cy="73"/>
            </a:xfrm>
            <a:custGeom>
              <a:rect b="b" l="l" r="r" t="t"/>
              <a:pathLst>
                <a:path extrusionOk="0" h="73" w="87">
                  <a:moveTo>
                    <a:pt x="87" y="33"/>
                  </a:moveTo>
                  <a:lnTo>
                    <a:pt x="87" y="40"/>
                  </a:lnTo>
                  <a:lnTo>
                    <a:pt x="85" y="52"/>
                  </a:lnTo>
                  <a:lnTo>
                    <a:pt x="81" y="63"/>
                  </a:lnTo>
                  <a:lnTo>
                    <a:pt x="79" y="67"/>
                  </a:lnTo>
                  <a:lnTo>
                    <a:pt x="75" y="71"/>
                  </a:lnTo>
                  <a:lnTo>
                    <a:pt x="71" y="73"/>
                  </a:lnTo>
                  <a:lnTo>
                    <a:pt x="68" y="73"/>
                  </a:lnTo>
                  <a:lnTo>
                    <a:pt x="0" y="73"/>
                  </a:lnTo>
                  <a:lnTo>
                    <a:pt x="0" y="0"/>
                  </a:lnTo>
                  <a:lnTo>
                    <a:pt x="68" y="0"/>
                  </a:lnTo>
                  <a:lnTo>
                    <a:pt x="71" y="0"/>
                  </a:lnTo>
                  <a:lnTo>
                    <a:pt x="75" y="2"/>
                  </a:lnTo>
                  <a:lnTo>
                    <a:pt x="79" y="4"/>
                  </a:lnTo>
                  <a:lnTo>
                    <a:pt x="81" y="9"/>
                  </a:lnTo>
                  <a:lnTo>
                    <a:pt x="85" y="19"/>
                  </a:lnTo>
                  <a:lnTo>
                    <a:pt x="87" y="33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29"/>
            <p:cNvSpPr/>
            <p:nvPr/>
          </p:nvSpPr>
          <p:spPr>
            <a:xfrm>
              <a:off x="3204" y="2585"/>
              <a:ext cx="17" cy="7"/>
            </a:xfrm>
            <a:custGeom>
              <a:rect b="b" l="l" r="r" t="t"/>
              <a:pathLst>
                <a:path extrusionOk="0" h="7" w="17">
                  <a:moveTo>
                    <a:pt x="0" y="7"/>
                  </a:moveTo>
                  <a:lnTo>
                    <a:pt x="17" y="7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29"/>
            <p:cNvSpPr/>
            <p:nvPr/>
          </p:nvSpPr>
          <p:spPr>
            <a:xfrm>
              <a:off x="3193" y="2592"/>
              <a:ext cx="28" cy="40"/>
            </a:xfrm>
            <a:custGeom>
              <a:rect b="b" l="l" r="r" t="t"/>
              <a:pathLst>
                <a:path extrusionOk="0" h="40" w="28">
                  <a:moveTo>
                    <a:pt x="0" y="40"/>
                  </a:moveTo>
                  <a:lnTo>
                    <a:pt x="0" y="40"/>
                  </a:lnTo>
                  <a:lnTo>
                    <a:pt x="5" y="40"/>
                  </a:lnTo>
                  <a:lnTo>
                    <a:pt x="11" y="37"/>
                  </a:lnTo>
                  <a:lnTo>
                    <a:pt x="17" y="33"/>
                  </a:lnTo>
                  <a:lnTo>
                    <a:pt x="21" y="27"/>
                  </a:lnTo>
                  <a:lnTo>
                    <a:pt x="26" y="16"/>
                  </a:lnTo>
                  <a:lnTo>
                    <a:pt x="28" y="0"/>
                  </a:lnTo>
                  <a:lnTo>
                    <a:pt x="11" y="0"/>
                  </a:lnTo>
                  <a:lnTo>
                    <a:pt x="9" y="10"/>
                  </a:lnTo>
                  <a:lnTo>
                    <a:pt x="5" y="19"/>
                  </a:lnTo>
                  <a:lnTo>
                    <a:pt x="3" y="21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29"/>
            <p:cNvSpPr/>
            <p:nvPr/>
          </p:nvSpPr>
          <p:spPr>
            <a:xfrm>
              <a:off x="3116" y="2615"/>
              <a:ext cx="77" cy="17"/>
            </a:xfrm>
            <a:custGeom>
              <a:rect b="b" l="l" r="r" t="t"/>
              <a:pathLst>
                <a:path extrusionOk="0" h="17" w="77">
                  <a:moveTo>
                    <a:pt x="0" y="10"/>
                  </a:moveTo>
                  <a:lnTo>
                    <a:pt x="9" y="17"/>
                  </a:lnTo>
                  <a:lnTo>
                    <a:pt x="77" y="17"/>
                  </a:lnTo>
                  <a:lnTo>
                    <a:pt x="77" y="0"/>
                  </a:lnTo>
                  <a:lnTo>
                    <a:pt x="9" y="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7"/>
                  </a:lnTo>
                  <a:lnTo>
                    <a:pt x="9" y="17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29"/>
            <p:cNvSpPr/>
            <p:nvPr/>
          </p:nvSpPr>
          <p:spPr>
            <a:xfrm>
              <a:off x="3116" y="2542"/>
              <a:ext cx="17" cy="83"/>
            </a:xfrm>
            <a:custGeom>
              <a:rect b="b" l="l" r="r" t="t"/>
              <a:pathLst>
                <a:path extrusionOk="0" h="83" w="17">
                  <a:moveTo>
                    <a:pt x="9" y="0"/>
                  </a:moveTo>
                  <a:lnTo>
                    <a:pt x="0" y="10"/>
                  </a:lnTo>
                  <a:lnTo>
                    <a:pt x="0" y="83"/>
                  </a:lnTo>
                  <a:lnTo>
                    <a:pt x="17" y="83"/>
                  </a:lnTo>
                  <a:lnTo>
                    <a:pt x="17" y="10"/>
                  </a:lnTo>
                  <a:lnTo>
                    <a:pt x="9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29"/>
            <p:cNvSpPr/>
            <p:nvPr/>
          </p:nvSpPr>
          <p:spPr>
            <a:xfrm>
              <a:off x="3125" y="2542"/>
              <a:ext cx="68" cy="18"/>
            </a:xfrm>
            <a:custGeom>
              <a:rect b="b" l="l" r="r" t="t"/>
              <a:pathLst>
                <a:path extrusionOk="0" h="18" w="68">
                  <a:moveTo>
                    <a:pt x="68" y="18"/>
                  </a:moveTo>
                  <a:lnTo>
                    <a:pt x="68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68" y="18"/>
                  </a:lnTo>
                  <a:lnTo>
                    <a:pt x="68" y="1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29"/>
            <p:cNvSpPr/>
            <p:nvPr/>
          </p:nvSpPr>
          <p:spPr>
            <a:xfrm>
              <a:off x="3193" y="2542"/>
              <a:ext cx="28" cy="43"/>
            </a:xfrm>
            <a:custGeom>
              <a:rect b="b" l="l" r="r" t="t"/>
              <a:pathLst>
                <a:path extrusionOk="0" h="43" w="28">
                  <a:moveTo>
                    <a:pt x="28" y="43"/>
                  </a:moveTo>
                  <a:lnTo>
                    <a:pt x="28" y="43"/>
                  </a:lnTo>
                  <a:lnTo>
                    <a:pt x="26" y="27"/>
                  </a:lnTo>
                  <a:lnTo>
                    <a:pt x="21" y="16"/>
                  </a:lnTo>
                  <a:lnTo>
                    <a:pt x="17" y="8"/>
                  </a:lnTo>
                  <a:lnTo>
                    <a:pt x="11" y="4"/>
                  </a:lnTo>
                  <a:lnTo>
                    <a:pt x="5" y="2"/>
                  </a:lnTo>
                  <a:lnTo>
                    <a:pt x="0" y="0"/>
                  </a:lnTo>
                  <a:lnTo>
                    <a:pt x="0" y="18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3" y="19"/>
                  </a:lnTo>
                  <a:lnTo>
                    <a:pt x="5" y="23"/>
                  </a:lnTo>
                  <a:lnTo>
                    <a:pt x="9" y="31"/>
                  </a:lnTo>
                  <a:lnTo>
                    <a:pt x="11" y="43"/>
                  </a:lnTo>
                  <a:lnTo>
                    <a:pt x="11" y="43"/>
                  </a:lnTo>
                  <a:lnTo>
                    <a:pt x="28" y="4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29"/>
            <p:cNvSpPr/>
            <p:nvPr/>
          </p:nvSpPr>
          <p:spPr>
            <a:xfrm>
              <a:off x="2229" y="2241"/>
              <a:ext cx="88" cy="73"/>
            </a:xfrm>
            <a:custGeom>
              <a:rect b="b" l="l" r="r" t="t"/>
              <a:pathLst>
                <a:path extrusionOk="0" h="73" w="88">
                  <a:moveTo>
                    <a:pt x="88" y="33"/>
                  </a:moveTo>
                  <a:lnTo>
                    <a:pt x="88" y="40"/>
                  </a:lnTo>
                  <a:lnTo>
                    <a:pt x="87" y="54"/>
                  </a:lnTo>
                  <a:lnTo>
                    <a:pt x="83" y="63"/>
                  </a:lnTo>
                  <a:lnTo>
                    <a:pt x="79" y="67"/>
                  </a:lnTo>
                  <a:lnTo>
                    <a:pt x="77" y="71"/>
                  </a:lnTo>
                  <a:lnTo>
                    <a:pt x="73" y="73"/>
                  </a:lnTo>
                  <a:lnTo>
                    <a:pt x="67" y="73"/>
                  </a:lnTo>
                  <a:lnTo>
                    <a:pt x="0" y="73"/>
                  </a:lnTo>
                  <a:lnTo>
                    <a:pt x="0" y="0"/>
                  </a:lnTo>
                  <a:lnTo>
                    <a:pt x="67" y="0"/>
                  </a:lnTo>
                  <a:lnTo>
                    <a:pt x="73" y="0"/>
                  </a:lnTo>
                  <a:lnTo>
                    <a:pt x="77" y="2"/>
                  </a:lnTo>
                  <a:lnTo>
                    <a:pt x="79" y="6"/>
                  </a:lnTo>
                  <a:lnTo>
                    <a:pt x="83" y="10"/>
                  </a:lnTo>
                  <a:lnTo>
                    <a:pt x="87" y="19"/>
                  </a:lnTo>
                  <a:lnTo>
                    <a:pt x="88" y="33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29"/>
            <p:cNvSpPr/>
            <p:nvPr/>
          </p:nvSpPr>
          <p:spPr>
            <a:xfrm>
              <a:off x="2308" y="2274"/>
              <a:ext cx="17" cy="7"/>
            </a:xfrm>
            <a:custGeom>
              <a:rect b="b" l="l" r="r" t="t"/>
              <a:pathLst>
                <a:path extrusionOk="0" h="7" w="17">
                  <a:moveTo>
                    <a:pt x="0" y="7"/>
                  </a:moveTo>
                  <a:lnTo>
                    <a:pt x="17" y="7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29"/>
            <p:cNvSpPr/>
            <p:nvPr/>
          </p:nvSpPr>
          <p:spPr>
            <a:xfrm>
              <a:off x="2296" y="2281"/>
              <a:ext cx="29" cy="43"/>
            </a:xfrm>
            <a:custGeom>
              <a:rect b="b" l="l" r="r" t="t"/>
              <a:pathLst>
                <a:path extrusionOk="0" h="43" w="29">
                  <a:moveTo>
                    <a:pt x="0" y="43"/>
                  </a:moveTo>
                  <a:lnTo>
                    <a:pt x="0" y="43"/>
                  </a:lnTo>
                  <a:lnTo>
                    <a:pt x="8" y="41"/>
                  </a:lnTo>
                  <a:lnTo>
                    <a:pt x="14" y="39"/>
                  </a:lnTo>
                  <a:lnTo>
                    <a:pt x="20" y="33"/>
                  </a:lnTo>
                  <a:lnTo>
                    <a:pt x="23" y="27"/>
                  </a:lnTo>
                  <a:lnTo>
                    <a:pt x="27" y="16"/>
                  </a:lnTo>
                  <a:lnTo>
                    <a:pt x="29" y="0"/>
                  </a:lnTo>
                  <a:lnTo>
                    <a:pt x="12" y="0"/>
                  </a:lnTo>
                  <a:lnTo>
                    <a:pt x="12" y="12"/>
                  </a:lnTo>
                  <a:lnTo>
                    <a:pt x="8" y="20"/>
                  </a:lnTo>
                  <a:lnTo>
                    <a:pt x="6" y="21"/>
                  </a:lnTo>
                  <a:lnTo>
                    <a:pt x="4" y="23"/>
                  </a:lnTo>
                  <a:lnTo>
                    <a:pt x="2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29"/>
            <p:cNvSpPr/>
            <p:nvPr/>
          </p:nvSpPr>
          <p:spPr>
            <a:xfrm>
              <a:off x="2222" y="2306"/>
              <a:ext cx="74" cy="18"/>
            </a:xfrm>
            <a:custGeom>
              <a:rect b="b" l="l" r="r" t="t"/>
              <a:pathLst>
                <a:path extrusionOk="0" h="18" w="74">
                  <a:moveTo>
                    <a:pt x="0" y="8"/>
                  </a:moveTo>
                  <a:lnTo>
                    <a:pt x="7" y="18"/>
                  </a:lnTo>
                  <a:lnTo>
                    <a:pt x="74" y="18"/>
                  </a:lnTo>
                  <a:lnTo>
                    <a:pt x="74" y="0"/>
                  </a:lnTo>
                  <a:lnTo>
                    <a:pt x="7" y="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8"/>
                  </a:lnTo>
                  <a:lnTo>
                    <a:pt x="7" y="1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29"/>
            <p:cNvSpPr/>
            <p:nvPr/>
          </p:nvSpPr>
          <p:spPr>
            <a:xfrm>
              <a:off x="2222" y="2231"/>
              <a:ext cx="17" cy="83"/>
            </a:xfrm>
            <a:custGeom>
              <a:rect b="b" l="l" r="r" t="t"/>
              <a:pathLst>
                <a:path extrusionOk="0" h="83" w="17">
                  <a:moveTo>
                    <a:pt x="7" y="0"/>
                  </a:moveTo>
                  <a:lnTo>
                    <a:pt x="0" y="10"/>
                  </a:lnTo>
                  <a:lnTo>
                    <a:pt x="0" y="83"/>
                  </a:lnTo>
                  <a:lnTo>
                    <a:pt x="17" y="83"/>
                  </a:lnTo>
                  <a:lnTo>
                    <a:pt x="17" y="10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p29"/>
            <p:cNvSpPr/>
            <p:nvPr/>
          </p:nvSpPr>
          <p:spPr>
            <a:xfrm>
              <a:off x="2229" y="2231"/>
              <a:ext cx="67" cy="18"/>
            </a:xfrm>
            <a:custGeom>
              <a:rect b="b" l="l" r="r" t="t"/>
              <a:pathLst>
                <a:path extrusionOk="0" h="18" w="67">
                  <a:moveTo>
                    <a:pt x="67" y="18"/>
                  </a:moveTo>
                  <a:lnTo>
                    <a:pt x="67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67" y="18"/>
                  </a:lnTo>
                  <a:lnTo>
                    <a:pt x="67" y="1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29"/>
            <p:cNvSpPr/>
            <p:nvPr/>
          </p:nvSpPr>
          <p:spPr>
            <a:xfrm>
              <a:off x="2296" y="2231"/>
              <a:ext cx="29" cy="43"/>
            </a:xfrm>
            <a:custGeom>
              <a:rect b="b" l="l" r="r" t="t"/>
              <a:pathLst>
                <a:path extrusionOk="0" h="43" w="29">
                  <a:moveTo>
                    <a:pt x="29" y="43"/>
                  </a:moveTo>
                  <a:lnTo>
                    <a:pt x="29" y="43"/>
                  </a:lnTo>
                  <a:lnTo>
                    <a:pt x="27" y="27"/>
                  </a:lnTo>
                  <a:lnTo>
                    <a:pt x="23" y="16"/>
                  </a:lnTo>
                  <a:lnTo>
                    <a:pt x="20" y="10"/>
                  </a:lnTo>
                  <a:lnTo>
                    <a:pt x="14" y="4"/>
                  </a:lnTo>
                  <a:lnTo>
                    <a:pt x="8" y="2"/>
                  </a:lnTo>
                  <a:lnTo>
                    <a:pt x="0" y="0"/>
                  </a:lnTo>
                  <a:lnTo>
                    <a:pt x="0" y="18"/>
                  </a:lnTo>
                  <a:lnTo>
                    <a:pt x="2" y="20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8" y="23"/>
                  </a:lnTo>
                  <a:lnTo>
                    <a:pt x="12" y="31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29" y="4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29"/>
            <p:cNvSpPr/>
            <p:nvPr/>
          </p:nvSpPr>
          <p:spPr>
            <a:xfrm>
              <a:off x="2316" y="2241"/>
              <a:ext cx="88" cy="75"/>
            </a:xfrm>
            <a:custGeom>
              <a:rect b="b" l="l" r="r" t="t"/>
              <a:pathLst>
                <a:path extrusionOk="0" h="75" w="88">
                  <a:moveTo>
                    <a:pt x="88" y="35"/>
                  </a:moveTo>
                  <a:lnTo>
                    <a:pt x="88" y="42"/>
                  </a:lnTo>
                  <a:lnTo>
                    <a:pt x="86" y="54"/>
                  </a:lnTo>
                  <a:lnTo>
                    <a:pt x="82" y="65"/>
                  </a:lnTo>
                  <a:lnTo>
                    <a:pt x="78" y="69"/>
                  </a:lnTo>
                  <a:lnTo>
                    <a:pt x="74" y="73"/>
                  </a:lnTo>
                  <a:lnTo>
                    <a:pt x="71" y="75"/>
                  </a:lnTo>
                  <a:lnTo>
                    <a:pt x="67" y="75"/>
                  </a:lnTo>
                  <a:lnTo>
                    <a:pt x="0" y="75"/>
                  </a:lnTo>
                  <a:lnTo>
                    <a:pt x="0" y="0"/>
                  </a:lnTo>
                  <a:lnTo>
                    <a:pt x="67" y="0"/>
                  </a:lnTo>
                  <a:lnTo>
                    <a:pt x="71" y="2"/>
                  </a:lnTo>
                  <a:lnTo>
                    <a:pt x="74" y="4"/>
                  </a:lnTo>
                  <a:lnTo>
                    <a:pt x="78" y="6"/>
                  </a:lnTo>
                  <a:lnTo>
                    <a:pt x="82" y="10"/>
                  </a:lnTo>
                  <a:lnTo>
                    <a:pt x="86" y="21"/>
                  </a:lnTo>
                  <a:lnTo>
                    <a:pt x="88" y="35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29"/>
            <p:cNvSpPr/>
            <p:nvPr/>
          </p:nvSpPr>
          <p:spPr>
            <a:xfrm>
              <a:off x="2394" y="2276"/>
              <a:ext cx="18" cy="7"/>
            </a:xfrm>
            <a:custGeom>
              <a:rect b="b" l="l" r="r" t="t"/>
              <a:pathLst>
                <a:path extrusionOk="0" h="7" w="18">
                  <a:moveTo>
                    <a:pt x="0" y="7"/>
                  </a:moveTo>
                  <a:lnTo>
                    <a:pt x="18" y="7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29"/>
            <p:cNvSpPr/>
            <p:nvPr/>
          </p:nvSpPr>
          <p:spPr>
            <a:xfrm>
              <a:off x="2383" y="2283"/>
              <a:ext cx="29" cy="41"/>
            </a:xfrm>
            <a:custGeom>
              <a:rect b="b" l="l" r="r" t="t"/>
              <a:pathLst>
                <a:path extrusionOk="0" h="41" w="29">
                  <a:moveTo>
                    <a:pt x="0" y="41"/>
                  </a:moveTo>
                  <a:lnTo>
                    <a:pt x="0" y="41"/>
                  </a:lnTo>
                  <a:lnTo>
                    <a:pt x="7" y="41"/>
                  </a:lnTo>
                  <a:lnTo>
                    <a:pt x="13" y="37"/>
                  </a:lnTo>
                  <a:lnTo>
                    <a:pt x="17" y="33"/>
                  </a:lnTo>
                  <a:lnTo>
                    <a:pt x="23" y="27"/>
                  </a:lnTo>
                  <a:lnTo>
                    <a:pt x="27" y="14"/>
                  </a:lnTo>
                  <a:lnTo>
                    <a:pt x="29" y="0"/>
                  </a:lnTo>
                  <a:lnTo>
                    <a:pt x="11" y="0"/>
                  </a:lnTo>
                  <a:lnTo>
                    <a:pt x="9" y="10"/>
                  </a:lnTo>
                  <a:lnTo>
                    <a:pt x="7" y="19"/>
                  </a:lnTo>
                  <a:lnTo>
                    <a:pt x="5" y="21"/>
                  </a:lnTo>
                  <a:lnTo>
                    <a:pt x="4" y="23"/>
                  </a:lnTo>
                  <a:lnTo>
                    <a:pt x="2" y="23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29"/>
            <p:cNvSpPr/>
            <p:nvPr/>
          </p:nvSpPr>
          <p:spPr>
            <a:xfrm>
              <a:off x="2308" y="2306"/>
              <a:ext cx="75" cy="18"/>
            </a:xfrm>
            <a:custGeom>
              <a:rect b="b" l="l" r="r" t="t"/>
              <a:pathLst>
                <a:path extrusionOk="0" h="18" w="75">
                  <a:moveTo>
                    <a:pt x="0" y="10"/>
                  </a:moveTo>
                  <a:lnTo>
                    <a:pt x="8" y="18"/>
                  </a:lnTo>
                  <a:lnTo>
                    <a:pt x="75" y="18"/>
                  </a:lnTo>
                  <a:lnTo>
                    <a:pt x="75" y="0"/>
                  </a:lnTo>
                  <a:lnTo>
                    <a:pt x="8" y="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8"/>
                  </a:lnTo>
                  <a:lnTo>
                    <a:pt x="8" y="18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29"/>
            <p:cNvSpPr/>
            <p:nvPr/>
          </p:nvSpPr>
          <p:spPr>
            <a:xfrm>
              <a:off x="2308" y="2233"/>
              <a:ext cx="17" cy="83"/>
            </a:xfrm>
            <a:custGeom>
              <a:rect b="b" l="l" r="r" t="t"/>
              <a:pathLst>
                <a:path extrusionOk="0" h="83" w="17">
                  <a:moveTo>
                    <a:pt x="8" y="0"/>
                  </a:moveTo>
                  <a:lnTo>
                    <a:pt x="0" y="8"/>
                  </a:lnTo>
                  <a:lnTo>
                    <a:pt x="0" y="83"/>
                  </a:lnTo>
                  <a:lnTo>
                    <a:pt x="17" y="83"/>
                  </a:lnTo>
                  <a:lnTo>
                    <a:pt x="17" y="8"/>
                  </a:lnTo>
                  <a:lnTo>
                    <a:pt x="8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29"/>
            <p:cNvSpPr/>
            <p:nvPr/>
          </p:nvSpPr>
          <p:spPr>
            <a:xfrm>
              <a:off x="2316" y="2233"/>
              <a:ext cx="67" cy="18"/>
            </a:xfrm>
            <a:custGeom>
              <a:rect b="b" l="l" r="r" t="t"/>
              <a:pathLst>
                <a:path extrusionOk="0" h="18" w="67">
                  <a:moveTo>
                    <a:pt x="67" y="18"/>
                  </a:moveTo>
                  <a:lnTo>
                    <a:pt x="67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67" y="18"/>
                  </a:lnTo>
                  <a:lnTo>
                    <a:pt x="67" y="1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29"/>
            <p:cNvSpPr/>
            <p:nvPr/>
          </p:nvSpPr>
          <p:spPr>
            <a:xfrm>
              <a:off x="2383" y="2233"/>
              <a:ext cx="29" cy="43"/>
            </a:xfrm>
            <a:custGeom>
              <a:rect b="b" l="l" r="r" t="t"/>
              <a:pathLst>
                <a:path extrusionOk="0" h="43" w="29">
                  <a:moveTo>
                    <a:pt x="29" y="43"/>
                  </a:moveTo>
                  <a:lnTo>
                    <a:pt x="29" y="43"/>
                  </a:lnTo>
                  <a:lnTo>
                    <a:pt x="27" y="27"/>
                  </a:lnTo>
                  <a:lnTo>
                    <a:pt x="23" y="14"/>
                  </a:lnTo>
                  <a:lnTo>
                    <a:pt x="17" y="8"/>
                  </a:lnTo>
                  <a:lnTo>
                    <a:pt x="13" y="4"/>
                  </a:lnTo>
                  <a:lnTo>
                    <a:pt x="7" y="2"/>
                  </a:lnTo>
                  <a:lnTo>
                    <a:pt x="0" y="0"/>
                  </a:lnTo>
                  <a:lnTo>
                    <a:pt x="0" y="18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5" y="20"/>
                  </a:lnTo>
                  <a:lnTo>
                    <a:pt x="7" y="21"/>
                  </a:lnTo>
                  <a:lnTo>
                    <a:pt x="9" y="31"/>
                  </a:lnTo>
                  <a:lnTo>
                    <a:pt x="11" y="43"/>
                  </a:lnTo>
                  <a:lnTo>
                    <a:pt x="11" y="43"/>
                  </a:lnTo>
                  <a:lnTo>
                    <a:pt x="29" y="4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29"/>
            <p:cNvSpPr/>
            <p:nvPr/>
          </p:nvSpPr>
          <p:spPr>
            <a:xfrm>
              <a:off x="2296" y="1059"/>
              <a:ext cx="234" cy="223"/>
            </a:xfrm>
            <a:custGeom>
              <a:rect b="b" l="l" r="r" t="t"/>
              <a:pathLst>
                <a:path extrusionOk="0" h="223" w="234">
                  <a:moveTo>
                    <a:pt x="68" y="73"/>
                  </a:moveTo>
                  <a:lnTo>
                    <a:pt x="31" y="33"/>
                  </a:lnTo>
                  <a:lnTo>
                    <a:pt x="31" y="31"/>
                  </a:lnTo>
                  <a:lnTo>
                    <a:pt x="75" y="63"/>
                  </a:lnTo>
                  <a:lnTo>
                    <a:pt x="94" y="56"/>
                  </a:lnTo>
                  <a:lnTo>
                    <a:pt x="114" y="50"/>
                  </a:lnTo>
                  <a:lnTo>
                    <a:pt x="117" y="2"/>
                  </a:lnTo>
                  <a:lnTo>
                    <a:pt x="117" y="0"/>
                  </a:lnTo>
                  <a:lnTo>
                    <a:pt x="121" y="48"/>
                  </a:lnTo>
                  <a:lnTo>
                    <a:pt x="135" y="50"/>
                  </a:lnTo>
                  <a:lnTo>
                    <a:pt x="146" y="54"/>
                  </a:lnTo>
                  <a:lnTo>
                    <a:pt x="156" y="58"/>
                  </a:lnTo>
                  <a:lnTo>
                    <a:pt x="162" y="63"/>
                  </a:lnTo>
                  <a:lnTo>
                    <a:pt x="204" y="33"/>
                  </a:lnTo>
                  <a:lnTo>
                    <a:pt x="167" y="71"/>
                  </a:lnTo>
                  <a:lnTo>
                    <a:pt x="175" y="77"/>
                  </a:lnTo>
                  <a:lnTo>
                    <a:pt x="179" y="86"/>
                  </a:lnTo>
                  <a:lnTo>
                    <a:pt x="183" y="98"/>
                  </a:lnTo>
                  <a:lnTo>
                    <a:pt x="185" y="108"/>
                  </a:lnTo>
                  <a:lnTo>
                    <a:pt x="234" y="109"/>
                  </a:lnTo>
                  <a:lnTo>
                    <a:pt x="234" y="111"/>
                  </a:lnTo>
                  <a:lnTo>
                    <a:pt x="185" y="115"/>
                  </a:lnTo>
                  <a:lnTo>
                    <a:pt x="183" y="123"/>
                  </a:lnTo>
                  <a:lnTo>
                    <a:pt x="179" y="134"/>
                  </a:lnTo>
                  <a:lnTo>
                    <a:pt x="175" y="144"/>
                  </a:lnTo>
                  <a:lnTo>
                    <a:pt x="169" y="154"/>
                  </a:lnTo>
                  <a:lnTo>
                    <a:pt x="198" y="188"/>
                  </a:lnTo>
                  <a:lnTo>
                    <a:pt x="198" y="188"/>
                  </a:lnTo>
                  <a:lnTo>
                    <a:pt x="163" y="157"/>
                  </a:lnTo>
                  <a:lnTo>
                    <a:pt x="156" y="163"/>
                  </a:lnTo>
                  <a:lnTo>
                    <a:pt x="144" y="169"/>
                  </a:lnTo>
                  <a:lnTo>
                    <a:pt x="133" y="173"/>
                  </a:lnTo>
                  <a:lnTo>
                    <a:pt x="123" y="175"/>
                  </a:lnTo>
                  <a:lnTo>
                    <a:pt x="117" y="223"/>
                  </a:lnTo>
                  <a:lnTo>
                    <a:pt x="117" y="221"/>
                  </a:lnTo>
                  <a:lnTo>
                    <a:pt x="114" y="173"/>
                  </a:lnTo>
                  <a:lnTo>
                    <a:pt x="94" y="169"/>
                  </a:lnTo>
                  <a:lnTo>
                    <a:pt x="73" y="159"/>
                  </a:lnTo>
                  <a:lnTo>
                    <a:pt x="33" y="194"/>
                  </a:lnTo>
                  <a:lnTo>
                    <a:pt x="35" y="190"/>
                  </a:lnTo>
                  <a:lnTo>
                    <a:pt x="62" y="152"/>
                  </a:lnTo>
                  <a:lnTo>
                    <a:pt x="58" y="144"/>
                  </a:lnTo>
                  <a:lnTo>
                    <a:pt x="54" y="136"/>
                  </a:lnTo>
                  <a:lnTo>
                    <a:pt x="52" y="127"/>
                  </a:lnTo>
                  <a:lnTo>
                    <a:pt x="50" y="117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52" y="108"/>
                  </a:lnTo>
                  <a:lnTo>
                    <a:pt x="54" y="98"/>
                  </a:lnTo>
                  <a:lnTo>
                    <a:pt x="58" y="88"/>
                  </a:lnTo>
                  <a:lnTo>
                    <a:pt x="64" y="79"/>
                  </a:lnTo>
                  <a:lnTo>
                    <a:pt x="68" y="73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29"/>
            <p:cNvSpPr/>
            <p:nvPr/>
          </p:nvSpPr>
          <p:spPr>
            <a:xfrm>
              <a:off x="2373" y="1122"/>
              <a:ext cx="81" cy="94"/>
            </a:xfrm>
            <a:custGeom>
              <a:rect b="b" l="l" r="r" t="t"/>
              <a:pathLst>
                <a:path extrusionOk="0" h="94" w="81">
                  <a:moveTo>
                    <a:pt x="0" y="25"/>
                  </a:moveTo>
                  <a:lnTo>
                    <a:pt x="40" y="0"/>
                  </a:lnTo>
                  <a:lnTo>
                    <a:pt x="81" y="25"/>
                  </a:lnTo>
                  <a:lnTo>
                    <a:pt x="81" y="71"/>
                  </a:lnTo>
                  <a:lnTo>
                    <a:pt x="40" y="94"/>
                  </a:lnTo>
                  <a:lnTo>
                    <a:pt x="0" y="71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924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29"/>
            <p:cNvSpPr/>
            <p:nvPr/>
          </p:nvSpPr>
          <p:spPr>
            <a:xfrm>
              <a:off x="3452" y="1333"/>
              <a:ext cx="234" cy="223"/>
            </a:xfrm>
            <a:custGeom>
              <a:rect b="b" l="l" r="r" t="t"/>
              <a:pathLst>
                <a:path extrusionOk="0" h="223" w="234">
                  <a:moveTo>
                    <a:pt x="67" y="71"/>
                  </a:moveTo>
                  <a:lnTo>
                    <a:pt x="32" y="33"/>
                  </a:lnTo>
                  <a:lnTo>
                    <a:pt x="32" y="31"/>
                  </a:lnTo>
                  <a:lnTo>
                    <a:pt x="74" y="64"/>
                  </a:lnTo>
                  <a:lnTo>
                    <a:pt x="94" y="54"/>
                  </a:lnTo>
                  <a:lnTo>
                    <a:pt x="113" y="50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122" y="48"/>
                  </a:lnTo>
                  <a:lnTo>
                    <a:pt x="134" y="50"/>
                  </a:lnTo>
                  <a:lnTo>
                    <a:pt x="147" y="54"/>
                  </a:lnTo>
                  <a:lnTo>
                    <a:pt x="155" y="58"/>
                  </a:lnTo>
                  <a:lnTo>
                    <a:pt x="163" y="62"/>
                  </a:lnTo>
                  <a:lnTo>
                    <a:pt x="203" y="33"/>
                  </a:lnTo>
                  <a:lnTo>
                    <a:pt x="169" y="70"/>
                  </a:lnTo>
                  <a:lnTo>
                    <a:pt x="174" y="77"/>
                  </a:lnTo>
                  <a:lnTo>
                    <a:pt x="178" y="87"/>
                  </a:lnTo>
                  <a:lnTo>
                    <a:pt x="182" y="98"/>
                  </a:lnTo>
                  <a:lnTo>
                    <a:pt x="184" y="108"/>
                  </a:lnTo>
                  <a:lnTo>
                    <a:pt x="234" y="110"/>
                  </a:lnTo>
                  <a:lnTo>
                    <a:pt x="234" y="112"/>
                  </a:lnTo>
                  <a:lnTo>
                    <a:pt x="184" y="114"/>
                  </a:lnTo>
                  <a:lnTo>
                    <a:pt x="182" y="123"/>
                  </a:lnTo>
                  <a:lnTo>
                    <a:pt x="178" y="135"/>
                  </a:lnTo>
                  <a:lnTo>
                    <a:pt x="174" y="144"/>
                  </a:lnTo>
                  <a:lnTo>
                    <a:pt x="169" y="154"/>
                  </a:lnTo>
                  <a:lnTo>
                    <a:pt x="197" y="189"/>
                  </a:lnTo>
                  <a:lnTo>
                    <a:pt x="197" y="189"/>
                  </a:lnTo>
                  <a:lnTo>
                    <a:pt x="163" y="158"/>
                  </a:lnTo>
                  <a:lnTo>
                    <a:pt x="155" y="164"/>
                  </a:lnTo>
                  <a:lnTo>
                    <a:pt x="145" y="167"/>
                  </a:lnTo>
                  <a:lnTo>
                    <a:pt x="134" y="173"/>
                  </a:lnTo>
                  <a:lnTo>
                    <a:pt x="122" y="175"/>
                  </a:lnTo>
                  <a:lnTo>
                    <a:pt x="117" y="223"/>
                  </a:lnTo>
                  <a:lnTo>
                    <a:pt x="117" y="221"/>
                  </a:lnTo>
                  <a:lnTo>
                    <a:pt x="113" y="173"/>
                  </a:lnTo>
                  <a:lnTo>
                    <a:pt x="94" y="169"/>
                  </a:lnTo>
                  <a:lnTo>
                    <a:pt x="73" y="160"/>
                  </a:lnTo>
                  <a:lnTo>
                    <a:pt x="32" y="194"/>
                  </a:lnTo>
                  <a:lnTo>
                    <a:pt x="34" y="190"/>
                  </a:lnTo>
                  <a:lnTo>
                    <a:pt x="63" y="152"/>
                  </a:lnTo>
                  <a:lnTo>
                    <a:pt x="57" y="144"/>
                  </a:lnTo>
                  <a:lnTo>
                    <a:pt x="55" y="137"/>
                  </a:lnTo>
                  <a:lnTo>
                    <a:pt x="51" y="125"/>
                  </a:lnTo>
                  <a:lnTo>
                    <a:pt x="50" y="116"/>
                  </a:lnTo>
                  <a:lnTo>
                    <a:pt x="0" y="112"/>
                  </a:lnTo>
                  <a:lnTo>
                    <a:pt x="2" y="110"/>
                  </a:lnTo>
                  <a:lnTo>
                    <a:pt x="51" y="108"/>
                  </a:lnTo>
                  <a:lnTo>
                    <a:pt x="53" y="98"/>
                  </a:lnTo>
                  <a:lnTo>
                    <a:pt x="57" y="87"/>
                  </a:lnTo>
                  <a:lnTo>
                    <a:pt x="63" y="79"/>
                  </a:lnTo>
                  <a:lnTo>
                    <a:pt x="67" y="71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29"/>
            <p:cNvSpPr/>
            <p:nvPr/>
          </p:nvSpPr>
          <p:spPr>
            <a:xfrm>
              <a:off x="3528" y="1397"/>
              <a:ext cx="81" cy="94"/>
            </a:xfrm>
            <a:custGeom>
              <a:rect b="b" l="l" r="r" t="t"/>
              <a:pathLst>
                <a:path extrusionOk="0" h="94" w="81">
                  <a:moveTo>
                    <a:pt x="0" y="25"/>
                  </a:moveTo>
                  <a:lnTo>
                    <a:pt x="41" y="0"/>
                  </a:lnTo>
                  <a:lnTo>
                    <a:pt x="81" y="25"/>
                  </a:lnTo>
                  <a:lnTo>
                    <a:pt x="81" y="71"/>
                  </a:lnTo>
                  <a:lnTo>
                    <a:pt x="41" y="94"/>
                  </a:lnTo>
                  <a:lnTo>
                    <a:pt x="0" y="71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924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29"/>
            <p:cNvSpPr/>
            <p:nvPr/>
          </p:nvSpPr>
          <p:spPr>
            <a:xfrm>
              <a:off x="3233" y="1038"/>
              <a:ext cx="234" cy="223"/>
            </a:xfrm>
            <a:custGeom>
              <a:rect b="b" l="l" r="r" t="t"/>
              <a:pathLst>
                <a:path extrusionOk="0" h="223" w="234">
                  <a:moveTo>
                    <a:pt x="67" y="73"/>
                  </a:moveTo>
                  <a:lnTo>
                    <a:pt x="31" y="33"/>
                  </a:lnTo>
                  <a:lnTo>
                    <a:pt x="31" y="31"/>
                  </a:lnTo>
                  <a:lnTo>
                    <a:pt x="73" y="63"/>
                  </a:lnTo>
                  <a:lnTo>
                    <a:pt x="92" y="56"/>
                  </a:lnTo>
                  <a:lnTo>
                    <a:pt x="113" y="50"/>
                  </a:lnTo>
                  <a:lnTo>
                    <a:pt x="115" y="2"/>
                  </a:lnTo>
                  <a:lnTo>
                    <a:pt x="115" y="0"/>
                  </a:lnTo>
                  <a:lnTo>
                    <a:pt x="121" y="48"/>
                  </a:lnTo>
                  <a:lnTo>
                    <a:pt x="132" y="50"/>
                  </a:lnTo>
                  <a:lnTo>
                    <a:pt x="146" y="54"/>
                  </a:lnTo>
                  <a:lnTo>
                    <a:pt x="155" y="58"/>
                  </a:lnTo>
                  <a:lnTo>
                    <a:pt x="161" y="63"/>
                  </a:lnTo>
                  <a:lnTo>
                    <a:pt x="201" y="33"/>
                  </a:lnTo>
                  <a:lnTo>
                    <a:pt x="167" y="71"/>
                  </a:lnTo>
                  <a:lnTo>
                    <a:pt x="173" y="77"/>
                  </a:lnTo>
                  <a:lnTo>
                    <a:pt x="178" y="88"/>
                  </a:lnTo>
                  <a:lnTo>
                    <a:pt x="182" y="98"/>
                  </a:lnTo>
                  <a:lnTo>
                    <a:pt x="184" y="107"/>
                  </a:lnTo>
                  <a:lnTo>
                    <a:pt x="234" y="111"/>
                  </a:lnTo>
                  <a:lnTo>
                    <a:pt x="234" y="111"/>
                  </a:lnTo>
                  <a:lnTo>
                    <a:pt x="182" y="115"/>
                  </a:lnTo>
                  <a:lnTo>
                    <a:pt x="182" y="123"/>
                  </a:lnTo>
                  <a:lnTo>
                    <a:pt x="178" y="134"/>
                  </a:lnTo>
                  <a:lnTo>
                    <a:pt x="173" y="146"/>
                  </a:lnTo>
                  <a:lnTo>
                    <a:pt x="167" y="153"/>
                  </a:lnTo>
                  <a:lnTo>
                    <a:pt x="198" y="188"/>
                  </a:lnTo>
                  <a:lnTo>
                    <a:pt x="196" y="190"/>
                  </a:lnTo>
                  <a:lnTo>
                    <a:pt x="163" y="157"/>
                  </a:lnTo>
                  <a:lnTo>
                    <a:pt x="155" y="163"/>
                  </a:lnTo>
                  <a:lnTo>
                    <a:pt x="144" y="169"/>
                  </a:lnTo>
                  <a:lnTo>
                    <a:pt x="132" y="173"/>
                  </a:lnTo>
                  <a:lnTo>
                    <a:pt x="121" y="175"/>
                  </a:lnTo>
                  <a:lnTo>
                    <a:pt x="117" y="223"/>
                  </a:lnTo>
                  <a:lnTo>
                    <a:pt x="117" y="223"/>
                  </a:lnTo>
                  <a:lnTo>
                    <a:pt x="111" y="175"/>
                  </a:lnTo>
                  <a:lnTo>
                    <a:pt x="94" y="169"/>
                  </a:lnTo>
                  <a:lnTo>
                    <a:pt x="73" y="159"/>
                  </a:lnTo>
                  <a:lnTo>
                    <a:pt x="32" y="194"/>
                  </a:lnTo>
                  <a:lnTo>
                    <a:pt x="32" y="190"/>
                  </a:lnTo>
                  <a:lnTo>
                    <a:pt x="61" y="153"/>
                  </a:lnTo>
                  <a:lnTo>
                    <a:pt x="57" y="146"/>
                  </a:lnTo>
                  <a:lnTo>
                    <a:pt x="54" y="136"/>
                  </a:lnTo>
                  <a:lnTo>
                    <a:pt x="52" y="127"/>
                  </a:lnTo>
                  <a:lnTo>
                    <a:pt x="50" y="117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50" y="107"/>
                  </a:lnTo>
                  <a:lnTo>
                    <a:pt x="54" y="98"/>
                  </a:lnTo>
                  <a:lnTo>
                    <a:pt x="57" y="88"/>
                  </a:lnTo>
                  <a:lnTo>
                    <a:pt x="61" y="79"/>
                  </a:lnTo>
                  <a:lnTo>
                    <a:pt x="67" y="73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29"/>
            <p:cNvSpPr/>
            <p:nvPr/>
          </p:nvSpPr>
          <p:spPr>
            <a:xfrm>
              <a:off x="3310" y="1101"/>
              <a:ext cx="78" cy="94"/>
            </a:xfrm>
            <a:custGeom>
              <a:rect b="b" l="l" r="r" t="t"/>
              <a:pathLst>
                <a:path extrusionOk="0" h="94" w="78">
                  <a:moveTo>
                    <a:pt x="0" y="25"/>
                  </a:moveTo>
                  <a:lnTo>
                    <a:pt x="38" y="0"/>
                  </a:lnTo>
                  <a:lnTo>
                    <a:pt x="78" y="25"/>
                  </a:lnTo>
                  <a:lnTo>
                    <a:pt x="78" y="71"/>
                  </a:lnTo>
                  <a:lnTo>
                    <a:pt x="38" y="94"/>
                  </a:lnTo>
                  <a:lnTo>
                    <a:pt x="0" y="71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924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29"/>
            <p:cNvSpPr/>
            <p:nvPr/>
          </p:nvSpPr>
          <p:spPr>
            <a:xfrm>
              <a:off x="2481" y="3010"/>
              <a:ext cx="165" cy="162"/>
            </a:xfrm>
            <a:custGeom>
              <a:rect b="b" l="l" r="r" t="t"/>
              <a:pathLst>
                <a:path extrusionOk="0" h="162" w="165">
                  <a:moveTo>
                    <a:pt x="119" y="10"/>
                  </a:moveTo>
                  <a:lnTo>
                    <a:pt x="128" y="12"/>
                  </a:lnTo>
                  <a:lnTo>
                    <a:pt x="136" y="12"/>
                  </a:lnTo>
                  <a:lnTo>
                    <a:pt x="144" y="14"/>
                  </a:lnTo>
                  <a:lnTo>
                    <a:pt x="149" y="18"/>
                  </a:lnTo>
                  <a:lnTo>
                    <a:pt x="157" y="35"/>
                  </a:lnTo>
                  <a:lnTo>
                    <a:pt x="165" y="52"/>
                  </a:lnTo>
                  <a:lnTo>
                    <a:pt x="165" y="81"/>
                  </a:lnTo>
                  <a:lnTo>
                    <a:pt x="163" y="110"/>
                  </a:lnTo>
                  <a:lnTo>
                    <a:pt x="163" y="114"/>
                  </a:lnTo>
                  <a:lnTo>
                    <a:pt x="161" y="119"/>
                  </a:lnTo>
                  <a:lnTo>
                    <a:pt x="155" y="123"/>
                  </a:lnTo>
                  <a:lnTo>
                    <a:pt x="151" y="127"/>
                  </a:lnTo>
                  <a:lnTo>
                    <a:pt x="140" y="135"/>
                  </a:lnTo>
                  <a:lnTo>
                    <a:pt x="128" y="142"/>
                  </a:lnTo>
                  <a:lnTo>
                    <a:pt x="117" y="152"/>
                  </a:lnTo>
                  <a:lnTo>
                    <a:pt x="105" y="162"/>
                  </a:lnTo>
                  <a:lnTo>
                    <a:pt x="99" y="162"/>
                  </a:lnTo>
                  <a:lnTo>
                    <a:pt x="88" y="162"/>
                  </a:lnTo>
                  <a:lnTo>
                    <a:pt x="73" y="162"/>
                  </a:lnTo>
                  <a:lnTo>
                    <a:pt x="55" y="158"/>
                  </a:lnTo>
                  <a:lnTo>
                    <a:pt x="38" y="156"/>
                  </a:lnTo>
                  <a:lnTo>
                    <a:pt x="25" y="150"/>
                  </a:lnTo>
                  <a:lnTo>
                    <a:pt x="13" y="144"/>
                  </a:lnTo>
                  <a:lnTo>
                    <a:pt x="7" y="139"/>
                  </a:lnTo>
                  <a:lnTo>
                    <a:pt x="3" y="129"/>
                  </a:lnTo>
                  <a:lnTo>
                    <a:pt x="2" y="121"/>
                  </a:lnTo>
                  <a:lnTo>
                    <a:pt x="2" y="116"/>
                  </a:lnTo>
                  <a:lnTo>
                    <a:pt x="2" y="106"/>
                  </a:lnTo>
                  <a:lnTo>
                    <a:pt x="0" y="91"/>
                  </a:lnTo>
                  <a:lnTo>
                    <a:pt x="0" y="71"/>
                  </a:lnTo>
                  <a:lnTo>
                    <a:pt x="0" y="62"/>
                  </a:lnTo>
                  <a:lnTo>
                    <a:pt x="0" y="52"/>
                  </a:lnTo>
                  <a:lnTo>
                    <a:pt x="3" y="47"/>
                  </a:lnTo>
                  <a:lnTo>
                    <a:pt x="7" y="43"/>
                  </a:lnTo>
                  <a:lnTo>
                    <a:pt x="32" y="25"/>
                  </a:lnTo>
                  <a:lnTo>
                    <a:pt x="61" y="10"/>
                  </a:lnTo>
                  <a:lnTo>
                    <a:pt x="73" y="4"/>
                  </a:lnTo>
                  <a:lnTo>
                    <a:pt x="80" y="0"/>
                  </a:lnTo>
                  <a:lnTo>
                    <a:pt x="86" y="0"/>
                  </a:lnTo>
                  <a:lnTo>
                    <a:pt x="90" y="0"/>
                  </a:lnTo>
                  <a:lnTo>
                    <a:pt x="99" y="4"/>
                  </a:lnTo>
                  <a:lnTo>
                    <a:pt x="119" y="10"/>
                  </a:lnTo>
                  <a:close/>
                </a:path>
              </a:pathLst>
            </a:custGeom>
            <a:solidFill>
              <a:srgbClr val="E7E7E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29"/>
            <p:cNvSpPr/>
            <p:nvPr/>
          </p:nvSpPr>
          <p:spPr>
            <a:xfrm>
              <a:off x="2527" y="3060"/>
              <a:ext cx="78" cy="60"/>
            </a:xfrm>
            <a:custGeom>
              <a:rect b="b" l="l" r="r" t="t"/>
              <a:pathLst>
                <a:path extrusionOk="0" h="60" w="78">
                  <a:moveTo>
                    <a:pt x="2" y="12"/>
                  </a:moveTo>
                  <a:lnTo>
                    <a:pt x="3" y="8"/>
                  </a:lnTo>
                  <a:lnTo>
                    <a:pt x="7" y="4"/>
                  </a:lnTo>
                  <a:lnTo>
                    <a:pt x="13" y="2"/>
                  </a:lnTo>
                  <a:lnTo>
                    <a:pt x="19" y="4"/>
                  </a:lnTo>
                  <a:lnTo>
                    <a:pt x="23" y="4"/>
                  </a:lnTo>
                  <a:lnTo>
                    <a:pt x="25" y="6"/>
                  </a:lnTo>
                  <a:lnTo>
                    <a:pt x="28" y="6"/>
                  </a:lnTo>
                  <a:lnTo>
                    <a:pt x="32" y="6"/>
                  </a:lnTo>
                  <a:lnTo>
                    <a:pt x="38" y="2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50" y="0"/>
                  </a:lnTo>
                  <a:lnTo>
                    <a:pt x="51" y="2"/>
                  </a:lnTo>
                  <a:lnTo>
                    <a:pt x="53" y="6"/>
                  </a:lnTo>
                  <a:lnTo>
                    <a:pt x="55" y="10"/>
                  </a:lnTo>
                  <a:lnTo>
                    <a:pt x="55" y="12"/>
                  </a:lnTo>
                  <a:lnTo>
                    <a:pt x="55" y="20"/>
                  </a:lnTo>
                  <a:lnTo>
                    <a:pt x="55" y="25"/>
                  </a:lnTo>
                  <a:lnTo>
                    <a:pt x="61" y="29"/>
                  </a:lnTo>
                  <a:lnTo>
                    <a:pt x="67" y="31"/>
                  </a:lnTo>
                  <a:lnTo>
                    <a:pt x="71" y="37"/>
                  </a:lnTo>
                  <a:lnTo>
                    <a:pt x="74" y="41"/>
                  </a:lnTo>
                  <a:lnTo>
                    <a:pt x="76" y="44"/>
                  </a:lnTo>
                  <a:lnTo>
                    <a:pt x="78" y="46"/>
                  </a:lnTo>
                  <a:lnTo>
                    <a:pt x="76" y="52"/>
                  </a:lnTo>
                  <a:lnTo>
                    <a:pt x="74" y="56"/>
                  </a:lnTo>
                  <a:lnTo>
                    <a:pt x="71" y="58"/>
                  </a:lnTo>
                  <a:lnTo>
                    <a:pt x="67" y="60"/>
                  </a:lnTo>
                  <a:lnTo>
                    <a:pt x="57" y="60"/>
                  </a:lnTo>
                  <a:lnTo>
                    <a:pt x="50" y="60"/>
                  </a:lnTo>
                  <a:lnTo>
                    <a:pt x="44" y="56"/>
                  </a:lnTo>
                  <a:lnTo>
                    <a:pt x="36" y="54"/>
                  </a:lnTo>
                  <a:lnTo>
                    <a:pt x="27" y="54"/>
                  </a:lnTo>
                  <a:lnTo>
                    <a:pt x="17" y="54"/>
                  </a:lnTo>
                  <a:lnTo>
                    <a:pt x="13" y="52"/>
                  </a:lnTo>
                  <a:lnTo>
                    <a:pt x="11" y="50"/>
                  </a:lnTo>
                  <a:lnTo>
                    <a:pt x="9" y="48"/>
                  </a:lnTo>
                  <a:lnTo>
                    <a:pt x="7" y="44"/>
                  </a:lnTo>
                  <a:lnTo>
                    <a:pt x="7" y="41"/>
                  </a:lnTo>
                  <a:lnTo>
                    <a:pt x="7" y="37"/>
                  </a:lnTo>
                  <a:lnTo>
                    <a:pt x="5" y="33"/>
                  </a:lnTo>
                  <a:lnTo>
                    <a:pt x="2" y="29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99477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29"/>
            <p:cNvSpPr/>
            <p:nvPr/>
          </p:nvSpPr>
          <p:spPr>
            <a:xfrm>
              <a:off x="2527" y="3060"/>
              <a:ext cx="78" cy="60"/>
            </a:xfrm>
            <a:custGeom>
              <a:rect b="b" l="l" r="r" t="t"/>
              <a:pathLst>
                <a:path extrusionOk="0" h="60" w="78">
                  <a:moveTo>
                    <a:pt x="2" y="12"/>
                  </a:moveTo>
                  <a:lnTo>
                    <a:pt x="3" y="8"/>
                  </a:lnTo>
                  <a:lnTo>
                    <a:pt x="7" y="4"/>
                  </a:lnTo>
                  <a:lnTo>
                    <a:pt x="13" y="2"/>
                  </a:lnTo>
                  <a:lnTo>
                    <a:pt x="19" y="4"/>
                  </a:lnTo>
                  <a:lnTo>
                    <a:pt x="23" y="4"/>
                  </a:lnTo>
                  <a:lnTo>
                    <a:pt x="25" y="6"/>
                  </a:lnTo>
                  <a:lnTo>
                    <a:pt x="28" y="6"/>
                  </a:lnTo>
                  <a:lnTo>
                    <a:pt x="32" y="6"/>
                  </a:lnTo>
                  <a:lnTo>
                    <a:pt x="38" y="2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50" y="0"/>
                  </a:lnTo>
                  <a:lnTo>
                    <a:pt x="51" y="2"/>
                  </a:lnTo>
                  <a:lnTo>
                    <a:pt x="53" y="6"/>
                  </a:lnTo>
                  <a:lnTo>
                    <a:pt x="55" y="10"/>
                  </a:lnTo>
                  <a:lnTo>
                    <a:pt x="55" y="12"/>
                  </a:lnTo>
                  <a:lnTo>
                    <a:pt x="55" y="20"/>
                  </a:lnTo>
                  <a:lnTo>
                    <a:pt x="55" y="25"/>
                  </a:lnTo>
                  <a:lnTo>
                    <a:pt x="61" y="29"/>
                  </a:lnTo>
                  <a:lnTo>
                    <a:pt x="67" y="31"/>
                  </a:lnTo>
                  <a:lnTo>
                    <a:pt x="71" y="37"/>
                  </a:lnTo>
                  <a:lnTo>
                    <a:pt x="74" y="41"/>
                  </a:lnTo>
                  <a:lnTo>
                    <a:pt x="76" y="44"/>
                  </a:lnTo>
                  <a:lnTo>
                    <a:pt x="78" y="46"/>
                  </a:lnTo>
                  <a:lnTo>
                    <a:pt x="76" y="52"/>
                  </a:lnTo>
                  <a:lnTo>
                    <a:pt x="74" y="56"/>
                  </a:lnTo>
                  <a:lnTo>
                    <a:pt x="71" y="58"/>
                  </a:lnTo>
                  <a:lnTo>
                    <a:pt x="67" y="60"/>
                  </a:lnTo>
                  <a:lnTo>
                    <a:pt x="57" y="60"/>
                  </a:lnTo>
                  <a:lnTo>
                    <a:pt x="50" y="60"/>
                  </a:lnTo>
                  <a:lnTo>
                    <a:pt x="44" y="56"/>
                  </a:lnTo>
                  <a:lnTo>
                    <a:pt x="36" y="54"/>
                  </a:lnTo>
                  <a:lnTo>
                    <a:pt x="27" y="54"/>
                  </a:lnTo>
                  <a:lnTo>
                    <a:pt x="17" y="54"/>
                  </a:lnTo>
                  <a:lnTo>
                    <a:pt x="13" y="52"/>
                  </a:lnTo>
                  <a:lnTo>
                    <a:pt x="11" y="50"/>
                  </a:lnTo>
                  <a:lnTo>
                    <a:pt x="9" y="48"/>
                  </a:lnTo>
                  <a:lnTo>
                    <a:pt x="7" y="44"/>
                  </a:lnTo>
                  <a:lnTo>
                    <a:pt x="7" y="41"/>
                  </a:lnTo>
                  <a:lnTo>
                    <a:pt x="7" y="37"/>
                  </a:lnTo>
                  <a:lnTo>
                    <a:pt x="5" y="33"/>
                  </a:lnTo>
                  <a:lnTo>
                    <a:pt x="2" y="29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2" y="12"/>
                  </a:lnTo>
                </a:path>
              </a:pathLst>
            </a:custGeom>
            <a:noFill/>
            <a:ln cap="flat" cmpd="sng" w="9525">
              <a:solidFill>
                <a:srgbClr val="1F1A17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29"/>
            <p:cNvSpPr/>
            <p:nvPr/>
          </p:nvSpPr>
          <p:spPr>
            <a:xfrm>
              <a:off x="2509" y="3045"/>
              <a:ext cx="6" cy="8"/>
            </a:xfrm>
            <a:custGeom>
              <a:rect b="b" l="l" r="r" t="t"/>
              <a:pathLst>
                <a:path extrusionOk="0" h="8" w="6">
                  <a:moveTo>
                    <a:pt x="4" y="8"/>
                  </a:moveTo>
                  <a:lnTo>
                    <a:pt x="4" y="8"/>
                  </a:lnTo>
                  <a:lnTo>
                    <a:pt x="4" y="6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29"/>
            <p:cNvSpPr/>
            <p:nvPr/>
          </p:nvSpPr>
          <p:spPr>
            <a:xfrm>
              <a:off x="2509" y="3051"/>
              <a:ext cx="4" cy="6"/>
            </a:xfrm>
            <a:custGeom>
              <a:rect b="b" l="l" r="r" t="t"/>
              <a:pathLst>
                <a:path extrusionOk="0" h="6" w="4">
                  <a:moveTo>
                    <a:pt x="4" y="6"/>
                  </a:moveTo>
                  <a:lnTo>
                    <a:pt x="4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29"/>
            <p:cNvSpPr/>
            <p:nvPr/>
          </p:nvSpPr>
          <p:spPr>
            <a:xfrm>
              <a:off x="2509" y="3055"/>
              <a:ext cx="4" cy="2"/>
            </a:xfrm>
            <a:custGeom>
              <a:rect b="b" l="l" r="r" t="t"/>
              <a:pathLst>
                <a:path extrusionOk="0" h="2" w="4">
                  <a:moveTo>
                    <a:pt x="2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4" y="2"/>
                  </a:lnTo>
                  <a:lnTo>
                    <a:pt x="0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29"/>
            <p:cNvSpPr/>
            <p:nvPr/>
          </p:nvSpPr>
          <p:spPr>
            <a:xfrm>
              <a:off x="2511" y="3049"/>
              <a:ext cx="16" cy="8"/>
            </a:xfrm>
            <a:custGeom>
              <a:rect b="b" l="l" r="r" t="t"/>
              <a:pathLst>
                <a:path extrusionOk="0" h="8" w="16">
                  <a:moveTo>
                    <a:pt x="16" y="0"/>
                  </a:moveTo>
                  <a:lnTo>
                    <a:pt x="14" y="0"/>
                  </a:lnTo>
                  <a:lnTo>
                    <a:pt x="6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8" y="6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29"/>
            <p:cNvSpPr/>
            <p:nvPr/>
          </p:nvSpPr>
          <p:spPr>
            <a:xfrm>
              <a:off x="2527" y="3049"/>
              <a:ext cx="7" cy="4"/>
            </a:xfrm>
            <a:custGeom>
              <a:rect b="b" l="l" r="r" t="t"/>
              <a:pathLst>
                <a:path extrusionOk="0" h="4" w="7">
                  <a:moveTo>
                    <a:pt x="7" y="0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3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29"/>
            <p:cNvSpPr/>
            <p:nvPr/>
          </p:nvSpPr>
          <p:spPr>
            <a:xfrm>
              <a:off x="2530" y="3049"/>
              <a:ext cx="4" cy="9"/>
            </a:xfrm>
            <a:custGeom>
              <a:rect b="b" l="l" r="r" t="t"/>
              <a:pathLst>
                <a:path extrusionOk="0" h="9" w="4">
                  <a:moveTo>
                    <a:pt x="4" y="9"/>
                  </a:moveTo>
                  <a:lnTo>
                    <a:pt x="4" y="6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6"/>
                  </a:lnTo>
                  <a:lnTo>
                    <a:pt x="0" y="8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29"/>
            <p:cNvSpPr/>
            <p:nvPr/>
          </p:nvSpPr>
          <p:spPr>
            <a:xfrm>
              <a:off x="2569" y="3034"/>
              <a:ext cx="9" cy="7"/>
            </a:xfrm>
            <a:custGeom>
              <a:rect b="b" l="l" r="r" t="t"/>
              <a:pathLst>
                <a:path extrusionOk="0" h="7" w="9">
                  <a:moveTo>
                    <a:pt x="8" y="0"/>
                  </a:moveTo>
                  <a:lnTo>
                    <a:pt x="8" y="0"/>
                  </a:lnTo>
                  <a:lnTo>
                    <a:pt x="4" y="1"/>
                  </a:lnTo>
                  <a:lnTo>
                    <a:pt x="0" y="5"/>
                  </a:lnTo>
                  <a:lnTo>
                    <a:pt x="2" y="7"/>
                  </a:lnTo>
                  <a:lnTo>
                    <a:pt x="6" y="3"/>
                  </a:lnTo>
                  <a:lnTo>
                    <a:pt x="9" y="1"/>
                  </a:lnTo>
                  <a:lnTo>
                    <a:pt x="9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29"/>
            <p:cNvSpPr/>
            <p:nvPr/>
          </p:nvSpPr>
          <p:spPr>
            <a:xfrm>
              <a:off x="2577" y="3034"/>
              <a:ext cx="9" cy="3"/>
            </a:xfrm>
            <a:custGeom>
              <a:rect b="b" l="l" r="r" t="t"/>
              <a:pathLst>
                <a:path extrusionOk="0" h="3" w="9">
                  <a:moveTo>
                    <a:pt x="9" y="1"/>
                  </a:moveTo>
                  <a:lnTo>
                    <a:pt x="9" y="1"/>
                  </a:lnTo>
                  <a:lnTo>
                    <a:pt x="5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5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29"/>
            <p:cNvSpPr/>
            <p:nvPr/>
          </p:nvSpPr>
          <p:spPr>
            <a:xfrm>
              <a:off x="2586" y="3028"/>
              <a:ext cx="8" cy="9"/>
            </a:xfrm>
            <a:custGeom>
              <a:rect b="b" l="l" r="r" t="t"/>
              <a:pathLst>
                <a:path extrusionOk="0" h="9" w="8">
                  <a:moveTo>
                    <a:pt x="6" y="0"/>
                  </a:moveTo>
                  <a:lnTo>
                    <a:pt x="2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6" y="6"/>
                  </a:lnTo>
                  <a:lnTo>
                    <a:pt x="8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29"/>
            <p:cNvSpPr/>
            <p:nvPr/>
          </p:nvSpPr>
          <p:spPr>
            <a:xfrm>
              <a:off x="2617" y="3055"/>
              <a:ext cx="9" cy="5"/>
            </a:xfrm>
            <a:custGeom>
              <a:rect b="b" l="l" r="r" t="t"/>
              <a:pathLst>
                <a:path extrusionOk="0" h="5" w="9">
                  <a:moveTo>
                    <a:pt x="4" y="5"/>
                  </a:moveTo>
                  <a:lnTo>
                    <a:pt x="4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8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0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29"/>
            <p:cNvSpPr/>
            <p:nvPr/>
          </p:nvSpPr>
          <p:spPr>
            <a:xfrm>
              <a:off x="2617" y="3060"/>
              <a:ext cx="8" cy="10"/>
            </a:xfrm>
            <a:custGeom>
              <a:rect b="b" l="l" r="r" t="t"/>
              <a:pathLst>
                <a:path extrusionOk="0" h="10" w="8">
                  <a:moveTo>
                    <a:pt x="8" y="8"/>
                  </a:moveTo>
                  <a:lnTo>
                    <a:pt x="8" y="8"/>
                  </a:lnTo>
                  <a:lnTo>
                    <a:pt x="6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2" y="6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29"/>
            <p:cNvSpPr/>
            <p:nvPr/>
          </p:nvSpPr>
          <p:spPr>
            <a:xfrm>
              <a:off x="2623" y="3068"/>
              <a:ext cx="5" cy="8"/>
            </a:xfrm>
            <a:custGeom>
              <a:rect b="b" l="l" r="r" t="t"/>
              <a:pathLst>
                <a:path extrusionOk="0" h="8" w="5">
                  <a:moveTo>
                    <a:pt x="5" y="8"/>
                  </a:moveTo>
                  <a:lnTo>
                    <a:pt x="5" y="8"/>
                  </a:lnTo>
                  <a:lnTo>
                    <a:pt x="3" y="4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6"/>
                  </a:lnTo>
                  <a:lnTo>
                    <a:pt x="3" y="8"/>
                  </a:lnTo>
                  <a:lnTo>
                    <a:pt x="3" y="8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29"/>
            <p:cNvSpPr/>
            <p:nvPr/>
          </p:nvSpPr>
          <p:spPr>
            <a:xfrm>
              <a:off x="2626" y="3076"/>
              <a:ext cx="2" cy="2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29"/>
            <p:cNvSpPr/>
            <p:nvPr/>
          </p:nvSpPr>
          <p:spPr>
            <a:xfrm>
              <a:off x="2565" y="3137"/>
              <a:ext cx="8" cy="8"/>
            </a:xfrm>
            <a:custGeom>
              <a:rect b="b" l="l" r="r" t="t"/>
              <a:pathLst>
                <a:path extrusionOk="0" h="8" w="8">
                  <a:moveTo>
                    <a:pt x="8" y="0"/>
                  </a:moveTo>
                  <a:lnTo>
                    <a:pt x="8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2" y="8"/>
                  </a:lnTo>
                  <a:lnTo>
                    <a:pt x="6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29"/>
            <p:cNvSpPr/>
            <p:nvPr/>
          </p:nvSpPr>
          <p:spPr>
            <a:xfrm>
              <a:off x="2573" y="3137"/>
              <a:ext cx="7" cy="6"/>
            </a:xfrm>
            <a:custGeom>
              <a:rect b="b" l="l" r="r" t="t"/>
              <a:pathLst>
                <a:path extrusionOk="0" h="6" w="7">
                  <a:moveTo>
                    <a:pt x="7" y="4"/>
                  </a:moveTo>
                  <a:lnTo>
                    <a:pt x="7" y="4"/>
                  </a:lnTo>
                  <a:lnTo>
                    <a:pt x="5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5" y="6"/>
                  </a:lnTo>
                  <a:lnTo>
                    <a:pt x="5" y="6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29"/>
            <p:cNvSpPr/>
            <p:nvPr/>
          </p:nvSpPr>
          <p:spPr>
            <a:xfrm>
              <a:off x="2578" y="3141"/>
              <a:ext cx="4" cy="10"/>
            </a:xfrm>
            <a:custGeom>
              <a:rect b="b" l="l" r="r" t="t"/>
              <a:pathLst>
                <a:path extrusionOk="0" h="10" w="4">
                  <a:moveTo>
                    <a:pt x="2" y="10"/>
                  </a:moveTo>
                  <a:lnTo>
                    <a:pt x="2" y="10"/>
                  </a:lnTo>
                  <a:lnTo>
                    <a:pt x="4" y="6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29"/>
            <p:cNvSpPr/>
            <p:nvPr/>
          </p:nvSpPr>
          <p:spPr>
            <a:xfrm>
              <a:off x="2575" y="3149"/>
              <a:ext cx="5" cy="9"/>
            </a:xfrm>
            <a:custGeom>
              <a:rect b="b" l="l" r="r" t="t"/>
              <a:pathLst>
                <a:path extrusionOk="0" h="9" w="5">
                  <a:moveTo>
                    <a:pt x="3" y="9"/>
                  </a:moveTo>
                  <a:lnTo>
                    <a:pt x="5" y="5"/>
                  </a:lnTo>
                  <a:lnTo>
                    <a:pt x="5" y="2"/>
                  </a:lnTo>
                  <a:lnTo>
                    <a:pt x="3" y="0"/>
                  </a:lnTo>
                  <a:lnTo>
                    <a:pt x="2" y="5"/>
                  </a:lnTo>
                  <a:lnTo>
                    <a:pt x="0" y="9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29"/>
            <p:cNvSpPr/>
            <p:nvPr/>
          </p:nvSpPr>
          <p:spPr>
            <a:xfrm>
              <a:off x="2496" y="3106"/>
              <a:ext cx="6" cy="10"/>
            </a:xfrm>
            <a:custGeom>
              <a:rect b="b" l="l" r="r" t="t"/>
              <a:pathLst>
                <a:path extrusionOk="0" h="10" w="6">
                  <a:moveTo>
                    <a:pt x="6" y="8"/>
                  </a:moveTo>
                  <a:lnTo>
                    <a:pt x="6" y="8"/>
                  </a:lnTo>
                  <a:lnTo>
                    <a:pt x="4" y="4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6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6" y="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29"/>
            <p:cNvSpPr/>
            <p:nvPr/>
          </p:nvSpPr>
          <p:spPr>
            <a:xfrm>
              <a:off x="2500" y="3114"/>
              <a:ext cx="2" cy="10"/>
            </a:xfrm>
            <a:custGeom>
              <a:rect b="b" l="l" r="r" t="t"/>
              <a:pathLst>
                <a:path extrusionOk="0" h="10" w="2">
                  <a:moveTo>
                    <a:pt x="2" y="10"/>
                  </a:moveTo>
                  <a:lnTo>
                    <a:pt x="2" y="10"/>
                  </a:lnTo>
                  <a:lnTo>
                    <a:pt x="2" y="6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29"/>
            <p:cNvSpPr/>
            <p:nvPr/>
          </p:nvSpPr>
          <p:spPr>
            <a:xfrm>
              <a:off x="2494" y="3124"/>
              <a:ext cx="8" cy="4"/>
            </a:xfrm>
            <a:custGeom>
              <a:rect b="b" l="l" r="r" t="t"/>
              <a:pathLst>
                <a:path extrusionOk="0" h="4" w="8">
                  <a:moveTo>
                    <a:pt x="4" y="4"/>
                  </a:moveTo>
                  <a:lnTo>
                    <a:pt x="4" y="4"/>
                  </a:lnTo>
                  <a:lnTo>
                    <a:pt x="6" y="4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29"/>
            <p:cNvSpPr/>
            <p:nvPr/>
          </p:nvSpPr>
          <p:spPr>
            <a:xfrm>
              <a:off x="2494" y="3128"/>
              <a:ext cx="4" cy="7"/>
            </a:xfrm>
            <a:custGeom>
              <a:rect b="b" l="l" r="r" t="t"/>
              <a:pathLst>
                <a:path extrusionOk="0" h="7" w="4">
                  <a:moveTo>
                    <a:pt x="4" y="7"/>
                  </a:moveTo>
                  <a:lnTo>
                    <a:pt x="4" y="3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964" name="Google Shape;1964;p29"/>
          <p:cNvCxnSpPr/>
          <p:nvPr/>
        </p:nvCxnSpPr>
        <p:spPr>
          <a:xfrm>
            <a:off x="6019800" y="1993900"/>
            <a:ext cx="0" cy="4038600"/>
          </a:xfrm>
          <a:prstGeom prst="straightConnector1">
            <a:avLst/>
          </a:prstGeom>
          <a:noFill/>
          <a:ln cap="flat" cmpd="sng" w="76200">
            <a:solidFill>
              <a:srgbClr val="FF3300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1965" name="Google Shape;1965;p29"/>
          <p:cNvSpPr txBox="1"/>
          <p:nvPr/>
        </p:nvSpPr>
        <p:spPr>
          <a:xfrm rot="5400000">
            <a:off x="4000500" y="4013200"/>
            <a:ext cx="40386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66" name="Google Shape;1966;p29"/>
          <p:cNvGrpSpPr/>
          <p:nvPr/>
        </p:nvGrpSpPr>
        <p:grpSpPr>
          <a:xfrm>
            <a:off x="2090738" y="3454400"/>
            <a:ext cx="1322387" cy="215900"/>
            <a:chOff x="1605" y="2416"/>
            <a:chExt cx="833" cy="136"/>
          </a:xfrm>
        </p:grpSpPr>
        <p:sp>
          <p:nvSpPr>
            <p:cNvPr id="1967" name="Google Shape;1967;p29"/>
            <p:cNvSpPr/>
            <p:nvPr/>
          </p:nvSpPr>
          <p:spPr>
            <a:xfrm>
              <a:off x="2281" y="2416"/>
              <a:ext cx="157" cy="136"/>
            </a:xfrm>
            <a:custGeom>
              <a:rect b="b" l="l" r="r" t="t"/>
              <a:pathLst>
                <a:path extrusionOk="0" h="136" w="161">
                  <a:moveTo>
                    <a:pt x="161" y="69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4" y="8"/>
                  </a:lnTo>
                  <a:lnTo>
                    <a:pt x="6" y="12"/>
                  </a:lnTo>
                  <a:lnTo>
                    <a:pt x="8" y="17"/>
                  </a:lnTo>
                  <a:lnTo>
                    <a:pt x="10" y="21"/>
                  </a:lnTo>
                  <a:lnTo>
                    <a:pt x="12" y="25"/>
                  </a:lnTo>
                  <a:lnTo>
                    <a:pt x="12" y="29"/>
                  </a:lnTo>
                  <a:lnTo>
                    <a:pt x="14" y="35"/>
                  </a:lnTo>
                  <a:lnTo>
                    <a:pt x="14" y="39"/>
                  </a:lnTo>
                  <a:lnTo>
                    <a:pt x="15" y="42"/>
                  </a:lnTo>
                  <a:lnTo>
                    <a:pt x="15" y="46"/>
                  </a:lnTo>
                  <a:lnTo>
                    <a:pt x="15" y="52"/>
                  </a:lnTo>
                  <a:lnTo>
                    <a:pt x="17" y="56"/>
                  </a:lnTo>
                  <a:lnTo>
                    <a:pt x="17" y="60"/>
                  </a:lnTo>
                  <a:lnTo>
                    <a:pt x="17" y="63"/>
                  </a:lnTo>
                  <a:lnTo>
                    <a:pt x="17" y="69"/>
                  </a:lnTo>
                  <a:lnTo>
                    <a:pt x="17" y="73"/>
                  </a:lnTo>
                  <a:lnTo>
                    <a:pt x="17" y="77"/>
                  </a:lnTo>
                  <a:lnTo>
                    <a:pt x="17" y="81"/>
                  </a:lnTo>
                  <a:lnTo>
                    <a:pt x="15" y="86"/>
                  </a:lnTo>
                  <a:lnTo>
                    <a:pt x="15" y="90"/>
                  </a:lnTo>
                  <a:lnTo>
                    <a:pt x="15" y="94"/>
                  </a:lnTo>
                  <a:lnTo>
                    <a:pt x="14" y="98"/>
                  </a:lnTo>
                  <a:lnTo>
                    <a:pt x="14" y="102"/>
                  </a:lnTo>
                  <a:lnTo>
                    <a:pt x="12" y="108"/>
                  </a:lnTo>
                  <a:lnTo>
                    <a:pt x="10" y="111"/>
                  </a:lnTo>
                  <a:lnTo>
                    <a:pt x="10" y="115"/>
                  </a:lnTo>
                  <a:lnTo>
                    <a:pt x="8" y="119"/>
                  </a:lnTo>
                  <a:lnTo>
                    <a:pt x="6" y="125"/>
                  </a:lnTo>
                  <a:lnTo>
                    <a:pt x="4" y="129"/>
                  </a:lnTo>
                  <a:lnTo>
                    <a:pt x="2" y="133"/>
                  </a:lnTo>
                  <a:lnTo>
                    <a:pt x="0" y="136"/>
                  </a:lnTo>
                  <a:lnTo>
                    <a:pt x="161" y="69"/>
                  </a:lnTo>
                  <a:lnTo>
                    <a:pt x="161" y="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29"/>
            <p:cNvSpPr/>
            <p:nvPr/>
          </p:nvSpPr>
          <p:spPr>
            <a:xfrm>
              <a:off x="1605" y="2468"/>
              <a:ext cx="755" cy="29"/>
            </a:xfrm>
            <a:custGeom>
              <a:rect b="b" l="l" r="r" t="t"/>
              <a:pathLst>
                <a:path extrusionOk="0" h="29" w="776">
                  <a:moveTo>
                    <a:pt x="776" y="6"/>
                  </a:moveTo>
                  <a:lnTo>
                    <a:pt x="0" y="0"/>
                  </a:lnTo>
                  <a:lnTo>
                    <a:pt x="0" y="23"/>
                  </a:lnTo>
                  <a:lnTo>
                    <a:pt x="776" y="29"/>
                  </a:lnTo>
                  <a:lnTo>
                    <a:pt x="776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69" name="Google Shape;1969;p29"/>
          <p:cNvGrpSpPr/>
          <p:nvPr/>
        </p:nvGrpSpPr>
        <p:grpSpPr>
          <a:xfrm>
            <a:off x="6532563" y="2343150"/>
            <a:ext cx="2170112" cy="3300413"/>
            <a:chOff x="4403" y="1476"/>
            <a:chExt cx="1367" cy="2079"/>
          </a:xfrm>
        </p:grpSpPr>
        <p:grpSp>
          <p:nvGrpSpPr>
            <p:cNvPr id="1970" name="Google Shape;1970;p29"/>
            <p:cNvGrpSpPr/>
            <p:nvPr/>
          </p:nvGrpSpPr>
          <p:grpSpPr>
            <a:xfrm>
              <a:off x="4438" y="1476"/>
              <a:ext cx="1318" cy="743"/>
              <a:chOff x="4438" y="1674"/>
              <a:chExt cx="1318" cy="743"/>
            </a:xfrm>
          </p:grpSpPr>
          <p:sp>
            <p:nvSpPr>
              <p:cNvPr id="1971" name="Google Shape;1971;p29"/>
              <p:cNvSpPr/>
              <p:nvPr/>
            </p:nvSpPr>
            <p:spPr>
              <a:xfrm>
                <a:off x="4438" y="1674"/>
                <a:ext cx="933" cy="743"/>
              </a:xfrm>
              <a:custGeom>
                <a:rect b="b" l="l" r="r" t="t"/>
                <a:pathLst>
                  <a:path extrusionOk="0" h="743" w="933">
                    <a:moveTo>
                      <a:pt x="537" y="703"/>
                    </a:moveTo>
                    <a:lnTo>
                      <a:pt x="549" y="699"/>
                    </a:lnTo>
                    <a:lnTo>
                      <a:pt x="558" y="697"/>
                    </a:lnTo>
                    <a:lnTo>
                      <a:pt x="568" y="695"/>
                    </a:lnTo>
                    <a:lnTo>
                      <a:pt x="576" y="695"/>
                    </a:lnTo>
                    <a:lnTo>
                      <a:pt x="593" y="697"/>
                    </a:lnTo>
                    <a:lnTo>
                      <a:pt x="608" y="703"/>
                    </a:lnTo>
                    <a:lnTo>
                      <a:pt x="637" y="716"/>
                    </a:lnTo>
                    <a:lnTo>
                      <a:pt x="664" y="731"/>
                    </a:lnTo>
                    <a:lnTo>
                      <a:pt x="679" y="737"/>
                    </a:lnTo>
                    <a:lnTo>
                      <a:pt x="693" y="741"/>
                    </a:lnTo>
                    <a:lnTo>
                      <a:pt x="710" y="743"/>
                    </a:lnTo>
                    <a:lnTo>
                      <a:pt x="727" y="739"/>
                    </a:lnTo>
                    <a:lnTo>
                      <a:pt x="737" y="737"/>
                    </a:lnTo>
                    <a:lnTo>
                      <a:pt x="747" y="733"/>
                    </a:lnTo>
                    <a:lnTo>
                      <a:pt x="756" y="727"/>
                    </a:lnTo>
                    <a:lnTo>
                      <a:pt x="768" y="720"/>
                    </a:lnTo>
                    <a:lnTo>
                      <a:pt x="793" y="701"/>
                    </a:lnTo>
                    <a:lnTo>
                      <a:pt x="819" y="676"/>
                    </a:lnTo>
                    <a:lnTo>
                      <a:pt x="827" y="666"/>
                    </a:lnTo>
                    <a:lnTo>
                      <a:pt x="835" y="653"/>
                    </a:lnTo>
                    <a:lnTo>
                      <a:pt x="842" y="639"/>
                    </a:lnTo>
                    <a:lnTo>
                      <a:pt x="850" y="622"/>
                    </a:lnTo>
                    <a:lnTo>
                      <a:pt x="858" y="605"/>
                    </a:lnTo>
                    <a:lnTo>
                      <a:pt x="864" y="585"/>
                    </a:lnTo>
                    <a:lnTo>
                      <a:pt x="869" y="566"/>
                    </a:lnTo>
                    <a:lnTo>
                      <a:pt x="873" y="547"/>
                    </a:lnTo>
                    <a:lnTo>
                      <a:pt x="875" y="528"/>
                    </a:lnTo>
                    <a:lnTo>
                      <a:pt x="877" y="509"/>
                    </a:lnTo>
                    <a:lnTo>
                      <a:pt x="877" y="493"/>
                    </a:lnTo>
                    <a:lnTo>
                      <a:pt x="873" y="478"/>
                    </a:lnTo>
                    <a:lnTo>
                      <a:pt x="867" y="465"/>
                    </a:lnTo>
                    <a:lnTo>
                      <a:pt x="860" y="453"/>
                    </a:lnTo>
                    <a:lnTo>
                      <a:pt x="856" y="449"/>
                    </a:lnTo>
                    <a:lnTo>
                      <a:pt x="850" y="447"/>
                    </a:lnTo>
                    <a:lnTo>
                      <a:pt x="842" y="443"/>
                    </a:lnTo>
                    <a:lnTo>
                      <a:pt x="837" y="443"/>
                    </a:lnTo>
                    <a:lnTo>
                      <a:pt x="827" y="440"/>
                    </a:lnTo>
                    <a:lnTo>
                      <a:pt x="821" y="434"/>
                    </a:lnTo>
                    <a:lnTo>
                      <a:pt x="816" y="424"/>
                    </a:lnTo>
                    <a:lnTo>
                      <a:pt x="812" y="413"/>
                    </a:lnTo>
                    <a:lnTo>
                      <a:pt x="812" y="399"/>
                    </a:lnTo>
                    <a:lnTo>
                      <a:pt x="814" y="384"/>
                    </a:lnTo>
                    <a:lnTo>
                      <a:pt x="819" y="367"/>
                    </a:lnTo>
                    <a:lnTo>
                      <a:pt x="827" y="348"/>
                    </a:lnTo>
                    <a:lnTo>
                      <a:pt x="856" y="311"/>
                    </a:lnTo>
                    <a:lnTo>
                      <a:pt x="898" y="263"/>
                    </a:lnTo>
                    <a:lnTo>
                      <a:pt x="908" y="250"/>
                    </a:lnTo>
                    <a:lnTo>
                      <a:pt x="915" y="234"/>
                    </a:lnTo>
                    <a:lnTo>
                      <a:pt x="923" y="221"/>
                    </a:lnTo>
                    <a:lnTo>
                      <a:pt x="929" y="206"/>
                    </a:lnTo>
                    <a:lnTo>
                      <a:pt x="933" y="190"/>
                    </a:lnTo>
                    <a:lnTo>
                      <a:pt x="933" y="175"/>
                    </a:lnTo>
                    <a:lnTo>
                      <a:pt x="931" y="158"/>
                    </a:lnTo>
                    <a:lnTo>
                      <a:pt x="925" y="140"/>
                    </a:lnTo>
                    <a:lnTo>
                      <a:pt x="919" y="131"/>
                    </a:lnTo>
                    <a:lnTo>
                      <a:pt x="912" y="123"/>
                    </a:lnTo>
                    <a:lnTo>
                      <a:pt x="900" y="117"/>
                    </a:lnTo>
                    <a:lnTo>
                      <a:pt x="889" y="113"/>
                    </a:lnTo>
                    <a:lnTo>
                      <a:pt x="875" y="112"/>
                    </a:lnTo>
                    <a:lnTo>
                      <a:pt x="862" y="113"/>
                    </a:lnTo>
                    <a:lnTo>
                      <a:pt x="846" y="115"/>
                    </a:lnTo>
                    <a:lnTo>
                      <a:pt x="829" y="117"/>
                    </a:lnTo>
                    <a:lnTo>
                      <a:pt x="798" y="125"/>
                    </a:lnTo>
                    <a:lnTo>
                      <a:pt x="768" y="133"/>
                    </a:lnTo>
                    <a:lnTo>
                      <a:pt x="741" y="140"/>
                    </a:lnTo>
                    <a:lnTo>
                      <a:pt x="720" y="142"/>
                    </a:lnTo>
                    <a:lnTo>
                      <a:pt x="677" y="140"/>
                    </a:lnTo>
                    <a:lnTo>
                      <a:pt x="641" y="136"/>
                    </a:lnTo>
                    <a:lnTo>
                      <a:pt x="608" y="131"/>
                    </a:lnTo>
                    <a:lnTo>
                      <a:pt x="578" y="121"/>
                    </a:lnTo>
                    <a:lnTo>
                      <a:pt x="564" y="115"/>
                    </a:lnTo>
                    <a:lnTo>
                      <a:pt x="551" y="110"/>
                    </a:lnTo>
                    <a:lnTo>
                      <a:pt x="537" y="100"/>
                    </a:lnTo>
                    <a:lnTo>
                      <a:pt x="524" y="92"/>
                    </a:lnTo>
                    <a:lnTo>
                      <a:pt x="497" y="69"/>
                    </a:lnTo>
                    <a:lnTo>
                      <a:pt x="468" y="39"/>
                    </a:lnTo>
                    <a:lnTo>
                      <a:pt x="457" y="31"/>
                    </a:lnTo>
                    <a:lnTo>
                      <a:pt x="443" y="23"/>
                    </a:lnTo>
                    <a:lnTo>
                      <a:pt x="424" y="16"/>
                    </a:lnTo>
                    <a:lnTo>
                      <a:pt x="403" y="10"/>
                    </a:lnTo>
                    <a:lnTo>
                      <a:pt x="380" y="6"/>
                    </a:lnTo>
                    <a:lnTo>
                      <a:pt x="357" y="2"/>
                    </a:lnTo>
                    <a:lnTo>
                      <a:pt x="332" y="0"/>
                    </a:lnTo>
                    <a:lnTo>
                      <a:pt x="309" y="2"/>
                    </a:lnTo>
                    <a:lnTo>
                      <a:pt x="286" y="4"/>
                    </a:lnTo>
                    <a:lnTo>
                      <a:pt x="265" y="10"/>
                    </a:lnTo>
                    <a:lnTo>
                      <a:pt x="246" y="18"/>
                    </a:lnTo>
                    <a:lnTo>
                      <a:pt x="230" y="27"/>
                    </a:lnTo>
                    <a:lnTo>
                      <a:pt x="225" y="33"/>
                    </a:lnTo>
                    <a:lnTo>
                      <a:pt x="221" y="39"/>
                    </a:lnTo>
                    <a:lnTo>
                      <a:pt x="217" y="46"/>
                    </a:lnTo>
                    <a:lnTo>
                      <a:pt x="213" y="54"/>
                    </a:lnTo>
                    <a:lnTo>
                      <a:pt x="213" y="64"/>
                    </a:lnTo>
                    <a:lnTo>
                      <a:pt x="213" y="73"/>
                    </a:lnTo>
                    <a:lnTo>
                      <a:pt x="215" y="83"/>
                    </a:lnTo>
                    <a:lnTo>
                      <a:pt x="219" y="94"/>
                    </a:lnTo>
                    <a:lnTo>
                      <a:pt x="223" y="106"/>
                    </a:lnTo>
                    <a:lnTo>
                      <a:pt x="223" y="115"/>
                    </a:lnTo>
                    <a:lnTo>
                      <a:pt x="221" y="127"/>
                    </a:lnTo>
                    <a:lnTo>
                      <a:pt x="217" y="135"/>
                    </a:lnTo>
                    <a:lnTo>
                      <a:pt x="211" y="144"/>
                    </a:lnTo>
                    <a:lnTo>
                      <a:pt x="203" y="152"/>
                    </a:lnTo>
                    <a:lnTo>
                      <a:pt x="196" y="158"/>
                    </a:lnTo>
                    <a:lnTo>
                      <a:pt x="186" y="165"/>
                    </a:lnTo>
                    <a:lnTo>
                      <a:pt x="144" y="186"/>
                    </a:lnTo>
                    <a:lnTo>
                      <a:pt x="107" y="204"/>
                    </a:lnTo>
                    <a:lnTo>
                      <a:pt x="102" y="207"/>
                    </a:lnTo>
                    <a:lnTo>
                      <a:pt x="98" y="215"/>
                    </a:lnTo>
                    <a:lnTo>
                      <a:pt x="94" y="223"/>
                    </a:lnTo>
                    <a:lnTo>
                      <a:pt x="90" y="232"/>
                    </a:lnTo>
                    <a:lnTo>
                      <a:pt x="83" y="255"/>
                    </a:lnTo>
                    <a:lnTo>
                      <a:pt x="77" y="280"/>
                    </a:lnTo>
                    <a:lnTo>
                      <a:pt x="71" y="292"/>
                    </a:lnTo>
                    <a:lnTo>
                      <a:pt x="67" y="305"/>
                    </a:lnTo>
                    <a:lnTo>
                      <a:pt x="60" y="317"/>
                    </a:lnTo>
                    <a:lnTo>
                      <a:pt x="54" y="328"/>
                    </a:lnTo>
                    <a:lnTo>
                      <a:pt x="44" y="338"/>
                    </a:lnTo>
                    <a:lnTo>
                      <a:pt x="33" y="348"/>
                    </a:lnTo>
                    <a:lnTo>
                      <a:pt x="21" y="355"/>
                    </a:lnTo>
                    <a:lnTo>
                      <a:pt x="6" y="363"/>
                    </a:lnTo>
                    <a:lnTo>
                      <a:pt x="2" y="369"/>
                    </a:lnTo>
                    <a:lnTo>
                      <a:pt x="0" y="374"/>
                    </a:lnTo>
                    <a:lnTo>
                      <a:pt x="0" y="380"/>
                    </a:lnTo>
                    <a:lnTo>
                      <a:pt x="0" y="386"/>
                    </a:lnTo>
                    <a:lnTo>
                      <a:pt x="8" y="397"/>
                    </a:lnTo>
                    <a:lnTo>
                      <a:pt x="17" y="409"/>
                    </a:lnTo>
                    <a:lnTo>
                      <a:pt x="48" y="434"/>
                    </a:lnTo>
                    <a:lnTo>
                      <a:pt x="83" y="459"/>
                    </a:lnTo>
                    <a:lnTo>
                      <a:pt x="100" y="472"/>
                    </a:lnTo>
                    <a:lnTo>
                      <a:pt x="113" y="486"/>
                    </a:lnTo>
                    <a:lnTo>
                      <a:pt x="121" y="493"/>
                    </a:lnTo>
                    <a:lnTo>
                      <a:pt x="125" y="501"/>
                    </a:lnTo>
                    <a:lnTo>
                      <a:pt x="129" y="509"/>
                    </a:lnTo>
                    <a:lnTo>
                      <a:pt x="132" y="516"/>
                    </a:lnTo>
                    <a:lnTo>
                      <a:pt x="134" y="526"/>
                    </a:lnTo>
                    <a:lnTo>
                      <a:pt x="134" y="534"/>
                    </a:lnTo>
                    <a:lnTo>
                      <a:pt x="132" y="541"/>
                    </a:lnTo>
                    <a:lnTo>
                      <a:pt x="129" y="551"/>
                    </a:lnTo>
                    <a:lnTo>
                      <a:pt x="123" y="561"/>
                    </a:lnTo>
                    <a:lnTo>
                      <a:pt x="115" y="570"/>
                    </a:lnTo>
                    <a:lnTo>
                      <a:pt x="107" y="580"/>
                    </a:lnTo>
                    <a:lnTo>
                      <a:pt x="94" y="589"/>
                    </a:lnTo>
                    <a:lnTo>
                      <a:pt x="96" y="597"/>
                    </a:lnTo>
                    <a:lnTo>
                      <a:pt x="100" y="603"/>
                    </a:lnTo>
                    <a:lnTo>
                      <a:pt x="104" y="608"/>
                    </a:lnTo>
                    <a:lnTo>
                      <a:pt x="109" y="612"/>
                    </a:lnTo>
                    <a:lnTo>
                      <a:pt x="121" y="620"/>
                    </a:lnTo>
                    <a:lnTo>
                      <a:pt x="136" y="626"/>
                    </a:lnTo>
                    <a:lnTo>
                      <a:pt x="175" y="635"/>
                    </a:lnTo>
                    <a:lnTo>
                      <a:pt x="217" y="643"/>
                    </a:lnTo>
                    <a:lnTo>
                      <a:pt x="261" y="649"/>
                    </a:lnTo>
                    <a:lnTo>
                      <a:pt x="301" y="658"/>
                    </a:lnTo>
                    <a:lnTo>
                      <a:pt x="319" y="664"/>
                    </a:lnTo>
                    <a:lnTo>
                      <a:pt x="334" y="672"/>
                    </a:lnTo>
                    <a:lnTo>
                      <a:pt x="342" y="678"/>
                    </a:lnTo>
                    <a:lnTo>
                      <a:pt x="347" y="683"/>
                    </a:lnTo>
                    <a:lnTo>
                      <a:pt x="351" y="689"/>
                    </a:lnTo>
                    <a:lnTo>
                      <a:pt x="355" y="695"/>
                    </a:lnTo>
                    <a:lnTo>
                      <a:pt x="361" y="706"/>
                    </a:lnTo>
                    <a:lnTo>
                      <a:pt x="370" y="716"/>
                    </a:lnTo>
                    <a:lnTo>
                      <a:pt x="378" y="724"/>
                    </a:lnTo>
                    <a:lnTo>
                      <a:pt x="388" y="729"/>
                    </a:lnTo>
                    <a:lnTo>
                      <a:pt x="399" y="733"/>
                    </a:lnTo>
                    <a:lnTo>
                      <a:pt x="409" y="735"/>
                    </a:lnTo>
                    <a:lnTo>
                      <a:pt x="420" y="737"/>
                    </a:lnTo>
                    <a:lnTo>
                      <a:pt x="434" y="735"/>
                    </a:lnTo>
                    <a:lnTo>
                      <a:pt x="459" y="731"/>
                    </a:lnTo>
                    <a:lnTo>
                      <a:pt x="486" y="724"/>
                    </a:lnTo>
                    <a:lnTo>
                      <a:pt x="512" y="714"/>
                    </a:lnTo>
                    <a:lnTo>
                      <a:pt x="537" y="703"/>
                    </a:lnTo>
                    <a:close/>
                  </a:path>
                </a:pathLst>
              </a:custGeom>
              <a:gradFill>
                <a:gsLst>
                  <a:gs pos="0">
                    <a:srgbClr val="FFF500"/>
                  </a:gs>
                  <a:gs pos="100000">
                    <a:srgbClr val="FF6600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2" name="Google Shape;1972;p29"/>
              <p:cNvSpPr/>
              <p:nvPr/>
            </p:nvSpPr>
            <p:spPr>
              <a:xfrm>
                <a:off x="4438" y="1674"/>
                <a:ext cx="933" cy="743"/>
              </a:xfrm>
              <a:custGeom>
                <a:rect b="b" l="l" r="r" t="t"/>
                <a:pathLst>
                  <a:path extrusionOk="0" h="743" w="933">
                    <a:moveTo>
                      <a:pt x="537" y="703"/>
                    </a:moveTo>
                    <a:lnTo>
                      <a:pt x="549" y="699"/>
                    </a:lnTo>
                    <a:lnTo>
                      <a:pt x="558" y="697"/>
                    </a:lnTo>
                    <a:lnTo>
                      <a:pt x="568" y="695"/>
                    </a:lnTo>
                    <a:lnTo>
                      <a:pt x="576" y="695"/>
                    </a:lnTo>
                    <a:lnTo>
                      <a:pt x="593" y="697"/>
                    </a:lnTo>
                    <a:lnTo>
                      <a:pt x="608" y="703"/>
                    </a:lnTo>
                    <a:lnTo>
                      <a:pt x="637" y="716"/>
                    </a:lnTo>
                    <a:lnTo>
                      <a:pt x="664" y="731"/>
                    </a:lnTo>
                    <a:lnTo>
                      <a:pt x="679" y="737"/>
                    </a:lnTo>
                    <a:lnTo>
                      <a:pt x="693" y="741"/>
                    </a:lnTo>
                    <a:lnTo>
                      <a:pt x="710" y="743"/>
                    </a:lnTo>
                    <a:lnTo>
                      <a:pt x="727" y="739"/>
                    </a:lnTo>
                    <a:lnTo>
                      <a:pt x="737" y="737"/>
                    </a:lnTo>
                    <a:lnTo>
                      <a:pt x="747" y="733"/>
                    </a:lnTo>
                    <a:lnTo>
                      <a:pt x="756" y="727"/>
                    </a:lnTo>
                    <a:lnTo>
                      <a:pt x="768" y="720"/>
                    </a:lnTo>
                    <a:lnTo>
                      <a:pt x="793" y="701"/>
                    </a:lnTo>
                    <a:lnTo>
                      <a:pt x="819" y="676"/>
                    </a:lnTo>
                    <a:lnTo>
                      <a:pt x="827" y="666"/>
                    </a:lnTo>
                    <a:lnTo>
                      <a:pt x="835" y="653"/>
                    </a:lnTo>
                    <a:lnTo>
                      <a:pt x="842" y="639"/>
                    </a:lnTo>
                    <a:lnTo>
                      <a:pt x="850" y="622"/>
                    </a:lnTo>
                    <a:lnTo>
                      <a:pt x="858" y="605"/>
                    </a:lnTo>
                    <a:lnTo>
                      <a:pt x="864" y="585"/>
                    </a:lnTo>
                    <a:lnTo>
                      <a:pt x="869" y="566"/>
                    </a:lnTo>
                    <a:lnTo>
                      <a:pt x="873" y="547"/>
                    </a:lnTo>
                    <a:lnTo>
                      <a:pt x="875" y="528"/>
                    </a:lnTo>
                    <a:lnTo>
                      <a:pt x="877" y="509"/>
                    </a:lnTo>
                    <a:lnTo>
                      <a:pt x="877" y="493"/>
                    </a:lnTo>
                    <a:lnTo>
                      <a:pt x="873" y="478"/>
                    </a:lnTo>
                    <a:lnTo>
                      <a:pt x="867" y="465"/>
                    </a:lnTo>
                    <a:lnTo>
                      <a:pt x="860" y="453"/>
                    </a:lnTo>
                    <a:lnTo>
                      <a:pt x="856" y="449"/>
                    </a:lnTo>
                    <a:lnTo>
                      <a:pt x="850" y="447"/>
                    </a:lnTo>
                    <a:lnTo>
                      <a:pt x="842" y="443"/>
                    </a:lnTo>
                    <a:lnTo>
                      <a:pt x="837" y="443"/>
                    </a:lnTo>
                    <a:lnTo>
                      <a:pt x="827" y="440"/>
                    </a:lnTo>
                    <a:lnTo>
                      <a:pt x="821" y="434"/>
                    </a:lnTo>
                    <a:lnTo>
                      <a:pt x="816" y="424"/>
                    </a:lnTo>
                    <a:lnTo>
                      <a:pt x="812" y="413"/>
                    </a:lnTo>
                    <a:lnTo>
                      <a:pt x="812" y="399"/>
                    </a:lnTo>
                    <a:lnTo>
                      <a:pt x="814" y="384"/>
                    </a:lnTo>
                    <a:lnTo>
                      <a:pt x="819" y="367"/>
                    </a:lnTo>
                    <a:lnTo>
                      <a:pt x="827" y="348"/>
                    </a:lnTo>
                    <a:lnTo>
                      <a:pt x="856" y="311"/>
                    </a:lnTo>
                    <a:lnTo>
                      <a:pt x="898" y="263"/>
                    </a:lnTo>
                    <a:lnTo>
                      <a:pt x="908" y="250"/>
                    </a:lnTo>
                    <a:lnTo>
                      <a:pt x="915" y="234"/>
                    </a:lnTo>
                    <a:lnTo>
                      <a:pt x="923" y="221"/>
                    </a:lnTo>
                    <a:lnTo>
                      <a:pt x="929" y="206"/>
                    </a:lnTo>
                    <a:lnTo>
                      <a:pt x="933" y="190"/>
                    </a:lnTo>
                    <a:lnTo>
                      <a:pt x="933" y="175"/>
                    </a:lnTo>
                    <a:lnTo>
                      <a:pt x="931" y="158"/>
                    </a:lnTo>
                    <a:lnTo>
                      <a:pt x="925" y="140"/>
                    </a:lnTo>
                    <a:lnTo>
                      <a:pt x="919" y="131"/>
                    </a:lnTo>
                    <a:lnTo>
                      <a:pt x="912" y="123"/>
                    </a:lnTo>
                    <a:lnTo>
                      <a:pt x="900" y="117"/>
                    </a:lnTo>
                    <a:lnTo>
                      <a:pt x="889" y="113"/>
                    </a:lnTo>
                    <a:lnTo>
                      <a:pt x="875" y="112"/>
                    </a:lnTo>
                    <a:lnTo>
                      <a:pt x="862" y="113"/>
                    </a:lnTo>
                    <a:lnTo>
                      <a:pt x="846" y="115"/>
                    </a:lnTo>
                    <a:lnTo>
                      <a:pt x="829" y="117"/>
                    </a:lnTo>
                    <a:lnTo>
                      <a:pt x="798" y="125"/>
                    </a:lnTo>
                    <a:lnTo>
                      <a:pt x="768" y="133"/>
                    </a:lnTo>
                    <a:lnTo>
                      <a:pt x="741" y="140"/>
                    </a:lnTo>
                    <a:lnTo>
                      <a:pt x="720" y="142"/>
                    </a:lnTo>
                    <a:lnTo>
                      <a:pt x="677" y="140"/>
                    </a:lnTo>
                    <a:lnTo>
                      <a:pt x="641" y="136"/>
                    </a:lnTo>
                    <a:lnTo>
                      <a:pt x="608" y="131"/>
                    </a:lnTo>
                    <a:lnTo>
                      <a:pt x="578" y="121"/>
                    </a:lnTo>
                    <a:lnTo>
                      <a:pt x="564" y="115"/>
                    </a:lnTo>
                    <a:lnTo>
                      <a:pt x="551" y="110"/>
                    </a:lnTo>
                    <a:lnTo>
                      <a:pt x="537" y="100"/>
                    </a:lnTo>
                    <a:lnTo>
                      <a:pt x="524" y="92"/>
                    </a:lnTo>
                    <a:lnTo>
                      <a:pt x="497" y="69"/>
                    </a:lnTo>
                    <a:lnTo>
                      <a:pt x="468" y="39"/>
                    </a:lnTo>
                    <a:lnTo>
                      <a:pt x="457" y="31"/>
                    </a:lnTo>
                    <a:lnTo>
                      <a:pt x="443" y="23"/>
                    </a:lnTo>
                    <a:lnTo>
                      <a:pt x="424" y="16"/>
                    </a:lnTo>
                    <a:lnTo>
                      <a:pt x="403" y="10"/>
                    </a:lnTo>
                    <a:lnTo>
                      <a:pt x="380" y="6"/>
                    </a:lnTo>
                    <a:lnTo>
                      <a:pt x="357" y="2"/>
                    </a:lnTo>
                    <a:lnTo>
                      <a:pt x="332" y="0"/>
                    </a:lnTo>
                    <a:lnTo>
                      <a:pt x="309" y="2"/>
                    </a:lnTo>
                    <a:lnTo>
                      <a:pt x="286" y="4"/>
                    </a:lnTo>
                    <a:lnTo>
                      <a:pt x="265" y="10"/>
                    </a:lnTo>
                    <a:lnTo>
                      <a:pt x="246" y="18"/>
                    </a:lnTo>
                    <a:lnTo>
                      <a:pt x="230" y="27"/>
                    </a:lnTo>
                    <a:lnTo>
                      <a:pt x="225" y="33"/>
                    </a:lnTo>
                    <a:lnTo>
                      <a:pt x="221" y="39"/>
                    </a:lnTo>
                    <a:lnTo>
                      <a:pt x="217" y="46"/>
                    </a:lnTo>
                    <a:lnTo>
                      <a:pt x="213" y="54"/>
                    </a:lnTo>
                    <a:lnTo>
                      <a:pt x="213" y="64"/>
                    </a:lnTo>
                    <a:lnTo>
                      <a:pt x="213" y="73"/>
                    </a:lnTo>
                    <a:lnTo>
                      <a:pt x="215" y="83"/>
                    </a:lnTo>
                    <a:lnTo>
                      <a:pt x="219" y="94"/>
                    </a:lnTo>
                    <a:lnTo>
                      <a:pt x="223" y="106"/>
                    </a:lnTo>
                    <a:lnTo>
                      <a:pt x="223" y="115"/>
                    </a:lnTo>
                    <a:lnTo>
                      <a:pt x="221" y="127"/>
                    </a:lnTo>
                    <a:lnTo>
                      <a:pt x="217" y="135"/>
                    </a:lnTo>
                    <a:lnTo>
                      <a:pt x="211" y="144"/>
                    </a:lnTo>
                    <a:lnTo>
                      <a:pt x="203" y="152"/>
                    </a:lnTo>
                    <a:lnTo>
                      <a:pt x="196" y="158"/>
                    </a:lnTo>
                    <a:lnTo>
                      <a:pt x="186" y="165"/>
                    </a:lnTo>
                    <a:lnTo>
                      <a:pt x="144" y="186"/>
                    </a:lnTo>
                    <a:lnTo>
                      <a:pt x="107" y="204"/>
                    </a:lnTo>
                    <a:lnTo>
                      <a:pt x="102" y="207"/>
                    </a:lnTo>
                    <a:lnTo>
                      <a:pt x="98" y="215"/>
                    </a:lnTo>
                    <a:lnTo>
                      <a:pt x="94" y="223"/>
                    </a:lnTo>
                    <a:lnTo>
                      <a:pt x="90" y="232"/>
                    </a:lnTo>
                    <a:lnTo>
                      <a:pt x="83" y="255"/>
                    </a:lnTo>
                    <a:lnTo>
                      <a:pt x="77" y="280"/>
                    </a:lnTo>
                    <a:lnTo>
                      <a:pt x="71" y="292"/>
                    </a:lnTo>
                    <a:lnTo>
                      <a:pt x="67" y="305"/>
                    </a:lnTo>
                    <a:lnTo>
                      <a:pt x="60" y="317"/>
                    </a:lnTo>
                    <a:lnTo>
                      <a:pt x="54" y="328"/>
                    </a:lnTo>
                    <a:lnTo>
                      <a:pt x="44" y="338"/>
                    </a:lnTo>
                    <a:lnTo>
                      <a:pt x="33" y="348"/>
                    </a:lnTo>
                    <a:lnTo>
                      <a:pt x="21" y="355"/>
                    </a:lnTo>
                    <a:lnTo>
                      <a:pt x="6" y="363"/>
                    </a:lnTo>
                    <a:lnTo>
                      <a:pt x="2" y="369"/>
                    </a:lnTo>
                    <a:lnTo>
                      <a:pt x="0" y="374"/>
                    </a:lnTo>
                    <a:lnTo>
                      <a:pt x="0" y="380"/>
                    </a:lnTo>
                    <a:lnTo>
                      <a:pt x="0" y="386"/>
                    </a:lnTo>
                    <a:lnTo>
                      <a:pt x="8" y="397"/>
                    </a:lnTo>
                    <a:lnTo>
                      <a:pt x="17" y="409"/>
                    </a:lnTo>
                    <a:lnTo>
                      <a:pt x="48" y="434"/>
                    </a:lnTo>
                    <a:lnTo>
                      <a:pt x="83" y="459"/>
                    </a:lnTo>
                    <a:lnTo>
                      <a:pt x="100" y="472"/>
                    </a:lnTo>
                    <a:lnTo>
                      <a:pt x="113" y="486"/>
                    </a:lnTo>
                    <a:lnTo>
                      <a:pt x="121" y="493"/>
                    </a:lnTo>
                    <a:lnTo>
                      <a:pt x="125" y="501"/>
                    </a:lnTo>
                    <a:lnTo>
                      <a:pt x="129" y="509"/>
                    </a:lnTo>
                    <a:lnTo>
                      <a:pt x="132" y="516"/>
                    </a:lnTo>
                    <a:lnTo>
                      <a:pt x="134" y="526"/>
                    </a:lnTo>
                    <a:lnTo>
                      <a:pt x="134" y="534"/>
                    </a:lnTo>
                    <a:lnTo>
                      <a:pt x="132" y="541"/>
                    </a:lnTo>
                    <a:lnTo>
                      <a:pt x="129" y="551"/>
                    </a:lnTo>
                    <a:lnTo>
                      <a:pt x="123" y="561"/>
                    </a:lnTo>
                    <a:lnTo>
                      <a:pt x="115" y="570"/>
                    </a:lnTo>
                    <a:lnTo>
                      <a:pt x="107" y="580"/>
                    </a:lnTo>
                    <a:lnTo>
                      <a:pt x="94" y="589"/>
                    </a:lnTo>
                    <a:lnTo>
                      <a:pt x="96" y="597"/>
                    </a:lnTo>
                    <a:lnTo>
                      <a:pt x="100" y="603"/>
                    </a:lnTo>
                    <a:lnTo>
                      <a:pt x="104" y="608"/>
                    </a:lnTo>
                    <a:lnTo>
                      <a:pt x="109" y="612"/>
                    </a:lnTo>
                    <a:lnTo>
                      <a:pt x="121" y="620"/>
                    </a:lnTo>
                    <a:lnTo>
                      <a:pt x="136" y="626"/>
                    </a:lnTo>
                    <a:lnTo>
                      <a:pt x="175" y="635"/>
                    </a:lnTo>
                    <a:lnTo>
                      <a:pt x="217" y="643"/>
                    </a:lnTo>
                    <a:lnTo>
                      <a:pt x="261" y="649"/>
                    </a:lnTo>
                    <a:lnTo>
                      <a:pt x="301" y="658"/>
                    </a:lnTo>
                    <a:lnTo>
                      <a:pt x="319" y="664"/>
                    </a:lnTo>
                    <a:lnTo>
                      <a:pt x="334" y="672"/>
                    </a:lnTo>
                    <a:lnTo>
                      <a:pt x="342" y="678"/>
                    </a:lnTo>
                    <a:lnTo>
                      <a:pt x="347" y="683"/>
                    </a:lnTo>
                    <a:lnTo>
                      <a:pt x="351" y="689"/>
                    </a:lnTo>
                    <a:lnTo>
                      <a:pt x="355" y="695"/>
                    </a:lnTo>
                    <a:lnTo>
                      <a:pt x="361" y="706"/>
                    </a:lnTo>
                    <a:lnTo>
                      <a:pt x="370" y="716"/>
                    </a:lnTo>
                    <a:lnTo>
                      <a:pt x="378" y="724"/>
                    </a:lnTo>
                    <a:lnTo>
                      <a:pt x="388" y="729"/>
                    </a:lnTo>
                    <a:lnTo>
                      <a:pt x="399" y="733"/>
                    </a:lnTo>
                    <a:lnTo>
                      <a:pt x="409" y="735"/>
                    </a:lnTo>
                    <a:lnTo>
                      <a:pt x="420" y="737"/>
                    </a:lnTo>
                    <a:lnTo>
                      <a:pt x="434" y="735"/>
                    </a:lnTo>
                    <a:lnTo>
                      <a:pt x="459" y="731"/>
                    </a:lnTo>
                    <a:lnTo>
                      <a:pt x="486" y="724"/>
                    </a:lnTo>
                    <a:lnTo>
                      <a:pt x="512" y="714"/>
                    </a:lnTo>
                    <a:lnTo>
                      <a:pt x="537" y="703"/>
                    </a:lnTo>
                  </a:path>
                </a:pathLst>
              </a:custGeom>
              <a:noFill/>
              <a:ln cap="flat" cmpd="sng" w="9525">
                <a:solidFill>
                  <a:srgbClr val="DA251D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3" name="Google Shape;1973;p29"/>
              <p:cNvSpPr/>
              <p:nvPr/>
            </p:nvSpPr>
            <p:spPr>
              <a:xfrm>
                <a:off x="5501" y="1749"/>
                <a:ext cx="106" cy="111"/>
              </a:xfrm>
              <a:custGeom>
                <a:rect b="b" l="l" r="r" t="t"/>
                <a:pathLst>
                  <a:path extrusionOk="0" h="111" w="106">
                    <a:moveTo>
                      <a:pt x="83" y="61"/>
                    </a:moveTo>
                    <a:lnTo>
                      <a:pt x="75" y="46"/>
                    </a:lnTo>
                    <a:lnTo>
                      <a:pt x="67" y="31"/>
                    </a:lnTo>
                    <a:lnTo>
                      <a:pt x="60" y="15"/>
                    </a:lnTo>
                    <a:lnTo>
                      <a:pt x="52" y="0"/>
                    </a:lnTo>
                    <a:lnTo>
                      <a:pt x="54" y="4"/>
                    </a:lnTo>
                    <a:lnTo>
                      <a:pt x="50" y="8"/>
                    </a:lnTo>
                    <a:lnTo>
                      <a:pt x="46" y="10"/>
                    </a:lnTo>
                    <a:lnTo>
                      <a:pt x="40" y="10"/>
                    </a:lnTo>
                    <a:lnTo>
                      <a:pt x="37" y="14"/>
                    </a:lnTo>
                    <a:lnTo>
                      <a:pt x="35" y="17"/>
                    </a:lnTo>
                    <a:lnTo>
                      <a:pt x="29" y="17"/>
                    </a:lnTo>
                    <a:lnTo>
                      <a:pt x="25" y="17"/>
                    </a:lnTo>
                    <a:lnTo>
                      <a:pt x="17" y="23"/>
                    </a:lnTo>
                    <a:lnTo>
                      <a:pt x="10" y="25"/>
                    </a:lnTo>
                    <a:lnTo>
                      <a:pt x="4" y="31"/>
                    </a:lnTo>
                    <a:lnTo>
                      <a:pt x="0" y="31"/>
                    </a:lnTo>
                    <a:lnTo>
                      <a:pt x="64" y="111"/>
                    </a:lnTo>
                    <a:lnTo>
                      <a:pt x="106" y="85"/>
                    </a:lnTo>
                    <a:lnTo>
                      <a:pt x="98" y="77"/>
                    </a:lnTo>
                    <a:lnTo>
                      <a:pt x="92" y="67"/>
                    </a:lnTo>
                    <a:lnTo>
                      <a:pt x="88" y="48"/>
                    </a:lnTo>
                    <a:lnTo>
                      <a:pt x="83" y="27"/>
                    </a:lnTo>
                    <a:lnTo>
                      <a:pt x="77" y="19"/>
                    </a:lnTo>
                    <a:lnTo>
                      <a:pt x="71" y="15"/>
                    </a:lnTo>
                    <a:lnTo>
                      <a:pt x="67" y="15"/>
                    </a:lnTo>
                    <a:lnTo>
                      <a:pt x="67" y="17"/>
                    </a:lnTo>
                    <a:lnTo>
                      <a:pt x="65" y="17"/>
                    </a:lnTo>
                    <a:lnTo>
                      <a:pt x="65" y="21"/>
                    </a:lnTo>
                    <a:lnTo>
                      <a:pt x="83" y="61"/>
                    </a:lnTo>
                    <a:close/>
                  </a:path>
                </a:pathLst>
              </a:custGeom>
              <a:solidFill>
                <a:srgbClr val="EE9BA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4" name="Google Shape;1974;p29"/>
              <p:cNvSpPr/>
              <p:nvPr/>
            </p:nvSpPr>
            <p:spPr>
              <a:xfrm>
                <a:off x="5501" y="1749"/>
                <a:ext cx="106" cy="111"/>
              </a:xfrm>
              <a:custGeom>
                <a:rect b="b" l="l" r="r" t="t"/>
                <a:pathLst>
                  <a:path extrusionOk="0" h="111" w="106">
                    <a:moveTo>
                      <a:pt x="83" y="61"/>
                    </a:moveTo>
                    <a:lnTo>
                      <a:pt x="75" y="46"/>
                    </a:lnTo>
                    <a:lnTo>
                      <a:pt x="67" y="31"/>
                    </a:lnTo>
                    <a:lnTo>
                      <a:pt x="60" y="15"/>
                    </a:lnTo>
                    <a:lnTo>
                      <a:pt x="52" y="0"/>
                    </a:lnTo>
                    <a:lnTo>
                      <a:pt x="54" y="4"/>
                    </a:lnTo>
                    <a:lnTo>
                      <a:pt x="50" y="8"/>
                    </a:lnTo>
                    <a:lnTo>
                      <a:pt x="46" y="10"/>
                    </a:lnTo>
                    <a:lnTo>
                      <a:pt x="40" y="10"/>
                    </a:lnTo>
                    <a:lnTo>
                      <a:pt x="37" y="14"/>
                    </a:lnTo>
                    <a:lnTo>
                      <a:pt x="35" y="17"/>
                    </a:lnTo>
                    <a:lnTo>
                      <a:pt x="29" y="17"/>
                    </a:lnTo>
                    <a:lnTo>
                      <a:pt x="25" y="17"/>
                    </a:lnTo>
                    <a:lnTo>
                      <a:pt x="17" y="23"/>
                    </a:lnTo>
                    <a:lnTo>
                      <a:pt x="10" y="25"/>
                    </a:lnTo>
                    <a:lnTo>
                      <a:pt x="4" y="31"/>
                    </a:lnTo>
                    <a:lnTo>
                      <a:pt x="0" y="31"/>
                    </a:lnTo>
                    <a:lnTo>
                      <a:pt x="64" y="111"/>
                    </a:lnTo>
                    <a:lnTo>
                      <a:pt x="106" y="85"/>
                    </a:lnTo>
                    <a:lnTo>
                      <a:pt x="98" y="77"/>
                    </a:lnTo>
                    <a:lnTo>
                      <a:pt x="92" y="67"/>
                    </a:lnTo>
                    <a:lnTo>
                      <a:pt x="88" y="48"/>
                    </a:lnTo>
                    <a:lnTo>
                      <a:pt x="83" y="27"/>
                    </a:lnTo>
                    <a:lnTo>
                      <a:pt x="77" y="19"/>
                    </a:lnTo>
                    <a:lnTo>
                      <a:pt x="71" y="15"/>
                    </a:lnTo>
                    <a:lnTo>
                      <a:pt x="67" y="15"/>
                    </a:lnTo>
                    <a:lnTo>
                      <a:pt x="67" y="17"/>
                    </a:lnTo>
                    <a:lnTo>
                      <a:pt x="65" y="17"/>
                    </a:lnTo>
                    <a:lnTo>
                      <a:pt x="65" y="21"/>
                    </a:lnTo>
                    <a:lnTo>
                      <a:pt x="83" y="61"/>
                    </a:lnTo>
                  </a:path>
                </a:pathLst>
              </a:custGeom>
              <a:noFill/>
              <a:ln cap="flat" cmpd="sng" w="9525">
                <a:solidFill>
                  <a:srgbClr val="1F1A17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5" name="Google Shape;1975;p29"/>
              <p:cNvSpPr/>
              <p:nvPr/>
            </p:nvSpPr>
            <p:spPr>
              <a:xfrm>
                <a:off x="5557" y="1739"/>
                <a:ext cx="54" cy="102"/>
              </a:xfrm>
              <a:custGeom>
                <a:rect b="b" l="l" r="r" t="t"/>
                <a:pathLst>
                  <a:path extrusionOk="0" h="102" w="54">
                    <a:moveTo>
                      <a:pt x="38" y="102"/>
                    </a:moveTo>
                    <a:lnTo>
                      <a:pt x="32" y="85"/>
                    </a:lnTo>
                    <a:lnTo>
                      <a:pt x="21" y="60"/>
                    </a:lnTo>
                    <a:lnTo>
                      <a:pt x="8" y="33"/>
                    </a:lnTo>
                    <a:lnTo>
                      <a:pt x="0" y="12"/>
                    </a:lnTo>
                    <a:lnTo>
                      <a:pt x="4" y="14"/>
                    </a:lnTo>
                    <a:lnTo>
                      <a:pt x="8" y="12"/>
                    </a:lnTo>
                    <a:lnTo>
                      <a:pt x="9" y="12"/>
                    </a:lnTo>
                    <a:lnTo>
                      <a:pt x="11" y="10"/>
                    </a:lnTo>
                    <a:lnTo>
                      <a:pt x="15" y="4"/>
                    </a:lnTo>
                    <a:lnTo>
                      <a:pt x="15" y="0"/>
                    </a:lnTo>
                    <a:lnTo>
                      <a:pt x="23" y="16"/>
                    </a:lnTo>
                    <a:lnTo>
                      <a:pt x="31" y="33"/>
                    </a:lnTo>
                    <a:lnTo>
                      <a:pt x="36" y="62"/>
                    </a:lnTo>
                    <a:lnTo>
                      <a:pt x="40" y="81"/>
                    </a:lnTo>
                    <a:lnTo>
                      <a:pt x="48" y="89"/>
                    </a:lnTo>
                    <a:lnTo>
                      <a:pt x="54" y="95"/>
                    </a:lnTo>
                    <a:lnTo>
                      <a:pt x="46" y="98"/>
                    </a:lnTo>
                    <a:lnTo>
                      <a:pt x="38" y="102"/>
                    </a:lnTo>
                    <a:close/>
                  </a:path>
                </a:pathLst>
              </a:custGeom>
              <a:solidFill>
                <a:srgbClr val="FFF5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6" name="Google Shape;1976;p29"/>
              <p:cNvSpPr/>
              <p:nvPr/>
            </p:nvSpPr>
            <p:spPr>
              <a:xfrm>
                <a:off x="5557" y="1739"/>
                <a:ext cx="54" cy="102"/>
              </a:xfrm>
              <a:custGeom>
                <a:rect b="b" l="l" r="r" t="t"/>
                <a:pathLst>
                  <a:path extrusionOk="0" h="102" w="54">
                    <a:moveTo>
                      <a:pt x="38" y="102"/>
                    </a:moveTo>
                    <a:lnTo>
                      <a:pt x="32" y="85"/>
                    </a:lnTo>
                    <a:lnTo>
                      <a:pt x="21" y="60"/>
                    </a:lnTo>
                    <a:lnTo>
                      <a:pt x="8" y="33"/>
                    </a:lnTo>
                    <a:lnTo>
                      <a:pt x="0" y="12"/>
                    </a:lnTo>
                    <a:lnTo>
                      <a:pt x="4" y="14"/>
                    </a:lnTo>
                    <a:lnTo>
                      <a:pt x="8" y="12"/>
                    </a:lnTo>
                    <a:lnTo>
                      <a:pt x="9" y="12"/>
                    </a:lnTo>
                    <a:lnTo>
                      <a:pt x="11" y="10"/>
                    </a:lnTo>
                    <a:lnTo>
                      <a:pt x="15" y="4"/>
                    </a:lnTo>
                    <a:lnTo>
                      <a:pt x="15" y="0"/>
                    </a:lnTo>
                    <a:lnTo>
                      <a:pt x="23" y="16"/>
                    </a:lnTo>
                    <a:lnTo>
                      <a:pt x="31" y="33"/>
                    </a:lnTo>
                    <a:lnTo>
                      <a:pt x="36" y="62"/>
                    </a:lnTo>
                    <a:lnTo>
                      <a:pt x="40" y="81"/>
                    </a:lnTo>
                    <a:lnTo>
                      <a:pt x="48" y="89"/>
                    </a:lnTo>
                    <a:lnTo>
                      <a:pt x="54" y="95"/>
                    </a:lnTo>
                    <a:lnTo>
                      <a:pt x="46" y="98"/>
                    </a:lnTo>
                    <a:lnTo>
                      <a:pt x="38" y="102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1F1A1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7" name="Google Shape;1977;p29"/>
              <p:cNvSpPr/>
              <p:nvPr/>
            </p:nvSpPr>
            <p:spPr>
              <a:xfrm>
                <a:off x="5680" y="2290"/>
                <a:ext cx="76" cy="106"/>
              </a:xfrm>
              <a:custGeom>
                <a:rect b="b" l="l" r="r" t="t"/>
                <a:pathLst>
                  <a:path extrusionOk="0" h="106" w="76">
                    <a:moveTo>
                      <a:pt x="13" y="39"/>
                    </a:moveTo>
                    <a:lnTo>
                      <a:pt x="13" y="56"/>
                    </a:lnTo>
                    <a:lnTo>
                      <a:pt x="15" y="71"/>
                    </a:lnTo>
                    <a:lnTo>
                      <a:pt x="15" y="88"/>
                    </a:lnTo>
                    <a:lnTo>
                      <a:pt x="15" y="106"/>
                    </a:lnTo>
                    <a:lnTo>
                      <a:pt x="17" y="102"/>
                    </a:lnTo>
                    <a:lnTo>
                      <a:pt x="19" y="98"/>
                    </a:lnTo>
                    <a:lnTo>
                      <a:pt x="25" y="98"/>
                    </a:lnTo>
                    <a:lnTo>
                      <a:pt x="30" y="102"/>
                    </a:lnTo>
                    <a:lnTo>
                      <a:pt x="34" y="98"/>
                    </a:lnTo>
                    <a:lnTo>
                      <a:pt x="38" y="98"/>
                    </a:lnTo>
                    <a:lnTo>
                      <a:pt x="44" y="98"/>
                    </a:lnTo>
                    <a:lnTo>
                      <a:pt x="48" y="100"/>
                    </a:lnTo>
                    <a:lnTo>
                      <a:pt x="57" y="98"/>
                    </a:lnTo>
                    <a:lnTo>
                      <a:pt x="65" y="100"/>
                    </a:lnTo>
                    <a:lnTo>
                      <a:pt x="73" y="96"/>
                    </a:lnTo>
                    <a:lnTo>
                      <a:pt x="76" y="98"/>
                    </a:lnTo>
                    <a:lnTo>
                      <a:pt x="53" y="0"/>
                    </a:lnTo>
                    <a:lnTo>
                      <a:pt x="3" y="6"/>
                    </a:lnTo>
                    <a:lnTo>
                      <a:pt x="7" y="17"/>
                    </a:lnTo>
                    <a:lnTo>
                      <a:pt x="7" y="29"/>
                    </a:lnTo>
                    <a:lnTo>
                      <a:pt x="3" y="46"/>
                    </a:lnTo>
                    <a:lnTo>
                      <a:pt x="0" y="67"/>
                    </a:lnTo>
                    <a:lnTo>
                      <a:pt x="2" y="77"/>
                    </a:lnTo>
                    <a:lnTo>
                      <a:pt x="5" y="83"/>
                    </a:lnTo>
                    <a:lnTo>
                      <a:pt x="7" y="85"/>
                    </a:lnTo>
                    <a:lnTo>
                      <a:pt x="9" y="85"/>
                    </a:lnTo>
                    <a:lnTo>
                      <a:pt x="11" y="85"/>
                    </a:lnTo>
                    <a:lnTo>
                      <a:pt x="11" y="81"/>
                    </a:lnTo>
                    <a:lnTo>
                      <a:pt x="13" y="39"/>
                    </a:lnTo>
                    <a:close/>
                  </a:path>
                </a:pathLst>
              </a:custGeom>
              <a:solidFill>
                <a:srgbClr val="EE9BA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8" name="Google Shape;1978;p29"/>
              <p:cNvSpPr/>
              <p:nvPr/>
            </p:nvSpPr>
            <p:spPr>
              <a:xfrm>
                <a:off x="5680" y="2290"/>
                <a:ext cx="76" cy="106"/>
              </a:xfrm>
              <a:custGeom>
                <a:rect b="b" l="l" r="r" t="t"/>
                <a:pathLst>
                  <a:path extrusionOk="0" h="106" w="76">
                    <a:moveTo>
                      <a:pt x="13" y="39"/>
                    </a:moveTo>
                    <a:lnTo>
                      <a:pt x="13" y="56"/>
                    </a:lnTo>
                    <a:lnTo>
                      <a:pt x="15" y="71"/>
                    </a:lnTo>
                    <a:lnTo>
                      <a:pt x="15" y="88"/>
                    </a:lnTo>
                    <a:lnTo>
                      <a:pt x="15" y="106"/>
                    </a:lnTo>
                    <a:lnTo>
                      <a:pt x="17" y="102"/>
                    </a:lnTo>
                    <a:lnTo>
                      <a:pt x="19" y="98"/>
                    </a:lnTo>
                    <a:lnTo>
                      <a:pt x="25" y="98"/>
                    </a:lnTo>
                    <a:lnTo>
                      <a:pt x="30" y="102"/>
                    </a:lnTo>
                    <a:lnTo>
                      <a:pt x="34" y="98"/>
                    </a:lnTo>
                    <a:lnTo>
                      <a:pt x="38" y="98"/>
                    </a:lnTo>
                    <a:lnTo>
                      <a:pt x="44" y="98"/>
                    </a:lnTo>
                    <a:lnTo>
                      <a:pt x="48" y="100"/>
                    </a:lnTo>
                    <a:lnTo>
                      <a:pt x="57" y="98"/>
                    </a:lnTo>
                    <a:lnTo>
                      <a:pt x="65" y="100"/>
                    </a:lnTo>
                    <a:lnTo>
                      <a:pt x="73" y="96"/>
                    </a:lnTo>
                    <a:lnTo>
                      <a:pt x="76" y="98"/>
                    </a:lnTo>
                    <a:lnTo>
                      <a:pt x="53" y="0"/>
                    </a:lnTo>
                    <a:lnTo>
                      <a:pt x="3" y="6"/>
                    </a:lnTo>
                    <a:lnTo>
                      <a:pt x="7" y="17"/>
                    </a:lnTo>
                    <a:lnTo>
                      <a:pt x="7" y="29"/>
                    </a:lnTo>
                    <a:lnTo>
                      <a:pt x="3" y="46"/>
                    </a:lnTo>
                    <a:lnTo>
                      <a:pt x="0" y="67"/>
                    </a:lnTo>
                    <a:lnTo>
                      <a:pt x="2" y="77"/>
                    </a:lnTo>
                    <a:lnTo>
                      <a:pt x="5" y="83"/>
                    </a:lnTo>
                    <a:lnTo>
                      <a:pt x="7" y="85"/>
                    </a:lnTo>
                    <a:lnTo>
                      <a:pt x="9" y="85"/>
                    </a:lnTo>
                    <a:lnTo>
                      <a:pt x="11" y="85"/>
                    </a:lnTo>
                    <a:lnTo>
                      <a:pt x="11" y="81"/>
                    </a:lnTo>
                    <a:lnTo>
                      <a:pt x="13" y="39"/>
                    </a:lnTo>
                  </a:path>
                </a:pathLst>
              </a:custGeom>
              <a:noFill/>
              <a:ln cap="flat" cmpd="sng" w="9525">
                <a:solidFill>
                  <a:srgbClr val="1F1A17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9" name="Google Shape;1979;p29"/>
              <p:cNvSpPr/>
              <p:nvPr/>
            </p:nvSpPr>
            <p:spPr>
              <a:xfrm>
                <a:off x="5672" y="2296"/>
                <a:ext cx="25" cy="102"/>
              </a:xfrm>
              <a:custGeom>
                <a:rect b="b" l="l" r="r" t="t"/>
                <a:pathLst>
                  <a:path extrusionOk="0" h="102" w="25">
                    <a:moveTo>
                      <a:pt x="25" y="0"/>
                    </a:moveTo>
                    <a:lnTo>
                      <a:pt x="23" y="17"/>
                    </a:lnTo>
                    <a:lnTo>
                      <a:pt x="23" y="44"/>
                    </a:lnTo>
                    <a:lnTo>
                      <a:pt x="23" y="75"/>
                    </a:lnTo>
                    <a:lnTo>
                      <a:pt x="21" y="96"/>
                    </a:lnTo>
                    <a:lnTo>
                      <a:pt x="17" y="94"/>
                    </a:lnTo>
                    <a:lnTo>
                      <a:pt x="15" y="92"/>
                    </a:lnTo>
                    <a:lnTo>
                      <a:pt x="11" y="92"/>
                    </a:lnTo>
                    <a:lnTo>
                      <a:pt x="8" y="94"/>
                    </a:lnTo>
                    <a:lnTo>
                      <a:pt x="4" y="98"/>
                    </a:lnTo>
                    <a:lnTo>
                      <a:pt x="2" y="102"/>
                    </a:lnTo>
                    <a:lnTo>
                      <a:pt x="0" y="82"/>
                    </a:lnTo>
                    <a:lnTo>
                      <a:pt x="2" y="65"/>
                    </a:lnTo>
                    <a:lnTo>
                      <a:pt x="8" y="36"/>
                    </a:lnTo>
                    <a:lnTo>
                      <a:pt x="13" y="17"/>
                    </a:lnTo>
                    <a:lnTo>
                      <a:pt x="11" y="8"/>
                    </a:lnTo>
                    <a:lnTo>
                      <a:pt x="8" y="0"/>
                    </a:lnTo>
                    <a:lnTo>
                      <a:pt x="17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5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0" name="Google Shape;1980;p29"/>
              <p:cNvSpPr/>
              <p:nvPr/>
            </p:nvSpPr>
            <p:spPr>
              <a:xfrm>
                <a:off x="5672" y="2296"/>
                <a:ext cx="25" cy="102"/>
              </a:xfrm>
              <a:custGeom>
                <a:rect b="b" l="l" r="r" t="t"/>
                <a:pathLst>
                  <a:path extrusionOk="0" h="102" w="25">
                    <a:moveTo>
                      <a:pt x="25" y="0"/>
                    </a:moveTo>
                    <a:lnTo>
                      <a:pt x="23" y="17"/>
                    </a:lnTo>
                    <a:lnTo>
                      <a:pt x="23" y="44"/>
                    </a:lnTo>
                    <a:lnTo>
                      <a:pt x="23" y="75"/>
                    </a:lnTo>
                    <a:lnTo>
                      <a:pt x="21" y="96"/>
                    </a:lnTo>
                    <a:lnTo>
                      <a:pt x="17" y="94"/>
                    </a:lnTo>
                    <a:lnTo>
                      <a:pt x="15" y="92"/>
                    </a:lnTo>
                    <a:lnTo>
                      <a:pt x="11" y="92"/>
                    </a:lnTo>
                    <a:lnTo>
                      <a:pt x="8" y="94"/>
                    </a:lnTo>
                    <a:lnTo>
                      <a:pt x="4" y="98"/>
                    </a:lnTo>
                    <a:lnTo>
                      <a:pt x="2" y="102"/>
                    </a:lnTo>
                    <a:lnTo>
                      <a:pt x="0" y="82"/>
                    </a:lnTo>
                    <a:lnTo>
                      <a:pt x="2" y="65"/>
                    </a:lnTo>
                    <a:lnTo>
                      <a:pt x="8" y="36"/>
                    </a:lnTo>
                    <a:lnTo>
                      <a:pt x="13" y="17"/>
                    </a:lnTo>
                    <a:lnTo>
                      <a:pt x="11" y="8"/>
                    </a:lnTo>
                    <a:lnTo>
                      <a:pt x="8" y="0"/>
                    </a:lnTo>
                    <a:lnTo>
                      <a:pt x="17" y="0"/>
                    </a:lnTo>
                    <a:lnTo>
                      <a:pt x="25" y="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1F1A1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1" name="Google Shape;1981;p29"/>
              <p:cNvSpPr/>
              <p:nvPr/>
            </p:nvSpPr>
            <p:spPr>
              <a:xfrm>
                <a:off x="5434" y="1816"/>
                <a:ext cx="320" cy="484"/>
              </a:xfrm>
              <a:custGeom>
                <a:rect b="b" l="l" r="r" t="t"/>
                <a:pathLst>
                  <a:path extrusionOk="0" h="484" w="320">
                    <a:moveTo>
                      <a:pt x="255" y="484"/>
                    </a:moveTo>
                    <a:lnTo>
                      <a:pt x="273" y="484"/>
                    </a:lnTo>
                    <a:lnTo>
                      <a:pt x="288" y="482"/>
                    </a:lnTo>
                    <a:lnTo>
                      <a:pt x="305" y="480"/>
                    </a:lnTo>
                    <a:lnTo>
                      <a:pt x="320" y="476"/>
                    </a:lnTo>
                    <a:lnTo>
                      <a:pt x="320" y="8"/>
                    </a:lnTo>
                    <a:lnTo>
                      <a:pt x="305" y="6"/>
                    </a:lnTo>
                    <a:lnTo>
                      <a:pt x="288" y="2"/>
                    </a:lnTo>
                    <a:lnTo>
                      <a:pt x="273" y="2"/>
                    </a:lnTo>
                    <a:lnTo>
                      <a:pt x="255" y="0"/>
                    </a:lnTo>
                    <a:lnTo>
                      <a:pt x="230" y="2"/>
                    </a:lnTo>
                    <a:lnTo>
                      <a:pt x="205" y="6"/>
                    </a:lnTo>
                    <a:lnTo>
                      <a:pt x="180" y="12"/>
                    </a:lnTo>
                    <a:lnTo>
                      <a:pt x="157" y="19"/>
                    </a:lnTo>
                    <a:lnTo>
                      <a:pt x="134" y="31"/>
                    </a:lnTo>
                    <a:lnTo>
                      <a:pt x="113" y="42"/>
                    </a:lnTo>
                    <a:lnTo>
                      <a:pt x="94" y="56"/>
                    </a:lnTo>
                    <a:lnTo>
                      <a:pt x="75" y="71"/>
                    </a:lnTo>
                    <a:lnTo>
                      <a:pt x="59" y="88"/>
                    </a:lnTo>
                    <a:lnTo>
                      <a:pt x="44" y="108"/>
                    </a:lnTo>
                    <a:lnTo>
                      <a:pt x="31" y="127"/>
                    </a:lnTo>
                    <a:lnTo>
                      <a:pt x="21" y="148"/>
                    </a:lnTo>
                    <a:lnTo>
                      <a:pt x="12" y="171"/>
                    </a:lnTo>
                    <a:lnTo>
                      <a:pt x="6" y="194"/>
                    </a:lnTo>
                    <a:lnTo>
                      <a:pt x="2" y="217"/>
                    </a:lnTo>
                    <a:lnTo>
                      <a:pt x="0" y="242"/>
                    </a:lnTo>
                    <a:lnTo>
                      <a:pt x="2" y="267"/>
                    </a:lnTo>
                    <a:lnTo>
                      <a:pt x="6" y="292"/>
                    </a:lnTo>
                    <a:lnTo>
                      <a:pt x="12" y="315"/>
                    </a:lnTo>
                    <a:lnTo>
                      <a:pt x="21" y="336"/>
                    </a:lnTo>
                    <a:lnTo>
                      <a:pt x="31" y="357"/>
                    </a:lnTo>
                    <a:lnTo>
                      <a:pt x="44" y="376"/>
                    </a:lnTo>
                    <a:lnTo>
                      <a:pt x="59" y="396"/>
                    </a:lnTo>
                    <a:lnTo>
                      <a:pt x="75" y="413"/>
                    </a:lnTo>
                    <a:lnTo>
                      <a:pt x="94" y="428"/>
                    </a:lnTo>
                    <a:lnTo>
                      <a:pt x="113" y="443"/>
                    </a:lnTo>
                    <a:lnTo>
                      <a:pt x="134" y="455"/>
                    </a:lnTo>
                    <a:lnTo>
                      <a:pt x="157" y="465"/>
                    </a:lnTo>
                    <a:lnTo>
                      <a:pt x="180" y="472"/>
                    </a:lnTo>
                    <a:lnTo>
                      <a:pt x="205" y="478"/>
                    </a:lnTo>
                    <a:lnTo>
                      <a:pt x="230" y="482"/>
                    </a:lnTo>
                    <a:lnTo>
                      <a:pt x="255" y="484"/>
                    </a:lnTo>
                    <a:close/>
                  </a:path>
                </a:pathLst>
              </a:custGeom>
              <a:solidFill>
                <a:srgbClr val="79729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2" name="Google Shape;1982;p29"/>
              <p:cNvSpPr/>
              <p:nvPr/>
            </p:nvSpPr>
            <p:spPr>
              <a:xfrm>
                <a:off x="5434" y="1816"/>
                <a:ext cx="320" cy="484"/>
              </a:xfrm>
              <a:custGeom>
                <a:rect b="b" l="l" r="r" t="t"/>
                <a:pathLst>
                  <a:path extrusionOk="0" h="484" w="320">
                    <a:moveTo>
                      <a:pt x="255" y="484"/>
                    </a:moveTo>
                    <a:lnTo>
                      <a:pt x="273" y="484"/>
                    </a:lnTo>
                    <a:lnTo>
                      <a:pt x="288" y="482"/>
                    </a:lnTo>
                    <a:lnTo>
                      <a:pt x="305" y="480"/>
                    </a:lnTo>
                    <a:lnTo>
                      <a:pt x="320" y="476"/>
                    </a:lnTo>
                    <a:lnTo>
                      <a:pt x="320" y="8"/>
                    </a:lnTo>
                    <a:lnTo>
                      <a:pt x="305" y="6"/>
                    </a:lnTo>
                    <a:lnTo>
                      <a:pt x="288" y="2"/>
                    </a:lnTo>
                    <a:lnTo>
                      <a:pt x="273" y="2"/>
                    </a:lnTo>
                    <a:lnTo>
                      <a:pt x="255" y="0"/>
                    </a:lnTo>
                    <a:lnTo>
                      <a:pt x="230" y="2"/>
                    </a:lnTo>
                    <a:lnTo>
                      <a:pt x="205" y="6"/>
                    </a:lnTo>
                    <a:lnTo>
                      <a:pt x="180" y="12"/>
                    </a:lnTo>
                    <a:lnTo>
                      <a:pt x="157" y="19"/>
                    </a:lnTo>
                    <a:lnTo>
                      <a:pt x="134" y="31"/>
                    </a:lnTo>
                    <a:lnTo>
                      <a:pt x="113" y="42"/>
                    </a:lnTo>
                    <a:lnTo>
                      <a:pt x="94" y="56"/>
                    </a:lnTo>
                    <a:lnTo>
                      <a:pt x="75" y="71"/>
                    </a:lnTo>
                    <a:lnTo>
                      <a:pt x="59" y="88"/>
                    </a:lnTo>
                    <a:lnTo>
                      <a:pt x="44" y="108"/>
                    </a:lnTo>
                    <a:lnTo>
                      <a:pt x="31" y="127"/>
                    </a:lnTo>
                    <a:lnTo>
                      <a:pt x="21" y="148"/>
                    </a:lnTo>
                    <a:lnTo>
                      <a:pt x="12" y="171"/>
                    </a:lnTo>
                    <a:lnTo>
                      <a:pt x="6" y="194"/>
                    </a:lnTo>
                    <a:lnTo>
                      <a:pt x="2" y="217"/>
                    </a:lnTo>
                    <a:lnTo>
                      <a:pt x="0" y="242"/>
                    </a:lnTo>
                    <a:lnTo>
                      <a:pt x="2" y="267"/>
                    </a:lnTo>
                    <a:lnTo>
                      <a:pt x="6" y="292"/>
                    </a:lnTo>
                    <a:lnTo>
                      <a:pt x="12" y="315"/>
                    </a:lnTo>
                    <a:lnTo>
                      <a:pt x="21" y="336"/>
                    </a:lnTo>
                    <a:lnTo>
                      <a:pt x="31" y="357"/>
                    </a:lnTo>
                    <a:lnTo>
                      <a:pt x="44" y="376"/>
                    </a:lnTo>
                    <a:lnTo>
                      <a:pt x="59" y="396"/>
                    </a:lnTo>
                    <a:lnTo>
                      <a:pt x="75" y="413"/>
                    </a:lnTo>
                    <a:lnTo>
                      <a:pt x="94" y="428"/>
                    </a:lnTo>
                    <a:lnTo>
                      <a:pt x="113" y="443"/>
                    </a:lnTo>
                    <a:lnTo>
                      <a:pt x="134" y="455"/>
                    </a:lnTo>
                    <a:lnTo>
                      <a:pt x="157" y="465"/>
                    </a:lnTo>
                    <a:lnTo>
                      <a:pt x="180" y="472"/>
                    </a:lnTo>
                    <a:lnTo>
                      <a:pt x="205" y="478"/>
                    </a:lnTo>
                    <a:lnTo>
                      <a:pt x="230" y="482"/>
                    </a:lnTo>
                    <a:lnTo>
                      <a:pt x="255" y="484"/>
                    </a:lnTo>
                  </a:path>
                </a:pathLst>
              </a:custGeom>
              <a:noFill/>
              <a:ln cap="flat" cmpd="sng" w="9525">
                <a:solidFill>
                  <a:srgbClr val="1F1A17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3" name="Google Shape;1983;p29"/>
              <p:cNvSpPr/>
              <p:nvPr/>
            </p:nvSpPr>
            <p:spPr>
              <a:xfrm>
                <a:off x="5480" y="1834"/>
                <a:ext cx="274" cy="422"/>
              </a:xfrm>
              <a:custGeom>
                <a:rect b="b" l="l" r="r" t="t"/>
                <a:pathLst>
                  <a:path extrusionOk="0" h="422" w="274">
                    <a:moveTo>
                      <a:pt x="225" y="422"/>
                    </a:moveTo>
                    <a:lnTo>
                      <a:pt x="250" y="420"/>
                    </a:lnTo>
                    <a:lnTo>
                      <a:pt x="274" y="416"/>
                    </a:lnTo>
                    <a:lnTo>
                      <a:pt x="274" y="5"/>
                    </a:lnTo>
                    <a:lnTo>
                      <a:pt x="250" y="1"/>
                    </a:lnTo>
                    <a:lnTo>
                      <a:pt x="225" y="0"/>
                    </a:lnTo>
                    <a:lnTo>
                      <a:pt x="202" y="1"/>
                    </a:lnTo>
                    <a:lnTo>
                      <a:pt x="180" y="3"/>
                    </a:lnTo>
                    <a:lnTo>
                      <a:pt x="157" y="9"/>
                    </a:lnTo>
                    <a:lnTo>
                      <a:pt x="138" y="17"/>
                    </a:lnTo>
                    <a:lnTo>
                      <a:pt x="119" y="24"/>
                    </a:lnTo>
                    <a:lnTo>
                      <a:pt x="100" y="36"/>
                    </a:lnTo>
                    <a:lnTo>
                      <a:pt x="83" y="47"/>
                    </a:lnTo>
                    <a:lnTo>
                      <a:pt x="67" y="61"/>
                    </a:lnTo>
                    <a:lnTo>
                      <a:pt x="52" y="76"/>
                    </a:lnTo>
                    <a:lnTo>
                      <a:pt x="38" y="94"/>
                    </a:lnTo>
                    <a:lnTo>
                      <a:pt x="29" y="111"/>
                    </a:lnTo>
                    <a:lnTo>
                      <a:pt x="19" y="128"/>
                    </a:lnTo>
                    <a:lnTo>
                      <a:pt x="12" y="147"/>
                    </a:lnTo>
                    <a:lnTo>
                      <a:pt x="6" y="168"/>
                    </a:lnTo>
                    <a:lnTo>
                      <a:pt x="2" y="189"/>
                    </a:lnTo>
                    <a:lnTo>
                      <a:pt x="0" y="211"/>
                    </a:lnTo>
                    <a:lnTo>
                      <a:pt x="2" y="232"/>
                    </a:lnTo>
                    <a:lnTo>
                      <a:pt x="6" y="253"/>
                    </a:lnTo>
                    <a:lnTo>
                      <a:pt x="12" y="274"/>
                    </a:lnTo>
                    <a:lnTo>
                      <a:pt x="19" y="293"/>
                    </a:lnTo>
                    <a:lnTo>
                      <a:pt x="29" y="310"/>
                    </a:lnTo>
                    <a:lnTo>
                      <a:pt x="38" y="328"/>
                    </a:lnTo>
                    <a:lnTo>
                      <a:pt x="52" y="345"/>
                    </a:lnTo>
                    <a:lnTo>
                      <a:pt x="67" y="360"/>
                    </a:lnTo>
                    <a:lnTo>
                      <a:pt x="83" y="374"/>
                    </a:lnTo>
                    <a:lnTo>
                      <a:pt x="100" y="385"/>
                    </a:lnTo>
                    <a:lnTo>
                      <a:pt x="119" y="397"/>
                    </a:lnTo>
                    <a:lnTo>
                      <a:pt x="138" y="404"/>
                    </a:lnTo>
                    <a:lnTo>
                      <a:pt x="157" y="412"/>
                    </a:lnTo>
                    <a:lnTo>
                      <a:pt x="180" y="418"/>
                    </a:lnTo>
                    <a:lnTo>
                      <a:pt x="202" y="420"/>
                    </a:lnTo>
                    <a:lnTo>
                      <a:pt x="225" y="422"/>
                    </a:lnTo>
                    <a:close/>
                  </a:path>
                </a:pathLst>
              </a:custGeom>
              <a:solidFill>
                <a:srgbClr val="887FA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4" name="Google Shape;1984;p29"/>
              <p:cNvSpPr/>
              <p:nvPr/>
            </p:nvSpPr>
            <p:spPr>
              <a:xfrm>
                <a:off x="5480" y="1834"/>
                <a:ext cx="274" cy="422"/>
              </a:xfrm>
              <a:custGeom>
                <a:rect b="b" l="l" r="r" t="t"/>
                <a:pathLst>
                  <a:path extrusionOk="0" h="422" w="274">
                    <a:moveTo>
                      <a:pt x="225" y="422"/>
                    </a:moveTo>
                    <a:lnTo>
                      <a:pt x="250" y="420"/>
                    </a:lnTo>
                    <a:lnTo>
                      <a:pt x="274" y="416"/>
                    </a:lnTo>
                    <a:lnTo>
                      <a:pt x="274" y="5"/>
                    </a:lnTo>
                    <a:lnTo>
                      <a:pt x="250" y="1"/>
                    </a:lnTo>
                    <a:lnTo>
                      <a:pt x="225" y="0"/>
                    </a:lnTo>
                    <a:lnTo>
                      <a:pt x="202" y="1"/>
                    </a:lnTo>
                    <a:lnTo>
                      <a:pt x="180" y="3"/>
                    </a:lnTo>
                    <a:lnTo>
                      <a:pt x="157" y="9"/>
                    </a:lnTo>
                    <a:lnTo>
                      <a:pt x="138" y="17"/>
                    </a:lnTo>
                    <a:lnTo>
                      <a:pt x="119" y="24"/>
                    </a:lnTo>
                    <a:lnTo>
                      <a:pt x="100" y="36"/>
                    </a:lnTo>
                    <a:lnTo>
                      <a:pt x="83" y="47"/>
                    </a:lnTo>
                    <a:lnTo>
                      <a:pt x="67" y="61"/>
                    </a:lnTo>
                    <a:lnTo>
                      <a:pt x="52" y="76"/>
                    </a:lnTo>
                    <a:lnTo>
                      <a:pt x="38" y="94"/>
                    </a:lnTo>
                    <a:lnTo>
                      <a:pt x="29" y="111"/>
                    </a:lnTo>
                    <a:lnTo>
                      <a:pt x="19" y="128"/>
                    </a:lnTo>
                    <a:lnTo>
                      <a:pt x="12" y="147"/>
                    </a:lnTo>
                    <a:lnTo>
                      <a:pt x="6" y="168"/>
                    </a:lnTo>
                    <a:lnTo>
                      <a:pt x="2" y="189"/>
                    </a:lnTo>
                    <a:lnTo>
                      <a:pt x="0" y="211"/>
                    </a:lnTo>
                    <a:lnTo>
                      <a:pt x="2" y="232"/>
                    </a:lnTo>
                    <a:lnTo>
                      <a:pt x="6" y="253"/>
                    </a:lnTo>
                    <a:lnTo>
                      <a:pt x="12" y="274"/>
                    </a:lnTo>
                    <a:lnTo>
                      <a:pt x="19" y="293"/>
                    </a:lnTo>
                    <a:lnTo>
                      <a:pt x="29" y="310"/>
                    </a:lnTo>
                    <a:lnTo>
                      <a:pt x="38" y="328"/>
                    </a:lnTo>
                    <a:lnTo>
                      <a:pt x="52" y="345"/>
                    </a:lnTo>
                    <a:lnTo>
                      <a:pt x="67" y="360"/>
                    </a:lnTo>
                    <a:lnTo>
                      <a:pt x="83" y="374"/>
                    </a:lnTo>
                    <a:lnTo>
                      <a:pt x="100" y="385"/>
                    </a:lnTo>
                    <a:lnTo>
                      <a:pt x="119" y="397"/>
                    </a:lnTo>
                    <a:lnTo>
                      <a:pt x="138" y="404"/>
                    </a:lnTo>
                    <a:lnTo>
                      <a:pt x="157" y="412"/>
                    </a:lnTo>
                    <a:lnTo>
                      <a:pt x="180" y="418"/>
                    </a:lnTo>
                    <a:lnTo>
                      <a:pt x="202" y="420"/>
                    </a:lnTo>
                    <a:lnTo>
                      <a:pt x="225" y="422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1F1A1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5" name="Google Shape;1985;p29"/>
              <p:cNvSpPr/>
              <p:nvPr/>
            </p:nvSpPr>
            <p:spPr>
              <a:xfrm>
                <a:off x="5710" y="1749"/>
                <a:ext cx="29" cy="81"/>
              </a:xfrm>
              <a:custGeom>
                <a:rect b="b" l="l" r="r" t="t"/>
                <a:pathLst>
                  <a:path extrusionOk="0" h="81" w="29">
                    <a:moveTo>
                      <a:pt x="18" y="81"/>
                    </a:moveTo>
                    <a:lnTo>
                      <a:pt x="0" y="77"/>
                    </a:lnTo>
                    <a:lnTo>
                      <a:pt x="6" y="58"/>
                    </a:lnTo>
                    <a:lnTo>
                      <a:pt x="10" y="44"/>
                    </a:lnTo>
                    <a:lnTo>
                      <a:pt x="10" y="33"/>
                    </a:lnTo>
                    <a:lnTo>
                      <a:pt x="10" y="23"/>
                    </a:lnTo>
                    <a:lnTo>
                      <a:pt x="12" y="15"/>
                    </a:lnTo>
                    <a:lnTo>
                      <a:pt x="16" y="12"/>
                    </a:lnTo>
                    <a:lnTo>
                      <a:pt x="21" y="4"/>
                    </a:lnTo>
                    <a:lnTo>
                      <a:pt x="29" y="0"/>
                    </a:lnTo>
                    <a:lnTo>
                      <a:pt x="25" y="8"/>
                    </a:lnTo>
                    <a:lnTo>
                      <a:pt x="23" y="15"/>
                    </a:lnTo>
                    <a:lnTo>
                      <a:pt x="23" y="21"/>
                    </a:lnTo>
                    <a:lnTo>
                      <a:pt x="25" y="27"/>
                    </a:lnTo>
                    <a:lnTo>
                      <a:pt x="18" y="81"/>
                    </a:lnTo>
                    <a:close/>
                  </a:path>
                </a:pathLst>
              </a:custGeom>
              <a:solidFill>
                <a:srgbClr val="D5CFC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6" name="Google Shape;1986;p29"/>
              <p:cNvSpPr/>
              <p:nvPr/>
            </p:nvSpPr>
            <p:spPr>
              <a:xfrm>
                <a:off x="5710" y="1749"/>
                <a:ext cx="29" cy="81"/>
              </a:xfrm>
              <a:custGeom>
                <a:rect b="b" l="l" r="r" t="t"/>
                <a:pathLst>
                  <a:path extrusionOk="0" h="81" w="29">
                    <a:moveTo>
                      <a:pt x="18" y="81"/>
                    </a:moveTo>
                    <a:lnTo>
                      <a:pt x="0" y="77"/>
                    </a:lnTo>
                    <a:lnTo>
                      <a:pt x="6" y="58"/>
                    </a:lnTo>
                    <a:lnTo>
                      <a:pt x="10" y="44"/>
                    </a:lnTo>
                    <a:lnTo>
                      <a:pt x="10" y="33"/>
                    </a:lnTo>
                    <a:lnTo>
                      <a:pt x="10" y="23"/>
                    </a:lnTo>
                    <a:lnTo>
                      <a:pt x="12" y="15"/>
                    </a:lnTo>
                    <a:lnTo>
                      <a:pt x="16" y="12"/>
                    </a:lnTo>
                    <a:lnTo>
                      <a:pt x="21" y="4"/>
                    </a:lnTo>
                    <a:lnTo>
                      <a:pt x="29" y="0"/>
                    </a:lnTo>
                    <a:lnTo>
                      <a:pt x="25" y="8"/>
                    </a:lnTo>
                    <a:lnTo>
                      <a:pt x="23" y="15"/>
                    </a:lnTo>
                    <a:lnTo>
                      <a:pt x="23" y="21"/>
                    </a:lnTo>
                    <a:lnTo>
                      <a:pt x="25" y="27"/>
                    </a:lnTo>
                    <a:lnTo>
                      <a:pt x="18" y="81"/>
                    </a:lnTo>
                  </a:path>
                </a:pathLst>
              </a:custGeom>
              <a:noFill/>
              <a:ln cap="flat" cmpd="sng" w="9525">
                <a:solidFill>
                  <a:srgbClr val="282A2B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7" name="Google Shape;1987;p29"/>
              <p:cNvSpPr/>
              <p:nvPr/>
            </p:nvSpPr>
            <p:spPr>
              <a:xfrm>
                <a:off x="4795" y="1847"/>
                <a:ext cx="42" cy="40"/>
              </a:xfrm>
              <a:custGeom>
                <a:rect b="b" l="l" r="r" t="t"/>
                <a:pathLst>
                  <a:path extrusionOk="0" h="40" w="42">
                    <a:moveTo>
                      <a:pt x="42" y="2"/>
                    </a:moveTo>
                    <a:lnTo>
                      <a:pt x="19" y="40"/>
                    </a:lnTo>
                    <a:lnTo>
                      <a:pt x="0" y="0"/>
                    </a:lnTo>
                    <a:lnTo>
                      <a:pt x="42" y="2"/>
                    </a:lnTo>
                    <a:lnTo>
                      <a:pt x="19" y="40"/>
                    </a:lnTo>
                    <a:lnTo>
                      <a:pt x="42" y="2"/>
                    </a:lnTo>
                    <a:close/>
                  </a:path>
                </a:pathLst>
              </a:custGeom>
              <a:solidFill>
                <a:srgbClr val="FFF5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8" name="Google Shape;1988;p29"/>
              <p:cNvSpPr/>
              <p:nvPr/>
            </p:nvSpPr>
            <p:spPr>
              <a:xfrm>
                <a:off x="4735" y="1692"/>
                <a:ext cx="144" cy="134"/>
              </a:xfrm>
              <a:custGeom>
                <a:rect b="b" l="l" r="r" t="t"/>
                <a:pathLst>
                  <a:path extrusionOk="0" h="134" w="144">
                    <a:moveTo>
                      <a:pt x="43" y="44"/>
                    </a:moveTo>
                    <a:lnTo>
                      <a:pt x="20" y="19"/>
                    </a:lnTo>
                    <a:lnTo>
                      <a:pt x="20" y="19"/>
                    </a:lnTo>
                    <a:lnTo>
                      <a:pt x="47" y="38"/>
                    </a:lnTo>
                    <a:lnTo>
                      <a:pt x="58" y="32"/>
                    </a:lnTo>
                    <a:lnTo>
                      <a:pt x="70" y="28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5" y="28"/>
                    </a:lnTo>
                    <a:lnTo>
                      <a:pt x="83" y="30"/>
                    </a:lnTo>
                    <a:lnTo>
                      <a:pt x="91" y="32"/>
                    </a:lnTo>
                    <a:lnTo>
                      <a:pt x="96" y="34"/>
                    </a:lnTo>
                    <a:lnTo>
                      <a:pt x="100" y="38"/>
                    </a:lnTo>
                    <a:lnTo>
                      <a:pt x="125" y="19"/>
                    </a:lnTo>
                    <a:lnTo>
                      <a:pt x="104" y="42"/>
                    </a:lnTo>
                    <a:lnTo>
                      <a:pt x="110" y="53"/>
                    </a:lnTo>
                    <a:lnTo>
                      <a:pt x="114" y="65"/>
                    </a:lnTo>
                    <a:lnTo>
                      <a:pt x="144" y="67"/>
                    </a:lnTo>
                    <a:lnTo>
                      <a:pt x="144" y="67"/>
                    </a:lnTo>
                    <a:lnTo>
                      <a:pt x="114" y="69"/>
                    </a:lnTo>
                    <a:lnTo>
                      <a:pt x="110" y="80"/>
                    </a:lnTo>
                    <a:lnTo>
                      <a:pt x="104" y="94"/>
                    </a:lnTo>
                    <a:lnTo>
                      <a:pt x="121" y="115"/>
                    </a:lnTo>
                    <a:lnTo>
                      <a:pt x="121" y="115"/>
                    </a:lnTo>
                    <a:lnTo>
                      <a:pt x="100" y="95"/>
                    </a:lnTo>
                    <a:lnTo>
                      <a:pt x="89" y="101"/>
                    </a:lnTo>
                    <a:lnTo>
                      <a:pt x="75" y="105"/>
                    </a:lnTo>
                    <a:lnTo>
                      <a:pt x="73" y="134"/>
                    </a:lnTo>
                    <a:lnTo>
                      <a:pt x="73" y="134"/>
                    </a:lnTo>
                    <a:lnTo>
                      <a:pt x="70" y="105"/>
                    </a:lnTo>
                    <a:lnTo>
                      <a:pt x="58" y="101"/>
                    </a:lnTo>
                    <a:lnTo>
                      <a:pt x="47" y="95"/>
                    </a:lnTo>
                    <a:lnTo>
                      <a:pt x="22" y="117"/>
                    </a:lnTo>
                    <a:lnTo>
                      <a:pt x="22" y="115"/>
                    </a:lnTo>
                    <a:lnTo>
                      <a:pt x="39" y="92"/>
                    </a:lnTo>
                    <a:lnTo>
                      <a:pt x="35" y="82"/>
                    </a:lnTo>
                    <a:lnTo>
                      <a:pt x="31" y="71"/>
                    </a:lnTo>
                    <a:lnTo>
                      <a:pt x="0" y="67"/>
                    </a:lnTo>
                    <a:lnTo>
                      <a:pt x="2" y="67"/>
                    </a:lnTo>
                    <a:lnTo>
                      <a:pt x="33" y="65"/>
                    </a:lnTo>
                    <a:lnTo>
                      <a:pt x="37" y="53"/>
                    </a:lnTo>
                    <a:lnTo>
                      <a:pt x="43" y="44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9" name="Google Shape;1989;p29"/>
              <p:cNvSpPr/>
              <p:nvPr/>
            </p:nvSpPr>
            <p:spPr>
              <a:xfrm>
                <a:off x="4735" y="1692"/>
                <a:ext cx="144" cy="134"/>
              </a:xfrm>
              <a:custGeom>
                <a:rect b="b" l="l" r="r" t="t"/>
                <a:pathLst>
                  <a:path extrusionOk="0" h="134" w="144">
                    <a:moveTo>
                      <a:pt x="43" y="44"/>
                    </a:moveTo>
                    <a:lnTo>
                      <a:pt x="20" y="19"/>
                    </a:lnTo>
                    <a:lnTo>
                      <a:pt x="20" y="19"/>
                    </a:lnTo>
                    <a:lnTo>
                      <a:pt x="47" y="38"/>
                    </a:lnTo>
                    <a:lnTo>
                      <a:pt x="58" y="32"/>
                    </a:lnTo>
                    <a:lnTo>
                      <a:pt x="70" y="28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5" y="28"/>
                    </a:lnTo>
                    <a:lnTo>
                      <a:pt x="83" y="30"/>
                    </a:lnTo>
                    <a:lnTo>
                      <a:pt x="91" y="32"/>
                    </a:lnTo>
                    <a:lnTo>
                      <a:pt x="96" y="34"/>
                    </a:lnTo>
                    <a:lnTo>
                      <a:pt x="100" y="38"/>
                    </a:lnTo>
                    <a:lnTo>
                      <a:pt x="125" y="19"/>
                    </a:lnTo>
                    <a:lnTo>
                      <a:pt x="125" y="19"/>
                    </a:lnTo>
                    <a:lnTo>
                      <a:pt x="104" y="42"/>
                    </a:lnTo>
                    <a:lnTo>
                      <a:pt x="110" y="53"/>
                    </a:lnTo>
                    <a:lnTo>
                      <a:pt x="114" y="65"/>
                    </a:lnTo>
                    <a:lnTo>
                      <a:pt x="144" y="67"/>
                    </a:lnTo>
                    <a:lnTo>
                      <a:pt x="144" y="67"/>
                    </a:lnTo>
                    <a:lnTo>
                      <a:pt x="114" y="69"/>
                    </a:lnTo>
                    <a:lnTo>
                      <a:pt x="110" y="80"/>
                    </a:lnTo>
                    <a:lnTo>
                      <a:pt x="104" y="94"/>
                    </a:lnTo>
                    <a:lnTo>
                      <a:pt x="121" y="115"/>
                    </a:lnTo>
                    <a:lnTo>
                      <a:pt x="121" y="115"/>
                    </a:lnTo>
                    <a:lnTo>
                      <a:pt x="100" y="95"/>
                    </a:lnTo>
                    <a:lnTo>
                      <a:pt x="89" y="101"/>
                    </a:lnTo>
                    <a:lnTo>
                      <a:pt x="75" y="105"/>
                    </a:lnTo>
                    <a:lnTo>
                      <a:pt x="73" y="134"/>
                    </a:lnTo>
                    <a:lnTo>
                      <a:pt x="73" y="134"/>
                    </a:lnTo>
                    <a:lnTo>
                      <a:pt x="70" y="105"/>
                    </a:lnTo>
                    <a:lnTo>
                      <a:pt x="58" y="101"/>
                    </a:lnTo>
                    <a:lnTo>
                      <a:pt x="47" y="95"/>
                    </a:lnTo>
                    <a:lnTo>
                      <a:pt x="22" y="117"/>
                    </a:lnTo>
                    <a:lnTo>
                      <a:pt x="22" y="115"/>
                    </a:lnTo>
                    <a:lnTo>
                      <a:pt x="39" y="92"/>
                    </a:lnTo>
                    <a:lnTo>
                      <a:pt x="35" y="82"/>
                    </a:lnTo>
                    <a:lnTo>
                      <a:pt x="31" y="71"/>
                    </a:lnTo>
                    <a:lnTo>
                      <a:pt x="0" y="67"/>
                    </a:lnTo>
                    <a:lnTo>
                      <a:pt x="2" y="67"/>
                    </a:lnTo>
                    <a:lnTo>
                      <a:pt x="33" y="65"/>
                    </a:lnTo>
                    <a:lnTo>
                      <a:pt x="37" y="53"/>
                    </a:lnTo>
                    <a:lnTo>
                      <a:pt x="43" y="44"/>
                    </a:lnTo>
                  </a:path>
                </a:pathLst>
              </a:custGeom>
              <a:noFill/>
              <a:ln cap="flat" cmpd="sng" w="9525">
                <a:solidFill>
                  <a:srgbClr val="131516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0" name="Google Shape;1990;p29"/>
              <p:cNvSpPr/>
              <p:nvPr/>
            </p:nvSpPr>
            <p:spPr>
              <a:xfrm>
                <a:off x="4783" y="1730"/>
                <a:ext cx="48" cy="57"/>
              </a:xfrm>
              <a:custGeom>
                <a:rect b="b" l="l" r="r" t="t"/>
                <a:pathLst>
                  <a:path extrusionOk="0" h="57" w="48">
                    <a:moveTo>
                      <a:pt x="0" y="15"/>
                    </a:moveTo>
                    <a:lnTo>
                      <a:pt x="23" y="0"/>
                    </a:lnTo>
                    <a:lnTo>
                      <a:pt x="48" y="15"/>
                    </a:lnTo>
                    <a:lnTo>
                      <a:pt x="48" y="42"/>
                    </a:lnTo>
                    <a:lnTo>
                      <a:pt x="23" y="57"/>
                    </a:lnTo>
                    <a:lnTo>
                      <a:pt x="0" y="42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924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1" name="Google Shape;1991;p29"/>
              <p:cNvSpPr/>
              <p:nvPr/>
            </p:nvSpPr>
            <p:spPr>
              <a:xfrm>
                <a:off x="4783" y="1730"/>
                <a:ext cx="48" cy="57"/>
              </a:xfrm>
              <a:custGeom>
                <a:rect b="b" l="l" r="r" t="t"/>
                <a:pathLst>
                  <a:path extrusionOk="0" h="57" w="48">
                    <a:moveTo>
                      <a:pt x="0" y="15"/>
                    </a:moveTo>
                    <a:lnTo>
                      <a:pt x="23" y="0"/>
                    </a:lnTo>
                    <a:lnTo>
                      <a:pt x="48" y="15"/>
                    </a:lnTo>
                    <a:lnTo>
                      <a:pt x="48" y="42"/>
                    </a:lnTo>
                    <a:lnTo>
                      <a:pt x="23" y="57"/>
                    </a:lnTo>
                    <a:lnTo>
                      <a:pt x="0" y="42"/>
                    </a:lnTo>
                    <a:lnTo>
                      <a:pt x="0" y="15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13151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2" name="Google Shape;1992;p29"/>
              <p:cNvSpPr/>
              <p:nvPr/>
            </p:nvSpPr>
            <p:spPr>
              <a:xfrm>
                <a:off x="4709" y="1974"/>
                <a:ext cx="216" cy="19"/>
              </a:xfrm>
              <a:custGeom>
                <a:rect b="b" l="l" r="r" t="t"/>
                <a:pathLst>
                  <a:path extrusionOk="0" h="19" w="216">
                    <a:moveTo>
                      <a:pt x="0" y="9"/>
                    </a:moveTo>
                    <a:lnTo>
                      <a:pt x="3" y="5"/>
                    </a:lnTo>
                    <a:lnTo>
                      <a:pt x="7" y="1"/>
                    </a:lnTo>
                    <a:lnTo>
                      <a:pt x="13" y="0"/>
                    </a:lnTo>
                    <a:lnTo>
                      <a:pt x="19" y="0"/>
                    </a:lnTo>
                    <a:lnTo>
                      <a:pt x="23" y="1"/>
                    </a:lnTo>
                    <a:lnTo>
                      <a:pt x="28" y="3"/>
                    </a:lnTo>
                    <a:lnTo>
                      <a:pt x="32" y="9"/>
                    </a:lnTo>
                    <a:lnTo>
                      <a:pt x="34" y="15"/>
                    </a:lnTo>
                    <a:lnTo>
                      <a:pt x="36" y="17"/>
                    </a:lnTo>
                    <a:lnTo>
                      <a:pt x="40" y="19"/>
                    </a:lnTo>
                    <a:lnTo>
                      <a:pt x="44" y="19"/>
                    </a:lnTo>
                    <a:lnTo>
                      <a:pt x="48" y="19"/>
                    </a:lnTo>
                    <a:lnTo>
                      <a:pt x="57" y="15"/>
                    </a:lnTo>
                    <a:lnTo>
                      <a:pt x="61" y="11"/>
                    </a:lnTo>
                    <a:lnTo>
                      <a:pt x="65" y="7"/>
                    </a:lnTo>
                    <a:lnTo>
                      <a:pt x="69" y="3"/>
                    </a:lnTo>
                    <a:lnTo>
                      <a:pt x="74" y="1"/>
                    </a:lnTo>
                    <a:lnTo>
                      <a:pt x="80" y="1"/>
                    </a:lnTo>
                    <a:lnTo>
                      <a:pt x="86" y="1"/>
                    </a:lnTo>
                    <a:lnTo>
                      <a:pt x="90" y="3"/>
                    </a:lnTo>
                    <a:lnTo>
                      <a:pt x="96" y="7"/>
                    </a:lnTo>
                    <a:lnTo>
                      <a:pt x="97" y="11"/>
                    </a:lnTo>
                    <a:lnTo>
                      <a:pt x="105" y="15"/>
                    </a:lnTo>
                    <a:lnTo>
                      <a:pt x="113" y="17"/>
                    </a:lnTo>
                    <a:lnTo>
                      <a:pt x="117" y="17"/>
                    </a:lnTo>
                    <a:lnTo>
                      <a:pt x="121" y="15"/>
                    </a:lnTo>
                    <a:lnTo>
                      <a:pt x="122" y="13"/>
                    </a:lnTo>
                    <a:lnTo>
                      <a:pt x="126" y="9"/>
                    </a:lnTo>
                    <a:lnTo>
                      <a:pt x="128" y="5"/>
                    </a:lnTo>
                    <a:lnTo>
                      <a:pt x="132" y="3"/>
                    </a:lnTo>
                    <a:lnTo>
                      <a:pt x="136" y="1"/>
                    </a:lnTo>
                    <a:lnTo>
                      <a:pt x="142" y="1"/>
                    </a:lnTo>
                    <a:lnTo>
                      <a:pt x="145" y="1"/>
                    </a:lnTo>
                    <a:lnTo>
                      <a:pt x="151" y="3"/>
                    </a:lnTo>
                    <a:lnTo>
                      <a:pt x="155" y="7"/>
                    </a:lnTo>
                    <a:lnTo>
                      <a:pt x="159" y="9"/>
                    </a:lnTo>
                    <a:lnTo>
                      <a:pt x="163" y="15"/>
                    </a:lnTo>
                    <a:lnTo>
                      <a:pt x="168" y="17"/>
                    </a:lnTo>
                    <a:lnTo>
                      <a:pt x="174" y="17"/>
                    </a:lnTo>
                    <a:lnTo>
                      <a:pt x="180" y="15"/>
                    </a:lnTo>
                    <a:lnTo>
                      <a:pt x="184" y="9"/>
                    </a:lnTo>
                    <a:lnTo>
                      <a:pt x="190" y="5"/>
                    </a:lnTo>
                    <a:lnTo>
                      <a:pt x="193" y="1"/>
                    </a:lnTo>
                    <a:lnTo>
                      <a:pt x="199" y="0"/>
                    </a:lnTo>
                    <a:lnTo>
                      <a:pt x="205" y="0"/>
                    </a:lnTo>
                    <a:lnTo>
                      <a:pt x="209" y="1"/>
                    </a:lnTo>
                    <a:lnTo>
                      <a:pt x="213" y="3"/>
                    </a:lnTo>
                    <a:lnTo>
                      <a:pt x="216" y="7"/>
                    </a:lnTo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3" name="Google Shape;1993;p29"/>
              <p:cNvSpPr/>
              <p:nvPr/>
            </p:nvSpPr>
            <p:spPr>
              <a:xfrm>
                <a:off x="4703" y="1903"/>
                <a:ext cx="228" cy="23"/>
              </a:xfrm>
              <a:custGeom>
                <a:rect b="b" l="l" r="r" t="t"/>
                <a:pathLst>
                  <a:path extrusionOk="0" h="23" w="228">
                    <a:moveTo>
                      <a:pt x="0" y="3"/>
                    </a:moveTo>
                    <a:lnTo>
                      <a:pt x="9" y="1"/>
                    </a:lnTo>
                    <a:lnTo>
                      <a:pt x="19" y="1"/>
                    </a:lnTo>
                    <a:lnTo>
                      <a:pt x="29" y="5"/>
                    </a:lnTo>
                    <a:lnTo>
                      <a:pt x="38" y="11"/>
                    </a:lnTo>
                    <a:lnTo>
                      <a:pt x="40" y="15"/>
                    </a:lnTo>
                    <a:lnTo>
                      <a:pt x="46" y="19"/>
                    </a:lnTo>
                    <a:lnTo>
                      <a:pt x="50" y="21"/>
                    </a:lnTo>
                    <a:lnTo>
                      <a:pt x="56" y="21"/>
                    </a:lnTo>
                    <a:lnTo>
                      <a:pt x="61" y="21"/>
                    </a:lnTo>
                    <a:lnTo>
                      <a:pt x="67" y="19"/>
                    </a:lnTo>
                    <a:lnTo>
                      <a:pt x="71" y="15"/>
                    </a:lnTo>
                    <a:lnTo>
                      <a:pt x="73" y="11"/>
                    </a:lnTo>
                    <a:lnTo>
                      <a:pt x="75" y="5"/>
                    </a:lnTo>
                    <a:lnTo>
                      <a:pt x="79" y="3"/>
                    </a:lnTo>
                    <a:lnTo>
                      <a:pt x="84" y="1"/>
                    </a:lnTo>
                    <a:lnTo>
                      <a:pt x="90" y="0"/>
                    </a:lnTo>
                    <a:lnTo>
                      <a:pt x="96" y="0"/>
                    </a:lnTo>
                    <a:lnTo>
                      <a:pt x="102" y="1"/>
                    </a:lnTo>
                    <a:lnTo>
                      <a:pt x="105" y="5"/>
                    </a:lnTo>
                    <a:lnTo>
                      <a:pt x="109" y="11"/>
                    </a:lnTo>
                    <a:lnTo>
                      <a:pt x="111" y="17"/>
                    </a:lnTo>
                    <a:lnTo>
                      <a:pt x="115" y="19"/>
                    </a:lnTo>
                    <a:lnTo>
                      <a:pt x="121" y="21"/>
                    </a:lnTo>
                    <a:lnTo>
                      <a:pt x="127" y="23"/>
                    </a:lnTo>
                    <a:lnTo>
                      <a:pt x="132" y="21"/>
                    </a:lnTo>
                    <a:lnTo>
                      <a:pt x="138" y="19"/>
                    </a:lnTo>
                    <a:lnTo>
                      <a:pt x="142" y="15"/>
                    </a:lnTo>
                    <a:lnTo>
                      <a:pt x="146" y="11"/>
                    </a:lnTo>
                    <a:lnTo>
                      <a:pt x="148" y="7"/>
                    </a:lnTo>
                    <a:lnTo>
                      <a:pt x="151" y="3"/>
                    </a:lnTo>
                    <a:lnTo>
                      <a:pt x="155" y="1"/>
                    </a:lnTo>
                    <a:lnTo>
                      <a:pt x="161" y="0"/>
                    </a:lnTo>
                    <a:lnTo>
                      <a:pt x="165" y="1"/>
                    </a:lnTo>
                    <a:lnTo>
                      <a:pt x="171" y="3"/>
                    </a:lnTo>
                    <a:lnTo>
                      <a:pt x="174" y="7"/>
                    </a:lnTo>
                    <a:lnTo>
                      <a:pt x="176" y="11"/>
                    </a:lnTo>
                    <a:lnTo>
                      <a:pt x="178" y="15"/>
                    </a:lnTo>
                    <a:lnTo>
                      <a:pt x="182" y="17"/>
                    </a:lnTo>
                    <a:lnTo>
                      <a:pt x="188" y="19"/>
                    </a:lnTo>
                    <a:lnTo>
                      <a:pt x="192" y="19"/>
                    </a:lnTo>
                    <a:lnTo>
                      <a:pt x="198" y="19"/>
                    </a:lnTo>
                    <a:lnTo>
                      <a:pt x="203" y="17"/>
                    </a:lnTo>
                    <a:lnTo>
                      <a:pt x="207" y="15"/>
                    </a:lnTo>
                    <a:lnTo>
                      <a:pt x="211" y="11"/>
                    </a:lnTo>
                    <a:lnTo>
                      <a:pt x="217" y="5"/>
                    </a:lnTo>
                    <a:lnTo>
                      <a:pt x="221" y="1"/>
                    </a:lnTo>
                    <a:lnTo>
                      <a:pt x="224" y="0"/>
                    </a:lnTo>
                    <a:lnTo>
                      <a:pt x="228" y="0"/>
                    </a:lnTo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4" name="Google Shape;1994;p29"/>
              <p:cNvSpPr/>
              <p:nvPr/>
            </p:nvSpPr>
            <p:spPr>
              <a:xfrm>
                <a:off x="4707" y="1903"/>
                <a:ext cx="224" cy="21"/>
              </a:xfrm>
              <a:custGeom>
                <a:rect b="b" l="l" r="r" t="t"/>
                <a:pathLst>
                  <a:path extrusionOk="0" h="21" w="224">
                    <a:moveTo>
                      <a:pt x="0" y="21"/>
                    </a:moveTo>
                    <a:lnTo>
                      <a:pt x="7" y="21"/>
                    </a:lnTo>
                    <a:lnTo>
                      <a:pt x="17" y="21"/>
                    </a:lnTo>
                    <a:lnTo>
                      <a:pt x="27" y="17"/>
                    </a:lnTo>
                    <a:lnTo>
                      <a:pt x="34" y="11"/>
                    </a:lnTo>
                    <a:lnTo>
                      <a:pt x="38" y="5"/>
                    </a:lnTo>
                    <a:lnTo>
                      <a:pt x="44" y="1"/>
                    </a:lnTo>
                    <a:lnTo>
                      <a:pt x="50" y="0"/>
                    </a:lnTo>
                    <a:lnTo>
                      <a:pt x="55" y="0"/>
                    </a:lnTo>
                    <a:lnTo>
                      <a:pt x="61" y="1"/>
                    </a:lnTo>
                    <a:lnTo>
                      <a:pt x="65" y="3"/>
                    </a:lnTo>
                    <a:lnTo>
                      <a:pt x="69" y="7"/>
                    </a:lnTo>
                    <a:lnTo>
                      <a:pt x="69" y="11"/>
                    </a:lnTo>
                    <a:lnTo>
                      <a:pt x="73" y="15"/>
                    </a:lnTo>
                    <a:lnTo>
                      <a:pt x="76" y="19"/>
                    </a:lnTo>
                    <a:lnTo>
                      <a:pt x="80" y="21"/>
                    </a:lnTo>
                    <a:lnTo>
                      <a:pt x="86" y="21"/>
                    </a:lnTo>
                    <a:lnTo>
                      <a:pt x="92" y="21"/>
                    </a:lnTo>
                    <a:lnTo>
                      <a:pt x="98" y="19"/>
                    </a:lnTo>
                    <a:lnTo>
                      <a:pt x="101" y="15"/>
                    </a:lnTo>
                    <a:lnTo>
                      <a:pt x="105" y="11"/>
                    </a:lnTo>
                    <a:lnTo>
                      <a:pt x="107" y="7"/>
                    </a:lnTo>
                    <a:lnTo>
                      <a:pt x="111" y="5"/>
                    </a:lnTo>
                    <a:lnTo>
                      <a:pt x="115" y="1"/>
                    </a:lnTo>
                    <a:lnTo>
                      <a:pt x="121" y="0"/>
                    </a:lnTo>
                    <a:lnTo>
                      <a:pt x="124" y="0"/>
                    </a:lnTo>
                    <a:lnTo>
                      <a:pt x="130" y="1"/>
                    </a:lnTo>
                    <a:lnTo>
                      <a:pt x="136" y="5"/>
                    </a:lnTo>
                    <a:lnTo>
                      <a:pt x="142" y="11"/>
                    </a:lnTo>
                    <a:lnTo>
                      <a:pt x="144" y="15"/>
                    </a:lnTo>
                    <a:lnTo>
                      <a:pt x="147" y="19"/>
                    </a:lnTo>
                    <a:lnTo>
                      <a:pt x="153" y="19"/>
                    </a:lnTo>
                    <a:lnTo>
                      <a:pt x="157" y="19"/>
                    </a:lnTo>
                    <a:lnTo>
                      <a:pt x="163" y="19"/>
                    </a:lnTo>
                    <a:lnTo>
                      <a:pt x="167" y="17"/>
                    </a:lnTo>
                    <a:lnTo>
                      <a:pt x="170" y="15"/>
                    </a:lnTo>
                    <a:lnTo>
                      <a:pt x="172" y="11"/>
                    </a:lnTo>
                    <a:lnTo>
                      <a:pt x="176" y="5"/>
                    </a:lnTo>
                    <a:lnTo>
                      <a:pt x="180" y="1"/>
                    </a:lnTo>
                    <a:lnTo>
                      <a:pt x="184" y="0"/>
                    </a:lnTo>
                    <a:lnTo>
                      <a:pt x="190" y="0"/>
                    </a:lnTo>
                    <a:lnTo>
                      <a:pt x="195" y="0"/>
                    </a:lnTo>
                    <a:lnTo>
                      <a:pt x="201" y="1"/>
                    </a:lnTo>
                    <a:lnTo>
                      <a:pt x="205" y="5"/>
                    </a:lnTo>
                    <a:lnTo>
                      <a:pt x="207" y="11"/>
                    </a:lnTo>
                    <a:lnTo>
                      <a:pt x="217" y="15"/>
                    </a:lnTo>
                    <a:lnTo>
                      <a:pt x="224" y="15"/>
                    </a:lnTo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5" name="Google Shape;1995;p29"/>
              <p:cNvSpPr/>
              <p:nvPr/>
            </p:nvSpPr>
            <p:spPr>
              <a:xfrm>
                <a:off x="4791" y="2022"/>
                <a:ext cx="42" cy="38"/>
              </a:xfrm>
              <a:custGeom>
                <a:rect b="b" l="l" r="r" t="t"/>
                <a:pathLst>
                  <a:path extrusionOk="0" h="38" w="42">
                    <a:moveTo>
                      <a:pt x="42" y="0"/>
                    </a:moveTo>
                    <a:lnTo>
                      <a:pt x="21" y="38"/>
                    </a:lnTo>
                    <a:lnTo>
                      <a:pt x="0" y="0"/>
                    </a:lnTo>
                    <a:lnTo>
                      <a:pt x="42" y="0"/>
                    </a:lnTo>
                    <a:lnTo>
                      <a:pt x="21" y="38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FFF5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6" name="Google Shape;1996;p29"/>
              <p:cNvSpPr/>
              <p:nvPr/>
            </p:nvSpPr>
            <p:spPr>
              <a:xfrm>
                <a:off x="4791" y="1964"/>
                <a:ext cx="42" cy="38"/>
              </a:xfrm>
              <a:custGeom>
                <a:rect b="b" l="l" r="r" t="t"/>
                <a:pathLst>
                  <a:path extrusionOk="0" h="38" w="42">
                    <a:moveTo>
                      <a:pt x="42" y="0"/>
                    </a:moveTo>
                    <a:lnTo>
                      <a:pt x="21" y="38"/>
                    </a:lnTo>
                    <a:lnTo>
                      <a:pt x="0" y="0"/>
                    </a:lnTo>
                    <a:lnTo>
                      <a:pt x="42" y="0"/>
                    </a:lnTo>
                    <a:lnTo>
                      <a:pt x="21" y="38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FFF5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7" name="Google Shape;1997;p29"/>
              <p:cNvSpPr/>
              <p:nvPr/>
            </p:nvSpPr>
            <p:spPr>
              <a:xfrm>
                <a:off x="4789" y="2071"/>
                <a:ext cx="42" cy="39"/>
              </a:xfrm>
              <a:custGeom>
                <a:rect b="b" l="l" r="r" t="t"/>
                <a:pathLst>
                  <a:path extrusionOk="0" h="39" w="42">
                    <a:moveTo>
                      <a:pt x="42" y="0"/>
                    </a:moveTo>
                    <a:lnTo>
                      <a:pt x="21" y="39"/>
                    </a:lnTo>
                    <a:lnTo>
                      <a:pt x="0" y="0"/>
                    </a:lnTo>
                    <a:lnTo>
                      <a:pt x="42" y="0"/>
                    </a:lnTo>
                    <a:lnTo>
                      <a:pt x="21" y="39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FFF5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8" name="Google Shape;1998;p29"/>
              <p:cNvSpPr/>
              <p:nvPr/>
            </p:nvSpPr>
            <p:spPr>
              <a:xfrm>
                <a:off x="4628" y="2029"/>
                <a:ext cx="23" cy="31"/>
              </a:xfrm>
              <a:custGeom>
                <a:rect b="b" l="l" r="r" t="t"/>
                <a:pathLst>
                  <a:path extrusionOk="0" h="31" w="23">
                    <a:moveTo>
                      <a:pt x="23" y="16"/>
                    </a:moveTo>
                    <a:lnTo>
                      <a:pt x="12" y="31"/>
                    </a:lnTo>
                    <a:lnTo>
                      <a:pt x="0" y="16"/>
                    </a:lnTo>
                    <a:lnTo>
                      <a:pt x="12" y="0"/>
                    </a:lnTo>
                    <a:lnTo>
                      <a:pt x="23" y="16"/>
                    </a:lnTo>
                    <a:close/>
                  </a:path>
                </a:pathLst>
              </a:custGeom>
              <a:solidFill>
                <a:srgbClr val="84C32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9" name="Google Shape;1999;p29"/>
              <p:cNvSpPr/>
              <p:nvPr/>
            </p:nvSpPr>
            <p:spPr>
              <a:xfrm>
                <a:off x="4628" y="2029"/>
                <a:ext cx="23" cy="31"/>
              </a:xfrm>
              <a:custGeom>
                <a:rect b="b" l="l" r="r" t="t"/>
                <a:pathLst>
                  <a:path extrusionOk="0" h="31" w="23">
                    <a:moveTo>
                      <a:pt x="23" y="16"/>
                    </a:moveTo>
                    <a:lnTo>
                      <a:pt x="12" y="31"/>
                    </a:lnTo>
                    <a:lnTo>
                      <a:pt x="0" y="16"/>
                    </a:lnTo>
                    <a:lnTo>
                      <a:pt x="12" y="0"/>
                    </a:lnTo>
                    <a:lnTo>
                      <a:pt x="23" y="16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1F1A1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0" name="Google Shape;2000;p29"/>
              <p:cNvSpPr/>
              <p:nvPr/>
            </p:nvSpPr>
            <p:spPr>
              <a:xfrm>
                <a:off x="4711" y="2035"/>
                <a:ext cx="19" cy="25"/>
              </a:xfrm>
              <a:custGeom>
                <a:rect b="b" l="l" r="r" t="t"/>
                <a:pathLst>
                  <a:path extrusionOk="0" h="25" w="19">
                    <a:moveTo>
                      <a:pt x="19" y="10"/>
                    </a:moveTo>
                    <a:lnTo>
                      <a:pt x="7" y="25"/>
                    </a:lnTo>
                    <a:lnTo>
                      <a:pt x="0" y="15"/>
                    </a:lnTo>
                    <a:lnTo>
                      <a:pt x="3" y="10"/>
                    </a:lnTo>
                    <a:lnTo>
                      <a:pt x="0" y="4"/>
                    </a:lnTo>
                    <a:lnTo>
                      <a:pt x="3" y="0"/>
                    </a:lnTo>
                    <a:lnTo>
                      <a:pt x="7" y="4"/>
                    </a:lnTo>
                    <a:lnTo>
                      <a:pt x="11" y="0"/>
                    </a:lnTo>
                    <a:lnTo>
                      <a:pt x="19" y="10"/>
                    </a:lnTo>
                    <a:close/>
                  </a:path>
                </a:pathLst>
              </a:custGeom>
              <a:solidFill>
                <a:srgbClr val="84C32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1" name="Google Shape;2001;p29"/>
              <p:cNvSpPr/>
              <p:nvPr/>
            </p:nvSpPr>
            <p:spPr>
              <a:xfrm>
                <a:off x="4711" y="2035"/>
                <a:ext cx="19" cy="25"/>
              </a:xfrm>
              <a:custGeom>
                <a:rect b="b" l="l" r="r" t="t"/>
                <a:pathLst>
                  <a:path extrusionOk="0" h="25" w="19">
                    <a:moveTo>
                      <a:pt x="19" y="10"/>
                    </a:moveTo>
                    <a:lnTo>
                      <a:pt x="7" y="25"/>
                    </a:lnTo>
                    <a:lnTo>
                      <a:pt x="0" y="15"/>
                    </a:lnTo>
                    <a:lnTo>
                      <a:pt x="3" y="10"/>
                    </a:lnTo>
                    <a:lnTo>
                      <a:pt x="0" y="4"/>
                    </a:lnTo>
                    <a:lnTo>
                      <a:pt x="3" y="0"/>
                    </a:lnTo>
                    <a:lnTo>
                      <a:pt x="7" y="4"/>
                    </a:lnTo>
                    <a:lnTo>
                      <a:pt x="11" y="0"/>
                    </a:lnTo>
                    <a:lnTo>
                      <a:pt x="19" y="1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1F1A1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2" name="Google Shape;2002;p29"/>
              <p:cNvSpPr/>
              <p:nvPr/>
            </p:nvSpPr>
            <p:spPr>
              <a:xfrm>
                <a:off x="4691" y="2029"/>
                <a:ext cx="20" cy="31"/>
              </a:xfrm>
              <a:custGeom>
                <a:rect b="b" l="l" r="r" t="t"/>
                <a:pathLst>
                  <a:path extrusionOk="0" h="31" w="20">
                    <a:moveTo>
                      <a:pt x="20" y="16"/>
                    </a:moveTo>
                    <a:lnTo>
                      <a:pt x="8" y="31"/>
                    </a:lnTo>
                    <a:lnTo>
                      <a:pt x="0" y="21"/>
                    </a:lnTo>
                    <a:lnTo>
                      <a:pt x="4" y="16"/>
                    </a:lnTo>
                    <a:lnTo>
                      <a:pt x="0" y="10"/>
                    </a:lnTo>
                    <a:lnTo>
                      <a:pt x="8" y="0"/>
                    </a:lnTo>
                    <a:lnTo>
                      <a:pt x="20" y="16"/>
                    </a:lnTo>
                    <a:close/>
                  </a:path>
                </a:pathLst>
              </a:custGeom>
              <a:solidFill>
                <a:srgbClr val="84C32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3" name="Google Shape;2003;p29"/>
              <p:cNvSpPr/>
              <p:nvPr/>
            </p:nvSpPr>
            <p:spPr>
              <a:xfrm>
                <a:off x="4691" y="2029"/>
                <a:ext cx="20" cy="31"/>
              </a:xfrm>
              <a:custGeom>
                <a:rect b="b" l="l" r="r" t="t"/>
                <a:pathLst>
                  <a:path extrusionOk="0" h="31" w="20">
                    <a:moveTo>
                      <a:pt x="20" y="16"/>
                    </a:moveTo>
                    <a:lnTo>
                      <a:pt x="8" y="31"/>
                    </a:lnTo>
                    <a:lnTo>
                      <a:pt x="0" y="21"/>
                    </a:lnTo>
                    <a:lnTo>
                      <a:pt x="4" y="16"/>
                    </a:lnTo>
                    <a:lnTo>
                      <a:pt x="0" y="10"/>
                    </a:lnTo>
                    <a:lnTo>
                      <a:pt x="8" y="0"/>
                    </a:lnTo>
                    <a:lnTo>
                      <a:pt x="20" y="16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1F1A1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4" name="Google Shape;2004;p29"/>
              <p:cNvSpPr/>
              <p:nvPr/>
            </p:nvSpPr>
            <p:spPr>
              <a:xfrm>
                <a:off x="4672" y="2029"/>
                <a:ext cx="19" cy="31"/>
              </a:xfrm>
              <a:custGeom>
                <a:rect b="b" l="l" r="r" t="t"/>
                <a:pathLst>
                  <a:path extrusionOk="0" h="31" w="19">
                    <a:moveTo>
                      <a:pt x="19" y="16"/>
                    </a:moveTo>
                    <a:lnTo>
                      <a:pt x="8" y="31"/>
                    </a:lnTo>
                    <a:lnTo>
                      <a:pt x="0" y="21"/>
                    </a:lnTo>
                    <a:lnTo>
                      <a:pt x="2" y="16"/>
                    </a:lnTo>
                    <a:lnTo>
                      <a:pt x="0" y="10"/>
                    </a:lnTo>
                    <a:lnTo>
                      <a:pt x="8" y="0"/>
                    </a:lnTo>
                    <a:lnTo>
                      <a:pt x="19" y="16"/>
                    </a:lnTo>
                    <a:close/>
                  </a:path>
                </a:pathLst>
              </a:custGeom>
              <a:solidFill>
                <a:srgbClr val="84C32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5" name="Google Shape;2005;p29"/>
              <p:cNvSpPr/>
              <p:nvPr/>
            </p:nvSpPr>
            <p:spPr>
              <a:xfrm>
                <a:off x="4672" y="2029"/>
                <a:ext cx="19" cy="31"/>
              </a:xfrm>
              <a:custGeom>
                <a:rect b="b" l="l" r="r" t="t"/>
                <a:pathLst>
                  <a:path extrusionOk="0" h="31" w="19">
                    <a:moveTo>
                      <a:pt x="19" y="16"/>
                    </a:moveTo>
                    <a:lnTo>
                      <a:pt x="8" y="31"/>
                    </a:lnTo>
                    <a:lnTo>
                      <a:pt x="0" y="21"/>
                    </a:lnTo>
                    <a:lnTo>
                      <a:pt x="2" y="16"/>
                    </a:lnTo>
                    <a:lnTo>
                      <a:pt x="0" y="10"/>
                    </a:lnTo>
                    <a:lnTo>
                      <a:pt x="8" y="0"/>
                    </a:lnTo>
                    <a:lnTo>
                      <a:pt x="19" y="16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1F1A1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6" name="Google Shape;2006;p29"/>
              <p:cNvSpPr/>
              <p:nvPr/>
            </p:nvSpPr>
            <p:spPr>
              <a:xfrm>
                <a:off x="4651" y="2029"/>
                <a:ext cx="21" cy="31"/>
              </a:xfrm>
              <a:custGeom>
                <a:rect b="b" l="l" r="r" t="t"/>
                <a:pathLst>
                  <a:path extrusionOk="0" h="31" w="21">
                    <a:moveTo>
                      <a:pt x="21" y="16"/>
                    </a:moveTo>
                    <a:lnTo>
                      <a:pt x="8" y="31"/>
                    </a:lnTo>
                    <a:lnTo>
                      <a:pt x="0" y="21"/>
                    </a:lnTo>
                    <a:lnTo>
                      <a:pt x="4" y="16"/>
                    </a:lnTo>
                    <a:lnTo>
                      <a:pt x="0" y="10"/>
                    </a:lnTo>
                    <a:lnTo>
                      <a:pt x="8" y="0"/>
                    </a:lnTo>
                    <a:lnTo>
                      <a:pt x="21" y="16"/>
                    </a:lnTo>
                    <a:close/>
                  </a:path>
                </a:pathLst>
              </a:custGeom>
              <a:solidFill>
                <a:srgbClr val="84C32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7" name="Google Shape;2007;p29"/>
              <p:cNvSpPr/>
              <p:nvPr/>
            </p:nvSpPr>
            <p:spPr>
              <a:xfrm>
                <a:off x="4651" y="2029"/>
                <a:ext cx="21" cy="31"/>
              </a:xfrm>
              <a:custGeom>
                <a:rect b="b" l="l" r="r" t="t"/>
                <a:pathLst>
                  <a:path extrusionOk="0" h="31" w="21">
                    <a:moveTo>
                      <a:pt x="21" y="16"/>
                    </a:moveTo>
                    <a:lnTo>
                      <a:pt x="8" y="31"/>
                    </a:lnTo>
                    <a:lnTo>
                      <a:pt x="0" y="21"/>
                    </a:lnTo>
                    <a:lnTo>
                      <a:pt x="4" y="16"/>
                    </a:lnTo>
                    <a:lnTo>
                      <a:pt x="0" y="10"/>
                    </a:lnTo>
                    <a:lnTo>
                      <a:pt x="8" y="0"/>
                    </a:lnTo>
                    <a:lnTo>
                      <a:pt x="21" y="16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1F1A1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8" name="Google Shape;2008;p29"/>
              <p:cNvSpPr/>
              <p:nvPr/>
            </p:nvSpPr>
            <p:spPr>
              <a:xfrm>
                <a:off x="4830" y="2029"/>
                <a:ext cx="24" cy="31"/>
              </a:xfrm>
              <a:custGeom>
                <a:rect b="b" l="l" r="r" t="t"/>
                <a:pathLst>
                  <a:path extrusionOk="0" h="31" w="24">
                    <a:moveTo>
                      <a:pt x="24" y="16"/>
                    </a:moveTo>
                    <a:lnTo>
                      <a:pt x="11" y="31"/>
                    </a:lnTo>
                    <a:lnTo>
                      <a:pt x="0" y="16"/>
                    </a:lnTo>
                    <a:lnTo>
                      <a:pt x="11" y="0"/>
                    </a:lnTo>
                    <a:lnTo>
                      <a:pt x="24" y="16"/>
                    </a:lnTo>
                    <a:close/>
                  </a:path>
                </a:pathLst>
              </a:custGeom>
              <a:solidFill>
                <a:srgbClr val="84C32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9" name="Google Shape;2009;p29"/>
              <p:cNvSpPr/>
              <p:nvPr/>
            </p:nvSpPr>
            <p:spPr>
              <a:xfrm>
                <a:off x="4830" y="2029"/>
                <a:ext cx="24" cy="31"/>
              </a:xfrm>
              <a:custGeom>
                <a:rect b="b" l="l" r="r" t="t"/>
                <a:pathLst>
                  <a:path extrusionOk="0" h="31" w="24">
                    <a:moveTo>
                      <a:pt x="24" y="16"/>
                    </a:moveTo>
                    <a:lnTo>
                      <a:pt x="11" y="31"/>
                    </a:lnTo>
                    <a:lnTo>
                      <a:pt x="0" y="16"/>
                    </a:lnTo>
                    <a:lnTo>
                      <a:pt x="11" y="0"/>
                    </a:lnTo>
                    <a:lnTo>
                      <a:pt x="24" y="16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1F1A1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0" name="Google Shape;2010;p29"/>
              <p:cNvSpPr/>
              <p:nvPr/>
            </p:nvSpPr>
            <p:spPr>
              <a:xfrm>
                <a:off x="4912" y="2035"/>
                <a:ext cx="21" cy="25"/>
              </a:xfrm>
              <a:custGeom>
                <a:rect b="b" l="l" r="r" t="t"/>
                <a:pathLst>
                  <a:path extrusionOk="0" h="25" w="21">
                    <a:moveTo>
                      <a:pt x="21" y="10"/>
                    </a:moveTo>
                    <a:lnTo>
                      <a:pt x="8" y="25"/>
                    </a:lnTo>
                    <a:lnTo>
                      <a:pt x="0" y="13"/>
                    </a:lnTo>
                    <a:lnTo>
                      <a:pt x="4" y="10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8" y="4"/>
                    </a:lnTo>
                    <a:lnTo>
                      <a:pt x="12" y="0"/>
                    </a:lnTo>
                    <a:lnTo>
                      <a:pt x="21" y="10"/>
                    </a:lnTo>
                    <a:close/>
                  </a:path>
                </a:pathLst>
              </a:custGeom>
              <a:solidFill>
                <a:srgbClr val="84C32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1" name="Google Shape;2011;p29"/>
              <p:cNvSpPr/>
              <p:nvPr/>
            </p:nvSpPr>
            <p:spPr>
              <a:xfrm>
                <a:off x="4912" y="2035"/>
                <a:ext cx="21" cy="25"/>
              </a:xfrm>
              <a:custGeom>
                <a:rect b="b" l="l" r="r" t="t"/>
                <a:pathLst>
                  <a:path extrusionOk="0" h="25" w="21">
                    <a:moveTo>
                      <a:pt x="21" y="10"/>
                    </a:moveTo>
                    <a:lnTo>
                      <a:pt x="8" y="25"/>
                    </a:lnTo>
                    <a:lnTo>
                      <a:pt x="0" y="13"/>
                    </a:lnTo>
                    <a:lnTo>
                      <a:pt x="4" y="10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8" y="4"/>
                    </a:lnTo>
                    <a:lnTo>
                      <a:pt x="12" y="0"/>
                    </a:lnTo>
                    <a:lnTo>
                      <a:pt x="21" y="1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1F1A1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2" name="Google Shape;2012;p29"/>
              <p:cNvSpPr/>
              <p:nvPr/>
            </p:nvSpPr>
            <p:spPr>
              <a:xfrm>
                <a:off x="4893" y="2029"/>
                <a:ext cx="19" cy="31"/>
              </a:xfrm>
              <a:custGeom>
                <a:rect b="b" l="l" r="r" t="t"/>
                <a:pathLst>
                  <a:path extrusionOk="0" h="31" w="19">
                    <a:moveTo>
                      <a:pt x="19" y="16"/>
                    </a:moveTo>
                    <a:lnTo>
                      <a:pt x="8" y="31"/>
                    </a:lnTo>
                    <a:lnTo>
                      <a:pt x="0" y="19"/>
                    </a:lnTo>
                    <a:lnTo>
                      <a:pt x="4" y="16"/>
                    </a:lnTo>
                    <a:lnTo>
                      <a:pt x="0" y="10"/>
                    </a:lnTo>
                    <a:lnTo>
                      <a:pt x="8" y="0"/>
                    </a:lnTo>
                    <a:lnTo>
                      <a:pt x="19" y="16"/>
                    </a:lnTo>
                    <a:close/>
                  </a:path>
                </a:pathLst>
              </a:custGeom>
              <a:solidFill>
                <a:srgbClr val="84C32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3" name="Google Shape;2013;p29"/>
              <p:cNvSpPr/>
              <p:nvPr/>
            </p:nvSpPr>
            <p:spPr>
              <a:xfrm>
                <a:off x="4893" y="2029"/>
                <a:ext cx="19" cy="31"/>
              </a:xfrm>
              <a:custGeom>
                <a:rect b="b" l="l" r="r" t="t"/>
                <a:pathLst>
                  <a:path extrusionOk="0" h="31" w="19">
                    <a:moveTo>
                      <a:pt x="19" y="16"/>
                    </a:moveTo>
                    <a:lnTo>
                      <a:pt x="8" y="31"/>
                    </a:lnTo>
                    <a:lnTo>
                      <a:pt x="0" y="19"/>
                    </a:lnTo>
                    <a:lnTo>
                      <a:pt x="4" y="16"/>
                    </a:lnTo>
                    <a:lnTo>
                      <a:pt x="0" y="10"/>
                    </a:lnTo>
                    <a:lnTo>
                      <a:pt x="8" y="0"/>
                    </a:lnTo>
                    <a:lnTo>
                      <a:pt x="19" y="16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1F1A1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4" name="Google Shape;2014;p29"/>
              <p:cNvSpPr/>
              <p:nvPr/>
            </p:nvSpPr>
            <p:spPr>
              <a:xfrm>
                <a:off x="4874" y="2029"/>
                <a:ext cx="19" cy="31"/>
              </a:xfrm>
              <a:custGeom>
                <a:rect b="b" l="l" r="r" t="t"/>
                <a:pathLst>
                  <a:path extrusionOk="0" h="31" w="19">
                    <a:moveTo>
                      <a:pt x="19" y="16"/>
                    </a:moveTo>
                    <a:lnTo>
                      <a:pt x="7" y="31"/>
                    </a:lnTo>
                    <a:lnTo>
                      <a:pt x="0" y="19"/>
                    </a:lnTo>
                    <a:lnTo>
                      <a:pt x="3" y="1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19" y="16"/>
                    </a:lnTo>
                    <a:close/>
                  </a:path>
                </a:pathLst>
              </a:custGeom>
              <a:solidFill>
                <a:srgbClr val="84C32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5" name="Google Shape;2015;p29"/>
              <p:cNvSpPr/>
              <p:nvPr/>
            </p:nvSpPr>
            <p:spPr>
              <a:xfrm>
                <a:off x="4874" y="2029"/>
                <a:ext cx="19" cy="31"/>
              </a:xfrm>
              <a:custGeom>
                <a:rect b="b" l="l" r="r" t="t"/>
                <a:pathLst>
                  <a:path extrusionOk="0" h="31" w="19">
                    <a:moveTo>
                      <a:pt x="19" y="16"/>
                    </a:moveTo>
                    <a:lnTo>
                      <a:pt x="7" y="31"/>
                    </a:lnTo>
                    <a:lnTo>
                      <a:pt x="0" y="19"/>
                    </a:lnTo>
                    <a:lnTo>
                      <a:pt x="3" y="1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19" y="16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1F1A1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6" name="Google Shape;2016;p29"/>
              <p:cNvSpPr/>
              <p:nvPr/>
            </p:nvSpPr>
            <p:spPr>
              <a:xfrm>
                <a:off x="4854" y="2029"/>
                <a:ext cx="20" cy="31"/>
              </a:xfrm>
              <a:custGeom>
                <a:rect b="b" l="l" r="r" t="t"/>
                <a:pathLst>
                  <a:path extrusionOk="0" h="31" w="20">
                    <a:moveTo>
                      <a:pt x="20" y="16"/>
                    </a:moveTo>
                    <a:lnTo>
                      <a:pt x="8" y="31"/>
                    </a:lnTo>
                    <a:lnTo>
                      <a:pt x="0" y="19"/>
                    </a:lnTo>
                    <a:lnTo>
                      <a:pt x="4" y="16"/>
                    </a:lnTo>
                    <a:lnTo>
                      <a:pt x="0" y="10"/>
                    </a:lnTo>
                    <a:lnTo>
                      <a:pt x="8" y="0"/>
                    </a:lnTo>
                    <a:lnTo>
                      <a:pt x="20" y="16"/>
                    </a:lnTo>
                    <a:close/>
                  </a:path>
                </a:pathLst>
              </a:custGeom>
              <a:solidFill>
                <a:srgbClr val="84C32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7" name="Google Shape;2017;p29"/>
              <p:cNvSpPr/>
              <p:nvPr/>
            </p:nvSpPr>
            <p:spPr>
              <a:xfrm>
                <a:off x="4854" y="2029"/>
                <a:ext cx="20" cy="31"/>
              </a:xfrm>
              <a:custGeom>
                <a:rect b="b" l="l" r="r" t="t"/>
                <a:pathLst>
                  <a:path extrusionOk="0" h="31" w="20">
                    <a:moveTo>
                      <a:pt x="20" y="16"/>
                    </a:moveTo>
                    <a:lnTo>
                      <a:pt x="8" y="31"/>
                    </a:lnTo>
                    <a:lnTo>
                      <a:pt x="0" y="19"/>
                    </a:lnTo>
                    <a:lnTo>
                      <a:pt x="4" y="16"/>
                    </a:lnTo>
                    <a:lnTo>
                      <a:pt x="0" y="10"/>
                    </a:lnTo>
                    <a:lnTo>
                      <a:pt x="8" y="0"/>
                    </a:lnTo>
                    <a:lnTo>
                      <a:pt x="20" y="16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1F1A1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8" name="Google Shape;2018;p29"/>
              <p:cNvSpPr/>
              <p:nvPr/>
            </p:nvSpPr>
            <p:spPr>
              <a:xfrm>
                <a:off x="4766" y="2029"/>
                <a:ext cx="19" cy="31"/>
              </a:xfrm>
              <a:custGeom>
                <a:rect b="b" l="l" r="r" t="t"/>
                <a:pathLst>
                  <a:path extrusionOk="0" h="31" w="19">
                    <a:moveTo>
                      <a:pt x="0" y="16"/>
                    </a:moveTo>
                    <a:lnTo>
                      <a:pt x="12" y="0"/>
                    </a:lnTo>
                    <a:lnTo>
                      <a:pt x="19" y="10"/>
                    </a:lnTo>
                    <a:lnTo>
                      <a:pt x="16" y="16"/>
                    </a:lnTo>
                    <a:lnTo>
                      <a:pt x="19" y="21"/>
                    </a:lnTo>
                    <a:lnTo>
                      <a:pt x="12" y="31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84C32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9" name="Google Shape;2019;p29"/>
              <p:cNvSpPr/>
              <p:nvPr/>
            </p:nvSpPr>
            <p:spPr>
              <a:xfrm>
                <a:off x="4766" y="2029"/>
                <a:ext cx="19" cy="31"/>
              </a:xfrm>
              <a:custGeom>
                <a:rect b="b" l="l" r="r" t="t"/>
                <a:pathLst>
                  <a:path extrusionOk="0" h="31" w="19">
                    <a:moveTo>
                      <a:pt x="0" y="16"/>
                    </a:moveTo>
                    <a:lnTo>
                      <a:pt x="12" y="0"/>
                    </a:lnTo>
                    <a:lnTo>
                      <a:pt x="19" y="10"/>
                    </a:lnTo>
                    <a:lnTo>
                      <a:pt x="16" y="16"/>
                    </a:lnTo>
                    <a:lnTo>
                      <a:pt x="19" y="21"/>
                    </a:lnTo>
                    <a:lnTo>
                      <a:pt x="12" y="31"/>
                    </a:lnTo>
                    <a:lnTo>
                      <a:pt x="0" y="16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1F1A1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0" name="Google Shape;2020;p29"/>
              <p:cNvSpPr/>
              <p:nvPr/>
            </p:nvSpPr>
            <p:spPr>
              <a:xfrm>
                <a:off x="4747" y="2029"/>
                <a:ext cx="19" cy="31"/>
              </a:xfrm>
              <a:custGeom>
                <a:rect b="b" l="l" r="r" t="t"/>
                <a:pathLst>
                  <a:path extrusionOk="0" h="31" w="19">
                    <a:moveTo>
                      <a:pt x="0" y="16"/>
                    </a:moveTo>
                    <a:lnTo>
                      <a:pt x="12" y="0"/>
                    </a:lnTo>
                    <a:lnTo>
                      <a:pt x="19" y="10"/>
                    </a:lnTo>
                    <a:lnTo>
                      <a:pt x="15" y="16"/>
                    </a:lnTo>
                    <a:lnTo>
                      <a:pt x="19" y="21"/>
                    </a:lnTo>
                    <a:lnTo>
                      <a:pt x="12" y="31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84C32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1" name="Google Shape;2021;p29"/>
              <p:cNvSpPr/>
              <p:nvPr/>
            </p:nvSpPr>
            <p:spPr>
              <a:xfrm>
                <a:off x="4747" y="2029"/>
                <a:ext cx="19" cy="31"/>
              </a:xfrm>
              <a:custGeom>
                <a:rect b="b" l="l" r="r" t="t"/>
                <a:pathLst>
                  <a:path extrusionOk="0" h="31" w="19">
                    <a:moveTo>
                      <a:pt x="0" y="16"/>
                    </a:moveTo>
                    <a:lnTo>
                      <a:pt x="12" y="0"/>
                    </a:lnTo>
                    <a:lnTo>
                      <a:pt x="19" y="10"/>
                    </a:lnTo>
                    <a:lnTo>
                      <a:pt x="15" y="16"/>
                    </a:lnTo>
                    <a:lnTo>
                      <a:pt x="19" y="21"/>
                    </a:lnTo>
                    <a:lnTo>
                      <a:pt x="12" y="31"/>
                    </a:lnTo>
                    <a:lnTo>
                      <a:pt x="0" y="16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1F1A1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2" name="Google Shape;2022;p29"/>
              <p:cNvSpPr/>
              <p:nvPr/>
            </p:nvSpPr>
            <p:spPr>
              <a:xfrm>
                <a:off x="4728" y="2029"/>
                <a:ext cx="19" cy="31"/>
              </a:xfrm>
              <a:custGeom>
                <a:rect b="b" l="l" r="r" t="t"/>
                <a:pathLst>
                  <a:path extrusionOk="0" h="31" w="19">
                    <a:moveTo>
                      <a:pt x="0" y="16"/>
                    </a:moveTo>
                    <a:lnTo>
                      <a:pt x="11" y="0"/>
                    </a:lnTo>
                    <a:lnTo>
                      <a:pt x="19" y="10"/>
                    </a:lnTo>
                    <a:lnTo>
                      <a:pt x="15" y="16"/>
                    </a:lnTo>
                    <a:lnTo>
                      <a:pt x="19" y="21"/>
                    </a:lnTo>
                    <a:lnTo>
                      <a:pt x="11" y="31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84C32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3" name="Google Shape;2023;p29"/>
              <p:cNvSpPr/>
              <p:nvPr/>
            </p:nvSpPr>
            <p:spPr>
              <a:xfrm>
                <a:off x="4728" y="2029"/>
                <a:ext cx="19" cy="31"/>
              </a:xfrm>
              <a:custGeom>
                <a:rect b="b" l="l" r="r" t="t"/>
                <a:pathLst>
                  <a:path extrusionOk="0" h="31" w="19">
                    <a:moveTo>
                      <a:pt x="0" y="16"/>
                    </a:moveTo>
                    <a:lnTo>
                      <a:pt x="11" y="0"/>
                    </a:lnTo>
                    <a:lnTo>
                      <a:pt x="19" y="10"/>
                    </a:lnTo>
                    <a:lnTo>
                      <a:pt x="15" y="16"/>
                    </a:lnTo>
                    <a:lnTo>
                      <a:pt x="19" y="21"/>
                    </a:lnTo>
                    <a:lnTo>
                      <a:pt x="11" y="31"/>
                    </a:lnTo>
                    <a:lnTo>
                      <a:pt x="0" y="16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1F1A1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4" name="Google Shape;2024;p29"/>
              <p:cNvSpPr/>
              <p:nvPr/>
            </p:nvSpPr>
            <p:spPr>
              <a:xfrm>
                <a:off x="4810" y="2035"/>
                <a:ext cx="20" cy="25"/>
              </a:xfrm>
              <a:custGeom>
                <a:rect b="b" l="l" r="r" t="t"/>
                <a:pathLst>
                  <a:path extrusionOk="0" h="25" w="20">
                    <a:moveTo>
                      <a:pt x="12" y="25"/>
                    </a:moveTo>
                    <a:lnTo>
                      <a:pt x="0" y="10"/>
                    </a:lnTo>
                    <a:lnTo>
                      <a:pt x="8" y="0"/>
                    </a:lnTo>
                    <a:lnTo>
                      <a:pt x="12" y="4"/>
                    </a:lnTo>
                    <a:lnTo>
                      <a:pt x="16" y="0"/>
                    </a:lnTo>
                    <a:lnTo>
                      <a:pt x="20" y="4"/>
                    </a:lnTo>
                    <a:lnTo>
                      <a:pt x="16" y="10"/>
                    </a:lnTo>
                    <a:lnTo>
                      <a:pt x="20" y="13"/>
                    </a:lnTo>
                    <a:lnTo>
                      <a:pt x="12" y="25"/>
                    </a:lnTo>
                    <a:close/>
                  </a:path>
                </a:pathLst>
              </a:custGeom>
              <a:solidFill>
                <a:srgbClr val="84C32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5" name="Google Shape;2025;p29"/>
              <p:cNvSpPr/>
              <p:nvPr/>
            </p:nvSpPr>
            <p:spPr>
              <a:xfrm>
                <a:off x="4810" y="2035"/>
                <a:ext cx="20" cy="25"/>
              </a:xfrm>
              <a:custGeom>
                <a:rect b="b" l="l" r="r" t="t"/>
                <a:pathLst>
                  <a:path extrusionOk="0" h="25" w="20">
                    <a:moveTo>
                      <a:pt x="12" y="25"/>
                    </a:moveTo>
                    <a:lnTo>
                      <a:pt x="0" y="10"/>
                    </a:lnTo>
                    <a:lnTo>
                      <a:pt x="8" y="0"/>
                    </a:lnTo>
                    <a:lnTo>
                      <a:pt x="12" y="4"/>
                    </a:lnTo>
                    <a:lnTo>
                      <a:pt x="16" y="0"/>
                    </a:lnTo>
                    <a:lnTo>
                      <a:pt x="20" y="4"/>
                    </a:lnTo>
                    <a:lnTo>
                      <a:pt x="16" y="10"/>
                    </a:lnTo>
                    <a:lnTo>
                      <a:pt x="20" y="13"/>
                    </a:lnTo>
                    <a:lnTo>
                      <a:pt x="12" y="25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1F1A1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6" name="Google Shape;2026;p29"/>
              <p:cNvSpPr/>
              <p:nvPr/>
            </p:nvSpPr>
            <p:spPr>
              <a:xfrm>
                <a:off x="4607" y="2035"/>
                <a:ext cx="21" cy="25"/>
              </a:xfrm>
              <a:custGeom>
                <a:rect b="b" l="l" r="r" t="t"/>
                <a:pathLst>
                  <a:path extrusionOk="0" h="25" w="21">
                    <a:moveTo>
                      <a:pt x="13" y="25"/>
                    </a:moveTo>
                    <a:lnTo>
                      <a:pt x="0" y="10"/>
                    </a:lnTo>
                    <a:lnTo>
                      <a:pt x="9" y="0"/>
                    </a:lnTo>
                    <a:lnTo>
                      <a:pt x="13" y="4"/>
                    </a:lnTo>
                    <a:lnTo>
                      <a:pt x="17" y="0"/>
                    </a:lnTo>
                    <a:lnTo>
                      <a:pt x="21" y="4"/>
                    </a:lnTo>
                    <a:lnTo>
                      <a:pt x="17" y="10"/>
                    </a:lnTo>
                    <a:lnTo>
                      <a:pt x="21" y="15"/>
                    </a:lnTo>
                    <a:lnTo>
                      <a:pt x="13" y="25"/>
                    </a:lnTo>
                    <a:close/>
                  </a:path>
                </a:pathLst>
              </a:custGeom>
              <a:solidFill>
                <a:srgbClr val="84C32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7" name="Google Shape;2027;p29"/>
              <p:cNvSpPr/>
              <p:nvPr/>
            </p:nvSpPr>
            <p:spPr>
              <a:xfrm>
                <a:off x="4607" y="2035"/>
                <a:ext cx="21" cy="25"/>
              </a:xfrm>
              <a:custGeom>
                <a:rect b="b" l="l" r="r" t="t"/>
                <a:pathLst>
                  <a:path extrusionOk="0" h="25" w="21">
                    <a:moveTo>
                      <a:pt x="13" y="25"/>
                    </a:moveTo>
                    <a:lnTo>
                      <a:pt x="0" y="10"/>
                    </a:lnTo>
                    <a:lnTo>
                      <a:pt x="9" y="0"/>
                    </a:lnTo>
                    <a:lnTo>
                      <a:pt x="13" y="4"/>
                    </a:lnTo>
                    <a:lnTo>
                      <a:pt x="17" y="0"/>
                    </a:lnTo>
                    <a:lnTo>
                      <a:pt x="21" y="4"/>
                    </a:lnTo>
                    <a:lnTo>
                      <a:pt x="17" y="10"/>
                    </a:lnTo>
                    <a:lnTo>
                      <a:pt x="21" y="15"/>
                    </a:lnTo>
                    <a:lnTo>
                      <a:pt x="13" y="25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1F1A1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8" name="Google Shape;2028;p29"/>
              <p:cNvSpPr/>
              <p:nvPr/>
            </p:nvSpPr>
            <p:spPr>
              <a:xfrm>
                <a:off x="4785" y="2029"/>
                <a:ext cx="25" cy="31"/>
              </a:xfrm>
              <a:custGeom>
                <a:rect b="b" l="l" r="r" t="t"/>
                <a:pathLst>
                  <a:path extrusionOk="0" h="31" w="25">
                    <a:moveTo>
                      <a:pt x="0" y="16"/>
                    </a:moveTo>
                    <a:lnTo>
                      <a:pt x="12" y="0"/>
                    </a:lnTo>
                    <a:lnTo>
                      <a:pt x="25" y="16"/>
                    </a:lnTo>
                    <a:lnTo>
                      <a:pt x="12" y="31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84C32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9" name="Google Shape;2029;p29"/>
              <p:cNvSpPr/>
              <p:nvPr/>
            </p:nvSpPr>
            <p:spPr>
              <a:xfrm>
                <a:off x="4785" y="2029"/>
                <a:ext cx="25" cy="31"/>
              </a:xfrm>
              <a:custGeom>
                <a:rect b="b" l="l" r="r" t="t"/>
                <a:pathLst>
                  <a:path extrusionOk="0" h="31" w="25">
                    <a:moveTo>
                      <a:pt x="0" y="16"/>
                    </a:moveTo>
                    <a:lnTo>
                      <a:pt x="12" y="0"/>
                    </a:lnTo>
                    <a:lnTo>
                      <a:pt x="25" y="16"/>
                    </a:lnTo>
                    <a:lnTo>
                      <a:pt x="12" y="31"/>
                    </a:lnTo>
                    <a:lnTo>
                      <a:pt x="0" y="16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1F1A1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0" name="Google Shape;2030;p29"/>
              <p:cNvSpPr/>
              <p:nvPr/>
            </p:nvSpPr>
            <p:spPr>
              <a:xfrm>
                <a:off x="4732" y="2123"/>
                <a:ext cx="25" cy="31"/>
              </a:xfrm>
              <a:custGeom>
                <a:rect b="b" l="l" r="r" t="t"/>
                <a:pathLst>
                  <a:path extrusionOk="0" h="31" w="25">
                    <a:moveTo>
                      <a:pt x="25" y="16"/>
                    </a:moveTo>
                    <a:lnTo>
                      <a:pt x="13" y="31"/>
                    </a:lnTo>
                    <a:lnTo>
                      <a:pt x="0" y="16"/>
                    </a:lnTo>
                    <a:lnTo>
                      <a:pt x="13" y="0"/>
                    </a:lnTo>
                    <a:lnTo>
                      <a:pt x="25" y="16"/>
                    </a:lnTo>
                    <a:close/>
                  </a:path>
                </a:pathLst>
              </a:custGeom>
              <a:solidFill>
                <a:srgbClr val="84C32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1" name="Google Shape;2031;p29"/>
              <p:cNvSpPr/>
              <p:nvPr/>
            </p:nvSpPr>
            <p:spPr>
              <a:xfrm>
                <a:off x="4732" y="2123"/>
                <a:ext cx="25" cy="31"/>
              </a:xfrm>
              <a:custGeom>
                <a:rect b="b" l="l" r="r" t="t"/>
                <a:pathLst>
                  <a:path extrusionOk="0" h="31" w="25">
                    <a:moveTo>
                      <a:pt x="25" y="16"/>
                    </a:moveTo>
                    <a:lnTo>
                      <a:pt x="13" y="31"/>
                    </a:lnTo>
                    <a:lnTo>
                      <a:pt x="0" y="16"/>
                    </a:lnTo>
                    <a:lnTo>
                      <a:pt x="13" y="0"/>
                    </a:lnTo>
                    <a:lnTo>
                      <a:pt x="25" y="16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1F1A1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2" name="Google Shape;2032;p29"/>
              <p:cNvSpPr/>
              <p:nvPr/>
            </p:nvSpPr>
            <p:spPr>
              <a:xfrm>
                <a:off x="4795" y="2123"/>
                <a:ext cx="19" cy="31"/>
              </a:xfrm>
              <a:custGeom>
                <a:rect b="b" l="l" r="r" t="t"/>
                <a:pathLst>
                  <a:path extrusionOk="0" h="31" w="19">
                    <a:moveTo>
                      <a:pt x="19" y="16"/>
                    </a:moveTo>
                    <a:lnTo>
                      <a:pt x="8" y="31"/>
                    </a:lnTo>
                    <a:lnTo>
                      <a:pt x="0" y="21"/>
                    </a:lnTo>
                    <a:lnTo>
                      <a:pt x="4" y="16"/>
                    </a:lnTo>
                    <a:lnTo>
                      <a:pt x="0" y="10"/>
                    </a:lnTo>
                    <a:lnTo>
                      <a:pt x="8" y="0"/>
                    </a:lnTo>
                    <a:lnTo>
                      <a:pt x="19" y="16"/>
                    </a:lnTo>
                    <a:close/>
                  </a:path>
                </a:pathLst>
              </a:custGeom>
              <a:solidFill>
                <a:srgbClr val="84C32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3" name="Google Shape;2033;p29"/>
              <p:cNvSpPr/>
              <p:nvPr/>
            </p:nvSpPr>
            <p:spPr>
              <a:xfrm>
                <a:off x="4795" y="2123"/>
                <a:ext cx="19" cy="31"/>
              </a:xfrm>
              <a:custGeom>
                <a:rect b="b" l="l" r="r" t="t"/>
                <a:pathLst>
                  <a:path extrusionOk="0" h="31" w="19">
                    <a:moveTo>
                      <a:pt x="19" y="16"/>
                    </a:moveTo>
                    <a:lnTo>
                      <a:pt x="8" y="31"/>
                    </a:lnTo>
                    <a:lnTo>
                      <a:pt x="0" y="21"/>
                    </a:lnTo>
                    <a:lnTo>
                      <a:pt x="4" y="16"/>
                    </a:lnTo>
                    <a:lnTo>
                      <a:pt x="0" y="10"/>
                    </a:lnTo>
                    <a:lnTo>
                      <a:pt x="8" y="0"/>
                    </a:lnTo>
                    <a:lnTo>
                      <a:pt x="19" y="16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1F1A1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4" name="Google Shape;2034;p29"/>
              <p:cNvSpPr/>
              <p:nvPr/>
            </p:nvSpPr>
            <p:spPr>
              <a:xfrm>
                <a:off x="4776" y="2123"/>
                <a:ext cx="19" cy="31"/>
              </a:xfrm>
              <a:custGeom>
                <a:rect b="b" l="l" r="r" t="t"/>
                <a:pathLst>
                  <a:path extrusionOk="0" h="31" w="19">
                    <a:moveTo>
                      <a:pt x="19" y="16"/>
                    </a:moveTo>
                    <a:lnTo>
                      <a:pt x="7" y="31"/>
                    </a:lnTo>
                    <a:lnTo>
                      <a:pt x="0" y="21"/>
                    </a:lnTo>
                    <a:lnTo>
                      <a:pt x="4" y="1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19" y="16"/>
                    </a:lnTo>
                    <a:close/>
                  </a:path>
                </a:pathLst>
              </a:custGeom>
              <a:solidFill>
                <a:srgbClr val="84C32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5" name="Google Shape;2035;p29"/>
              <p:cNvSpPr/>
              <p:nvPr/>
            </p:nvSpPr>
            <p:spPr>
              <a:xfrm>
                <a:off x="4776" y="2123"/>
                <a:ext cx="19" cy="31"/>
              </a:xfrm>
              <a:custGeom>
                <a:rect b="b" l="l" r="r" t="t"/>
                <a:pathLst>
                  <a:path extrusionOk="0" h="31" w="19">
                    <a:moveTo>
                      <a:pt x="19" y="16"/>
                    </a:moveTo>
                    <a:lnTo>
                      <a:pt x="7" y="31"/>
                    </a:lnTo>
                    <a:lnTo>
                      <a:pt x="0" y="21"/>
                    </a:lnTo>
                    <a:lnTo>
                      <a:pt x="4" y="1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19" y="16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1F1A1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6" name="Google Shape;2036;p29"/>
              <p:cNvSpPr/>
              <p:nvPr/>
            </p:nvSpPr>
            <p:spPr>
              <a:xfrm>
                <a:off x="4757" y="2123"/>
                <a:ext cx="19" cy="31"/>
              </a:xfrm>
              <a:custGeom>
                <a:rect b="b" l="l" r="r" t="t"/>
                <a:pathLst>
                  <a:path extrusionOk="0" h="31" w="19">
                    <a:moveTo>
                      <a:pt x="19" y="16"/>
                    </a:moveTo>
                    <a:lnTo>
                      <a:pt x="7" y="31"/>
                    </a:lnTo>
                    <a:lnTo>
                      <a:pt x="0" y="21"/>
                    </a:lnTo>
                    <a:lnTo>
                      <a:pt x="3" y="1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19" y="16"/>
                    </a:lnTo>
                    <a:close/>
                  </a:path>
                </a:pathLst>
              </a:custGeom>
              <a:solidFill>
                <a:srgbClr val="84C32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7" name="Google Shape;2037;p29"/>
              <p:cNvSpPr/>
              <p:nvPr/>
            </p:nvSpPr>
            <p:spPr>
              <a:xfrm>
                <a:off x="4757" y="2123"/>
                <a:ext cx="19" cy="31"/>
              </a:xfrm>
              <a:custGeom>
                <a:rect b="b" l="l" r="r" t="t"/>
                <a:pathLst>
                  <a:path extrusionOk="0" h="31" w="19">
                    <a:moveTo>
                      <a:pt x="19" y="16"/>
                    </a:moveTo>
                    <a:lnTo>
                      <a:pt x="7" y="31"/>
                    </a:lnTo>
                    <a:lnTo>
                      <a:pt x="0" y="21"/>
                    </a:lnTo>
                    <a:lnTo>
                      <a:pt x="3" y="1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19" y="16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1F1A1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8" name="Google Shape;2038;p29"/>
              <p:cNvSpPr/>
              <p:nvPr/>
            </p:nvSpPr>
            <p:spPr>
              <a:xfrm>
                <a:off x="4643" y="2125"/>
                <a:ext cx="25" cy="31"/>
              </a:xfrm>
              <a:custGeom>
                <a:rect b="b" l="l" r="r" t="t"/>
                <a:pathLst>
                  <a:path extrusionOk="0" h="31" w="25">
                    <a:moveTo>
                      <a:pt x="25" y="16"/>
                    </a:moveTo>
                    <a:lnTo>
                      <a:pt x="14" y="31"/>
                    </a:lnTo>
                    <a:lnTo>
                      <a:pt x="0" y="16"/>
                    </a:lnTo>
                    <a:lnTo>
                      <a:pt x="14" y="0"/>
                    </a:lnTo>
                    <a:lnTo>
                      <a:pt x="25" y="16"/>
                    </a:lnTo>
                    <a:close/>
                  </a:path>
                </a:pathLst>
              </a:custGeom>
              <a:solidFill>
                <a:srgbClr val="84C32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9" name="Google Shape;2039;p29"/>
              <p:cNvSpPr/>
              <p:nvPr/>
            </p:nvSpPr>
            <p:spPr>
              <a:xfrm>
                <a:off x="4643" y="2125"/>
                <a:ext cx="25" cy="31"/>
              </a:xfrm>
              <a:custGeom>
                <a:rect b="b" l="l" r="r" t="t"/>
                <a:pathLst>
                  <a:path extrusionOk="0" h="31" w="25">
                    <a:moveTo>
                      <a:pt x="25" y="16"/>
                    </a:moveTo>
                    <a:lnTo>
                      <a:pt x="14" y="31"/>
                    </a:lnTo>
                    <a:lnTo>
                      <a:pt x="0" y="16"/>
                    </a:lnTo>
                    <a:lnTo>
                      <a:pt x="14" y="0"/>
                    </a:lnTo>
                    <a:lnTo>
                      <a:pt x="25" y="16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1F1A1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0" name="Google Shape;2040;p29"/>
              <p:cNvSpPr/>
              <p:nvPr/>
            </p:nvSpPr>
            <p:spPr>
              <a:xfrm>
                <a:off x="4687" y="2125"/>
                <a:ext cx="20" cy="31"/>
              </a:xfrm>
              <a:custGeom>
                <a:rect b="b" l="l" r="r" t="t"/>
                <a:pathLst>
                  <a:path extrusionOk="0" h="31" w="20">
                    <a:moveTo>
                      <a:pt x="20" y="16"/>
                    </a:moveTo>
                    <a:lnTo>
                      <a:pt x="8" y="31"/>
                    </a:lnTo>
                    <a:lnTo>
                      <a:pt x="0" y="21"/>
                    </a:lnTo>
                    <a:lnTo>
                      <a:pt x="4" y="16"/>
                    </a:lnTo>
                    <a:lnTo>
                      <a:pt x="0" y="12"/>
                    </a:lnTo>
                    <a:lnTo>
                      <a:pt x="8" y="0"/>
                    </a:lnTo>
                    <a:lnTo>
                      <a:pt x="20" y="16"/>
                    </a:lnTo>
                    <a:close/>
                  </a:path>
                </a:pathLst>
              </a:custGeom>
              <a:solidFill>
                <a:srgbClr val="84C32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1" name="Google Shape;2041;p29"/>
              <p:cNvSpPr/>
              <p:nvPr/>
            </p:nvSpPr>
            <p:spPr>
              <a:xfrm>
                <a:off x="4687" y="2125"/>
                <a:ext cx="20" cy="31"/>
              </a:xfrm>
              <a:custGeom>
                <a:rect b="b" l="l" r="r" t="t"/>
                <a:pathLst>
                  <a:path extrusionOk="0" h="31" w="20">
                    <a:moveTo>
                      <a:pt x="20" y="16"/>
                    </a:moveTo>
                    <a:lnTo>
                      <a:pt x="8" y="31"/>
                    </a:lnTo>
                    <a:lnTo>
                      <a:pt x="0" y="21"/>
                    </a:lnTo>
                    <a:lnTo>
                      <a:pt x="4" y="16"/>
                    </a:lnTo>
                    <a:lnTo>
                      <a:pt x="0" y="12"/>
                    </a:lnTo>
                    <a:lnTo>
                      <a:pt x="8" y="0"/>
                    </a:lnTo>
                    <a:lnTo>
                      <a:pt x="20" y="16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1F1A1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2" name="Google Shape;2042;p29"/>
              <p:cNvSpPr/>
              <p:nvPr/>
            </p:nvSpPr>
            <p:spPr>
              <a:xfrm>
                <a:off x="4668" y="2125"/>
                <a:ext cx="19" cy="31"/>
              </a:xfrm>
              <a:custGeom>
                <a:rect b="b" l="l" r="r" t="t"/>
                <a:pathLst>
                  <a:path extrusionOk="0" h="31" w="19">
                    <a:moveTo>
                      <a:pt x="19" y="16"/>
                    </a:moveTo>
                    <a:lnTo>
                      <a:pt x="8" y="31"/>
                    </a:lnTo>
                    <a:lnTo>
                      <a:pt x="0" y="21"/>
                    </a:lnTo>
                    <a:lnTo>
                      <a:pt x="4" y="16"/>
                    </a:lnTo>
                    <a:lnTo>
                      <a:pt x="0" y="12"/>
                    </a:lnTo>
                    <a:lnTo>
                      <a:pt x="8" y="0"/>
                    </a:lnTo>
                    <a:lnTo>
                      <a:pt x="19" y="16"/>
                    </a:lnTo>
                    <a:close/>
                  </a:path>
                </a:pathLst>
              </a:custGeom>
              <a:solidFill>
                <a:srgbClr val="84C32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3" name="Google Shape;2043;p29"/>
              <p:cNvSpPr/>
              <p:nvPr/>
            </p:nvSpPr>
            <p:spPr>
              <a:xfrm>
                <a:off x="4668" y="2125"/>
                <a:ext cx="19" cy="31"/>
              </a:xfrm>
              <a:custGeom>
                <a:rect b="b" l="l" r="r" t="t"/>
                <a:pathLst>
                  <a:path extrusionOk="0" h="31" w="19">
                    <a:moveTo>
                      <a:pt x="19" y="16"/>
                    </a:moveTo>
                    <a:lnTo>
                      <a:pt x="8" y="31"/>
                    </a:lnTo>
                    <a:lnTo>
                      <a:pt x="0" y="21"/>
                    </a:lnTo>
                    <a:lnTo>
                      <a:pt x="4" y="16"/>
                    </a:lnTo>
                    <a:lnTo>
                      <a:pt x="0" y="12"/>
                    </a:lnTo>
                    <a:lnTo>
                      <a:pt x="8" y="0"/>
                    </a:lnTo>
                    <a:lnTo>
                      <a:pt x="19" y="16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1F1A1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4" name="Google Shape;2044;p29"/>
              <p:cNvSpPr/>
              <p:nvPr/>
            </p:nvSpPr>
            <p:spPr>
              <a:xfrm>
                <a:off x="4624" y="2131"/>
                <a:ext cx="19" cy="25"/>
              </a:xfrm>
              <a:custGeom>
                <a:rect b="b" l="l" r="r" t="t"/>
                <a:pathLst>
                  <a:path extrusionOk="0" h="25" w="19">
                    <a:moveTo>
                      <a:pt x="12" y="25"/>
                    </a:moveTo>
                    <a:lnTo>
                      <a:pt x="0" y="10"/>
                    </a:lnTo>
                    <a:lnTo>
                      <a:pt x="8" y="0"/>
                    </a:lnTo>
                    <a:lnTo>
                      <a:pt x="12" y="6"/>
                    </a:lnTo>
                    <a:lnTo>
                      <a:pt x="16" y="0"/>
                    </a:lnTo>
                    <a:lnTo>
                      <a:pt x="19" y="6"/>
                    </a:lnTo>
                    <a:lnTo>
                      <a:pt x="16" y="10"/>
                    </a:lnTo>
                    <a:lnTo>
                      <a:pt x="19" y="15"/>
                    </a:lnTo>
                    <a:lnTo>
                      <a:pt x="12" y="25"/>
                    </a:lnTo>
                    <a:close/>
                  </a:path>
                </a:pathLst>
              </a:custGeom>
              <a:solidFill>
                <a:srgbClr val="84C32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5" name="Google Shape;2045;p29"/>
              <p:cNvSpPr/>
              <p:nvPr/>
            </p:nvSpPr>
            <p:spPr>
              <a:xfrm>
                <a:off x="4624" y="2131"/>
                <a:ext cx="19" cy="25"/>
              </a:xfrm>
              <a:custGeom>
                <a:rect b="b" l="l" r="r" t="t"/>
                <a:pathLst>
                  <a:path extrusionOk="0" h="25" w="19">
                    <a:moveTo>
                      <a:pt x="12" y="25"/>
                    </a:moveTo>
                    <a:lnTo>
                      <a:pt x="0" y="10"/>
                    </a:lnTo>
                    <a:lnTo>
                      <a:pt x="8" y="0"/>
                    </a:lnTo>
                    <a:lnTo>
                      <a:pt x="12" y="6"/>
                    </a:lnTo>
                    <a:lnTo>
                      <a:pt x="16" y="0"/>
                    </a:lnTo>
                    <a:lnTo>
                      <a:pt x="19" y="6"/>
                    </a:lnTo>
                    <a:lnTo>
                      <a:pt x="16" y="10"/>
                    </a:lnTo>
                    <a:lnTo>
                      <a:pt x="19" y="15"/>
                    </a:lnTo>
                    <a:lnTo>
                      <a:pt x="12" y="25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1F1A1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6" name="Google Shape;2046;p29"/>
              <p:cNvSpPr/>
              <p:nvPr/>
            </p:nvSpPr>
            <p:spPr>
              <a:xfrm>
                <a:off x="4858" y="2123"/>
                <a:ext cx="21" cy="29"/>
              </a:xfrm>
              <a:custGeom>
                <a:rect b="b" l="l" r="r" t="t"/>
                <a:pathLst>
                  <a:path extrusionOk="0" h="29" w="21">
                    <a:moveTo>
                      <a:pt x="0" y="16"/>
                    </a:moveTo>
                    <a:lnTo>
                      <a:pt x="14" y="0"/>
                    </a:lnTo>
                    <a:lnTo>
                      <a:pt x="21" y="10"/>
                    </a:lnTo>
                    <a:lnTo>
                      <a:pt x="18" y="16"/>
                    </a:lnTo>
                    <a:lnTo>
                      <a:pt x="21" y="19"/>
                    </a:lnTo>
                    <a:lnTo>
                      <a:pt x="14" y="29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84C32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7" name="Google Shape;2047;p29"/>
              <p:cNvSpPr/>
              <p:nvPr/>
            </p:nvSpPr>
            <p:spPr>
              <a:xfrm>
                <a:off x="4858" y="2123"/>
                <a:ext cx="21" cy="29"/>
              </a:xfrm>
              <a:custGeom>
                <a:rect b="b" l="l" r="r" t="t"/>
                <a:pathLst>
                  <a:path extrusionOk="0" h="29" w="21">
                    <a:moveTo>
                      <a:pt x="0" y="16"/>
                    </a:moveTo>
                    <a:lnTo>
                      <a:pt x="14" y="0"/>
                    </a:lnTo>
                    <a:lnTo>
                      <a:pt x="21" y="10"/>
                    </a:lnTo>
                    <a:lnTo>
                      <a:pt x="18" y="16"/>
                    </a:lnTo>
                    <a:lnTo>
                      <a:pt x="21" y="19"/>
                    </a:lnTo>
                    <a:lnTo>
                      <a:pt x="14" y="29"/>
                    </a:lnTo>
                    <a:lnTo>
                      <a:pt x="0" y="16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1F1A1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8" name="Google Shape;2048;p29"/>
              <p:cNvSpPr/>
              <p:nvPr/>
            </p:nvSpPr>
            <p:spPr>
              <a:xfrm>
                <a:off x="4839" y="2123"/>
                <a:ext cx="19" cy="29"/>
              </a:xfrm>
              <a:custGeom>
                <a:rect b="b" l="l" r="r" t="t"/>
                <a:pathLst>
                  <a:path extrusionOk="0" h="29" w="19">
                    <a:moveTo>
                      <a:pt x="0" y="16"/>
                    </a:moveTo>
                    <a:lnTo>
                      <a:pt x="12" y="0"/>
                    </a:lnTo>
                    <a:lnTo>
                      <a:pt x="19" y="10"/>
                    </a:lnTo>
                    <a:lnTo>
                      <a:pt x="17" y="16"/>
                    </a:lnTo>
                    <a:lnTo>
                      <a:pt x="19" y="19"/>
                    </a:lnTo>
                    <a:lnTo>
                      <a:pt x="12" y="29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84C32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9" name="Google Shape;2049;p29"/>
              <p:cNvSpPr/>
              <p:nvPr/>
            </p:nvSpPr>
            <p:spPr>
              <a:xfrm>
                <a:off x="4839" y="2123"/>
                <a:ext cx="19" cy="29"/>
              </a:xfrm>
              <a:custGeom>
                <a:rect b="b" l="l" r="r" t="t"/>
                <a:pathLst>
                  <a:path extrusionOk="0" h="29" w="19">
                    <a:moveTo>
                      <a:pt x="0" y="16"/>
                    </a:moveTo>
                    <a:lnTo>
                      <a:pt x="12" y="0"/>
                    </a:lnTo>
                    <a:lnTo>
                      <a:pt x="19" y="10"/>
                    </a:lnTo>
                    <a:lnTo>
                      <a:pt x="17" y="16"/>
                    </a:lnTo>
                    <a:lnTo>
                      <a:pt x="19" y="19"/>
                    </a:lnTo>
                    <a:lnTo>
                      <a:pt x="12" y="29"/>
                    </a:lnTo>
                    <a:lnTo>
                      <a:pt x="0" y="16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1F1A1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0" name="Google Shape;2050;p29"/>
              <p:cNvSpPr/>
              <p:nvPr/>
            </p:nvSpPr>
            <p:spPr>
              <a:xfrm>
                <a:off x="4902" y="2127"/>
                <a:ext cx="20" cy="25"/>
              </a:xfrm>
              <a:custGeom>
                <a:rect b="b" l="l" r="r" t="t"/>
                <a:pathLst>
                  <a:path extrusionOk="0" h="25" w="20">
                    <a:moveTo>
                      <a:pt x="12" y="25"/>
                    </a:moveTo>
                    <a:lnTo>
                      <a:pt x="0" y="10"/>
                    </a:lnTo>
                    <a:lnTo>
                      <a:pt x="8" y="0"/>
                    </a:lnTo>
                    <a:lnTo>
                      <a:pt x="12" y="6"/>
                    </a:lnTo>
                    <a:lnTo>
                      <a:pt x="16" y="0"/>
                    </a:lnTo>
                    <a:lnTo>
                      <a:pt x="20" y="6"/>
                    </a:lnTo>
                    <a:lnTo>
                      <a:pt x="16" y="10"/>
                    </a:lnTo>
                    <a:lnTo>
                      <a:pt x="20" y="15"/>
                    </a:lnTo>
                    <a:lnTo>
                      <a:pt x="12" y="25"/>
                    </a:lnTo>
                    <a:close/>
                  </a:path>
                </a:pathLst>
              </a:custGeom>
              <a:solidFill>
                <a:srgbClr val="84C32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1" name="Google Shape;2051;p29"/>
              <p:cNvSpPr/>
              <p:nvPr/>
            </p:nvSpPr>
            <p:spPr>
              <a:xfrm>
                <a:off x="4902" y="2127"/>
                <a:ext cx="20" cy="25"/>
              </a:xfrm>
              <a:custGeom>
                <a:rect b="b" l="l" r="r" t="t"/>
                <a:pathLst>
                  <a:path extrusionOk="0" h="25" w="20">
                    <a:moveTo>
                      <a:pt x="12" y="25"/>
                    </a:moveTo>
                    <a:lnTo>
                      <a:pt x="0" y="10"/>
                    </a:lnTo>
                    <a:lnTo>
                      <a:pt x="8" y="0"/>
                    </a:lnTo>
                    <a:lnTo>
                      <a:pt x="12" y="6"/>
                    </a:lnTo>
                    <a:lnTo>
                      <a:pt x="16" y="0"/>
                    </a:lnTo>
                    <a:lnTo>
                      <a:pt x="20" y="6"/>
                    </a:lnTo>
                    <a:lnTo>
                      <a:pt x="16" y="10"/>
                    </a:lnTo>
                    <a:lnTo>
                      <a:pt x="20" y="15"/>
                    </a:lnTo>
                    <a:lnTo>
                      <a:pt x="12" y="25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1F1A1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2" name="Google Shape;2052;p29"/>
              <p:cNvSpPr/>
              <p:nvPr/>
            </p:nvSpPr>
            <p:spPr>
              <a:xfrm>
                <a:off x="4879" y="2123"/>
                <a:ext cx="23" cy="29"/>
              </a:xfrm>
              <a:custGeom>
                <a:rect b="b" l="l" r="r" t="t"/>
                <a:pathLst>
                  <a:path extrusionOk="0" h="29" w="23">
                    <a:moveTo>
                      <a:pt x="0" y="16"/>
                    </a:moveTo>
                    <a:lnTo>
                      <a:pt x="12" y="0"/>
                    </a:lnTo>
                    <a:lnTo>
                      <a:pt x="23" y="16"/>
                    </a:lnTo>
                    <a:lnTo>
                      <a:pt x="12" y="29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84C32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3" name="Google Shape;2053;p29"/>
              <p:cNvSpPr/>
              <p:nvPr/>
            </p:nvSpPr>
            <p:spPr>
              <a:xfrm>
                <a:off x="4879" y="2123"/>
                <a:ext cx="23" cy="29"/>
              </a:xfrm>
              <a:custGeom>
                <a:rect b="b" l="l" r="r" t="t"/>
                <a:pathLst>
                  <a:path extrusionOk="0" h="29" w="23">
                    <a:moveTo>
                      <a:pt x="0" y="16"/>
                    </a:moveTo>
                    <a:lnTo>
                      <a:pt x="12" y="0"/>
                    </a:lnTo>
                    <a:lnTo>
                      <a:pt x="23" y="16"/>
                    </a:lnTo>
                    <a:lnTo>
                      <a:pt x="12" y="29"/>
                    </a:lnTo>
                    <a:lnTo>
                      <a:pt x="0" y="16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1F1A1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4" name="Google Shape;2054;p29"/>
              <p:cNvSpPr/>
              <p:nvPr/>
            </p:nvSpPr>
            <p:spPr>
              <a:xfrm>
                <a:off x="4720" y="2202"/>
                <a:ext cx="133" cy="123"/>
              </a:xfrm>
              <a:custGeom>
                <a:rect b="b" l="l" r="r" t="t"/>
                <a:pathLst>
                  <a:path extrusionOk="0" h="123" w="133">
                    <a:moveTo>
                      <a:pt x="65" y="123"/>
                    </a:moveTo>
                    <a:lnTo>
                      <a:pt x="79" y="123"/>
                    </a:lnTo>
                    <a:lnTo>
                      <a:pt x="92" y="119"/>
                    </a:lnTo>
                    <a:lnTo>
                      <a:pt x="102" y="113"/>
                    </a:lnTo>
                    <a:lnTo>
                      <a:pt x="113" y="105"/>
                    </a:lnTo>
                    <a:lnTo>
                      <a:pt x="121" y="96"/>
                    </a:lnTo>
                    <a:lnTo>
                      <a:pt x="127" y="86"/>
                    </a:lnTo>
                    <a:lnTo>
                      <a:pt x="131" y="75"/>
                    </a:lnTo>
                    <a:lnTo>
                      <a:pt x="133" y="61"/>
                    </a:lnTo>
                    <a:lnTo>
                      <a:pt x="131" y="50"/>
                    </a:lnTo>
                    <a:lnTo>
                      <a:pt x="127" y="38"/>
                    </a:lnTo>
                    <a:lnTo>
                      <a:pt x="121" y="27"/>
                    </a:lnTo>
                    <a:lnTo>
                      <a:pt x="113" y="17"/>
                    </a:lnTo>
                    <a:lnTo>
                      <a:pt x="102" y="10"/>
                    </a:lnTo>
                    <a:lnTo>
                      <a:pt x="92" y="4"/>
                    </a:lnTo>
                    <a:lnTo>
                      <a:pt x="79" y="0"/>
                    </a:lnTo>
                    <a:lnTo>
                      <a:pt x="65" y="0"/>
                    </a:lnTo>
                    <a:lnTo>
                      <a:pt x="52" y="0"/>
                    </a:lnTo>
                    <a:lnTo>
                      <a:pt x="40" y="4"/>
                    </a:lnTo>
                    <a:lnTo>
                      <a:pt x="29" y="10"/>
                    </a:lnTo>
                    <a:lnTo>
                      <a:pt x="19" y="17"/>
                    </a:lnTo>
                    <a:lnTo>
                      <a:pt x="12" y="27"/>
                    </a:lnTo>
                    <a:lnTo>
                      <a:pt x="6" y="38"/>
                    </a:lnTo>
                    <a:lnTo>
                      <a:pt x="2" y="50"/>
                    </a:lnTo>
                    <a:lnTo>
                      <a:pt x="0" y="61"/>
                    </a:lnTo>
                    <a:lnTo>
                      <a:pt x="2" y="75"/>
                    </a:lnTo>
                    <a:lnTo>
                      <a:pt x="6" y="86"/>
                    </a:lnTo>
                    <a:lnTo>
                      <a:pt x="12" y="96"/>
                    </a:lnTo>
                    <a:lnTo>
                      <a:pt x="19" y="105"/>
                    </a:lnTo>
                    <a:lnTo>
                      <a:pt x="29" y="113"/>
                    </a:lnTo>
                    <a:lnTo>
                      <a:pt x="40" y="119"/>
                    </a:lnTo>
                    <a:lnTo>
                      <a:pt x="52" y="123"/>
                    </a:lnTo>
                    <a:lnTo>
                      <a:pt x="65" y="123"/>
                    </a:lnTo>
                    <a:close/>
                  </a:path>
                </a:pathLst>
              </a:custGeom>
              <a:solidFill>
                <a:srgbClr val="79729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5" name="Google Shape;2055;p29"/>
              <p:cNvSpPr/>
              <p:nvPr/>
            </p:nvSpPr>
            <p:spPr>
              <a:xfrm>
                <a:off x="4720" y="2202"/>
                <a:ext cx="133" cy="123"/>
              </a:xfrm>
              <a:custGeom>
                <a:rect b="b" l="l" r="r" t="t"/>
                <a:pathLst>
                  <a:path extrusionOk="0" h="123" w="133">
                    <a:moveTo>
                      <a:pt x="65" y="123"/>
                    </a:moveTo>
                    <a:lnTo>
                      <a:pt x="79" y="123"/>
                    </a:lnTo>
                    <a:lnTo>
                      <a:pt x="92" y="119"/>
                    </a:lnTo>
                    <a:lnTo>
                      <a:pt x="102" y="113"/>
                    </a:lnTo>
                    <a:lnTo>
                      <a:pt x="113" y="105"/>
                    </a:lnTo>
                    <a:lnTo>
                      <a:pt x="121" y="96"/>
                    </a:lnTo>
                    <a:lnTo>
                      <a:pt x="127" y="86"/>
                    </a:lnTo>
                    <a:lnTo>
                      <a:pt x="131" y="75"/>
                    </a:lnTo>
                    <a:lnTo>
                      <a:pt x="133" y="61"/>
                    </a:lnTo>
                    <a:lnTo>
                      <a:pt x="131" y="50"/>
                    </a:lnTo>
                    <a:lnTo>
                      <a:pt x="127" y="38"/>
                    </a:lnTo>
                    <a:lnTo>
                      <a:pt x="121" y="27"/>
                    </a:lnTo>
                    <a:lnTo>
                      <a:pt x="113" y="17"/>
                    </a:lnTo>
                    <a:lnTo>
                      <a:pt x="102" y="10"/>
                    </a:lnTo>
                    <a:lnTo>
                      <a:pt x="92" y="4"/>
                    </a:lnTo>
                    <a:lnTo>
                      <a:pt x="79" y="0"/>
                    </a:lnTo>
                    <a:lnTo>
                      <a:pt x="65" y="0"/>
                    </a:lnTo>
                    <a:lnTo>
                      <a:pt x="52" y="0"/>
                    </a:lnTo>
                    <a:lnTo>
                      <a:pt x="40" y="4"/>
                    </a:lnTo>
                    <a:lnTo>
                      <a:pt x="29" y="10"/>
                    </a:lnTo>
                    <a:lnTo>
                      <a:pt x="19" y="17"/>
                    </a:lnTo>
                    <a:lnTo>
                      <a:pt x="12" y="27"/>
                    </a:lnTo>
                    <a:lnTo>
                      <a:pt x="6" y="38"/>
                    </a:lnTo>
                    <a:lnTo>
                      <a:pt x="2" y="50"/>
                    </a:lnTo>
                    <a:lnTo>
                      <a:pt x="0" y="61"/>
                    </a:lnTo>
                    <a:lnTo>
                      <a:pt x="2" y="75"/>
                    </a:lnTo>
                    <a:lnTo>
                      <a:pt x="6" y="86"/>
                    </a:lnTo>
                    <a:lnTo>
                      <a:pt x="12" y="96"/>
                    </a:lnTo>
                    <a:lnTo>
                      <a:pt x="19" y="105"/>
                    </a:lnTo>
                    <a:lnTo>
                      <a:pt x="29" y="113"/>
                    </a:lnTo>
                    <a:lnTo>
                      <a:pt x="40" y="119"/>
                    </a:lnTo>
                    <a:lnTo>
                      <a:pt x="52" y="123"/>
                    </a:lnTo>
                    <a:lnTo>
                      <a:pt x="65" y="123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1F1A1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6" name="Google Shape;2056;p29"/>
              <p:cNvSpPr/>
              <p:nvPr/>
            </p:nvSpPr>
            <p:spPr>
              <a:xfrm>
                <a:off x="4822" y="2259"/>
                <a:ext cx="44" cy="43"/>
              </a:xfrm>
              <a:custGeom>
                <a:rect b="b" l="l" r="r" t="t"/>
                <a:pathLst>
                  <a:path extrusionOk="0" h="43" w="44">
                    <a:moveTo>
                      <a:pt x="8" y="18"/>
                    </a:moveTo>
                    <a:lnTo>
                      <a:pt x="11" y="18"/>
                    </a:lnTo>
                    <a:lnTo>
                      <a:pt x="15" y="16"/>
                    </a:lnTo>
                    <a:lnTo>
                      <a:pt x="15" y="12"/>
                    </a:lnTo>
                    <a:lnTo>
                      <a:pt x="11" y="10"/>
                    </a:lnTo>
                    <a:lnTo>
                      <a:pt x="17" y="10"/>
                    </a:lnTo>
                    <a:lnTo>
                      <a:pt x="19" y="6"/>
                    </a:lnTo>
                    <a:lnTo>
                      <a:pt x="19" y="2"/>
                    </a:lnTo>
                    <a:lnTo>
                      <a:pt x="17" y="0"/>
                    </a:lnTo>
                    <a:lnTo>
                      <a:pt x="27" y="4"/>
                    </a:lnTo>
                    <a:lnTo>
                      <a:pt x="34" y="10"/>
                    </a:lnTo>
                    <a:lnTo>
                      <a:pt x="40" y="14"/>
                    </a:lnTo>
                    <a:lnTo>
                      <a:pt x="42" y="18"/>
                    </a:lnTo>
                    <a:lnTo>
                      <a:pt x="44" y="22"/>
                    </a:lnTo>
                    <a:lnTo>
                      <a:pt x="44" y="25"/>
                    </a:lnTo>
                    <a:lnTo>
                      <a:pt x="44" y="29"/>
                    </a:lnTo>
                    <a:lnTo>
                      <a:pt x="42" y="33"/>
                    </a:lnTo>
                    <a:lnTo>
                      <a:pt x="40" y="37"/>
                    </a:lnTo>
                    <a:lnTo>
                      <a:pt x="38" y="39"/>
                    </a:lnTo>
                    <a:lnTo>
                      <a:pt x="34" y="43"/>
                    </a:lnTo>
                    <a:lnTo>
                      <a:pt x="31" y="43"/>
                    </a:lnTo>
                    <a:lnTo>
                      <a:pt x="17" y="43"/>
                    </a:lnTo>
                    <a:lnTo>
                      <a:pt x="0" y="37"/>
                    </a:lnTo>
                    <a:lnTo>
                      <a:pt x="4" y="37"/>
                    </a:lnTo>
                    <a:lnTo>
                      <a:pt x="6" y="33"/>
                    </a:lnTo>
                    <a:lnTo>
                      <a:pt x="8" y="29"/>
                    </a:lnTo>
                    <a:lnTo>
                      <a:pt x="4" y="27"/>
                    </a:lnTo>
                    <a:lnTo>
                      <a:pt x="8" y="27"/>
                    </a:lnTo>
                    <a:lnTo>
                      <a:pt x="11" y="25"/>
                    </a:lnTo>
                    <a:lnTo>
                      <a:pt x="11" y="22"/>
                    </a:lnTo>
                    <a:lnTo>
                      <a:pt x="8" y="18"/>
                    </a:lnTo>
                    <a:close/>
                  </a:path>
                </a:pathLst>
              </a:custGeom>
              <a:solidFill>
                <a:srgbClr val="75C5F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7" name="Google Shape;2057;p29"/>
              <p:cNvSpPr/>
              <p:nvPr/>
            </p:nvSpPr>
            <p:spPr>
              <a:xfrm>
                <a:off x="4822" y="2259"/>
                <a:ext cx="44" cy="43"/>
              </a:xfrm>
              <a:custGeom>
                <a:rect b="b" l="l" r="r" t="t"/>
                <a:pathLst>
                  <a:path extrusionOk="0" h="43" w="44">
                    <a:moveTo>
                      <a:pt x="8" y="18"/>
                    </a:moveTo>
                    <a:lnTo>
                      <a:pt x="11" y="18"/>
                    </a:lnTo>
                    <a:lnTo>
                      <a:pt x="15" y="16"/>
                    </a:lnTo>
                    <a:lnTo>
                      <a:pt x="15" y="12"/>
                    </a:lnTo>
                    <a:lnTo>
                      <a:pt x="11" y="10"/>
                    </a:lnTo>
                    <a:lnTo>
                      <a:pt x="17" y="10"/>
                    </a:lnTo>
                    <a:lnTo>
                      <a:pt x="19" y="6"/>
                    </a:lnTo>
                    <a:lnTo>
                      <a:pt x="19" y="2"/>
                    </a:lnTo>
                    <a:lnTo>
                      <a:pt x="17" y="0"/>
                    </a:lnTo>
                    <a:lnTo>
                      <a:pt x="27" y="4"/>
                    </a:lnTo>
                    <a:lnTo>
                      <a:pt x="34" y="10"/>
                    </a:lnTo>
                    <a:lnTo>
                      <a:pt x="40" y="14"/>
                    </a:lnTo>
                    <a:lnTo>
                      <a:pt x="42" y="18"/>
                    </a:lnTo>
                    <a:lnTo>
                      <a:pt x="44" y="22"/>
                    </a:lnTo>
                    <a:lnTo>
                      <a:pt x="44" y="25"/>
                    </a:lnTo>
                    <a:lnTo>
                      <a:pt x="44" y="29"/>
                    </a:lnTo>
                    <a:lnTo>
                      <a:pt x="42" y="33"/>
                    </a:lnTo>
                    <a:lnTo>
                      <a:pt x="40" y="37"/>
                    </a:lnTo>
                    <a:lnTo>
                      <a:pt x="38" y="39"/>
                    </a:lnTo>
                    <a:lnTo>
                      <a:pt x="34" y="43"/>
                    </a:lnTo>
                    <a:lnTo>
                      <a:pt x="31" y="43"/>
                    </a:lnTo>
                    <a:lnTo>
                      <a:pt x="17" y="43"/>
                    </a:lnTo>
                    <a:lnTo>
                      <a:pt x="0" y="37"/>
                    </a:lnTo>
                    <a:lnTo>
                      <a:pt x="4" y="37"/>
                    </a:lnTo>
                    <a:lnTo>
                      <a:pt x="6" y="33"/>
                    </a:lnTo>
                    <a:lnTo>
                      <a:pt x="8" y="29"/>
                    </a:lnTo>
                    <a:lnTo>
                      <a:pt x="4" y="27"/>
                    </a:lnTo>
                    <a:lnTo>
                      <a:pt x="8" y="27"/>
                    </a:lnTo>
                    <a:lnTo>
                      <a:pt x="11" y="25"/>
                    </a:lnTo>
                    <a:lnTo>
                      <a:pt x="11" y="22"/>
                    </a:lnTo>
                    <a:lnTo>
                      <a:pt x="8" y="18"/>
                    </a:lnTo>
                  </a:path>
                </a:pathLst>
              </a:custGeom>
              <a:noFill/>
              <a:ln cap="flat" cmpd="sng" w="9525">
                <a:solidFill>
                  <a:srgbClr val="DD137B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8" name="Google Shape;2058;p29"/>
              <p:cNvSpPr/>
              <p:nvPr/>
            </p:nvSpPr>
            <p:spPr>
              <a:xfrm>
                <a:off x="4816" y="2256"/>
                <a:ext cx="25" cy="46"/>
              </a:xfrm>
              <a:custGeom>
                <a:rect b="b" l="l" r="r" t="t"/>
                <a:pathLst>
                  <a:path extrusionOk="0" h="46" w="25">
                    <a:moveTo>
                      <a:pt x="4" y="46"/>
                    </a:moveTo>
                    <a:lnTo>
                      <a:pt x="0" y="42"/>
                    </a:lnTo>
                    <a:lnTo>
                      <a:pt x="0" y="38"/>
                    </a:lnTo>
                    <a:lnTo>
                      <a:pt x="4" y="36"/>
                    </a:lnTo>
                    <a:lnTo>
                      <a:pt x="8" y="36"/>
                    </a:lnTo>
                    <a:lnTo>
                      <a:pt x="4" y="32"/>
                    </a:lnTo>
                    <a:lnTo>
                      <a:pt x="6" y="28"/>
                    </a:lnTo>
                    <a:lnTo>
                      <a:pt x="8" y="26"/>
                    </a:lnTo>
                    <a:lnTo>
                      <a:pt x="12" y="26"/>
                    </a:lnTo>
                    <a:lnTo>
                      <a:pt x="10" y="23"/>
                    </a:lnTo>
                    <a:lnTo>
                      <a:pt x="10" y="19"/>
                    </a:lnTo>
                    <a:lnTo>
                      <a:pt x="12" y="17"/>
                    </a:lnTo>
                    <a:lnTo>
                      <a:pt x="15" y="17"/>
                    </a:lnTo>
                    <a:lnTo>
                      <a:pt x="14" y="15"/>
                    </a:lnTo>
                    <a:lnTo>
                      <a:pt x="14" y="11"/>
                    </a:lnTo>
                    <a:lnTo>
                      <a:pt x="15" y="7"/>
                    </a:lnTo>
                    <a:lnTo>
                      <a:pt x="21" y="7"/>
                    </a:lnTo>
                    <a:lnTo>
                      <a:pt x="17" y="5"/>
                    </a:lnTo>
                    <a:lnTo>
                      <a:pt x="17" y="2"/>
                    </a:lnTo>
                    <a:lnTo>
                      <a:pt x="21" y="0"/>
                    </a:lnTo>
                    <a:lnTo>
                      <a:pt x="25" y="0"/>
                    </a:lnTo>
                  </a:path>
                </a:pathLst>
              </a:custGeom>
              <a:noFill/>
              <a:ln cap="flat" cmpd="sng" w="9525">
                <a:solidFill>
                  <a:srgbClr val="FFF5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9" name="Google Shape;2059;p29"/>
              <p:cNvSpPr/>
              <p:nvPr/>
            </p:nvSpPr>
            <p:spPr>
              <a:xfrm>
                <a:off x="4768" y="2304"/>
                <a:ext cx="42" cy="36"/>
              </a:xfrm>
              <a:custGeom>
                <a:rect b="b" l="l" r="r" t="t"/>
                <a:pathLst>
                  <a:path extrusionOk="0" h="36" w="42">
                    <a:moveTo>
                      <a:pt x="21" y="2"/>
                    </a:moveTo>
                    <a:lnTo>
                      <a:pt x="23" y="5"/>
                    </a:lnTo>
                    <a:lnTo>
                      <a:pt x="27" y="5"/>
                    </a:lnTo>
                    <a:lnTo>
                      <a:pt x="31" y="5"/>
                    </a:lnTo>
                    <a:lnTo>
                      <a:pt x="33" y="2"/>
                    </a:lnTo>
                    <a:lnTo>
                      <a:pt x="33" y="5"/>
                    </a:lnTo>
                    <a:lnTo>
                      <a:pt x="38" y="5"/>
                    </a:lnTo>
                    <a:lnTo>
                      <a:pt x="42" y="5"/>
                    </a:lnTo>
                    <a:lnTo>
                      <a:pt x="42" y="2"/>
                    </a:lnTo>
                    <a:lnTo>
                      <a:pt x="42" y="11"/>
                    </a:lnTo>
                    <a:lnTo>
                      <a:pt x="40" y="21"/>
                    </a:lnTo>
                    <a:lnTo>
                      <a:pt x="38" y="26"/>
                    </a:lnTo>
                    <a:lnTo>
                      <a:pt x="35" y="30"/>
                    </a:lnTo>
                    <a:lnTo>
                      <a:pt x="33" y="34"/>
                    </a:lnTo>
                    <a:lnTo>
                      <a:pt x="29" y="36"/>
                    </a:lnTo>
                    <a:lnTo>
                      <a:pt x="25" y="36"/>
                    </a:lnTo>
                    <a:lnTo>
                      <a:pt x="21" y="36"/>
                    </a:lnTo>
                    <a:lnTo>
                      <a:pt x="15" y="36"/>
                    </a:lnTo>
                    <a:lnTo>
                      <a:pt x="12" y="34"/>
                    </a:lnTo>
                    <a:lnTo>
                      <a:pt x="8" y="32"/>
                    </a:lnTo>
                    <a:lnTo>
                      <a:pt x="6" y="30"/>
                    </a:lnTo>
                    <a:lnTo>
                      <a:pt x="4" y="25"/>
                    </a:lnTo>
                    <a:lnTo>
                      <a:pt x="2" y="19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6" y="5"/>
                    </a:lnTo>
                    <a:lnTo>
                      <a:pt x="10" y="5"/>
                    </a:lnTo>
                    <a:lnTo>
                      <a:pt x="12" y="2"/>
                    </a:lnTo>
                    <a:lnTo>
                      <a:pt x="14" y="5"/>
                    </a:lnTo>
                    <a:lnTo>
                      <a:pt x="17" y="5"/>
                    </a:lnTo>
                    <a:lnTo>
                      <a:pt x="19" y="5"/>
                    </a:lnTo>
                    <a:lnTo>
                      <a:pt x="21" y="2"/>
                    </a:lnTo>
                    <a:close/>
                  </a:path>
                </a:pathLst>
              </a:custGeom>
              <a:solidFill>
                <a:srgbClr val="75C5F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0" name="Google Shape;2060;p29"/>
              <p:cNvSpPr/>
              <p:nvPr/>
            </p:nvSpPr>
            <p:spPr>
              <a:xfrm>
                <a:off x="4768" y="2304"/>
                <a:ext cx="42" cy="36"/>
              </a:xfrm>
              <a:custGeom>
                <a:rect b="b" l="l" r="r" t="t"/>
                <a:pathLst>
                  <a:path extrusionOk="0" h="36" w="42">
                    <a:moveTo>
                      <a:pt x="21" y="2"/>
                    </a:moveTo>
                    <a:lnTo>
                      <a:pt x="23" y="5"/>
                    </a:lnTo>
                    <a:lnTo>
                      <a:pt x="27" y="5"/>
                    </a:lnTo>
                    <a:lnTo>
                      <a:pt x="31" y="5"/>
                    </a:lnTo>
                    <a:lnTo>
                      <a:pt x="33" y="2"/>
                    </a:lnTo>
                    <a:lnTo>
                      <a:pt x="33" y="5"/>
                    </a:lnTo>
                    <a:lnTo>
                      <a:pt x="38" y="5"/>
                    </a:lnTo>
                    <a:lnTo>
                      <a:pt x="42" y="5"/>
                    </a:lnTo>
                    <a:lnTo>
                      <a:pt x="42" y="2"/>
                    </a:lnTo>
                    <a:lnTo>
                      <a:pt x="42" y="11"/>
                    </a:lnTo>
                    <a:lnTo>
                      <a:pt x="40" y="21"/>
                    </a:lnTo>
                    <a:lnTo>
                      <a:pt x="38" y="26"/>
                    </a:lnTo>
                    <a:lnTo>
                      <a:pt x="35" y="30"/>
                    </a:lnTo>
                    <a:lnTo>
                      <a:pt x="33" y="34"/>
                    </a:lnTo>
                    <a:lnTo>
                      <a:pt x="29" y="36"/>
                    </a:lnTo>
                    <a:lnTo>
                      <a:pt x="25" y="36"/>
                    </a:lnTo>
                    <a:lnTo>
                      <a:pt x="21" y="36"/>
                    </a:lnTo>
                    <a:lnTo>
                      <a:pt x="15" y="36"/>
                    </a:lnTo>
                    <a:lnTo>
                      <a:pt x="12" y="34"/>
                    </a:lnTo>
                    <a:lnTo>
                      <a:pt x="8" y="32"/>
                    </a:lnTo>
                    <a:lnTo>
                      <a:pt x="6" y="30"/>
                    </a:lnTo>
                    <a:lnTo>
                      <a:pt x="4" y="25"/>
                    </a:lnTo>
                    <a:lnTo>
                      <a:pt x="2" y="19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6" y="5"/>
                    </a:lnTo>
                    <a:lnTo>
                      <a:pt x="10" y="5"/>
                    </a:lnTo>
                    <a:lnTo>
                      <a:pt x="12" y="2"/>
                    </a:lnTo>
                    <a:lnTo>
                      <a:pt x="14" y="5"/>
                    </a:lnTo>
                    <a:lnTo>
                      <a:pt x="17" y="5"/>
                    </a:lnTo>
                    <a:lnTo>
                      <a:pt x="19" y="5"/>
                    </a:lnTo>
                    <a:lnTo>
                      <a:pt x="21" y="2"/>
                    </a:lnTo>
                  </a:path>
                </a:pathLst>
              </a:custGeom>
              <a:noFill/>
              <a:ln cap="flat" cmpd="sng" w="9525">
                <a:solidFill>
                  <a:srgbClr val="DD137B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1" name="Google Shape;2061;p29"/>
              <p:cNvSpPr/>
              <p:nvPr/>
            </p:nvSpPr>
            <p:spPr>
              <a:xfrm>
                <a:off x="4711" y="2265"/>
                <a:ext cx="46" cy="44"/>
              </a:xfrm>
              <a:custGeom>
                <a:rect b="b" l="l" r="r" t="t"/>
                <a:pathLst>
                  <a:path extrusionOk="0" h="44" w="46">
                    <a:moveTo>
                      <a:pt x="36" y="17"/>
                    </a:moveTo>
                    <a:lnTo>
                      <a:pt x="32" y="21"/>
                    </a:lnTo>
                    <a:lnTo>
                      <a:pt x="32" y="25"/>
                    </a:lnTo>
                    <a:lnTo>
                      <a:pt x="36" y="27"/>
                    </a:lnTo>
                    <a:lnTo>
                      <a:pt x="40" y="27"/>
                    </a:lnTo>
                    <a:lnTo>
                      <a:pt x="38" y="29"/>
                    </a:lnTo>
                    <a:lnTo>
                      <a:pt x="38" y="33"/>
                    </a:lnTo>
                    <a:lnTo>
                      <a:pt x="42" y="37"/>
                    </a:lnTo>
                    <a:lnTo>
                      <a:pt x="46" y="35"/>
                    </a:lnTo>
                    <a:lnTo>
                      <a:pt x="34" y="41"/>
                    </a:lnTo>
                    <a:lnTo>
                      <a:pt x="26" y="42"/>
                    </a:lnTo>
                    <a:lnTo>
                      <a:pt x="19" y="44"/>
                    </a:lnTo>
                    <a:lnTo>
                      <a:pt x="13" y="44"/>
                    </a:lnTo>
                    <a:lnTo>
                      <a:pt x="9" y="42"/>
                    </a:lnTo>
                    <a:lnTo>
                      <a:pt x="5" y="41"/>
                    </a:lnTo>
                    <a:lnTo>
                      <a:pt x="3" y="39"/>
                    </a:lnTo>
                    <a:lnTo>
                      <a:pt x="1" y="35"/>
                    </a:lnTo>
                    <a:lnTo>
                      <a:pt x="0" y="31"/>
                    </a:lnTo>
                    <a:lnTo>
                      <a:pt x="0" y="27"/>
                    </a:lnTo>
                    <a:lnTo>
                      <a:pt x="0" y="23"/>
                    </a:lnTo>
                    <a:lnTo>
                      <a:pt x="1" y="19"/>
                    </a:lnTo>
                    <a:lnTo>
                      <a:pt x="9" y="10"/>
                    </a:lnTo>
                    <a:lnTo>
                      <a:pt x="24" y="0"/>
                    </a:lnTo>
                    <a:lnTo>
                      <a:pt x="23" y="4"/>
                    </a:lnTo>
                    <a:lnTo>
                      <a:pt x="23" y="8"/>
                    </a:lnTo>
                    <a:lnTo>
                      <a:pt x="26" y="10"/>
                    </a:lnTo>
                    <a:lnTo>
                      <a:pt x="30" y="10"/>
                    </a:lnTo>
                    <a:lnTo>
                      <a:pt x="28" y="14"/>
                    </a:lnTo>
                    <a:lnTo>
                      <a:pt x="28" y="16"/>
                    </a:lnTo>
                    <a:lnTo>
                      <a:pt x="30" y="17"/>
                    </a:lnTo>
                    <a:lnTo>
                      <a:pt x="36" y="17"/>
                    </a:lnTo>
                    <a:close/>
                  </a:path>
                </a:pathLst>
              </a:custGeom>
              <a:solidFill>
                <a:srgbClr val="75C5F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2" name="Google Shape;2062;p29"/>
              <p:cNvSpPr/>
              <p:nvPr/>
            </p:nvSpPr>
            <p:spPr>
              <a:xfrm>
                <a:off x="4711" y="2265"/>
                <a:ext cx="46" cy="44"/>
              </a:xfrm>
              <a:custGeom>
                <a:rect b="b" l="l" r="r" t="t"/>
                <a:pathLst>
                  <a:path extrusionOk="0" h="44" w="46">
                    <a:moveTo>
                      <a:pt x="36" y="17"/>
                    </a:moveTo>
                    <a:lnTo>
                      <a:pt x="32" y="21"/>
                    </a:lnTo>
                    <a:lnTo>
                      <a:pt x="32" y="25"/>
                    </a:lnTo>
                    <a:lnTo>
                      <a:pt x="36" y="27"/>
                    </a:lnTo>
                    <a:lnTo>
                      <a:pt x="40" y="27"/>
                    </a:lnTo>
                    <a:lnTo>
                      <a:pt x="38" y="29"/>
                    </a:lnTo>
                    <a:lnTo>
                      <a:pt x="38" y="33"/>
                    </a:lnTo>
                    <a:lnTo>
                      <a:pt x="42" y="37"/>
                    </a:lnTo>
                    <a:lnTo>
                      <a:pt x="46" y="35"/>
                    </a:lnTo>
                    <a:lnTo>
                      <a:pt x="34" y="41"/>
                    </a:lnTo>
                    <a:lnTo>
                      <a:pt x="26" y="42"/>
                    </a:lnTo>
                    <a:lnTo>
                      <a:pt x="19" y="44"/>
                    </a:lnTo>
                    <a:lnTo>
                      <a:pt x="13" y="44"/>
                    </a:lnTo>
                    <a:lnTo>
                      <a:pt x="9" y="42"/>
                    </a:lnTo>
                    <a:lnTo>
                      <a:pt x="5" y="41"/>
                    </a:lnTo>
                    <a:lnTo>
                      <a:pt x="3" y="39"/>
                    </a:lnTo>
                    <a:lnTo>
                      <a:pt x="1" y="35"/>
                    </a:lnTo>
                    <a:lnTo>
                      <a:pt x="0" y="31"/>
                    </a:lnTo>
                    <a:lnTo>
                      <a:pt x="0" y="27"/>
                    </a:lnTo>
                    <a:lnTo>
                      <a:pt x="0" y="23"/>
                    </a:lnTo>
                    <a:lnTo>
                      <a:pt x="1" y="19"/>
                    </a:lnTo>
                    <a:lnTo>
                      <a:pt x="9" y="10"/>
                    </a:lnTo>
                    <a:lnTo>
                      <a:pt x="24" y="0"/>
                    </a:lnTo>
                    <a:lnTo>
                      <a:pt x="23" y="4"/>
                    </a:lnTo>
                    <a:lnTo>
                      <a:pt x="23" y="8"/>
                    </a:lnTo>
                    <a:lnTo>
                      <a:pt x="26" y="10"/>
                    </a:lnTo>
                    <a:lnTo>
                      <a:pt x="30" y="10"/>
                    </a:lnTo>
                    <a:lnTo>
                      <a:pt x="28" y="14"/>
                    </a:lnTo>
                    <a:lnTo>
                      <a:pt x="28" y="16"/>
                    </a:lnTo>
                    <a:lnTo>
                      <a:pt x="30" y="17"/>
                    </a:lnTo>
                    <a:lnTo>
                      <a:pt x="36" y="17"/>
                    </a:lnTo>
                  </a:path>
                </a:pathLst>
              </a:custGeom>
              <a:noFill/>
              <a:ln cap="flat" cmpd="sng" w="9525">
                <a:solidFill>
                  <a:srgbClr val="DD137B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3" name="Google Shape;2063;p29"/>
              <p:cNvSpPr/>
              <p:nvPr/>
            </p:nvSpPr>
            <p:spPr>
              <a:xfrm>
                <a:off x="4803" y="2198"/>
                <a:ext cx="48" cy="46"/>
              </a:xfrm>
              <a:custGeom>
                <a:rect b="b" l="l" r="r" t="t"/>
                <a:pathLst>
                  <a:path extrusionOk="0" h="46" w="48">
                    <a:moveTo>
                      <a:pt x="15" y="31"/>
                    </a:moveTo>
                    <a:lnTo>
                      <a:pt x="17" y="27"/>
                    </a:lnTo>
                    <a:lnTo>
                      <a:pt x="15" y="25"/>
                    </a:lnTo>
                    <a:lnTo>
                      <a:pt x="11" y="23"/>
                    </a:lnTo>
                    <a:lnTo>
                      <a:pt x="7" y="25"/>
                    </a:lnTo>
                    <a:lnTo>
                      <a:pt x="9" y="21"/>
                    </a:lnTo>
                    <a:lnTo>
                      <a:pt x="7" y="17"/>
                    </a:lnTo>
                    <a:lnTo>
                      <a:pt x="3" y="15"/>
                    </a:lnTo>
                    <a:lnTo>
                      <a:pt x="0" y="17"/>
                    </a:lnTo>
                    <a:lnTo>
                      <a:pt x="7" y="10"/>
                    </a:lnTo>
                    <a:lnTo>
                      <a:pt x="15" y="6"/>
                    </a:lnTo>
                    <a:lnTo>
                      <a:pt x="21" y="2"/>
                    </a:lnTo>
                    <a:lnTo>
                      <a:pt x="27" y="0"/>
                    </a:lnTo>
                    <a:lnTo>
                      <a:pt x="30" y="0"/>
                    </a:lnTo>
                    <a:lnTo>
                      <a:pt x="34" y="2"/>
                    </a:lnTo>
                    <a:lnTo>
                      <a:pt x="38" y="4"/>
                    </a:lnTo>
                    <a:lnTo>
                      <a:pt x="42" y="6"/>
                    </a:lnTo>
                    <a:lnTo>
                      <a:pt x="44" y="10"/>
                    </a:lnTo>
                    <a:lnTo>
                      <a:pt x="46" y="12"/>
                    </a:lnTo>
                    <a:lnTo>
                      <a:pt x="48" y="15"/>
                    </a:lnTo>
                    <a:lnTo>
                      <a:pt x="48" y="21"/>
                    </a:lnTo>
                    <a:lnTo>
                      <a:pt x="46" y="25"/>
                    </a:lnTo>
                    <a:lnTo>
                      <a:pt x="42" y="31"/>
                    </a:lnTo>
                    <a:lnTo>
                      <a:pt x="38" y="38"/>
                    </a:lnTo>
                    <a:lnTo>
                      <a:pt x="30" y="46"/>
                    </a:lnTo>
                    <a:lnTo>
                      <a:pt x="32" y="42"/>
                    </a:lnTo>
                    <a:lnTo>
                      <a:pt x="30" y="38"/>
                    </a:lnTo>
                    <a:lnTo>
                      <a:pt x="27" y="37"/>
                    </a:lnTo>
                    <a:lnTo>
                      <a:pt x="23" y="38"/>
                    </a:lnTo>
                    <a:lnTo>
                      <a:pt x="23" y="35"/>
                    </a:lnTo>
                    <a:lnTo>
                      <a:pt x="23" y="31"/>
                    </a:lnTo>
                    <a:lnTo>
                      <a:pt x="19" y="29"/>
                    </a:lnTo>
                    <a:lnTo>
                      <a:pt x="15" y="31"/>
                    </a:lnTo>
                    <a:close/>
                  </a:path>
                </a:pathLst>
              </a:custGeom>
              <a:solidFill>
                <a:srgbClr val="75C5F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4" name="Google Shape;2064;p29"/>
              <p:cNvSpPr/>
              <p:nvPr/>
            </p:nvSpPr>
            <p:spPr>
              <a:xfrm>
                <a:off x="4803" y="2198"/>
                <a:ext cx="48" cy="46"/>
              </a:xfrm>
              <a:custGeom>
                <a:rect b="b" l="l" r="r" t="t"/>
                <a:pathLst>
                  <a:path extrusionOk="0" h="46" w="48">
                    <a:moveTo>
                      <a:pt x="15" y="31"/>
                    </a:moveTo>
                    <a:lnTo>
                      <a:pt x="17" y="27"/>
                    </a:lnTo>
                    <a:lnTo>
                      <a:pt x="15" y="25"/>
                    </a:lnTo>
                    <a:lnTo>
                      <a:pt x="11" y="23"/>
                    </a:lnTo>
                    <a:lnTo>
                      <a:pt x="7" y="25"/>
                    </a:lnTo>
                    <a:lnTo>
                      <a:pt x="9" y="21"/>
                    </a:lnTo>
                    <a:lnTo>
                      <a:pt x="7" y="17"/>
                    </a:lnTo>
                    <a:lnTo>
                      <a:pt x="3" y="15"/>
                    </a:lnTo>
                    <a:lnTo>
                      <a:pt x="0" y="17"/>
                    </a:lnTo>
                    <a:lnTo>
                      <a:pt x="7" y="10"/>
                    </a:lnTo>
                    <a:lnTo>
                      <a:pt x="15" y="6"/>
                    </a:lnTo>
                    <a:lnTo>
                      <a:pt x="21" y="2"/>
                    </a:lnTo>
                    <a:lnTo>
                      <a:pt x="27" y="0"/>
                    </a:lnTo>
                    <a:lnTo>
                      <a:pt x="30" y="0"/>
                    </a:lnTo>
                    <a:lnTo>
                      <a:pt x="34" y="2"/>
                    </a:lnTo>
                    <a:lnTo>
                      <a:pt x="38" y="4"/>
                    </a:lnTo>
                    <a:lnTo>
                      <a:pt x="42" y="6"/>
                    </a:lnTo>
                    <a:lnTo>
                      <a:pt x="44" y="10"/>
                    </a:lnTo>
                    <a:lnTo>
                      <a:pt x="46" y="12"/>
                    </a:lnTo>
                    <a:lnTo>
                      <a:pt x="48" y="15"/>
                    </a:lnTo>
                    <a:lnTo>
                      <a:pt x="48" y="21"/>
                    </a:lnTo>
                    <a:lnTo>
                      <a:pt x="46" y="25"/>
                    </a:lnTo>
                    <a:lnTo>
                      <a:pt x="42" y="31"/>
                    </a:lnTo>
                    <a:lnTo>
                      <a:pt x="38" y="38"/>
                    </a:lnTo>
                    <a:lnTo>
                      <a:pt x="30" y="46"/>
                    </a:lnTo>
                    <a:lnTo>
                      <a:pt x="32" y="42"/>
                    </a:lnTo>
                    <a:lnTo>
                      <a:pt x="30" y="38"/>
                    </a:lnTo>
                    <a:lnTo>
                      <a:pt x="27" y="37"/>
                    </a:lnTo>
                    <a:lnTo>
                      <a:pt x="23" y="38"/>
                    </a:lnTo>
                    <a:lnTo>
                      <a:pt x="23" y="35"/>
                    </a:lnTo>
                    <a:lnTo>
                      <a:pt x="23" y="31"/>
                    </a:lnTo>
                    <a:lnTo>
                      <a:pt x="19" y="29"/>
                    </a:lnTo>
                    <a:lnTo>
                      <a:pt x="15" y="31"/>
                    </a:lnTo>
                  </a:path>
                </a:pathLst>
              </a:custGeom>
              <a:noFill/>
              <a:ln cap="flat" cmpd="sng" w="9525">
                <a:solidFill>
                  <a:srgbClr val="DD137B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5" name="Google Shape;2065;p29"/>
              <p:cNvSpPr/>
              <p:nvPr/>
            </p:nvSpPr>
            <p:spPr>
              <a:xfrm>
                <a:off x="4759" y="2187"/>
                <a:ext cx="42" cy="38"/>
              </a:xfrm>
              <a:custGeom>
                <a:rect b="b" l="l" r="r" t="t"/>
                <a:pathLst>
                  <a:path extrusionOk="0" h="38" w="42">
                    <a:moveTo>
                      <a:pt x="42" y="0"/>
                    </a:moveTo>
                    <a:lnTo>
                      <a:pt x="19" y="38"/>
                    </a:lnTo>
                    <a:lnTo>
                      <a:pt x="0" y="0"/>
                    </a:lnTo>
                    <a:lnTo>
                      <a:pt x="42" y="0"/>
                    </a:lnTo>
                    <a:lnTo>
                      <a:pt x="19" y="38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FFF5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6" name="Google Shape;2066;p29"/>
              <p:cNvSpPr/>
              <p:nvPr/>
            </p:nvSpPr>
            <p:spPr>
              <a:xfrm>
                <a:off x="4889" y="2215"/>
                <a:ext cx="42" cy="41"/>
              </a:xfrm>
              <a:custGeom>
                <a:rect b="b" l="l" r="r" t="t"/>
                <a:pathLst>
                  <a:path extrusionOk="0" h="41" w="42">
                    <a:moveTo>
                      <a:pt x="0" y="8"/>
                    </a:moveTo>
                    <a:lnTo>
                      <a:pt x="42" y="0"/>
                    </a:lnTo>
                    <a:lnTo>
                      <a:pt x="25" y="41"/>
                    </a:lnTo>
                    <a:lnTo>
                      <a:pt x="0" y="8"/>
                    </a:lnTo>
                    <a:lnTo>
                      <a:pt x="42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7" name="Google Shape;2067;p29"/>
              <p:cNvSpPr/>
              <p:nvPr/>
            </p:nvSpPr>
            <p:spPr>
              <a:xfrm>
                <a:off x="4841" y="2265"/>
                <a:ext cx="44" cy="39"/>
              </a:xfrm>
              <a:custGeom>
                <a:rect b="b" l="l" r="r" t="t"/>
                <a:pathLst>
                  <a:path extrusionOk="0" h="39" w="44">
                    <a:moveTo>
                      <a:pt x="21" y="0"/>
                    </a:moveTo>
                    <a:lnTo>
                      <a:pt x="44" y="37"/>
                    </a:lnTo>
                    <a:lnTo>
                      <a:pt x="0" y="39"/>
                    </a:lnTo>
                    <a:lnTo>
                      <a:pt x="21" y="0"/>
                    </a:lnTo>
                    <a:lnTo>
                      <a:pt x="44" y="37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8" name="Google Shape;2068;p29"/>
              <p:cNvSpPr/>
              <p:nvPr/>
            </p:nvSpPr>
            <p:spPr>
              <a:xfrm>
                <a:off x="4835" y="2302"/>
                <a:ext cx="44" cy="36"/>
              </a:xfrm>
              <a:custGeom>
                <a:rect b="b" l="l" r="r" t="t"/>
                <a:pathLst>
                  <a:path extrusionOk="0" h="36" w="44">
                    <a:moveTo>
                      <a:pt x="19" y="0"/>
                    </a:moveTo>
                    <a:lnTo>
                      <a:pt x="44" y="36"/>
                    </a:lnTo>
                    <a:lnTo>
                      <a:pt x="0" y="36"/>
                    </a:lnTo>
                    <a:lnTo>
                      <a:pt x="19" y="0"/>
                    </a:lnTo>
                    <a:lnTo>
                      <a:pt x="44" y="36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9" name="Google Shape;2069;p29"/>
              <p:cNvSpPr/>
              <p:nvPr/>
            </p:nvSpPr>
            <p:spPr>
              <a:xfrm>
                <a:off x="4768" y="2265"/>
                <a:ext cx="15" cy="19"/>
              </a:xfrm>
              <a:custGeom>
                <a:rect b="b" l="l" r="r" t="t"/>
                <a:pathLst>
                  <a:path extrusionOk="0" h="19" w="15">
                    <a:moveTo>
                      <a:pt x="15" y="12"/>
                    </a:moveTo>
                    <a:lnTo>
                      <a:pt x="4" y="19"/>
                    </a:lnTo>
                    <a:lnTo>
                      <a:pt x="0" y="6"/>
                    </a:lnTo>
                    <a:lnTo>
                      <a:pt x="14" y="0"/>
                    </a:lnTo>
                    <a:lnTo>
                      <a:pt x="15" y="12"/>
                    </a:lnTo>
                    <a:close/>
                  </a:path>
                </a:pathLst>
              </a:custGeom>
              <a:solidFill>
                <a:srgbClr val="84C32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0" name="Google Shape;2070;p29"/>
              <p:cNvSpPr/>
              <p:nvPr/>
            </p:nvSpPr>
            <p:spPr>
              <a:xfrm>
                <a:off x="4768" y="2265"/>
                <a:ext cx="15" cy="19"/>
              </a:xfrm>
              <a:custGeom>
                <a:rect b="b" l="l" r="r" t="t"/>
                <a:pathLst>
                  <a:path extrusionOk="0" h="19" w="15">
                    <a:moveTo>
                      <a:pt x="15" y="12"/>
                    </a:moveTo>
                    <a:lnTo>
                      <a:pt x="4" y="19"/>
                    </a:lnTo>
                    <a:lnTo>
                      <a:pt x="0" y="6"/>
                    </a:lnTo>
                    <a:lnTo>
                      <a:pt x="14" y="0"/>
                    </a:lnTo>
                    <a:lnTo>
                      <a:pt x="15" y="12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1F1A1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1" name="Google Shape;2071;p29"/>
              <p:cNvSpPr/>
              <p:nvPr/>
            </p:nvSpPr>
            <p:spPr>
              <a:xfrm>
                <a:off x="4795" y="2275"/>
                <a:ext cx="13" cy="19"/>
              </a:xfrm>
              <a:custGeom>
                <a:rect b="b" l="l" r="r" t="t"/>
                <a:pathLst>
                  <a:path extrusionOk="0" h="19" w="13">
                    <a:moveTo>
                      <a:pt x="13" y="13"/>
                    </a:moveTo>
                    <a:lnTo>
                      <a:pt x="2" y="19"/>
                    </a:lnTo>
                    <a:lnTo>
                      <a:pt x="0" y="11"/>
                    </a:lnTo>
                    <a:lnTo>
                      <a:pt x="4" y="9"/>
                    </a:lnTo>
                    <a:lnTo>
                      <a:pt x="2" y="6"/>
                    </a:lnTo>
                    <a:lnTo>
                      <a:pt x="10" y="0"/>
                    </a:lnTo>
                    <a:lnTo>
                      <a:pt x="13" y="13"/>
                    </a:lnTo>
                    <a:close/>
                  </a:path>
                </a:pathLst>
              </a:custGeom>
              <a:solidFill>
                <a:srgbClr val="84C32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2" name="Google Shape;2072;p29"/>
              <p:cNvSpPr/>
              <p:nvPr/>
            </p:nvSpPr>
            <p:spPr>
              <a:xfrm>
                <a:off x="4795" y="2275"/>
                <a:ext cx="13" cy="19"/>
              </a:xfrm>
              <a:custGeom>
                <a:rect b="b" l="l" r="r" t="t"/>
                <a:pathLst>
                  <a:path extrusionOk="0" h="19" w="13">
                    <a:moveTo>
                      <a:pt x="13" y="13"/>
                    </a:moveTo>
                    <a:lnTo>
                      <a:pt x="2" y="19"/>
                    </a:lnTo>
                    <a:lnTo>
                      <a:pt x="0" y="11"/>
                    </a:lnTo>
                    <a:lnTo>
                      <a:pt x="4" y="9"/>
                    </a:lnTo>
                    <a:lnTo>
                      <a:pt x="2" y="6"/>
                    </a:lnTo>
                    <a:lnTo>
                      <a:pt x="10" y="0"/>
                    </a:lnTo>
                    <a:lnTo>
                      <a:pt x="13" y="13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1F1A1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3" name="Google Shape;2073;p29"/>
              <p:cNvSpPr/>
              <p:nvPr/>
            </p:nvSpPr>
            <p:spPr>
              <a:xfrm>
                <a:off x="4782" y="2271"/>
                <a:ext cx="15" cy="17"/>
              </a:xfrm>
              <a:custGeom>
                <a:rect b="b" l="l" r="r" t="t"/>
                <a:pathLst>
                  <a:path extrusionOk="0" h="17" w="15">
                    <a:moveTo>
                      <a:pt x="15" y="11"/>
                    </a:moveTo>
                    <a:lnTo>
                      <a:pt x="1" y="17"/>
                    </a:lnTo>
                    <a:lnTo>
                      <a:pt x="0" y="10"/>
                    </a:lnTo>
                    <a:lnTo>
                      <a:pt x="3" y="8"/>
                    </a:lnTo>
                    <a:lnTo>
                      <a:pt x="3" y="4"/>
                    </a:lnTo>
                    <a:lnTo>
                      <a:pt x="11" y="0"/>
                    </a:lnTo>
                    <a:lnTo>
                      <a:pt x="15" y="11"/>
                    </a:lnTo>
                    <a:close/>
                  </a:path>
                </a:pathLst>
              </a:custGeom>
              <a:solidFill>
                <a:srgbClr val="84C32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4" name="Google Shape;2074;p29"/>
              <p:cNvSpPr/>
              <p:nvPr/>
            </p:nvSpPr>
            <p:spPr>
              <a:xfrm>
                <a:off x="4782" y="2271"/>
                <a:ext cx="15" cy="17"/>
              </a:xfrm>
              <a:custGeom>
                <a:rect b="b" l="l" r="r" t="t"/>
                <a:pathLst>
                  <a:path extrusionOk="0" h="17" w="15">
                    <a:moveTo>
                      <a:pt x="15" y="11"/>
                    </a:moveTo>
                    <a:lnTo>
                      <a:pt x="1" y="17"/>
                    </a:lnTo>
                    <a:lnTo>
                      <a:pt x="0" y="10"/>
                    </a:lnTo>
                    <a:lnTo>
                      <a:pt x="3" y="8"/>
                    </a:lnTo>
                    <a:lnTo>
                      <a:pt x="3" y="4"/>
                    </a:lnTo>
                    <a:lnTo>
                      <a:pt x="11" y="0"/>
                    </a:lnTo>
                    <a:lnTo>
                      <a:pt x="15" y="11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1F1A1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5" name="Google Shape;2075;p29"/>
              <p:cNvSpPr/>
              <p:nvPr/>
            </p:nvSpPr>
            <p:spPr>
              <a:xfrm>
                <a:off x="4757" y="2261"/>
                <a:ext cx="13" cy="18"/>
              </a:xfrm>
              <a:custGeom>
                <a:rect b="b" l="l" r="r" t="t"/>
                <a:pathLst>
                  <a:path extrusionOk="0" h="18" w="13">
                    <a:moveTo>
                      <a:pt x="2" y="18"/>
                    </a:moveTo>
                    <a:lnTo>
                      <a:pt x="0" y="6"/>
                    </a:lnTo>
                    <a:lnTo>
                      <a:pt x="7" y="0"/>
                    </a:lnTo>
                    <a:lnTo>
                      <a:pt x="7" y="6"/>
                    </a:lnTo>
                    <a:lnTo>
                      <a:pt x="11" y="2"/>
                    </a:lnTo>
                    <a:lnTo>
                      <a:pt x="13" y="8"/>
                    </a:lnTo>
                    <a:lnTo>
                      <a:pt x="9" y="10"/>
                    </a:lnTo>
                    <a:lnTo>
                      <a:pt x="9" y="14"/>
                    </a:lnTo>
                    <a:lnTo>
                      <a:pt x="2" y="18"/>
                    </a:lnTo>
                    <a:close/>
                  </a:path>
                </a:pathLst>
              </a:custGeom>
              <a:solidFill>
                <a:srgbClr val="84C32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6" name="Google Shape;2076;p29"/>
              <p:cNvSpPr/>
              <p:nvPr/>
            </p:nvSpPr>
            <p:spPr>
              <a:xfrm>
                <a:off x="4757" y="2261"/>
                <a:ext cx="13" cy="18"/>
              </a:xfrm>
              <a:custGeom>
                <a:rect b="b" l="l" r="r" t="t"/>
                <a:pathLst>
                  <a:path extrusionOk="0" h="18" w="13">
                    <a:moveTo>
                      <a:pt x="2" y="18"/>
                    </a:moveTo>
                    <a:lnTo>
                      <a:pt x="0" y="6"/>
                    </a:lnTo>
                    <a:lnTo>
                      <a:pt x="7" y="0"/>
                    </a:lnTo>
                    <a:lnTo>
                      <a:pt x="7" y="6"/>
                    </a:lnTo>
                    <a:lnTo>
                      <a:pt x="11" y="2"/>
                    </a:lnTo>
                    <a:lnTo>
                      <a:pt x="13" y="8"/>
                    </a:lnTo>
                    <a:lnTo>
                      <a:pt x="9" y="10"/>
                    </a:lnTo>
                    <a:lnTo>
                      <a:pt x="9" y="14"/>
                    </a:lnTo>
                    <a:lnTo>
                      <a:pt x="2" y="18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1F1A1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7" name="Google Shape;2077;p29"/>
              <p:cNvSpPr/>
              <p:nvPr/>
            </p:nvSpPr>
            <p:spPr>
              <a:xfrm>
                <a:off x="4730" y="2200"/>
                <a:ext cx="17" cy="13"/>
              </a:xfrm>
              <a:custGeom>
                <a:rect b="b" l="l" r="r" t="t"/>
                <a:pathLst>
                  <a:path extrusionOk="0" h="13" w="17">
                    <a:moveTo>
                      <a:pt x="13" y="13"/>
                    </a:moveTo>
                    <a:lnTo>
                      <a:pt x="0" y="13"/>
                    </a:lnTo>
                    <a:lnTo>
                      <a:pt x="4" y="0"/>
                    </a:lnTo>
                    <a:lnTo>
                      <a:pt x="17" y="0"/>
                    </a:lnTo>
                    <a:lnTo>
                      <a:pt x="13" y="13"/>
                    </a:lnTo>
                    <a:close/>
                  </a:path>
                </a:pathLst>
              </a:custGeom>
              <a:solidFill>
                <a:srgbClr val="84C32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8" name="Google Shape;2078;p29"/>
              <p:cNvSpPr/>
              <p:nvPr/>
            </p:nvSpPr>
            <p:spPr>
              <a:xfrm>
                <a:off x="4730" y="2200"/>
                <a:ext cx="17" cy="13"/>
              </a:xfrm>
              <a:custGeom>
                <a:rect b="b" l="l" r="r" t="t"/>
                <a:pathLst>
                  <a:path extrusionOk="0" h="13" w="17">
                    <a:moveTo>
                      <a:pt x="13" y="13"/>
                    </a:moveTo>
                    <a:lnTo>
                      <a:pt x="0" y="13"/>
                    </a:lnTo>
                    <a:lnTo>
                      <a:pt x="4" y="0"/>
                    </a:lnTo>
                    <a:lnTo>
                      <a:pt x="17" y="0"/>
                    </a:lnTo>
                    <a:lnTo>
                      <a:pt x="13" y="13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1F1A1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9" name="Google Shape;2079;p29"/>
              <p:cNvSpPr/>
              <p:nvPr/>
            </p:nvSpPr>
            <p:spPr>
              <a:xfrm>
                <a:off x="4745" y="2221"/>
                <a:ext cx="17" cy="12"/>
              </a:xfrm>
              <a:custGeom>
                <a:rect b="b" l="l" r="r" t="t"/>
                <a:pathLst>
                  <a:path extrusionOk="0" h="12" w="17">
                    <a:moveTo>
                      <a:pt x="15" y="12"/>
                    </a:moveTo>
                    <a:lnTo>
                      <a:pt x="0" y="12"/>
                    </a:lnTo>
                    <a:lnTo>
                      <a:pt x="4" y="4"/>
                    </a:lnTo>
                    <a:lnTo>
                      <a:pt x="8" y="4"/>
                    </a:lnTo>
                    <a:lnTo>
                      <a:pt x="10" y="0"/>
                    </a:lnTo>
                    <a:lnTo>
                      <a:pt x="17" y="0"/>
                    </a:lnTo>
                    <a:lnTo>
                      <a:pt x="15" y="12"/>
                    </a:lnTo>
                    <a:close/>
                  </a:path>
                </a:pathLst>
              </a:custGeom>
              <a:solidFill>
                <a:srgbClr val="84C32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0" name="Google Shape;2080;p29"/>
              <p:cNvSpPr/>
              <p:nvPr/>
            </p:nvSpPr>
            <p:spPr>
              <a:xfrm>
                <a:off x="4745" y="2221"/>
                <a:ext cx="17" cy="12"/>
              </a:xfrm>
              <a:custGeom>
                <a:rect b="b" l="l" r="r" t="t"/>
                <a:pathLst>
                  <a:path extrusionOk="0" h="12" w="17">
                    <a:moveTo>
                      <a:pt x="15" y="12"/>
                    </a:moveTo>
                    <a:lnTo>
                      <a:pt x="0" y="12"/>
                    </a:lnTo>
                    <a:lnTo>
                      <a:pt x="4" y="4"/>
                    </a:lnTo>
                    <a:lnTo>
                      <a:pt x="8" y="4"/>
                    </a:lnTo>
                    <a:lnTo>
                      <a:pt x="10" y="0"/>
                    </a:lnTo>
                    <a:lnTo>
                      <a:pt x="17" y="0"/>
                    </a:lnTo>
                    <a:lnTo>
                      <a:pt x="15" y="12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1F1A1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1" name="Google Shape;2081;p29"/>
              <p:cNvSpPr/>
              <p:nvPr/>
            </p:nvSpPr>
            <p:spPr>
              <a:xfrm>
                <a:off x="4737" y="2210"/>
                <a:ext cx="18" cy="13"/>
              </a:xfrm>
              <a:custGeom>
                <a:rect b="b" l="l" r="r" t="t"/>
                <a:pathLst>
                  <a:path extrusionOk="0" h="13" w="18">
                    <a:moveTo>
                      <a:pt x="14" y="13"/>
                    </a:moveTo>
                    <a:lnTo>
                      <a:pt x="0" y="13"/>
                    </a:lnTo>
                    <a:lnTo>
                      <a:pt x="2" y="5"/>
                    </a:lnTo>
                    <a:lnTo>
                      <a:pt x="8" y="5"/>
                    </a:lnTo>
                    <a:lnTo>
                      <a:pt x="8" y="0"/>
                    </a:lnTo>
                    <a:lnTo>
                      <a:pt x="18" y="0"/>
                    </a:lnTo>
                    <a:lnTo>
                      <a:pt x="14" y="13"/>
                    </a:lnTo>
                    <a:close/>
                  </a:path>
                </a:pathLst>
              </a:custGeom>
              <a:solidFill>
                <a:srgbClr val="84C32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2" name="Google Shape;2082;p29"/>
              <p:cNvSpPr/>
              <p:nvPr/>
            </p:nvSpPr>
            <p:spPr>
              <a:xfrm>
                <a:off x="4737" y="2210"/>
                <a:ext cx="18" cy="13"/>
              </a:xfrm>
              <a:custGeom>
                <a:rect b="b" l="l" r="r" t="t"/>
                <a:pathLst>
                  <a:path extrusionOk="0" h="13" w="18">
                    <a:moveTo>
                      <a:pt x="14" y="13"/>
                    </a:moveTo>
                    <a:lnTo>
                      <a:pt x="0" y="13"/>
                    </a:lnTo>
                    <a:lnTo>
                      <a:pt x="2" y="5"/>
                    </a:lnTo>
                    <a:lnTo>
                      <a:pt x="8" y="5"/>
                    </a:lnTo>
                    <a:lnTo>
                      <a:pt x="8" y="0"/>
                    </a:lnTo>
                    <a:lnTo>
                      <a:pt x="18" y="0"/>
                    </a:lnTo>
                    <a:lnTo>
                      <a:pt x="14" y="13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1F1A1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3" name="Google Shape;2083;p29"/>
              <p:cNvSpPr/>
              <p:nvPr/>
            </p:nvSpPr>
            <p:spPr>
              <a:xfrm>
                <a:off x="4720" y="2190"/>
                <a:ext cx="17" cy="12"/>
              </a:xfrm>
              <a:custGeom>
                <a:rect b="b" l="l" r="r" t="t"/>
                <a:pathLst>
                  <a:path extrusionOk="0" h="12" w="17">
                    <a:moveTo>
                      <a:pt x="0" y="12"/>
                    </a:moveTo>
                    <a:lnTo>
                      <a:pt x="4" y="0"/>
                    </a:lnTo>
                    <a:lnTo>
                      <a:pt x="14" y="0"/>
                    </a:lnTo>
                    <a:lnTo>
                      <a:pt x="12" y="4"/>
                    </a:lnTo>
                    <a:lnTo>
                      <a:pt x="17" y="4"/>
                    </a:lnTo>
                    <a:lnTo>
                      <a:pt x="15" y="8"/>
                    </a:lnTo>
                    <a:lnTo>
                      <a:pt x="12" y="8"/>
                    </a:lnTo>
                    <a:lnTo>
                      <a:pt x="1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84C32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4" name="Google Shape;2084;p29"/>
              <p:cNvSpPr/>
              <p:nvPr/>
            </p:nvSpPr>
            <p:spPr>
              <a:xfrm>
                <a:off x="4720" y="2190"/>
                <a:ext cx="17" cy="12"/>
              </a:xfrm>
              <a:custGeom>
                <a:rect b="b" l="l" r="r" t="t"/>
                <a:pathLst>
                  <a:path extrusionOk="0" h="12" w="17">
                    <a:moveTo>
                      <a:pt x="0" y="12"/>
                    </a:moveTo>
                    <a:lnTo>
                      <a:pt x="4" y="0"/>
                    </a:lnTo>
                    <a:lnTo>
                      <a:pt x="14" y="0"/>
                    </a:lnTo>
                    <a:lnTo>
                      <a:pt x="12" y="4"/>
                    </a:lnTo>
                    <a:lnTo>
                      <a:pt x="17" y="4"/>
                    </a:lnTo>
                    <a:lnTo>
                      <a:pt x="15" y="8"/>
                    </a:lnTo>
                    <a:lnTo>
                      <a:pt x="12" y="8"/>
                    </a:lnTo>
                    <a:lnTo>
                      <a:pt x="10" y="12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1F1A1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5" name="Google Shape;2085;p29"/>
              <p:cNvSpPr/>
              <p:nvPr/>
            </p:nvSpPr>
            <p:spPr>
              <a:xfrm>
                <a:off x="4772" y="2235"/>
                <a:ext cx="13" cy="21"/>
              </a:xfrm>
              <a:custGeom>
                <a:rect b="b" l="l" r="r" t="t"/>
                <a:pathLst>
                  <a:path extrusionOk="0" h="21" w="13">
                    <a:moveTo>
                      <a:pt x="0" y="13"/>
                    </a:moveTo>
                    <a:lnTo>
                      <a:pt x="6" y="0"/>
                    </a:lnTo>
                    <a:lnTo>
                      <a:pt x="11" y="5"/>
                    </a:lnTo>
                    <a:lnTo>
                      <a:pt x="11" y="9"/>
                    </a:lnTo>
                    <a:lnTo>
                      <a:pt x="13" y="13"/>
                    </a:lnTo>
                    <a:lnTo>
                      <a:pt x="11" y="21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84C32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6" name="Google Shape;2086;p29"/>
              <p:cNvSpPr/>
              <p:nvPr/>
            </p:nvSpPr>
            <p:spPr>
              <a:xfrm>
                <a:off x="4772" y="2235"/>
                <a:ext cx="13" cy="21"/>
              </a:xfrm>
              <a:custGeom>
                <a:rect b="b" l="l" r="r" t="t"/>
                <a:pathLst>
                  <a:path extrusionOk="0" h="21" w="13">
                    <a:moveTo>
                      <a:pt x="0" y="13"/>
                    </a:moveTo>
                    <a:lnTo>
                      <a:pt x="6" y="0"/>
                    </a:lnTo>
                    <a:lnTo>
                      <a:pt x="11" y="5"/>
                    </a:lnTo>
                    <a:lnTo>
                      <a:pt x="11" y="9"/>
                    </a:lnTo>
                    <a:lnTo>
                      <a:pt x="13" y="13"/>
                    </a:lnTo>
                    <a:lnTo>
                      <a:pt x="11" y="21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1F1A1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7" name="Google Shape;2087;p29"/>
              <p:cNvSpPr/>
              <p:nvPr/>
            </p:nvSpPr>
            <p:spPr>
              <a:xfrm>
                <a:off x="4759" y="2238"/>
                <a:ext cx="15" cy="20"/>
              </a:xfrm>
              <a:custGeom>
                <a:rect b="b" l="l" r="r" t="t"/>
                <a:pathLst>
                  <a:path extrusionOk="0" h="20" w="15">
                    <a:moveTo>
                      <a:pt x="0" y="12"/>
                    </a:moveTo>
                    <a:lnTo>
                      <a:pt x="5" y="0"/>
                    </a:lnTo>
                    <a:lnTo>
                      <a:pt x="13" y="6"/>
                    </a:lnTo>
                    <a:lnTo>
                      <a:pt x="11" y="10"/>
                    </a:lnTo>
                    <a:lnTo>
                      <a:pt x="15" y="12"/>
                    </a:lnTo>
                    <a:lnTo>
                      <a:pt x="11" y="2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84C32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8" name="Google Shape;2088;p29"/>
              <p:cNvSpPr/>
              <p:nvPr/>
            </p:nvSpPr>
            <p:spPr>
              <a:xfrm>
                <a:off x="4759" y="2238"/>
                <a:ext cx="15" cy="20"/>
              </a:xfrm>
              <a:custGeom>
                <a:rect b="b" l="l" r="r" t="t"/>
                <a:pathLst>
                  <a:path extrusionOk="0" h="20" w="15">
                    <a:moveTo>
                      <a:pt x="0" y="12"/>
                    </a:moveTo>
                    <a:lnTo>
                      <a:pt x="5" y="0"/>
                    </a:lnTo>
                    <a:lnTo>
                      <a:pt x="13" y="6"/>
                    </a:lnTo>
                    <a:lnTo>
                      <a:pt x="11" y="10"/>
                    </a:lnTo>
                    <a:lnTo>
                      <a:pt x="15" y="12"/>
                    </a:lnTo>
                    <a:lnTo>
                      <a:pt x="11" y="20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1F1A1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9" name="Google Shape;2089;p29"/>
              <p:cNvSpPr/>
              <p:nvPr/>
            </p:nvSpPr>
            <p:spPr>
              <a:xfrm>
                <a:off x="4801" y="2231"/>
                <a:ext cx="13" cy="17"/>
              </a:xfrm>
              <a:custGeom>
                <a:rect b="b" l="l" r="r" t="t"/>
                <a:pathLst>
                  <a:path extrusionOk="0" h="17" w="13">
                    <a:moveTo>
                      <a:pt x="9" y="17"/>
                    </a:moveTo>
                    <a:lnTo>
                      <a:pt x="0" y="9"/>
                    </a:lnTo>
                    <a:lnTo>
                      <a:pt x="4" y="2"/>
                    </a:lnTo>
                    <a:lnTo>
                      <a:pt x="5" y="4"/>
                    </a:lnTo>
                    <a:lnTo>
                      <a:pt x="7" y="0"/>
                    </a:lnTo>
                    <a:lnTo>
                      <a:pt x="11" y="2"/>
                    </a:lnTo>
                    <a:lnTo>
                      <a:pt x="9" y="5"/>
                    </a:lnTo>
                    <a:lnTo>
                      <a:pt x="13" y="9"/>
                    </a:lnTo>
                    <a:lnTo>
                      <a:pt x="9" y="17"/>
                    </a:lnTo>
                    <a:close/>
                  </a:path>
                </a:pathLst>
              </a:custGeom>
              <a:solidFill>
                <a:srgbClr val="84C32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0" name="Google Shape;2090;p29"/>
              <p:cNvSpPr/>
              <p:nvPr/>
            </p:nvSpPr>
            <p:spPr>
              <a:xfrm>
                <a:off x="4801" y="2231"/>
                <a:ext cx="13" cy="17"/>
              </a:xfrm>
              <a:custGeom>
                <a:rect b="b" l="l" r="r" t="t"/>
                <a:pathLst>
                  <a:path extrusionOk="0" h="17" w="13">
                    <a:moveTo>
                      <a:pt x="9" y="17"/>
                    </a:moveTo>
                    <a:lnTo>
                      <a:pt x="0" y="9"/>
                    </a:lnTo>
                    <a:lnTo>
                      <a:pt x="4" y="2"/>
                    </a:lnTo>
                    <a:lnTo>
                      <a:pt x="5" y="4"/>
                    </a:lnTo>
                    <a:lnTo>
                      <a:pt x="7" y="0"/>
                    </a:lnTo>
                    <a:lnTo>
                      <a:pt x="11" y="2"/>
                    </a:lnTo>
                    <a:lnTo>
                      <a:pt x="9" y="5"/>
                    </a:lnTo>
                    <a:lnTo>
                      <a:pt x="13" y="9"/>
                    </a:lnTo>
                    <a:lnTo>
                      <a:pt x="9" y="17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1F1A1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1" name="Google Shape;2091;p29"/>
              <p:cNvSpPr/>
              <p:nvPr/>
            </p:nvSpPr>
            <p:spPr>
              <a:xfrm>
                <a:off x="4785" y="2233"/>
                <a:ext cx="16" cy="19"/>
              </a:xfrm>
              <a:custGeom>
                <a:rect b="b" l="l" r="r" t="t"/>
                <a:pathLst>
                  <a:path extrusionOk="0" h="19" w="16">
                    <a:moveTo>
                      <a:pt x="0" y="11"/>
                    </a:moveTo>
                    <a:lnTo>
                      <a:pt x="4" y="0"/>
                    </a:lnTo>
                    <a:lnTo>
                      <a:pt x="16" y="7"/>
                    </a:lnTo>
                    <a:lnTo>
                      <a:pt x="10" y="19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84C32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2" name="Google Shape;2092;p29"/>
              <p:cNvSpPr/>
              <p:nvPr/>
            </p:nvSpPr>
            <p:spPr>
              <a:xfrm>
                <a:off x="4785" y="2233"/>
                <a:ext cx="16" cy="19"/>
              </a:xfrm>
              <a:custGeom>
                <a:rect b="b" l="l" r="r" t="t"/>
                <a:pathLst>
                  <a:path extrusionOk="0" h="19" w="16">
                    <a:moveTo>
                      <a:pt x="0" y="11"/>
                    </a:moveTo>
                    <a:lnTo>
                      <a:pt x="4" y="0"/>
                    </a:lnTo>
                    <a:lnTo>
                      <a:pt x="16" y="7"/>
                    </a:lnTo>
                    <a:lnTo>
                      <a:pt x="10" y="19"/>
                    </a:lnTo>
                    <a:lnTo>
                      <a:pt x="0" y="11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1F1A1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3" name="Google Shape;2093;p29"/>
              <p:cNvSpPr/>
              <p:nvPr/>
            </p:nvSpPr>
            <p:spPr>
              <a:xfrm>
                <a:off x="4947" y="2127"/>
                <a:ext cx="165" cy="155"/>
              </a:xfrm>
              <a:custGeom>
                <a:rect b="b" l="l" r="r" t="t"/>
                <a:pathLst>
                  <a:path extrusionOk="0" h="155" w="165">
                    <a:moveTo>
                      <a:pt x="82" y="155"/>
                    </a:moveTo>
                    <a:lnTo>
                      <a:pt x="99" y="154"/>
                    </a:lnTo>
                    <a:lnTo>
                      <a:pt x="115" y="150"/>
                    </a:lnTo>
                    <a:lnTo>
                      <a:pt x="128" y="142"/>
                    </a:lnTo>
                    <a:lnTo>
                      <a:pt x="140" y="132"/>
                    </a:lnTo>
                    <a:lnTo>
                      <a:pt x="151" y="121"/>
                    </a:lnTo>
                    <a:lnTo>
                      <a:pt x="159" y="108"/>
                    </a:lnTo>
                    <a:lnTo>
                      <a:pt x="163" y="94"/>
                    </a:lnTo>
                    <a:lnTo>
                      <a:pt x="165" y="79"/>
                    </a:lnTo>
                    <a:lnTo>
                      <a:pt x="163" y="63"/>
                    </a:lnTo>
                    <a:lnTo>
                      <a:pt x="159" y="48"/>
                    </a:lnTo>
                    <a:lnTo>
                      <a:pt x="151" y="35"/>
                    </a:lnTo>
                    <a:lnTo>
                      <a:pt x="140" y="23"/>
                    </a:lnTo>
                    <a:lnTo>
                      <a:pt x="128" y="14"/>
                    </a:lnTo>
                    <a:lnTo>
                      <a:pt x="115" y="8"/>
                    </a:lnTo>
                    <a:lnTo>
                      <a:pt x="99" y="2"/>
                    </a:lnTo>
                    <a:lnTo>
                      <a:pt x="82" y="0"/>
                    </a:lnTo>
                    <a:lnTo>
                      <a:pt x="65" y="2"/>
                    </a:lnTo>
                    <a:lnTo>
                      <a:pt x="49" y="8"/>
                    </a:lnTo>
                    <a:lnTo>
                      <a:pt x="36" y="14"/>
                    </a:lnTo>
                    <a:lnTo>
                      <a:pt x="25" y="23"/>
                    </a:lnTo>
                    <a:lnTo>
                      <a:pt x="15" y="35"/>
                    </a:lnTo>
                    <a:lnTo>
                      <a:pt x="7" y="48"/>
                    </a:lnTo>
                    <a:lnTo>
                      <a:pt x="1" y="63"/>
                    </a:lnTo>
                    <a:lnTo>
                      <a:pt x="0" y="79"/>
                    </a:lnTo>
                    <a:lnTo>
                      <a:pt x="1" y="94"/>
                    </a:lnTo>
                    <a:lnTo>
                      <a:pt x="7" y="108"/>
                    </a:lnTo>
                    <a:lnTo>
                      <a:pt x="15" y="121"/>
                    </a:lnTo>
                    <a:lnTo>
                      <a:pt x="25" y="132"/>
                    </a:lnTo>
                    <a:lnTo>
                      <a:pt x="36" y="142"/>
                    </a:lnTo>
                    <a:lnTo>
                      <a:pt x="49" y="150"/>
                    </a:lnTo>
                    <a:lnTo>
                      <a:pt x="65" y="154"/>
                    </a:lnTo>
                    <a:lnTo>
                      <a:pt x="82" y="155"/>
                    </a:lnTo>
                    <a:close/>
                  </a:path>
                </a:pathLst>
              </a:custGeom>
              <a:solidFill>
                <a:srgbClr val="79729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4" name="Google Shape;2094;p29"/>
              <p:cNvSpPr/>
              <p:nvPr/>
            </p:nvSpPr>
            <p:spPr>
              <a:xfrm>
                <a:off x="4947" y="2127"/>
                <a:ext cx="165" cy="155"/>
              </a:xfrm>
              <a:custGeom>
                <a:rect b="b" l="l" r="r" t="t"/>
                <a:pathLst>
                  <a:path extrusionOk="0" h="155" w="165">
                    <a:moveTo>
                      <a:pt x="82" y="155"/>
                    </a:moveTo>
                    <a:lnTo>
                      <a:pt x="99" y="154"/>
                    </a:lnTo>
                    <a:lnTo>
                      <a:pt x="115" y="150"/>
                    </a:lnTo>
                    <a:lnTo>
                      <a:pt x="128" y="142"/>
                    </a:lnTo>
                    <a:lnTo>
                      <a:pt x="140" y="132"/>
                    </a:lnTo>
                    <a:lnTo>
                      <a:pt x="151" y="121"/>
                    </a:lnTo>
                    <a:lnTo>
                      <a:pt x="159" y="108"/>
                    </a:lnTo>
                    <a:lnTo>
                      <a:pt x="163" y="94"/>
                    </a:lnTo>
                    <a:lnTo>
                      <a:pt x="165" y="79"/>
                    </a:lnTo>
                    <a:lnTo>
                      <a:pt x="163" y="63"/>
                    </a:lnTo>
                    <a:lnTo>
                      <a:pt x="159" y="48"/>
                    </a:lnTo>
                    <a:lnTo>
                      <a:pt x="151" y="35"/>
                    </a:lnTo>
                    <a:lnTo>
                      <a:pt x="140" y="23"/>
                    </a:lnTo>
                    <a:lnTo>
                      <a:pt x="128" y="14"/>
                    </a:lnTo>
                    <a:lnTo>
                      <a:pt x="115" y="8"/>
                    </a:lnTo>
                    <a:lnTo>
                      <a:pt x="99" y="2"/>
                    </a:lnTo>
                    <a:lnTo>
                      <a:pt x="82" y="0"/>
                    </a:lnTo>
                    <a:lnTo>
                      <a:pt x="65" y="2"/>
                    </a:lnTo>
                    <a:lnTo>
                      <a:pt x="49" y="8"/>
                    </a:lnTo>
                    <a:lnTo>
                      <a:pt x="36" y="14"/>
                    </a:lnTo>
                    <a:lnTo>
                      <a:pt x="25" y="23"/>
                    </a:lnTo>
                    <a:lnTo>
                      <a:pt x="15" y="35"/>
                    </a:lnTo>
                    <a:lnTo>
                      <a:pt x="7" y="48"/>
                    </a:lnTo>
                    <a:lnTo>
                      <a:pt x="1" y="63"/>
                    </a:lnTo>
                    <a:lnTo>
                      <a:pt x="0" y="79"/>
                    </a:lnTo>
                    <a:lnTo>
                      <a:pt x="1" y="94"/>
                    </a:lnTo>
                    <a:lnTo>
                      <a:pt x="7" y="108"/>
                    </a:lnTo>
                    <a:lnTo>
                      <a:pt x="15" y="121"/>
                    </a:lnTo>
                    <a:lnTo>
                      <a:pt x="25" y="132"/>
                    </a:lnTo>
                    <a:lnTo>
                      <a:pt x="36" y="142"/>
                    </a:lnTo>
                    <a:lnTo>
                      <a:pt x="49" y="150"/>
                    </a:lnTo>
                    <a:lnTo>
                      <a:pt x="65" y="154"/>
                    </a:lnTo>
                    <a:lnTo>
                      <a:pt x="82" y="155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1F1A1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5" name="Google Shape;2095;p29"/>
              <p:cNvSpPr/>
              <p:nvPr/>
            </p:nvSpPr>
            <p:spPr>
              <a:xfrm>
                <a:off x="5240" y="2020"/>
                <a:ext cx="85" cy="69"/>
              </a:xfrm>
              <a:custGeom>
                <a:rect b="b" l="l" r="r" t="t"/>
                <a:pathLst>
                  <a:path extrusionOk="0" h="69" w="85">
                    <a:moveTo>
                      <a:pt x="85" y="34"/>
                    </a:moveTo>
                    <a:lnTo>
                      <a:pt x="79" y="36"/>
                    </a:lnTo>
                    <a:lnTo>
                      <a:pt x="75" y="38"/>
                    </a:lnTo>
                    <a:lnTo>
                      <a:pt x="73" y="40"/>
                    </a:lnTo>
                    <a:lnTo>
                      <a:pt x="71" y="44"/>
                    </a:lnTo>
                    <a:lnTo>
                      <a:pt x="73" y="46"/>
                    </a:lnTo>
                    <a:lnTo>
                      <a:pt x="75" y="48"/>
                    </a:lnTo>
                    <a:lnTo>
                      <a:pt x="79" y="50"/>
                    </a:lnTo>
                    <a:lnTo>
                      <a:pt x="83" y="51"/>
                    </a:lnTo>
                    <a:lnTo>
                      <a:pt x="79" y="51"/>
                    </a:lnTo>
                    <a:lnTo>
                      <a:pt x="75" y="53"/>
                    </a:lnTo>
                    <a:lnTo>
                      <a:pt x="73" y="57"/>
                    </a:lnTo>
                    <a:lnTo>
                      <a:pt x="71" y="61"/>
                    </a:lnTo>
                    <a:lnTo>
                      <a:pt x="73" y="63"/>
                    </a:lnTo>
                    <a:lnTo>
                      <a:pt x="75" y="67"/>
                    </a:lnTo>
                    <a:lnTo>
                      <a:pt x="79" y="69"/>
                    </a:lnTo>
                    <a:lnTo>
                      <a:pt x="83" y="69"/>
                    </a:lnTo>
                    <a:lnTo>
                      <a:pt x="58" y="69"/>
                    </a:lnTo>
                    <a:lnTo>
                      <a:pt x="39" y="67"/>
                    </a:lnTo>
                    <a:lnTo>
                      <a:pt x="23" y="63"/>
                    </a:lnTo>
                    <a:lnTo>
                      <a:pt x="12" y="59"/>
                    </a:lnTo>
                    <a:lnTo>
                      <a:pt x="6" y="53"/>
                    </a:lnTo>
                    <a:lnTo>
                      <a:pt x="2" y="48"/>
                    </a:lnTo>
                    <a:lnTo>
                      <a:pt x="0" y="42"/>
                    </a:lnTo>
                    <a:lnTo>
                      <a:pt x="0" y="36"/>
                    </a:lnTo>
                    <a:lnTo>
                      <a:pt x="2" y="28"/>
                    </a:lnTo>
                    <a:lnTo>
                      <a:pt x="4" y="23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7" y="7"/>
                    </a:lnTo>
                    <a:lnTo>
                      <a:pt x="42" y="3"/>
                    </a:lnTo>
                    <a:lnTo>
                      <a:pt x="62" y="2"/>
                    </a:lnTo>
                    <a:lnTo>
                      <a:pt x="85" y="0"/>
                    </a:lnTo>
                    <a:lnTo>
                      <a:pt x="79" y="2"/>
                    </a:lnTo>
                    <a:lnTo>
                      <a:pt x="77" y="3"/>
                    </a:lnTo>
                    <a:lnTo>
                      <a:pt x="73" y="7"/>
                    </a:lnTo>
                    <a:lnTo>
                      <a:pt x="73" y="11"/>
                    </a:lnTo>
                    <a:lnTo>
                      <a:pt x="73" y="15"/>
                    </a:lnTo>
                    <a:lnTo>
                      <a:pt x="75" y="17"/>
                    </a:lnTo>
                    <a:lnTo>
                      <a:pt x="79" y="19"/>
                    </a:lnTo>
                    <a:lnTo>
                      <a:pt x="85" y="19"/>
                    </a:lnTo>
                    <a:lnTo>
                      <a:pt x="79" y="21"/>
                    </a:lnTo>
                    <a:lnTo>
                      <a:pt x="75" y="23"/>
                    </a:lnTo>
                    <a:lnTo>
                      <a:pt x="73" y="25"/>
                    </a:lnTo>
                    <a:lnTo>
                      <a:pt x="71" y="26"/>
                    </a:lnTo>
                    <a:lnTo>
                      <a:pt x="73" y="30"/>
                    </a:lnTo>
                    <a:lnTo>
                      <a:pt x="75" y="32"/>
                    </a:lnTo>
                    <a:lnTo>
                      <a:pt x="79" y="34"/>
                    </a:lnTo>
                    <a:lnTo>
                      <a:pt x="85" y="34"/>
                    </a:lnTo>
                    <a:close/>
                  </a:path>
                </a:pathLst>
              </a:custGeom>
              <a:solidFill>
                <a:srgbClr val="75C5F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6" name="Google Shape;2096;p29"/>
              <p:cNvSpPr/>
              <p:nvPr/>
            </p:nvSpPr>
            <p:spPr>
              <a:xfrm>
                <a:off x="5240" y="2020"/>
                <a:ext cx="85" cy="69"/>
              </a:xfrm>
              <a:custGeom>
                <a:rect b="b" l="l" r="r" t="t"/>
                <a:pathLst>
                  <a:path extrusionOk="0" h="69" w="85">
                    <a:moveTo>
                      <a:pt x="85" y="34"/>
                    </a:moveTo>
                    <a:lnTo>
                      <a:pt x="79" y="36"/>
                    </a:lnTo>
                    <a:lnTo>
                      <a:pt x="75" y="38"/>
                    </a:lnTo>
                    <a:lnTo>
                      <a:pt x="73" y="40"/>
                    </a:lnTo>
                    <a:lnTo>
                      <a:pt x="71" y="44"/>
                    </a:lnTo>
                    <a:lnTo>
                      <a:pt x="73" y="46"/>
                    </a:lnTo>
                    <a:lnTo>
                      <a:pt x="75" y="48"/>
                    </a:lnTo>
                    <a:lnTo>
                      <a:pt x="79" y="50"/>
                    </a:lnTo>
                    <a:lnTo>
                      <a:pt x="83" y="51"/>
                    </a:lnTo>
                    <a:lnTo>
                      <a:pt x="79" y="51"/>
                    </a:lnTo>
                    <a:lnTo>
                      <a:pt x="75" y="53"/>
                    </a:lnTo>
                    <a:lnTo>
                      <a:pt x="73" y="57"/>
                    </a:lnTo>
                    <a:lnTo>
                      <a:pt x="71" y="61"/>
                    </a:lnTo>
                    <a:lnTo>
                      <a:pt x="73" y="63"/>
                    </a:lnTo>
                    <a:lnTo>
                      <a:pt x="75" y="67"/>
                    </a:lnTo>
                    <a:lnTo>
                      <a:pt x="79" y="69"/>
                    </a:lnTo>
                    <a:lnTo>
                      <a:pt x="83" y="69"/>
                    </a:lnTo>
                    <a:lnTo>
                      <a:pt x="58" y="69"/>
                    </a:lnTo>
                    <a:lnTo>
                      <a:pt x="39" y="67"/>
                    </a:lnTo>
                    <a:lnTo>
                      <a:pt x="23" y="63"/>
                    </a:lnTo>
                    <a:lnTo>
                      <a:pt x="12" y="59"/>
                    </a:lnTo>
                    <a:lnTo>
                      <a:pt x="6" y="53"/>
                    </a:lnTo>
                    <a:lnTo>
                      <a:pt x="2" y="48"/>
                    </a:lnTo>
                    <a:lnTo>
                      <a:pt x="0" y="42"/>
                    </a:lnTo>
                    <a:lnTo>
                      <a:pt x="0" y="36"/>
                    </a:lnTo>
                    <a:lnTo>
                      <a:pt x="2" y="28"/>
                    </a:lnTo>
                    <a:lnTo>
                      <a:pt x="4" y="23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7" y="7"/>
                    </a:lnTo>
                    <a:lnTo>
                      <a:pt x="42" y="3"/>
                    </a:lnTo>
                    <a:lnTo>
                      <a:pt x="62" y="2"/>
                    </a:lnTo>
                    <a:lnTo>
                      <a:pt x="85" y="0"/>
                    </a:lnTo>
                    <a:lnTo>
                      <a:pt x="79" y="2"/>
                    </a:lnTo>
                    <a:lnTo>
                      <a:pt x="77" y="3"/>
                    </a:lnTo>
                    <a:lnTo>
                      <a:pt x="73" y="7"/>
                    </a:lnTo>
                    <a:lnTo>
                      <a:pt x="73" y="11"/>
                    </a:lnTo>
                    <a:lnTo>
                      <a:pt x="73" y="15"/>
                    </a:lnTo>
                    <a:lnTo>
                      <a:pt x="75" y="17"/>
                    </a:lnTo>
                    <a:lnTo>
                      <a:pt x="79" y="19"/>
                    </a:lnTo>
                    <a:lnTo>
                      <a:pt x="85" y="19"/>
                    </a:lnTo>
                    <a:lnTo>
                      <a:pt x="79" y="21"/>
                    </a:lnTo>
                    <a:lnTo>
                      <a:pt x="75" y="23"/>
                    </a:lnTo>
                    <a:lnTo>
                      <a:pt x="73" y="25"/>
                    </a:lnTo>
                    <a:lnTo>
                      <a:pt x="71" y="26"/>
                    </a:lnTo>
                    <a:lnTo>
                      <a:pt x="73" y="30"/>
                    </a:lnTo>
                    <a:lnTo>
                      <a:pt x="75" y="32"/>
                    </a:lnTo>
                    <a:lnTo>
                      <a:pt x="79" y="34"/>
                    </a:lnTo>
                    <a:lnTo>
                      <a:pt x="85" y="34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DD137B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7" name="Google Shape;2097;p29"/>
              <p:cNvSpPr/>
              <p:nvPr/>
            </p:nvSpPr>
            <p:spPr>
              <a:xfrm>
                <a:off x="5321" y="2012"/>
                <a:ext cx="15" cy="84"/>
              </a:xfrm>
              <a:custGeom>
                <a:rect b="b" l="l" r="r" t="t"/>
                <a:pathLst>
                  <a:path extrusionOk="0" h="84" w="15">
                    <a:moveTo>
                      <a:pt x="4" y="0"/>
                    </a:moveTo>
                    <a:lnTo>
                      <a:pt x="7" y="2"/>
                    </a:lnTo>
                    <a:lnTo>
                      <a:pt x="11" y="4"/>
                    </a:lnTo>
                    <a:lnTo>
                      <a:pt x="13" y="6"/>
                    </a:lnTo>
                    <a:lnTo>
                      <a:pt x="15" y="10"/>
                    </a:lnTo>
                    <a:lnTo>
                      <a:pt x="13" y="11"/>
                    </a:lnTo>
                    <a:lnTo>
                      <a:pt x="11" y="15"/>
                    </a:lnTo>
                    <a:lnTo>
                      <a:pt x="7" y="17"/>
                    </a:lnTo>
                    <a:lnTo>
                      <a:pt x="2" y="17"/>
                    </a:lnTo>
                    <a:lnTo>
                      <a:pt x="7" y="19"/>
                    </a:lnTo>
                    <a:lnTo>
                      <a:pt x="11" y="21"/>
                    </a:lnTo>
                    <a:lnTo>
                      <a:pt x="13" y="23"/>
                    </a:lnTo>
                    <a:lnTo>
                      <a:pt x="15" y="27"/>
                    </a:lnTo>
                    <a:lnTo>
                      <a:pt x="13" y="29"/>
                    </a:lnTo>
                    <a:lnTo>
                      <a:pt x="11" y="33"/>
                    </a:lnTo>
                    <a:lnTo>
                      <a:pt x="7" y="34"/>
                    </a:lnTo>
                    <a:lnTo>
                      <a:pt x="2" y="34"/>
                    </a:lnTo>
                    <a:lnTo>
                      <a:pt x="7" y="34"/>
                    </a:lnTo>
                    <a:lnTo>
                      <a:pt x="11" y="36"/>
                    </a:lnTo>
                    <a:lnTo>
                      <a:pt x="13" y="40"/>
                    </a:lnTo>
                    <a:lnTo>
                      <a:pt x="13" y="42"/>
                    </a:lnTo>
                    <a:lnTo>
                      <a:pt x="13" y="46"/>
                    </a:lnTo>
                    <a:lnTo>
                      <a:pt x="11" y="48"/>
                    </a:lnTo>
                    <a:lnTo>
                      <a:pt x="7" y="50"/>
                    </a:lnTo>
                    <a:lnTo>
                      <a:pt x="2" y="52"/>
                    </a:lnTo>
                    <a:lnTo>
                      <a:pt x="7" y="52"/>
                    </a:lnTo>
                    <a:lnTo>
                      <a:pt x="11" y="54"/>
                    </a:lnTo>
                    <a:lnTo>
                      <a:pt x="13" y="56"/>
                    </a:lnTo>
                    <a:lnTo>
                      <a:pt x="13" y="59"/>
                    </a:lnTo>
                    <a:lnTo>
                      <a:pt x="13" y="61"/>
                    </a:lnTo>
                    <a:lnTo>
                      <a:pt x="9" y="65"/>
                    </a:lnTo>
                    <a:lnTo>
                      <a:pt x="6" y="67"/>
                    </a:lnTo>
                    <a:lnTo>
                      <a:pt x="2" y="67"/>
                    </a:lnTo>
                    <a:lnTo>
                      <a:pt x="6" y="67"/>
                    </a:lnTo>
                    <a:lnTo>
                      <a:pt x="9" y="69"/>
                    </a:lnTo>
                    <a:lnTo>
                      <a:pt x="11" y="73"/>
                    </a:lnTo>
                    <a:lnTo>
                      <a:pt x="11" y="77"/>
                    </a:lnTo>
                    <a:lnTo>
                      <a:pt x="11" y="79"/>
                    </a:lnTo>
                    <a:lnTo>
                      <a:pt x="9" y="82"/>
                    </a:lnTo>
                    <a:lnTo>
                      <a:pt x="4" y="84"/>
                    </a:lnTo>
                    <a:lnTo>
                      <a:pt x="0" y="84"/>
                    </a:lnTo>
                  </a:path>
                </a:pathLst>
              </a:custGeom>
              <a:noFill/>
              <a:ln cap="flat" cmpd="sng" w="9525">
                <a:solidFill>
                  <a:srgbClr val="FFF5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8" name="Google Shape;2098;p29"/>
              <p:cNvSpPr/>
              <p:nvPr/>
            </p:nvSpPr>
            <p:spPr>
              <a:xfrm>
                <a:off x="5035" y="2117"/>
                <a:ext cx="57" cy="56"/>
              </a:xfrm>
              <a:custGeom>
                <a:rect b="b" l="l" r="r" t="t"/>
                <a:pathLst>
                  <a:path extrusionOk="0" h="56" w="57">
                    <a:moveTo>
                      <a:pt x="23" y="45"/>
                    </a:moveTo>
                    <a:lnTo>
                      <a:pt x="25" y="41"/>
                    </a:lnTo>
                    <a:lnTo>
                      <a:pt x="23" y="39"/>
                    </a:lnTo>
                    <a:lnTo>
                      <a:pt x="23" y="37"/>
                    </a:lnTo>
                    <a:lnTo>
                      <a:pt x="21" y="35"/>
                    </a:lnTo>
                    <a:lnTo>
                      <a:pt x="17" y="35"/>
                    </a:lnTo>
                    <a:lnTo>
                      <a:pt x="15" y="35"/>
                    </a:lnTo>
                    <a:lnTo>
                      <a:pt x="13" y="37"/>
                    </a:lnTo>
                    <a:lnTo>
                      <a:pt x="11" y="39"/>
                    </a:lnTo>
                    <a:lnTo>
                      <a:pt x="11" y="35"/>
                    </a:lnTo>
                    <a:lnTo>
                      <a:pt x="11" y="33"/>
                    </a:lnTo>
                    <a:lnTo>
                      <a:pt x="9" y="31"/>
                    </a:lnTo>
                    <a:lnTo>
                      <a:pt x="8" y="29"/>
                    </a:lnTo>
                    <a:lnTo>
                      <a:pt x="6" y="29"/>
                    </a:lnTo>
                    <a:lnTo>
                      <a:pt x="4" y="29"/>
                    </a:lnTo>
                    <a:lnTo>
                      <a:pt x="0" y="31"/>
                    </a:lnTo>
                    <a:lnTo>
                      <a:pt x="0" y="33"/>
                    </a:lnTo>
                    <a:lnTo>
                      <a:pt x="6" y="22"/>
                    </a:lnTo>
                    <a:lnTo>
                      <a:pt x="13" y="12"/>
                    </a:lnTo>
                    <a:lnTo>
                      <a:pt x="19" y="6"/>
                    </a:lnTo>
                    <a:lnTo>
                      <a:pt x="25" y="2"/>
                    </a:lnTo>
                    <a:lnTo>
                      <a:pt x="31" y="0"/>
                    </a:lnTo>
                    <a:lnTo>
                      <a:pt x="34" y="0"/>
                    </a:lnTo>
                    <a:lnTo>
                      <a:pt x="40" y="2"/>
                    </a:lnTo>
                    <a:lnTo>
                      <a:pt x="44" y="4"/>
                    </a:lnTo>
                    <a:lnTo>
                      <a:pt x="50" y="6"/>
                    </a:lnTo>
                    <a:lnTo>
                      <a:pt x="54" y="10"/>
                    </a:lnTo>
                    <a:lnTo>
                      <a:pt x="55" y="14"/>
                    </a:lnTo>
                    <a:lnTo>
                      <a:pt x="57" y="20"/>
                    </a:lnTo>
                    <a:lnTo>
                      <a:pt x="57" y="25"/>
                    </a:lnTo>
                    <a:lnTo>
                      <a:pt x="55" y="35"/>
                    </a:lnTo>
                    <a:lnTo>
                      <a:pt x="54" y="45"/>
                    </a:lnTo>
                    <a:lnTo>
                      <a:pt x="48" y="56"/>
                    </a:lnTo>
                    <a:lnTo>
                      <a:pt x="48" y="50"/>
                    </a:lnTo>
                    <a:lnTo>
                      <a:pt x="44" y="47"/>
                    </a:lnTo>
                    <a:lnTo>
                      <a:pt x="40" y="47"/>
                    </a:lnTo>
                    <a:lnTo>
                      <a:pt x="38" y="47"/>
                    </a:lnTo>
                    <a:lnTo>
                      <a:pt x="36" y="47"/>
                    </a:lnTo>
                    <a:lnTo>
                      <a:pt x="34" y="48"/>
                    </a:lnTo>
                    <a:lnTo>
                      <a:pt x="34" y="47"/>
                    </a:lnTo>
                    <a:lnTo>
                      <a:pt x="34" y="45"/>
                    </a:lnTo>
                    <a:lnTo>
                      <a:pt x="32" y="43"/>
                    </a:lnTo>
                    <a:lnTo>
                      <a:pt x="32" y="41"/>
                    </a:lnTo>
                    <a:lnTo>
                      <a:pt x="27" y="41"/>
                    </a:lnTo>
                    <a:lnTo>
                      <a:pt x="23" y="45"/>
                    </a:lnTo>
                    <a:close/>
                  </a:path>
                </a:pathLst>
              </a:custGeom>
              <a:solidFill>
                <a:srgbClr val="75C5F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9" name="Google Shape;2099;p29"/>
              <p:cNvSpPr/>
              <p:nvPr/>
            </p:nvSpPr>
            <p:spPr>
              <a:xfrm>
                <a:off x="5035" y="2117"/>
                <a:ext cx="57" cy="56"/>
              </a:xfrm>
              <a:custGeom>
                <a:rect b="b" l="l" r="r" t="t"/>
                <a:pathLst>
                  <a:path extrusionOk="0" h="56" w="57">
                    <a:moveTo>
                      <a:pt x="23" y="45"/>
                    </a:moveTo>
                    <a:lnTo>
                      <a:pt x="25" y="41"/>
                    </a:lnTo>
                    <a:lnTo>
                      <a:pt x="23" y="39"/>
                    </a:lnTo>
                    <a:lnTo>
                      <a:pt x="23" y="37"/>
                    </a:lnTo>
                    <a:lnTo>
                      <a:pt x="21" y="35"/>
                    </a:lnTo>
                    <a:lnTo>
                      <a:pt x="17" y="35"/>
                    </a:lnTo>
                    <a:lnTo>
                      <a:pt x="15" y="35"/>
                    </a:lnTo>
                    <a:lnTo>
                      <a:pt x="13" y="37"/>
                    </a:lnTo>
                    <a:lnTo>
                      <a:pt x="11" y="39"/>
                    </a:lnTo>
                    <a:lnTo>
                      <a:pt x="11" y="35"/>
                    </a:lnTo>
                    <a:lnTo>
                      <a:pt x="11" y="33"/>
                    </a:lnTo>
                    <a:lnTo>
                      <a:pt x="9" y="31"/>
                    </a:lnTo>
                    <a:lnTo>
                      <a:pt x="8" y="29"/>
                    </a:lnTo>
                    <a:lnTo>
                      <a:pt x="6" y="29"/>
                    </a:lnTo>
                    <a:lnTo>
                      <a:pt x="4" y="29"/>
                    </a:lnTo>
                    <a:lnTo>
                      <a:pt x="0" y="31"/>
                    </a:lnTo>
                    <a:lnTo>
                      <a:pt x="0" y="33"/>
                    </a:lnTo>
                    <a:lnTo>
                      <a:pt x="6" y="22"/>
                    </a:lnTo>
                    <a:lnTo>
                      <a:pt x="13" y="12"/>
                    </a:lnTo>
                    <a:lnTo>
                      <a:pt x="19" y="6"/>
                    </a:lnTo>
                    <a:lnTo>
                      <a:pt x="25" y="2"/>
                    </a:lnTo>
                    <a:lnTo>
                      <a:pt x="31" y="0"/>
                    </a:lnTo>
                    <a:lnTo>
                      <a:pt x="34" y="0"/>
                    </a:lnTo>
                    <a:lnTo>
                      <a:pt x="40" y="2"/>
                    </a:lnTo>
                    <a:lnTo>
                      <a:pt x="44" y="4"/>
                    </a:lnTo>
                    <a:lnTo>
                      <a:pt x="50" y="6"/>
                    </a:lnTo>
                    <a:lnTo>
                      <a:pt x="54" y="10"/>
                    </a:lnTo>
                    <a:lnTo>
                      <a:pt x="55" y="14"/>
                    </a:lnTo>
                    <a:lnTo>
                      <a:pt x="57" y="20"/>
                    </a:lnTo>
                    <a:lnTo>
                      <a:pt x="57" y="25"/>
                    </a:lnTo>
                    <a:lnTo>
                      <a:pt x="55" y="35"/>
                    </a:lnTo>
                    <a:lnTo>
                      <a:pt x="54" y="45"/>
                    </a:lnTo>
                    <a:lnTo>
                      <a:pt x="48" y="56"/>
                    </a:lnTo>
                    <a:lnTo>
                      <a:pt x="48" y="50"/>
                    </a:lnTo>
                    <a:lnTo>
                      <a:pt x="44" y="47"/>
                    </a:lnTo>
                    <a:lnTo>
                      <a:pt x="40" y="47"/>
                    </a:lnTo>
                    <a:lnTo>
                      <a:pt x="38" y="47"/>
                    </a:lnTo>
                    <a:lnTo>
                      <a:pt x="36" y="47"/>
                    </a:lnTo>
                    <a:lnTo>
                      <a:pt x="34" y="48"/>
                    </a:lnTo>
                    <a:lnTo>
                      <a:pt x="34" y="47"/>
                    </a:lnTo>
                    <a:lnTo>
                      <a:pt x="34" y="45"/>
                    </a:lnTo>
                    <a:lnTo>
                      <a:pt x="32" y="43"/>
                    </a:lnTo>
                    <a:lnTo>
                      <a:pt x="32" y="41"/>
                    </a:lnTo>
                    <a:lnTo>
                      <a:pt x="27" y="41"/>
                    </a:lnTo>
                    <a:lnTo>
                      <a:pt x="23" y="45"/>
                    </a:lnTo>
                  </a:path>
                </a:pathLst>
              </a:custGeom>
              <a:noFill/>
              <a:ln cap="flat" cmpd="sng" w="9525">
                <a:solidFill>
                  <a:srgbClr val="DD137B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0" name="Google Shape;2100;p29"/>
              <p:cNvSpPr/>
              <p:nvPr/>
            </p:nvSpPr>
            <p:spPr>
              <a:xfrm>
                <a:off x="5027" y="2146"/>
                <a:ext cx="62" cy="33"/>
              </a:xfrm>
              <a:custGeom>
                <a:rect b="b" l="l" r="r" t="t"/>
                <a:pathLst>
                  <a:path extrusionOk="0" h="33" w="62">
                    <a:moveTo>
                      <a:pt x="62" y="29"/>
                    </a:moveTo>
                    <a:lnTo>
                      <a:pt x="60" y="31"/>
                    </a:lnTo>
                    <a:lnTo>
                      <a:pt x="58" y="31"/>
                    </a:lnTo>
                    <a:lnTo>
                      <a:pt x="54" y="33"/>
                    </a:lnTo>
                    <a:lnTo>
                      <a:pt x="52" y="31"/>
                    </a:lnTo>
                    <a:lnTo>
                      <a:pt x="50" y="29"/>
                    </a:lnTo>
                    <a:lnTo>
                      <a:pt x="48" y="27"/>
                    </a:lnTo>
                    <a:lnTo>
                      <a:pt x="48" y="25"/>
                    </a:lnTo>
                    <a:lnTo>
                      <a:pt x="48" y="23"/>
                    </a:lnTo>
                    <a:lnTo>
                      <a:pt x="46" y="25"/>
                    </a:lnTo>
                    <a:lnTo>
                      <a:pt x="44" y="27"/>
                    </a:lnTo>
                    <a:lnTo>
                      <a:pt x="42" y="27"/>
                    </a:lnTo>
                    <a:lnTo>
                      <a:pt x="40" y="25"/>
                    </a:lnTo>
                    <a:lnTo>
                      <a:pt x="39" y="25"/>
                    </a:lnTo>
                    <a:lnTo>
                      <a:pt x="37" y="23"/>
                    </a:lnTo>
                    <a:lnTo>
                      <a:pt x="37" y="19"/>
                    </a:lnTo>
                    <a:lnTo>
                      <a:pt x="37" y="18"/>
                    </a:lnTo>
                    <a:lnTo>
                      <a:pt x="35" y="19"/>
                    </a:lnTo>
                    <a:lnTo>
                      <a:pt x="33" y="21"/>
                    </a:lnTo>
                    <a:lnTo>
                      <a:pt x="31" y="21"/>
                    </a:lnTo>
                    <a:lnTo>
                      <a:pt x="29" y="19"/>
                    </a:lnTo>
                    <a:lnTo>
                      <a:pt x="27" y="19"/>
                    </a:lnTo>
                    <a:lnTo>
                      <a:pt x="25" y="18"/>
                    </a:lnTo>
                    <a:lnTo>
                      <a:pt x="25" y="14"/>
                    </a:lnTo>
                    <a:lnTo>
                      <a:pt x="25" y="12"/>
                    </a:lnTo>
                    <a:lnTo>
                      <a:pt x="23" y="14"/>
                    </a:lnTo>
                    <a:lnTo>
                      <a:pt x="21" y="16"/>
                    </a:lnTo>
                    <a:lnTo>
                      <a:pt x="19" y="16"/>
                    </a:lnTo>
                    <a:lnTo>
                      <a:pt x="16" y="16"/>
                    </a:lnTo>
                    <a:lnTo>
                      <a:pt x="14" y="14"/>
                    </a:lnTo>
                    <a:lnTo>
                      <a:pt x="14" y="12"/>
                    </a:lnTo>
                    <a:lnTo>
                      <a:pt x="14" y="10"/>
                    </a:lnTo>
                    <a:lnTo>
                      <a:pt x="14" y="6"/>
                    </a:lnTo>
                    <a:lnTo>
                      <a:pt x="12" y="8"/>
                    </a:lnTo>
                    <a:lnTo>
                      <a:pt x="10" y="10"/>
                    </a:lnTo>
                    <a:lnTo>
                      <a:pt x="8" y="10"/>
                    </a:lnTo>
                    <a:lnTo>
                      <a:pt x="4" y="10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cap="flat" cmpd="sng" w="9525">
                <a:solidFill>
                  <a:srgbClr val="FFF5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1" name="Google Shape;2101;p29"/>
              <p:cNvSpPr/>
              <p:nvPr/>
            </p:nvSpPr>
            <p:spPr>
              <a:xfrm>
                <a:off x="4927" y="2164"/>
                <a:ext cx="58" cy="53"/>
              </a:xfrm>
              <a:custGeom>
                <a:rect b="b" l="l" r="r" t="t"/>
                <a:pathLst>
                  <a:path extrusionOk="0" h="53" w="58">
                    <a:moveTo>
                      <a:pt x="46" y="30"/>
                    </a:moveTo>
                    <a:lnTo>
                      <a:pt x="45" y="30"/>
                    </a:lnTo>
                    <a:lnTo>
                      <a:pt x="43" y="30"/>
                    </a:lnTo>
                    <a:lnTo>
                      <a:pt x="39" y="32"/>
                    </a:lnTo>
                    <a:lnTo>
                      <a:pt x="39" y="34"/>
                    </a:lnTo>
                    <a:lnTo>
                      <a:pt x="39" y="36"/>
                    </a:lnTo>
                    <a:lnTo>
                      <a:pt x="39" y="38"/>
                    </a:lnTo>
                    <a:lnTo>
                      <a:pt x="39" y="40"/>
                    </a:lnTo>
                    <a:lnTo>
                      <a:pt x="43" y="42"/>
                    </a:lnTo>
                    <a:lnTo>
                      <a:pt x="39" y="40"/>
                    </a:lnTo>
                    <a:lnTo>
                      <a:pt x="37" y="42"/>
                    </a:lnTo>
                    <a:lnTo>
                      <a:pt x="35" y="44"/>
                    </a:lnTo>
                    <a:lnTo>
                      <a:pt x="33" y="46"/>
                    </a:lnTo>
                    <a:lnTo>
                      <a:pt x="33" y="48"/>
                    </a:lnTo>
                    <a:lnTo>
                      <a:pt x="33" y="49"/>
                    </a:lnTo>
                    <a:lnTo>
                      <a:pt x="35" y="51"/>
                    </a:lnTo>
                    <a:lnTo>
                      <a:pt x="37" y="53"/>
                    </a:lnTo>
                    <a:lnTo>
                      <a:pt x="23" y="48"/>
                    </a:lnTo>
                    <a:lnTo>
                      <a:pt x="14" y="42"/>
                    </a:lnTo>
                    <a:lnTo>
                      <a:pt x="8" y="36"/>
                    </a:lnTo>
                    <a:lnTo>
                      <a:pt x="4" y="30"/>
                    </a:lnTo>
                    <a:lnTo>
                      <a:pt x="0" y="26"/>
                    </a:lnTo>
                    <a:lnTo>
                      <a:pt x="0" y="21"/>
                    </a:lnTo>
                    <a:lnTo>
                      <a:pt x="2" y="17"/>
                    </a:lnTo>
                    <a:lnTo>
                      <a:pt x="4" y="13"/>
                    </a:lnTo>
                    <a:lnTo>
                      <a:pt x="6" y="7"/>
                    </a:lnTo>
                    <a:lnTo>
                      <a:pt x="10" y="3"/>
                    </a:lnTo>
                    <a:lnTo>
                      <a:pt x="14" y="1"/>
                    </a:lnTo>
                    <a:lnTo>
                      <a:pt x="20" y="0"/>
                    </a:lnTo>
                    <a:lnTo>
                      <a:pt x="27" y="0"/>
                    </a:lnTo>
                    <a:lnTo>
                      <a:pt x="35" y="0"/>
                    </a:lnTo>
                    <a:lnTo>
                      <a:pt x="45" y="1"/>
                    </a:lnTo>
                    <a:lnTo>
                      <a:pt x="58" y="7"/>
                    </a:lnTo>
                    <a:lnTo>
                      <a:pt x="52" y="7"/>
                    </a:lnTo>
                    <a:lnTo>
                      <a:pt x="48" y="11"/>
                    </a:lnTo>
                    <a:lnTo>
                      <a:pt x="48" y="13"/>
                    </a:lnTo>
                    <a:lnTo>
                      <a:pt x="48" y="15"/>
                    </a:lnTo>
                    <a:lnTo>
                      <a:pt x="50" y="19"/>
                    </a:lnTo>
                    <a:lnTo>
                      <a:pt x="52" y="19"/>
                    </a:lnTo>
                    <a:lnTo>
                      <a:pt x="46" y="19"/>
                    </a:lnTo>
                    <a:lnTo>
                      <a:pt x="43" y="23"/>
                    </a:lnTo>
                    <a:lnTo>
                      <a:pt x="43" y="24"/>
                    </a:lnTo>
                    <a:lnTo>
                      <a:pt x="43" y="26"/>
                    </a:lnTo>
                    <a:lnTo>
                      <a:pt x="45" y="28"/>
                    </a:lnTo>
                    <a:lnTo>
                      <a:pt x="46" y="30"/>
                    </a:lnTo>
                    <a:close/>
                  </a:path>
                </a:pathLst>
              </a:custGeom>
              <a:solidFill>
                <a:srgbClr val="75C5F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2" name="Google Shape;2102;p29"/>
              <p:cNvSpPr/>
              <p:nvPr/>
            </p:nvSpPr>
            <p:spPr>
              <a:xfrm>
                <a:off x="4927" y="2164"/>
                <a:ext cx="58" cy="53"/>
              </a:xfrm>
              <a:custGeom>
                <a:rect b="b" l="l" r="r" t="t"/>
                <a:pathLst>
                  <a:path extrusionOk="0" h="53" w="58">
                    <a:moveTo>
                      <a:pt x="46" y="30"/>
                    </a:moveTo>
                    <a:lnTo>
                      <a:pt x="45" y="30"/>
                    </a:lnTo>
                    <a:lnTo>
                      <a:pt x="43" y="30"/>
                    </a:lnTo>
                    <a:lnTo>
                      <a:pt x="39" y="32"/>
                    </a:lnTo>
                    <a:lnTo>
                      <a:pt x="39" y="34"/>
                    </a:lnTo>
                    <a:lnTo>
                      <a:pt x="39" y="36"/>
                    </a:lnTo>
                    <a:lnTo>
                      <a:pt x="39" y="38"/>
                    </a:lnTo>
                    <a:lnTo>
                      <a:pt x="39" y="40"/>
                    </a:lnTo>
                    <a:lnTo>
                      <a:pt x="43" y="42"/>
                    </a:lnTo>
                    <a:lnTo>
                      <a:pt x="39" y="40"/>
                    </a:lnTo>
                    <a:lnTo>
                      <a:pt x="37" y="42"/>
                    </a:lnTo>
                    <a:lnTo>
                      <a:pt x="35" y="44"/>
                    </a:lnTo>
                    <a:lnTo>
                      <a:pt x="33" y="46"/>
                    </a:lnTo>
                    <a:lnTo>
                      <a:pt x="33" y="48"/>
                    </a:lnTo>
                    <a:lnTo>
                      <a:pt x="33" y="49"/>
                    </a:lnTo>
                    <a:lnTo>
                      <a:pt x="35" y="51"/>
                    </a:lnTo>
                    <a:lnTo>
                      <a:pt x="37" y="53"/>
                    </a:lnTo>
                    <a:lnTo>
                      <a:pt x="23" y="48"/>
                    </a:lnTo>
                    <a:lnTo>
                      <a:pt x="14" y="42"/>
                    </a:lnTo>
                    <a:lnTo>
                      <a:pt x="8" y="36"/>
                    </a:lnTo>
                    <a:lnTo>
                      <a:pt x="4" y="30"/>
                    </a:lnTo>
                    <a:lnTo>
                      <a:pt x="0" y="26"/>
                    </a:lnTo>
                    <a:lnTo>
                      <a:pt x="0" y="21"/>
                    </a:lnTo>
                    <a:lnTo>
                      <a:pt x="2" y="17"/>
                    </a:lnTo>
                    <a:lnTo>
                      <a:pt x="4" y="13"/>
                    </a:lnTo>
                    <a:lnTo>
                      <a:pt x="6" y="7"/>
                    </a:lnTo>
                    <a:lnTo>
                      <a:pt x="10" y="3"/>
                    </a:lnTo>
                    <a:lnTo>
                      <a:pt x="14" y="1"/>
                    </a:lnTo>
                    <a:lnTo>
                      <a:pt x="20" y="0"/>
                    </a:lnTo>
                    <a:lnTo>
                      <a:pt x="27" y="0"/>
                    </a:lnTo>
                    <a:lnTo>
                      <a:pt x="35" y="0"/>
                    </a:lnTo>
                    <a:lnTo>
                      <a:pt x="45" y="1"/>
                    </a:lnTo>
                    <a:lnTo>
                      <a:pt x="58" y="7"/>
                    </a:lnTo>
                    <a:lnTo>
                      <a:pt x="52" y="7"/>
                    </a:lnTo>
                    <a:lnTo>
                      <a:pt x="48" y="11"/>
                    </a:lnTo>
                    <a:lnTo>
                      <a:pt x="48" y="13"/>
                    </a:lnTo>
                    <a:lnTo>
                      <a:pt x="48" y="15"/>
                    </a:lnTo>
                    <a:lnTo>
                      <a:pt x="50" y="19"/>
                    </a:lnTo>
                    <a:lnTo>
                      <a:pt x="52" y="19"/>
                    </a:lnTo>
                    <a:lnTo>
                      <a:pt x="46" y="19"/>
                    </a:lnTo>
                    <a:lnTo>
                      <a:pt x="43" y="23"/>
                    </a:lnTo>
                    <a:lnTo>
                      <a:pt x="43" y="24"/>
                    </a:lnTo>
                    <a:lnTo>
                      <a:pt x="43" y="26"/>
                    </a:lnTo>
                    <a:lnTo>
                      <a:pt x="45" y="28"/>
                    </a:lnTo>
                    <a:lnTo>
                      <a:pt x="46" y="30"/>
                    </a:lnTo>
                  </a:path>
                </a:pathLst>
              </a:custGeom>
              <a:noFill/>
              <a:ln cap="flat" cmpd="sng" w="9525">
                <a:solidFill>
                  <a:srgbClr val="DD137B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3" name="Google Shape;2103;p29"/>
              <p:cNvSpPr/>
              <p:nvPr/>
            </p:nvSpPr>
            <p:spPr>
              <a:xfrm>
                <a:off x="4960" y="2165"/>
                <a:ext cx="31" cy="58"/>
              </a:xfrm>
              <a:custGeom>
                <a:rect b="b" l="l" r="r" t="t"/>
                <a:pathLst>
                  <a:path extrusionOk="0" h="58" w="31">
                    <a:moveTo>
                      <a:pt x="27" y="0"/>
                    </a:moveTo>
                    <a:lnTo>
                      <a:pt x="29" y="0"/>
                    </a:lnTo>
                    <a:lnTo>
                      <a:pt x="31" y="2"/>
                    </a:lnTo>
                    <a:lnTo>
                      <a:pt x="31" y="6"/>
                    </a:lnTo>
                    <a:lnTo>
                      <a:pt x="31" y="8"/>
                    </a:lnTo>
                    <a:lnTo>
                      <a:pt x="29" y="10"/>
                    </a:lnTo>
                    <a:lnTo>
                      <a:pt x="27" y="12"/>
                    </a:lnTo>
                    <a:lnTo>
                      <a:pt x="25" y="12"/>
                    </a:lnTo>
                    <a:lnTo>
                      <a:pt x="21" y="12"/>
                    </a:lnTo>
                    <a:lnTo>
                      <a:pt x="23" y="14"/>
                    </a:lnTo>
                    <a:lnTo>
                      <a:pt x="25" y="16"/>
                    </a:lnTo>
                    <a:lnTo>
                      <a:pt x="25" y="18"/>
                    </a:lnTo>
                    <a:lnTo>
                      <a:pt x="25" y="20"/>
                    </a:lnTo>
                    <a:lnTo>
                      <a:pt x="23" y="22"/>
                    </a:lnTo>
                    <a:lnTo>
                      <a:pt x="21" y="23"/>
                    </a:lnTo>
                    <a:lnTo>
                      <a:pt x="19" y="23"/>
                    </a:lnTo>
                    <a:lnTo>
                      <a:pt x="15" y="23"/>
                    </a:lnTo>
                    <a:lnTo>
                      <a:pt x="19" y="25"/>
                    </a:lnTo>
                    <a:lnTo>
                      <a:pt x="19" y="27"/>
                    </a:lnTo>
                    <a:lnTo>
                      <a:pt x="21" y="29"/>
                    </a:lnTo>
                    <a:lnTo>
                      <a:pt x="19" y="31"/>
                    </a:lnTo>
                    <a:lnTo>
                      <a:pt x="19" y="33"/>
                    </a:lnTo>
                    <a:lnTo>
                      <a:pt x="17" y="35"/>
                    </a:lnTo>
                    <a:lnTo>
                      <a:pt x="13" y="35"/>
                    </a:lnTo>
                    <a:lnTo>
                      <a:pt x="12" y="35"/>
                    </a:lnTo>
                    <a:lnTo>
                      <a:pt x="13" y="37"/>
                    </a:lnTo>
                    <a:lnTo>
                      <a:pt x="15" y="39"/>
                    </a:lnTo>
                    <a:lnTo>
                      <a:pt x="15" y="41"/>
                    </a:lnTo>
                    <a:lnTo>
                      <a:pt x="15" y="43"/>
                    </a:lnTo>
                    <a:lnTo>
                      <a:pt x="13" y="45"/>
                    </a:lnTo>
                    <a:lnTo>
                      <a:pt x="12" y="47"/>
                    </a:lnTo>
                    <a:lnTo>
                      <a:pt x="10" y="47"/>
                    </a:lnTo>
                    <a:lnTo>
                      <a:pt x="6" y="47"/>
                    </a:lnTo>
                    <a:lnTo>
                      <a:pt x="8" y="47"/>
                    </a:lnTo>
                    <a:lnTo>
                      <a:pt x="10" y="50"/>
                    </a:lnTo>
                    <a:lnTo>
                      <a:pt x="10" y="52"/>
                    </a:lnTo>
                    <a:lnTo>
                      <a:pt x="10" y="54"/>
                    </a:lnTo>
                    <a:lnTo>
                      <a:pt x="8" y="56"/>
                    </a:lnTo>
                    <a:lnTo>
                      <a:pt x="6" y="58"/>
                    </a:lnTo>
                    <a:lnTo>
                      <a:pt x="2" y="58"/>
                    </a:lnTo>
                    <a:lnTo>
                      <a:pt x="0" y="58"/>
                    </a:lnTo>
                  </a:path>
                </a:pathLst>
              </a:custGeom>
              <a:noFill/>
              <a:ln cap="flat" cmpd="sng" w="9525">
                <a:solidFill>
                  <a:srgbClr val="FFF5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4" name="Google Shape;2104;p29"/>
              <p:cNvSpPr/>
              <p:nvPr/>
            </p:nvSpPr>
            <p:spPr>
              <a:xfrm>
                <a:off x="4985" y="2250"/>
                <a:ext cx="56" cy="54"/>
              </a:xfrm>
              <a:custGeom>
                <a:rect b="b" l="l" r="r" t="t"/>
                <a:pathLst>
                  <a:path extrusionOk="0" h="54" w="56">
                    <a:moveTo>
                      <a:pt x="31" y="8"/>
                    </a:moveTo>
                    <a:lnTo>
                      <a:pt x="31" y="11"/>
                    </a:lnTo>
                    <a:lnTo>
                      <a:pt x="31" y="13"/>
                    </a:lnTo>
                    <a:lnTo>
                      <a:pt x="33" y="15"/>
                    </a:lnTo>
                    <a:lnTo>
                      <a:pt x="34" y="17"/>
                    </a:lnTo>
                    <a:lnTo>
                      <a:pt x="36" y="17"/>
                    </a:lnTo>
                    <a:lnTo>
                      <a:pt x="40" y="17"/>
                    </a:lnTo>
                    <a:lnTo>
                      <a:pt x="42" y="15"/>
                    </a:lnTo>
                    <a:lnTo>
                      <a:pt x="44" y="13"/>
                    </a:lnTo>
                    <a:lnTo>
                      <a:pt x="42" y="15"/>
                    </a:lnTo>
                    <a:lnTo>
                      <a:pt x="44" y="17"/>
                    </a:lnTo>
                    <a:lnTo>
                      <a:pt x="46" y="19"/>
                    </a:lnTo>
                    <a:lnTo>
                      <a:pt x="48" y="21"/>
                    </a:lnTo>
                    <a:lnTo>
                      <a:pt x="50" y="21"/>
                    </a:lnTo>
                    <a:lnTo>
                      <a:pt x="54" y="21"/>
                    </a:lnTo>
                    <a:lnTo>
                      <a:pt x="56" y="19"/>
                    </a:lnTo>
                    <a:lnTo>
                      <a:pt x="56" y="17"/>
                    </a:lnTo>
                    <a:lnTo>
                      <a:pt x="50" y="29"/>
                    </a:lnTo>
                    <a:lnTo>
                      <a:pt x="46" y="38"/>
                    </a:lnTo>
                    <a:lnTo>
                      <a:pt x="40" y="46"/>
                    </a:lnTo>
                    <a:lnTo>
                      <a:pt x="34" y="50"/>
                    </a:lnTo>
                    <a:lnTo>
                      <a:pt x="29" y="52"/>
                    </a:lnTo>
                    <a:lnTo>
                      <a:pt x="25" y="54"/>
                    </a:lnTo>
                    <a:lnTo>
                      <a:pt x="19" y="52"/>
                    </a:lnTo>
                    <a:lnTo>
                      <a:pt x="15" y="50"/>
                    </a:lnTo>
                    <a:lnTo>
                      <a:pt x="10" y="48"/>
                    </a:lnTo>
                    <a:lnTo>
                      <a:pt x="6" y="44"/>
                    </a:lnTo>
                    <a:lnTo>
                      <a:pt x="2" y="42"/>
                    </a:lnTo>
                    <a:lnTo>
                      <a:pt x="0" y="36"/>
                    </a:lnTo>
                    <a:lnTo>
                      <a:pt x="0" y="31"/>
                    </a:lnTo>
                    <a:lnTo>
                      <a:pt x="0" y="21"/>
                    </a:lnTo>
                    <a:lnTo>
                      <a:pt x="2" y="11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11" y="8"/>
                    </a:lnTo>
                    <a:lnTo>
                      <a:pt x="13" y="9"/>
                    </a:lnTo>
                    <a:lnTo>
                      <a:pt x="15" y="8"/>
                    </a:lnTo>
                    <a:lnTo>
                      <a:pt x="17" y="8"/>
                    </a:lnTo>
                    <a:lnTo>
                      <a:pt x="19" y="4"/>
                    </a:lnTo>
                    <a:lnTo>
                      <a:pt x="19" y="8"/>
                    </a:lnTo>
                    <a:lnTo>
                      <a:pt x="19" y="9"/>
                    </a:lnTo>
                    <a:lnTo>
                      <a:pt x="21" y="11"/>
                    </a:lnTo>
                    <a:lnTo>
                      <a:pt x="23" y="13"/>
                    </a:lnTo>
                    <a:lnTo>
                      <a:pt x="27" y="13"/>
                    </a:lnTo>
                    <a:lnTo>
                      <a:pt x="31" y="8"/>
                    </a:lnTo>
                    <a:close/>
                  </a:path>
                </a:pathLst>
              </a:custGeom>
              <a:solidFill>
                <a:srgbClr val="75C5F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5" name="Google Shape;2105;p29"/>
              <p:cNvSpPr/>
              <p:nvPr/>
            </p:nvSpPr>
            <p:spPr>
              <a:xfrm>
                <a:off x="4985" y="2250"/>
                <a:ext cx="56" cy="54"/>
              </a:xfrm>
              <a:custGeom>
                <a:rect b="b" l="l" r="r" t="t"/>
                <a:pathLst>
                  <a:path extrusionOk="0" h="54" w="56">
                    <a:moveTo>
                      <a:pt x="31" y="8"/>
                    </a:moveTo>
                    <a:lnTo>
                      <a:pt x="31" y="11"/>
                    </a:lnTo>
                    <a:lnTo>
                      <a:pt x="31" y="13"/>
                    </a:lnTo>
                    <a:lnTo>
                      <a:pt x="33" y="15"/>
                    </a:lnTo>
                    <a:lnTo>
                      <a:pt x="34" y="17"/>
                    </a:lnTo>
                    <a:lnTo>
                      <a:pt x="36" y="17"/>
                    </a:lnTo>
                    <a:lnTo>
                      <a:pt x="40" y="17"/>
                    </a:lnTo>
                    <a:lnTo>
                      <a:pt x="42" y="15"/>
                    </a:lnTo>
                    <a:lnTo>
                      <a:pt x="44" y="13"/>
                    </a:lnTo>
                    <a:lnTo>
                      <a:pt x="42" y="15"/>
                    </a:lnTo>
                    <a:lnTo>
                      <a:pt x="44" y="17"/>
                    </a:lnTo>
                    <a:lnTo>
                      <a:pt x="46" y="19"/>
                    </a:lnTo>
                    <a:lnTo>
                      <a:pt x="48" y="21"/>
                    </a:lnTo>
                    <a:lnTo>
                      <a:pt x="50" y="21"/>
                    </a:lnTo>
                    <a:lnTo>
                      <a:pt x="54" y="21"/>
                    </a:lnTo>
                    <a:lnTo>
                      <a:pt x="56" y="19"/>
                    </a:lnTo>
                    <a:lnTo>
                      <a:pt x="56" y="17"/>
                    </a:lnTo>
                    <a:lnTo>
                      <a:pt x="50" y="29"/>
                    </a:lnTo>
                    <a:lnTo>
                      <a:pt x="46" y="38"/>
                    </a:lnTo>
                    <a:lnTo>
                      <a:pt x="40" y="46"/>
                    </a:lnTo>
                    <a:lnTo>
                      <a:pt x="34" y="50"/>
                    </a:lnTo>
                    <a:lnTo>
                      <a:pt x="29" y="52"/>
                    </a:lnTo>
                    <a:lnTo>
                      <a:pt x="25" y="54"/>
                    </a:lnTo>
                    <a:lnTo>
                      <a:pt x="19" y="52"/>
                    </a:lnTo>
                    <a:lnTo>
                      <a:pt x="15" y="50"/>
                    </a:lnTo>
                    <a:lnTo>
                      <a:pt x="10" y="48"/>
                    </a:lnTo>
                    <a:lnTo>
                      <a:pt x="6" y="44"/>
                    </a:lnTo>
                    <a:lnTo>
                      <a:pt x="2" y="42"/>
                    </a:lnTo>
                    <a:lnTo>
                      <a:pt x="0" y="36"/>
                    </a:lnTo>
                    <a:lnTo>
                      <a:pt x="0" y="31"/>
                    </a:lnTo>
                    <a:lnTo>
                      <a:pt x="0" y="21"/>
                    </a:lnTo>
                    <a:lnTo>
                      <a:pt x="2" y="11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11" y="8"/>
                    </a:lnTo>
                    <a:lnTo>
                      <a:pt x="13" y="9"/>
                    </a:lnTo>
                    <a:lnTo>
                      <a:pt x="15" y="8"/>
                    </a:lnTo>
                    <a:lnTo>
                      <a:pt x="17" y="8"/>
                    </a:lnTo>
                    <a:lnTo>
                      <a:pt x="19" y="4"/>
                    </a:lnTo>
                    <a:lnTo>
                      <a:pt x="19" y="8"/>
                    </a:lnTo>
                    <a:lnTo>
                      <a:pt x="19" y="9"/>
                    </a:lnTo>
                    <a:lnTo>
                      <a:pt x="21" y="11"/>
                    </a:lnTo>
                    <a:lnTo>
                      <a:pt x="23" y="13"/>
                    </a:lnTo>
                    <a:lnTo>
                      <a:pt x="27" y="13"/>
                    </a:lnTo>
                    <a:lnTo>
                      <a:pt x="31" y="8"/>
                    </a:lnTo>
                  </a:path>
                </a:pathLst>
              </a:custGeom>
              <a:noFill/>
              <a:ln cap="flat" cmpd="sng" w="9525">
                <a:solidFill>
                  <a:srgbClr val="DD137B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6" name="Google Shape;2106;p29"/>
              <p:cNvSpPr/>
              <p:nvPr/>
            </p:nvSpPr>
            <p:spPr>
              <a:xfrm>
                <a:off x="4985" y="2244"/>
                <a:ext cx="61" cy="27"/>
              </a:xfrm>
              <a:custGeom>
                <a:rect b="b" l="l" r="r" t="t"/>
                <a:pathLst>
                  <a:path extrusionOk="0" h="27" w="61">
                    <a:moveTo>
                      <a:pt x="0" y="4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0" y="2"/>
                    </a:lnTo>
                    <a:lnTo>
                      <a:pt x="11" y="4"/>
                    </a:lnTo>
                    <a:lnTo>
                      <a:pt x="13" y="6"/>
                    </a:lnTo>
                    <a:lnTo>
                      <a:pt x="11" y="8"/>
                    </a:lnTo>
                    <a:lnTo>
                      <a:pt x="13" y="6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1" y="4"/>
                    </a:lnTo>
                    <a:lnTo>
                      <a:pt x="23" y="6"/>
                    </a:lnTo>
                    <a:lnTo>
                      <a:pt x="25" y="8"/>
                    </a:lnTo>
                    <a:lnTo>
                      <a:pt x="25" y="10"/>
                    </a:lnTo>
                    <a:lnTo>
                      <a:pt x="25" y="14"/>
                    </a:lnTo>
                    <a:lnTo>
                      <a:pt x="27" y="10"/>
                    </a:lnTo>
                    <a:lnTo>
                      <a:pt x="29" y="10"/>
                    </a:lnTo>
                    <a:lnTo>
                      <a:pt x="31" y="8"/>
                    </a:lnTo>
                    <a:lnTo>
                      <a:pt x="33" y="10"/>
                    </a:lnTo>
                    <a:lnTo>
                      <a:pt x="34" y="10"/>
                    </a:lnTo>
                    <a:lnTo>
                      <a:pt x="36" y="12"/>
                    </a:lnTo>
                    <a:lnTo>
                      <a:pt x="38" y="14"/>
                    </a:lnTo>
                    <a:lnTo>
                      <a:pt x="36" y="17"/>
                    </a:lnTo>
                    <a:lnTo>
                      <a:pt x="38" y="15"/>
                    </a:lnTo>
                    <a:lnTo>
                      <a:pt x="40" y="14"/>
                    </a:lnTo>
                    <a:lnTo>
                      <a:pt x="44" y="14"/>
                    </a:lnTo>
                    <a:lnTo>
                      <a:pt x="46" y="14"/>
                    </a:lnTo>
                    <a:lnTo>
                      <a:pt x="48" y="14"/>
                    </a:lnTo>
                    <a:lnTo>
                      <a:pt x="50" y="15"/>
                    </a:lnTo>
                    <a:lnTo>
                      <a:pt x="50" y="19"/>
                    </a:lnTo>
                    <a:lnTo>
                      <a:pt x="50" y="21"/>
                    </a:lnTo>
                    <a:lnTo>
                      <a:pt x="50" y="19"/>
                    </a:lnTo>
                    <a:lnTo>
                      <a:pt x="54" y="17"/>
                    </a:lnTo>
                    <a:lnTo>
                      <a:pt x="56" y="17"/>
                    </a:lnTo>
                    <a:lnTo>
                      <a:pt x="58" y="17"/>
                    </a:lnTo>
                    <a:lnTo>
                      <a:pt x="59" y="19"/>
                    </a:lnTo>
                    <a:lnTo>
                      <a:pt x="61" y="21"/>
                    </a:lnTo>
                    <a:lnTo>
                      <a:pt x="61" y="23"/>
                    </a:lnTo>
                    <a:lnTo>
                      <a:pt x="61" y="27"/>
                    </a:lnTo>
                  </a:path>
                </a:pathLst>
              </a:custGeom>
              <a:noFill/>
              <a:ln cap="flat" cmpd="sng" w="9525">
                <a:solidFill>
                  <a:srgbClr val="FFF5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7" name="Google Shape;2107;p29"/>
              <p:cNvSpPr/>
              <p:nvPr/>
            </p:nvSpPr>
            <p:spPr>
              <a:xfrm>
                <a:off x="5071" y="2198"/>
                <a:ext cx="56" cy="56"/>
              </a:xfrm>
              <a:custGeom>
                <a:rect b="b" l="l" r="r" t="t"/>
                <a:pathLst>
                  <a:path extrusionOk="0" h="56" w="56">
                    <a:moveTo>
                      <a:pt x="10" y="25"/>
                    </a:moveTo>
                    <a:lnTo>
                      <a:pt x="14" y="25"/>
                    </a:lnTo>
                    <a:lnTo>
                      <a:pt x="16" y="25"/>
                    </a:lnTo>
                    <a:lnTo>
                      <a:pt x="18" y="23"/>
                    </a:lnTo>
                    <a:lnTo>
                      <a:pt x="19" y="21"/>
                    </a:lnTo>
                    <a:lnTo>
                      <a:pt x="19" y="19"/>
                    </a:lnTo>
                    <a:lnTo>
                      <a:pt x="19" y="17"/>
                    </a:lnTo>
                    <a:lnTo>
                      <a:pt x="18" y="15"/>
                    </a:lnTo>
                    <a:lnTo>
                      <a:pt x="14" y="14"/>
                    </a:lnTo>
                    <a:lnTo>
                      <a:pt x="18" y="14"/>
                    </a:lnTo>
                    <a:lnTo>
                      <a:pt x="19" y="14"/>
                    </a:lnTo>
                    <a:lnTo>
                      <a:pt x="21" y="12"/>
                    </a:lnTo>
                    <a:lnTo>
                      <a:pt x="23" y="10"/>
                    </a:lnTo>
                    <a:lnTo>
                      <a:pt x="23" y="6"/>
                    </a:lnTo>
                    <a:lnTo>
                      <a:pt x="23" y="4"/>
                    </a:lnTo>
                    <a:lnTo>
                      <a:pt x="21" y="2"/>
                    </a:lnTo>
                    <a:lnTo>
                      <a:pt x="19" y="0"/>
                    </a:lnTo>
                    <a:lnTo>
                      <a:pt x="33" y="6"/>
                    </a:lnTo>
                    <a:lnTo>
                      <a:pt x="43" y="12"/>
                    </a:lnTo>
                    <a:lnTo>
                      <a:pt x="48" y="17"/>
                    </a:lnTo>
                    <a:lnTo>
                      <a:pt x="54" y="21"/>
                    </a:lnTo>
                    <a:lnTo>
                      <a:pt x="56" y="27"/>
                    </a:lnTo>
                    <a:lnTo>
                      <a:pt x="56" y="31"/>
                    </a:lnTo>
                    <a:lnTo>
                      <a:pt x="56" y="37"/>
                    </a:lnTo>
                    <a:lnTo>
                      <a:pt x="54" y="40"/>
                    </a:lnTo>
                    <a:lnTo>
                      <a:pt x="52" y="46"/>
                    </a:lnTo>
                    <a:lnTo>
                      <a:pt x="48" y="50"/>
                    </a:lnTo>
                    <a:lnTo>
                      <a:pt x="44" y="52"/>
                    </a:lnTo>
                    <a:lnTo>
                      <a:pt x="39" y="54"/>
                    </a:lnTo>
                    <a:lnTo>
                      <a:pt x="33" y="56"/>
                    </a:lnTo>
                    <a:lnTo>
                      <a:pt x="23" y="54"/>
                    </a:lnTo>
                    <a:lnTo>
                      <a:pt x="14" y="52"/>
                    </a:lnTo>
                    <a:lnTo>
                      <a:pt x="0" y="48"/>
                    </a:lnTo>
                    <a:lnTo>
                      <a:pt x="6" y="48"/>
                    </a:lnTo>
                    <a:lnTo>
                      <a:pt x="10" y="44"/>
                    </a:lnTo>
                    <a:lnTo>
                      <a:pt x="10" y="42"/>
                    </a:lnTo>
                    <a:lnTo>
                      <a:pt x="10" y="38"/>
                    </a:lnTo>
                    <a:lnTo>
                      <a:pt x="8" y="37"/>
                    </a:lnTo>
                    <a:lnTo>
                      <a:pt x="6" y="35"/>
                    </a:lnTo>
                    <a:lnTo>
                      <a:pt x="12" y="35"/>
                    </a:lnTo>
                    <a:lnTo>
                      <a:pt x="14" y="33"/>
                    </a:lnTo>
                    <a:lnTo>
                      <a:pt x="14" y="31"/>
                    </a:lnTo>
                    <a:lnTo>
                      <a:pt x="14" y="29"/>
                    </a:lnTo>
                    <a:lnTo>
                      <a:pt x="12" y="27"/>
                    </a:lnTo>
                    <a:lnTo>
                      <a:pt x="10" y="25"/>
                    </a:lnTo>
                    <a:close/>
                  </a:path>
                </a:pathLst>
              </a:custGeom>
              <a:solidFill>
                <a:srgbClr val="75C5F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8" name="Google Shape;2108;p29"/>
              <p:cNvSpPr/>
              <p:nvPr/>
            </p:nvSpPr>
            <p:spPr>
              <a:xfrm>
                <a:off x="5071" y="2198"/>
                <a:ext cx="56" cy="56"/>
              </a:xfrm>
              <a:custGeom>
                <a:rect b="b" l="l" r="r" t="t"/>
                <a:pathLst>
                  <a:path extrusionOk="0" h="56" w="56">
                    <a:moveTo>
                      <a:pt x="10" y="25"/>
                    </a:moveTo>
                    <a:lnTo>
                      <a:pt x="14" y="25"/>
                    </a:lnTo>
                    <a:lnTo>
                      <a:pt x="16" y="25"/>
                    </a:lnTo>
                    <a:lnTo>
                      <a:pt x="18" y="23"/>
                    </a:lnTo>
                    <a:lnTo>
                      <a:pt x="19" y="21"/>
                    </a:lnTo>
                    <a:lnTo>
                      <a:pt x="19" y="19"/>
                    </a:lnTo>
                    <a:lnTo>
                      <a:pt x="19" y="17"/>
                    </a:lnTo>
                    <a:lnTo>
                      <a:pt x="18" y="15"/>
                    </a:lnTo>
                    <a:lnTo>
                      <a:pt x="14" y="14"/>
                    </a:lnTo>
                    <a:lnTo>
                      <a:pt x="18" y="14"/>
                    </a:lnTo>
                    <a:lnTo>
                      <a:pt x="19" y="14"/>
                    </a:lnTo>
                    <a:lnTo>
                      <a:pt x="21" y="12"/>
                    </a:lnTo>
                    <a:lnTo>
                      <a:pt x="23" y="10"/>
                    </a:lnTo>
                    <a:lnTo>
                      <a:pt x="23" y="6"/>
                    </a:lnTo>
                    <a:lnTo>
                      <a:pt x="23" y="4"/>
                    </a:lnTo>
                    <a:lnTo>
                      <a:pt x="21" y="2"/>
                    </a:lnTo>
                    <a:lnTo>
                      <a:pt x="19" y="0"/>
                    </a:lnTo>
                    <a:lnTo>
                      <a:pt x="33" y="6"/>
                    </a:lnTo>
                    <a:lnTo>
                      <a:pt x="43" y="12"/>
                    </a:lnTo>
                    <a:lnTo>
                      <a:pt x="48" y="17"/>
                    </a:lnTo>
                    <a:lnTo>
                      <a:pt x="54" y="21"/>
                    </a:lnTo>
                    <a:lnTo>
                      <a:pt x="56" y="27"/>
                    </a:lnTo>
                    <a:lnTo>
                      <a:pt x="56" y="31"/>
                    </a:lnTo>
                    <a:lnTo>
                      <a:pt x="56" y="37"/>
                    </a:lnTo>
                    <a:lnTo>
                      <a:pt x="54" y="40"/>
                    </a:lnTo>
                    <a:lnTo>
                      <a:pt x="52" y="46"/>
                    </a:lnTo>
                    <a:lnTo>
                      <a:pt x="48" y="50"/>
                    </a:lnTo>
                    <a:lnTo>
                      <a:pt x="44" y="52"/>
                    </a:lnTo>
                    <a:lnTo>
                      <a:pt x="39" y="54"/>
                    </a:lnTo>
                    <a:lnTo>
                      <a:pt x="33" y="56"/>
                    </a:lnTo>
                    <a:lnTo>
                      <a:pt x="23" y="54"/>
                    </a:lnTo>
                    <a:lnTo>
                      <a:pt x="14" y="52"/>
                    </a:lnTo>
                    <a:lnTo>
                      <a:pt x="0" y="48"/>
                    </a:lnTo>
                    <a:lnTo>
                      <a:pt x="6" y="48"/>
                    </a:lnTo>
                    <a:lnTo>
                      <a:pt x="10" y="44"/>
                    </a:lnTo>
                    <a:lnTo>
                      <a:pt x="10" y="42"/>
                    </a:lnTo>
                    <a:lnTo>
                      <a:pt x="10" y="38"/>
                    </a:lnTo>
                    <a:lnTo>
                      <a:pt x="8" y="37"/>
                    </a:lnTo>
                    <a:lnTo>
                      <a:pt x="6" y="35"/>
                    </a:lnTo>
                    <a:lnTo>
                      <a:pt x="12" y="35"/>
                    </a:lnTo>
                    <a:lnTo>
                      <a:pt x="14" y="33"/>
                    </a:lnTo>
                    <a:lnTo>
                      <a:pt x="14" y="31"/>
                    </a:lnTo>
                    <a:lnTo>
                      <a:pt x="14" y="29"/>
                    </a:lnTo>
                    <a:lnTo>
                      <a:pt x="12" y="27"/>
                    </a:lnTo>
                    <a:lnTo>
                      <a:pt x="10" y="25"/>
                    </a:lnTo>
                  </a:path>
                </a:pathLst>
              </a:custGeom>
              <a:noFill/>
              <a:ln cap="flat" cmpd="sng" w="9525">
                <a:solidFill>
                  <a:srgbClr val="DD137B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9" name="Google Shape;2109;p29"/>
              <p:cNvSpPr/>
              <p:nvPr/>
            </p:nvSpPr>
            <p:spPr>
              <a:xfrm>
                <a:off x="5066" y="2192"/>
                <a:ext cx="28" cy="60"/>
              </a:xfrm>
              <a:custGeom>
                <a:rect b="b" l="l" r="r" t="t"/>
                <a:pathLst>
                  <a:path extrusionOk="0" h="60" w="28">
                    <a:moveTo>
                      <a:pt x="3" y="60"/>
                    </a:moveTo>
                    <a:lnTo>
                      <a:pt x="1" y="60"/>
                    </a:lnTo>
                    <a:lnTo>
                      <a:pt x="0" y="58"/>
                    </a:lnTo>
                    <a:lnTo>
                      <a:pt x="0" y="54"/>
                    </a:lnTo>
                    <a:lnTo>
                      <a:pt x="0" y="52"/>
                    </a:lnTo>
                    <a:lnTo>
                      <a:pt x="1" y="50"/>
                    </a:lnTo>
                    <a:lnTo>
                      <a:pt x="3" y="48"/>
                    </a:lnTo>
                    <a:lnTo>
                      <a:pt x="5" y="48"/>
                    </a:lnTo>
                    <a:lnTo>
                      <a:pt x="9" y="48"/>
                    </a:lnTo>
                    <a:lnTo>
                      <a:pt x="5" y="46"/>
                    </a:lnTo>
                    <a:lnTo>
                      <a:pt x="5" y="44"/>
                    </a:lnTo>
                    <a:lnTo>
                      <a:pt x="3" y="43"/>
                    </a:lnTo>
                    <a:lnTo>
                      <a:pt x="5" y="41"/>
                    </a:lnTo>
                    <a:lnTo>
                      <a:pt x="5" y="39"/>
                    </a:lnTo>
                    <a:lnTo>
                      <a:pt x="7" y="37"/>
                    </a:lnTo>
                    <a:lnTo>
                      <a:pt x="11" y="37"/>
                    </a:lnTo>
                    <a:lnTo>
                      <a:pt x="13" y="37"/>
                    </a:lnTo>
                    <a:lnTo>
                      <a:pt x="11" y="35"/>
                    </a:lnTo>
                    <a:lnTo>
                      <a:pt x="9" y="33"/>
                    </a:lnTo>
                    <a:lnTo>
                      <a:pt x="9" y="31"/>
                    </a:lnTo>
                    <a:lnTo>
                      <a:pt x="9" y="29"/>
                    </a:lnTo>
                    <a:lnTo>
                      <a:pt x="11" y="27"/>
                    </a:lnTo>
                    <a:lnTo>
                      <a:pt x="13" y="25"/>
                    </a:lnTo>
                    <a:lnTo>
                      <a:pt x="15" y="25"/>
                    </a:lnTo>
                    <a:lnTo>
                      <a:pt x="17" y="25"/>
                    </a:lnTo>
                    <a:lnTo>
                      <a:pt x="15" y="23"/>
                    </a:lnTo>
                    <a:lnTo>
                      <a:pt x="13" y="21"/>
                    </a:lnTo>
                    <a:lnTo>
                      <a:pt x="13" y="20"/>
                    </a:lnTo>
                    <a:lnTo>
                      <a:pt x="13" y="18"/>
                    </a:lnTo>
                    <a:lnTo>
                      <a:pt x="15" y="16"/>
                    </a:lnTo>
                    <a:lnTo>
                      <a:pt x="17" y="14"/>
                    </a:lnTo>
                    <a:lnTo>
                      <a:pt x="19" y="14"/>
                    </a:lnTo>
                    <a:lnTo>
                      <a:pt x="23" y="14"/>
                    </a:lnTo>
                    <a:lnTo>
                      <a:pt x="21" y="12"/>
                    </a:lnTo>
                    <a:lnTo>
                      <a:pt x="19" y="10"/>
                    </a:lnTo>
                    <a:lnTo>
                      <a:pt x="19" y="8"/>
                    </a:lnTo>
                    <a:lnTo>
                      <a:pt x="19" y="6"/>
                    </a:lnTo>
                    <a:lnTo>
                      <a:pt x="21" y="4"/>
                    </a:lnTo>
                    <a:lnTo>
                      <a:pt x="23" y="2"/>
                    </a:lnTo>
                    <a:lnTo>
                      <a:pt x="24" y="0"/>
                    </a:lnTo>
                    <a:lnTo>
                      <a:pt x="28" y="2"/>
                    </a:lnTo>
                  </a:path>
                </a:pathLst>
              </a:custGeom>
              <a:noFill/>
              <a:ln cap="flat" cmpd="sng" w="9525">
                <a:solidFill>
                  <a:srgbClr val="FFF5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0" name="Google Shape;2110;p29"/>
              <p:cNvSpPr/>
              <p:nvPr/>
            </p:nvSpPr>
            <p:spPr>
              <a:xfrm>
                <a:off x="5263" y="2192"/>
                <a:ext cx="58" cy="56"/>
              </a:xfrm>
              <a:custGeom>
                <a:rect b="b" l="l" r="r" t="t"/>
                <a:pathLst>
                  <a:path extrusionOk="0" h="56" w="58">
                    <a:moveTo>
                      <a:pt x="48" y="31"/>
                    </a:moveTo>
                    <a:lnTo>
                      <a:pt x="44" y="31"/>
                    </a:lnTo>
                    <a:lnTo>
                      <a:pt x="42" y="31"/>
                    </a:lnTo>
                    <a:lnTo>
                      <a:pt x="41" y="33"/>
                    </a:lnTo>
                    <a:lnTo>
                      <a:pt x="39" y="35"/>
                    </a:lnTo>
                    <a:lnTo>
                      <a:pt x="39" y="37"/>
                    </a:lnTo>
                    <a:lnTo>
                      <a:pt x="39" y="39"/>
                    </a:lnTo>
                    <a:lnTo>
                      <a:pt x="41" y="41"/>
                    </a:lnTo>
                    <a:lnTo>
                      <a:pt x="42" y="43"/>
                    </a:lnTo>
                    <a:lnTo>
                      <a:pt x="41" y="43"/>
                    </a:lnTo>
                    <a:lnTo>
                      <a:pt x="37" y="43"/>
                    </a:lnTo>
                    <a:lnTo>
                      <a:pt x="35" y="44"/>
                    </a:lnTo>
                    <a:lnTo>
                      <a:pt x="35" y="46"/>
                    </a:lnTo>
                    <a:lnTo>
                      <a:pt x="33" y="50"/>
                    </a:lnTo>
                    <a:lnTo>
                      <a:pt x="35" y="52"/>
                    </a:lnTo>
                    <a:lnTo>
                      <a:pt x="35" y="54"/>
                    </a:lnTo>
                    <a:lnTo>
                      <a:pt x="39" y="56"/>
                    </a:lnTo>
                    <a:lnTo>
                      <a:pt x="25" y="50"/>
                    </a:lnTo>
                    <a:lnTo>
                      <a:pt x="16" y="44"/>
                    </a:lnTo>
                    <a:lnTo>
                      <a:pt x="8" y="39"/>
                    </a:lnTo>
                    <a:lnTo>
                      <a:pt x="4" y="35"/>
                    </a:lnTo>
                    <a:lnTo>
                      <a:pt x="2" y="29"/>
                    </a:lnTo>
                    <a:lnTo>
                      <a:pt x="0" y="25"/>
                    </a:lnTo>
                    <a:lnTo>
                      <a:pt x="2" y="20"/>
                    </a:lnTo>
                    <a:lnTo>
                      <a:pt x="4" y="16"/>
                    </a:lnTo>
                    <a:lnTo>
                      <a:pt x="6" y="10"/>
                    </a:lnTo>
                    <a:lnTo>
                      <a:pt x="10" y="6"/>
                    </a:lnTo>
                    <a:lnTo>
                      <a:pt x="14" y="4"/>
                    </a:lnTo>
                    <a:lnTo>
                      <a:pt x="19" y="2"/>
                    </a:lnTo>
                    <a:lnTo>
                      <a:pt x="25" y="0"/>
                    </a:lnTo>
                    <a:lnTo>
                      <a:pt x="33" y="2"/>
                    </a:lnTo>
                    <a:lnTo>
                      <a:pt x="44" y="4"/>
                    </a:lnTo>
                    <a:lnTo>
                      <a:pt x="58" y="8"/>
                    </a:lnTo>
                    <a:lnTo>
                      <a:pt x="52" y="8"/>
                    </a:lnTo>
                    <a:lnTo>
                      <a:pt x="48" y="12"/>
                    </a:lnTo>
                    <a:lnTo>
                      <a:pt x="48" y="16"/>
                    </a:lnTo>
                    <a:lnTo>
                      <a:pt x="48" y="18"/>
                    </a:lnTo>
                    <a:lnTo>
                      <a:pt x="50" y="20"/>
                    </a:lnTo>
                    <a:lnTo>
                      <a:pt x="52" y="21"/>
                    </a:lnTo>
                    <a:lnTo>
                      <a:pt x="46" y="21"/>
                    </a:lnTo>
                    <a:lnTo>
                      <a:pt x="42" y="23"/>
                    </a:lnTo>
                    <a:lnTo>
                      <a:pt x="42" y="25"/>
                    </a:lnTo>
                    <a:lnTo>
                      <a:pt x="42" y="29"/>
                    </a:lnTo>
                    <a:lnTo>
                      <a:pt x="44" y="31"/>
                    </a:lnTo>
                    <a:lnTo>
                      <a:pt x="48" y="31"/>
                    </a:lnTo>
                    <a:close/>
                  </a:path>
                </a:pathLst>
              </a:custGeom>
              <a:solidFill>
                <a:srgbClr val="75C5F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1" name="Google Shape;2111;p29"/>
              <p:cNvSpPr/>
              <p:nvPr/>
            </p:nvSpPr>
            <p:spPr>
              <a:xfrm>
                <a:off x="5263" y="2192"/>
                <a:ext cx="58" cy="56"/>
              </a:xfrm>
              <a:custGeom>
                <a:rect b="b" l="l" r="r" t="t"/>
                <a:pathLst>
                  <a:path extrusionOk="0" h="56" w="58">
                    <a:moveTo>
                      <a:pt x="48" y="31"/>
                    </a:moveTo>
                    <a:lnTo>
                      <a:pt x="44" y="31"/>
                    </a:lnTo>
                    <a:lnTo>
                      <a:pt x="42" y="31"/>
                    </a:lnTo>
                    <a:lnTo>
                      <a:pt x="41" y="33"/>
                    </a:lnTo>
                    <a:lnTo>
                      <a:pt x="39" y="35"/>
                    </a:lnTo>
                    <a:lnTo>
                      <a:pt x="39" y="37"/>
                    </a:lnTo>
                    <a:lnTo>
                      <a:pt x="39" y="39"/>
                    </a:lnTo>
                    <a:lnTo>
                      <a:pt x="41" y="41"/>
                    </a:lnTo>
                    <a:lnTo>
                      <a:pt x="42" y="43"/>
                    </a:lnTo>
                    <a:lnTo>
                      <a:pt x="41" y="43"/>
                    </a:lnTo>
                    <a:lnTo>
                      <a:pt x="37" y="43"/>
                    </a:lnTo>
                    <a:lnTo>
                      <a:pt x="35" y="44"/>
                    </a:lnTo>
                    <a:lnTo>
                      <a:pt x="35" y="46"/>
                    </a:lnTo>
                    <a:lnTo>
                      <a:pt x="33" y="50"/>
                    </a:lnTo>
                    <a:lnTo>
                      <a:pt x="35" y="52"/>
                    </a:lnTo>
                    <a:lnTo>
                      <a:pt x="35" y="54"/>
                    </a:lnTo>
                    <a:lnTo>
                      <a:pt x="39" y="56"/>
                    </a:lnTo>
                    <a:lnTo>
                      <a:pt x="25" y="50"/>
                    </a:lnTo>
                    <a:lnTo>
                      <a:pt x="16" y="44"/>
                    </a:lnTo>
                    <a:lnTo>
                      <a:pt x="8" y="39"/>
                    </a:lnTo>
                    <a:lnTo>
                      <a:pt x="4" y="35"/>
                    </a:lnTo>
                    <a:lnTo>
                      <a:pt x="2" y="29"/>
                    </a:lnTo>
                    <a:lnTo>
                      <a:pt x="0" y="25"/>
                    </a:lnTo>
                    <a:lnTo>
                      <a:pt x="2" y="20"/>
                    </a:lnTo>
                    <a:lnTo>
                      <a:pt x="4" y="16"/>
                    </a:lnTo>
                    <a:lnTo>
                      <a:pt x="6" y="10"/>
                    </a:lnTo>
                    <a:lnTo>
                      <a:pt x="10" y="6"/>
                    </a:lnTo>
                    <a:lnTo>
                      <a:pt x="14" y="4"/>
                    </a:lnTo>
                    <a:lnTo>
                      <a:pt x="19" y="2"/>
                    </a:lnTo>
                    <a:lnTo>
                      <a:pt x="25" y="0"/>
                    </a:lnTo>
                    <a:lnTo>
                      <a:pt x="33" y="2"/>
                    </a:lnTo>
                    <a:lnTo>
                      <a:pt x="44" y="4"/>
                    </a:lnTo>
                    <a:lnTo>
                      <a:pt x="58" y="8"/>
                    </a:lnTo>
                    <a:lnTo>
                      <a:pt x="52" y="8"/>
                    </a:lnTo>
                    <a:lnTo>
                      <a:pt x="48" y="12"/>
                    </a:lnTo>
                    <a:lnTo>
                      <a:pt x="48" y="16"/>
                    </a:lnTo>
                    <a:lnTo>
                      <a:pt x="48" y="18"/>
                    </a:lnTo>
                    <a:lnTo>
                      <a:pt x="50" y="20"/>
                    </a:lnTo>
                    <a:lnTo>
                      <a:pt x="52" y="21"/>
                    </a:lnTo>
                    <a:lnTo>
                      <a:pt x="46" y="21"/>
                    </a:lnTo>
                    <a:lnTo>
                      <a:pt x="42" y="23"/>
                    </a:lnTo>
                    <a:lnTo>
                      <a:pt x="42" y="25"/>
                    </a:lnTo>
                    <a:lnTo>
                      <a:pt x="42" y="29"/>
                    </a:lnTo>
                    <a:lnTo>
                      <a:pt x="44" y="31"/>
                    </a:lnTo>
                    <a:lnTo>
                      <a:pt x="48" y="31"/>
                    </a:lnTo>
                  </a:path>
                </a:pathLst>
              </a:custGeom>
              <a:noFill/>
              <a:ln cap="flat" cmpd="sng" w="9525">
                <a:solidFill>
                  <a:srgbClr val="DD137B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2" name="Google Shape;2112;p29"/>
              <p:cNvSpPr/>
              <p:nvPr/>
            </p:nvSpPr>
            <p:spPr>
              <a:xfrm>
                <a:off x="5298" y="2194"/>
                <a:ext cx="29" cy="58"/>
              </a:xfrm>
              <a:custGeom>
                <a:rect b="b" l="l" r="r" t="t"/>
                <a:pathLst>
                  <a:path extrusionOk="0" h="58" w="29">
                    <a:moveTo>
                      <a:pt x="23" y="0"/>
                    </a:moveTo>
                    <a:lnTo>
                      <a:pt x="27" y="0"/>
                    </a:lnTo>
                    <a:lnTo>
                      <a:pt x="27" y="2"/>
                    </a:lnTo>
                    <a:lnTo>
                      <a:pt x="29" y="6"/>
                    </a:lnTo>
                    <a:lnTo>
                      <a:pt x="27" y="8"/>
                    </a:lnTo>
                    <a:lnTo>
                      <a:pt x="27" y="10"/>
                    </a:lnTo>
                    <a:lnTo>
                      <a:pt x="25" y="12"/>
                    </a:lnTo>
                    <a:lnTo>
                      <a:pt x="21" y="12"/>
                    </a:lnTo>
                    <a:lnTo>
                      <a:pt x="19" y="12"/>
                    </a:lnTo>
                    <a:lnTo>
                      <a:pt x="21" y="14"/>
                    </a:lnTo>
                    <a:lnTo>
                      <a:pt x="23" y="16"/>
                    </a:lnTo>
                    <a:lnTo>
                      <a:pt x="23" y="18"/>
                    </a:lnTo>
                    <a:lnTo>
                      <a:pt x="23" y="19"/>
                    </a:lnTo>
                    <a:lnTo>
                      <a:pt x="21" y="21"/>
                    </a:lnTo>
                    <a:lnTo>
                      <a:pt x="19" y="23"/>
                    </a:lnTo>
                    <a:lnTo>
                      <a:pt x="17" y="23"/>
                    </a:lnTo>
                    <a:lnTo>
                      <a:pt x="13" y="23"/>
                    </a:lnTo>
                    <a:lnTo>
                      <a:pt x="17" y="25"/>
                    </a:lnTo>
                    <a:lnTo>
                      <a:pt x="19" y="27"/>
                    </a:lnTo>
                    <a:lnTo>
                      <a:pt x="19" y="29"/>
                    </a:lnTo>
                    <a:lnTo>
                      <a:pt x="17" y="31"/>
                    </a:lnTo>
                    <a:lnTo>
                      <a:pt x="17" y="33"/>
                    </a:lnTo>
                    <a:lnTo>
                      <a:pt x="15" y="35"/>
                    </a:lnTo>
                    <a:lnTo>
                      <a:pt x="11" y="35"/>
                    </a:lnTo>
                    <a:lnTo>
                      <a:pt x="9" y="35"/>
                    </a:lnTo>
                    <a:lnTo>
                      <a:pt x="11" y="37"/>
                    </a:lnTo>
                    <a:lnTo>
                      <a:pt x="13" y="39"/>
                    </a:lnTo>
                    <a:lnTo>
                      <a:pt x="13" y="41"/>
                    </a:lnTo>
                    <a:lnTo>
                      <a:pt x="13" y="42"/>
                    </a:lnTo>
                    <a:lnTo>
                      <a:pt x="11" y="44"/>
                    </a:lnTo>
                    <a:lnTo>
                      <a:pt x="9" y="46"/>
                    </a:lnTo>
                    <a:lnTo>
                      <a:pt x="7" y="46"/>
                    </a:lnTo>
                    <a:lnTo>
                      <a:pt x="6" y="46"/>
                    </a:lnTo>
                    <a:lnTo>
                      <a:pt x="7" y="48"/>
                    </a:lnTo>
                    <a:lnTo>
                      <a:pt x="9" y="50"/>
                    </a:lnTo>
                    <a:lnTo>
                      <a:pt x="9" y="52"/>
                    </a:lnTo>
                    <a:lnTo>
                      <a:pt x="7" y="54"/>
                    </a:lnTo>
                    <a:lnTo>
                      <a:pt x="7" y="56"/>
                    </a:lnTo>
                    <a:lnTo>
                      <a:pt x="6" y="58"/>
                    </a:lnTo>
                    <a:lnTo>
                      <a:pt x="2" y="58"/>
                    </a:lnTo>
                    <a:lnTo>
                      <a:pt x="0" y="58"/>
                    </a:lnTo>
                  </a:path>
                </a:pathLst>
              </a:custGeom>
              <a:noFill/>
              <a:ln cap="flat" cmpd="sng" w="9525">
                <a:solidFill>
                  <a:srgbClr val="FFF5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3" name="Google Shape;2113;p29"/>
              <p:cNvSpPr/>
              <p:nvPr/>
            </p:nvSpPr>
            <p:spPr>
              <a:xfrm>
                <a:off x="5234" y="2279"/>
                <a:ext cx="56" cy="53"/>
              </a:xfrm>
              <a:custGeom>
                <a:rect b="b" l="l" r="r" t="t"/>
                <a:pathLst>
                  <a:path extrusionOk="0" h="53" w="56">
                    <a:moveTo>
                      <a:pt x="46" y="30"/>
                    </a:moveTo>
                    <a:lnTo>
                      <a:pt x="45" y="28"/>
                    </a:lnTo>
                    <a:lnTo>
                      <a:pt x="41" y="30"/>
                    </a:lnTo>
                    <a:lnTo>
                      <a:pt x="39" y="30"/>
                    </a:lnTo>
                    <a:lnTo>
                      <a:pt x="39" y="32"/>
                    </a:lnTo>
                    <a:lnTo>
                      <a:pt x="39" y="36"/>
                    </a:lnTo>
                    <a:lnTo>
                      <a:pt x="39" y="38"/>
                    </a:lnTo>
                    <a:lnTo>
                      <a:pt x="41" y="40"/>
                    </a:lnTo>
                    <a:lnTo>
                      <a:pt x="43" y="42"/>
                    </a:lnTo>
                    <a:lnTo>
                      <a:pt x="39" y="40"/>
                    </a:lnTo>
                    <a:lnTo>
                      <a:pt x="37" y="42"/>
                    </a:lnTo>
                    <a:lnTo>
                      <a:pt x="35" y="44"/>
                    </a:lnTo>
                    <a:lnTo>
                      <a:pt x="33" y="46"/>
                    </a:lnTo>
                    <a:lnTo>
                      <a:pt x="33" y="48"/>
                    </a:lnTo>
                    <a:lnTo>
                      <a:pt x="33" y="50"/>
                    </a:lnTo>
                    <a:lnTo>
                      <a:pt x="35" y="51"/>
                    </a:lnTo>
                    <a:lnTo>
                      <a:pt x="37" y="53"/>
                    </a:lnTo>
                    <a:lnTo>
                      <a:pt x="25" y="48"/>
                    </a:lnTo>
                    <a:lnTo>
                      <a:pt x="14" y="42"/>
                    </a:lnTo>
                    <a:lnTo>
                      <a:pt x="8" y="38"/>
                    </a:lnTo>
                    <a:lnTo>
                      <a:pt x="2" y="32"/>
                    </a:lnTo>
                    <a:lnTo>
                      <a:pt x="0" y="27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2" y="13"/>
                    </a:lnTo>
                    <a:lnTo>
                      <a:pt x="6" y="9"/>
                    </a:lnTo>
                    <a:lnTo>
                      <a:pt x="8" y="5"/>
                    </a:lnTo>
                    <a:lnTo>
                      <a:pt x="14" y="2"/>
                    </a:lnTo>
                    <a:lnTo>
                      <a:pt x="18" y="0"/>
                    </a:lnTo>
                    <a:lnTo>
                      <a:pt x="25" y="0"/>
                    </a:lnTo>
                    <a:lnTo>
                      <a:pt x="33" y="0"/>
                    </a:lnTo>
                    <a:lnTo>
                      <a:pt x="45" y="2"/>
                    </a:lnTo>
                    <a:lnTo>
                      <a:pt x="56" y="5"/>
                    </a:lnTo>
                    <a:lnTo>
                      <a:pt x="50" y="7"/>
                    </a:lnTo>
                    <a:lnTo>
                      <a:pt x="48" y="11"/>
                    </a:lnTo>
                    <a:lnTo>
                      <a:pt x="46" y="13"/>
                    </a:lnTo>
                    <a:lnTo>
                      <a:pt x="48" y="15"/>
                    </a:lnTo>
                    <a:lnTo>
                      <a:pt x="48" y="17"/>
                    </a:lnTo>
                    <a:lnTo>
                      <a:pt x="52" y="19"/>
                    </a:lnTo>
                    <a:lnTo>
                      <a:pt x="46" y="19"/>
                    </a:lnTo>
                    <a:lnTo>
                      <a:pt x="43" y="23"/>
                    </a:lnTo>
                    <a:lnTo>
                      <a:pt x="43" y="25"/>
                    </a:lnTo>
                    <a:lnTo>
                      <a:pt x="43" y="27"/>
                    </a:lnTo>
                    <a:lnTo>
                      <a:pt x="45" y="28"/>
                    </a:lnTo>
                    <a:lnTo>
                      <a:pt x="46" y="30"/>
                    </a:lnTo>
                    <a:close/>
                  </a:path>
                </a:pathLst>
              </a:custGeom>
              <a:solidFill>
                <a:srgbClr val="75C5F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4" name="Google Shape;2114;p29"/>
              <p:cNvSpPr/>
              <p:nvPr/>
            </p:nvSpPr>
            <p:spPr>
              <a:xfrm>
                <a:off x="5234" y="2279"/>
                <a:ext cx="56" cy="53"/>
              </a:xfrm>
              <a:custGeom>
                <a:rect b="b" l="l" r="r" t="t"/>
                <a:pathLst>
                  <a:path extrusionOk="0" h="53" w="56">
                    <a:moveTo>
                      <a:pt x="46" y="30"/>
                    </a:moveTo>
                    <a:lnTo>
                      <a:pt x="45" y="28"/>
                    </a:lnTo>
                    <a:lnTo>
                      <a:pt x="41" y="30"/>
                    </a:lnTo>
                    <a:lnTo>
                      <a:pt x="39" y="30"/>
                    </a:lnTo>
                    <a:lnTo>
                      <a:pt x="39" y="32"/>
                    </a:lnTo>
                    <a:lnTo>
                      <a:pt x="39" y="36"/>
                    </a:lnTo>
                    <a:lnTo>
                      <a:pt x="39" y="38"/>
                    </a:lnTo>
                    <a:lnTo>
                      <a:pt x="41" y="40"/>
                    </a:lnTo>
                    <a:lnTo>
                      <a:pt x="43" y="42"/>
                    </a:lnTo>
                    <a:lnTo>
                      <a:pt x="39" y="40"/>
                    </a:lnTo>
                    <a:lnTo>
                      <a:pt x="37" y="42"/>
                    </a:lnTo>
                    <a:lnTo>
                      <a:pt x="35" y="44"/>
                    </a:lnTo>
                    <a:lnTo>
                      <a:pt x="33" y="46"/>
                    </a:lnTo>
                    <a:lnTo>
                      <a:pt x="33" y="48"/>
                    </a:lnTo>
                    <a:lnTo>
                      <a:pt x="33" y="50"/>
                    </a:lnTo>
                    <a:lnTo>
                      <a:pt x="35" y="51"/>
                    </a:lnTo>
                    <a:lnTo>
                      <a:pt x="37" y="53"/>
                    </a:lnTo>
                    <a:lnTo>
                      <a:pt x="25" y="48"/>
                    </a:lnTo>
                    <a:lnTo>
                      <a:pt x="14" y="42"/>
                    </a:lnTo>
                    <a:lnTo>
                      <a:pt x="8" y="38"/>
                    </a:lnTo>
                    <a:lnTo>
                      <a:pt x="2" y="32"/>
                    </a:lnTo>
                    <a:lnTo>
                      <a:pt x="0" y="27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2" y="13"/>
                    </a:lnTo>
                    <a:lnTo>
                      <a:pt x="6" y="9"/>
                    </a:lnTo>
                    <a:lnTo>
                      <a:pt x="8" y="5"/>
                    </a:lnTo>
                    <a:lnTo>
                      <a:pt x="14" y="2"/>
                    </a:lnTo>
                    <a:lnTo>
                      <a:pt x="18" y="0"/>
                    </a:lnTo>
                    <a:lnTo>
                      <a:pt x="25" y="0"/>
                    </a:lnTo>
                    <a:lnTo>
                      <a:pt x="33" y="0"/>
                    </a:lnTo>
                    <a:lnTo>
                      <a:pt x="45" y="2"/>
                    </a:lnTo>
                    <a:lnTo>
                      <a:pt x="56" y="5"/>
                    </a:lnTo>
                    <a:lnTo>
                      <a:pt x="50" y="7"/>
                    </a:lnTo>
                    <a:lnTo>
                      <a:pt x="48" y="11"/>
                    </a:lnTo>
                    <a:lnTo>
                      <a:pt x="46" y="13"/>
                    </a:lnTo>
                    <a:lnTo>
                      <a:pt x="48" y="15"/>
                    </a:lnTo>
                    <a:lnTo>
                      <a:pt x="48" y="17"/>
                    </a:lnTo>
                    <a:lnTo>
                      <a:pt x="52" y="19"/>
                    </a:lnTo>
                    <a:lnTo>
                      <a:pt x="46" y="19"/>
                    </a:lnTo>
                    <a:lnTo>
                      <a:pt x="43" y="23"/>
                    </a:lnTo>
                    <a:lnTo>
                      <a:pt x="43" y="25"/>
                    </a:lnTo>
                    <a:lnTo>
                      <a:pt x="43" y="27"/>
                    </a:lnTo>
                    <a:lnTo>
                      <a:pt x="45" y="28"/>
                    </a:lnTo>
                    <a:lnTo>
                      <a:pt x="46" y="30"/>
                    </a:lnTo>
                  </a:path>
                </a:pathLst>
              </a:custGeom>
              <a:noFill/>
              <a:ln cap="flat" cmpd="sng" w="9525">
                <a:solidFill>
                  <a:srgbClr val="DD137B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5" name="Google Shape;2115;p29"/>
              <p:cNvSpPr/>
              <p:nvPr/>
            </p:nvSpPr>
            <p:spPr>
              <a:xfrm>
                <a:off x="5267" y="2279"/>
                <a:ext cx="29" cy="59"/>
              </a:xfrm>
              <a:custGeom>
                <a:rect b="b" l="l" r="r" t="t"/>
                <a:pathLst>
                  <a:path extrusionOk="0" h="59" w="29">
                    <a:moveTo>
                      <a:pt x="25" y="0"/>
                    </a:moveTo>
                    <a:lnTo>
                      <a:pt x="27" y="2"/>
                    </a:lnTo>
                    <a:lnTo>
                      <a:pt x="29" y="3"/>
                    </a:lnTo>
                    <a:lnTo>
                      <a:pt x="29" y="5"/>
                    </a:lnTo>
                    <a:lnTo>
                      <a:pt x="29" y="7"/>
                    </a:lnTo>
                    <a:lnTo>
                      <a:pt x="29" y="11"/>
                    </a:lnTo>
                    <a:lnTo>
                      <a:pt x="27" y="11"/>
                    </a:lnTo>
                    <a:lnTo>
                      <a:pt x="23" y="13"/>
                    </a:lnTo>
                    <a:lnTo>
                      <a:pt x="21" y="11"/>
                    </a:lnTo>
                    <a:lnTo>
                      <a:pt x="23" y="13"/>
                    </a:lnTo>
                    <a:lnTo>
                      <a:pt x="25" y="15"/>
                    </a:lnTo>
                    <a:lnTo>
                      <a:pt x="25" y="19"/>
                    </a:lnTo>
                    <a:lnTo>
                      <a:pt x="25" y="21"/>
                    </a:lnTo>
                    <a:lnTo>
                      <a:pt x="23" y="23"/>
                    </a:lnTo>
                    <a:lnTo>
                      <a:pt x="21" y="23"/>
                    </a:lnTo>
                    <a:lnTo>
                      <a:pt x="19" y="25"/>
                    </a:lnTo>
                    <a:lnTo>
                      <a:pt x="15" y="25"/>
                    </a:lnTo>
                    <a:lnTo>
                      <a:pt x="19" y="25"/>
                    </a:lnTo>
                    <a:lnTo>
                      <a:pt x="19" y="27"/>
                    </a:lnTo>
                    <a:lnTo>
                      <a:pt x="21" y="30"/>
                    </a:lnTo>
                    <a:lnTo>
                      <a:pt x="19" y="32"/>
                    </a:lnTo>
                    <a:lnTo>
                      <a:pt x="19" y="34"/>
                    </a:lnTo>
                    <a:lnTo>
                      <a:pt x="17" y="36"/>
                    </a:lnTo>
                    <a:lnTo>
                      <a:pt x="13" y="36"/>
                    </a:lnTo>
                    <a:lnTo>
                      <a:pt x="12" y="36"/>
                    </a:lnTo>
                    <a:lnTo>
                      <a:pt x="13" y="36"/>
                    </a:lnTo>
                    <a:lnTo>
                      <a:pt x="15" y="38"/>
                    </a:lnTo>
                    <a:lnTo>
                      <a:pt x="15" y="42"/>
                    </a:lnTo>
                    <a:lnTo>
                      <a:pt x="15" y="44"/>
                    </a:lnTo>
                    <a:lnTo>
                      <a:pt x="13" y="46"/>
                    </a:lnTo>
                    <a:lnTo>
                      <a:pt x="12" y="48"/>
                    </a:lnTo>
                    <a:lnTo>
                      <a:pt x="10" y="48"/>
                    </a:lnTo>
                    <a:lnTo>
                      <a:pt x="6" y="48"/>
                    </a:lnTo>
                    <a:lnTo>
                      <a:pt x="10" y="48"/>
                    </a:lnTo>
                    <a:lnTo>
                      <a:pt x="10" y="50"/>
                    </a:lnTo>
                    <a:lnTo>
                      <a:pt x="12" y="53"/>
                    </a:lnTo>
                    <a:lnTo>
                      <a:pt x="10" y="55"/>
                    </a:lnTo>
                    <a:lnTo>
                      <a:pt x="8" y="57"/>
                    </a:lnTo>
                    <a:lnTo>
                      <a:pt x="6" y="59"/>
                    </a:lnTo>
                    <a:lnTo>
                      <a:pt x="4" y="59"/>
                    </a:lnTo>
                    <a:lnTo>
                      <a:pt x="0" y="59"/>
                    </a:lnTo>
                  </a:path>
                </a:pathLst>
              </a:custGeom>
              <a:noFill/>
              <a:ln cap="flat" cmpd="sng" w="9525">
                <a:solidFill>
                  <a:srgbClr val="FFF5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6" name="Google Shape;2116;p29"/>
              <p:cNvSpPr/>
              <p:nvPr/>
            </p:nvSpPr>
            <p:spPr>
              <a:xfrm>
                <a:off x="5204" y="2060"/>
                <a:ext cx="42" cy="40"/>
              </a:xfrm>
              <a:custGeom>
                <a:rect b="b" l="l" r="r" t="t"/>
                <a:pathLst>
                  <a:path extrusionOk="0" h="40" w="42">
                    <a:moveTo>
                      <a:pt x="0" y="8"/>
                    </a:moveTo>
                    <a:lnTo>
                      <a:pt x="42" y="0"/>
                    </a:lnTo>
                    <a:lnTo>
                      <a:pt x="27" y="40"/>
                    </a:lnTo>
                    <a:lnTo>
                      <a:pt x="0" y="8"/>
                    </a:lnTo>
                    <a:lnTo>
                      <a:pt x="42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F5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7" name="Google Shape;2117;p29"/>
              <p:cNvSpPr/>
              <p:nvPr/>
            </p:nvSpPr>
            <p:spPr>
              <a:xfrm>
                <a:off x="5332" y="2020"/>
                <a:ext cx="108" cy="71"/>
              </a:xfrm>
              <a:custGeom>
                <a:rect b="b" l="l" r="r" t="t"/>
                <a:pathLst>
                  <a:path extrusionOk="0" h="71" w="108">
                    <a:moveTo>
                      <a:pt x="69" y="15"/>
                    </a:moveTo>
                    <a:lnTo>
                      <a:pt x="52" y="15"/>
                    </a:lnTo>
                    <a:lnTo>
                      <a:pt x="35" y="13"/>
                    </a:lnTo>
                    <a:lnTo>
                      <a:pt x="18" y="13"/>
                    </a:lnTo>
                    <a:lnTo>
                      <a:pt x="0" y="11"/>
                    </a:lnTo>
                    <a:lnTo>
                      <a:pt x="4" y="13"/>
                    </a:lnTo>
                    <a:lnTo>
                      <a:pt x="6" y="17"/>
                    </a:lnTo>
                    <a:lnTo>
                      <a:pt x="6" y="21"/>
                    </a:lnTo>
                    <a:lnTo>
                      <a:pt x="2" y="26"/>
                    </a:lnTo>
                    <a:lnTo>
                      <a:pt x="6" y="30"/>
                    </a:lnTo>
                    <a:lnTo>
                      <a:pt x="6" y="34"/>
                    </a:lnTo>
                    <a:lnTo>
                      <a:pt x="4" y="38"/>
                    </a:lnTo>
                    <a:lnTo>
                      <a:pt x="2" y="44"/>
                    </a:lnTo>
                    <a:lnTo>
                      <a:pt x="4" y="48"/>
                    </a:lnTo>
                    <a:lnTo>
                      <a:pt x="4" y="51"/>
                    </a:lnTo>
                    <a:lnTo>
                      <a:pt x="2" y="55"/>
                    </a:lnTo>
                    <a:lnTo>
                      <a:pt x="2" y="57"/>
                    </a:lnTo>
                    <a:lnTo>
                      <a:pt x="4" y="63"/>
                    </a:lnTo>
                    <a:lnTo>
                      <a:pt x="4" y="67"/>
                    </a:lnTo>
                    <a:lnTo>
                      <a:pt x="4" y="69"/>
                    </a:lnTo>
                    <a:lnTo>
                      <a:pt x="2" y="71"/>
                    </a:lnTo>
                    <a:lnTo>
                      <a:pt x="108" y="55"/>
                    </a:lnTo>
                    <a:lnTo>
                      <a:pt x="104" y="7"/>
                    </a:lnTo>
                    <a:lnTo>
                      <a:pt x="92" y="11"/>
                    </a:lnTo>
                    <a:lnTo>
                      <a:pt x="81" y="9"/>
                    </a:lnTo>
                    <a:lnTo>
                      <a:pt x="62" y="3"/>
                    </a:lnTo>
                    <a:lnTo>
                      <a:pt x="39" y="0"/>
                    </a:lnTo>
                    <a:lnTo>
                      <a:pt x="29" y="0"/>
                    </a:lnTo>
                    <a:lnTo>
                      <a:pt x="23" y="3"/>
                    </a:lnTo>
                    <a:lnTo>
                      <a:pt x="21" y="5"/>
                    </a:lnTo>
                    <a:lnTo>
                      <a:pt x="21" y="7"/>
                    </a:lnTo>
                    <a:lnTo>
                      <a:pt x="23" y="9"/>
                    </a:lnTo>
                    <a:lnTo>
                      <a:pt x="25" y="9"/>
                    </a:lnTo>
                    <a:lnTo>
                      <a:pt x="69" y="15"/>
                    </a:lnTo>
                    <a:close/>
                  </a:path>
                </a:pathLst>
              </a:custGeom>
              <a:solidFill>
                <a:srgbClr val="EE9BA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8" name="Google Shape;2118;p29"/>
              <p:cNvSpPr/>
              <p:nvPr/>
            </p:nvSpPr>
            <p:spPr>
              <a:xfrm>
                <a:off x="5332" y="2020"/>
                <a:ext cx="108" cy="71"/>
              </a:xfrm>
              <a:custGeom>
                <a:rect b="b" l="l" r="r" t="t"/>
                <a:pathLst>
                  <a:path extrusionOk="0" h="71" w="108">
                    <a:moveTo>
                      <a:pt x="69" y="15"/>
                    </a:moveTo>
                    <a:lnTo>
                      <a:pt x="52" y="15"/>
                    </a:lnTo>
                    <a:lnTo>
                      <a:pt x="35" y="13"/>
                    </a:lnTo>
                    <a:lnTo>
                      <a:pt x="18" y="13"/>
                    </a:lnTo>
                    <a:lnTo>
                      <a:pt x="0" y="11"/>
                    </a:lnTo>
                    <a:lnTo>
                      <a:pt x="4" y="13"/>
                    </a:lnTo>
                    <a:lnTo>
                      <a:pt x="6" y="17"/>
                    </a:lnTo>
                    <a:lnTo>
                      <a:pt x="6" y="21"/>
                    </a:lnTo>
                    <a:lnTo>
                      <a:pt x="2" y="26"/>
                    </a:lnTo>
                    <a:lnTo>
                      <a:pt x="6" y="30"/>
                    </a:lnTo>
                    <a:lnTo>
                      <a:pt x="6" y="34"/>
                    </a:lnTo>
                    <a:lnTo>
                      <a:pt x="4" y="38"/>
                    </a:lnTo>
                    <a:lnTo>
                      <a:pt x="2" y="44"/>
                    </a:lnTo>
                    <a:lnTo>
                      <a:pt x="4" y="48"/>
                    </a:lnTo>
                    <a:lnTo>
                      <a:pt x="4" y="51"/>
                    </a:lnTo>
                    <a:lnTo>
                      <a:pt x="2" y="55"/>
                    </a:lnTo>
                    <a:lnTo>
                      <a:pt x="2" y="57"/>
                    </a:lnTo>
                    <a:lnTo>
                      <a:pt x="4" y="63"/>
                    </a:lnTo>
                    <a:lnTo>
                      <a:pt x="4" y="67"/>
                    </a:lnTo>
                    <a:lnTo>
                      <a:pt x="4" y="69"/>
                    </a:lnTo>
                    <a:lnTo>
                      <a:pt x="2" y="71"/>
                    </a:lnTo>
                    <a:lnTo>
                      <a:pt x="108" y="55"/>
                    </a:lnTo>
                    <a:lnTo>
                      <a:pt x="104" y="7"/>
                    </a:lnTo>
                    <a:lnTo>
                      <a:pt x="92" y="11"/>
                    </a:lnTo>
                    <a:lnTo>
                      <a:pt x="81" y="9"/>
                    </a:lnTo>
                    <a:lnTo>
                      <a:pt x="62" y="3"/>
                    </a:lnTo>
                    <a:lnTo>
                      <a:pt x="39" y="0"/>
                    </a:lnTo>
                    <a:lnTo>
                      <a:pt x="29" y="0"/>
                    </a:lnTo>
                    <a:lnTo>
                      <a:pt x="23" y="3"/>
                    </a:lnTo>
                    <a:lnTo>
                      <a:pt x="21" y="5"/>
                    </a:lnTo>
                    <a:lnTo>
                      <a:pt x="21" y="7"/>
                    </a:lnTo>
                    <a:lnTo>
                      <a:pt x="23" y="9"/>
                    </a:lnTo>
                    <a:lnTo>
                      <a:pt x="25" y="9"/>
                    </a:lnTo>
                    <a:lnTo>
                      <a:pt x="69" y="15"/>
                    </a:lnTo>
                  </a:path>
                </a:pathLst>
              </a:custGeom>
              <a:noFill/>
              <a:ln cap="flat" cmpd="sng" w="9525">
                <a:solidFill>
                  <a:srgbClr val="1F1A17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9" name="Google Shape;2119;p29"/>
              <p:cNvSpPr/>
              <p:nvPr/>
            </p:nvSpPr>
            <p:spPr>
              <a:xfrm>
                <a:off x="5330" y="2012"/>
                <a:ext cx="108" cy="29"/>
              </a:xfrm>
              <a:custGeom>
                <a:rect b="b" l="l" r="r" t="t"/>
                <a:pathLst>
                  <a:path extrusionOk="0" h="29" w="108">
                    <a:moveTo>
                      <a:pt x="108" y="29"/>
                    </a:moveTo>
                    <a:lnTo>
                      <a:pt x="89" y="25"/>
                    </a:lnTo>
                    <a:lnTo>
                      <a:pt x="60" y="23"/>
                    </a:lnTo>
                    <a:lnTo>
                      <a:pt x="27" y="21"/>
                    </a:lnTo>
                    <a:lnTo>
                      <a:pt x="4" y="17"/>
                    </a:lnTo>
                    <a:lnTo>
                      <a:pt x="8" y="15"/>
                    </a:lnTo>
                    <a:lnTo>
                      <a:pt x="8" y="11"/>
                    </a:lnTo>
                    <a:lnTo>
                      <a:pt x="10" y="10"/>
                    </a:lnTo>
                    <a:lnTo>
                      <a:pt x="8" y="6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41" y="2"/>
                    </a:lnTo>
                    <a:lnTo>
                      <a:pt x="69" y="10"/>
                    </a:lnTo>
                    <a:lnTo>
                      <a:pt x="89" y="17"/>
                    </a:lnTo>
                    <a:lnTo>
                      <a:pt x="100" y="15"/>
                    </a:lnTo>
                    <a:lnTo>
                      <a:pt x="108" y="13"/>
                    </a:lnTo>
                    <a:lnTo>
                      <a:pt x="108" y="21"/>
                    </a:lnTo>
                    <a:lnTo>
                      <a:pt x="108" y="29"/>
                    </a:lnTo>
                    <a:close/>
                  </a:path>
                </a:pathLst>
              </a:custGeom>
              <a:solidFill>
                <a:srgbClr val="FFF5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0" name="Google Shape;2120;p29"/>
              <p:cNvSpPr/>
              <p:nvPr/>
            </p:nvSpPr>
            <p:spPr>
              <a:xfrm>
                <a:off x="5330" y="2012"/>
                <a:ext cx="108" cy="29"/>
              </a:xfrm>
              <a:custGeom>
                <a:rect b="b" l="l" r="r" t="t"/>
                <a:pathLst>
                  <a:path extrusionOk="0" h="29" w="108">
                    <a:moveTo>
                      <a:pt x="108" y="29"/>
                    </a:moveTo>
                    <a:lnTo>
                      <a:pt x="89" y="25"/>
                    </a:lnTo>
                    <a:lnTo>
                      <a:pt x="60" y="23"/>
                    </a:lnTo>
                    <a:lnTo>
                      <a:pt x="27" y="21"/>
                    </a:lnTo>
                    <a:lnTo>
                      <a:pt x="4" y="17"/>
                    </a:lnTo>
                    <a:lnTo>
                      <a:pt x="8" y="15"/>
                    </a:lnTo>
                    <a:lnTo>
                      <a:pt x="8" y="11"/>
                    </a:lnTo>
                    <a:lnTo>
                      <a:pt x="10" y="10"/>
                    </a:lnTo>
                    <a:lnTo>
                      <a:pt x="8" y="6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41" y="2"/>
                    </a:lnTo>
                    <a:lnTo>
                      <a:pt x="69" y="10"/>
                    </a:lnTo>
                    <a:lnTo>
                      <a:pt x="89" y="17"/>
                    </a:lnTo>
                    <a:lnTo>
                      <a:pt x="100" y="15"/>
                    </a:lnTo>
                    <a:lnTo>
                      <a:pt x="108" y="13"/>
                    </a:lnTo>
                    <a:lnTo>
                      <a:pt x="108" y="21"/>
                    </a:lnTo>
                    <a:lnTo>
                      <a:pt x="108" y="29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1F1A1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1" name="Google Shape;2121;p29"/>
              <p:cNvSpPr/>
              <p:nvPr/>
            </p:nvSpPr>
            <p:spPr>
              <a:xfrm>
                <a:off x="5296" y="2071"/>
                <a:ext cx="144" cy="39"/>
              </a:xfrm>
              <a:custGeom>
                <a:rect b="b" l="l" r="r" t="t"/>
                <a:pathLst>
                  <a:path extrusionOk="0" h="39" w="144">
                    <a:moveTo>
                      <a:pt x="142" y="0"/>
                    </a:moveTo>
                    <a:lnTo>
                      <a:pt x="144" y="27"/>
                    </a:lnTo>
                    <a:lnTo>
                      <a:pt x="111" y="29"/>
                    </a:lnTo>
                    <a:lnTo>
                      <a:pt x="86" y="31"/>
                    </a:lnTo>
                    <a:lnTo>
                      <a:pt x="67" y="37"/>
                    </a:lnTo>
                    <a:lnTo>
                      <a:pt x="52" y="39"/>
                    </a:lnTo>
                    <a:lnTo>
                      <a:pt x="40" y="39"/>
                    </a:lnTo>
                    <a:lnTo>
                      <a:pt x="29" y="35"/>
                    </a:lnTo>
                    <a:lnTo>
                      <a:pt x="13" y="27"/>
                    </a:lnTo>
                    <a:lnTo>
                      <a:pt x="0" y="20"/>
                    </a:lnTo>
                    <a:lnTo>
                      <a:pt x="17" y="20"/>
                    </a:lnTo>
                    <a:lnTo>
                      <a:pt x="32" y="22"/>
                    </a:lnTo>
                    <a:lnTo>
                      <a:pt x="44" y="20"/>
                    </a:lnTo>
                    <a:lnTo>
                      <a:pt x="54" y="18"/>
                    </a:lnTo>
                    <a:lnTo>
                      <a:pt x="142" y="0"/>
                    </a:lnTo>
                    <a:close/>
                  </a:path>
                </a:pathLst>
              </a:custGeom>
              <a:solidFill>
                <a:srgbClr val="D5CFC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2" name="Google Shape;2122;p29"/>
              <p:cNvSpPr/>
              <p:nvPr/>
            </p:nvSpPr>
            <p:spPr>
              <a:xfrm>
                <a:off x="5296" y="2071"/>
                <a:ext cx="144" cy="39"/>
              </a:xfrm>
              <a:custGeom>
                <a:rect b="b" l="l" r="r" t="t"/>
                <a:pathLst>
                  <a:path extrusionOk="0" h="39" w="144">
                    <a:moveTo>
                      <a:pt x="142" y="0"/>
                    </a:moveTo>
                    <a:lnTo>
                      <a:pt x="144" y="27"/>
                    </a:lnTo>
                    <a:lnTo>
                      <a:pt x="111" y="29"/>
                    </a:lnTo>
                    <a:lnTo>
                      <a:pt x="86" y="31"/>
                    </a:lnTo>
                    <a:lnTo>
                      <a:pt x="67" y="37"/>
                    </a:lnTo>
                    <a:lnTo>
                      <a:pt x="52" y="39"/>
                    </a:lnTo>
                    <a:lnTo>
                      <a:pt x="40" y="39"/>
                    </a:lnTo>
                    <a:lnTo>
                      <a:pt x="29" y="35"/>
                    </a:lnTo>
                    <a:lnTo>
                      <a:pt x="13" y="27"/>
                    </a:lnTo>
                    <a:lnTo>
                      <a:pt x="0" y="20"/>
                    </a:lnTo>
                    <a:lnTo>
                      <a:pt x="17" y="20"/>
                    </a:lnTo>
                    <a:lnTo>
                      <a:pt x="32" y="22"/>
                    </a:lnTo>
                    <a:lnTo>
                      <a:pt x="44" y="20"/>
                    </a:lnTo>
                    <a:lnTo>
                      <a:pt x="54" y="18"/>
                    </a:lnTo>
                    <a:lnTo>
                      <a:pt x="142" y="0"/>
                    </a:lnTo>
                  </a:path>
                </a:pathLst>
              </a:custGeom>
              <a:noFill/>
              <a:ln cap="flat" cmpd="sng" w="9525">
                <a:solidFill>
                  <a:srgbClr val="282A2B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3" name="Google Shape;2123;p29"/>
              <p:cNvSpPr/>
              <p:nvPr/>
            </p:nvSpPr>
            <p:spPr>
              <a:xfrm>
                <a:off x="5534" y="2025"/>
                <a:ext cx="69" cy="79"/>
              </a:xfrm>
              <a:custGeom>
                <a:rect b="b" l="l" r="r" t="t"/>
                <a:pathLst>
                  <a:path extrusionOk="0" h="79" w="69">
                    <a:moveTo>
                      <a:pt x="54" y="50"/>
                    </a:moveTo>
                    <a:lnTo>
                      <a:pt x="69" y="54"/>
                    </a:lnTo>
                    <a:lnTo>
                      <a:pt x="65" y="66"/>
                    </a:lnTo>
                    <a:lnTo>
                      <a:pt x="57" y="73"/>
                    </a:lnTo>
                    <a:lnTo>
                      <a:pt x="48" y="79"/>
                    </a:lnTo>
                    <a:lnTo>
                      <a:pt x="36" y="79"/>
                    </a:lnTo>
                    <a:lnTo>
                      <a:pt x="29" y="79"/>
                    </a:lnTo>
                    <a:lnTo>
                      <a:pt x="21" y="77"/>
                    </a:lnTo>
                    <a:lnTo>
                      <a:pt x="15" y="73"/>
                    </a:lnTo>
                    <a:lnTo>
                      <a:pt x="9" y="69"/>
                    </a:lnTo>
                    <a:lnTo>
                      <a:pt x="6" y="64"/>
                    </a:lnTo>
                    <a:lnTo>
                      <a:pt x="2" y="56"/>
                    </a:lnTo>
                    <a:lnTo>
                      <a:pt x="0" y="50"/>
                    </a:lnTo>
                    <a:lnTo>
                      <a:pt x="0" y="41"/>
                    </a:lnTo>
                    <a:lnTo>
                      <a:pt x="0" y="31"/>
                    </a:lnTo>
                    <a:lnTo>
                      <a:pt x="2" y="23"/>
                    </a:lnTo>
                    <a:lnTo>
                      <a:pt x="6" y="18"/>
                    </a:lnTo>
                    <a:lnTo>
                      <a:pt x="9" y="12"/>
                    </a:lnTo>
                    <a:lnTo>
                      <a:pt x="15" y="6"/>
                    </a:lnTo>
                    <a:lnTo>
                      <a:pt x="21" y="2"/>
                    </a:lnTo>
                    <a:lnTo>
                      <a:pt x="29" y="0"/>
                    </a:lnTo>
                    <a:lnTo>
                      <a:pt x="36" y="0"/>
                    </a:lnTo>
                    <a:lnTo>
                      <a:pt x="44" y="0"/>
                    </a:lnTo>
                    <a:lnTo>
                      <a:pt x="50" y="2"/>
                    </a:lnTo>
                    <a:lnTo>
                      <a:pt x="55" y="4"/>
                    </a:lnTo>
                    <a:lnTo>
                      <a:pt x="61" y="8"/>
                    </a:lnTo>
                    <a:lnTo>
                      <a:pt x="67" y="14"/>
                    </a:lnTo>
                    <a:lnTo>
                      <a:pt x="69" y="23"/>
                    </a:lnTo>
                    <a:lnTo>
                      <a:pt x="54" y="27"/>
                    </a:lnTo>
                    <a:lnTo>
                      <a:pt x="52" y="21"/>
                    </a:lnTo>
                    <a:lnTo>
                      <a:pt x="48" y="18"/>
                    </a:lnTo>
                    <a:lnTo>
                      <a:pt x="42" y="14"/>
                    </a:lnTo>
                    <a:lnTo>
                      <a:pt x="36" y="14"/>
                    </a:lnTo>
                    <a:lnTo>
                      <a:pt x="29" y="16"/>
                    </a:lnTo>
                    <a:lnTo>
                      <a:pt x="21" y="20"/>
                    </a:lnTo>
                    <a:lnTo>
                      <a:pt x="17" y="27"/>
                    </a:lnTo>
                    <a:lnTo>
                      <a:pt x="15" y="39"/>
                    </a:lnTo>
                    <a:lnTo>
                      <a:pt x="17" y="52"/>
                    </a:lnTo>
                    <a:lnTo>
                      <a:pt x="21" y="60"/>
                    </a:lnTo>
                    <a:lnTo>
                      <a:pt x="29" y="66"/>
                    </a:lnTo>
                    <a:lnTo>
                      <a:pt x="36" y="66"/>
                    </a:lnTo>
                    <a:lnTo>
                      <a:pt x="42" y="66"/>
                    </a:lnTo>
                    <a:lnTo>
                      <a:pt x="48" y="62"/>
                    </a:lnTo>
                    <a:lnTo>
                      <a:pt x="52" y="58"/>
                    </a:lnTo>
                    <a:lnTo>
                      <a:pt x="54" y="5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4" name="Google Shape;2124;p29"/>
              <p:cNvSpPr/>
              <p:nvPr/>
            </p:nvSpPr>
            <p:spPr>
              <a:xfrm>
                <a:off x="5618" y="2027"/>
                <a:ext cx="67" cy="77"/>
              </a:xfrm>
              <a:custGeom>
                <a:rect b="b" l="l" r="r" t="t"/>
                <a:pathLst>
                  <a:path extrusionOk="0" h="77" w="67">
                    <a:moveTo>
                      <a:pt x="0" y="0"/>
                    </a:moveTo>
                    <a:lnTo>
                      <a:pt x="29" y="0"/>
                    </a:lnTo>
                    <a:lnTo>
                      <a:pt x="39" y="0"/>
                    </a:lnTo>
                    <a:lnTo>
                      <a:pt x="44" y="0"/>
                    </a:lnTo>
                    <a:lnTo>
                      <a:pt x="52" y="4"/>
                    </a:lnTo>
                    <a:lnTo>
                      <a:pt x="58" y="8"/>
                    </a:lnTo>
                    <a:lnTo>
                      <a:pt x="62" y="14"/>
                    </a:lnTo>
                    <a:lnTo>
                      <a:pt x="65" y="21"/>
                    </a:lnTo>
                    <a:lnTo>
                      <a:pt x="67" y="29"/>
                    </a:lnTo>
                    <a:lnTo>
                      <a:pt x="67" y="39"/>
                    </a:lnTo>
                    <a:lnTo>
                      <a:pt x="67" y="48"/>
                    </a:lnTo>
                    <a:lnTo>
                      <a:pt x="65" y="56"/>
                    </a:lnTo>
                    <a:lnTo>
                      <a:pt x="62" y="64"/>
                    </a:lnTo>
                    <a:lnTo>
                      <a:pt x="56" y="69"/>
                    </a:lnTo>
                    <a:lnTo>
                      <a:pt x="52" y="71"/>
                    </a:lnTo>
                    <a:lnTo>
                      <a:pt x="44" y="75"/>
                    </a:lnTo>
                    <a:lnTo>
                      <a:pt x="39" y="75"/>
                    </a:lnTo>
                    <a:lnTo>
                      <a:pt x="31" y="77"/>
                    </a:lnTo>
                    <a:lnTo>
                      <a:pt x="0" y="77"/>
                    </a:lnTo>
                    <a:lnTo>
                      <a:pt x="0" y="0"/>
                    </a:lnTo>
                    <a:close/>
                    <a:moveTo>
                      <a:pt x="16" y="12"/>
                    </a:moveTo>
                    <a:lnTo>
                      <a:pt x="16" y="64"/>
                    </a:lnTo>
                    <a:lnTo>
                      <a:pt x="29" y="64"/>
                    </a:lnTo>
                    <a:lnTo>
                      <a:pt x="35" y="64"/>
                    </a:lnTo>
                    <a:lnTo>
                      <a:pt x="39" y="64"/>
                    </a:lnTo>
                    <a:lnTo>
                      <a:pt x="42" y="62"/>
                    </a:lnTo>
                    <a:lnTo>
                      <a:pt x="44" y="60"/>
                    </a:lnTo>
                    <a:lnTo>
                      <a:pt x="48" y="56"/>
                    </a:lnTo>
                    <a:lnTo>
                      <a:pt x="50" y="52"/>
                    </a:lnTo>
                    <a:lnTo>
                      <a:pt x="50" y="46"/>
                    </a:lnTo>
                    <a:lnTo>
                      <a:pt x="50" y="39"/>
                    </a:lnTo>
                    <a:lnTo>
                      <a:pt x="50" y="31"/>
                    </a:lnTo>
                    <a:lnTo>
                      <a:pt x="50" y="25"/>
                    </a:lnTo>
                    <a:lnTo>
                      <a:pt x="48" y="19"/>
                    </a:lnTo>
                    <a:lnTo>
                      <a:pt x="44" y="18"/>
                    </a:lnTo>
                    <a:lnTo>
                      <a:pt x="41" y="16"/>
                    </a:lnTo>
                    <a:lnTo>
                      <a:pt x="37" y="14"/>
                    </a:lnTo>
                    <a:lnTo>
                      <a:pt x="33" y="14"/>
                    </a:lnTo>
                    <a:lnTo>
                      <a:pt x="23" y="12"/>
                    </a:lnTo>
                    <a:lnTo>
                      <a:pt x="16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5" name="Google Shape;2125;p29"/>
              <p:cNvSpPr/>
              <p:nvPr/>
            </p:nvSpPr>
            <p:spPr>
              <a:xfrm>
                <a:off x="5697" y="2027"/>
                <a:ext cx="54" cy="77"/>
              </a:xfrm>
              <a:custGeom>
                <a:rect b="b" l="l" r="r" t="t"/>
                <a:pathLst>
                  <a:path extrusionOk="0" h="77" w="54">
                    <a:moveTo>
                      <a:pt x="13" y="35"/>
                    </a:moveTo>
                    <a:lnTo>
                      <a:pt x="8" y="33"/>
                    </a:lnTo>
                    <a:lnTo>
                      <a:pt x="4" y="29"/>
                    </a:lnTo>
                    <a:lnTo>
                      <a:pt x="2" y="23"/>
                    </a:lnTo>
                    <a:lnTo>
                      <a:pt x="2" y="19"/>
                    </a:lnTo>
                    <a:lnTo>
                      <a:pt x="4" y="12"/>
                    </a:lnTo>
                    <a:lnTo>
                      <a:pt x="8" y="4"/>
                    </a:lnTo>
                    <a:lnTo>
                      <a:pt x="15" y="0"/>
                    </a:lnTo>
                    <a:lnTo>
                      <a:pt x="25" y="0"/>
                    </a:lnTo>
                    <a:lnTo>
                      <a:pt x="36" y="0"/>
                    </a:lnTo>
                    <a:lnTo>
                      <a:pt x="44" y="4"/>
                    </a:lnTo>
                    <a:lnTo>
                      <a:pt x="48" y="12"/>
                    </a:lnTo>
                    <a:lnTo>
                      <a:pt x="50" y="19"/>
                    </a:lnTo>
                    <a:lnTo>
                      <a:pt x="50" y="23"/>
                    </a:lnTo>
                    <a:lnTo>
                      <a:pt x="48" y="29"/>
                    </a:lnTo>
                    <a:lnTo>
                      <a:pt x="44" y="33"/>
                    </a:lnTo>
                    <a:lnTo>
                      <a:pt x="38" y="35"/>
                    </a:lnTo>
                    <a:lnTo>
                      <a:pt x="44" y="39"/>
                    </a:lnTo>
                    <a:lnTo>
                      <a:pt x="50" y="43"/>
                    </a:lnTo>
                    <a:lnTo>
                      <a:pt x="52" y="48"/>
                    </a:lnTo>
                    <a:lnTo>
                      <a:pt x="54" y="54"/>
                    </a:lnTo>
                    <a:lnTo>
                      <a:pt x="52" y="60"/>
                    </a:lnTo>
                    <a:lnTo>
                      <a:pt x="52" y="64"/>
                    </a:lnTo>
                    <a:lnTo>
                      <a:pt x="48" y="67"/>
                    </a:lnTo>
                    <a:lnTo>
                      <a:pt x="46" y="71"/>
                    </a:lnTo>
                    <a:lnTo>
                      <a:pt x="42" y="73"/>
                    </a:lnTo>
                    <a:lnTo>
                      <a:pt x="36" y="77"/>
                    </a:lnTo>
                    <a:lnTo>
                      <a:pt x="33" y="77"/>
                    </a:lnTo>
                    <a:lnTo>
                      <a:pt x="27" y="77"/>
                    </a:lnTo>
                    <a:lnTo>
                      <a:pt x="17" y="77"/>
                    </a:lnTo>
                    <a:lnTo>
                      <a:pt x="8" y="73"/>
                    </a:lnTo>
                    <a:lnTo>
                      <a:pt x="4" y="69"/>
                    </a:lnTo>
                    <a:lnTo>
                      <a:pt x="2" y="66"/>
                    </a:lnTo>
                    <a:lnTo>
                      <a:pt x="0" y="60"/>
                    </a:lnTo>
                    <a:lnTo>
                      <a:pt x="0" y="54"/>
                    </a:lnTo>
                    <a:lnTo>
                      <a:pt x="0" y="48"/>
                    </a:lnTo>
                    <a:lnTo>
                      <a:pt x="2" y="43"/>
                    </a:lnTo>
                    <a:lnTo>
                      <a:pt x="8" y="39"/>
                    </a:lnTo>
                    <a:lnTo>
                      <a:pt x="13" y="35"/>
                    </a:lnTo>
                    <a:close/>
                    <a:moveTo>
                      <a:pt x="15" y="19"/>
                    </a:moveTo>
                    <a:lnTo>
                      <a:pt x="17" y="23"/>
                    </a:lnTo>
                    <a:lnTo>
                      <a:pt x="19" y="27"/>
                    </a:lnTo>
                    <a:lnTo>
                      <a:pt x="21" y="29"/>
                    </a:lnTo>
                    <a:lnTo>
                      <a:pt x="25" y="29"/>
                    </a:lnTo>
                    <a:lnTo>
                      <a:pt x="31" y="29"/>
                    </a:lnTo>
                    <a:lnTo>
                      <a:pt x="33" y="27"/>
                    </a:lnTo>
                    <a:lnTo>
                      <a:pt x="34" y="23"/>
                    </a:lnTo>
                    <a:lnTo>
                      <a:pt x="36" y="19"/>
                    </a:lnTo>
                    <a:lnTo>
                      <a:pt x="34" y="16"/>
                    </a:lnTo>
                    <a:lnTo>
                      <a:pt x="33" y="14"/>
                    </a:lnTo>
                    <a:lnTo>
                      <a:pt x="31" y="12"/>
                    </a:lnTo>
                    <a:lnTo>
                      <a:pt x="27" y="12"/>
                    </a:lnTo>
                    <a:lnTo>
                      <a:pt x="21" y="12"/>
                    </a:lnTo>
                    <a:lnTo>
                      <a:pt x="19" y="14"/>
                    </a:lnTo>
                    <a:lnTo>
                      <a:pt x="17" y="16"/>
                    </a:lnTo>
                    <a:lnTo>
                      <a:pt x="15" y="19"/>
                    </a:lnTo>
                    <a:close/>
                    <a:moveTo>
                      <a:pt x="15" y="54"/>
                    </a:moveTo>
                    <a:lnTo>
                      <a:pt x="15" y="58"/>
                    </a:lnTo>
                    <a:lnTo>
                      <a:pt x="17" y="62"/>
                    </a:lnTo>
                    <a:lnTo>
                      <a:pt x="21" y="66"/>
                    </a:lnTo>
                    <a:lnTo>
                      <a:pt x="27" y="66"/>
                    </a:lnTo>
                    <a:lnTo>
                      <a:pt x="31" y="66"/>
                    </a:lnTo>
                    <a:lnTo>
                      <a:pt x="34" y="64"/>
                    </a:lnTo>
                    <a:lnTo>
                      <a:pt x="36" y="58"/>
                    </a:lnTo>
                    <a:lnTo>
                      <a:pt x="38" y="54"/>
                    </a:lnTo>
                    <a:lnTo>
                      <a:pt x="36" y="48"/>
                    </a:lnTo>
                    <a:lnTo>
                      <a:pt x="34" y="44"/>
                    </a:lnTo>
                    <a:lnTo>
                      <a:pt x="31" y="43"/>
                    </a:lnTo>
                    <a:lnTo>
                      <a:pt x="27" y="41"/>
                    </a:lnTo>
                    <a:lnTo>
                      <a:pt x="21" y="43"/>
                    </a:lnTo>
                    <a:lnTo>
                      <a:pt x="17" y="44"/>
                    </a:lnTo>
                    <a:lnTo>
                      <a:pt x="15" y="48"/>
                    </a:lnTo>
                    <a:lnTo>
                      <a:pt x="15" y="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26" name="Google Shape;2126;p29"/>
            <p:cNvGrpSpPr/>
            <p:nvPr/>
          </p:nvGrpSpPr>
          <p:grpSpPr>
            <a:xfrm>
              <a:off x="4403" y="2790"/>
              <a:ext cx="1350" cy="765"/>
              <a:chOff x="4403" y="2682"/>
              <a:chExt cx="1350" cy="765"/>
            </a:xfrm>
          </p:grpSpPr>
          <p:sp>
            <p:nvSpPr>
              <p:cNvPr id="2127" name="Google Shape;2127;p29"/>
              <p:cNvSpPr/>
              <p:nvPr/>
            </p:nvSpPr>
            <p:spPr>
              <a:xfrm>
                <a:off x="5304" y="2904"/>
                <a:ext cx="113" cy="31"/>
              </a:xfrm>
              <a:custGeom>
                <a:rect b="b" l="l" r="r" t="t"/>
                <a:pathLst>
                  <a:path extrusionOk="0" h="31" w="113">
                    <a:moveTo>
                      <a:pt x="3" y="31"/>
                    </a:moveTo>
                    <a:lnTo>
                      <a:pt x="0" y="6"/>
                    </a:lnTo>
                    <a:lnTo>
                      <a:pt x="95" y="0"/>
                    </a:lnTo>
                    <a:lnTo>
                      <a:pt x="97" y="8"/>
                    </a:lnTo>
                    <a:lnTo>
                      <a:pt x="103" y="14"/>
                    </a:lnTo>
                    <a:lnTo>
                      <a:pt x="107" y="17"/>
                    </a:lnTo>
                    <a:lnTo>
                      <a:pt x="111" y="21"/>
                    </a:lnTo>
                    <a:lnTo>
                      <a:pt x="113" y="25"/>
                    </a:lnTo>
                    <a:lnTo>
                      <a:pt x="113" y="31"/>
                    </a:lnTo>
                    <a:lnTo>
                      <a:pt x="3" y="31"/>
                    </a:lnTo>
                    <a:close/>
                  </a:path>
                </a:pathLst>
              </a:custGeom>
              <a:solidFill>
                <a:srgbClr val="77948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8" name="Google Shape;2128;p29"/>
              <p:cNvSpPr/>
              <p:nvPr/>
            </p:nvSpPr>
            <p:spPr>
              <a:xfrm>
                <a:off x="5304" y="2904"/>
                <a:ext cx="113" cy="31"/>
              </a:xfrm>
              <a:custGeom>
                <a:rect b="b" l="l" r="r" t="t"/>
                <a:pathLst>
                  <a:path extrusionOk="0" h="31" w="113">
                    <a:moveTo>
                      <a:pt x="3" y="31"/>
                    </a:moveTo>
                    <a:lnTo>
                      <a:pt x="0" y="6"/>
                    </a:lnTo>
                    <a:lnTo>
                      <a:pt x="95" y="0"/>
                    </a:lnTo>
                    <a:lnTo>
                      <a:pt x="97" y="8"/>
                    </a:lnTo>
                    <a:lnTo>
                      <a:pt x="103" y="14"/>
                    </a:lnTo>
                    <a:lnTo>
                      <a:pt x="107" y="17"/>
                    </a:lnTo>
                    <a:lnTo>
                      <a:pt x="111" y="21"/>
                    </a:lnTo>
                    <a:lnTo>
                      <a:pt x="113" y="25"/>
                    </a:lnTo>
                    <a:lnTo>
                      <a:pt x="113" y="31"/>
                    </a:lnTo>
                    <a:lnTo>
                      <a:pt x="3" y="31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1F1A1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9" name="Google Shape;2129;p29"/>
              <p:cNvSpPr/>
              <p:nvPr/>
            </p:nvSpPr>
            <p:spPr>
              <a:xfrm>
                <a:off x="5284" y="2946"/>
                <a:ext cx="85" cy="41"/>
              </a:xfrm>
              <a:custGeom>
                <a:rect b="b" l="l" r="r" t="t"/>
                <a:pathLst>
                  <a:path extrusionOk="0" h="41" w="85">
                    <a:moveTo>
                      <a:pt x="73" y="0"/>
                    </a:moveTo>
                    <a:lnTo>
                      <a:pt x="73" y="8"/>
                    </a:lnTo>
                    <a:lnTo>
                      <a:pt x="75" y="12"/>
                    </a:lnTo>
                    <a:lnTo>
                      <a:pt x="79" y="14"/>
                    </a:lnTo>
                    <a:lnTo>
                      <a:pt x="85" y="16"/>
                    </a:lnTo>
                    <a:lnTo>
                      <a:pt x="85" y="20"/>
                    </a:lnTo>
                    <a:lnTo>
                      <a:pt x="83" y="23"/>
                    </a:lnTo>
                    <a:lnTo>
                      <a:pt x="77" y="25"/>
                    </a:lnTo>
                    <a:lnTo>
                      <a:pt x="73" y="29"/>
                    </a:lnTo>
                    <a:lnTo>
                      <a:pt x="71" y="33"/>
                    </a:lnTo>
                    <a:lnTo>
                      <a:pt x="71" y="37"/>
                    </a:lnTo>
                    <a:lnTo>
                      <a:pt x="0" y="41"/>
                    </a:lnTo>
                    <a:lnTo>
                      <a:pt x="0" y="10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007CC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0" name="Google Shape;2130;p29"/>
              <p:cNvSpPr/>
              <p:nvPr/>
            </p:nvSpPr>
            <p:spPr>
              <a:xfrm>
                <a:off x="5284" y="2946"/>
                <a:ext cx="85" cy="41"/>
              </a:xfrm>
              <a:custGeom>
                <a:rect b="b" l="l" r="r" t="t"/>
                <a:pathLst>
                  <a:path extrusionOk="0" h="41" w="85">
                    <a:moveTo>
                      <a:pt x="73" y="0"/>
                    </a:moveTo>
                    <a:lnTo>
                      <a:pt x="73" y="8"/>
                    </a:lnTo>
                    <a:lnTo>
                      <a:pt x="75" y="12"/>
                    </a:lnTo>
                    <a:lnTo>
                      <a:pt x="79" y="14"/>
                    </a:lnTo>
                    <a:lnTo>
                      <a:pt x="85" y="16"/>
                    </a:lnTo>
                    <a:lnTo>
                      <a:pt x="85" y="20"/>
                    </a:lnTo>
                    <a:lnTo>
                      <a:pt x="83" y="23"/>
                    </a:lnTo>
                    <a:lnTo>
                      <a:pt x="77" y="25"/>
                    </a:lnTo>
                    <a:lnTo>
                      <a:pt x="73" y="29"/>
                    </a:lnTo>
                    <a:lnTo>
                      <a:pt x="71" y="33"/>
                    </a:lnTo>
                    <a:lnTo>
                      <a:pt x="71" y="37"/>
                    </a:lnTo>
                    <a:lnTo>
                      <a:pt x="0" y="41"/>
                    </a:lnTo>
                    <a:lnTo>
                      <a:pt x="0" y="10"/>
                    </a:lnTo>
                    <a:lnTo>
                      <a:pt x="73" y="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1F1A1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1" name="Google Shape;2131;p29"/>
              <p:cNvSpPr/>
              <p:nvPr/>
            </p:nvSpPr>
            <p:spPr>
              <a:xfrm>
                <a:off x="4403" y="2682"/>
                <a:ext cx="964" cy="765"/>
              </a:xfrm>
              <a:custGeom>
                <a:rect b="b" l="l" r="r" t="t"/>
                <a:pathLst>
                  <a:path extrusionOk="0" h="765" w="964">
                    <a:moveTo>
                      <a:pt x="557" y="723"/>
                    </a:moveTo>
                    <a:lnTo>
                      <a:pt x="567" y="719"/>
                    </a:lnTo>
                    <a:lnTo>
                      <a:pt x="578" y="717"/>
                    </a:lnTo>
                    <a:lnTo>
                      <a:pt x="588" y="715"/>
                    </a:lnTo>
                    <a:lnTo>
                      <a:pt x="595" y="715"/>
                    </a:lnTo>
                    <a:lnTo>
                      <a:pt x="613" y="717"/>
                    </a:lnTo>
                    <a:lnTo>
                      <a:pt x="630" y="723"/>
                    </a:lnTo>
                    <a:lnTo>
                      <a:pt x="659" y="736"/>
                    </a:lnTo>
                    <a:lnTo>
                      <a:pt x="687" y="754"/>
                    </a:lnTo>
                    <a:lnTo>
                      <a:pt x="701" y="759"/>
                    </a:lnTo>
                    <a:lnTo>
                      <a:pt x="716" y="763"/>
                    </a:lnTo>
                    <a:lnTo>
                      <a:pt x="734" y="765"/>
                    </a:lnTo>
                    <a:lnTo>
                      <a:pt x="751" y="761"/>
                    </a:lnTo>
                    <a:lnTo>
                      <a:pt x="760" y="759"/>
                    </a:lnTo>
                    <a:lnTo>
                      <a:pt x="772" y="754"/>
                    </a:lnTo>
                    <a:lnTo>
                      <a:pt x="782" y="748"/>
                    </a:lnTo>
                    <a:lnTo>
                      <a:pt x="793" y="740"/>
                    </a:lnTo>
                    <a:lnTo>
                      <a:pt x="818" y="721"/>
                    </a:lnTo>
                    <a:lnTo>
                      <a:pt x="847" y="694"/>
                    </a:lnTo>
                    <a:lnTo>
                      <a:pt x="854" y="685"/>
                    </a:lnTo>
                    <a:lnTo>
                      <a:pt x="862" y="671"/>
                    </a:lnTo>
                    <a:lnTo>
                      <a:pt x="870" y="658"/>
                    </a:lnTo>
                    <a:lnTo>
                      <a:pt x="879" y="640"/>
                    </a:lnTo>
                    <a:lnTo>
                      <a:pt x="885" y="621"/>
                    </a:lnTo>
                    <a:lnTo>
                      <a:pt x="893" y="602"/>
                    </a:lnTo>
                    <a:lnTo>
                      <a:pt x="899" y="583"/>
                    </a:lnTo>
                    <a:lnTo>
                      <a:pt x="902" y="562"/>
                    </a:lnTo>
                    <a:lnTo>
                      <a:pt x="904" y="543"/>
                    </a:lnTo>
                    <a:lnTo>
                      <a:pt x="906" y="523"/>
                    </a:lnTo>
                    <a:lnTo>
                      <a:pt x="906" y="506"/>
                    </a:lnTo>
                    <a:lnTo>
                      <a:pt x="902" y="491"/>
                    </a:lnTo>
                    <a:lnTo>
                      <a:pt x="897" y="477"/>
                    </a:lnTo>
                    <a:lnTo>
                      <a:pt x="889" y="466"/>
                    </a:lnTo>
                    <a:lnTo>
                      <a:pt x="883" y="462"/>
                    </a:lnTo>
                    <a:lnTo>
                      <a:pt x="877" y="458"/>
                    </a:lnTo>
                    <a:lnTo>
                      <a:pt x="872" y="456"/>
                    </a:lnTo>
                    <a:lnTo>
                      <a:pt x="864" y="454"/>
                    </a:lnTo>
                    <a:lnTo>
                      <a:pt x="854" y="452"/>
                    </a:lnTo>
                    <a:lnTo>
                      <a:pt x="849" y="445"/>
                    </a:lnTo>
                    <a:lnTo>
                      <a:pt x="843" y="435"/>
                    </a:lnTo>
                    <a:lnTo>
                      <a:pt x="839" y="424"/>
                    </a:lnTo>
                    <a:lnTo>
                      <a:pt x="839" y="410"/>
                    </a:lnTo>
                    <a:lnTo>
                      <a:pt x="841" y="393"/>
                    </a:lnTo>
                    <a:lnTo>
                      <a:pt x="847" y="376"/>
                    </a:lnTo>
                    <a:lnTo>
                      <a:pt x="854" y="358"/>
                    </a:lnTo>
                    <a:lnTo>
                      <a:pt x="885" y="318"/>
                    </a:lnTo>
                    <a:lnTo>
                      <a:pt x="927" y="268"/>
                    </a:lnTo>
                    <a:lnTo>
                      <a:pt x="939" y="255"/>
                    </a:lnTo>
                    <a:lnTo>
                      <a:pt x="947" y="241"/>
                    </a:lnTo>
                    <a:lnTo>
                      <a:pt x="954" y="226"/>
                    </a:lnTo>
                    <a:lnTo>
                      <a:pt x="960" y="211"/>
                    </a:lnTo>
                    <a:lnTo>
                      <a:pt x="964" y="193"/>
                    </a:lnTo>
                    <a:lnTo>
                      <a:pt x="964" y="178"/>
                    </a:lnTo>
                    <a:lnTo>
                      <a:pt x="962" y="161"/>
                    </a:lnTo>
                    <a:lnTo>
                      <a:pt x="956" y="144"/>
                    </a:lnTo>
                    <a:lnTo>
                      <a:pt x="950" y="132"/>
                    </a:lnTo>
                    <a:lnTo>
                      <a:pt x="941" y="124"/>
                    </a:lnTo>
                    <a:lnTo>
                      <a:pt x="931" y="119"/>
                    </a:lnTo>
                    <a:lnTo>
                      <a:pt x="918" y="115"/>
                    </a:lnTo>
                    <a:lnTo>
                      <a:pt x="904" y="115"/>
                    </a:lnTo>
                    <a:lnTo>
                      <a:pt x="889" y="115"/>
                    </a:lnTo>
                    <a:lnTo>
                      <a:pt x="874" y="117"/>
                    </a:lnTo>
                    <a:lnTo>
                      <a:pt x="858" y="119"/>
                    </a:lnTo>
                    <a:lnTo>
                      <a:pt x="826" y="126"/>
                    </a:lnTo>
                    <a:lnTo>
                      <a:pt x="793" y="136"/>
                    </a:lnTo>
                    <a:lnTo>
                      <a:pt x="766" y="142"/>
                    </a:lnTo>
                    <a:lnTo>
                      <a:pt x="743" y="144"/>
                    </a:lnTo>
                    <a:lnTo>
                      <a:pt x="701" y="142"/>
                    </a:lnTo>
                    <a:lnTo>
                      <a:pt x="663" y="138"/>
                    </a:lnTo>
                    <a:lnTo>
                      <a:pt x="628" y="132"/>
                    </a:lnTo>
                    <a:lnTo>
                      <a:pt x="597" y="122"/>
                    </a:lnTo>
                    <a:lnTo>
                      <a:pt x="584" y="117"/>
                    </a:lnTo>
                    <a:lnTo>
                      <a:pt x="570" y="111"/>
                    </a:lnTo>
                    <a:lnTo>
                      <a:pt x="555" y="101"/>
                    </a:lnTo>
                    <a:lnTo>
                      <a:pt x="542" y="92"/>
                    </a:lnTo>
                    <a:lnTo>
                      <a:pt x="515" y="69"/>
                    </a:lnTo>
                    <a:lnTo>
                      <a:pt x="484" y="38"/>
                    </a:lnTo>
                    <a:lnTo>
                      <a:pt x="473" y="30"/>
                    </a:lnTo>
                    <a:lnTo>
                      <a:pt x="457" y="21"/>
                    </a:lnTo>
                    <a:lnTo>
                      <a:pt x="438" y="13"/>
                    </a:lnTo>
                    <a:lnTo>
                      <a:pt x="417" y="7"/>
                    </a:lnTo>
                    <a:lnTo>
                      <a:pt x="394" y="3"/>
                    </a:lnTo>
                    <a:lnTo>
                      <a:pt x="369" y="0"/>
                    </a:lnTo>
                    <a:lnTo>
                      <a:pt x="344" y="0"/>
                    </a:lnTo>
                    <a:lnTo>
                      <a:pt x="319" y="0"/>
                    </a:lnTo>
                    <a:lnTo>
                      <a:pt x="296" y="3"/>
                    </a:lnTo>
                    <a:lnTo>
                      <a:pt x="275" y="7"/>
                    </a:lnTo>
                    <a:lnTo>
                      <a:pt x="263" y="11"/>
                    </a:lnTo>
                    <a:lnTo>
                      <a:pt x="256" y="15"/>
                    </a:lnTo>
                    <a:lnTo>
                      <a:pt x="246" y="21"/>
                    </a:lnTo>
                    <a:lnTo>
                      <a:pt x="240" y="25"/>
                    </a:lnTo>
                    <a:lnTo>
                      <a:pt x="233" y="32"/>
                    </a:lnTo>
                    <a:lnTo>
                      <a:pt x="229" y="38"/>
                    </a:lnTo>
                    <a:lnTo>
                      <a:pt x="225" y="46"/>
                    </a:lnTo>
                    <a:lnTo>
                      <a:pt x="221" y="53"/>
                    </a:lnTo>
                    <a:lnTo>
                      <a:pt x="221" y="63"/>
                    </a:lnTo>
                    <a:lnTo>
                      <a:pt x="221" y="73"/>
                    </a:lnTo>
                    <a:lnTo>
                      <a:pt x="223" y="84"/>
                    </a:lnTo>
                    <a:lnTo>
                      <a:pt x="227" y="94"/>
                    </a:lnTo>
                    <a:lnTo>
                      <a:pt x="231" y="107"/>
                    </a:lnTo>
                    <a:lnTo>
                      <a:pt x="231" y="119"/>
                    </a:lnTo>
                    <a:lnTo>
                      <a:pt x="229" y="128"/>
                    </a:lnTo>
                    <a:lnTo>
                      <a:pt x="225" y="138"/>
                    </a:lnTo>
                    <a:lnTo>
                      <a:pt x="219" y="145"/>
                    </a:lnTo>
                    <a:lnTo>
                      <a:pt x="212" y="155"/>
                    </a:lnTo>
                    <a:lnTo>
                      <a:pt x="202" y="161"/>
                    </a:lnTo>
                    <a:lnTo>
                      <a:pt x="192" y="168"/>
                    </a:lnTo>
                    <a:lnTo>
                      <a:pt x="148" y="190"/>
                    </a:lnTo>
                    <a:lnTo>
                      <a:pt x="114" y="207"/>
                    </a:lnTo>
                    <a:lnTo>
                      <a:pt x="106" y="213"/>
                    </a:lnTo>
                    <a:lnTo>
                      <a:pt x="102" y="220"/>
                    </a:lnTo>
                    <a:lnTo>
                      <a:pt x="96" y="228"/>
                    </a:lnTo>
                    <a:lnTo>
                      <a:pt x="95" y="239"/>
                    </a:lnTo>
                    <a:lnTo>
                      <a:pt x="87" y="262"/>
                    </a:lnTo>
                    <a:lnTo>
                      <a:pt x="79" y="287"/>
                    </a:lnTo>
                    <a:lnTo>
                      <a:pt x="75" y="299"/>
                    </a:lnTo>
                    <a:lnTo>
                      <a:pt x="70" y="312"/>
                    </a:lnTo>
                    <a:lnTo>
                      <a:pt x="64" y="324"/>
                    </a:lnTo>
                    <a:lnTo>
                      <a:pt x="56" y="337"/>
                    </a:lnTo>
                    <a:lnTo>
                      <a:pt x="47" y="347"/>
                    </a:lnTo>
                    <a:lnTo>
                      <a:pt x="35" y="356"/>
                    </a:lnTo>
                    <a:lnTo>
                      <a:pt x="22" y="364"/>
                    </a:lnTo>
                    <a:lnTo>
                      <a:pt x="6" y="372"/>
                    </a:lnTo>
                    <a:lnTo>
                      <a:pt x="2" y="378"/>
                    </a:lnTo>
                    <a:lnTo>
                      <a:pt x="0" y="383"/>
                    </a:lnTo>
                    <a:lnTo>
                      <a:pt x="0" y="389"/>
                    </a:lnTo>
                    <a:lnTo>
                      <a:pt x="2" y="397"/>
                    </a:lnTo>
                    <a:lnTo>
                      <a:pt x="8" y="408"/>
                    </a:lnTo>
                    <a:lnTo>
                      <a:pt x="20" y="420"/>
                    </a:lnTo>
                    <a:lnTo>
                      <a:pt x="50" y="445"/>
                    </a:lnTo>
                    <a:lnTo>
                      <a:pt x="87" y="472"/>
                    </a:lnTo>
                    <a:lnTo>
                      <a:pt x="104" y="485"/>
                    </a:lnTo>
                    <a:lnTo>
                      <a:pt x="119" y="500"/>
                    </a:lnTo>
                    <a:lnTo>
                      <a:pt x="125" y="508"/>
                    </a:lnTo>
                    <a:lnTo>
                      <a:pt x="131" y="516"/>
                    </a:lnTo>
                    <a:lnTo>
                      <a:pt x="135" y="523"/>
                    </a:lnTo>
                    <a:lnTo>
                      <a:pt x="137" y="531"/>
                    </a:lnTo>
                    <a:lnTo>
                      <a:pt x="139" y="541"/>
                    </a:lnTo>
                    <a:lnTo>
                      <a:pt x="139" y="548"/>
                    </a:lnTo>
                    <a:lnTo>
                      <a:pt x="137" y="558"/>
                    </a:lnTo>
                    <a:lnTo>
                      <a:pt x="135" y="568"/>
                    </a:lnTo>
                    <a:lnTo>
                      <a:pt x="129" y="577"/>
                    </a:lnTo>
                    <a:lnTo>
                      <a:pt x="121" y="587"/>
                    </a:lnTo>
                    <a:lnTo>
                      <a:pt x="112" y="596"/>
                    </a:lnTo>
                    <a:lnTo>
                      <a:pt x="98" y="608"/>
                    </a:lnTo>
                    <a:lnTo>
                      <a:pt x="100" y="614"/>
                    </a:lnTo>
                    <a:lnTo>
                      <a:pt x="104" y="619"/>
                    </a:lnTo>
                    <a:lnTo>
                      <a:pt x="108" y="625"/>
                    </a:lnTo>
                    <a:lnTo>
                      <a:pt x="114" y="631"/>
                    </a:lnTo>
                    <a:lnTo>
                      <a:pt x="127" y="639"/>
                    </a:lnTo>
                    <a:lnTo>
                      <a:pt x="142" y="644"/>
                    </a:lnTo>
                    <a:lnTo>
                      <a:pt x="181" y="654"/>
                    </a:lnTo>
                    <a:lnTo>
                      <a:pt x="225" y="662"/>
                    </a:lnTo>
                    <a:lnTo>
                      <a:pt x="271" y="667"/>
                    </a:lnTo>
                    <a:lnTo>
                      <a:pt x="313" y="677"/>
                    </a:lnTo>
                    <a:lnTo>
                      <a:pt x="331" y="685"/>
                    </a:lnTo>
                    <a:lnTo>
                      <a:pt x="346" y="692"/>
                    </a:lnTo>
                    <a:lnTo>
                      <a:pt x="354" y="696"/>
                    </a:lnTo>
                    <a:lnTo>
                      <a:pt x="359" y="702"/>
                    </a:lnTo>
                    <a:lnTo>
                      <a:pt x="363" y="708"/>
                    </a:lnTo>
                    <a:lnTo>
                      <a:pt x="367" y="715"/>
                    </a:lnTo>
                    <a:lnTo>
                      <a:pt x="375" y="727"/>
                    </a:lnTo>
                    <a:lnTo>
                      <a:pt x="382" y="738"/>
                    </a:lnTo>
                    <a:lnTo>
                      <a:pt x="392" y="746"/>
                    </a:lnTo>
                    <a:lnTo>
                      <a:pt x="402" y="752"/>
                    </a:lnTo>
                    <a:lnTo>
                      <a:pt x="413" y="756"/>
                    </a:lnTo>
                    <a:lnTo>
                      <a:pt x="425" y="758"/>
                    </a:lnTo>
                    <a:lnTo>
                      <a:pt x="436" y="758"/>
                    </a:lnTo>
                    <a:lnTo>
                      <a:pt x="448" y="758"/>
                    </a:lnTo>
                    <a:lnTo>
                      <a:pt x="474" y="752"/>
                    </a:lnTo>
                    <a:lnTo>
                      <a:pt x="501" y="744"/>
                    </a:lnTo>
                    <a:lnTo>
                      <a:pt x="530" y="734"/>
                    </a:lnTo>
                    <a:lnTo>
                      <a:pt x="557" y="723"/>
                    </a:lnTo>
                    <a:close/>
                  </a:path>
                </a:pathLst>
              </a:custGeom>
              <a:gradFill>
                <a:gsLst>
                  <a:gs pos="0">
                    <a:srgbClr val="FFF500"/>
                  </a:gs>
                  <a:gs pos="100000">
                    <a:srgbClr val="FF6600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2" name="Google Shape;2132;p29"/>
              <p:cNvSpPr/>
              <p:nvPr/>
            </p:nvSpPr>
            <p:spPr>
              <a:xfrm>
                <a:off x="4403" y="2682"/>
                <a:ext cx="964" cy="765"/>
              </a:xfrm>
              <a:custGeom>
                <a:rect b="b" l="l" r="r" t="t"/>
                <a:pathLst>
                  <a:path extrusionOk="0" h="765" w="964">
                    <a:moveTo>
                      <a:pt x="557" y="723"/>
                    </a:moveTo>
                    <a:lnTo>
                      <a:pt x="567" y="719"/>
                    </a:lnTo>
                    <a:lnTo>
                      <a:pt x="578" y="717"/>
                    </a:lnTo>
                    <a:lnTo>
                      <a:pt x="588" y="715"/>
                    </a:lnTo>
                    <a:lnTo>
                      <a:pt x="595" y="715"/>
                    </a:lnTo>
                    <a:lnTo>
                      <a:pt x="613" y="717"/>
                    </a:lnTo>
                    <a:lnTo>
                      <a:pt x="630" y="723"/>
                    </a:lnTo>
                    <a:lnTo>
                      <a:pt x="659" y="736"/>
                    </a:lnTo>
                    <a:lnTo>
                      <a:pt x="687" y="754"/>
                    </a:lnTo>
                    <a:lnTo>
                      <a:pt x="701" y="759"/>
                    </a:lnTo>
                    <a:lnTo>
                      <a:pt x="716" y="763"/>
                    </a:lnTo>
                    <a:lnTo>
                      <a:pt x="734" y="765"/>
                    </a:lnTo>
                    <a:lnTo>
                      <a:pt x="751" y="761"/>
                    </a:lnTo>
                    <a:lnTo>
                      <a:pt x="760" y="759"/>
                    </a:lnTo>
                    <a:lnTo>
                      <a:pt x="772" y="754"/>
                    </a:lnTo>
                    <a:lnTo>
                      <a:pt x="782" y="748"/>
                    </a:lnTo>
                    <a:lnTo>
                      <a:pt x="793" y="740"/>
                    </a:lnTo>
                    <a:lnTo>
                      <a:pt x="818" y="721"/>
                    </a:lnTo>
                    <a:lnTo>
                      <a:pt x="847" y="694"/>
                    </a:lnTo>
                    <a:lnTo>
                      <a:pt x="854" y="685"/>
                    </a:lnTo>
                    <a:lnTo>
                      <a:pt x="862" y="671"/>
                    </a:lnTo>
                    <a:lnTo>
                      <a:pt x="870" y="658"/>
                    </a:lnTo>
                    <a:lnTo>
                      <a:pt x="879" y="640"/>
                    </a:lnTo>
                    <a:lnTo>
                      <a:pt x="885" y="621"/>
                    </a:lnTo>
                    <a:lnTo>
                      <a:pt x="893" y="602"/>
                    </a:lnTo>
                    <a:lnTo>
                      <a:pt x="899" y="583"/>
                    </a:lnTo>
                    <a:lnTo>
                      <a:pt x="902" y="562"/>
                    </a:lnTo>
                    <a:lnTo>
                      <a:pt x="904" y="543"/>
                    </a:lnTo>
                    <a:lnTo>
                      <a:pt x="906" y="523"/>
                    </a:lnTo>
                    <a:lnTo>
                      <a:pt x="906" y="506"/>
                    </a:lnTo>
                    <a:lnTo>
                      <a:pt x="902" y="491"/>
                    </a:lnTo>
                    <a:lnTo>
                      <a:pt x="897" y="477"/>
                    </a:lnTo>
                    <a:lnTo>
                      <a:pt x="889" y="466"/>
                    </a:lnTo>
                    <a:lnTo>
                      <a:pt x="883" y="462"/>
                    </a:lnTo>
                    <a:lnTo>
                      <a:pt x="877" y="458"/>
                    </a:lnTo>
                    <a:lnTo>
                      <a:pt x="872" y="456"/>
                    </a:lnTo>
                    <a:lnTo>
                      <a:pt x="864" y="454"/>
                    </a:lnTo>
                    <a:lnTo>
                      <a:pt x="854" y="452"/>
                    </a:lnTo>
                    <a:lnTo>
                      <a:pt x="849" y="445"/>
                    </a:lnTo>
                    <a:lnTo>
                      <a:pt x="843" y="435"/>
                    </a:lnTo>
                    <a:lnTo>
                      <a:pt x="839" y="424"/>
                    </a:lnTo>
                    <a:lnTo>
                      <a:pt x="839" y="410"/>
                    </a:lnTo>
                    <a:lnTo>
                      <a:pt x="841" y="393"/>
                    </a:lnTo>
                    <a:lnTo>
                      <a:pt x="847" y="376"/>
                    </a:lnTo>
                    <a:lnTo>
                      <a:pt x="854" y="358"/>
                    </a:lnTo>
                    <a:lnTo>
                      <a:pt x="885" y="318"/>
                    </a:lnTo>
                    <a:lnTo>
                      <a:pt x="927" y="268"/>
                    </a:lnTo>
                    <a:lnTo>
                      <a:pt x="939" y="255"/>
                    </a:lnTo>
                    <a:lnTo>
                      <a:pt x="947" y="241"/>
                    </a:lnTo>
                    <a:lnTo>
                      <a:pt x="954" y="226"/>
                    </a:lnTo>
                    <a:lnTo>
                      <a:pt x="960" y="211"/>
                    </a:lnTo>
                    <a:lnTo>
                      <a:pt x="964" y="193"/>
                    </a:lnTo>
                    <a:lnTo>
                      <a:pt x="964" y="178"/>
                    </a:lnTo>
                    <a:lnTo>
                      <a:pt x="962" y="161"/>
                    </a:lnTo>
                    <a:lnTo>
                      <a:pt x="956" y="144"/>
                    </a:lnTo>
                    <a:lnTo>
                      <a:pt x="950" y="132"/>
                    </a:lnTo>
                    <a:lnTo>
                      <a:pt x="941" y="124"/>
                    </a:lnTo>
                    <a:lnTo>
                      <a:pt x="931" y="119"/>
                    </a:lnTo>
                    <a:lnTo>
                      <a:pt x="918" y="115"/>
                    </a:lnTo>
                    <a:lnTo>
                      <a:pt x="904" y="115"/>
                    </a:lnTo>
                    <a:lnTo>
                      <a:pt x="889" y="115"/>
                    </a:lnTo>
                    <a:lnTo>
                      <a:pt x="874" y="117"/>
                    </a:lnTo>
                    <a:lnTo>
                      <a:pt x="858" y="119"/>
                    </a:lnTo>
                    <a:lnTo>
                      <a:pt x="826" y="126"/>
                    </a:lnTo>
                    <a:lnTo>
                      <a:pt x="793" y="136"/>
                    </a:lnTo>
                    <a:lnTo>
                      <a:pt x="766" y="142"/>
                    </a:lnTo>
                    <a:lnTo>
                      <a:pt x="743" y="144"/>
                    </a:lnTo>
                    <a:lnTo>
                      <a:pt x="701" y="142"/>
                    </a:lnTo>
                    <a:lnTo>
                      <a:pt x="663" y="138"/>
                    </a:lnTo>
                    <a:lnTo>
                      <a:pt x="628" y="132"/>
                    </a:lnTo>
                    <a:lnTo>
                      <a:pt x="597" y="122"/>
                    </a:lnTo>
                    <a:lnTo>
                      <a:pt x="584" y="117"/>
                    </a:lnTo>
                    <a:lnTo>
                      <a:pt x="570" y="111"/>
                    </a:lnTo>
                    <a:lnTo>
                      <a:pt x="555" y="101"/>
                    </a:lnTo>
                    <a:lnTo>
                      <a:pt x="542" y="92"/>
                    </a:lnTo>
                    <a:lnTo>
                      <a:pt x="515" y="69"/>
                    </a:lnTo>
                    <a:lnTo>
                      <a:pt x="484" y="38"/>
                    </a:lnTo>
                    <a:lnTo>
                      <a:pt x="473" y="30"/>
                    </a:lnTo>
                    <a:lnTo>
                      <a:pt x="457" y="21"/>
                    </a:lnTo>
                    <a:lnTo>
                      <a:pt x="438" y="13"/>
                    </a:lnTo>
                    <a:lnTo>
                      <a:pt x="417" y="7"/>
                    </a:lnTo>
                    <a:lnTo>
                      <a:pt x="394" y="3"/>
                    </a:lnTo>
                    <a:lnTo>
                      <a:pt x="369" y="0"/>
                    </a:lnTo>
                    <a:lnTo>
                      <a:pt x="344" y="0"/>
                    </a:lnTo>
                    <a:lnTo>
                      <a:pt x="319" y="0"/>
                    </a:lnTo>
                    <a:lnTo>
                      <a:pt x="296" y="3"/>
                    </a:lnTo>
                    <a:lnTo>
                      <a:pt x="275" y="7"/>
                    </a:lnTo>
                    <a:lnTo>
                      <a:pt x="263" y="11"/>
                    </a:lnTo>
                    <a:lnTo>
                      <a:pt x="256" y="15"/>
                    </a:lnTo>
                    <a:lnTo>
                      <a:pt x="246" y="21"/>
                    </a:lnTo>
                    <a:lnTo>
                      <a:pt x="240" y="25"/>
                    </a:lnTo>
                    <a:lnTo>
                      <a:pt x="233" y="32"/>
                    </a:lnTo>
                    <a:lnTo>
                      <a:pt x="229" y="38"/>
                    </a:lnTo>
                    <a:lnTo>
                      <a:pt x="225" y="46"/>
                    </a:lnTo>
                    <a:lnTo>
                      <a:pt x="221" y="53"/>
                    </a:lnTo>
                    <a:lnTo>
                      <a:pt x="221" y="63"/>
                    </a:lnTo>
                    <a:lnTo>
                      <a:pt x="221" y="73"/>
                    </a:lnTo>
                    <a:lnTo>
                      <a:pt x="223" y="84"/>
                    </a:lnTo>
                    <a:lnTo>
                      <a:pt x="227" y="94"/>
                    </a:lnTo>
                    <a:lnTo>
                      <a:pt x="231" y="107"/>
                    </a:lnTo>
                    <a:lnTo>
                      <a:pt x="231" y="119"/>
                    </a:lnTo>
                    <a:lnTo>
                      <a:pt x="229" y="128"/>
                    </a:lnTo>
                    <a:lnTo>
                      <a:pt x="225" y="138"/>
                    </a:lnTo>
                    <a:lnTo>
                      <a:pt x="219" y="145"/>
                    </a:lnTo>
                    <a:lnTo>
                      <a:pt x="212" y="155"/>
                    </a:lnTo>
                    <a:lnTo>
                      <a:pt x="202" y="161"/>
                    </a:lnTo>
                    <a:lnTo>
                      <a:pt x="192" y="168"/>
                    </a:lnTo>
                    <a:lnTo>
                      <a:pt x="148" y="190"/>
                    </a:lnTo>
                    <a:lnTo>
                      <a:pt x="114" y="207"/>
                    </a:lnTo>
                    <a:lnTo>
                      <a:pt x="106" y="213"/>
                    </a:lnTo>
                    <a:lnTo>
                      <a:pt x="102" y="220"/>
                    </a:lnTo>
                    <a:lnTo>
                      <a:pt x="96" y="228"/>
                    </a:lnTo>
                    <a:lnTo>
                      <a:pt x="95" y="239"/>
                    </a:lnTo>
                    <a:lnTo>
                      <a:pt x="87" y="262"/>
                    </a:lnTo>
                    <a:lnTo>
                      <a:pt x="79" y="287"/>
                    </a:lnTo>
                    <a:lnTo>
                      <a:pt x="75" y="299"/>
                    </a:lnTo>
                    <a:lnTo>
                      <a:pt x="70" y="312"/>
                    </a:lnTo>
                    <a:lnTo>
                      <a:pt x="64" y="324"/>
                    </a:lnTo>
                    <a:lnTo>
                      <a:pt x="56" y="337"/>
                    </a:lnTo>
                    <a:lnTo>
                      <a:pt x="47" y="347"/>
                    </a:lnTo>
                    <a:lnTo>
                      <a:pt x="35" y="356"/>
                    </a:lnTo>
                    <a:lnTo>
                      <a:pt x="22" y="364"/>
                    </a:lnTo>
                    <a:lnTo>
                      <a:pt x="6" y="372"/>
                    </a:lnTo>
                    <a:lnTo>
                      <a:pt x="2" y="378"/>
                    </a:lnTo>
                    <a:lnTo>
                      <a:pt x="0" y="383"/>
                    </a:lnTo>
                    <a:lnTo>
                      <a:pt x="0" y="389"/>
                    </a:lnTo>
                    <a:lnTo>
                      <a:pt x="2" y="397"/>
                    </a:lnTo>
                    <a:lnTo>
                      <a:pt x="8" y="408"/>
                    </a:lnTo>
                    <a:lnTo>
                      <a:pt x="20" y="420"/>
                    </a:lnTo>
                    <a:lnTo>
                      <a:pt x="50" y="445"/>
                    </a:lnTo>
                    <a:lnTo>
                      <a:pt x="87" y="472"/>
                    </a:lnTo>
                    <a:lnTo>
                      <a:pt x="104" y="485"/>
                    </a:lnTo>
                    <a:lnTo>
                      <a:pt x="119" y="500"/>
                    </a:lnTo>
                    <a:lnTo>
                      <a:pt x="125" y="508"/>
                    </a:lnTo>
                    <a:lnTo>
                      <a:pt x="131" y="516"/>
                    </a:lnTo>
                    <a:lnTo>
                      <a:pt x="135" y="523"/>
                    </a:lnTo>
                    <a:lnTo>
                      <a:pt x="137" y="531"/>
                    </a:lnTo>
                    <a:lnTo>
                      <a:pt x="139" y="541"/>
                    </a:lnTo>
                    <a:lnTo>
                      <a:pt x="139" y="548"/>
                    </a:lnTo>
                    <a:lnTo>
                      <a:pt x="137" y="558"/>
                    </a:lnTo>
                    <a:lnTo>
                      <a:pt x="135" y="568"/>
                    </a:lnTo>
                    <a:lnTo>
                      <a:pt x="129" y="577"/>
                    </a:lnTo>
                    <a:lnTo>
                      <a:pt x="121" y="587"/>
                    </a:lnTo>
                    <a:lnTo>
                      <a:pt x="112" y="596"/>
                    </a:lnTo>
                    <a:lnTo>
                      <a:pt x="98" y="608"/>
                    </a:lnTo>
                    <a:lnTo>
                      <a:pt x="100" y="614"/>
                    </a:lnTo>
                    <a:lnTo>
                      <a:pt x="104" y="619"/>
                    </a:lnTo>
                    <a:lnTo>
                      <a:pt x="108" y="625"/>
                    </a:lnTo>
                    <a:lnTo>
                      <a:pt x="114" y="631"/>
                    </a:lnTo>
                    <a:lnTo>
                      <a:pt x="127" y="639"/>
                    </a:lnTo>
                    <a:lnTo>
                      <a:pt x="142" y="644"/>
                    </a:lnTo>
                    <a:lnTo>
                      <a:pt x="181" y="654"/>
                    </a:lnTo>
                    <a:lnTo>
                      <a:pt x="225" y="662"/>
                    </a:lnTo>
                    <a:lnTo>
                      <a:pt x="271" y="667"/>
                    </a:lnTo>
                    <a:lnTo>
                      <a:pt x="313" y="677"/>
                    </a:lnTo>
                    <a:lnTo>
                      <a:pt x="331" y="685"/>
                    </a:lnTo>
                    <a:lnTo>
                      <a:pt x="346" y="692"/>
                    </a:lnTo>
                    <a:lnTo>
                      <a:pt x="354" y="696"/>
                    </a:lnTo>
                    <a:lnTo>
                      <a:pt x="359" y="702"/>
                    </a:lnTo>
                    <a:lnTo>
                      <a:pt x="363" y="708"/>
                    </a:lnTo>
                    <a:lnTo>
                      <a:pt x="367" y="715"/>
                    </a:lnTo>
                    <a:lnTo>
                      <a:pt x="375" y="727"/>
                    </a:lnTo>
                    <a:lnTo>
                      <a:pt x="382" y="738"/>
                    </a:lnTo>
                    <a:lnTo>
                      <a:pt x="392" y="746"/>
                    </a:lnTo>
                    <a:lnTo>
                      <a:pt x="402" y="752"/>
                    </a:lnTo>
                    <a:lnTo>
                      <a:pt x="413" y="756"/>
                    </a:lnTo>
                    <a:lnTo>
                      <a:pt x="425" y="758"/>
                    </a:lnTo>
                    <a:lnTo>
                      <a:pt x="436" y="758"/>
                    </a:lnTo>
                    <a:lnTo>
                      <a:pt x="448" y="758"/>
                    </a:lnTo>
                    <a:lnTo>
                      <a:pt x="474" y="752"/>
                    </a:lnTo>
                    <a:lnTo>
                      <a:pt x="501" y="744"/>
                    </a:lnTo>
                    <a:lnTo>
                      <a:pt x="530" y="734"/>
                    </a:lnTo>
                    <a:lnTo>
                      <a:pt x="557" y="723"/>
                    </a:lnTo>
                  </a:path>
                </a:pathLst>
              </a:custGeom>
              <a:noFill/>
              <a:ln cap="flat" cmpd="sng" w="9525">
                <a:solidFill>
                  <a:srgbClr val="DA251D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3" name="Google Shape;2133;p29"/>
              <p:cNvSpPr/>
              <p:nvPr/>
            </p:nvSpPr>
            <p:spPr>
              <a:xfrm>
                <a:off x="5319" y="3088"/>
                <a:ext cx="34" cy="20"/>
              </a:xfrm>
              <a:custGeom>
                <a:rect b="b" l="l" r="r" t="t"/>
                <a:pathLst>
                  <a:path extrusionOk="0" h="20" w="34">
                    <a:moveTo>
                      <a:pt x="34" y="10"/>
                    </a:moveTo>
                    <a:lnTo>
                      <a:pt x="34" y="12"/>
                    </a:lnTo>
                    <a:lnTo>
                      <a:pt x="34" y="14"/>
                    </a:lnTo>
                    <a:lnTo>
                      <a:pt x="32" y="18"/>
                    </a:lnTo>
                    <a:lnTo>
                      <a:pt x="29" y="20"/>
                    </a:lnTo>
                    <a:lnTo>
                      <a:pt x="27" y="20"/>
                    </a:lnTo>
                    <a:lnTo>
                      <a:pt x="0" y="20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29" y="0"/>
                    </a:lnTo>
                    <a:lnTo>
                      <a:pt x="32" y="2"/>
                    </a:lnTo>
                    <a:lnTo>
                      <a:pt x="34" y="6"/>
                    </a:lnTo>
                    <a:lnTo>
                      <a:pt x="34" y="10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4" name="Google Shape;2134;p29"/>
              <p:cNvSpPr/>
              <p:nvPr/>
            </p:nvSpPr>
            <p:spPr>
              <a:xfrm>
                <a:off x="5319" y="3088"/>
                <a:ext cx="34" cy="20"/>
              </a:xfrm>
              <a:custGeom>
                <a:rect b="b" l="l" r="r" t="t"/>
                <a:pathLst>
                  <a:path extrusionOk="0" h="20" w="34">
                    <a:moveTo>
                      <a:pt x="34" y="10"/>
                    </a:moveTo>
                    <a:lnTo>
                      <a:pt x="34" y="12"/>
                    </a:lnTo>
                    <a:lnTo>
                      <a:pt x="34" y="14"/>
                    </a:lnTo>
                    <a:lnTo>
                      <a:pt x="32" y="18"/>
                    </a:lnTo>
                    <a:lnTo>
                      <a:pt x="29" y="20"/>
                    </a:lnTo>
                    <a:lnTo>
                      <a:pt x="27" y="20"/>
                    </a:lnTo>
                    <a:lnTo>
                      <a:pt x="0" y="20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29" y="0"/>
                    </a:lnTo>
                    <a:lnTo>
                      <a:pt x="32" y="2"/>
                    </a:lnTo>
                    <a:lnTo>
                      <a:pt x="34" y="6"/>
                    </a:lnTo>
                    <a:lnTo>
                      <a:pt x="34" y="10"/>
                    </a:lnTo>
                  </a:path>
                </a:pathLst>
              </a:custGeom>
              <a:noFill/>
              <a:ln cap="flat" cmpd="sng" w="9525">
                <a:solidFill>
                  <a:srgbClr val="1F1A17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5" name="Google Shape;2135;p29"/>
              <p:cNvSpPr/>
              <p:nvPr/>
            </p:nvSpPr>
            <p:spPr>
              <a:xfrm>
                <a:off x="5250" y="3063"/>
                <a:ext cx="92" cy="70"/>
              </a:xfrm>
              <a:custGeom>
                <a:rect b="b" l="l" r="r" t="t"/>
                <a:pathLst>
                  <a:path extrusionOk="0" h="70" w="92">
                    <a:moveTo>
                      <a:pt x="57" y="22"/>
                    </a:moveTo>
                    <a:lnTo>
                      <a:pt x="57" y="46"/>
                    </a:lnTo>
                    <a:lnTo>
                      <a:pt x="84" y="50"/>
                    </a:lnTo>
                    <a:lnTo>
                      <a:pt x="88" y="54"/>
                    </a:lnTo>
                    <a:lnTo>
                      <a:pt x="92" y="60"/>
                    </a:lnTo>
                    <a:lnTo>
                      <a:pt x="92" y="62"/>
                    </a:lnTo>
                    <a:lnTo>
                      <a:pt x="86" y="68"/>
                    </a:lnTo>
                    <a:lnTo>
                      <a:pt x="80" y="70"/>
                    </a:lnTo>
                    <a:lnTo>
                      <a:pt x="48" y="62"/>
                    </a:lnTo>
                    <a:lnTo>
                      <a:pt x="0" y="54"/>
                    </a:lnTo>
                    <a:lnTo>
                      <a:pt x="2" y="0"/>
                    </a:lnTo>
                    <a:lnTo>
                      <a:pt x="57" y="4"/>
                    </a:lnTo>
                    <a:lnTo>
                      <a:pt x="82" y="2"/>
                    </a:lnTo>
                    <a:lnTo>
                      <a:pt x="88" y="4"/>
                    </a:lnTo>
                    <a:lnTo>
                      <a:pt x="92" y="10"/>
                    </a:lnTo>
                    <a:lnTo>
                      <a:pt x="92" y="12"/>
                    </a:lnTo>
                    <a:lnTo>
                      <a:pt x="88" y="18"/>
                    </a:lnTo>
                    <a:lnTo>
                      <a:pt x="82" y="22"/>
                    </a:lnTo>
                    <a:lnTo>
                      <a:pt x="57" y="22"/>
                    </a:lnTo>
                    <a:close/>
                  </a:path>
                </a:pathLst>
              </a:custGeom>
              <a:solidFill>
                <a:srgbClr val="75C5F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6" name="Google Shape;2136;p29"/>
              <p:cNvSpPr/>
              <p:nvPr/>
            </p:nvSpPr>
            <p:spPr>
              <a:xfrm>
                <a:off x="5250" y="3063"/>
                <a:ext cx="92" cy="70"/>
              </a:xfrm>
              <a:custGeom>
                <a:rect b="b" l="l" r="r" t="t"/>
                <a:pathLst>
                  <a:path extrusionOk="0" h="70" w="92">
                    <a:moveTo>
                      <a:pt x="57" y="22"/>
                    </a:moveTo>
                    <a:lnTo>
                      <a:pt x="57" y="46"/>
                    </a:lnTo>
                    <a:lnTo>
                      <a:pt x="84" y="50"/>
                    </a:lnTo>
                    <a:lnTo>
                      <a:pt x="88" y="54"/>
                    </a:lnTo>
                    <a:lnTo>
                      <a:pt x="92" y="60"/>
                    </a:lnTo>
                    <a:lnTo>
                      <a:pt x="92" y="62"/>
                    </a:lnTo>
                    <a:lnTo>
                      <a:pt x="86" y="68"/>
                    </a:lnTo>
                    <a:lnTo>
                      <a:pt x="80" y="70"/>
                    </a:lnTo>
                    <a:lnTo>
                      <a:pt x="48" y="62"/>
                    </a:lnTo>
                    <a:lnTo>
                      <a:pt x="0" y="54"/>
                    </a:lnTo>
                    <a:lnTo>
                      <a:pt x="2" y="0"/>
                    </a:lnTo>
                    <a:lnTo>
                      <a:pt x="57" y="4"/>
                    </a:lnTo>
                    <a:lnTo>
                      <a:pt x="82" y="2"/>
                    </a:lnTo>
                    <a:lnTo>
                      <a:pt x="88" y="4"/>
                    </a:lnTo>
                    <a:lnTo>
                      <a:pt x="92" y="10"/>
                    </a:lnTo>
                    <a:lnTo>
                      <a:pt x="92" y="12"/>
                    </a:lnTo>
                    <a:lnTo>
                      <a:pt x="88" y="18"/>
                    </a:lnTo>
                    <a:lnTo>
                      <a:pt x="82" y="22"/>
                    </a:lnTo>
                    <a:lnTo>
                      <a:pt x="57" y="22"/>
                    </a:lnTo>
                  </a:path>
                </a:pathLst>
              </a:custGeom>
              <a:noFill/>
              <a:ln cap="flat" cmpd="sng" w="9525">
                <a:solidFill>
                  <a:srgbClr val="1F1A17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7" name="Google Shape;2137;p29"/>
              <p:cNvSpPr/>
              <p:nvPr/>
            </p:nvSpPr>
            <p:spPr>
              <a:xfrm>
                <a:off x="5309" y="3117"/>
                <a:ext cx="144" cy="37"/>
              </a:xfrm>
              <a:custGeom>
                <a:rect b="b" l="l" r="r" t="t"/>
                <a:pathLst>
                  <a:path extrusionOk="0" h="37" w="144">
                    <a:moveTo>
                      <a:pt x="144" y="0"/>
                    </a:moveTo>
                    <a:lnTo>
                      <a:pt x="144" y="29"/>
                    </a:lnTo>
                    <a:lnTo>
                      <a:pt x="127" y="29"/>
                    </a:lnTo>
                    <a:lnTo>
                      <a:pt x="110" y="27"/>
                    </a:lnTo>
                    <a:lnTo>
                      <a:pt x="96" y="27"/>
                    </a:lnTo>
                    <a:lnTo>
                      <a:pt x="85" y="29"/>
                    </a:lnTo>
                    <a:lnTo>
                      <a:pt x="64" y="35"/>
                    </a:lnTo>
                    <a:lnTo>
                      <a:pt x="48" y="37"/>
                    </a:lnTo>
                    <a:lnTo>
                      <a:pt x="37" y="37"/>
                    </a:lnTo>
                    <a:lnTo>
                      <a:pt x="27" y="35"/>
                    </a:lnTo>
                    <a:lnTo>
                      <a:pt x="14" y="27"/>
                    </a:lnTo>
                    <a:lnTo>
                      <a:pt x="0" y="19"/>
                    </a:lnTo>
                    <a:lnTo>
                      <a:pt x="16" y="21"/>
                    </a:lnTo>
                    <a:lnTo>
                      <a:pt x="29" y="21"/>
                    </a:lnTo>
                    <a:lnTo>
                      <a:pt x="41" y="17"/>
                    </a:lnTo>
                    <a:lnTo>
                      <a:pt x="50" y="14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00924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8" name="Google Shape;2138;p29"/>
              <p:cNvSpPr/>
              <p:nvPr/>
            </p:nvSpPr>
            <p:spPr>
              <a:xfrm>
                <a:off x="5309" y="3117"/>
                <a:ext cx="144" cy="37"/>
              </a:xfrm>
              <a:custGeom>
                <a:rect b="b" l="l" r="r" t="t"/>
                <a:pathLst>
                  <a:path extrusionOk="0" h="37" w="144">
                    <a:moveTo>
                      <a:pt x="144" y="0"/>
                    </a:moveTo>
                    <a:lnTo>
                      <a:pt x="144" y="29"/>
                    </a:lnTo>
                    <a:lnTo>
                      <a:pt x="127" y="29"/>
                    </a:lnTo>
                    <a:lnTo>
                      <a:pt x="110" y="27"/>
                    </a:lnTo>
                    <a:lnTo>
                      <a:pt x="96" y="27"/>
                    </a:lnTo>
                    <a:lnTo>
                      <a:pt x="85" y="29"/>
                    </a:lnTo>
                    <a:lnTo>
                      <a:pt x="64" y="35"/>
                    </a:lnTo>
                    <a:lnTo>
                      <a:pt x="48" y="37"/>
                    </a:lnTo>
                    <a:lnTo>
                      <a:pt x="37" y="37"/>
                    </a:lnTo>
                    <a:lnTo>
                      <a:pt x="27" y="35"/>
                    </a:lnTo>
                    <a:lnTo>
                      <a:pt x="14" y="27"/>
                    </a:lnTo>
                    <a:lnTo>
                      <a:pt x="0" y="19"/>
                    </a:lnTo>
                    <a:lnTo>
                      <a:pt x="16" y="21"/>
                    </a:lnTo>
                    <a:lnTo>
                      <a:pt x="29" y="21"/>
                    </a:lnTo>
                    <a:lnTo>
                      <a:pt x="41" y="17"/>
                    </a:lnTo>
                    <a:lnTo>
                      <a:pt x="50" y="14"/>
                    </a:lnTo>
                    <a:lnTo>
                      <a:pt x="144" y="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FFF5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9" name="Google Shape;2139;p29"/>
              <p:cNvSpPr/>
              <p:nvPr/>
            </p:nvSpPr>
            <p:spPr>
              <a:xfrm>
                <a:off x="5342" y="3062"/>
                <a:ext cx="109" cy="63"/>
              </a:xfrm>
              <a:custGeom>
                <a:rect b="b" l="l" r="r" t="t"/>
                <a:pathLst>
                  <a:path extrusionOk="0" h="63" w="109">
                    <a:moveTo>
                      <a:pt x="71" y="15"/>
                    </a:moveTo>
                    <a:lnTo>
                      <a:pt x="0" y="9"/>
                    </a:lnTo>
                    <a:lnTo>
                      <a:pt x="2" y="15"/>
                    </a:lnTo>
                    <a:lnTo>
                      <a:pt x="4" y="21"/>
                    </a:lnTo>
                    <a:lnTo>
                      <a:pt x="8" y="24"/>
                    </a:lnTo>
                    <a:lnTo>
                      <a:pt x="15" y="28"/>
                    </a:lnTo>
                    <a:lnTo>
                      <a:pt x="19" y="30"/>
                    </a:lnTo>
                    <a:lnTo>
                      <a:pt x="19" y="34"/>
                    </a:lnTo>
                    <a:lnTo>
                      <a:pt x="19" y="38"/>
                    </a:lnTo>
                    <a:lnTo>
                      <a:pt x="15" y="42"/>
                    </a:lnTo>
                    <a:lnTo>
                      <a:pt x="9" y="46"/>
                    </a:lnTo>
                    <a:lnTo>
                      <a:pt x="4" y="51"/>
                    </a:lnTo>
                    <a:lnTo>
                      <a:pt x="2" y="53"/>
                    </a:lnTo>
                    <a:lnTo>
                      <a:pt x="0" y="55"/>
                    </a:lnTo>
                    <a:lnTo>
                      <a:pt x="2" y="59"/>
                    </a:lnTo>
                    <a:lnTo>
                      <a:pt x="4" y="63"/>
                    </a:lnTo>
                    <a:lnTo>
                      <a:pt x="109" y="51"/>
                    </a:lnTo>
                    <a:lnTo>
                      <a:pt x="107" y="7"/>
                    </a:lnTo>
                    <a:lnTo>
                      <a:pt x="94" y="9"/>
                    </a:lnTo>
                    <a:lnTo>
                      <a:pt x="82" y="9"/>
                    </a:lnTo>
                    <a:lnTo>
                      <a:pt x="63" y="3"/>
                    </a:lnTo>
                    <a:lnTo>
                      <a:pt x="40" y="0"/>
                    </a:lnTo>
                    <a:lnTo>
                      <a:pt x="31" y="0"/>
                    </a:lnTo>
                    <a:lnTo>
                      <a:pt x="25" y="3"/>
                    </a:lnTo>
                    <a:lnTo>
                      <a:pt x="23" y="5"/>
                    </a:lnTo>
                    <a:lnTo>
                      <a:pt x="23" y="7"/>
                    </a:lnTo>
                    <a:lnTo>
                      <a:pt x="23" y="7"/>
                    </a:lnTo>
                    <a:lnTo>
                      <a:pt x="27" y="9"/>
                    </a:lnTo>
                    <a:lnTo>
                      <a:pt x="71" y="15"/>
                    </a:lnTo>
                    <a:close/>
                  </a:path>
                </a:pathLst>
              </a:custGeom>
              <a:solidFill>
                <a:srgbClr val="EE9BA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0" name="Google Shape;2140;p29"/>
              <p:cNvSpPr/>
              <p:nvPr/>
            </p:nvSpPr>
            <p:spPr>
              <a:xfrm>
                <a:off x="5342" y="3062"/>
                <a:ext cx="109" cy="63"/>
              </a:xfrm>
              <a:custGeom>
                <a:rect b="b" l="l" r="r" t="t"/>
                <a:pathLst>
                  <a:path extrusionOk="0" h="63" w="109">
                    <a:moveTo>
                      <a:pt x="71" y="15"/>
                    </a:moveTo>
                    <a:lnTo>
                      <a:pt x="0" y="9"/>
                    </a:lnTo>
                    <a:lnTo>
                      <a:pt x="2" y="15"/>
                    </a:lnTo>
                    <a:lnTo>
                      <a:pt x="4" y="21"/>
                    </a:lnTo>
                    <a:lnTo>
                      <a:pt x="8" y="24"/>
                    </a:lnTo>
                    <a:lnTo>
                      <a:pt x="15" y="28"/>
                    </a:lnTo>
                    <a:lnTo>
                      <a:pt x="19" y="30"/>
                    </a:lnTo>
                    <a:lnTo>
                      <a:pt x="19" y="34"/>
                    </a:lnTo>
                    <a:lnTo>
                      <a:pt x="19" y="38"/>
                    </a:lnTo>
                    <a:lnTo>
                      <a:pt x="15" y="42"/>
                    </a:lnTo>
                    <a:lnTo>
                      <a:pt x="9" y="46"/>
                    </a:lnTo>
                    <a:lnTo>
                      <a:pt x="4" y="51"/>
                    </a:lnTo>
                    <a:lnTo>
                      <a:pt x="2" y="53"/>
                    </a:lnTo>
                    <a:lnTo>
                      <a:pt x="0" y="55"/>
                    </a:lnTo>
                    <a:lnTo>
                      <a:pt x="2" y="59"/>
                    </a:lnTo>
                    <a:lnTo>
                      <a:pt x="4" y="63"/>
                    </a:lnTo>
                    <a:lnTo>
                      <a:pt x="109" y="51"/>
                    </a:lnTo>
                    <a:lnTo>
                      <a:pt x="107" y="7"/>
                    </a:lnTo>
                    <a:lnTo>
                      <a:pt x="94" y="9"/>
                    </a:lnTo>
                    <a:lnTo>
                      <a:pt x="82" y="9"/>
                    </a:lnTo>
                    <a:lnTo>
                      <a:pt x="63" y="3"/>
                    </a:lnTo>
                    <a:lnTo>
                      <a:pt x="40" y="0"/>
                    </a:lnTo>
                    <a:lnTo>
                      <a:pt x="31" y="0"/>
                    </a:lnTo>
                    <a:lnTo>
                      <a:pt x="25" y="3"/>
                    </a:lnTo>
                    <a:lnTo>
                      <a:pt x="23" y="5"/>
                    </a:lnTo>
                    <a:lnTo>
                      <a:pt x="23" y="7"/>
                    </a:lnTo>
                    <a:lnTo>
                      <a:pt x="23" y="7"/>
                    </a:lnTo>
                    <a:lnTo>
                      <a:pt x="27" y="9"/>
                    </a:lnTo>
                    <a:lnTo>
                      <a:pt x="71" y="15"/>
                    </a:lnTo>
                  </a:path>
                </a:pathLst>
              </a:custGeom>
              <a:noFill/>
              <a:ln cap="flat" cmpd="sng" w="9525">
                <a:solidFill>
                  <a:srgbClr val="1F1A17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1" name="Google Shape;2141;p29"/>
              <p:cNvSpPr/>
              <p:nvPr/>
            </p:nvSpPr>
            <p:spPr>
              <a:xfrm>
                <a:off x="5344" y="3044"/>
                <a:ext cx="105" cy="39"/>
              </a:xfrm>
              <a:custGeom>
                <a:rect b="b" l="l" r="r" t="t"/>
                <a:pathLst>
                  <a:path extrusionOk="0" h="39" w="105">
                    <a:moveTo>
                      <a:pt x="105" y="39"/>
                    </a:moveTo>
                    <a:lnTo>
                      <a:pt x="86" y="35"/>
                    </a:lnTo>
                    <a:lnTo>
                      <a:pt x="55" y="33"/>
                    </a:lnTo>
                    <a:lnTo>
                      <a:pt x="25" y="31"/>
                    </a:lnTo>
                    <a:lnTo>
                      <a:pt x="0" y="27"/>
                    </a:lnTo>
                    <a:lnTo>
                      <a:pt x="0" y="19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9" y="4"/>
                    </a:lnTo>
                    <a:lnTo>
                      <a:pt x="13" y="2"/>
                    </a:lnTo>
                    <a:lnTo>
                      <a:pt x="19" y="0"/>
                    </a:lnTo>
                    <a:lnTo>
                      <a:pt x="31" y="4"/>
                    </a:lnTo>
                    <a:lnTo>
                      <a:pt x="50" y="12"/>
                    </a:lnTo>
                    <a:lnTo>
                      <a:pt x="69" y="19"/>
                    </a:lnTo>
                    <a:lnTo>
                      <a:pt x="84" y="25"/>
                    </a:lnTo>
                    <a:lnTo>
                      <a:pt x="98" y="23"/>
                    </a:lnTo>
                    <a:lnTo>
                      <a:pt x="105" y="21"/>
                    </a:lnTo>
                    <a:lnTo>
                      <a:pt x="105" y="29"/>
                    </a:lnTo>
                    <a:lnTo>
                      <a:pt x="105" y="39"/>
                    </a:lnTo>
                    <a:close/>
                  </a:path>
                </a:pathLst>
              </a:custGeom>
              <a:solidFill>
                <a:srgbClr val="FFF5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2" name="Google Shape;2142;p29"/>
              <p:cNvSpPr/>
              <p:nvPr/>
            </p:nvSpPr>
            <p:spPr>
              <a:xfrm>
                <a:off x="5344" y="3044"/>
                <a:ext cx="105" cy="39"/>
              </a:xfrm>
              <a:custGeom>
                <a:rect b="b" l="l" r="r" t="t"/>
                <a:pathLst>
                  <a:path extrusionOk="0" h="39" w="105">
                    <a:moveTo>
                      <a:pt x="105" y="39"/>
                    </a:moveTo>
                    <a:lnTo>
                      <a:pt x="86" y="35"/>
                    </a:lnTo>
                    <a:lnTo>
                      <a:pt x="55" y="33"/>
                    </a:lnTo>
                    <a:lnTo>
                      <a:pt x="25" y="31"/>
                    </a:lnTo>
                    <a:lnTo>
                      <a:pt x="0" y="27"/>
                    </a:lnTo>
                    <a:lnTo>
                      <a:pt x="0" y="19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9" y="4"/>
                    </a:lnTo>
                    <a:lnTo>
                      <a:pt x="13" y="2"/>
                    </a:lnTo>
                    <a:lnTo>
                      <a:pt x="19" y="0"/>
                    </a:lnTo>
                    <a:lnTo>
                      <a:pt x="31" y="4"/>
                    </a:lnTo>
                    <a:lnTo>
                      <a:pt x="50" y="12"/>
                    </a:lnTo>
                    <a:lnTo>
                      <a:pt x="69" y="19"/>
                    </a:lnTo>
                    <a:lnTo>
                      <a:pt x="84" y="25"/>
                    </a:lnTo>
                    <a:lnTo>
                      <a:pt x="98" y="23"/>
                    </a:lnTo>
                    <a:lnTo>
                      <a:pt x="105" y="21"/>
                    </a:lnTo>
                    <a:lnTo>
                      <a:pt x="105" y="29"/>
                    </a:lnTo>
                    <a:lnTo>
                      <a:pt x="105" y="39"/>
                    </a:lnTo>
                  </a:path>
                </a:pathLst>
              </a:custGeom>
              <a:noFill/>
              <a:ln cap="flat" cmpd="sng" w="9525">
                <a:solidFill>
                  <a:srgbClr val="1F1A17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3" name="Google Shape;2143;p29"/>
              <p:cNvSpPr/>
              <p:nvPr/>
            </p:nvSpPr>
            <p:spPr>
              <a:xfrm>
                <a:off x="5175" y="2751"/>
                <a:ext cx="21" cy="27"/>
              </a:xfrm>
              <a:custGeom>
                <a:rect b="b" l="l" r="r" t="t"/>
                <a:pathLst>
                  <a:path extrusionOk="0" h="27" w="21">
                    <a:moveTo>
                      <a:pt x="4" y="2"/>
                    </a:moveTo>
                    <a:lnTo>
                      <a:pt x="6" y="0"/>
                    </a:lnTo>
                    <a:lnTo>
                      <a:pt x="11" y="0"/>
                    </a:lnTo>
                    <a:lnTo>
                      <a:pt x="13" y="4"/>
                    </a:lnTo>
                    <a:lnTo>
                      <a:pt x="21" y="23"/>
                    </a:lnTo>
                    <a:lnTo>
                      <a:pt x="6" y="27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4" name="Google Shape;2144;p29"/>
              <p:cNvSpPr/>
              <p:nvPr/>
            </p:nvSpPr>
            <p:spPr>
              <a:xfrm>
                <a:off x="5175" y="2751"/>
                <a:ext cx="21" cy="27"/>
              </a:xfrm>
              <a:custGeom>
                <a:rect b="b" l="l" r="r" t="t"/>
                <a:pathLst>
                  <a:path extrusionOk="0" h="27" w="21">
                    <a:moveTo>
                      <a:pt x="4" y="2"/>
                    </a:moveTo>
                    <a:lnTo>
                      <a:pt x="6" y="0"/>
                    </a:lnTo>
                    <a:lnTo>
                      <a:pt x="11" y="0"/>
                    </a:lnTo>
                    <a:lnTo>
                      <a:pt x="13" y="4"/>
                    </a:lnTo>
                    <a:lnTo>
                      <a:pt x="21" y="23"/>
                    </a:lnTo>
                    <a:lnTo>
                      <a:pt x="6" y="27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2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1F1A1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5" name="Google Shape;2145;p29"/>
              <p:cNvSpPr/>
              <p:nvPr/>
            </p:nvSpPr>
            <p:spPr>
              <a:xfrm>
                <a:off x="5160" y="2753"/>
                <a:ext cx="57" cy="74"/>
              </a:xfrm>
              <a:custGeom>
                <a:rect b="b" l="l" r="r" t="t"/>
                <a:pathLst>
                  <a:path extrusionOk="0" h="74" w="57">
                    <a:moveTo>
                      <a:pt x="21" y="32"/>
                    </a:moveTo>
                    <a:lnTo>
                      <a:pt x="40" y="26"/>
                    </a:lnTo>
                    <a:lnTo>
                      <a:pt x="36" y="9"/>
                    </a:lnTo>
                    <a:lnTo>
                      <a:pt x="38" y="5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8" y="3"/>
                    </a:lnTo>
                    <a:lnTo>
                      <a:pt x="51" y="5"/>
                    </a:lnTo>
                    <a:lnTo>
                      <a:pt x="53" y="28"/>
                    </a:lnTo>
                    <a:lnTo>
                      <a:pt x="57" y="63"/>
                    </a:lnTo>
                    <a:lnTo>
                      <a:pt x="17" y="74"/>
                    </a:lnTo>
                    <a:lnTo>
                      <a:pt x="7" y="36"/>
                    </a:lnTo>
                    <a:lnTo>
                      <a:pt x="0" y="21"/>
                    </a:lnTo>
                    <a:lnTo>
                      <a:pt x="2" y="17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11" y="13"/>
                    </a:lnTo>
                    <a:lnTo>
                      <a:pt x="15" y="15"/>
                    </a:lnTo>
                    <a:lnTo>
                      <a:pt x="21" y="32"/>
                    </a:lnTo>
                    <a:close/>
                  </a:path>
                </a:pathLst>
              </a:custGeom>
              <a:solidFill>
                <a:srgbClr val="75C5F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6" name="Google Shape;2146;p29"/>
              <p:cNvSpPr/>
              <p:nvPr/>
            </p:nvSpPr>
            <p:spPr>
              <a:xfrm>
                <a:off x="5160" y="2753"/>
                <a:ext cx="57" cy="74"/>
              </a:xfrm>
              <a:custGeom>
                <a:rect b="b" l="l" r="r" t="t"/>
                <a:pathLst>
                  <a:path extrusionOk="0" h="74" w="57">
                    <a:moveTo>
                      <a:pt x="21" y="32"/>
                    </a:moveTo>
                    <a:lnTo>
                      <a:pt x="40" y="26"/>
                    </a:lnTo>
                    <a:lnTo>
                      <a:pt x="36" y="9"/>
                    </a:lnTo>
                    <a:lnTo>
                      <a:pt x="38" y="5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8" y="3"/>
                    </a:lnTo>
                    <a:lnTo>
                      <a:pt x="51" y="5"/>
                    </a:lnTo>
                    <a:lnTo>
                      <a:pt x="53" y="28"/>
                    </a:lnTo>
                    <a:lnTo>
                      <a:pt x="57" y="63"/>
                    </a:lnTo>
                    <a:lnTo>
                      <a:pt x="17" y="74"/>
                    </a:lnTo>
                    <a:lnTo>
                      <a:pt x="7" y="36"/>
                    </a:lnTo>
                    <a:lnTo>
                      <a:pt x="0" y="21"/>
                    </a:lnTo>
                    <a:lnTo>
                      <a:pt x="2" y="17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11" y="13"/>
                    </a:lnTo>
                    <a:lnTo>
                      <a:pt x="15" y="15"/>
                    </a:lnTo>
                    <a:lnTo>
                      <a:pt x="21" y="32"/>
                    </a:lnTo>
                  </a:path>
                </a:pathLst>
              </a:custGeom>
              <a:noFill/>
              <a:ln cap="flat" cmpd="sng" w="9525">
                <a:solidFill>
                  <a:srgbClr val="1F1A17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7" name="Google Shape;2147;p29"/>
              <p:cNvSpPr/>
              <p:nvPr/>
            </p:nvSpPr>
            <p:spPr>
              <a:xfrm>
                <a:off x="5035" y="2741"/>
                <a:ext cx="23" cy="27"/>
              </a:xfrm>
              <a:custGeom>
                <a:rect b="b" l="l" r="r" t="t"/>
                <a:pathLst>
                  <a:path extrusionOk="0" h="27" w="23">
                    <a:moveTo>
                      <a:pt x="19" y="2"/>
                    </a:moveTo>
                    <a:lnTo>
                      <a:pt x="17" y="0"/>
                    </a:lnTo>
                    <a:lnTo>
                      <a:pt x="11" y="0"/>
                    </a:lnTo>
                    <a:lnTo>
                      <a:pt x="8" y="4"/>
                    </a:lnTo>
                    <a:lnTo>
                      <a:pt x="0" y="21"/>
                    </a:lnTo>
                    <a:lnTo>
                      <a:pt x="15" y="27"/>
                    </a:lnTo>
                    <a:lnTo>
                      <a:pt x="23" y="10"/>
                    </a:lnTo>
                    <a:lnTo>
                      <a:pt x="23" y="8"/>
                    </a:lnTo>
                    <a:lnTo>
                      <a:pt x="23" y="4"/>
                    </a:lnTo>
                    <a:lnTo>
                      <a:pt x="21" y="2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8" name="Google Shape;2148;p29"/>
              <p:cNvSpPr/>
              <p:nvPr/>
            </p:nvSpPr>
            <p:spPr>
              <a:xfrm>
                <a:off x="5035" y="2741"/>
                <a:ext cx="23" cy="27"/>
              </a:xfrm>
              <a:custGeom>
                <a:rect b="b" l="l" r="r" t="t"/>
                <a:pathLst>
                  <a:path extrusionOk="0" h="27" w="23">
                    <a:moveTo>
                      <a:pt x="19" y="2"/>
                    </a:moveTo>
                    <a:lnTo>
                      <a:pt x="17" y="0"/>
                    </a:lnTo>
                    <a:lnTo>
                      <a:pt x="11" y="0"/>
                    </a:lnTo>
                    <a:lnTo>
                      <a:pt x="8" y="4"/>
                    </a:lnTo>
                    <a:lnTo>
                      <a:pt x="0" y="21"/>
                    </a:lnTo>
                    <a:lnTo>
                      <a:pt x="15" y="27"/>
                    </a:lnTo>
                    <a:lnTo>
                      <a:pt x="23" y="10"/>
                    </a:lnTo>
                    <a:lnTo>
                      <a:pt x="23" y="8"/>
                    </a:lnTo>
                    <a:lnTo>
                      <a:pt x="23" y="4"/>
                    </a:lnTo>
                    <a:lnTo>
                      <a:pt x="21" y="2"/>
                    </a:lnTo>
                    <a:lnTo>
                      <a:pt x="19" y="2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1F1A1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9" name="Google Shape;2149;p29"/>
              <p:cNvSpPr/>
              <p:nvPr/>
            </p:nvSpPr>
            <p:spPr>
              <a:xfrm>
                <a:off x="5010" y="2741"/>
                <a:ext cx="59" cy="77"/>
              </a:xfrm>
              <a:custGeom>
                <a:rect b="b" l="l" r="r" t="t"/>
                <a:pathLst>
                  <a:path extrusionOk="0" h="77" w="59">
                    <a:moveTo>
                      <a:pt x="38" y="35"/>
                    </a:moveTo>
                    <a:lnTo>
                      <a:pt x="21" y="27"/>
                    </a:lnTo>
                    <a:lnTo>
                      <a:pt x="25" y="10"/>
                    </a:lnTo>
                    <a:lnTo>
                      <a:pt x="25" y="6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3" y="2"/>
                    </a:lnTo>
                    <a:lnTo>
                      <a:pt x="11" y="6"/>
                    </a:lnTo>
                    <a:lnTo>
                      <a:pt x="6" y="29"/>
                    </a:lnTo>
                    <a:lnTo>
                      <a:pt x="0" y="61"/>
                    </a:lnTo>
                    <a:lnTo>
                      <a:pt x="38" y="77"/>
                    </a:lnTo>
                    <a:lnTo>
                      <a:pt x="52" y="40"/>
                    </a:lnTo>
                    <a:lnTo>
                      <a:pt x="59" y="25"/>
                    </a:lnTo>
                    <a:lnTo>
                      <a:pt x="59" y="19"/>
                    </a:lnTo>
                    <a:lnTo>
                      <a:pt x="57" y="15"/>
                    </a:lnTo>
                    <a:lnTo>
                      <a:pt x="56" y="15"/>
                    </a:lnTo>
                    <a:lnTo>
                      <a:pt x="50" y="15"/>
                    </a:lnTo>
                    <a:lnTo>
                      <a:pt x="46" y="17"/>
                    </a:lnTo>
                    <a:lnTo>
                      <a:pt x="38" y="35"/>
                    </a:lnTo>
                    <a:close/>
                  </a:path>
                </a:pathLst>
              </a:custGeom>
              <a:solidFill>
                <a:srgbClr val="75C5F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0" name="Google Shape;2150;p29"/>
              <p:cNvSpPr/>
              <p:nvPr/>
            </p:nvSpPr>
            <p:spPr>
              <a:xfrm>
                <a:off x="5010" y="2741"/>
                <a:ext cx="59" cy="77"/>
              </a:xfrm>
              <a:custGeom>
                <a:rect b="b" l="l" r="r" t="t"/>
                <a:pathLst>
                  <a:path extrusionOk="0" h="77" w="59">
                    <a:moveTo>
                      <a:pt x="38" y="35"/>
                    </a:moveTo>
                    <a:lnTo>
                      <a:pt x="21" y="27"/>
                    </a:lnTo>
                    <a:lnTo>
                      <a:pt x="25" y="10"/>
                    </a:lnTo>
                    <a:lnTo>
                      <a:pt x="25" y="6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3" y="2"/>
                    </a:lnTo>
                    <a:lnTo>
                      <a:pt x="11" y="6"/>
                    </a:lnTo>
                    <a:lnTo>
                      <a:pt x="6" y="29"/>
                    </a:lnTo>
                    <a:lnTo>
                      <a:pt x="0" y="61"/>
                    </a:lnTo>
                    <a:lnTo>
                      <a:pt x="38" y="77"/>
                    </a:lnTo>
                    <a:lnTo>
                      <a:pt x="52" y="40"/>
                    </a:lnTo>
                    <a:lnTo>
                      <a:pt x="59" y="25"/>
                    </a:lnTo>
                    <a:lnTo>
                      <a:pt x="59" y="19"/>
                    </a:lnTo>
                    <a:lnTo>
                      <a:pt x="57" y="15"/>
                    </a:lnTo>
                    <a:lnTo>
                      <a:pt x="56" y="15"/>
                    </a:lnTo>
                    <a:lnTo>
                      <a:pt x="50" y="15"/>
                    </a:lnTo>
                    <a:lnTo>
                      <a:pt x="46" y="17"/>
                    </a:lnTo>
                    <a:lnTo>
                      <a:pt x="38" y="35"/>
                    </a:lnTo>
                  </a:path>
                </a:pathLst>
              </a:custGeom>
              <a:noFill/>
              <a:ln cap="flat" cmpd="sng" w="9525">
                <a:solidFill>
                  <a:srgbClr val="1F1A17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1" name="Google Shape;2151;p29"/>
              <p:cNvSpPr/>
              <p:nvPr/>
            </p:nvSpPr>
            <p:spPr>
              <a:xfrm>
                <a:off x="4641" y="3202"/>
                <a:ext cx="413" cy="143"/>
              </a:xfrm>
              <a:custGeom>
                <a:rect b="b" l="l" r="r" t="t"/>
                <a:pathLst>
                  <a:path extrusionOk="0" h="143" w="413">
                    <a:moveTo>
                      <a:pt x="58" y="0"/>
                    </a:moveTo>
                    <a:lnTo>
                      <a:pt x="85" y="9"/>
                    </a:lnTo>
                    <a:lnTo>
                      <a:pt x="110" y="19"/>
                    </a:lnTo>
                    <a:lnTo>
                      <a:pt x="137" y="30"/>
                    </a:lnTo>
                    <a:lnTo>
                      <a:pt x="164" y="40"/>
                    </a:lnTo>
                    <a:lnTo>
                      <a:pt x="217" y="42"/>
                    </a:lnTo>
                    <a:lnTo>
                      <a:pt x="273" y="44"/>
                    </a:lnTo>
                    <a:lnTo>
                      <a:pt x="327" y="46"/>
                    </a:lnTo>
                    <a:lnTo>
                      <a:pt x="382" y="49"/>
                    </a:lnTo>
                    <a:lnTo>
                      <a:pt x="390" y="53"/>
                    </a:lnTo>
                    <a:lnTo>
                      <a:pt x="400" y="63"/>
                    </a:lnTo>
                    <a:lnTo>
                      <a:pt x="409" y="74"/>
                    </a:lnTo>
                    <a:lnTo>
                      <a:pt x="413" y="84"/>
                    </a:lnTo>
                    <a:lnTo>
                      <a:pt x="413" y="105"/>
                    </a:lnTo>
                    <a:lnTo>
                      <a:pt x="411" y="124"/>
                    </a:lnTo>
                    <a:lnTo>
                      <a:pt x="411" y="128"/>
                    </a:lnTo>
                    <a:lnTo>
                      <a:pt x="407" y="132"/>
                    </a:lnTo>
                    <a:lnTo>
                      <a:pt x="403" y="136"/>
                    </a:lnTo>
                    <a:lnTo>
                      <a:pt x="398" y="138"/>
                    </a:lnTo>
                    <a:lnTo>
                      <a:pt x="386" y="142"/>
                    </a:lnTo>
                    <a:lnTo>
                      <a:pt x="377" y="143"/>
                    </a:lnTo>
                    <a:lnTo>
                      <a:pt x="309" y="124"/>
                    </a:lnTo>
                    <a:lnTo>
                      <a:pt x="244" y="105"/>
                    </a:lnTo>
                    <a:lnTo>
                      <a:pt x="177" y="88"/>
                    </a:lnTo>
                    <a:lnTo>
                      <a:pt x="110" y="69"/>
                    </a:lnTo>
                    <a:lnTo>
                      <a:pt x="87" y="67"/>
                    </a:lnTo>
                    <a:lnTo>
                      <a:pt x="62" y="67"/>
                    </a:lnTo>
                    <a:lnTo>
                      <a:pt x="37" y="65"/>
                    </a:lnTo>
                    <a:lnTo>
                      <a:pt x="12" y="65"/>
                    </a:lnTo>
                    <a:lnTo>
                      <a:pt x="8" y="63"/>
                    </a:lnTo>
                    <a:lnTo>
                      <a:pt x="2" y="59"/>
                    </a:lnTo>
                    <a:lnTo>
                      <a:pt x="0" y="53"/>
                    </a:lnTo>
                    <a:lnTo>
                      <a:pt x="0" y="48"/>
                    </a:lnTo>
                    <a:lnTo>
                      <a:pt x="4" y="28"/>
                    </a:lnTo>
                    <a:lnTo>
                      <a:pt x="10" y="7"/>
                    </a:lnTo>
                    <a:lnTo>
                      <a:pt x="12" y="5"/>
                    </a:lnTo>
                    <a:lnTo>
                      <a:pt x="16" y="3"/>
                    </a:lnTo>
                    <a:lnTo>
                      <a:pt x="23" y="2"/>
                    </a:lnTo>
                    <a:lnTo>
                      <a:pt x="31" y="0"/>
                    </a:lnTo>
                    <a:lnTo>
                      <a:pt x="46" y="0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99477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2" name="Google Shape;2152;p29"/>
              <p:cNvSpPr/>
              <p:nvPr/>
            </p:nvSpPr>
            <p:spPr>
              <a:xfrm>
                <a:off x="4641" y="3202"/>
                <a:ext cx="413" cy="143"/>
              </a:xfrm>
              <a:custGeom>
                <a:rect b="b" l="l" r="r" t="t"/>
                <a:pathLst>
                  <a:path extrusionOk="0" h="143" w="413">
                    <a:moveTo>
                      <a:pt x="58" y="0"/>
                    </a:moveTo>
                    <a:lnTo>
                      <a:pt x="85" y="9"/>
                    </a:lnTo>
                    <a:lnTo>
                      <a:pt x="110" y="19"/>
                    </a:lnTo>
                    <a:lnTo>
                      <a:pt x="137" y="30"/>
                    </a:lnTo>
                    <a:lnTo>
                      <a:pt x="164" y="40"/>
                    </a:lnTo>
                    <a:lnTo>
                      <a:pt x="217" y="42"/>
                    </a:lnTo>
                    <a:lnTo>
                      <a:pt x="273" y="44"/>
                    </a:lnTo>
                    <a:lnTo>
                      <a:pt x="327" y="46"/>
                    </a:lnTo>
                    <a:lnTo>
                      <a:pt x="382" y="49"/>
                    </a:lnTo>
                    <a:lnTo>
                      <a:pt x="390" y="53"/>
                    </a:lnTo>
                    <a:lnTo>
                      <a:pt x="400" y="63"/>
                    </a:lnTo>
                    <a:lnTo>
                      <a:pt x="409" y="74"/>
                    </a:lnTo>
                    <a:lnTo>
                      <a:pt x="413" y="84"/>
                    </a:lnTo>
                    <a:lnTo>
                      <a:pt x="413" y="105"/>
                    </a:lnTo>
                    <a:lnTo>
                      <a:pt x="411" y="124"/>
                    </a:lnTo>
                    <a:lnTo>
                      <a:pt x="411" y="128"/>
                    </a:lnTo>
                    <a:lnTo>
                      <a:pt x="407" y="132"/>
                    </a:lnTo>
                    <a:lnTo>
                      <a:pt x="403" y="136"/>
                    </a:lnTo>
                    <a:lnTo>
                      <a:pt x="398" y="138"/>
                    </a:lnTo>
                    <a:lnTo>
                      <a:pt x="386" y="142"/>
                    </a:lnTo>
                    <a:lnTo>
                      <a:pt x="377" y="143"/>
                    </a:lnTo>
                    <a:lnTo>
                      <a:pt x="309" y="124"/>
                    </a:lnTo>
                    <a:lnTo>
                      <a:pt x="244" y="105"/>
                    </a:lnTo>
                    <a:lnTo>
                      <a:pt x="177" y="88"/>
                    </a:lnTo>
                    <a:lnTo>
                      <a:pt x="110" y="69"/>
                    </a:lnTo>
                    <a:lnTo>
                      <a:pt x="87" y="67"/>
                    </a:lnTo>
                    <a:lnTo>
                      <a:pt x="62" y="67"/>
                    </a:lnTo>
                    <a:lnTo>
                      <a:pt x="37" y="65"/>
                    </a:lnTo>
                    <a:lnTo>
                      <a:pt x="12" y="65"/>
                    </a:lnTo>
                    <a:lnTo>
                      <a:pt x="8" y="63"/>
                    </a:lnTo>
                    <a:lnTo>
                      <a:pt x="2" y="59"/>
                    </a:lnTo>
                    <a:lnTo>
                      <a:pt x="0" y="53"/>
                    </a:lnTo>
                    <a:lnTo>
                      <a:pt x="0" y="48"/>
                    </a:lnTo>
                    <a:lnTo>
                      <a:pt x="4" y="28"/>
                    </a:lnTo>
                    <a:lnTo>
                      <a:pt x="10" y="7"/>
                    </a:lnTo>
                    <a:lnTo>
                      <a:pt x="12" y="5"/>
                    </a:lnTo>
                    <a:lnTo>
                      <a:pt x="16" y="3"/>
                    </a:lnTo>
                    <a:lnTo>
                      <a:pt x="23" y="2"/>
                    </a:lnTo>
                    <a:lnTo>
                      <a:pt x="31" y="0"/>
                    </a:lnTo>
                    <a:lnTo>
                      <a:pt x="46" y="0"/>
                    </a:lnTo>
                    <a:lnTo>
                      <a:pt x="58" y="0"/>
                    </a:lnTo>
                  </a:path>
                </a:pathLst>
              </a:custGeom>
              <a:noFill/>
              <a:ln cap="flat" cmpd="sng" w="9525">
                <a:solidFill>
                  <a:srgbClr val="1F1A17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3" name="Google Shape;2153;p29"/>
              <p:cNvSpPr/>
              <p:nvPr/>
            </p:nvSpPr>
            <p:spPr>
              <a:xfrm>
                <a:off x="4590" y="2889"/>
                <a:ext cx="149" cy="142"/>
              </a:xfrm>
              <a:custGeom>
                <a:rect b="b" l="l" r="r" t="t"/>
                <a:pathLst>
                  <a:path extrusionOk="0" h="142" w="149">
                    <a:moveTo>
                      <a:pt x="74" y="142"/>
                    </a:moveTo>
                    <a:lnTo>
                      <a:pt x="90" y="142"/>
                    </a:lnTo>
                    <a:lnTo>
                      <a:pt x="103" y="136"/>
                    </a:lnTo>
                    <a:lnTo>
                      <a:pt x="117" y="130"/>
                    </a:lnTo>
                    <a:lnTo>
                      <a:pt x="128" y="121"/>
                    </a:lnTo>
                    <a:lnTo>
                      <a:pt x="138" y="111"/>
                    </a:lnTo>
                    <a:lnTo>
                      <a:pt x="144" y="100"/>
                    </a:lnTo>
                    <a:lnTo>
                      <a:pt x="149" y="86"/>
                    </a:lnTo>
                    <a:lnTo>
                      <a:pt x="149" y="71"/>
                    </a:lnTo>
                    <a:lnTo>
                      <a:pt x="149" y="57"/>
                    </a:lnTo>
                    <a:lnTo>
                      <a:pt x="144" y="44"/>
                    </a:lnTo>
                    <a:lnTo>
                      <a:pt x="138" y="31"/>
                    </a:lnTo>
                    <a:lnTo>
                      <a:pt x="128" y="21"/>
                    </a:lnTo>
                    <a:lnTo>
                      <a:pt x="117" y="11"/>
                    </a:lnTo>
                    <a:lnTo>
                      <a:pt x="103" y="6"/>
                    </a:lnTo>
                    <a:lnTo>
                      <a:pt x="90" y="2"/>
                    </a:lnTo>
                    <a:lnTo>
                      <a:pt x="74" y="0"/>
                    </a:lnTo>
                    <a:lnTo>
                      <a:pt x="59" y="2"/>
                    </a:lnTo>
                    <a:lnTo>
                      <a:pt x="46" y="6"/>
                    </a:lnTo>
                    <a:lnTo>
                      <a:pt x="32" y="11"/>
                    </a:lnTo>
                    <a:lnTo>
                      <a:pt x="21" y="21"/>
                    </a:lnTo>
                    <a:lnTo>
                      <a:pt x="11" y="31"/>
                    </a:lnTo>
                    <a:lnTo>
                      <a:pt x="5" y="44"/>
                    </a:lnTo>
                    <a:lnTo>
                      <a:pt x="0" y="57"/>
                    </a:lnTo>
                    <a:lnTo>
                      <a:pt x="0" y="71"/>
                    </a:lnTo>
                    <a:lnTo>
                      <a:pt x="0" y="86"/>
                    </a:lnTo>
                    <a:lnTo>
                      <a:pt x="5" y="100"/>
                    </a:lnTo>
                    <a:lnTo>
                      <a:pt x="11" y="111"/>
                    </a:lnTo>
                    <a:lnTo>
                      <a:pt x="21" y="121"/>
                    </a:lnTo>
                    <a:lnTo>
                      <a:pt x="32" y="130"/>
                    </a:lnTo>
                    <a:lnTo>
                      <a:pt x="46" y="136"/>
                    </a:lnTo>
                    <a:lnTo>
                      <a:pt x="59" y="142"/>
                    </a:lnTo>
                    <a:lnTo>
                      <a:pt x="74" y="142"/>
                    </a:lnTo>
                    <a:close/>
                  </a:path>
                </a:pathLst>
              </a:custGeom>
              <a:solidFill>
                <a:srgbClr val="99477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4" name="Google Shape;2154;p29"/>
              <p:cNvSpPr/>
              <p:nvPr/>
            </p:nvSpPr>
            <p:spPr>
              <a:xfrm>
                <a:off x="4590" y="2889"/>
                <a:ext cx="149" cy="142"/>
              </a:xfrm>
              <a:custGeom>
                <a:rect b="b" l="l" r="r" t="t"/>
                <a:pathLst>
                  <a:path extrusionOk="0" h="142" w="149">
                    <a:moveTo>
                      <a:pt x="74" y="142"/>
                    </a:moveTo>
                    <a:lnTo>
                      <a:pt x="90" y="142"/>
                    </a:lnTo>
                    <a:lnTo>
                      <a:pt x="103" y="136"/>
                    </a:lnTo>
                    <a:lnTo>
                      <a:pt x="117" y="130"/>
                    </a:lnTo>
                    <a:lnTo>
                      <a:pt x="128" y="121"/>
                    </a:lnTo>
                    <a:lnTo>
                      <a:pt x="138" y="111"/>
                    </a:lnTo>
                    <a:lnTo>
                      <a:pt x="144" y="100"/>
                    </a:lnTo>
                    <a:lnTo>
                      <a:pt x="149" y="86"/>
                    </a:lnTo>
                    <a:lnTo>
                      <a:pt x="149" y="71"/>
                    </a:lnTo>
                    <a:lnTo>
                      <a:pt x="149" y="57"/>
                    </a:lnTo>
                    <a:lnTo>
                      <a:pt x="144" y="44"/>
                    </a:lnTo>
                    <a:lnTo>
                      <a:pt x="138" y="31"/>
                    </a:lnTo>
                    <a:lnTo>
                      <a:pt x="128" y="21"/>
                    </a:lnTo>
                    <a:lnTo>
                      <a:pt x="117" y="11"/>
                    </a:lnTo>
                    <a:lnTo>
                      <a:pt x="103" y="6"/>
                    </a:lnTo>
                    <a:lnTo>
                      <a:pt x="90" y="2"/>
                    </a:lnTo>
                    <a:lnTo>
                      <a:pt x="74" y="0"/>
                    </a:lnTo>
                    <a:lnTo>
                      <a:pt x="59" y="2"/>
                    </a:lnTo>
                    <a:lnTo>
                      <a:pt x="46" y="6"/>
                    </a:lnTo>
                    <a:lnTo>
                      <a:pt x="32" y="11"/>
                    </a:lnTo>
                    <a:lnTo>
                      <a:pt x="21" y="21"/>
                    </a:lnTo>
                    <a:lnTo>
                      <a:pt x="11" y="31"/>
                    </a:lnTo>
                    <a:lnTo>
                      <a:pt x="5" y="44"/>
                    </a:lnTo>
                    <a:lnTo>
                      <a:pt x="0" y="57"/>
                    </a:lnTo>
                    <a:lnTo>
                      <a:pt x="0" y="71"/>
                    </a:lnTo>
                    <a:lnTo>
                      <a:pt x="0" y="86"/>
                    </a:lnTo>
                    <a:lnTo>
                      <a:pt x="5" y="100"/>
                    </a:lnTo>
                    <a:lnTo>
                      <a:pt x="11" y="111"/>
                    </a:lnTo>
                    <a:lnTo>
                      <a:pt x="21" y="121"/>
                    </a:lnTo>
                    <a:lnTo>
                      <a:pt x="32" y="130"/>
                    </a:lnTo>
                    <a:lnTo>
                      <a:pt x="46" y="136"/>
                    </a:lnTo>
                    <a:lnTo>
                      <a:pt x="59" y="142"/>
                    </a:lnTo>
                    <a:lnTo>
                      <a:pt x="74" y="142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1F1A1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5" name="Google Shape;2155;p29"/>
              <p:cNvSpPr/>
              <p:nvPr/>
            </p:nvSpPr>
            <p:spPr>
              <a:xfrm>
                <a:off x="4634" y="2906"/>
                <a:ext cx="29" cy="15"/>
              </a:xfrm>
              <a:custGeom>
                <a:rect b="b" l="l" r="r" t="t"/>
                <a:pathLst>
                  <a:path extrusionOk="0" h="15" w="29">
                    <a:moveTo>
                      <a:pt x="29" y="8"/>
                    </a:moveTo>
                    <a:lnTo>
                      <a:pt x="29" y="8"/>
                    </a:lnTo>
                    <a:lnTo>
                      <a:pt x="29" y="12"/>
                    </a:lnTo>
                    <a:lnTo>
                      <a:pt x="27" y="14"/>
                    </a:lnTo>
                    <a:lnTo>
                      <a:pt x="25" y="15"/>
                    </a:lnTo>
                    <a:lnTo>
                      <a:pt x="23" y="15"/>
                    </a:lnTo>
                    <a:lnTo>
                      <a:pt x="0" y="15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7" y="2"/>
                    </a:lnTo>
                    <a:lnTo>
                      <a:pt x="29" y="4"/>
                    </a:lnTo>
                    <a:lnTo>
                      <a:pt x="29" y="8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6" name="Google Shape;2156;p29"/>
              <p:cNvSpPr/>
              <p:nvPr/>
            </p:nvSpPr>
            <p:spPr>
              <a:xfrm>
                <a:off x="4634" y="2906"/>
                <a:ext cx="29" cy="15"/>
              </a:xfrm>
              <a:custGeom>
                <a:rect b="b" l="l" r="r" t="t"/>
                <a:pathLst>
                  <a:path extrusionOk="0" h="15" w="29">
                    <a:moveTo>
                      <a:pt x="29" y="8"/>
                    </a:moveTo>
                    <a:lnTo>
                      <a:pt x="29" y="8"/>
                    </a:lnTo>
                    <a:lnTo>
                      <a:pt x="29" y="12"/>
                    </a:lnTo>
                    <a:lnTo>
                      <a:pt x="27" y="14"/>
                    </a:lnTo>
                    <a:lnTo>
                      <a:pt x="25" y="15"/>
                    </a:lnTo>
                    <a:lnTo>
                      <a:pt x="23" y="15"/>
                    </a:lnTo>
                    <a:lnTo>
                      <a:pt x="0" y="15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7" y="2"/>
                    </a:lnTo>
                    <a:lnTo>
                      <a:pt x="29" y="4"/>
                    </a:lnTo>
                    <a:lnTo>
                      <a:pt x="29" y="8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1F1A1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7" name="Google Shape;2157;p29"/>
              <p:cNvSpPr/>
              <p:nvPr/>
            </p:nvSpPr>
            <p:spPr>
              <a:xfrm>
                <a:off x="4663" y="2906"/>
                <a:ext cx="28" cy="15"/>
              </a:xfrm>
              <a:custGeom>
                <a:rect b="b" l="l" r="r" t="t"/>
                <a:pathLst>
                  <a:path extrusionOk="0" h="15" w="28">
                    <a:moveTo>
                      <a:pt x="28" y="8"/>
                    </a:moveTo>
                    <a:lnTo>
                      <a:pt x="28" y="10"/>
                    </a:lnTo>
                    <a:lnTo>
                      <a:pt x="28" y="12"/>
                    </a:lnTo>
                    <a:lnTo>
                      <a:pt x="26" y="14"/>
                    </a:lnTo>
                    <a:lnTo>
                      <a:pt x="24" y="15"/>
                    </a:lnTo>
                    <a:lnTo>
                      <a:pt x="23" y="15"/>
                    </a:lnTo>
                    <a:lnTo>
                      <a:pt x="0" y="15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6" y="2"/>
                    </a:lnTo>
                    <a:lnTo>
                      <a:pt x="28" y="4"/>
                    </a:lnTo>
                    <a:lnTo>
                      <a:pt x="28" y="8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8" name="Google Shape;2158;p29"/>
              <p:cNvSpPr/>
              <p:nvPr/>
            </p:nvSpPr>
            <p:spPr>
              <a:xfrm>
                <a:off x="4663" y="2906"/>
                <a:ext cx="28" cy="15"/>
              </a:xfrm>
              <a:custGeom>
                <a:rect b="b" l="l" r="r" t="t"/>
                <a:pathLst>
                  <a:path extrusionOk="0" h="15" w="28">
                    <a:moveTo>
                      <a:pt x="28" y="8"/>
                    </a:moveTo>
                    <a:lnTo>
                      <a:pt x="28" y="10"/>
                    </a:lnTo>
                    <a:lnTo>
                      <a:pt x="28" y="12"/>
                    </a:lnTo>
                    <a:lnTo>
                      <a:pt x="26" y="14"/>
                    </a:lnTo>
                    <a:lnTo>
                      <a:pt x="24" y="15"/>
                    </a:lnTo>
                    <a:lnTo>
                      <a:pt x="23" y="15"/>
                    </a:lnTo>
                    <a:lnTo>
                      <a:pt x="0" y="15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6" y="2"/>
                    </a:lnTo>
                    <a:lnTo>
                      <a:pt x="28" y="4"/>
                    </a:lnTo>
                    <a:lnTo>
                      <a:pt x="28" y="8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1F1A1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9" name="Google Shape;2159;p29"/>
              <p:cNvSpPr/>
              <p:nvPr/>
            </p:nvSpPr>
            <p:spPr>
              <a:xfrm>
                <a:off x="4647" y="2937"/>
                <a:ext cx="29" cy="17"/>
              </a:xfrm>
              <a:custGeom>
                <a:rect b="b" l="l" r="r" t="t"/>
                <a:pathLst>
                  <a:path extrusionOk="0" h="17" w="29">
                    <a:moveTo>
                      <a:pt x="29" y="7"/>
                    </a:moveTo>
                    <a:lnTo>
                      <a:pt x="29" y="9"/>
                    </a:lnTo>
                    <a:lnTo>
                      <a:pt x="29" y="11"/>
                    </a:lnTo>
                    <a:lnTo>
                      <a:pt x="27" y="13"/>
                    </a:lnTo>
                    <a:lnTo>
                      <a:pt x="25" y="15"/>
                    </a:lnTo>
                    <a:lnTo>
                      <a:pt x="21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5" y="0"/>
                    </a:lnTo>
                    <a:lnTo>
                      <a:pt x="27" y="2"/>
                    </a:lnTo>
                    <a:lnTo>
                      <a:pt x="29" y="4"/>
                    </a:lnTo>
                    <a:lnTo>
                      <a:pt x="29" y="7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0" name="Google Shape;2160;p29"/>
              <p:cNvSpPr/>
              <p:nvPr/>
            </p:nvSpPr>
            <p:spPr>
              <a:xfrm>
                <a:off x="4647" y="2937"/>
                <a:ext cx="29" cy="17"/>
              </a:xfrm>
              <a:custGeom>
                <a:rect b="b" l="l" r="r" t="t"/>
                <a:pathLst>
                  <a:path extrusionOk="0" h="17" w="29">
                    <a:moveTo>
                      <a:pt x="29" y="7"/>
                    </a:moveTo>
                    <a:lnTo>
                      <a:pt x="29" y="9"/>
                    </a:lnTo>
                    <a:lnTo>
                      <a:pt x="29" y="11"/>
                    </a:lnTo>
                    <a:lnTo>
                      <a:pt x="27" y="13"/>
                    </a:lnTo>
                    <a:lnTo>
                      <a:pt x="25" y="15"/>
                    </a:lnTo>
                    <a:lnTo>
                      <a:pt x="21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5" y="0"/>
                    </a:lnTo>
                    <a:lnTo>
                      <a:pt x="27" y="2"/>
                    </a:lnTo>
                    <a:lnTo>
                      <a:pt x="29" y="4"/>
                    </a:lnTo>
                    <a:lnTo>
                      <a:pt x="29" y="7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1F1A1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1" name="Google Shape;2161;p29"/>
              <p:cNvSpPr/>
              <p:nvPr/>
            </p:nvSpPr>
            <p:spPr>
              <a:xfrm>
                <a:off x="4618" y="2937"/>
                <a:ext cx="29" cy="17"/>
              </a:xfrm>
              <a:custGeom>
                <a:rect b="b" l="l" r="r" t="t"/>
                <a:pathLst>
                  <a:path extrusionOk="0" h="17" w="29">
                    <a:moveTo>
                      <a:pt x="29" y="7"/>
                    </a:moveTo>
                    <a:lnTo>
                      <a:pt x="29" y="9"/>
                    </a:lnTo>
                    <a:lnTo>
                      <a:pt x="29" y="13"/>
                    </a:lnTo>
                    <a:lnTo>
                      <a:pt x="27" y="15"/>
                    </a:lnTo>
                    <a:lnTo>
                      <a:pt x="25" y="17"/>
                    </a:lnTo>
                    <a:lnTo>
                      <a:pt x="22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2" y="0"/>
                    </a:lnTo>
                    <a:lnTo>
                      <a:pt x="25" y="2"/>
                    </a:lnTo>
                    <a:lnTo>
                      <a:pt x="27" y="2"/>
                    </a:lnTo>
                    <a:lnTo>
                      <a:pt x="29" y="6"/>
                    </a:lnTo>
                    <a:lnTo>
                      <a:pt x="29" y="7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2" name="Google Shape;2162;p29"/>
              <p:cNvSpPr/>
              <p:nvPr/>
            </p:nvSpPr>
            <p:spPr>
              <a:xfrm>
                <a:off x="4618" y="2937"/>
                <a:ext cx="29" cy="17"/>
              </a:xfrm>
              <a:custGeom>
                <a:rect b="b" l="l" r="r" t="t"/>
                <a:pathLst>
                  <a:path extrusionOk="0" h="17" w="29">
                    <a:moveTo>
                      <a:pt x="29" y="7"/>
                    </a:moveTo>
                    <a:lnTo>
                      <a:pt x="29" y="9"/>
                    </a:lnTo>
                    <a:lnTo>
                      <a:pt x="29" y="13"/>
                    </a:lnTo>
                    <a:lnTo>
                      <a:pt x="27" y="15"/>
                    </a:lnTo>
                    <a:lnTo>
                      <a:pt x="25" y="17"/>
                    </a:lnTo>
                    <a:lnTo>
                      <a:pt x="22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2" y="0"/>
                    </a:lnTo>
                    <a:lnTo>
                      <a:pt x="25" y="2"/>
                    </a:lnTo>
                    <a:lnTo>
                      <a:pt x="27" y="2"/>
                    </a:lnTo>
                    <a:lnTo>
                      <a:pt x="29" y="6"/>
                    </a:lnTo>
                    <a:lnTo>
                      <a:pt x="29" y="7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1F1A1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3" name="Google Shape;2163;p29"/>
              <p:cNvSpPr/>
              <p:nvPr/>
            </p:nvSpPr>
            <p:spPr>
              <a:xfrm>
                <a:off x="4651" y="2967"/>
                <a:ext cx="29" cy="16"/>
              </a:xfrm>
              <a:custGeom>
                <a:rect b="b" l="l" r="r" t="t"/>
                <a:pathLst>
                  <a:path extrusionOk="0" h="16" w="29">
                    <a:moveTo>
                      <a:pt x="29" y="8"/>
                    </a:moveTo>
                    <a:lnTo>
                      <a:pt x="29" y="10"/>
                    </a:lnTo>
                    <a:lnTo>
                      <a:pt x="29" y="12"/>
                    </a:lnTo>
                    <a:lnTo>
                      <a:pt x="27" y="14"/>
                    </a:lnTo>
                    <a:lnTo>
                      <a:pt x="25" y="16"/>
                    </a:lnTo>
                    <a:lnTo>
                      <a:pt x="21" y="16"/>
                    </a:lnTo>
                    <a:lnTo>
                      <a:pt x="0" y="16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5" y="0"/>
                    </a:lnTo>
                    <a:lnTo>
                      <a:pt x="27" y="2"/>
                    </a:lnTo>
                    <a:lnTo>
                      <a:pt x="29" y="4"/>
                    </a:lnTo>
                    <a:lnTo>
                      <a:pt x="29" y="8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4" name="Google Shape;2164;p29"/>
              <p:cNvSpPr/>
              <p:nvPr/>
            </p:nvSpPr>
            <p:spPr>
              <a:xfrm>
                <a:off x="4651" y="2967"/>
                <a:ext cx="29" cy="16"/>
              </a:xfrm>
              <a:custGeom>
                <a:rect b="b" l="l" r="r" t="t"/>
                <a:pathLst>
                  <a:path extrusionOk="0" h="16" w="29">
                    <a:moveTo>
                      <a:pt x="29" y="8"/>
                    </a:moveTo>
                    <a:lnTo>
                      <a:pt x="29" y="10"/>
                    </a:lnTo>
                    <a:lnTo>
                      <a:pt x="29" y="12"/>
                    </a:lnTo>
                    <a:lnTo>
                      <a:pt x="27" y="14"/>
                    </a:lnTo>
                    <a:lnTo>
                      <a:pt x="25" y="16"/>
                    </a:lnTo>
                    <a:lnTo>
                      <a:pt x="21" y="16"/>
                    </a:lnTo>
                    <a:lnTo>
                      <a:pt x="0" y="16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5" y="0"/>
                    </a:lnTo>
                    <a:lnTo>
                      <a:pt x="27" y="2"/>
                    </a:lnTo>
                    <a:lnTo>
                      <a:pt x="29" y="4"/>
                    </a:lnTo>
                    <a:lnTo>
                      <a:pt x="29" y="8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1F1A1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5" name="Google Shape;2165;p29"/>
              <p:cNvSpPr/>
              <p:nvPr/>
            </p:nvSpPr>
            <p:spPr>
              <a:xfrm>
                <a:off x="4680" y="2967"/>
                <a:ext cx="29" cy="18"/>
              </a:xfrm>
              <a:custGeom>
                <a:rect b="b" l="l" r="r" t="t"/>
                <a:pathLst>
                  <a:path extrusionOk="0" h="18" w="29">
                    <a:moveTo>
                      <a:pt x="29" y="8"/>
                    </a:moveTo>
                    <a:lnTo>
                      <a:pt x="29" y="10"/>
                    </a:lnTo>
                    <a:lnTo>
                      <a:pt x="27" y="12"/>
                    </a:lnTo>
                    <a:lnTo>
                      <a:pt x="27" y="16"/>
                    </a:lnTo>
                    <a:lnTo>
                      <a:pt x="25" y="16"/>
                    </a:lnTo>
                    <a:lnTo>
                      <a:pt x="21" y="18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5" y="0"/>
                    </a:lnTo>
                    <a:lnTo>
                      <a:pt x="27" y="2"/>
                    </a:lnTo>
                    <a:lnTo>
                      <a:pt x="27" y="4"/>
                    </a:lnTo>
                    <a:lnTo>
                      <a:pt x="29" y="8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6" name="Google Shape;2166;p29"/>
              <p:cNvSpPr/>
              <p:nvPr/>
            </p:nvSpPr>
            <p:spPr>
              <a:xfrm>
                <a:off x="4680" y="2967"/>
                <a:ext cx="29" cy="18"/>
              </a:xfrm>
              <a:custGeom>
                <a:rect b="b" l="l" r="r" t="t"/>
                <a:pathLst>
                  <a:path extrusionOk="0" h="18" w="29">
                    <a:moveTo>
                      <a:pt x="29" y="8"/>
                    </a:moveTo>
                    <a:lnTo>
                      <a:pt x="29" y="10"/>
                    </a:lnTo>
                    <a:lnTo>
                      <a:pt x="27" y="12"/>
                    </a:lnTo>
                    <a:lnTo>
                      <a:pt x="27" y="16"/>
                    </a:lnTo>
                    <a:lnTo>
                      <a:pt x="25" y="16"/>
                    </a:lnTo>
                    <a:lnTo>
                      <a:pt x="21" y="18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5" y="0"/>
                    </a:lnTo>
                    <a:lnTo>
                      <a:pt x="27" y="2"/>
                    </a:lnTo>
                    <a:lnTo>
                      <a:pt x="27" y="4"/>
                    </a:lnTo>
                    <a:lnTo>
                      <a:pt x="29" y="8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1F1A1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7" name="Google Shape;2167;p29"/>
              <p:cNvSpPr/>
              <p:nvPr/>
            </p:nvSpPr>
            <p:spPr>
              <a:xfrm>
                <a:off x="4661" y="2998"/>
                <a:ext cx="28" cy="17"/>
              </a:xfrm>
              <a:custGeom>
                <a:rect b="b" l="l" r="r" t="t"/>
                <a:pathLst>
                  <a:path extrusionOk="0" h="17" w="28">
                    <a:moveTo>
                      <a:pt x="28" y="8"/>
                    </a:moveTo>
                    <a:lnTo>
                      <a:pt x="28" y="10"/>
                    </a:lnTo>
                    <a:lnTo>
                      <a:pt x="26" y="14"/>
                    </a:lnTo>
                    <a:lnTo>
                      <a:pt x="26" y="16"/>
                    </a:lnTo>
                    <a:lnTo>
                      <a:pt x="25" y="17"/>
                    </a:lnTo>
                    <a:lnTo>
                      <a:pt x="21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5" y="2"/>
                    </a:lnTo>
                    <a:lnTo>
                      <a:pt x="26" y="2"/>
                    </a:lnTo>
                    <a:lnTo>
                      <a:pt x="26" y="6"/>
                    </a:lnTo>
                    <a:lnTo>
                      <a:pt x="28" y="8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8" name="Google Shape;2168;p29"/>
              <p:cNvSpPr/>
              <p:nvPr/>
            </p:nvSpPr>
            <p:spPr>
              <a:xfrm>
                <a:off x="4661" y="2998"/>
                <a:ext cx="28" cy="17"/>
              </a:xfrm>
              <a:custGeom>
                <a:rect b="b" l="l" r="r" t="t"/>
                <a:pathLst>
                  <a:path extrusionOk="0" h="17" w="28">
                    <a:moveTo>
                      <a:pt x="28" y="8"/>
                    </a:moveTo>
                    <a:lnTo>
                      <a:pt x="28" y="10"/>
                    </a:lnTo>
                    <a:lnTo>
                      <a:pt x="26" y="14"/>
                    </a:lnTo>
                    <a:lnTo>
                      <a:pt x="26" y="16"/>
                    </a:lnTo>
                    <a:lnTo>
                      <a:pt x="25" y="17"/>
                    </a:lnTo>
                    <a:lnTo>
                      <a:pt x="21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5" y="2"/>
                    </a:lnTo>
                    <a:lnTo>
                      <a:pt x="26" y="2"/>
                    </a:lnTo>
                    <a:lnTo>
                      <a:pt x="26" y="6"/>
                    </a:lnTo>
                    <a:lnTo>
                      <a:pt x="28" y="8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1F1A1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9" name="Google Shape;2169;p29"/>
              <p:cNvSpPr/>
              <p:nvPr/>
            </p:nvSpPr>
            <p:spPr>
              <a:xfrm>
                <a:off x="4632" y="3000"/>
                <a:ext cx="29" cy="15"/>
              </a:xfrm>
              <a:custGeom>
                <a:rect b="b" l="l" r="r" t="t"/>
                <a:pathLst>
                  <a:path extrusionOk="0" h="15" w="29">
                    <a:moveTo>
                      <a:pt x="29" y="6"/>
                    </a:moveTo>
                    <a:lnTo>
                      <a:pt x="29" y="8"/>
                    </a:lnTo>
                    <a:lnTo>
                      <a:pt x="27" y="12"/>
                    </a:lnTo>
                    <a:lnTo>
                      <a:pt x="27" y="14"/>
                    </a:lnTo>
                    <a:lnTo>
                      <a:pt x="25" y="15"/>
                    </a:lnTo>
                    <a:lnTo>
                      <a:pt x="21" y="15"/>
                    </a:lnTo>
                    <a:lnTo>
                      <a:pt x="0" y="15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5" y="0"/>
                    </a:lnTo>
                    <a:lnTo>
                      <a:pt x="27" y="2"/>
                    </a:lnTo>
                    <a:lnTo>
                      <a:pt x="27" y="4"/>
                    </a:lnTo>
                    <a:lnTo>
                      <a:pt x="29" y="6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0" name="Google Shape;2170;p29"/>
              <p:cNvSpPr/>
              <p:nvPr/>
            </p:nvSpPr>
            <p:spPr>
              <a:xfrm>
                <a:off x="4632" y="3000"/>
                <a:ext cx="29" cy="15"/>
              </a:xfrm>
              <a:custGeom>
                <a:rect b="b" l="l" r="r" t="t"/>
                <a:pathLst>
                  <a:path extrusionOk="0" h="15" w="29">
                    <a:moveTo>
                      <a:pt x="29" y="6"/>
                    </a:moveTo>
                    <a:lnTo>
                      <a:pt x="29" y="8"/>
                    </a:lnTo>
                    <a:lnTo>
                      <a:pt x="27" y="12"/>
                    </a:lnTo>
                    <a:lnTo>
                      <a:pt x="27" y="14"/>
                    </a:lnTo>
                    <a:lnTo>
                      <a:pt x="25" y="15"/>
                    </a:lnTo>
                    <a:lnTo>
                      <a:pt x="21" y="15"/>
                    </a:lnTo>
                    <a:lnTo>
                      <a:pt x="0" y="15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5" y="0"/>
                    </a:lnTo>
                    <a:lnTo>
                      <a:pt x="27" y="2"/>
                    </a:lnTo>
                    <a:lnTo>
                      <a:pt x="27" y="4"/>
                    </a:lnTo>
                    <a:lnTo>
                      <a:pt x="29" y="6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1F1A1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1" name="Google Shape;2171;p29"/>
              <p:cNvSpPr/>
              <p:nvPr/>
            </p:nvSpPr>
            <p:spPr>
              <a:xfrm>
                <a:off x="5081" y="2889"/>
                <a:ext cx="152" cy="142"/>
              </a:xfrm>
              <a:custGeom>
                <a:rect b="b" l="l" r="r" t="t"/>
                <a:pathLst>
                  <a:path extrusionOk="0" h="142" w="152">
                    <a:moveTo>
                      <a:pt x="77" y="142"/>
                    </a:moveTo>
                    <a:lnTo>
                      <a:pt x="92" y="142"/>
                    </a:lnTo>
                    <a:lnTo>
                      <a:pt x="105" y="136"/>
                    </a:lnTo>
                    <a:lnTo>
                      <a:pt x="119" y="130"/>
                    </a:lnTo>
                    <a:lnTo>
                      <a:pt x="128" y="121"/>
                    </a:lnTo>
                    <a:lnTo>
                      <a:pt x="138" y="111"/>
                    </a:lnTo>
                    <a:lnTo>
                      <a:pt x="146" y="100"/>
                    </a:lnTo>
                    <a:lnTo>
                      <a:pt x="150" y="86"/>
                    </a:lnTo>
                    <a:lnTo>
                      <a:pt x="152" y="71"/>
                    </a:lnTo>
                    <a:lnTo>
                      <a:pt x="150" y="57"/>
                    </a:lnTo>
                    <a:lnTo>
                      <a:pt x="146" y="44"/>
                    </a:lnTo>
                    <a:lnTo>
                      <a:pt x="138" y="31"/>
                    </a:lnTo>
                    <a:lnTo>
                      <a:pt x="128" y="21"/>
                    </a:lnTo>
                    <a:lnTo>
                      <a:pt x="119" y="11"/>
                    </a:lnTo>
                    <a:lnTo>
                      <a:pt x="105" y="6"/>
                    </a:lnTo>
                    <a:lnTo>
                      <a:pt x="92" y="2"/>
                    </a:lnTo>
                    <a:lnTo>
                      <a:pt x="77" y="0"/>
                    </a:lnTo>
                    <a:lnTo>
                      <a:pt x="61" y="2"/>
                    </a:lnTo>
                    <a:lnTo>
                      <a:pt x="46" y="6"/>
                    </a:lnTo>
                    <a:lnTo>
                      <a:pt x="34" y="11"/>
                    </a:lnTo>
                    <a:lnTo>
                      <a:pt x="23" y="21"/>
                    </a:lnTo>
                    <a:lnTo>
                      <a:pt x="13" y="31"/>
                    </a:lnTo>
                    <a:lnTo>
                      <a:pt x="6" y="44"/>
                    </a:lnTo>
                    <a:lnTo>
                      <a:pt x="2" y="57"/>
                    </a:lnTo>
                    <a:lnTo>
                      <a:pt x="0" y="71"/>
                    </a:lnTo>
                    <a:lnTo>
                      <a:pt x="2" y="86"/>
                    </a:lnTo>
                    <a:lnTo>
                      <a:pt x="6" y="100"/>
                    </a:lnTo>
                    <a:lnTo>
                      <a:pt x="13" y="111"/>
                    </a:lnTo>
                    <a:lnTo>
                      <a:pt x="23" y="121"/>
                    </a:lnTo>
                    <a:lnTo>
                      <a:pt x="34" y="130"/>
                    </a:lnTo>
                    <a:lnTo>
                      <a:pt x="46" y="136"/>
                    </a:lnTo>
                    <a:lnTo>
                      <a:pt x="61" y="142"/>
                    </a:lnTo>
                    <a:lnTo>
                      <a:pt x="77" y="142"/>
                    </a:lnTo>
                    <a:close/>
                  </a:path>
                </a:pathLst>
              </a:custGeom>
              <a:solidFill>
                <a:srgbClr val="99477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2" name="Google Shape;2172;p29"/>
              <p:cNvSpPr/>
              <p:nvPr/>
            </p:nvSpPr>
            <p:spPr>
              <a:xfrm>
                <a:off x="5081" y="2889"/>
                <a:ext cx="152" cy="142"/>
              </a:xfrm>
              <a:custGeom>
                <a:rect b="b" l="l" r="r" t="t"/>
                <a:pathLst>
                  <a:path extrusionOk="0" h="142" w="152">
                    <a:moveTo>
                      <a:pt x="77" y="142"/>
                    </a:moveTo>
                    <a:lnTo>
                      <a:pt x="92" y="142"/>
                    </a:lnTo>
                    <a:lnTo>
                      <a:pt x="105" y="136"/>
                    </a:lnTo>
                    <a:lnTo>
                      <a:pt x="119" y="130"/>
                    </a:lnTo>
                    <a:lnTo>
                      <a:pt x="128" y="121"/>
                    </a:lnTo>
                    <a:lnTo>
                      <a:pt x="138" y="111"/>
                    </a:lnTo>
                    <a:lnTo>
                      <a:pt x="146" y="100"/>
                    </a:lnTo>
                    <a:lnTo>
                      <a:pt x="150" y="86"/>
                    </a:lnTo>
                    <a:lnTo>
                      <a:pt x="152" y="71"/>
                    </a:lnTo>
                    <a:lnTo>
                      <a:pt x="150" y="57"/>
                    </a:lnTo>
                    <a:lnTo>
                      <a:pt x="146" y="44"/>
                    </a:lnTo>
                    <a:lnTo>
                      <a:pt x="138" y="31"/>
                    </a:lnTo>
                    <a:lnTo>
                      <a:pt x="128" y="21"/>
                    </a:lnTo>
                    <a:lnTo>
                      <a:pt x="119" y="11"/>
                    </a:lnTo>
                    <a:lnTo>
                      <a:pt x="105" y="6"/>
                    </a:lnTo>
                    <a:lnTo>
                      <a:pt x="92" y="2"/>
                    </a:lnTo>
                    <a:lnTo>
                      <a:pt x="77" y="0"/>
                    </a:lnTo>
                    <a:lnTo>
                      <a:pt x="61" y="2"/>
                    </a:lnTo>
                    <a:lnTo>
                      <a:pt x="46" y="6"/>
                    </a:lnTo>
                    <a:lnTo>
                      <a:pt x="34" y="11"/>
                    </a:lnTo>
                    <a:lnTo>
                      <a:pt x="23" y="21"/>
                    </a:lnTo>
                    <a:lnTo>
                      <a:pt x="13" y="31"/>
                    </a:lnTo>
                    <a:lnTo>
                      <a:pt x="6" y="44"/>
                    </a:lnTo>
                    <a:lnTo>
                      <a:pt x="2" y="57"/>
                    </a:lnTo>
                    <a:lnTo>
                      <a:pt x="0" y="71"/>
                    </a:lnTo>
                    <a:lnTo>
                      <a:pt x="2" y="86"/>
                    </a:lnTo>
                    <a:lnTo>
                      <a:pt x="6" y="100"/>
                    </a:lnTo>
                    <a:lnTo>
                      <a:pt x="13" y="111"/>
                    </a:lnTo>
                    <a:lnTo>
                      <a:pt x="23" y="121"/>
                    </a:lnTo>
                    <a:lnTo>
                      <a:pt x="34" y="130"/>
                    </a:lnTo>
                    <a:lnTo>
                      <a:pt x="46" y="136"/>
                    </a:lnTo>
                    <a:lnTo>
                      <a:pt x="61" y="142"/>
                    </a:lnTo>
                    <a:lnTo>
                      <a:pt x="77" y="142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1F1A1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3" name="Google Shape;2173;p29"/>
              <p:cNvSpPr/>
              <p:nvPr/>
            </p:nvSpPr>
            <p:spPr>
              <a:xfrm>
                <a:off x="5169" y="2918"/>
                <a:ext cx="17" cy="21"/>
              </a:xfrm>
              <a:custGeom>
                <a:rect b="b" l="l" r="r" t="t"/>
                <a:pathLst>
                  <a:path extrusionOk="0" h="21" w="17">
                    <a:moveTo>
                      <a:pt x="4" y="0"/>
                    </a:moveTo>
                    <a:lnTo>
                      <a:pt x="6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7" y="17"/>
                    </a:lnTo>
                    <a:lnTo>
                      <a:pt x="6" y="21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4" name="Google Shape;2174;p29"/>
              <p:cNvSpPr/>
              <p:nvPr/>
            </p:nvSpPr>
            <p:spPr>
              <a:xfrm>
                <a:off x="5169" y="2918"/>
                <a:ext cx="17" cy="21"/>
              </a:xfrm>
              <a:custGeom>
                <a:rect b="b" l="l" r="r" t="t"/>
                <a:pathLst>
                  <a:path extrusionOk="0" h="21" w="17">
                    <a:moveTo>
                      <a:pt x="4" y="0"/>
                    </a:moveTo>
                    <a:lnTo>
                      <a:pt x="6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7" y="17"/>
                    </a:lnTo>
                    <a:lnTo>
                      <a:pt x="6" y="21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cap="flat" cmpd="sng" w="9525">
                <a:solidFill>
                  <a:srgbClr val="1F1A17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5" name="Google Shape;2175;p29"/>
              <p:cNvSpPr/>
              <p:nvPr/>
            </p:nvSpPr>
            <p:spPr>
              <a:xfrm>
                <a:off x="5158" y="2918"/>
                <a:ext cx="46" cy="59"/>
              </a:xfrm>
              <a:custGeom>
                <a:rect b="b" l="l" r="r" t="t"/>
                <a:pathLst>
                  <a:path extrusionOk="0" h="59" w="46">
                    <a:moveTo>
                      <a:pt x="17" y="26"/>
                    </a:moveTo>
                    <a:lnTo>
                      <a:pt x="30" y="21"/>
                    </a:lnTo>
                    <a:lnTo>
                      <a:pt x="28" y="7"/>
                    </a:lnTo>
                    <a:lnTo>
                      <a:pt x="30" y="3"/>
                    </a:lnTo>
                    <a:lnTo>
                      <a:pt x="32" y="0"/>
                    </a:lnTo>
                    <a:lnTo>
                      <a:pt x="34" y="0"/>
                    </a:lnTo>
                    <a:lnTo>
                      <a:pt x="38" y="2"/>
                    </a:lnTo>
                    <a:lnTo>
                      <a:pt x="40" y="5"/>
                    </a:lnTo>
                    <a:lnTo>
                      <a:pt x="42" y="23"/>
                    </a:lnTo>
                    <a:lnTo>
                      <a:pt x="46" y="51"/>
                    </a:lnTo>
                    <a:lnTo>
                      <a:pt x="13" y="59"/>
                    </a:lnTo>
                    <a:lnTo>
                      <a:pt x="5" y="30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11"/>
                    </a:lnTo>
                    <a:lnTo>
                      <a:pt x="11" y="13"/>
                    </a:lnTo>
                    <a:lnTo>
                      <a:pt x="17" y="26"/>
                    </a:lnTo>
                    <a:close/>
                  </a:path>
                </a:pathLst>
              </a:custGeom>
              <a:solidFill>
                <a:srgbClr val="75C5F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6" name="Google Shape;2176;p29"/>
              <p:cNvSpPr/>
              <p:nvPr/>
            </p:nvSpPr>
            <p:spPr>
              <a:xfrm>
                <a:off x="5158" y="2918"/>
                <a:ext cx="46" cy="59"/>
              </a:xfrm>
              <a:custGeom>
                <a:rect b="b" l="l" r="r" t="t"/>
                <a:pathLst>
                  <a:path extrusionOk="0" h="59" w="46">
                    <a:moveTo>
                      <a:pt x="17" y="26"/>
                    </a:moveTo>
                    <a:lnTo>
                      <a:pt x="30" y="21"/>
                    </a:lnTo>
                    <a:lnTo>
                      <a:pt x="28" y="7"/>
                    </a:lnTo>
                    <a:lnTo>
                      <a:pt x="30" y="3"/>
                    </a:lnTo>
                    <a:lnTo>
                      <a:pt x="32" y="0"/>
                    </a:lnTo>
                    <a:lnTo>
                      <a:pt x="34" y="0"/>
                    </a:lnTo>
                    <a:lnTo>
                      <a:pt x="38" y="2"/>
                    </a:lnTo>
                    <a:lnTo>
                      <a:pt x="40" y="5"/>
                    </a:lnTo>
                    <a:lnTo>
                      <a:pt x="42" y="23"/>
                    </a:lnTo>
                    <a:lnTo>
                      <a:pt x="46" y="51"/>
                    </a:lnTo>
                    <a:lnTo>
                      <a:pt x="13" y="59"/>
                    </a:lnTo>
                    <a:lnTo>
                      <a:pt x="5" y="30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9" y="11"/>
                    </a:lnTo>
                    <a:lnTo>
                      <a:pt x="11" y="13"/>
                    </a:lnTo>
                    <a:lnTo>
                      <a:pt x="17" y="26"/>
                    </a:lnTo>
                  </a:path>
                </a:pathLst>
              </a:custGeom>
              <a:noFill/>
              <a:ln cap="flat" cmpd="sng" w="9525">
                <a:solidFill>
                  <a:srgbClr val="1F1A17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7" name="Google Shape;2177;p29"/>
              <p:cNvSpPr/>
              <p:nvPr/>
            </p:nvSpPr>
            <p:spPr>
              <a:xfrm>
                <a:off x="5119" y="2943"/>
                <a:ext cx="18" cy="19"/>
              </a:xfrm>
              <a:custGeom>
                <a:rect b="b" l="l" r="r" t="t"/>
                <a:pathLst>
                  <a:path extrusionOk="0" h="19" w="18">
                    <a:moveTo>
                      <a:pt x="14" y="0"/>
                    </a:moveTo>
                    <a:lnTo>
                      <a:pt x="12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0" y="17"/>
                    </a:lnTo>
                    <a:lnTo>
                      <a:pt x="12" y="19"/>
                    </a:lnTo>
                    <a:lnTo>
                      <a:pt x="18" y="5"/>
                    </a:lnTo>
                    <a:lnTo>
                      <a:pt x="18" y="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8" name="Google Shape;2178;p29"/>
              <p:cNvSpPr/>
              <p:nvPr/>
            </p:nvSpPr>
            <p:spPr>
              <a:xfrm>
                <a:off x="5119" y="2943"/>
                <a:ext cx="18" cy="19"/>
              </a:xfrm>
              <a:custGeom>
                <a:rect b="b" l="l" r="r" t="t"/>
                <a:pathLst>
                  <a:path extrusionOk="0" h="19" w="18">
                    <a:moveTo>
                      <a:pt x="14" y="0"/>
                    </a:moveTo>
                    <a:lnTo>
                      <a:pt x="12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0" y="17"/>
                    </a:lnTo>
                    <a:lnTo>
                      <a:pt x="12" y="19"/>
                    </a:lnTo>
                    <a:lnTo>
                      <a:pt x="18" y="5"/>
                    </a:lnTo>
                    <a:lnTo>
                      <a:pt x="18" y="1"/>
                    </a:lnTo>
                    <a:lnTo>
                      <a:pt x="14" y="0"/>
                    </a:lnTo>
                  </a:path>
                </a:pathLst>
              </a:custGeom>
              <a:noFill/>
              <a:ln cap="flat" cmpd="sng" w="9525">
                <a:solidFill>
                  <a:srgbClr val="1F1A17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9" name="Google Shape;2179;p29"/>
              <p:cNvSpPr/>
              <p:nvPr/>
            </p:nvSpPr>
            <p:spPr>
              <a:xfrm>
                <a:off x="5102" y="2943"/>
                <a:ext cx="46" cy="59"/>
              </a:xfrm>
              <a:custGeom>
                <a:rect b="b" l="l" r="r" t="t"/>
                <a:pathLst>
                  <a:path extrusionOk="0" h="59" w="46">
                    <a:moveTo>
                      <a:pt x="29" y="26"/>
                    </a:moveTo>
                    <a:lnTo>
                      <a:pt x="15" y="21"/>
                    </a:lnTo>
                    <a:lnTo>
                      <a:pt x="17" y="7"/>
                    </a:lnTo>
                    <a:lnTo>
                      <a:pt x="15" y="3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8" y="1"/>
                    </a:lnTo>
                    <a:lnTo>
                      <a:pt x="6" y="5"/>
                    </a:lnTo>
                    <a:lnTo>
                      <a:pt x="4" y="23"/>
                    </a:lnTo>
                    <a:lnTo>
                      <a:pt x="0" y="49"/>
                    </a:lnTo>
                    <a:lnTo>
                      <a:pt x="33" y="59"/>
                    </a:lnTo>
                    <a:lnTo>
                      <a:pt x="40" y="30"/>
                    </a:lnTo>
                    <a:lnTo>
                      <a:pt x="46" y="17"/>
                    </a:lnTo>
                    <a:lnTo>
                      <a:pt x="46" y="13"/>
                    </a:lnTo>
                    <a:lnTo>
                      <a:pt x="42" y="9"/>
                    </a:lnTo>
                    <a:lnTo>
                      <a:pt x="42" y="9"/>
                    </a:lnTo>
                    <a:lnTo>
                      <a:pt x="36" y="9"/>
                    </a:lnTo>
                    <a:lnTo>
                      <a:pt x="35" y="13"/>
                    </a:lnTo>
                    <a:lnTo>
                      <a:pt x="29" y="26"/>
                    </a:lnTo>
                    <a:close/>
                  </a:path>
                </a:pathLst>
              </a:custGeom>
              <a:solidFill>
                <a:srgbClr val="75C5F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0" name="Google Shape;2180;p29"/>
              <p:cNvSpPr/>
              <p:nvPr/>
            </p:nvSpPr>
            <p:spPr>
              <a:xfrm>
                <a:off x="5102" y="2943"/>
                <a:ext cx="46" cy="59"/>
              </a:xfrm>
              <a:custGeom>
                <a:rect b="b" l="l" r="r" t="t"/>
                <a:pathLst>
                  <a:path extrusionOk="0" h="59" w="46">
                    <a:moveTo>
                      <a:pt x="29" y="26"/>
                    </a:moveTo>
                    <a:lnTo>
                      <a:pt x="15" y="21"/>
                    </a:lnTo>
                    <a:lnTo>
                      <a:pt x="17" y="7"/>
                    </a:lnTo>
                    <a:lnTo>
                      <a:pt x="15" y="3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8" y="1"/>
                    </a:lnTo>
                    <a:lnTo>
                      <a:pt x="6" y="5"/>
                    </a:lnTo>
                    <a:lnTo>
                      <a:pt x="4" y="23"/>
                    </a:lnTo>
                    <a:lnTo>
                      <a:pt x="0" y="49"/>
                    </a:lnTo>
                    <a:lnTo>
                      <a:pt x="33" y="59"/>
                    </a:lnTo>
                    <a:lnTo>
                      <a:pt x="40" y="30"/>
                    </a:lnTo>
                    <a:lnTo>
                      <a:pt x="46" y="17"/>
                    </a:lnTo>
                    <a:lnTo>
                      <a:pt x="46" y="13"/>
                    </a:lnTo>
                    <a:lnTo>
                      <a:pt x="42" y="9"/>
                    </a:lnTo>
                    <a:lnTo>
                      <a:pt x="42" y="9"/>
                    </a:lnTo>
                    <a:lnTo>
                      <a:pt x="36" y="9"/>
                    </a:lnTo>
                    <a:lnTo>
                      <a:pt x="35" y="13"/>
                    </a:lnTo>
                    <a:lnTo>
                      <a:pt x="29" y="26"/>
                    </a:lnTo>
                  </a:path>
                </a:pathLst>
              </a:custGeom>
              <a:noFill/>
              <a:ln cap="flat" cmpd="sng" w="9525">
                <a:solidFill>
                  <a:srgbClr val="1F1A17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1" name="Google Shape;2181;p29"/>
              <p:cNvSpPr/>
              <p:nvPr/>
            </p:nvSpPr>
            <p:spPr>
              <a:xfrm>
                <a:off x="4814" y="2858"/>
                <a:ext cx="182" cy="242"/>
              </a:xfrm>
              <a:custGeom>
                <a:rect b="b" l="l" r="r" t="t"/>
                <a:pathLst>
                  <a:path extrusionOk="0" h="242" w="182">
                    <a:moveTo>
                      <a:pt x="134" y="136"/>
                    </a:moveTo>
                    <a:lnTo>
                      <a:pt x="144" y="133"/>
                    </a:lnTo>
                    <a:lnTo>
                      <a:pt x="154" y="127"/>
                    </a:lnTo>
                    <a:lnTo>
                      <a:pt x="161" y="119"/>
                    </a:lnTo>
                    <a:lnTo>
                      <a:pt x="169" y="111"/>
                    </a:lnTo>
                    <a:lnTo>
                      <a:pt x="175" y="102"/>
                    </a:lnTo>
                    <a:lnTo>
                      <a:pt x="179" y="92"/>
                    </a:lnTo>
                    <a:lnTo>
                      <a:pt x="181" y="83"/>
                    </a:lnTo>
                    <a:lnTo>
                      <a:pt x="182" y="71"/>
                    </a:lnTo>
                    <a:lnTo>
                      <a:pt x="181" y="58"/>
                    </a:lnTo>
                    <a:lnTo>
                      <a:pt x="177" y="44"/>
                    </a:lnTo>
                    <a:lnTo>
                      <a:pt x="169" y="31"/>
                    </a:lnTo>
                    <a:lnTo>
                      <a:pt x="159" y="21"/>
                    </a:lnTo>
                    <a:lnTo>
                      <a:pt x="148" y="12"/>
                    </a:lnTo>
                    <a:lnTo>
                      <a:pt x="136" y="6"/>
                    </a:lnTo>
                    <a:lnTo>
                      <a:pt x="121" y="2"/>
                    </a:lnTo>
                    <a:lnTo>
                      <a:pt x="106" y="0"/>
                    </a:lnTo>
                    <a:lnTo>
                      <a:pt x="92" y="2"/>
                    </a:lnTo>
                    <a:lnTo>
                      <a:pt x="77" y="6"/>
                    </a:lnTo>
                    <a:lnTo>
                      <a:pt x="63" y="12"/>
                    </a:lnTo>
                    <a:lnTo>
                      <a:pt x="54" y="21"/>
                    </a:lnTo>
                    <a:lnTo>
                      <a:pt x="44" y="31"/>
                    </a:lnTo>
                    <a:lnTo>
                      <a:pt x="37" y="44"/>
                    </a:lnTo>
                    <a:lnTo>
                      <a:pt x="33" y="58"/>
                    </a:lnTo>
                    <a:lnTo>
                      <a:pt x="31" y="71"/>
                    </a:lnTo>
                    <a:lnTo>
                      <a:pt x="33" y="85"/>
                    </a:lnTo>
                    <a:lnTo>
                      <a:pt x="37" y="96"/>
                    </a:lnTo>
                    <a:lnTo>
                      <a:pt x="42" y="108"/>
                    </a:lnTo>
                    <a:lnTo>
                      <a:pt x="50" y="117"/>
                    </a:lnTo>
                    <a:lnTo>
                      <a:pt x="31" y="131"/>
                    </a:lnTo>
                    <a:lnTo>
                      <a:pt x="16" y="146"/>
                    </a:lnTo>
                    <a:lnTo>
                      <a:pt x="10" y="156"/>
                    </a:lnTo>
                    <a:lnTo>
                      <a:pt x="4" y="163"/>
                    </a:lnTo>
                    <a:lnTo>
                      <a:pt x="2" y="171"/>
                    </a:lnTo>
                    <a:lnTo>
                      <a:pt x="0" y="179"/>
                    </a:lnTo>
                    <a:lnTo>
                      <a:pt x="2" y="184"/>
                    </a:lnTo>
                    <a:lnTo>
                      <a:pt x="4" y="190"/>
                    </a:lnTo>
                    <a:lnTo>
                      <a:pt x="8" y="198"/>
                    </a:lnTo>
                    <a:lnTo>
                      <a:pt x="12" y="204"/>
                    </a:lnTo>
                    <a:lnTo>
                      <a:pt x="25" y="215"/>
                    </a:lnTo>
                    <a:lnTo>
                      <a:pt x="40" y="227"/>
                    </a:lnTo>
                    <a:lnTo>
                      <a:pt x="58" y="234"/>
                    </a:lnTo>
                    <a:lnTo>
                      <a:pt x="77" y="240"/>
                    </a:lnTo>
                    <a:lnTo>
                      <a:pt x="87" y="242"/>
                    </a:lnTo>
                    <a:lnTo>
                      <a:pt x="96" y="242"/>
                    </a:lnTo>
                    <a:lnTo>
                      <a:pt x="104" y="240"/>
                    </a:lnTo>
                    <a:lnTo>
                      <a:pt x="113" y="238"/>
                    </a:lnTo>
                    <a:lnTo>
                      <a:pt x="127" y="230"/>
                    </a:lnTo>
                    <a:lnTo>
                      <a:pt x="134" y="223"/>
                    </a:lnTo>
                    <a:lnTo>
                      <a:pt x="140" y="213"/>
                    </a:lnTo>
                    <a:lnTo>
                      <a:pt x="142" y="202"/>
                    </a:lnTo>
                    <a:lnTo>
                      <a:pt x="142" y="180"/>
                    </a:lnTo>
                    <a:lnTo>
                      <a:pt x="140" y="157"/>
                    </a:lnTo>
                    <a:lnTo>
                      <a:pt x="138" y="148"/>
                    </a:lnTo>
                    <a:lnTo>
                      <a:pt x="134" y="136"/>
                    </a:lnTo>
                    <a:close/>
                  </a:path>
                </a:pathLst>
              </a:custGeom>
              <a:solidFill>
                <a:srgbClr val="99477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2" name="Google Shape;2182;p29"/>
              <p:cNvSpPr/>
              <p:nvPr/>
            </p:nvSpPr>
            <p:spPr>
              <a:xfrm>
                <a:off x="4814" y="2858"/>
                <a:ext cx="182" cy="242"/>
              </a:xfrm>
              <a:custGeom>
                <a:rect b="b" l="l" r="r" t="t"/>
                <a:pathLst>
                  <a:path extrusionOk="0" h="242" w="182">
                    <a:moveTo>
                      <a:pt x="134" y="136"/>
                    </a:moveTo>
                    <a:lnTo>
                      <a:pt x="144" y="133"/>
                    </a:lnTo>
                    <a:lnTo>
                      <a:pt x="154" y="127"/>
                    </a:lnTo>
                    <a:lnTo>
                      <a:pt x="161" y="119"/>
                    </a:lnTo>
                    <a:lnTo>
                      <a:pt x="169" y="111"/>
                    </a:lnTo>
                    <a:lnTo>
                      <a:pt x="175" y="102"/>
                    </a:lnTo>
                    <a:lnTo>
                      <a:pt x="179" y="92"/>
                    </a:lnTo>
                    <a:lnTo>
                      <a:pt x="181" y="83"/>
                    </a:lnTo>
                    <a:lnTo>
                      <a:pt x="182" y="71"/>
                    </a:lnTo>
                    <a:lnTo>
                      <a:pt x="181" y="58"/>
                    </a:lnTo>
                    <a:lnTo>
                      <a:pt x="177" y="44"/>
                    </a:lnTo>
                    <a:lnTo>
                      <a:pt x="169" y="31"/>
                    </a:lnTo>
                    <a:lnTo>
                      <a:pt x="159" y="21"/>
                    </a:lnTo>
                    <a:lnTo>
                      <a:pt x="148" y="12"/>
                    </a:lnTo>
                    <a:lnTo>
                      <a:pt x="136" y="6"/>
                    </a:lnTo>
                    <a:lnTo>
                      <a:pt x="121" y="2"/>
                    </a:lnTo>
                    <a:lnTo>
                      <a:pt x="106" y="0"/>
                    </a:lnTo>
                    <a:lnTo>
                      <a:pt x="92" y="2"/>
                    </a:lnTo>
                    <a:lnTo>
                      <a:pt x="77" y="6"/>
                    </a:lnTo>
                    <a:lnTo>
                      <a:pt x="63" y="12"/>
                    </a:lnTo>
                    <a:lnTo>
                      <a:pt x="54" y="21"/>
                    </a:lnTo>
                    <a:lnTo>
                      <a:pt x="44" y="31"/>
                    </a:lnTo>
                    <a:lnTo>
                      <a:pt x="37" y="44"/>
                    </a:lnTo>
                    <a:lnTo>
                      <a:pt x="33" y="58"/>
                    </a:lnTo>
                    <a:lnTo>
                      <a:pt x="31" y="71"/>
                    </a:lnTo>
                    <a:lnTo>
                      <a:pt x="33" y="85"/>
                    </a:lnTo>
                    <a:lnTo>
                      <a:pt x="37" y="96"/>
                    </a:lnTo>
                    <a:lnTo>
                      <a:pt x="42" y="108"/>
                    </a:lnTo>
                    <a:lnTo>
                      <a:pt x="50" y="117"/>
                    </a:lnTo>
                    <a:lnTo>
                      <a:pt x="31" y="131"/>
                    </a:lnTo>
                    <a:lnTo>
                      <a:pt x="16" y="146"/>
                    </a:lnTo>
                    <a:lnTo>
                      <a:pt x="10" y="156"/>
                    </a:lnTo>
                    <a:lnTo>
                      <a:pt x="4" y="163"/>
                    </a:lnTo>
                    <a:lnTo>
                      <a:pt x="2" y="171"/>
                    </a:lnTo>
                    <a:lnTo>
                      <a:pt x="0" y="179"/>
                    </a:lnTo>
                    <a:lnTo>
                      <a:pt x="2" y="184"/>
                    </a:lnTo>
                    <a:lnTo>
                      <a:pt x="4" y="190"/>
                    </a:lnTo>
                    <a:lnTo>
                      <a:pt x="8" y="198"/>
                    </a:lnTo>
                    <a:lnTo>
                      <a:pt x="12" y="204"/>
                    </a:lnTo>
                    <a:lnTo>
                      <a:pt x="25" y="215"/>
                    </a:lnTo>
                    <a:lnTo>
                      <a:pt x="40" y="227"/>
                    </a:lnTo>
                    <a:lnTo>
                      <a:pt x="58" y="234"/>
                    </a:lnTo>
                    <a:lnTo>
                      <a:pt x="77" y="240"/>
                    </a:lnTo>
                    <a:lnTo>
                      <a:pt x="87" y="242"/>
                    </a:lnTo>
                    <a:lnTo>
                      <a:pt x="96" y="242"/>
                    </a:lnTo>
                    <a:lnTo>
                      <a:pt x="104" y="240"/>
                    </a:lnTo>
                    <a:lnTo>
                      <a:pt x="113" y="238"/>
                    </a:lnTo>
                    <a:lnTo>
                      <a:pt x="127" y="230"/>
                    </a:lnTo>
                    <a:lnTo>
                      <a:pt x="134" y="223"/>
                    </a:lnTo>
                    <a:lnTo>
                      <a:pt x="140" y="213"/>
                    </a:lnTo>
                    <a:lnTo>
                      <a:pt x="142" y="202"/>
                    </a:lnTo>
                    <a:lnTo>
                      <a:pt x="142" y="180"/>
                    </a:lnTo>
                    <a:lnTo>
                      <a:pt x="140" y="157"/>
                    </a:lnTo>
                    <a:lnTo>
                      <a:pt x="138" y="148"/>
                    </a:lnTo>
                    <a:lnTo>
                      <a:pt x="134" y="136"/>
                    </a:lnTo>
                  </a:path>
                </a:pathLst>
              </a:custGeom>
              <a:noFill/>
              <a:ln cap="flat" cmpd="sng" w="9525">
                <a:solidFill>
                  <a:srgbClr val="1F1A17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3" name="Google Shape;2183;p29"/>
              <p:cNvSpPr/>
              <p:nvPr/>
            </p:nvSpPr>
            <p:spPr>
              <a:xfrm>
                <a:off x="4901" y="2877"/>
                <a:ext cx="26" cy="16"/>
              </a:xfrm>
              <a:custGeom>
                <a:rect b="b" l="l" r="r" t="t"/>
                <a:pathLst>
                  <a:path extrusionOk="0" h="16" w="26">
                    <a:moveTo>
                      <a:pt x="26" y="8"/>
                    </a:moveTo>
                    <a:lnTo>
                      <a:pt x="26" y="10"/>
                    </a:lnTo>
                    <a:lnTo>
                      <a:pt x="26" y="12"/>
                    </a:lnTo>
                    <a:lnTo>
                      <a:pt x="24" y="14"/>
                    </a:lnTo>
                    <a:lnTo>
                      <a:pt x="23" y="16"/>
                    </a:lnTo>
                    <a:lnTo>
                      <a:pt x="21" y="16"/>
                    </a:lnTo>
                    <a:lnTo>
                      <a:pt x="0" y="16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3" y="2"/>
                    </a:lnTo>
                    <a:lnTo>
                      <a:pt x="24" y="4"/>
                    </a:lnTo>
                    <a:lnTo>
                      <a:pt x="26" y="6"/>
                    </a:lnTo>
                    <a:lnTo>
                      <a:pt x="26" y="8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4" name="Google Shape;2184;p29"/>
              <p:cNvSpPr/>
              <p:nvPr/>
            </p:nvSpPr>
            <p:spPr>
              <a:xfrm>
                <a:off x="4901" y="2877"/>
                <a:ext cx="26" cy="16"/>
              </a:xfrm>
              <a:custGeom>
                <a:rect b="b" l="l" r="r" t="t"/>
                <a:pathLst>
                  <a:path extrusionOk="0" h="16" w="26">
                    <a:moveTo>
                      <a:pt x="26" y="8"/>
                    </a:moveTo>
                    <a:lnTo>
                      <a:pt x="26" y="10"/>
                    </a:lnTo>
                    <a:lnTo>
                      <a:pt x="26" y="12"/>
                    </a:lnTo>
                    <a:lnTo>
                      <a:pt x="24" y="14"/>
                    </a:lnTo>
                    <a:lnTo>
                      <a:pt x="23" y="16"/>
                    </a:lnTo>
                    <a:lnTo>
                      <a:pt x="21" y="16"/>
                    </a:lnTo>
                    <a:lnTo>
                      <a:pt x="0" y="16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3" y="2"/>
                    </a:lnTo>
                    <a:lnTo>
                      <a:pt x="24" y="4"/>
                    </a:lnTo>
                    <a:lnTo>
                      <a:pt x="26" y="6"/>
                    </a:lnTo>
                    <a:lnTo>
                      <a:pt x="26" y="8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1F1A1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5" name="Google Shape;2185;p29"/>
              <p:cNvSpPr/>
              <p:nvPr/>
            </p:nvSpPr>
            <p:spPr>
              <a:xfrm>
                <a:off x="4883" y="2921"/>
                <a:ext cx="27" cy="16"/>
              </a:xfrm>
              <a:custGeom>
                <a:rect b="b" l="l" r="r" t="t"/>
                <a:pathLst>
                  <a:path extrusionOk="0" h="16" w="27">
                    <a:moveTo>
                      <a:pt x="27" y="8"/>
                    </a:moveTo>
                    <a:lnTo>
                      <a:pt x="27" y="10"/>
                    </a:lnTo>
                    <a:lnTo>
                      <a:pt x="27" y="12"/>
                    </a:lnTo>
                    <a:lnTo>
                      <a:pt x="25" y="14"/>
                    </a:lnTo>
                    <a:lnTo>
                      <a:pt x="23" y="16"/>
                    </a:lnTo>
                    <a:lnTo>
                      <a:pt x="21" y="16"/>
                    </a:lnTo>
                    <a:lnTo>
                      <a:pt x="0" y="16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5" y="2"/>
                    </a:lnTo>
                    <a:lnTo>
                      <a:pt x="27" y="4"/>
                    </a:ln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6" name="Google Shape;2186;p29"/>
              <p:cNvSpPr/>
              <p:nvPr/>
            </p:nvSpPr>
            <p:spPr>
              <a:xfrm>
                <a:off x="4883" y="2921"/>
                <a:ext cx="27" cy="16"/>
              </a:xfrm>
              <a:custGeom>
                <a:rect b="b" l="l" r="r" t="t"/>
                <a:pathLst>
                  <a:path extrusionOk="0" h="16" w="27">
                    <a:moveTo>
                      <a:pt x="27" y="8"/>
                    </a:moveTo>
                    <a:lnTo>
                      <a:pt x="27" y="10"/>
                    </a:lnTo>
                    <a:lnTo>
                      <a:pt x="27" y="12"/>
                    </a:lnTo>
                    <a:lnTo>
                      <a:pt x="25" y="14"/>
                    </a:lnTo>
                    <a:lnTo>
                      <a:pt x="23" y="16"/>
                    </a:lnTo>
                    <a:lnTo>
                      <a:pt x="21" y="16"/>
                    </a:lnTo>
                    <a:lnTo>
                      <a:pt x="0" y="16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5" y="2"/>
                    </a:lnTo>
                    <a:lnTo>
                      <a:pt x="27" y="4"/>
                    </a:lnTo>
                    <a:lnTo>
                      <a:pt x="27" y="8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1F1A1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7" name="Google Shape;2187;p29"/>
              <p:cNvSpPr/>
              <p:nvPr/>
            </p:nvSpPr>
            <p:spPr>
              <a:xfrm>
                <a:off x="4916" y="2914"/>
                <a:ext cx="27" cy="15"/>
              </a:xfrm>
              <a:custGeom>
                <a:rect b="b" l="l" r="r" t="t"/>
                <a:pathLst>
                  <a:path extrusionOk="0" h="15" w="27">
                    <a:moveTo>
                      <a:pt x="27" y="7"/>
                    </a:moveTo>
                    <a:lnTo>
                      <a:pt x="27" y="9"/>
                    </a:lnTo>
                    <a:lnTo>
                      <a:pt x="27" y="11"/>
                    </a:lnTo>
                    <a:lnTo>
                      <a:pt x="25" y="13"/>
                    </a:lnTo>
                    <a:lnTo>
                      <a:pt x="23" y="15"/>
                    </a:lnTo>
                    <a:lnTo>
                      <a:pt x="21" y="15"/>
                    </a:lnTo>
                    <a:lnTo>
                      <a:pt x="0" y="15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5" y="2"/>
                    </a:lnTo>
                    <a:lnTo>
                      <a:pt x="27" y="4"/>
                    </a:lnTo>
                    <a:lnTo>
                      <a:pt x="27" y="7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8" name="Google Shape;2188;p29"/>
              <p:cNvSpPr/>
              <p:nvPr/>
            </p:nvSpPr>
            <p:spPr>
              <a:xfrm>
                <a:off x="4916" y="2914"/>
                <a:ext cx="27" cy="15"/>
              </a:xfrm>
              <a:custGeom>
                <a:rect b="b" l="l" r="r" t="t"/>
                <a:pathLst>
                  <a:path extrusionOk="0" h="15" w="27">
                    <a:moveTo>
                      <a:pt x="27" y="7"/>
                    </a:moveTo>
                    <a:lnTo>
                      <a:pt x="27" y="9"/>
                    </a:lnTo>
                    <a:lnTo>
                      <a:pt x="27" y="11"/>
                    </a:lnTo>
                    <a:lnTo>
                      <a:pt x="25" y="13"/>
                    </a:lnTo>
                    <a:lnTo>
                      <a:pt x="23" y="15"/>
                    </a:lnTo>
                    <a:lnTo>
                      <a:pt x="21" y="15"/>
                    </a:lnTo>
                    <a:lnTo>
                      <a:pt x="0" y="15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5" y="2"/>
                    </a:lnTo>
                    <a:lnTo>
                      <a:pt x="27" y="4"/>
                    </a:lnTo>
                    <a:lnTo>
                      <a:pt x="27" y="7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1F1A1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9" name="Google Shape;2189;p29"/>
              <p:cNvSpPr/>
              <p:nvPr/>
            </p:nvSpPr>
            <p:spPr>
              <a:xfrm>
                <a:off x="4922" y="2941"/>
                <a:ext cx="28" cy="15"/>
              </a:xfrm>
              <a:custGeom>
                <a:rect b="b" l="l" r="r" t="t"/>
                <a:pathLst>
                  <a:path extrusionOk="0" h="15" w="28">
                    <a:moveTo>
                      <a:pt x="28" y="7"/>
                    </a:moveTo>
                    <a:lnTo>
                      <a:pt x="28" y="7"/>
                    </a:lnTo>
                    <a:lnTo>
                      <a:pt x="26" y="11"/>
                    </a:lnTo>
                    <a:lnTo>
                      <a:pt x="26" y="13"/>
                    </a:lnTo>
                    <a:lnTo>
                      <a:pt x="25" y="15"/>
                    </a:lnTo>
                    <a:lnTo>
                      <a:pt x="21" y="15"/>
                    </a:lnTo>
                    <a:lnTo>
                      <a:pt x="0" y="15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5" y="0"/>
                    </a:lnTo>
                    <a:lnTo>
                      <a:pt x="26" y="2"/>
                    </a:lnTo>
                    <a:lnTo>
                      <a:pt x="26" y="3"/>
                    </a:lnTo>
                    <a:lnTo>
                      <a:pt x="28" y="7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0" name="Google Shape;2190;p29"/>
              <p:cNvSpPr/>
              <p:nvPr/>
            </p:nvSpPr>
            <p:spPr>
              <a:xfrm>
                <a:off x="4922" y="2941"/>
                <a:ext cx="28" cy="15"/>
              </a:xfrm>
              <a:custGeom>
                <a:rect b="b" l="l" r="r" t="t"/>
                <a:pathLst>
                  <a:path extrusionOk="0" h="15" w="28">
                    <a:moveTo>
                      <a:pt x="28" y="7"/>
                    </a:moveTo>
                    <a:lnTo>
                      <a:pt x="28" y="7"/>
                    </a:lnTo>
                    <a:lnTo>
                      <a:pt x="26" y="11"/>
                    </a:lnTo>
                    <a:lnTo>
                      <a:pt x="26" y="13"/>
                    </a:lnTo>
                    <a:lnTo>
                      <a:pt x="25" y="15"/>
                    </a:lnTo>
                    <a:lnTo>
                      <a:pt x="21" y="15"/>
                    </a:lnTo>
                    <a:lnTo>
                      <a:pt x="0" y="15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5" y="0"/>
                    </a:lnTo>
                    <a:lnTo>
                      <a:pt x="26" y="2"/>
                    </a:lnTo>
                    <a:lnTo>
                      <a:pt x="26" y="3"/>
                    </a:lnTo>
                    <a:lnTo>
                      <a:pt x="28" y="7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1F1A1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1" name="Google Shape;2191;p29"/>
              <p:cNvSpPr/>
              <p:nvPr/>
            </p:nvSpPr>
            <p:spPr>
              <a:xfrm>
                <a:off x="4887" y="2952"/>
                <a:ext cx="27" cy="15"/>
              </a:xfrm>
              <a:custGeom>
                <a:rect b="b" l="l" r="r" t="t"/>
                <a:pathLst>
                  <a:path extrusionOk="0" h="15" w="27">
                    <a:moveTo>
                      <a:pt x="27" y="8"/>
                    </a:moveTo>
                    <a:lnTo>
                      <a:pt x="27" y="10"/>
                    </a:lnTo>
                    <a:lnTo>
                      <a:pt x="27" y="12"/>
                    </a:lnTo>
                    <a:lnTo>
                      <a:pt x="25" y="14"/>
                    </a:lnTo>
                    <a:lnTo>
                      <a:pt x="23" y="15"/>
                    </a:lnTo>
                    <a:lnTo>
                      <a:pt x="21" y="15"/>
                    </a:lnTo>
                    <a:lnTo>
                      <a:pt x="0" y="15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3" y="2"/>
                    </a:lnTo>
                    <a:lnTo>
                      <a:pt x="25" y="2"/>
                    </a:lnTo>
                    <a:lnTo>
                      <a:pt x="27" y="4"/>
                    </a:ln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2" name="Google Shape;2192;p29"/>
              <p:cNvSpPr/>
              <p:nvPr/>
            </p:nvSpPr>
            <p:spPr>
              <a:xfrm>
                <a:off x="4887" y="2952"/>
                <a:ext cx="27" cy="15"/>
              </a:xfrm>
              <a:custGeom>
                <a:rect b="b" l="l" r="r" t="t"/>
                <a:pathLst>
                  <a:path extrusionOk="0" h="15" w="27">
                    <a:moveTo>
                      <a:pt x="27" y="8"/>
                    </a:moveTo>
                    <a:lnTo>
                      <a:pt x="27" y="10"/>
                    </a:lnTo>
                    <a:lnTo>
                      <a:pt x="27" y="12"/>
                    </a:lnTo>
                    <a:lnTo>
                      <a:pt x="25" y="14"/>
                    </a:lnTo>
                    <a:lnTo>
                      <a:pt x="23" y="15"/>
                    </a:lnTo>
                    <a:lnTo>
                      <a:pt x="21" y="15"/>
                    </a:lnTo>
                    <a:lnTo>
                      <a:pt x="0" y="15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3" y="2"/>
                    </a:lnTo>
                    <a:lnTo>
                      <a:pt x="25" y="2"/>
                    </a:lnTo>
                    <a:lnTo>
                      <a:pt x="27" y="4"/>
                    </a:lnTo>
                    <a:lnTo>
                      <a:pt x="27" y="8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1F1A1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3" name="Google Shape;2193;p29"/>
              <p:cNvSpPr/>
              <p:nvPr/>
            </p:nvSpPr>
            <p:spPr>
              <a:xfrm>
                <a:off x="4822" y="2998"/>
                <a:ext cx="69" cy="62"/>
              </a:xfrm>
              <a:custGeom>
                <a:rect b="b" l="l" r="r" t="t"/>
                <a:pathLst>
                  <a:path extrusionOk="0" h="62" w="69">
                    <a:moveTo>
                      <a:pt x="32" y="21"/>
                    </a:moveTo>
                    <a:lnTo>
                      <a:pt x="46" y="31"/>
                    </a:lnTo>
                    <a:lnTo>
                      <a:pt x="57" y="19"/>
                    </a:lnTo>
                    <a:lnTo>
                      <a:pt x="61" y="17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9" y="23"/>
                    </a:lnTo>
                    <a:lnTo>
                      <a:pt x="67" y="27"/>
                    </a:lnTo>
                    <a:lnTo>
                      <a:pt x="52" y="40"/>
                    </a:lnTo>
                    <a:lnTo>
                      <a:pt x="29" y="62"/>
                    </a:lnTo>
                    <a:lnTo>
                      <a:pt x="0" y="40"/>
                    </a:lnTo>
                    <a:lnTo>
                      <a:pt x="23" y="16"/>
                    </a:lnTo>
                    <a:lnTo>
                      <a:pt x="31" y="2"/>
                    </a:lnTo>
                    <a:lnTo>
                      <a:pt x="34" y="0"/>
                    </a:lnTo>
                    <a:lnTo>
                      <a:pt x="38" y="0"/>
                    </a:lnTo>
                    <a:lnTo>
                      <a:pt x="40" y="0"/>
                    </a:lnTo>
                    <a:lnTo>
                      <a:pt x="42" y="4"/>
                    </a:lnTo>
                    <a:lnTo>
                      <a:pt x="42" y="8"/>
                    </a:lnTo>
                    <a:lnTo>
                      <a:pt x="32" y="21"/>
                    </a:lnTo>
                    <a:close/>
                  </a:path>
                </a:pathLst>
              </a:custGeom>
              <a:solidFill>
                <a:srgbClr val="75C5F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4" name="Google Shape;2194;p29"/>
              <p:cNvSpPr/>
              <p:nvPr/>
            </p:nvSpPr>
            <p:spPr>
              <a:xfrm>
                <a:off x="4822" y="2998"/>
                <a:ext cx="69" cy="62"/>
              </a:xfrm>
              <a:custGeom>
                <a:rect b="b" l="l" r="r" t="t"/>
                <a:pathLst>
                  <a:path extrusionOk="0" h="62" w="69">
                    <a:moveTo>
                      <a:pt x="32" y="21"/>
                    </a:moveTo>
                    <a:lnTo>
                      <a:pt x="46" y="31"/>
                    </a:lnTo>
                    <a:lnTo>
                      <a:pt x="57" y="19"/>
                    </a:lnTo>
                    <a:lnTo>
                      <a:pt x="61" y="17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9" y="23"/>
                    </a:lnTo>
                    <a:lnTo>
                      <a:pt x="67" y="27"/>
                    </a:lnTo>
                    <a:lnTo>
                      <a:pt x="52" y="40"/>
                    </a:lnTo>
                    <a:lnTo>
                      <a:pt x="29" y="62"/>
                    </a:lnTo>
                    <a:lnTo>
                      <a:pt x="0" y="40"/>
                    </a:lnTo>
                    <a:lnTo>
                      <a:pt x="23" y="16"/>
                    </a:lnTo>
                    <a:lnTo>
                      <a:pt x="31" y="2"/>
                    </a:lnTo>
                    <a:lnTo>
                      <a:pt x="34" y="0"/>
                    </a:lnTo>
                    <a:lnTo>
                      <a:pt x="38" y="0"/>
                    </a:lnTo>
                    <a:lnTo>
                      <a:pt x="40" y="0"/>
                    </a:lnTo>
                    <a:lnTo>
                      <a:pt x="42" y="4"/>
                    </a:lnTo>
                    <a:lnTo>
                      <a:pt x="42" y="8"/>
                    </a:lnTo>
                    <a:lnTo>
                      <a:pt x="32" y="21"/>
                    </a:lnTo>
                  </a:path>
                </a:pathLst>
              </a:custGeom>
              <a:noFill/>
              <a:ln cap="flat" cmpd="sng" w="9525">
                <a:solidFill>
                  <a:srgbClr val="1F1A17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5" name="Google Shape;2195;p29"/>
              <p:cNvSpPr/>
              <p:nvPr/>
            </p:nvSpPr>
            <p:spPr>
              <a:xfrm>
                <a:off x="4881" y="3025"/>
                <a:ext cx="69" cy="61"/>
              </a:xfrm>
              <a:custGeom>
                <a:rect b="b" l="l" r="r" t="t"/>
                <a:pathLst>
                  <a:path extrusionOk="0" h="61" w="69">
                    <a:moveTo>
                      <a:pt x="37" y="23"/>
                    </a:moveTo>
                    <a:lnTo>
                      <a:pt x="23" y="31"/>
                    </a:lnTo>
                    <a:lnTo>
                      <a:pt x="12" y="19"/>
                    </a:lnTo>
                    <a:lnTo>
                      <a:pt x="8" y="19"/>
                    </a:lnTo>
                    <a:lnTo>
                      <a:pt x="2" y="19"/>
                    </a:lnTo>
                    <a:lnTo>
                      <a:pt x="2" y="19"/>
                    </a:lnTo>
                    <a:lnTo>
                      <a:pt x="0" y="25"/>
                    </a:lnTo>
                    <a:lnTo>
                      <a:pt x="2" y="29"/>
                    </a:lnTo>
                    <a:lnTo>
                      <a:pt x="18" y="42"/>
                    </a:lnTo>
                    <a:lnTo>
                      <a:pt x="41" y="61"/>
                    </a:lnTo>
                    <a:lnTo>
                      <a:pt x="69" y="42"/>
                    </a:lnTo>
                    <a:lnTo>
                      <a:pt x="46" y="15"/>
                    </a:lnTo>
                    <a:lnTo>
                      <a:pt x="39" y="2"/>
                    </a:lnTo>
                    <a:lnTo>
                      <a:pt x="35" y="0"/>
                    </a:lnTo>
                    <a:lnTo>
                      <a:pt x="31" y="0"/>
                    </a:lnTo>
                    <a:lnTo>
                      <a:pt x="29" y="2"/>
                    </a:lnTo>
                    <a:lnTo>
                      <a:pt x="27" y="6"/>
                    </a:lnTo>
                    <a:lnTo>
                      <a:pt x="27" y="10"/>
                    </a:lnTo>
                    <a:lnTo>
                      <a:pt x="37" y="23"/>
                    </a:lnTo>
                    <a:close/>
                  </a:path>
                </a:pathLst>
              </a:custGeom>
              <a:solidFill>
                <a:srgbClr val="75C5F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6" name="Google Shape;2196;p29"/>
              <p:cNvSpPr/>
              <p:nvPr/>
            </p:nvSpPr>
            <p:spPr>
              <a:xfrm>
                <a:off x="4881" y="3025"/>
                <a:ext cx="69" cy="61"/>
              </a:xfrm>
              <a:custGeom>
                <a:rect b="b" l="l" r="r" t="t"/>
                <a:pathLst>
                  <a:path extrusionOk="0" h="61" w="69">
                    <a:moveTo>
                      <a:pt x="37" y="23"/>
                    </a:moveTo>
                    <a:lnTo>
                      <a:pt x="23" y="31"/>
                    </a:lnTo>
                    <a:lnTo>
                      <a:pt x="12" y="19"/>
                    </a:lnTo>
                    <a:lnTo>
                      <a:pt x="8" y="19"/>
                    </a:lnTo>
                    <a:lnTo>
                      <a:pt x="2" y="19"/>
                    </a:lnTo>
                    <a:lnTo>
                      <a:pt x="2" y="19"/>
                    </a:lnTo>
                    <a:lnTo>
                      <a:pt x="0" y="25"/>
                    </a:lnTo>
                    <a:lnTo>
                      <a:pt x="2" y="29"/>
                    </a:lnTo>
                    <a:lnTo>
                      <a:pt x="18" y="42"/>
                    </a:lnTo>
                    <a:lnTo>
                      <a:pt x="41" y="61"/>
                    </a:lnTo>
                    <a:lnTo>
                      <a:pt x="69" y="42"/>
                    </a:lnTo>
                    <a:lnTo>
                      <a:pt x="46" y="15"/>
                    </a:lnTo>
                    <a:lnTo>
                      <a:pt x="39" y="2"/>
                    </a:lnTo>
                    <a:lnTo>
                      <a:pt x="35" y="0"/>
                    </a:lnTo>
                    <a:lnTo>
                      <a:pt x="31" y="0"/>
                    </a:lnTo>
                    <a:lnTo>
                      <a:pt x="29" y="2"/>
                    </a:lnTo>
                    <a:lnTo>
                      <a:pt x="27" y="6"/>
                    </a:lnTo>
                    <a:lnTo>
                      <a:pt x="27" y="10"/>
                    </a:lnTo>
                    <a:lnTo>
                      <a:pt x="37" y="23"/>
                    </a:lnTo>
                  </a:path>
                </a:pathLst>
              </a:custGeom>
              <a:noFill/>
              <a:ln cap="flat" cmpd="sng" w="9525">
                <a:solidFill>
                  <a:srgbClr val="1F1A17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197" name="Google Shape;2197;p29"/>
              <p:cNvGrpSpPr/>
              <p:nvPr/>
            </p:nvGrpSpPr>
            <p:grpSpPr>
              <a:xfrm>
                <a:off x="5403" y="2831"/>
                <a:ext cx="350" cy="499"/>
                <a:chOff x="5403" y="2831"/>
                <a:chExt cx="350" cy="499"/>
              </a:xfrm>
            </p:grpSpPr>
            <p:sp>
              <p:nvSpPr>
                <p:cNvPr id="2198" name="Google Shape;2198;p29"/>
                <p:cNvSpPr/>
                <p:nvPr/>
              </p:nvSpPr>
              <p:spPr>
                <a:xfrm>
                  <a:off x="5440" y="2900"/>
                  <a:ext cx="98" cy="37"/>
                </a:xfrm>
                <a:custGeom>
                  <a:rect b="b" l="l" r="r" t="t"/>
                  <a:pathLst>
                    <a:path extrusionOk="0" h="37" w="98">
                      <a:moveTo>
                        <a:pt x="98" y="12"/>
                      </a:moveTo>
                      <a:lnTo>
                        <a:pt x="92" y="37"/>
                      </a:lnTo>
                      <a:lnTo>
                        <a:pt x="21" y="35"/>
                      </a:lnTo>
                      <a:lnTo>
                        <a:pt x="17" y="27"/>
                      </a:lnTo>
                      <a:lnTo>
                        <a:pt x="11" y="20"/>
                      </a:lnTo>
                      <a:lnTo>
                        <a:pt x="6" y="18"/>
                      </a:lnTo>
                      <a:lnTo>
                        <a:pt x="2" y="14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4"/>
                      </a:lnTo>
                      <a:lnTo>
                        <a:pt x="2" y="0"/>
                      </a:lnTo>
                      <a:lnTo>
                        <a:pt x="98" y="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 u="sng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99" name="Google Shape;2199;p29"/>
                <p:cNvSpPr/>
                <p:nvPr/>
              </p:nvSpPr>
              <p:spPr>
                <a:xfrm>
                  <a:off x="5440" y="2900"/>
                  <a:ext cx="98" cy="37"/>
                </a:xfrm>
                <a:custGeom>
                  <a:rect b="b" l="l" r="r" t="t"/>
                  <a:pathLst>
                    <a:path extrusionOk="0" h="37" w="98">
                      <a:moveTo>
                        <a:pt x="98" y="12"/>
                      </a:moveTo>
                      <a:lnTo>
                        <a:pt x="92" y="37"/>
                      </a:lnTo>
                      <a:lnTo>
                        <a:pt x="21" y="35"/>
                      </a:lnTo>
                      <a:lnTo>
                        <a:pt x="17" y="27"/>
                      </a:lnTo>
                      <a:lnTo>
                        <a:pt x="11" y="20"/>
                      </a:lnTo>
                      <a:lnTo>
                        <a:pt x="6" y="18"/>
                      </a:lnTo>
                      <a:lnTo>
                        <a:pt x="2" y="14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4"/>
                      </a:lnTo>
                      <a:lnTo>
                        <a:pt x="2" y="0"/>
                      </a:lnTo>
                      <a:lnTo>
                        <a:pt x="98" y="12"/>
                      </a:lnTo>
                      <a:close/>
                    </a:path>
                  </a:pathLst>
                </a:custGeom>
                <a:noFill/>
                <a:ln cap="flat" cmpd="sng" w="9525">
                  <a:solidFill>
                    <a:srgbClr val="1F1A17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 u="sng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00" name="Google Shape;2200;p29"/>
                <p:cNvSpPr/>
                <p:nvPr/>
              </p:nvSpPr>
              <p:spPr>
                <a:xfrm>
                  <a:off x="5403" y="2950"/>
                  <a:ext cx="100" cy="37"/>
                </a:xfrm>
                <a:custGeom>
                  <a:rect b="b" l="l" r="r" t="t"/>
                  <a:pathLst>
                    <a:path extrusionOk="0" h="37" w="100">
                      <a:moveTo>
                        <a:pt x="0" y="0"/>
                      </a:moveTo>
                      <a:lnTo>
                        <a:pt x="2" y="6"/>
                      </a:lnTo>
                      <a:lnTo>
                        <a:pt x="4" y="10"/>
                      </a:lnTo>
                      <a:lnTo>
                        <a:pt x="8" y="10"/>
                      </a:lnTo>
                      <a:lnTo>
                        <a:pt x="14" y="14"/>
                      </a:lnTo>
                      <a:lnTo>
                        <a:pt x="18" y="16"/>
                      </a:lnTo>
                      <a:lnTo>
                        <a:pt x="19" y="17"/>
                      </a:lnTo>
                      <a:lnTo>
                        <a:pt x="16" y="21"/>
                      </a:lnTo>
                      <a:lnTo>
                        <a:pt x="12" y="23"/>
                      </a:lnTo>
                      <a:lnTo>
                        <a:pt x="8" y="27"/>
                      </a:lnTo>
                      <a:lnTo>
                        <a:pt x="4" y="31"/>
                      </a:lnTo>
                      <a:lnTo>
                        <a:pt x="0" y="33"/>
                      </a:lnTo>
                      <a:lnTo>
                        <a:pt x="2" y="37"/>
                      </a:lnTo>
                      <a:lnTo>
                        <a:pt x="98" y="37"/>
                      </a:lnTo>
                      <a:lnTo>
                        <a:pt x="100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D137B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 u="sng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01" name="Google Shape;2201;p29"/>
                <p:cNvSpPr/>
                <p:nvPr/>
              </p:nvSpPr>
              <p:spPr>
                <a:xfrm>
                  <a:off x="5403" y="2950"/>
                  <a:ext cx="100" cy="37"/>
                </a:xfrm>
                <a:custGeom>
                  <a:rect b="b" l="l" r="r" t="t"/>
                  <a:pathLst>
                    <a:path extrusionOk="0" h="37" w="100">
                      <a:moveTo>
                        <a:pt x="0" y="0"/>
                      </a:moveTo>
                      <a:lnTo>
                        <a:pt x="2" y="6"/>
                      </a:lnTo>
                      <a:lnTo>
                        <a:pt x="4" y="10"/>
                      </a:lnTo>
                      <a:lnTo>
                        <a:pt x="8" y="10"/>
                      </a:lnTo>
                      <a:lnTo>
                        <a:pt x="14" y="14"/>
                      </a:lnTo>
                      <a:lnTo>
                        <a:pt x="18" y="16"/>
                      </a:lnTo>
                      <a:lnTo>
                        <a:pt x="19" y="17"/>
                      </a:lnTo>
                      <a:lnTo>
                        <a:pt x="16" y="21"/>
                      </a:lnTo>
                      <a:lnTo>
                        <a:pt x="12" y="23"/>
                      </a:lnTo>
                      <a:lnTo>
                        <a:pt x="8" y="27"/>
                      </a:lnTo>
                      <a:lnTo>
                        <a:pt x="4" y="31"/>
                      </a:lnTo>
                      <a:lnTo>
                        <a:pt x="0" y="33"/>
                      </a:lnTo>
                      <a:lnTo>
                        <a:pt x="2" y="37"/>
                      </a:lnTo>
                      <a:lnTo>
                        <a:pt x="98" y="37"/>
                      </a:lnTo>
                      <a:lnTo>
                        <a:pt x="10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cap="flat" cmpd="sng" w="9525">
                  <a:solidFill>
                    <a:srgbClr val="1F1A17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 u="sng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02" name="Google Shape;2202;p29"/>
                <p:cNvSpPr/>
                <p:nvPr/>
              </p:nvSpPr>
              <p:spPr>
                <a:xfrm>
                  <a:off x="5453" y="2831"/>
                  <a:ext cx="300" cy="499"/>
                </a:xfrm>
                <a:custGeom>
                  <a:rect b="b" l="l" r="r" t="t"/>
                  <a:pathLst>
                    <a:path extrusionOk="0" h="499" w="300">
                      <a:moveTo>
                        <a:pt x="265" y="499"/>
                      </a:moveTo>
                      <a:lnTo>
                        <a:pt x="282" y="497"/>
                      </a:lnTo>
                      <a:lnTo>
                        <a:pt x="300" y="495"/>
                      </a:lnTo>
                      <a:lnTo>
                        <a:pt x="300" y="2"/>
                      </a:lnTo>
                      <a:lnTo>
                        <a:pt x="282" y="0"/>
                      </a:lnTo>
                      <a:lnTo>
                        <a:pt x="265" y="0"/>
                      </a:lnTo>
                      <a:lnTo>
                        <a:pt x="238" y="2"/>
                      </a:lnTo>
                      <a:lnTo>
                        <a:pt x="211" y="6"/>
                      </a:lnTo>
                      <a:lnTo>
                        <a:pt x="186" y="12"/>
                      </a:lnTo>
                      <a:lnTo>
                        <a:pt x="161" y="19"/>
                      </a:lnTo>
                      <a:lnTo>
                        <a:pt x="138" y="31"/>
                      </a:lnTo>
                      <a:lnTo>
                        <a:pt x="117" y="42"/>
                      </a:lnTo>
                      <a:lnTo>
                        <a:pt x="96" y="58"/>
                      </a:lnTo>
                      <a:lnTo>
                        <a:pt x="79" y="73"/>
                      </a:lnTo>
                      <a:lnTo>
                        <a:pt x="62" y="90"/>
                      </a:lnTo>
                      <a:lnTo>
                        <a:pt x="46" y="110"/>
                      </a:lnTo>
                      <a:lnTo>
                        <a:pt x="33" y="131"/>
                      </a:lnTo>
                      <a:lnTo>
                        <a:pt x="21" y="152"/>
                      </a:lnTo>
                      <a:lnTo>
                        <a:pt x="12" y="175"/>
                      </a:lnTo>
                      <a:lnTo>
                        <a:pt x="6" y="200"/>
                      </a:lnTo>
                      <a:lnTo>
                        <a:pt x="2" y="223"/>
                      </a:lnTo>
                      <a:lnTo>
                        <a:pt x="0" y="250"/>
                      </a:lnTo>
                      <a:lnTo>
                        <a:pt x="2" y="275"/>
                      </a:lnTo>
                      <a:lnTo>
                        <a:pt x="6" y="300"/>
                      </a:lnTo>
                      <a:lnTo>
                        <a:pt x="12" y="323"/>
                      </a:lnTo>
                      <a:lnTo>
                        <a:pt x="21" y="346"/>
                      </a:lnTo>
                      <a:lnTo>
                        <a:pt x="33" y="369"/>
                      </a:lnTo>
                      <a:lnTo>
                        <a:pt x="46" y="388"/>
                      </a:lnTo>
                      <a:lnTo>
                        <a:pt x="62" y="407"/>
                      </a:lnTo>
                      <a:lnTo>
                        <a:pt x="79" y="424"/>
                      </a:lnTo>
                      <a:lnTo>
                        <a:pt x="96" y="442"/>
                      </a:lnTo>
                      <a:lnTo>
                        <a:pt x="117" y="455"/>
                      </a:lnTo>
                      <a:lnTo>
                        <a:pt x="138" y="468"/>
                      </a:lnTo>
                      <a:lnTo>
                        <a:pt x="161" y="478"/>
                      </a:lnTo>
                      <a:lnTo>
                        <a:pt x="186" y="488"/>
                      </a:lnTo>
                      <a:lnTo>
                        <a:pt x="211" y="493"/>
                      </a:lnTo>
                      <a:lnTo>
                        <a:pt x="238" y="497"/>
                      </a:lnTo>
                      <a:lnTo>
                        <a:pt x="265" y="499"/>
                      </a:lnTo>
                      <a:close/>
                    </a:path>
                  </a:pathLst>
                </a:custGeom>
                <a:solidFill>
                  <a:srgbClr val="797297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 u="sng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03" name="Google Shape;2203;p29"/>
                <p:cNvSpPr/>
                <p:nvPr/>
              </p:nvSpPr>
              <p:spPr>
                <a:xfrm>
                  <a:off x="5453" y="2831"/>
                  <a:ext cx="300" cy="499"/>
                </a:xfrm>
                <a:custGeom>
                  <a:rect b="b" l="l" r="r" t="t"/>
                  <a:pathLst>
                    <a:path extrusionOk="0" h="499" w="300">
                      <a:moveTo>
                        <a:pt x="265" y="499"/>
                      </a:moveTo>
                      <a:lnTo>
                        <a:pt x="282" y="497"/>
                      </a:lnTo>
                      <a:lnTo>
                        <a:pt x="300" y="495"/>
                      </a:lnTo>
                      <a:lnTo>
                        <a:pt x="300" y="2"/>
                      </a:lnTo>
                      <a:lnTo>
                        <a:pt x="282" y="0"/>
                      </a:lnTo>
                      <a:lnTo>
                        <a:pt x="265" y="0"/>
                      </a:lnTo>
                      <a:lnTo>
                        <a:pt x="238" y="2"/>
                      </a:lnTo>
                      <a:lnTo>
                        <a:pt x="211" y="6"/>
                      </a:lnTo>
                      <a:lnTo>
                        <a:pt x="186" y="12"/>
                      </a:lnTo>
                      <a:lnTo>
                        <a:pt x="161" y="19"/>
                      </a:lnTo>
                      <a:lnTo>
                        <a:pt x="138" y="31"/>
                      </a:lnTo>
                      <a:lnTo>
                        <a:pt x="117" y="42"/>
                      </a:lnTo>
                      <a:lnTo>
                        <a:pt x="96" y="58"/>
                      </a:lnTo>
                      <a:lnTo>
                        <a:pt x="79" y="73"/>
                      </a:lnTo>
                      <a:lnTo>
                        <a:pt x="62" y="90"/>
                      </a:lnTo>
                      <a:lnTo>
                        <a:pt x="46" y="110"/>
                      </a:lnTo>
                      <a:lnTo>
                        <a:pt x="33" y="131"/>
                      </a:lnTo>
                      <a:lnTo>
                        <a:pt x="21" y="152"/>
                      </a:lnTo>
                      <a:lnTo>
                        <a:pt x="12" y="175"/>
                      </a:lnTo>
                      <a:lnTo>
                        <a:pt x="6" y="200"/>
                      </a:lnTo>
                      <a:lnTo>
                        <a:pt x="2" y="223"/>
                      </a:lnTo>
                      <a:lnTo>
                        <a:pt x="0" y="250"/>
                      </a:lnTo>
                      <a:lnTo>
                        <a:pt x="2" y="275"/>
                      </a:lnTo>
                      <a:lnTo>
                        <a:pt x="6" y="300"/>
                      </a:lnTo>
                      <a:lnTo>
                        <a:pt x="12" y="323"/>
                      </a:lnTo>
                      <a:lnTo>
                        <a:pt x="21" y="346"/>
                      </a:lnTo>
                      <a:lnTo>
                        <a:pt x="33" y="369"/>
                      </a:lnTo>
                      <a:lnTo>
                        <a:pt x="46" y="388"/>
                      </a:lnTo>
                      <a:lnTo>
                        <a:pt x="62" y="407"/>
                      </a:lnTo>
                      <a:lnTo>
                        <a:pt x="79" y="424"/>
                      </a:lnTo>
                      <a:lnTo>
                        <a:pt x="96" y="442"/>
                      </a:lnTo>
                      <a:lnTo>
                        <a:pt x="117" y="455"/>
                      </a:lnTo>
                      <a:lnTo>
                        <a:pt x="138" y="468"/>
                      </a:lnTo>
                      <a:lnTo>
                        <a:pt x="161" y="478"/>
                      </a:lnTo>
                      <a:lnTo>
                        <a:pt x="186" y="488"/>
                      </a:lnTo>
                      <a:lnTo>
                        <a:pt x="211" y="493"/>
                      </a:lnTo>
                      <a:lnTo>
                        <a:pt x="238" y="497"/>
                      </a:lnTo>
                      <a:lnTo>
                        <a:pt x="265" y="499"/>
                      </a:lnTo>
                      <a:close/>
                    </a:path>
                  </a:pathLst>
                </a:custGeom>
                <a:noFill/>
                <a:ln cap="flat" cmpd="sng" w="9525">
                  <a:solidFill>
                    <a:srgbClr val="1F1A17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 u="sng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04" name="Google Shape;2204;p29"/>
                <p:cNvSpPr/>
                <p:nvPr/>
              </p:nvSpPr>
              <p:spPr>
                <a:xfrm>
                  <a:off x="5501" y="2849"/>
                  <a:ext cx="252" cy="435"/>
                </a:xfrm>
                <a:custGeom>
                  <a:rect b="b" l="l" r="r" t="t"/>
                  <a:pathLst>
                    <a:path extrusionOk="0" h="435" w="252">
                      <a:moveTo>
                        <a:pt x="232" y="435"/>
                      </a:moveTo>
                      <a:lnTo>
                        <a:pt x="242" y="435"/>
                      </a:lnTo>
                      <a:lnTo>
                        <a:pt x="252" y="433"/>
                      </a:lnTo>
                      <a:lnTo>
                        <a:pt x="252" y="0"/>
                      </a:lnTo>
                      <a:lnTo>
                        <a:pt x="242" y="0"/>
                      </a:lnTo>
                      <a:lnTo>
                        <a:pt x="232" y="0"/>
                      </a:lnTo>
                      <a:lnTo>
                        <a:pt x="209" y="0"/>
                      </a:lnTo>
                      <a:lnTo>
                        <a:pt x="186" y="3"/>
                      </a:lnTo>
                      <a:lnTo>
                        <a:pt x="163" y="9"/>
                      </a:lnTo>
                      <a:lnTo>
                        <a:pt x="142" y="17"/>
                      </a:lnTo>
                      <a:lnTo>
                        <a:pt x="123" y="24"/>
                      </a:lnTo>
                      <a:lnTo>
                        <a:pt x="104" y="36"/>
                      </a:lnTo>
                      <a:lnTo>
                        <a:pt x="85" y="49"/>
                      </a:lnTo>
                      <a:lnTo>
                        <a:pt x="69" y="63"/>
                      </a:lnTo>
                      <a:lnTo>
                        <a:pt x="54" y="78"/>
                      </a:lnTo>
                      <a:lnTo>
                        <a:pt x="40" y="95"/>
                      </a:lnTo>
                      <a:lnTo>
                        <a:pt x="29" y="113"/>
                      </a:lnTo>
                      <a:lnTo>
                        <a:pt x="19" y="132"/>
                      </a:lnTo>
                      <a:lnTo>
                        <a:pt x="12" y="153"/>
                      </a:lnTo>
                      <a:lnTo>
                        <a:pt x="6" y="172"/>
                      </a:lnTo>
                      <a:lnTo>
                        <a:pt x="2" y="195"/>
                      </a:lnTo>
                      <a:lnTo>
                        <a:pt x="0" y="216"/>
                      </a:lnTo>
                      <a:lnTo>
                        <a:pt x="2" y="239"/>
                      </a:lnTo>
                      <a:lnTo>
                        <a:pt x="6" y="260"/>
                      </a:lnTo>
                      <a:lnTo>
                        <a:pt x="12" y="282"/>
                      </a:lnTo>
                      <a:lnTo>
                        <a:pt x="19" y="301"/>
                      </a:lnTo>
                      <a:lnTo>
                        <a:pt x="29" y="320"/>
                      </a:lnTo>
                      <a:lnTo>
                        <a:pt x="40" y="339"/>
                      </a:lnTo>
                      <a:lnTo>
                        <a:pt x="54" y="355"/>
                      </a:lnTo>
                      <a:lnTo>
                        <a:pt x="69" y="370"/>
                      </a:lnTo>
                      <a:lnTo>
                        <a:pt x="85" y="385"/>
                      </a:lnTo>
                      <a:lnTo>
                        <a:pt x="104" y="397"/>
                      </a:lnTo>
                      <a:lnTo>
                        <a:pt x="123" y="408"/>
                      </a:lnTo>
                      <a:lnTo>
                        <a:pt x="142" y="418"/>
                      </a:lnTo>
                      <a:lnTo>
                        <a:pt x="163" y="426"/>
                      </a:lnTo>
                      <a:lnTo>
                        <a:pt x="186" y="429"/>
                      </a:lnTo>
                      <a:lnTo>
                        <a:pt x="209" y="433"/>
                      </a:lnTo>
                      <a:lnTo>
                        <a:pt x="232" y="435"/>
                      </a:lnTo>
                      <a:close/>
                    </a:path>
                  </a:pathLst>
                </a:custGeom>
                <a:solidFill>
                  <a:srgbClr val="887FAD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 u="sng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05" name="Google Shape;2205;p29"/>
                <p:cNvSpPr/>
                <p:nvPr/>
              </p:nvSpPr>
              <p:spPr>
                <a:xfrm>
                  <a:off x="5501" y="2849"/>
                  <a:ext cx="252" cy="435"/>
                </a:xfrm>
                <a:custGeom>
                  <a:rect b="b" l="l" r="r" t="t"/>
                  <a:pathLst>
                    <a:path extrusionOk="0" h="435" w="252">
                      <a:moveTo>
                        <a:pt x="232" y="435"/>
                      </a:moveTo>
                      <a:lnTo>
                        <a:pt x="242" y="435"/>
                      </a:lnTo>
                      <a:lnTo>
                        <a:pt x="252" y="433"/>
                      </a:lnTo>
                      <a:lnTo>
                        <a:pt x="252" y="0"/>
                      </a:lnTo>
                      <a:lnTo>
                        <a:pt x="242" y="0"/>
                      </a:lnTo>
                      <a:lnTo>
                        <a:pt x="232" y="0"/>
                      </a:lnTo>
                      <a:lnTo>
                        <a:pt x="209" y="0"/>
                      </a:lnTo>
                      <a:lnTo>
                        <a:pt x="186" y="3"/>
                      </a:lnTo>
                      <a:lnTo>
                        <a:pt x="163" y="9"/>
                      </a:lnTo>
                      <a:lnTo>
                        <a:pt x="142" y="17"/>
                      </a:lnTo>
                      <a:lnTo>
                        <a:pt x="123" y="24"/>
                      </a:lnTo>
                      <a:lnTo>
                        <a:pt x="104" y="36"/>
                      </a:lnTo>
                      <a:lnTo>
                        <a:pt x="85" y="49"/>
                      </a:lnTo>
                      <a:lnTo>
                        <a:pt x="69" y="63"/>
                      </a:lnTo>
                      <a:lnTo>
                        <a:pt x="54" y="78"/>
                      </a:lnTo>
                      <a:lnTo>
                        <a:pt x="40" y="95"/>
                      </a:lnTo>
                      <a:lnTo>
                        <a:pt x="29" y="113"/>
                      </a:lnTo>
                      <a:lnTo>
                        <a:pt x="19" y="132"/>
                      </a:lnTo>
                      <a:lnTo>
                        <a:pt x="12" y="153"/>
                      </a:lnTo>
                      <a:lnTo>
                        <a:pt x="6" y="172"/>
                      </a:lnTo>
                      <a:lnTo>
                        <a:pt x="2" y="195"/>
                      </a:lnTo>
                      <a:lnTo>
                        <a:pt x="0" y="216"/>
                      </a:lnTo>
                      <a:lnTo>
                        <a:pt x="2" y="239"/>
                      </a:lnTo>
                      <a:lnTo>
                        <a:pt x="6" y="260"/>
                      </a:lnTo>
                      <a:lnTo>
                        <a:pt x="12" y="282"/>
                      </a:lnTo>
                      <a:lnTo>
                        <a:pt x="19" y="301"/>
                      </a:lnTo>
                      <a:lnTo>
                        <a:pt x="29" y="320"/>
                      </a:lnTo>
                      <a:lnTo>
                        <a:pt x="40" y="339"/>
                      </a:lnTo>
                      <a:lnTo>
                        <a:pt x="54" y="355"/>
                      </a:lnTo>
                      <a:lnTo>
                        <a:pt x="69" y="370"/>
                      </a:lnTo>
                      <a:lnTo>
                        <a:pt x="85" y="385"/>
                      </a:lnTo>
                      <a:lnTo>
                        <a:pt x="104" y="397"/>
                      </a:lnTo>
                      <a:lnTo>
                        <a:pt x="123" y="408"/>
                      </a:lnTo>
                      <a:lnTo>
                        <a:pt x="142" y="418"/>
                      </a:lnTo>
                      <a:lnTo>
                        <a:pt x="163" y="426"/>
                      </a:lnTo>
                      <a:lnTo>
                        <a:pt x="186" y="429"/>
                      </a:lnTo>
                      <a:lnTo>
                        <a:pt x="209" y="433"/>
                      </a:lnTo>
                      <a:lnTo>
                        <a:pt x="232" y="435"/>
                      </a:lnTo>
                      <a:close/>
                    </a:path>
                  </a:pathLst>
                </a:custGeom>
                <a:noFill/>
                <a:ln cap="flat" cmpd="sng" w="9525">
                  <a:solidFill>
                    <a:srgbClr val="1F1A17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 u="sng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06" name="Google Shape;2206;p29"/>
                <p:cNvSpPr/>
                <p:nvPr/>
              </p:nvSpPr>
              <p:spPr>
                <a:xfrm>
                  <a:off x="5534" y="3058"/>
                  <a:ext cx="69" cy="78"/>
                </a:xfrm>
                <a:custGeom>
                  <a:rect b="b" l="l" r="r" t="t"/>
                  <a:pathLst>
                    <a:path extrusionOk="0" h="78" w="69">
                      <a:moveTo>
                        <a:pt x="54" y="50"/>
                      </a:moveTo>
                      <a:lnTo>
                        <a:pt x="69" y="53"/>
                      </a:lnTo>
                      <a:lnTo>
                        <a:pt x="65" y="65"/>
                      </a:lnTo>
                      <a:lnTo>
                        <a:pt x="57" y="73"/>
                      </a:lnTo>
                      <a:lnTo>
                        <a:pt x="48" y="76"/>
                      </a:lnTo>
                      <a:lnTo>
                        <a:pt x="36" y="78"/>
                      </a:lnTo>
                      <a:lnTo>
                        <a:pt x="29" y="78"/>
                      </a:lnTo>
                      <a:lnTo>
                        <a:pt x="21" y="76"/>
                      </a:lnTo>
                      <a:lnTo>
                        <a:pt x="15" y="73"/>
                      </a:lnTo>
                      <a:lnTo>
                        <a:pt x="9" y="69"/>
                      </a:lnTo>
                      <a:lnTo>
                        <a:pt x="6" y="63"/>
                      </a:lnTo>
                      <a:lnTo>
                        <a:pt x="2" y="55"/>
                      </a:lnTo>
                      <a:lnTo>
                        <a:pt x="0" y="48"/>
                      </a:lnTo>
                      <a:lnTo>
                        <a:pt x="0" y="40"/>
                      </a:lnTo>
                      <a:lnTo>
                        <a:pt x="0" y="30"/>
                      </a:lnTo>
                      <a:lnTo>
                        <a:pt x="2" y="23"/>
                      </a:lnTo>
                      <a:lnTo>
                        <a:pt x="6" y="15"/>
                      </a:lnTo>
                      <a:lnTo>
                        <a:pt x="9" y="9"/>
                      </a:lnTo>
                      <a:lnTo>
                        <a:pt x="15" y="5"/>
                      </a:lnTo>
                      <a:lnTo>
                        <a:pt x="21" y="2"/>
                      </a:lnTo>
                      <a:lnTo>
                        <a:pt x="29" y="0"/>
                      </a:lnTo>
                      <a:lnTo>
                        <a:pt x="36" y="0"/>
                      </a:lnTo>
                      <a:lnTo>
                        <a:pt x="44" y="0"/>
                      </a:lnTo>
                      <a:lnTo>
                        <a:pt x="50" y="2"/>
                      </a:lnTo>
                      <a:lnTo>
                        <a:pt x="55" y="4"/>
                      </a:lnTo>
                      <a:lnTo>
                        <a:pt x="61" y="7"/>
                      </a:lnTo>
                      <a:lnTo>
                        <a:pt x="67" y="13"/>
                      </a:lnTo>
                      <a:lnTo>
                        <a:pt x="69" y="21"/>
                      </a:lnTo>
                      <a:lnTo>
                        <a:pt x="54" y="25"/>
                      </a:lnTo>
                      <a:lnTo>
                        <a:pt x="52" y="21"/>
                      </a:lnTo>
                      <a:lnTo>
                        <a:pt x="48" y="15"/>
                      </a:lnTo>
                      <a:lnTo>
                        <a:pt x="42" y="13"/>
                      </a:lnTo>
                      <a:lnTo>
                        <a:pt x="36" y="13"/>
                      </a:lnTo>
                      <a:lnTo>
                        <a:pt x="29" y="13"/>
                      </a:lnTo>
                      <a:lnTo>
                        <a:pt x="21" y="19"/>
                      </a:lnTo>
                      <a:lnTo>
                        <a:pt x="17" y="27"/>
                      </a:lnTo>
                      <a:lnTo>
                        <a:pt x="15" y="38"/>
                      </a:lnTo>
                      <a:lnTo>
                        <a:pt x="17" y="51"/>
                      </a:lnTo>
                      <a:lnTo>
                        <a:pt x="21" y="59"/>
                      </a:lnTo>
                      <a:lnTo>
                        <a:pt x="29" y="63"/>
                      </a:lnTo>
                      <a:lnTo>
                        <a:pt x="36" y="65"/>
                      </a:lnTo>
                      <a:lnTo>
                        <a:pt x="42" y="65"/>
                      </a:lnTo>
                      <a:lnTo>
                        <a:pt x="48" y="61"/>
                      </a:lnTo>
                      <a:lnTo>
                        <a:pt x="52" y="55"/>
                      </a:lnTo>
                      <a:lnTo>
                        <a:pt x="54" y="5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 u="sng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07" name="Google Shape;2207;p29"/>
                <p:cNvSpPr/>
                <p:nvPr/>
              </p:nvSpPr>
              <p:spPr>
                <a:xfrm>
                  <a:off x="5618" y="3058"/>
                  <a:ext cx="67" cy="76"/>
                </a:xfrm>
                <a:custGeom>
                  <a:rect b="b" l="l" r="r" t="t"/>
                  <a:pathLst>
                    <a:path extrusionOk="0" h="76" w="67">
                      <a:moveTo>
                        <a:pt x="0" y="0"/>
                      </a:moveTo>
                      <a:lnTo>
                        <a:pt x="29" y="0"/>
                      </a:lnTo>
                      <a:lnTo>
                        <a:pt x="39" y="2"/>
                      </a:lnTo>
                      <a:lnTo>
                        <a:pt x="44" y="2"/>
                      </a:lnTo>
                      <a:lnTo>
                        <a:pt x="52" y="5"/>
                      </a:lnTo>
                      <a:lnTo>
                        <a:pt x="58" y="9"/>
                      </a:lnTo>
                      <a:lnTo>
                        <a:pt x="62" y="15"/>
                      </a:lnTo>
                      <a:lnTo>
                        <a:pt x="65" y="21"/>
                      </a:lnTo>
                      <a:lnTo>
                        <a:pt x="67" y="30"/>
                      </a:lnTo>
                      <a:lnTo>
                        <a:pt x="67" y="40"/>
                      </a:lnTo>
                      <a:lnTo>
                        <a:pt x="67" y="48"/>
                      </a:lnTo>
                      <a:lnTo>
                        <a:pt x="65" y="55"/>
                      </a:lnTo>
                      <a:lnTo>
                        <a:pt x="62" y="63"/>
                      </a:lnTo>
                      <a:lnTo>
                        <a:pt x="56" y="69"/>
                      </a:lnTo>
                      <a:lnTo>
                        <a:pt x="52" y="73"/>
                      </a:lnTo>
                      <a:lnTo>
                        <a:pt x="44" y="76"/>
                      </a:lnTo>
                      <a:lnTo>
                        <a:pt x="39" y="76"/>
                      </a:lnTo>
                      <a:lnTo>
                        <a:pt x="31" y="76"/>
                      </a:lnTo>
                      <a:lnTo>
                        <a:pt x="0" y="76"/>
                      </a:lnTo>
                      <a:lnTo>
                        <a:pt x="0" y="0"/>
                      </a:lnTo>
                      <a:close/>
                      <a:moveTo>
                        <a:pt x="16" y="13"/>
                      </a:moveTo>
                      <a:lnTo>
                        <a:pt x="16" y="65"/>
                      </a:lnTo>
                      <a:lnTo>
                        <a:pt x="29" y="65"/>
                      </a:lnTo>
                      <a:lnTo>
                        <a:pt x="35" y="65"/>
                      </a:lnTo>
                      <a:lnTo>
                        <a:pt x="39" y="63"/>
                      </a:lnTo>
                      <a:lnTo>
                        <a:pt x="42" y="63"/>
                      </a:lnTo>
                      <a:lnTo>
                        <a:pt x="44" y="61"/>
                      </a:lnTo>
                      <a:lnTo>
                        <a:pt x="48" y="57"/>
                      </a:lnTo>
                      <a:lnTo>
                        <a:pt x="50" y="53"/>
                      </a:lnTo>
                      <a:lnTo>
                        <a:pt x="50" y="48"/>
                      </a:lnTo>
                      <a:lnTo>
                        <a:pt x="50" y="38"/>
                      </a:lnTo>
                      <a:lnTo>
                        <a:pt x="50" y="30"/>
                      </a:lnTo>
                      <a:lnTo>
                        <a:pt x="50" y="25"/>
                      </a:lnTo>
                      <a:lnTo>
                        <a:pt x="48" y="21"/>
                      </a:lnTo>
                      <a:lnTo>
                        <a:pt x="44" y="17"/>
                      </a:lnTo>
                      <a:lnTo>
                        <a:pt x="41" y="15"/>
                      </a:lnTo>
                      <a:lnTo>
                        <a:pt x="37" y="15"/>
                      </a:lnTo>
                      <a:lnTo>
                        <a:pt x="33" y="13"/>
                      </a:lnTo>
                      <a:lnTo>
                        <a:pt x="23" y="13"/>
                      </a:lnTo>
                      <a:lnTo>
                        <a:pt x="16" y="1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 u="sng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08" name="Google Shape;2208;p29"/>
                <p:cNvSpPr/>
                <p:nvPr/>
              </p:nvSpPr>
              <p:spPr>
                <a:xfrm>
                  <a:off x="5693" y="3058"/>
                  <a:ext cx="60" cy="76"/>
                </a:xfrm>
                <a:custGeom>
                  <a:rect b="b" l="l" r="r" t="t"/>
                  <a:pathLst>
                    <a:path extrusionOk="0" h="76" w="60">
                      <a:moveTo>
                        <a:pt x="35" y="76"/>
                      </a:moveTo>
                      <a:lnTo>
                        <a:pt x="35" y="61"/>
                      </a:lnTo>
                      <a:lnTo>
                        <a:pt x="0" y="61"/>
                      </a:lnTo>
                      <a:lnTo>
                        <a:pt x="0" y="50"/>
                      </a:lnTo>
                      <a:lnTo>
                        <a:pt x="37" y="0"/>
                      </a:lnTo>
                      <a:lnTo>
                        <a:pt x="50" y="0"/>
                      </a:lnTo>
                      <a:lnTo>
                        <a:pt x="50" y="50"/>
                      </a:lnTo>
                      <a:lnTo>
                        <a:pt x="60" y="50"/>
                      </a:lnTo>
                      <a:lnTo>
                        <a:pt x="60" y="61"/>
                      </a:lnTo>
                      <a:lnTo>
                        <a:pt x="50" y="61"/>
                      </a:lnTo>
                      <a:lnTo>
                        <a:pt x="50" y="76"/>
                      </a:lnTo>
                      <a:lnTo>
                        <a:pt x="35" y="76"/>
                      </a:lnTo>
                      <a:close/>
                      <a:moveTo>
                        <a:pt x="35" y="50"/>
                      </a:moveTo>
                      <a:lnTo>
                        <a:pt x="35" y="23"/>
                      </a:lnTo>
                      <a:lnTo>
                        <a:pt x="15" y="50"/>
                      </a:lnTo>
                      <a:lnTo>
                        <a:pt x="35" y="5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 u="sng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209" name="Google Shape;2209;p29"/>
            <p:cNvGrpSpPr/>
            <p:nvPr/>
          </p:nvGrpSpPr>
          <p:grpSpPr>
            <a:xfrm>
              <a:off x="5199" y="2286"/>
              <a:ext cx="571" cy="499"/>
              <a:chOff x="5199" y="2286"/>
              <a:chExt cx="571" cy="499"/>
            </a:xfrm>
          </p:grpSpPr>
          <p:sp>
            <p:nvSpPr>
              <p:cNvPr id="2210" name="Google Shape;2210;p29"/>
              <p:cNvSpPr/>
              <p:nvPr/>
            </p:nvSpPr>
            <p:spPr>
              <a:xfrm>
                <a:off x="5448" y="2286"/>
                <a:ext cx="300" cy="499"/>
              </a:xfrm>
              <a:custGeom>
                <a:rect b="b" l="l" r="r" t="t"/>
                <a:pathLst>
                  <a:path extrusionOk="0" h="499" w="300">
                    <a:moveTo>
                      <a:pt x="265" y="499"/>
                    </a:moveTo>
                    <a:lnTo>
                      <a:pt x="282" y="497"/>
                    </a:lnTo>
                    <a:lnTo>
                      <a:pt x="300" y="495"/>
                    </a:lnTo>
                    <a:lnTo>
                      <a:pt x="300" y="2"/>
                    </a:lnTo>
                    <a:lnTo>
                      <a:pt x="282" y="0"/>
                    </a:lnTo>
                    <a:lnTo>
                      <a:pt x="265" y="0"/>
                    </a:lnTo>
                    <a:lnTo>
                      <a:pt x="238" y="2"/>
                    </a:lnTo>
                    <a:lnTo>
                      <a:pt x="211" y="6"/>
                    </a:lnTo>
                    <a:lnTo>
                      <a:pt x="186" y="12"/>
                    </a:lnTo>
                    <a:lnTo>
                      <a:pt x="161" y="19"/>
                    </a:lnTo>
                    <a:lnTo>
                      <a:pt x="138" y="31"/>
                    </a:lnTo>
                    <a:lnTo>
                      <a:pt x="117" y="42"/>
                    </a:lnTo>
                    <a:lnTo>
                      <a:pt x="96" y="58"/>
                    </a:lnTo>
                    <a:lnTo>
                      <a:pt x="79" y="73"/>
                    </a:lnTo>
                    <a:lnTo>
                      <a:pt x="62" y="90"/>
                    </a:lnTo>
                    <a:lnTo>
                      <a:pt x="46" y="110"/>
                    </a:lnTo>
                    <a:lnTo>
                      <a:pt x="33" y="131"/>
                    </a:lnTo>
                    <a:lnTo>
                      <a:pt x="21" y="152"/>
                    </a:lnTo>
                    <a:lnTo>
                      <a:pt x="12" y="175"/>
                    </a:lnTo>
                    <a:lnTo>
                      <a:pt x="6" y="200"/>
                    </a:lnTo>
                    <a:lnTo>
                      <a:pt x="2" y="223"/>
                    </a:lnTo>
                    <a:lnTo>
                      <a:pt x="0" y="250"/>
                    </a:lnTo>
                    <a:lnTo>
                      <a:pt x="2" y="275"/>
                    </a:lnTo>
                    <a:lnTo>
                      <a:pt x="6" y="300"/>
                    </a:lnTo>
                    <a:lnTo>
                      <a:pt x="12" y="323"/>
                    </a:lnTo>
                    <a:lnTo>
                      <a:pt x="21" y="346"/>
                    </a:lnTo>
                    <a:lnTo>
                      <a:pt x="33" y="369"/>
                    </a:lnTo>
                    <a:lnTo>
                      <a:pt x="46" y="388"/>
                    </a:lnTo>
                    <a:lnTo>
                      <a:pt x="62" y="407"/>
                    </a:lnTo>
                    <a:lnTo>
                      <a:pt x="79" y="424"/>
                    </a:lnTo>
                    <a:lnTo>
                      <a:pt x="96" y="442"/>
                    </a:lnTo>
                    <a:lnTo>
                      <a:pt x="117" y="455"/>
                    </a:lnTo>
                    <a:lnTo>
                      <a:pt x="138" y="468"/>
                    </a:lnTo>
                    <a:lnTo>
                      <a:pt x="161" y="478"/>
                    </a:lnTo>
                    <a:lnTo>
                      <a:pt x="186" y="488"/>
                    </a:lnTo>
                    <a:lnTo>
                      <a:pt x="211" y="493"/>
                    </a:lnTo>
                    <a:lnTo>
                      <a:pt x="238" y="497"/>
                    </a:lnTo>
                    <a:lnTo>
                      <a:pt x="265" y="499"/>
                    </a:lnTo>
                    <a:close/>
                  </a:path>
                </a:pathLst>
              </a:custGeom>
              <a:solidFill>
                <a:srgbClr val="79729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1" name="Google Shape;2211;p29"/>
              <p:cNvSpPr/>
              <p:nvPr/>
            </p:nvSpPr>
            <p:spPr>
              <a:xfrm>
                <a:off x="5448" y="2286"/>
                <a:ext cx="300" cy="499"/>
              </a:xfrm>
              <a:custGeom>
                <a:rect b="b" l="l" r="r" t="t"/>
                <a:pathLst>
                  <a:path extrusionOk="0" h="499" w="300">
                    <a:moveTo>
                      <a:pt x="265" y="499"/>
                    </a:moveTo>
                    <a:lnTo>
                      <a:pt x="282" y="497"/>
                    </a:lnTo>
                    <a:lnTo>
                      <a:pt x="300" y="495"/>
                    </a:lnTo>
                    <a:lnTo>
                      <a:pt x="300" y="2"/>
                    </a:lnTo>
                    <a:lnTo>
                      <a:pt x="282" y="0"/>
                    </a:lnTo>
                    <a:lnTo>
                      <a:pt x="265" y="0"/>
                    </a:lnTo>
                    <a:lnTo>
                      <a:pt x="238" y="2"/>
                    </a:lnTo>
                    <a:lnTo>
                      <a:pt x="211" y="6"/>
                    </a:lnTo>
                    <a:lnTo>
                      <a:pt x="186" y="12"/>
                    </a:lnTo>
                    <a:lnTo>
                      <a:pt x="161" y="19"/>
                    </a:lnTo>
                    <a:lnTo>
                      <a:pt x="138" y="31"/>
                    </a:lnTo>
                    <a:lnTo>
                      <a:pt x="117" y="42"/>
                    </a:lnTo>
                    <a:lnTo>
                      <a:pt x="96" y="58"/>
                    </a:lnTo>
                    <a:lnTo>
                      <a:pt x="79" y="73"/>
                    </a:lnTo>
                    <a:lnTo>
                      <a:pt x="62" y="90"/>
                    </a:lnTo>
                    <a:lnTo>
                      <a:pt x="46" y="110"/>
                    </a:lnTo>
                    <a:lnTo>
                      <a:pt x="33" y="131"/>
                    </a:lnTo>
                    <a:lnTo>
                      <a:pt x="21" y="152"/>
                    </a:lnTo>
                    <a:lnTo>
                      <a:pt x="12" y="175"/>
                    </a:lnTo>
                    <a:lnTo>
                      <a:pt x="6" y="200"/>
                    </a:lnTo>
                    <a:lnTo>
                      <a:pt x="2" y="223"/>
                    </a:lnTo>
                    <a:lnTo>
                      <a:pt x="0" y="250"/>
                    </a:lnTo>
                    <a:lnTo>
                      <a:pt x="2" y="275"/>
                    </a:lnTo>
                    <a:lnTo>
                      <a:pt x="6" y="300"/>
                    </a:lnTo>
                    <a:lnTo>
                      <a:pt x="12" y="323"/>
                    </a:lnTo>
                    <a:lnTo>
                      <a:pt x="21" y="346"/>
                    </a:lnTo>
                    <a:lnTo>
                      <a:pt x="33" y="369"/>
                    </a:lnTo>
                    <a:lnTo>
                      <a:pt x="46" y="388"/>
                    </a:lnTo>
                    <a:lnTo>
                      <a:pt x="62" y="407"/>
                    </a:lnTo>
                    <a:lnTo>
                      <a:pt x="79" y="424"/>
                    </a:lnTo>
                    <a:lnTo>
                      <a:pt x="96" y="442"/>
                    </a:lnTo>
                    <a:lnTo>
                      <a:pt x="117" y="455"/>
                    </a:lnTo>
                    <a:lnTo>
                      <a:pt x="138" y="468"/>
                    </a:lnTo>
                    <a:lnTo>
                      <a:pt x="161" y="478"/>
                    </a:lnTo>
                    <a:lnTo>
                      <a:pt x="186" y="488"/>
                    </a:lnTo>
                    <a:lnTo>
                      <a:pt x="211" y="493"/>
                    </a:lnTo>
                    <a:lnTo>
                      <a:pt x="238" y="497"/>
                    </a:lnTo>
                    <a:lnTo>
                      <a:pt x="265" y="499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1F1A1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2" name="Google Shape;2212;p29"/>
              <p:cNvSpPr/>
              <p:nvPr/>
            </p:nvSpPr>
            <p:spPr>
              <a:xfrm>
                <a:off x="5496" y="2304"/>
                <a:ext cx="252" cy="435"/>
              </a:xfrm>
              <a:custGeom>
                <a:rect b="b" l="l" r="r" t="t"/>
                <a:pathLst>
                  <a:path extrusionOk="0" h="435" w="252">
                    <a:moveTo>
                      <a:pt x="232" y="435"/>
                    </a:moveTo>
                    <a:lnTo>
                      <a:pt x="242" y="435"/>
                    </a:lnTo>
                    <a:lnTo>
                      <a:pt x="252" y="433"/>
                    </a:lnTo>
                    <a:lnTo>
                      <a:pt x="252" y="0"/>
                    </a:lnTo>
                    <a:lnTo>
                      <a:pt x="242" y="0"/>
                    </a:lnTo>
                    <a:lnTo>
                      <a:pt x="232" y="0"/>
                    </a:lnTo>
                    <a:lnTo>
                      <a:pt x="209" y="0"/>
                    </a:lnTo>
                    <a:lnTo>
                      <a:pt x="186" y="3"/>
                    </a:lnTo>
                    <a:lnTo>
                      <a:pt x="163" y="9"/>
                    </a:lnTo>
                    <a:lnTo>
                      <a:pt x="142" y="17"/>
                    </a:lnTo>
                    <a:lnTo>
                      <a:pt x="123" y="24"/>
                    </a:lnTo>
                    <a:lnTo>
                      <a:pt x="104" y="36"/>
                    </a:lnTo>
                    <a:lnTo>
                      <a:pt x="85" y="49"/>
                    </a:lnTo>
                    <a:lnTo>
                      <a:pt x="69" y="63"/>
                    </a:lnTo>
                    <a:lnTo>
                      <a:pt x="54" y="78"/>
                    </a:lnTo>
                    <a:lnTo>
                      <a:pt x="40" y="95"/>
                    </a:lnTo>
                    <a:lnTo>
                      <a:pt x="29" y="113"/>
                    </a:lnTo>
                    <a:lnTo>
                      <a:pt x="19" y="132"/>
                    </a:lnTo>
                    <a:lnTo>
                      <a:pt x="12" y="153"/>
                    </a:lnTo>
                    <a:lnTo>
                      <a:pt x="6" y="172"/>
                    </a:lnTo>
                    <a:lnTo>
                      <a:pt x="2" y="195"/>
                    </a:lnTo>
                    <a:lnTo>
                      <a:pt x="0" y="216"/>
                    </a:lnTo>
                    <a:lnTo>
                      <a:pt x="2" y="239"/>
                    </a:lnTo>
                    <a:lnTo>
                      <a:pt x="6" y="260"/>
                    </a:lnTo>
                    <a:lnTo>
                      <a:pt x="12" y="282"/>
                    </a:lnTo>
                    <a:lnTo>
                      <a:pt x="19" y="301"/>
                    </a:lnTo>
                    <a:lnTo>
                      <a:pt x="29" y="320"/>
                    </a:lnTo>
                    <a:lnTo>
                      <a:pt x="40" y="339"/>
                    </a:lnTo>
                    <a:lnTo>
                      <a:pt x="54" y="355"/>
                    </a:lnTo>
                    <a:lnTo>
                      <a:pt x="69" y="370"/>
                    </a:lnTo>
                    <a:lnTo>
                      <a:pt x="85" y="385"/>
                    </a:lnTo>
                    <a:lnTo>
                      <a:pt x="104" y="397"/>
                    </a:lnTo>
                    <a:lnTo>
                      <a:pt x="123" y="408"/>
                    </a:lnTo>
                    <a:lnTo>
                      <a:pt x="142" y="418"/>
                    </a:lnTo>
                    <a:lnTo>
                      <a:pt x="163" y="426"/>
                    </a:lnTo>
                    <a:lnTo>
                      <a:pt x="186" y="429"/>
                    </a:lnTo>
                    <a:lnTo>
                      <a:pt x="209" y="433"/>
                    </a:lnTo>
                    <a:lnTo>
                      <a:pt x="232" y="435"/>
                    </a:lnTo>
                    <a:close/>
                  </a:path>
                </a:pathLst>
              </a:custGeom>
              <a:solidFill>
                <a:srgbClr val="887FAD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3" name="Google Shape;2213;p29"/>
              <p:cNvSpPr/>
              <p:nvPr/>
            </p:nvSpPr>
            <p:spPr>
              <a:xfrm>
                <a:off x="5496" y="2304"/>
                <a:ext cx="252" cy="435"/>
              </a:xfrm>
              <a:custGeom>
                <a:rect b="b" l="l" r="r" t="t"/>
                <a:pathLst>
                  <a:path extrusionOk="0" h="435" w="252">
                    <a:moveTo>
                      <a:pt x="232" y="435"/>
                    </a:moveTo>
                    <a:lnTo>
                      <a:pt x="242" y="435"/>
                    </a:lnTo>
                    <a:lnTo>
                      <a:pt x="252" y="433"/>
                    </a:lnTo>
                    <a:lnTo>
                      <a:pt x="252" y="0"/>
                    </a:lnTo>
                    <a:lnTo>
                      <a:pt x="242" y="0"/>
                    </a:lnTo>
                    <a:lnTo>
                      <a:pt x="232" y="0"/>
                    </a:lnTo>
                    <a:lnTo>
                      <a:pt x="209" y="0"/>
                    </a:lnTo>
                    <a:lnTo>
                      <a:pt x="186" y="3"/>
                    </a:lnTo>
                    <a:lnTo>
                      <a:pt x="163" y="9"/>
                    </a:lnTo>
                    <a:lnTo>
                      <a:pt x="142" y="17"/>
                    </a:lnTo>
                    <a:lnTo>
                      <a:pt x="123" y="24"/>
                    </a:lnTo>
                    <a:lnTo>
                      <a:pt x="104" y="36"/>
                    </a:lnTo>
                    <a:lnTo>
                      <a:pt x="85" y="49"/>
                    </a:lnTo>
                    <a:lnTo>
                      <a:pt x="69" y="63"/>
                    </a:lnTo>
                    <a:lnTo>
                      <a:pt x="54" y="78"/>
                    </a:lnTo>
                    <a:lnTo>
                      <a:pt x="40" y="95"/>
                    </a:lnTo>
                    <a:lnTo>
                      <a:pt x="29" y="113"/>
                    </a:lnTo>
                    <a:lnTo>
                      <a:pt x="19" y="132"/>
                    </a:lnTo>
                    <a:lnTo>
                      <a:pt x="12" y="153"/>
                    </a:lnTo>
                    <a:lnTo>
                      <a:pt x="6" y="172"/>
                    </a:lnTo>
                    <a:lnTo>
                      <a:pt x="2" y="195"/>
                    </a:lnTo>
                    <a:lnTo>
                      <a:pt x="0" y="216"/>
                    </a:lnTo>
                    <a:lnTo>
                      <a:pt x="2" y="239"/>
                    </a:lnTo>
                    <a:lnTo>
                      <a:pt x="6" y="260"/>
                    </a:lnTo>
                    <a:lnTo>
                      <a:pt x="12" y="282"/>
                    </a:lnTo>
                    <a:lnTo>
                      <a:pt x="19" y="301"/>
                    </a:lnTo>
                    <a:lnTo>
                      <a:pt x="29" y="320"/>
                    </a:lnTo>
                    <a:lnTo>
                      <a:pt x="40" y="339"/>
                    </a:lnTo>
                    <a:lnTo>
                      <a:pt x="54" y="355"/>
                    </a:lnTo>
                    <a:lnTo>
                      <a:pt x="69" y="370"/>
                    </a:lnTo>
                    <a:lnTo>
                      <a:pt x="85" y="385"/>
                    </a:lnTo>
                    <a:lnTo>
                      <a:pt x="104" y="397"/>
                    </a:lnTo>
                    <a:lnTo>
                      <a:pt x="123" y="408"/>
                    </a:lnTo>
                    <a:lnTo>
                      <a:pt x="142" y="418"/>
                    </a:lnTo>
                    <a:lnTo>
                      <a:pt x="163" y="426"/>
                    </a:lnTo>
                    <a:lnTo>
                      <a:pt x="186" y="429"/>
                    </a:lnTo>
                    <a:lnTo>
                      <a:pt x="209" y="433"/>
                    </a:lnTo>
                    <a:lnTo>
                      <a:pt x="232" y="435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1F1A1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4" name="Google Shape;2214;p29"/>
              <p:cNvSpPr txBox="1"/>
              <p:nvPr/>
            </p:nvSpPr>
            <p:spPr>
              <a:xfrm rot="-6392476">
                <a:off x="5316" y="2438"/>
                <a:ext cx="165" cy="3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000" u="none">
                    <a:solidFill>
                      <a:srgbClr val="FFFF66"/>
                    </a:solidFill>
                    <a:latin typeface="Arial"/>
                    <a:ea typeface="Arial"/>
                    <a:cs typeface="Arial"/>
                    <a:sym typeface="Arial"/>
                  </a:rPr>
                  <a:t>Y</a:t>
                </a:r>
                <a:endParaRPr/>
              </a:p>
            </p:txBody>
          </p:sp>
          <p:sp>
            <p:nvSpPr>
              <p:cNvPr id="2215" name="Google Shape;2215;p29"/>
              <p:cNvSpPr txBox="1"/>
              <p:nvPr/>
            </p:nvSpPr>
            <p:spPr>
              <a:xfrm rot="-4795052">
                <a:off x="5313" y="2291"/>
                <a:ext cx="165" cy="3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000" u="none">
                    <a:solidFill>
                      <a:srgbClr val="FFFF66"/>
                    </a:solidFill>
                    <a:latin typeface="Arial"/>
                    <a:ea typeface="Arial"/>
                    <a:cs typeface="Arial"/>
                    <a:sym typeface="Arial"/>
                  </a:rPr>
                  <a:t>Y</a:t>
                </a:r>
                <a:endParaRPr/>
              </a:p>
            </p:txBody>
          </p:sp>
          <p:sp>
            <p:nvSpPr>
              <p:cNvPr id="2216" name="Google Shape;2216;p29"/>
              <p:cNvSpPr txBox="1"/>
              <p:nvPr/>
            </p:nvSpPr>
            <p:spPr>
              <a:xfrm>
                <a:off x="5620" y="2360"/>
                <a:ext cx="150" cy="3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600" u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B</a:t>
                </a:r>
                <a:endParaRPr/>
              </a:p>
            </p:txBody>
          </p:sp>
        </p:grpSp>
      </p:grpSp>
      <p:pic>
        <p:nvPicPr>
          <p:cNvPr descr="01" id="2217" name="Google Shape;2217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24200" y="2032000"/>
            <a:ext cx="2703513" cy="391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218" name="Google Shape;2218;p29"/>
          <p:cNvSpPr/>
          <p:nvPr/>
        </p:nvSpPr>
        <p:spPr>
          <a:xfrm>
            <a:off x="1566863" y="339725"/>
            <a:ext cx="6003925" cy="549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 u="none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  <a:t>MECANISMOS BÁSICOS DA IMUNIDADE</a:t>
            </a:r>
            <a:endParaRPr/>
          </a:p>
        </p:txBody>
      </p:sp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3" name="Shape 2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4" name="Google Shape;2224;p30"/>
          <p:cNvSpPr/>
          <p:nvPr/>
        </p:nvSpPr>
        <p:spPr>
          <a:xfrm>
            <a:off x="403225" y="1665288"/>
            <a:ext cx="8339138" cy="4887912"/>
          </a:xfrm>
          <a:prstGeom prst="roundRect">
            <a:avLst>
              <a:gd fmla="val 8060" name="adj"/>
            </a:avLst>
          </a:prstGeom>
          <a:solidFill>
            <a:srgbClr val="29166F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5" name="Google Shape;2225;p30"/>
          <p:cNvSpPr txBox="1"/>
          <p:nvPr/>
        </p:nvSpPr>
        <p:spPr>
          <a:xfrm rot="5400000">
            <a:off x="2244226" y="55051"/>
            <a:ext cx="4657135" cy="81083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6" name="Google Shape;2226;p30"/>
          <p:cNvSpPr/>
          <p:nvPr/>
        </p:nvSpPr>
        <p:spPr>
          <a:xfrm>
            <a:off x="258763" y="342900"/>
            <a:ext cx="8631237" cy="492125"/>
          </a:xfrm>
          <a:prstGeom prst="rect">
            <a:avLst/>
          </a:prstGeom>
          <a:noFill/>
          <a:ln>
            <a:noFill/>
          </a:ln>
        </p:spPr>
        <p:txBody>
          <a:bodyPr anchorCtr="0" anchor="b" bIns="46025" lIns="92075" spcFirstLastPara="1" rIns="92075" wrap="square" tIns="460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 u="none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  <a:t>ÓRGÃOS DA RESPOSTA IMUNE</a:t>
            </a:r>
            <a:endParaRPr/>
          </a:p>
        </p:txBody>
      </p:sp>
      <p:grpSp>
        <p:nvGrpSpPr>
          <p:cNvPr id="2227" name="Google Shape;2227;p30"/>
          <p:cNvGrpSpPr/>
          <p:nvPr/>
        </p:nvGrpSpPr>
        <p:grpSpPr>
          <a:xfrm>
            <a:off x="3433763" y="1741488"/>
            <a:ext cx="2079625" cy="4849812"/>
            <a:chOff x="2163" y="1097"/>
            <a:chExt cx="1310" cy="3055"/>
          </a:xfrm>
        </p:grpSpPr>
        <p:sp>
          <p:nvSpPr>
            <p:cNvPr id="2228" name="Google Shape;2228;p30"/>
            <p:cNvSpPr/>
            <p:nvPr/>
          </p:nvSpPr>
          <p:spPr>
            <a:xfrm>
              <a:off x="2163" y="1117"/>
              <a:ext cx="1310" cy="3035"/>
            </a:xfrm>
            <a:custGeom>
              <a:rect b="b" l="l" r="r" t="t"/>
              <a:pathLst>
                <a:path extrusionOk="0" h="607" w="262">
                  <a:moveTo>
                    <a:pt x="152" y="112"/>
                  </a:moveTo>
                  <a:cubicBezTo>
                    <a:pt x="154" y="112"/>
                    <a:pt x="167" y="113"/>
                    <a:pt x="171" y="111"/>
                  </a:cubicBezTo>
                  <a:cubicBezTo>
                    <a:pt x="175" y="109"/>
                    <a:pt x="174" y="107"/>
                    <a:pt x="173" y="104"/>
                  </a:cubicBezTo>
                  <a:cubicBezTo>
                    <a:pt x="172" y="101"/>
                    <a:pt x="172" y="98"/>
                    <a:pt x="172" y="98"/>
                  </a:cubicBezTo>
                  <a:lnTo>
                    <a:pt x="171" y="94"/>
                  </a:lnTo>
                  <a:cubicBezTo>
                    <a:pt x="171" y="94"/>
                    <a:pt x="167" y="90"/>
                    <a:pt x="173" y="88"/>
                  </a:cubicBezTo>
                  <a:cubicBezTo>
                    <a:pt x="179" y="85"/>
                    <a:pt x="179" y="82"/>
                    <a:pt x="179" y="82"/>
                  </a:cubicBezTo>
                  <a:cubicBezTo>
                    <a:pt x="179" y="82"/>
                    <a:pt x="181" y="83"/>
                    <a:pt x="180" y="79"/>
                  </a:cubicBezTo>
                  <a:cubicBezTo>
                    <a:pt x="179" y="75"/>
                    <a:pt x="179" y="67"/>
                    <a:pt x="176" y="64"/>
                  </a:cubicBezTo>
                  <a:cubicBezTo>
                    <a:pt x="174" y="62"/>
                    <a:pt x="171" y="60"/>
                    <a:pt x="172" y="54"/>
                  </a:cubicBezTo>
                  <a:cubicBezTo>
                    <a:pt x="173" y="48"/>
                    <a:pt x="172" y="48"/>
                    <a:pt x="173" y="41"/>
                  </a:cubicBezTo>
                  <a:cubicBezTo>
                    <a:pt x="174" y="34"/>
                    <a:pt x="161" y="5"/>
                    <a:pt x="145" y="3"/>
                  </a:cubicBezTo>
                  <a:cubicBezTo>
                    <a:pt x="130" y="0"/>
                    <a:pt x="101" y="8"/>
                    <a:pt x="96" y="27"/>
                  </a:cubicBezTo>
                  <a:cubicBezTo>
                    <a:pt x="91" y="46"/>
                    <a:pt x="90" y="64"/>
                    <a:pt x="101" y="86"/>
                  </a:cubicBezTo>
                  <a:cubicBezTo>
                    <a:pt x="111" y="108"/>
                    <a:pt x="119" y="120"/>
                    <a:pt x="108" y="133"/>
                  </a:cubicBezTo>
                  <a:cubicBezTo>
                    <a:pt x="96" y="146"/>
                    <a:pt x="53" y="155"/>
                    <a:pt x="47" y="161"/>
                  </a:cubicBezTo>
                  <a:cubicBezTo>
                    <a:pt x="40" y="166"/>
                    <a:pt x="34" y="177"/>
                    <a:pt x="34" y="177"/>
                  </a:cubicBezTo>
                  <a:cubicBezTo>
                    <a:pt x="34" y="177"/>
                    <a:pt x="26" y="212"/>
                    <a:pt x="25" y="229"/>
                  </a:cubicBezTo>
                  <a:cubicBezTo>
                    <a:pt x="24" y="247"/>
                    <a:pt x="18" y="311"/>
                    <a:pt x="18" y="325"/>
                  </a:cubicBezTo>
                  <a:cubicBezTo>
                    <a:pt x="18" y="340"/>
                    <a:pt x="16" y="353"/>
                    <a:pt x="15" y="370"/>
                  </a:cubicBezTo>
                  <a:cubicBezTo>
                    <a:pt x="14" y="387"/>
                    <a:pt x="13" y="413"/>
                    <a:pt x="13" y="423"/>
                  </a:cubicBezTo>
                  <a:cubicBezTo>
                    <a:pt x="13" y="433"/>
                    <a:pt x="14" y="452"/>
                    <a:pt x="14" y="452"/>
                  </a:cubicBezTo>
                  <a:cubicBezTo>
                    <a:pt x="14" y="452"/>
                    <a:pt x="4" y="469"/>
                    <a:pt x="2" y="486"/>
                  </a:cubicBezTo>
                  <a:cubicBezTo>
                    <a:pt x="0" y="502"/>
                    <a:pt x="1" y="542"/>
                    <a:pt x="4" y="545"/>
                  </a:cubicBezTo>
                  <a:cubicBezTo>
                    <a:pt x="8" y="548"/>
                    <a:pt x="10" y="546"/>
                    <a:pt x="10" y="538"/>
                  </a:cubicBezTo>
                  <a:cubicBezTo>
                    <a:pt x="11" y="530"/>
                    <a:pt x="10" y="521"/>
                    <a:pt x="11" y="514"/>
                  </a:cubicBezTo>
                  <a:cubicBezTo>
                    <a:pt x="13" y="507"/>
                    <a:pt x="12" y="498"/>
                    <a:pt x="16" y="493"/>
                  </a:cubicBezTo>
                  <a:cubicBezTo>
                    <a:pt x="19" y="487"/>
                    <a:pt x="22" y="483"/>
                    <a:pt x="22" y="483"/>
                  </a:cubicBezTo>
                  <a:cubicBezTo>
                    <a:pt x="22" y="483"/>
                    <a:pt x="22" y="490"/>
                    <a:pt x="21" y="498"/>
                  </a:cubicBezTo>
                  <a:cubicBezTo>
                    <a:pt x="20" y="505"/>
                    <a:pt x="18" y="512"/>
                    <a:pt x="18" y="520"/>
                  </a:cubicBezTo>
                  <a:cubicBezTo>
                    <a:pt x="18" y="528"/>
                    <a:pt x="22" y="529"/>
                    <a:pt x="26" y="523"/>
                  </a:cubicBezTo>
                  <a:cubicBezTo>
                    <a:pt x="29" y="517"/>
                    <a:pt x="33" y="502"/>
                    <a:pt x="34" y="496"/>
                  </a:cubicBezTo>
                  <a:cubicBezTo>
                    <a:pt x="34" y="490"/>
                    <a:pt x="32" y="487"/>
                    <a:pt x="34" y="481"/>
                  </a:cubicBezTo>
                  <a:cubicBezTo>
                    <a:pt x="37" y="476"/>
                    <a:pt x="40" y="468"/>
                    <a:pt x="39" y="463"/>
                  </a:cubicBezTo>
                  <a:cubicBezTo>
                    <a:pt x="38" y="457"/>
                    <a:pt x="36" y="455"/>
                    <a:pt x="36" y="451"/>
                  </a:cubicBezTo>
                  <a:cubicBezTo>
                    <a:pt x="36" y="446"/>
                    <a:pt x="44" y="404"/>
                    <a:pt x="46" y="390"/>
                  </a:cubicBezTo>
                  <a:cubicBezTo>
                    <a:pt x="47" y="375"/>
                    <a:pt x="48" y="366"/>
                    <a:pt x="48" y="356"/>
                  </a:cubicBezTo>
                  <a:cubicBezTo>
                    <a:pt x="48" y="346"/>
                    <a:pt x="49" y="339"/>
                    <a:pt x="51" y="331"/>
                  </a:cubicBezTo>
                  <a:cubicBezTo>
                    <a:pt x="53" y="323"/>
                    <a:pt x="53" y="291"/>
                    <a:pt x="55" y="286"/>
                  </a:cubicBezTo>
                  <a:cubicBezTo>
                    <a:pt x="58" y="280"/>
                    <a:pt x="61" y="259"/>
                    <a:pt x="62" y="255"/>
                  </a:cubicBezTo>
                  <a:cubicBezTo>
                    <a:pt x="63" y="250"/>
                    <a:pt x="65" y="245"/>
                    <a:pt x="65" y="245"/>
                  </a:cubicBezTo>
                  <a:cubicBezTo>
                    <a:pt x="65" y="245"/>
                    <a:pt x="64" y="281"/>
                    <a:pt x="70" y="306"/>
                  </a:cubicBezTo>
                  <a:cubicBezTo>
                    <a:pt x="76" y="331"/>
                    <a:pt x="72" y="383"/>
                    <a:pt x="70" y="397"/>
                  </a:cubicBezTo>
                  <a:cubicBezTo>
                    <a:pt x="67" y="412"/>
                    <a:pt x="65" y="446"/>
                    <a:pt x="62" y="459"/>
                  </a:cubicBezTo>
                  <a:cubicBezTo>
                    <a:pt x="59" y="472"/>
                    <a:pt x="57" y="511"/>
                    <a:pt x="57" y="531"/>
                  </a:cubicBezTo>
                  <a:cubicBezTo>
                    <a:pt x="57" y="552"/>
                    <a:pt x="59" y="588"/>
                    <a:pt x="59" y="597"/>
                  </a:cubicBezTo>
                  <a:cubicBezTo>
                    <a:pt x="60" y="607"/>
                    <a:pt x="121" y="597"/>
                    <a:pt x="121" y="597"/>
                  </a:cubicBezTo>
                  <a:cubicBezTo>
                    <a:pt x="121" y="597"/>
                    <a:pt x="121" y="565"/>
                    <a:pt x="123" y="555"/>
                  </a:cubicBezTo>
                  <a:cubicBezTo>
                    <a:pt x="125" y="546"/>
                    <a:pt x="128" y="517"/>
                    <a:pt x="128" y="511"/>
                  </a:cubicBezTo>
                  <a:cubicBezTo>
                    <a:pt x="128" y="504"/>
                    <a:pt x="130" y="479"/>
                    <a:pt x="130" y="479"/>
                  </a:cubicBezTo>
                  <a:lnTo>
                    <a:pt x="132" y="464"/>
                  </a:lnTo>
                  <a:cubicBezTo>
                    <a:pt x="132" y="464"/>
                    <a:pt x="136" y="495"/>
                    <a:pt x="136" y="506"/>
                  </a:cubicBezTo>
                  <a:cubicBezTo>
                    <a:pt x="136" y="517"/>
                    <a:pt x="143" y="555"/>
                    <a:pt x="143" y="565"/>
                  </a:cubicBezTo>
                  <a:cubicBezTo>
                    <a:pt x="143" y="574"/>
                    <a:pt x="145" y="600"/>
                    <a:pt x="145" y="600"/>
                  </a:cubicBezTo>
                  <a:cubicBezTo>
                    <a:pt x="145" y="600"/>
                    <a:pt x="195" y="600"/>
                    <a:pt x="202" y="598"/>
                  </a:cubicBezTo>
                  <a:cubicBezTo>
                    <a:pt x="209" y="597"/>
                    <a:pt x="205" y="583"/>
                    <a:pt x="205" y="574"/>
                  </a:cubicBezTo>
                  <a:cubicBezTo>
                    <a:pt x="205" y="566"/>
                    <a:pt x="205" y="517"/>
                    <a:pt x="205" y="508"/>
                  </a:cubicBezTo>
                  <a:cubicBezTo>
                    <a:pt x="205" y="499"/>
                    <a:pt x="205" y="466"/>
                    <a:pt x="202" y="457"/>
                  </a:cubicBezTo>
                  <a:cubicBezTo>
                    <a:pt x="199" y="447"/>
                    <a:pt x="195" y="416"/>
                    <a:pt x="195" y="408"/>
                  </a:cubicBezTo>
                  <a:cubicBezTo>
                    <a:pt x="195" y="401"/>
                    <a:pt x="192" y="354"/>
                    <a:pt x="192" y="344"/>
                  </a:cubicBezTo>
                  <a:cubicBezTo>
                    <a:pt x="192" y="333"/>
                    <a:pt x="192" y="301"/>
                    <a:pt x="195" y="292"/>
                  </a:cubicBezTo>
                  <a:cubicBezTo>
                    <a:pt x="199" y="283"/>
                    <a:pt x="199" y="257"/>
                    <a:pt x="199" y="249"/>
                  </a:cubicBezTo>
                  <a:cubicBezTo>
                    <a:pt x="199" y="241"/>
                    <a:pt x="209" y="293"/>
                    <a:pt x="208" y="305"/>
                  </a:cubicBezTo>
                  <a:cubicBezTo>
                    <a:pt x="207" y="317"/>
                    <a:pt x="211" y="346"/>
                    <a:pt x="211" y="358"/>
                  </a:cubicBezTo>
                  <a:cubicBezTo>
                    <a:pt x="211" y="370"/>
                    <a:pt x="217" y="411"/>
                    <a:pt x="221" y="426"/>
                  </a:cubicBezTo>
                  <a:cubicBezTo>
                    <a:pt x="224" y="441"/>
                    <a:pt x="225" y="435"/>
                    <a:pt x="225" y="442"/>
                  </a:cubicBezTo>
                  <a:cubicBezTo>
                    <a:pt x="225" y="449"/>
                    <a:pt x="224" y="465"/>
                    <a:pt x="225" y="472"/>
                  </a:cubicBezTo>
                  <a:cubicBezTo>
                    <a:pt x="226" y="478"/>
                    <a:pt x="226" y="496"/>
                    <a:pt x="229" y="502"/>
                  </a:cubicBezTo>
                  <a:cubicBezTo>
                    <a:pt x="231" y="508"/>
                    <a:pt x="242" y="527"/>
                    <a:pt x="242" y="519"/>
                  </a:cubicBezTo>
                  <a:cubicBezTo>
                    <a:pt x="242" y="511"/>
                    <a:pt x="239" y="503"/>
                    <a:pt x="239" y="500"/>
                  </a:cubicBezTo>
                  <a:cubicBezTo>
                    <a:pt x="239" y="496"/>
                    <a:pt x="242" y="478"/>
                    <a:pt x="242" y="478"/>
                  </a:cubicBezTo>
                  <a:cubicBezTo>
                    <a:pt x="242" y="478"/>
                    <a:pt x="246" y="494"/>
                    <a:pt x="248" y="497"/>
                  </a:cubicBezTo>
                  <a:cubicBezTo>
                    <a:pt x="251" y="501"/>
                    <a:pt x="251" y="505"/>
                    <a:pt x="251" y="510"/>
                  </a:cubicBezTo>
                  <a:cubicBezTo>
                    <a:pt x="251" y="515"/>
                    <a:pt x="251" y="524"/>
                    <a:pt x="250" y="530"/>
                  </a:cubicBezTo>
                  <a:cubicBezTo>
                    <a:pt x="249" y="536"/>
                    <a:pt x="255" y="545"/>
                    <a:pt x="259" y="540"/>
                  </a:cubicBezTo>
                  <a:cubicBezTo>
                    <a:pt x="262" y="535"/>
                    <a:pt x="261" y="525"/>
                    <a:pt x="261" y="521"/>
                  </a:cubicBezTo>
                  <a:cubicBezTo>
                    <a:pt x="261" y="516"/>
                    <a:pt x="262" y="497"/>
                    <a:pt x="262" y="490"/>
                  </a:cubicBezTo>
                  <a:cubicBezTo>
                    <a:pt x="262" y="484"/>
                    <a:pt x="249" y="456"/>
                    <a:pt x="248" y="450"/>
                  </a:cubicBezTo>
                  <a:cubicBezTo>
                    <a:pt x="248" y="444"/>
                    <a:pt x="242" y="371"/>
                    <a:pt x="245" y="353"/>
                  </a:cubicBezTo>
                  <a:cubicBezTo>
                    <a:pt x="248" y="335"/>
                    <a:pt x="243" y="283"/>
                    <a:pt x="242" y="273"/>
                  </a:cubicBezTo>
                  <a:cubicBezTo>
                    <a:pt x="241" y="262"/>
                    <a:pt x="230" y="192"/>
                    <a:pt x="230" y="183"/>
                  </a:cubicBezTo>
                  <a:cubicBezTo>
                    <a:pt x="230" y="174"/>
                    <a:pt x="228" y="158"/>
                    <a:pt x="189" y="146"/>
                  </a:cubicBezTo>
                  <a:cubicBezTo>
                    <a:pt x="142" y="139"/>
                    <a:pt x="149" y="113"/>
                    <a:pt x="152" y="112"/>
                  </a:cubicBezTo>
                </a:path>
              </a:pathLst>
            </a:custGeom>
            <a:solidFill>
              <a:srgbClr val="F2E6C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30"/>
            <p:cNvSpPr/>
            <p:nvPr/>
          </p:nvSpPr>
          <p:spPr>
            <a:xfrm>
              <a:off x="2178" y="1137"/>
              <a:ext cx="1285" cy="2975"/>
            </a:xfrm>
            <a:custGeom>
              <a:rect b="b" l="l" r="r" t="t"/>
              <a:pathLst>
                <a:path extrusionOk="0" h="595" w="257">
                  <a:moveTo>
                    <a:pt x="166" y="51"/>
                  </a:moveTo>
                  <a:cubicBezTo>
                    <a:pt x="167" y="50"/>
                    <a:pt x="167" y="48"/>
                    <a:pt x="167" y="47"/>
                  </a:cubicBezTo>
                  <a:cubicBezTo>
                    <a:pt x="167" y="45"/>
                    <a:pt x="167" y="43"/>
                    <a:pt x="167" y="41"/>
                  </a:cubicBezTo>
                  <a:cubicBezTo>
                    <a:pt x="167" y="40"/>
                    <a:pt x="167" y="38"/>
                    <a:pt x="167" y="37"/>
                  </a:cubicBezTo>
                  <a:lnTo>
                    <a:pt x="167" y="36"/>
                  </a:lnTo>
                  <a:cubicBezTo>
                    <a:pt x="167" y="32"/>
                    <a:pt x="166" y="29"/>
                    <a:pt x="164" y="25"/>
                  </a:cubicBezTo>
                  <a:cubicBezTo>
                    <a:pt x="163" y="23"/>
                    <a:pt x="162" y="21"/>
                    <a:pt x="161" y="19"/>
                  </a:cubicBezTo>
                  <a:cubicBezTo>
                    <a:pt x="160" y="17"/>
                    <a:pt x="159" y="16"/>
                    <a:pt x="158" y="14"/>
                  </a:cubicBezTo>
                  <a:lnTo>
                    <a:pt x="156" y="12"/>
                  </a:lnTo>
                  <a:cubicBezTo>
                    <a:pt x="155" y="10"/>
                    <a:pt x="154" y="9"/>
                    <a:pt x="153" y="8"/>
                  </a:cubicBezTo>
                  <a:lnTo>
                    <a:pt x="150" y="5"/>
                  </a:lnTo>
                  <a:lnTo>
                    <a:pt x="148" y="4"/>
                  </a:lnTo>
                  <a:lnTo>
                    <a:pt x="147" y="3"/>
                  </a:lnTo>
                  <a:lnTo>
                    <a:pt x="146" y="2"/>
                  </a:lnTo>
                  <a:lnTo>
                    <a:pt x="144" y="2"/>
                  </a:lnTo>
                  <a:lnTo>
                    <a:pt x="143" y="1"/>
                  </a:lnTo>
                  <a:lnTo>
                    <a:pt x="142" y="1"/>
                  </a:lnTo>
                  <a:cubicBezTo>
                    <a:pt x="140" y="1"/>
                    <a:pt x="139" y="1"/>
                    <a:pt x="138" y="0"/>
                  </a:cubicBezTo>
                  <a:cubicBezTo>
                    <a:pt x="136" y="0"/>
                    <a:pt x="134" y="1"/>
                    <a:pt x="133" y="1"/>
                  </a:cubicBezTo>
                  <a:cubicBezTo>
                    <a:pt x="131" y="1"/>
                    <a:pt x="129" y="1"/>
                    <a:pt x="127" y="1"/>
                  </a:cubicBezTo>
                  <a:cubicBezTo>
                    <a:pt x="126" y="2"/>
                    <a:pt x="124" y="2"/>
                    <a:pt x="122" y="2"/>
                  </a:cubicBezTo>
                  <a:cubicBezTo>
                    <a:pt x="120" y="3"/>
                    <a:pt x="118" y="3"/>
                    <a:pt x="117" y="4"/>
                  </a:cubicBezTo>
                  <a:lnTo>
                    <a:pt x="113" y="5"/>
                  </a:lnTo>
                  <a:lnTo>
                    <a:pt x="110" y="7"/>
                  </a:lnTo>
                  <a:lnTo>
                    <a:pt x="107" y="9"/>
                  </a:lnTo>
                  <a:lnTo>
                    <a:pt x="104" y="11"/>
                  </a:lnTo>
                  <a:lnTo>
                    <a:pt x="103" y="12"/>
                  </a:lnTo>
                  <a:lnTo>
                    <a:pt x="101" y="13"/>
                  </a:lnTo>
                  <a:lnTo>
                    <a:pt x="100" y="15"/>
                  </a:lnTo>
                  <a:lnTo>
                    <a:pt x="99" y="16"/>
                  </a:lnTo>
                  <a:lnTo>
                    <a:pt x="98" y="17"/>
                  </a:lnTo>
                  <a:lnTo>
                    <a:pt x="97" y="19"/>
                  </a:lnTo>
                  <a:lnTo>
                    <a:pt x="97" y="20"/>
                  </a:lnTo>
                  <a:lnTo>
                    <a:pt x="96" y="22"/>
                  </a:lnTo>
                  <a:cubicBezTo>
                    <a:pt x="95" y="27"/>
                    <a:pt x="93" y="32"/>
                    <a:pt x="93" y="37"/>
                  </a:cubicBezTo>
                  <a:cubicBezTo>
                    <a:pt x="92" y="39"/>
                    <a:pt x="92" y="42"/>
                    <a:pt x="92" y="44"/>
                  </a:cubicBezTo>
                  <a:cubicBezTo>
                    <a:pt x="92" y="46"/>
                    <a:pt x="92" y="49"/>
                    <a:pt x="92" y="51"/>
                  </a:cubicBezTo>
                  <a:cubicBezTo>
                    <a:pt x="92" y="53"/>
                    <a:pt x="92" y="54"/>
                    <a:pt x="92" y="56"/>
                  </a:cubicBezTo>
                  <a:cubicBezTo>
                    <a:pt x="93" y="58"/>
                    <a:pt x="93" y="60"/>
                    <a:pt x="93" y="62"/>
                  </a:cubicBezTo>
                  <a:cubicBezTo>
                    <a:pt x="94" y="63"/>
                    <a:pt x="94" y="65"/>
                    <a:pt x="95" y="67"/>
                  </a:cubicBezTo>
                  <a:cubicBezTo>
                    <a:pt x="95" y="69"/>
                    <a:pt x="96" y="71"/>
                    <a:pt x="97" y="73"/>
                  </a:cubicBezTo>
                  <a:lnTo>
                    <a:pt x="98" y="77"/>
                  </a:lnTo>
                  <a:cubicBezTo>
                    <a:pt x="102" y="85"/>
                    <a:pt x="106" y="94"/>
                    <a:pt x="109" y="102"/>
                  </a:cubicBezTo>
                  <a:cubicBezTo>
                    <a:pt x="110" y="104"/>
                    <a:pt x="111" y="105"/>
                    <a:pt x="111" y="107"/>
                  </a:cubicBezTo>
                  <a:lnTo>
                    <a:pt x="112" y="110"/>
                  </a:lnTo>
                  <a:cubicBezTo>
                    <a:pt x="112" y="111"/>
                    <a:pt x="112" y="113"/>
                    <a:pt x="112" y="114"/>
                  </a:cubicBezTo>
                  <a:lnTo>
                    <a:pt x="112" y="117"/>
                  </a:lnTo>
                  <a:lnTo>
                    <a:pt x="112" y="119"/>
                  </a:lnTo>
                  <a:lnTo>
                    <a:pt x="112" y="120"/>
                  </a:lnTo>
                  <a:lnTo>
                    <a:pt x="112" y="121"/>
                  </a:lnTo>
                  <a:lnTo>
                    <a:pt x="111" y="123"/>
                  </a:lnTo>
                  <a:lnTo>
                    <a:pt x="111" y="124"/>
                  </a:lnTo>
                  <a:lnTo>
                    <a:pt x="110" y="125"/>
                  </a:lnTo>
                  <a:lnTo>
                    <a:pt x="109" y="127"/>
                  </a:lnTo>
                  <a:lnTo>
                    <a:pt x="107" y="129"/>
                  </a:lnTo>
                  <a:lnTo>
                    <a:pt x="106" y="131"/>
                  </a:lnTo>
                  <a:lnTo>
                    <a:pt x="105" y="132"/>
                  </a:lnTo>
                  <a:lnTo>
                    <a:pt x="104" y="133"/>
                  </a:lnTo>
                  <a:lnTo>
                    <a:pt x="102" y="135"/>
                  </a:lnTo>
                  <a:lnTo>
                    <a:pt x="100" y="136"/>
                  </a:lnTo>
                  <a:lnTo>
                    <a:pt x="96" y="138"/>
                  </a:lnTo>
                  <a:cubicBezTo>
                    <a:pt x="94" y="139"/>
                    <a:pt x="92" y="140"/>
                    <a:pt x="90" y="141"/>
                  </a:cubicBezTo>
                  <a:cubicBezTo>
                    <a:pt x="88" y="142"/>
                    <a:pt x="85" y="143"/>
                    <a:pt x="83" y="144"/>
                  </a:cubicBezTo>
                  <a:cubicBezTo>
                    <a:pt x="76" y="147"/>
                    <a:pt x="69" y="150"/>
                    <a:pt x="61" y="152"/>
                  </a:cubicBezTo>
                  <a:cubicBezTo>
                    <a:pt x="58" y="153"/>
                    <a:pt x="54" y="155"/>
                    <a:pt x="50" y="156"/>
                  </a:cubicBezTo>
                  <a:cubicBezTo>
                    <a:pt x="48" y="157"/>
                    <a:pt x="46" y="157"/>
                    <a:pt x="45" y="159"/>
                  </a:cubicBezTo>
                  <a:cubicBezTo>
                    <a:pt x="42" y="161"/>
                    <a:pt x="39" y="165"/>
                    <a:pt x="36" y="168"/>
                  </a:cubicBezTo>
                  <a:cubicBezTo>
                    <a:pt x="35" y="170"/>
                    <a:pt x="34" y="172"/>
                    <a:pt x="33" y="174"/>
                  </a:cubicBezTo>
                  <a:cubicBezTo>
                    <a:pt x="31" y="183"/>
                    <a:pt x="29" y="192"/>
                    <a:pt x="27" y="202"/>
                  </a:cubicBezTo>
                  <a:cubicBezTo>
                    <a:pt x="26" y="210"/>
                    <a:pt x="25" y="217"/>
                    <a:pt x="24" y="225"/>
                  </a:cubicBezTo>
                  <a:cubicBezTo>
                    <a:pt x="24" y="227"/>
                    <a:pt x="24" y="229"/>
                    <a:pt x="24" y="231"/>
                  </a:cubicBezTo>
                  <a:cubicBezTo>
                    <a:pt x="22" y="257"/>
                    <a:pt x="20" y="283"/>
                    <a:pt x="18" y="308"/>
                  </a:cubicBezTo>
                  <a:cubicBezTo>
                    <a:pt x="18" y="313"/>
                    <a:pt x="18" y="317"/>
                    <a:pt x="18" y="321"/>
                  </a:cubicBezTo>
                  <a:cubicBezTo>
                    <a:pt x="18" y="326"/>
                    <a:pt x="17" y="331"/>
                    <a:pt x="17" y="336"/>
                  </a:cubicBezTo>
                  <a:cubicBezTo>
                    <a:pt x="16" y="342"/>
                    <a:pt x="15" y="349"/>
                    <a:pt x="15" y="355"/>
                  </a:cubicBezTo>
                  <a:cubicBezTo>
                    <a:pt x="14" y="364"/>
                    <a:pt x="14" y="373"/>
                    <a:pt x="13" y="382"/>
                  </a:cubicBezTo>
                  <a:cubicBezTo>
                    <a:pt x="13" y="393"/>
                    <a:pt x="13" y="404"/>
                    <a:pt x="12" y="415"/>
                  </a:cubicBezTo>
                  <a:cubicBezTo>
                    <a:pt x="12" y="424"/>
                    <a:pt x="13" y="433"/>
                    <a:pt x="13" y="442"/>
                  </a:cubicBezTo>
                  <a:cubicBezTo>
                    <a:pt x="13" y="444"/>
                    <a:pt x="13" y="446"/>
                    <a:pt x="13" y="449"/>
                  </a:cubicBezTo>
                  <a:cubicBezTo>
                    <a:pt x="10" y="455"/>
                    <a:pt x="7" y="462"/>
                    <a:pt x="4" y="469"/>
                  </a:cubicBezTo>
                  <a:cubicBezTo>
                    <a:pt x="3" y="471"/>
                    <a:pt x="3" y="474"/>
                    <a:pt x="2" y="476"/>
                  </a:cubicBezTo>
                  <a:lnTo>
                    <a:pt x="1" y="482"/>
                  </a:lnTo>
                  <a:cubicBezTo>
                    <a:pt x="0" y="491"/>
                    <a:pt x="0" y="500"/>
                    <a:pt x="0" y="509"/>
                  </a:cubicBezTo>
                  <a:cubicBezTo>
                    <a:pt x="1" y="517"/>
                    <a:pt x="1" y="525"/>
                    <a:pt x="2" y="532"/>
                  </a:cubicBezTo>
                  <a:cubicBezTo>
                    <a:pt x="2" y="535"/>
                    <a:pt x="2" y="537"/>
                    <a:pt x="3" y="539"/>
                  </a:cubicBezTo>
                  <a:lnTo>
                    <a:pt x="3" y="539"/>
                  </a:lnTo>
                  <a:lnTo>
                    <a:pt x="4" y="540"/>
                  </a:lnTo>
                  <a:cubicBezTo>
                    <a:pt x="4" y="539"/>
                    <a:pt x="4" y="539"/>
                    <a:pt x="4" y="538"/>
                  </a:cubicBezTo>
                  <a:cubicBezTo>
                    <a:pt x="5" y="536"/>
                    <a:pt x="5" y="534"/>
                    <a:pt x="5" y="532"/>
                  </a:cubicBezTo>
                  <a:cubicBezTo>
                    <a:pt x="6" y="526"/>
                    <a:pt x="5" y="519"/>
                    <a:pt x="5" y="512"/>
                  </a:cubicBezTo>
                  <a:cubicBezTo>
                    <a:pt x="6" y="511"/>
                    <a:pt x="6" y="510"/>
                    <a:pt x="6" y="509"/>
                  </a:cubicBezTo>
                  <a:lnTo>
                    <a:pt x="6" y="508"/>
                  </a:lnTo>
                  <a:cubicBezTo>
                    <a:pt x="7" y="502"/>
                    <a:pt x="7" y="497"/>
                    <a:pt x="9" y="491"/>
                  </a:cubicBezTo>
                  <a:cubicBezTo>
                    <a:pt x="9" y="490"/>
                    <a:pt x="10" y="489"/>
                    <a:pt x="10" y="488"/>
                  </a:cubicBezTo>
                  <a:cubicBezTo>
                    <a:pt x="11" y="486"/>
                    <a:pt x="12" y="485"/>
                    <a:pt x="14" y="483"/>
                  </a:cubicBezTo>
                  <a:cubicBezTo>
                    <a:pt x="16" y="479"/>
                    <a:pt x="19" y="475"/>
                    <a:pt x="21" y="471"/>
                  </a:cubicBezTo>
                  <a:lnTo>
                    <a:pt x="21" y="479"/>
                  </a:lnTo>
                  <a:cubicBezTo>
                    <a:pt x="21" y="485"/>
                    <a:pt x="21" y="490"/>
                    <a:pt x="20" y="495"/>
                  </a:cubicBezTo>
                  <a:cubicBezTo>
                    <a:pt x="19" y="501"/>
                    <a:pt x="18" y="508"/>
                    <a:pt x="18" y="514"/>
                  </a:cubicBezTo>
                  <a:cubicBezTo>
                    <a:pt x="18" y="516"/>
                    <a:pt x="17" y="518"/>
                    <a:pt x="18" y="520"/>
                  </a:cubicBezTo>
                  <a:lnTo>
                    <a:pt x="18" y="520"/>
                  </a:lnTo>
                  <a:cubicBezTo>
                    <a:pt x="19" y="520"/>
                    <a:pt x="19" y="519"/>
                    <a:pt x="20" y="519"/>
                  </a:cubicBezTo>
                  <a:cubicBezTo>
                    <a:pt x="20" y="518"/>
                    <a:pt x="21" y="517"/>
                    <a:pt x="21" y="516"/>
                  </a:cubicBezTo>
                  <a:cubicBezTo>
                    <a:pt x="23" y="512"/>
                    <a:pt x="25" y="508"/>
                    <a:pt x="26" y="504"/>
                  </a:cubicBezTo>
                  <a:cubicBezTo>
                    <a:pt x="27" y="500"/>
                    <a:pt x="28" y="496"/>
                    <a:pt x="28" y="492"/>
                  </a:cubicBezTo>
                  <a:cubicBezTo>
                    <a:pt x="28" y="491"/>
                    <a:pt x="28" y="490"/>
                    <a:pt x="28" y="489"/>
                  </a:cubicBezTo>
                  <a:cubicBezTo>
                    <a:pt x="28" y="487"/>
                    <a:pt x="28" y="485"/>
                    <a:pt x="28" y="484"/>
                  </a:cubicBezTo>
                  <a:cubicBezTo>
                    <a:pt x="28" y="483"/>
                    <a:pt x="28" y="482"/>
                    <a:pt x="28" y="481"/>
                  </a:cubicBezTo>
                  <a:lnTo>
                    <a:pt x="28" y="479"/>
                  </a:lnTo>
                  <a:lnTo>
                    <a:pt x="29" y="477"/>
                  </a:lnTo>
                  <a:cubicBezTo>
                    <a:pt x="29" y="476"/>
                    <a:pt x="30" y="475"/>
                    <a:pt x="31" y="473"/>
                  </a:cubicBezTo>
                  <a:cubicBezTo>
                    <a:pt x="32" y="470"/>
                    <a:pt x="33" y="466"/>
                    <a:pt x="33" y="463"/>
                  </a:cubicBezTo>
                  <a:cubicBezTo>
                    <a:pt x="34" y="462"/>
                    <a:pt x="34" y="460"/>
                    <a:pt x="34" y="459"/>
                  </a:cubicBezTo>
                  <a:cubicBezTo>
                    <a:pt x="33" y="458"/>
                    <a:pt x="33" y="456"/>
                    <a:pt x="32" y="454"/>
                  </a:cubicBezTo>
                  <a:cubicBezTo>
                    <a:pt x="32" y="454"/>
                    <a:pt x="32" y="453"/>
                    <a:pt x="32" y="452"/>
                  </a:cubicBezTo>
                  <a:cubicBezTo>
                    <a:pt x="31" y="450"/>
                    <a:pt x="31" y="448"/>
                    <a:pt x="31" y="446"/>
                  </a:cubicBezTo>
                  <a:cubicBezTo>
                    <a:pt x="31" y="443"/>
                    <a:pt x="31" y="441"/>
                    <a:pt x="32" y="439"/>
                  </a:cubicBezTo>
                  <a:cubicBezTo>
                    <a:pt x="34" y="423"/>
                    <a:pt x="37" y="407"/>
                    <a:pt x="39" y="392"/>
                  </a:cubicBezTo>
                  <a:cubicBezTo>
                    <a:pt x="40" y="386"/>
                    <a:pt x="41" y="379"/>
                    <a:pt x="42" y="373"/>
                  </a:cubicBezTo>
                  <a:cubicBezTo>
                    <a:pt x="42" y="369"/>
                    <a:pt x="43" y="364"/>
                    <a:pt x="43" y="359"/>
                  </a:cubicBezTo>
                  <a:cubicBezTo>
                    <a:pt x="43" y="355"/>
                    <a:pt x="43" y="350"/>
                    <a:pt x="43" y="346"/>
                  </a:cubicBezTo>
                  <a:cubicBezTo>
                    <a:pt x="43" y="342"/>
                    <a:pt x="43" y="338"/>
                    <a:pt x="44" y="335"/>
                  </a:cubicBezTo>
                  <a:cubicBezTo>
                    <a:pt x="44" y="332"/>
                    <a:pt x="45" y="330"/>
                    <a:pt x="45" y="327"/>
                  </a:cubicBezTo>
                  <a:cubicBezTo>
                    <a:pt x="46" y="324"/>
                    <a:pt x="46" y="321"/>
                    <a:pt x="46" y="317"/>
                  </a:cubicBezTo>
                  <a:cubicBezTo>
                    <a:pt x="47" y="309"/>
                    <a:pt x="47" y="300"/>
                    <a:pt x="48" y="291"/>
                  </a:cubicBezTo>
                  <a:cubicBezTo>
                    <a:pt x="48" y="288"/>
                    <a:pt x="49" y="284"/>
                    <a:pt x="50" y="281"/>
                  </a:cubicBezTo>
                  <a:lnTo>
                    <a:pt x="51" y="279"/>
                  </a:lnTo>
                  <a:cubicBezTo>
                    <a:pt x="51" y="278"/>
                    <a:pt x="51" y="276"/>
                    <a:pt x="52" y="275"/>
                  </a:cubicBezTo>
                  <a:cubicBezTo>
                    <a:pt x="54" y="267"/>
                    <a:pt x="55" y="259"/>
                    <a:pt x="56" y="252"/>
                  </a:cubicBezTo>
                  <a:cubicBezTo>
                    <a:pt x="57" y="248"/>
                    <a:pt x="58" y="244"/>
                    <a:pt x="59" y="241"/>
                  </a:cubicBezTo>
                  <a:lnTo>
                    <a:pt x="64" y="226"/>
                  </a:lnTo>
                  <a:lnTo>
                    <a:pt x="64" y="242"/>
                  </a:lnTo>
                  <a:cubicBezTo>
                    <a:pt x="64" y="250"/>
                    <a:pt x="64" y="259"/>
                    <a:pt x="64" y="267"/>
                  </a:cubicBezTo>
                  <a:cubicBezTo>
                    <a:pt x="65" y="273"/>
                    <a:pt x="65" y="279"/>
                    <a:pt x="66" y="284"/>
                  </a:cubicBezTo>
                  <a:cubicBezTo>
                    <a:pt x="66" y="288"/>
                    <a:pt x="67" y="291"/>
                    <a:pt x="68" y="295"/>
                  </a:cubicBezTo>
                  <a:lnTo>
                    <a:pt x="68" y="299"/>
                  </a:lnTo>
                  <a:lnTo>
                    <a:pt x="70" y="304"/>
                  </a:lnTo>
                  <a:cubicBezTo>
                    <a:pt x="70" y="307"/>
                    <a:pt x="71" y="310"/>
                    <a:pt x="71" y="312"/>
                  </a:cubicBezTo>
                  <a:cubicBezTo>
                    <a:pt x="71" y="315"/>
                    <a:pt x="72" y="318"/>
                    <a:pt x="72" y="322"/>
                  </a:cubicBezTo>
                  <a:cubicBezTo>
                    <a:pt x="72" y="325"/>
                    <a:pt x="72" y="328"/>
                    <a:pt x="72" y="331"/>
                  </a:cubicBezTo>
                  <a:cubicBezTo>
                    <a:pt x="72" y="337"/>
                    <a:pt x="72" y="343"/>
                    <a:pt x="72" y="348"/>
                  </a:cubicBezTo>
                  <a:cubicBezTo>
                    <a:pt x="72" y="354"/>
                    <a:pt x="72" y="359"/>
                    <a:pt x="72" y="365"/>
                  </a:cubicBezTo>
                  <a:cubicBezTo>
                    <a:pt x="71" y="374"/>
                    <a:pt x="71" y="383"/>
                    <a:pt x="69" y="392"/>
                  </a:cubicBezTo>
                  <a:cubicBezTo>
                    <a:pt x="69" y="395"/>
                    <a:pt x="68" y="397"/>
                    <a:pt x="68" y="400"/>
                  </a:cubicBezTo>
                  <a:cubicBezTo>
                    <a:pt x="66" y="415"/>
                    <a:pt x="65" y="431"/>
                    <a:pt x="63" y="446"/>
                  </a:cubicBezTo>
                  <a:cubicBezTo>
                    <a:pt x="62" y="449"/>
                    <a:pt x="62" y="452"/>
                    <a:pt x="61" y="456"/>
                  </a:cubicBezTo>
                  <a:cubicBezTo>
                    <a:pt x="60" y="461"/>
                    <a:pt x="60" y="468"/>
                    <a:pt x="59" y="474"/>
                  </a:cubicBezTo>
                  <a:cubicBezTo>
                    <a:pt x="58" y="489"/>
                    <a:pt x="57" y="504"/>
                    <a:pt x="56" y="519"/>
                  </a:cubicBezTo>
                  <a:cubicBezTo>
                    <a:pt x="56" y="532"/>
                    <a:pt x="56" y="546"/>
                    <a:pt x="57" y="560"/>
                  </a:cubicBezTo>
                  <a:cubicBezTo>
                    <a:pt x="57" y="569"/>
                    <a:pt x="58" y="578"/>
                    <a:pt x="58" y="587"/>
                  </a:cubicBezTo>
                  <a:cubicBezTo>
                    <a:pt x="58" y="589"/>
                    <a:pt x="59" y="591"/>
                    <a:pt x="59" y="593"/>
                  </a:cubicBezTo>
                  <a:lnTo>
                    <a:pt x="59" y="593"/>
                  </a:lnTo>
                  <a:lnTo>
                    <a:pt x="60" y="594"/>
                  </a:lnTo>
                  <a:lnTo>
                    <a:pt x="61" y="594"/>
                  </a:lnTo>
                  <a:lnTo>
                    <a:pt x="63" y="595"/>
                  </a:lnTo>
                  <a:lnTo>
                    <a:pt x="67" y="595"/>
                  </a:lnTo>
                  <a:lnTo>
                    <a:pt x="74" y="595"/>
                  </a:lnTo>
                  <a:cubicBezTo>
                    <a:pt x="76" y="595"/>
                    <a:pt x="79" y="595"/>
                    <a:pt x="82" y="595"/>
                  </a:cubicBezTo>
                  <a:cubicBezTo>
                    <a:pt x="93" y="594"/>
                    <a:pt x="105" y="593"/>
                    <a:pt x="116" y="591"/>
                  </a:cubicBezTo>
                  <a:cubicBezTo>
                    <a:pt x="116" y="582"/>
                    <a:pt x="116" y="573"/>
                    <a:pt x="117" y="563"/>
                  </a:cubicBezTo>
                  <a:cubicBezTo>
                    <a:pt x="117" y="559"/>
                    <a:pt x="117" y="555"/>
                    <a:pt x="118" y="551"/>
                  </a:cubicBezTo>
                  <a:cubicBezTo>
                    <a:pt x="119" y="545"/>
                    <a:pt x="119" y="539"/>
                    <a:pt x="120" y="533"/>
                  </a:cubicBezTo>
                  <a:cubicBezTo>
                    <a:pt x="121" y="525"/>
                    <a:pt x="122" y="518"/>
                    <a:pt x="123" y="510"/>
                  </a:cubicBezTo>
                  <a:cubicBezTo>
                    <a:pt x="123" y="508"/>
                    <a:pt x="123" y="507"/>
                    <a:pt x="123" y="505"/>
                  </a:cubicBezTo>
                  <a:cubicBezTo>
                    <a:pt x="123" y="503"/>
                    <a:pt x="123" y="500"/>
                    <a:pt x="123" y="497"/>
                  </a:cubicBezTo>
                  <a:cubicBezTo>
                    <a:pt x="123" y="490"/>
                    <a:pt x="124" y="482"/>
                    <a:pt x="124" y="475"/>
                  </a:cubicBezTo>
                  <a:lnTo>
                    <a:pt x="130" y="443"/>
                  </a:lnTo>
                  <a:cubicBezTo>
                    <a:pt x="132" y="459"/>
                    <a:pt x="133" y="474"/>
                    <a:pt x="135" y="489"/>
                  </a:cubicBezTo>
                  <a:cubicBezTo>
                    <a:pt x="135" y="494"/>
                    <a:pt x="135" y="498"/>
                    <a:pt x="135" y="502"/>
                  </a:cubicBezTo>
                  <a:cubicBezTo>
                    <a:pt x="135" y="505"/>
                    <a:pt x="136" y="508"/>
                    <a:pt x="136" y="511"/>
                  </a:cubicBezTo>
                  <a:cubicBezTo>
                    <a:pt x="137" y="524"/>
                    <a:pt x="140" y="537"/>
                    <a:pt x="141" y="551"/>
                  </a:cubicBezTo>
                  <a:cubicBezTo>
                    <a:pt x="142" y="554"/>
                    <a:pt x="142" y="557"/>
                    <a:pt x="142" y="561"/>
                  </a:cubicBezTo>
                  <a:cubicBezTo>
                    <a:pt x="142" y="563"/>
                    <a:pt x="142" y="565"/>
                    <a:pt x="142" y="567"/>
                  </a:cubicBezTo>
                  <a:cubicBezTo>
                    <a:pt x="143" y="576"/>
                    <a:pt x="144" y="585"/>
                    <a:pt x="144" y="594"/>
                  </a:cubicBezTo>
                  <a:cubicBezTo>
                    <a:pt x="156" y="594"/>
                    <a:pt x="167" y="593"/>
                    <a:pt x="178" y="593"/>
                  </a:cubicBezTo>
                  <a:cubicBezTo>
                    <a:pt x="184" y="593"/>
                    <a:pt x="190" y="593"/>
                    <a:pt x="196" y="592"/>
                  </a:cubicBezTo>
                  <a:cubicBezTo>
                    <a:pt x="197" y="592"/>
                    <a:pt x="198" y="592"/>
                    <a:pt x="199" y="592"/>
                  </a:cubicBezTo>
                  <a:cubicBezTo>
                    <a:pt x="200" y="591"/>
                    <a:pt x="200" y="591"/>
                    <a:pt x="200" y="590"/>
                  </a:cubicBezTo>
                  <a:cubicBezTo>
                    <a:pt x="201" y="587"/>
                    <a:pt x="201" y="585"/>
                    <a:pt x="200" y="582"/>
                  </a:cubicBezTo>
                  <a:cubicBezTo>
                    <a:pt x="200" y="578"/>
                    <a:pt x="199" y="574"/>
                    <a:pt x="199" y="570"/>
                  </a:cubicBezTo>
                  <a:cubicBezTo>
                    <a:pt x="199" y="569"/>
                    <a:pt x="199" y="568"/>
                    <a:pt x="199" y="567"/>
                  </a:cubicBezTo>
                  <a:cubicBezTo>
                    <a:pt x="199" y="547"/>
                    <a:pt x="200" y="527"/>
                    <a:pt x="200" y="507"/>
                  </a:cubicBezTo>
                  <a:cubicBezTo>
                    <a:pt x="200" y="499"/>
                    <a:pt x="200" y="491"/>
                    <a:pt x="199" y="483"/>
                  </a:cubicBezTo>
                  <a:cubicBezTo>
                    <a:pt x="199" y="475"/>
                    <a:pt x="199" y="467"/>
                    <a:pt x="198" y="459"/>
                  </a:cubicBezTo>
                  <a:cubicBezTo>
                    <a:pt x="197" y="457"/>
                    <a:pt x="197" y="455"/>
                    <a:pt x="197" y="453"/>
                  </a:cubicBezTo>
                  <a:cubicBezTo>
                    <a:pt x="195" y="448"/>
                    <a:pt x="195" y="444"/>
                    <a:pt x="194" y="439"/>
                  </a:cubicBezTo>
                  <a:cubicBezTo>
                    <a:pt x="192" y="429"/>
                    <a:pt x="191" y="420"/>
                    <a:pt x="190" y="410"/>
                  </a:cubicBezTo>
                  <a:lnTo>
                    <a:pt x="190" y="404"/>
                  </a:lnTo>
                  <a:cubicBezTo>
                    <a:pt x="190" y="401"/>
                    <a:pt x="190" y="399"/>
                    <a:pt x="189" y="397"/>
                  </a:cubicBezTo>
                  <a:cubicBezTo>
                    <a:pt x="189" y="381"/>
                    <a:pt x="187" y="365"/>
                    <a:pt x="187" y="349"/>
                  </a:cubicBezTo>
                  <a:cubicBezTo>
                    <a:pt x="186" y="346"/>
                    <a:pt x="186" y="343"/>
                    <a:pt x="186" y="340"/>
                  </a:cubicBezTo>
                  <a:cubicBezTo>
                    <a:pt x="186" y="327"/>
                    <a:pt x="186" y="315"/>
                    <a:pt x="187" y="303"/>
                  </a:cubicBezTo>
                  <a:cubicBezTo>
                    <a:pt x="188" y="298"/>
                    <a:pt x="188" y="293"/>
                    <a:pt x="190" y="288"/>
                  </a:cubicBezTo>
                  <a:cubicBezTo>
                    <a:pt x="190" y="287"/>
                    <a:pt x="190" y="286"/>
                    <a:pt x="191" y="285"/>
                  </a:cubicBezTo>
                  <a:cubicBezTo>
                    <a:pt x="192" y="280"/>
                    <a:pt x="192" y="274"/>
                    <a:pt x="193" y="269"/>
                  </a:cubicBezTo>
                  <a:cubicBezTo>
                    <a:pt x="194" y="261"/>
                    <a:pt x="194" y="253"/>
                    <a:pt x="194" y="245"/>
                  </a:cubicBezTo>
                  <a:lnTo>
                    <a:pt x="194" y="244"/>
                  </a:lnTo>
                  <a:lnTo>
                    <a:pt x="195" y="241"/>
                  </a:lnTo>
                  <a:lnTo>
                    <a:pt x="199" y="243"/>
                  </a:lnTo>
                  <a:lnTo>
                    <a:pt x="199" y="244"/>
                  </a:lnTo>
                  <a:cubicBezTo>
                    <a:pt x="200" y="246"/>
                    <a:pt x="200" y="249"/>
                    <a:pt x="201" y="252"/>
                  </a:cubicBezTo>
                  <a:cubicBezTo>
                    <a:pt x="203" y="263"/>
                    <a:pt x="205" y="274"/>
                    <a:pt x="206" y="286"/>
                  </a:cubicBezTo>
                  <a:cubicBezTo>
                    <a:pt x="207" y="291"/>
                    <a:pt x="208" y="296"/>
                    <a:pt x="207" y="301"/>
                  </a:cubicBezTo>
                  <a:cubicBezTo>
                    <a:pt x="207" y="305"/>
                    <a:pt x="207" y="310"/>
                    <a:pt x="208" y="314"/>
                  </a:cubicBezTo>
                  <a:cubicBezTo>
                    <a:pt x="208" y="322"/>
                    <a:pt x="209" y="329"/>
                    <a:pt x="210" y="337"/>
                  </a:cubicBezTo>
                  <a:cubicBezTo>
                    <a:pt x="210" y="343"/>
                    <a:pt x="211" y="348"/>
                    <a:pt x="211" y="354"/>
                  </a:cubicBezTo>
                  <a:cubicBezTo>
                    <a:pt x="211" y="359"/>
                    <a:pt x="211" y="365"/>
                    <a:pt x="212" y="370"/>
                  </a:cubicBezTo>
                  <a:cubicBezTo>
                    <a:pt x="214" y="384"/>
                    <a:pt x="216" y="397"/>
                    <a:pt x="218" y="411"/>
                  </a:cubicBezTo>
                  <a:cubicBezTo>
                    <a:pt x="219" y="417"/>
                    <a:pt x="220" y="423"/>
                    <a:pt x="222" y="428"/>
                  </a:cubicBezTo>
                  <a:cubicBezTo>
                    <a:pt x="222" y="430"/>
                    <a:pt x="223" y="431"/>
                    <a:pt x="224" y="432"/>
                  </a:cubicBezTo>
                  <a:cubicBezTo>
                    <a:pt x="224" y="433"/>
                    <a:pt x="224" y="434"/>
                    <a:pt x="224" y="435"/>
                  </a:cubicBezTo>
                  <a:cubicBezTo>
                    <a:pt x="225" y="436"/>
                    <a:pt x="225" y="438"/>
                    <a:pt x="225" y="440"/>
                  </a:cubicBezTo>
                  <a:cubicBezTo>
                    <a:pt x="224" y="447"/>
                    <a:pt x="224" y="455"/>
                    <a:pt x="224" y="462"/>
                  </a:cubicBezTo>
                  <a:cubicBezTo>
                    <a:pt x="224" y="463"/>
                    <a:pt x="224" y="465"/>
                    <a:pt x="224" y="467"/>
                  </a:cubicBezTo>
                  <a:cubicBezTo>
                    <a:pt x="225" y="471"/>
                    <a:pt x="225" y="476"/>
                    <a:pt x="225" y="481"/>
                  </a:cubicBezTo>
                  <a:cubicBezTo>
                    <a:pt x="226" y="483"/>
                    <a:pt x="226" y="486"/>
                    <a:pt x="226" y="489"/>
                  </a:cubicBezTo>
                  <a:cubicBezTo>
                    <a:pt x="227" y="492"/>
                    <a:pt x="227" y="495"/>
                    <a:pt x="228" y="497"/>
                  </a:cubicBezTo>
                  <a:cubicBezTo>
                    <a:pt x="229" y="499"/>
                    <a:pt x="230" y="501"/>
                    <a:pt x="231" y="503"/>
                  </a:cubicBezTo>
                  <a:cubicBezTo>
                    <a:pt x="233" y="506"/>
                    <a:pt x="235" y="509"/>
                    <a:pt x="237" y="512"/>
                  </a:cubicBezTo>
                  <a:cubicBezTo>
                    <a:pt x="236" y="508"/>
                    <a:pt x="236" y="505"/>
                    <a:pt x="235" y="501"/>
                  </a:cubicBezTo>
                  <a:cubicBezTo>
                    <a:pt x="234" y="499"/>
                    <a:pt x="234" y="497"/>
                    <a:pt x="234" y="495"/>
                  </a:cubicBezTo>
                  <a:lnTo>
                    <a:pt x="234" y="490"/>
                  </a:lnTo>
                  <a:cubicBezTo>
                    <a:pt x="235" y="485"/>
                    <a:pt x="236" y="479"/>
                    <a:pt x="237" y="474"/>
                  </a:cubicBezTo>
                  <a:lnTo>
                    <a:pt x="239" y="463"/>
                  </a:lnTo>
                  <a:cubicBezTo>
                    <a:pt x="240" y="468"/>
                    <a:pt x="242" y="474"/>
                    <a:pt x="243" y="479"/>
                  </a:cubicBezTo>
                  <a:cubicBezTo>
                    <a:pt x="244" y="482"/>
                    <a:pt x="245" y="486"/>
                    <a:pt x="246" y="489"/>
                  </a:cubicBezTo>
                  <a:cubicBezTo>
                    <a:pt x="246" y="490"/>
                    <a:pt x="247" y="491"/>
                    <a:pt x="247" y="492"/>
                  </a:cubicBezTo>
                  <a:cubicBezTo>
                    <a:pt x="248" y="493"/>
                    <a:pt x="248" y="494"/>
                    <a:pt x="249" y="494"/>
                  </a:cubicBezTo>
                  <a:cubicBezTo>
                    <a:pt x="249" y="495"/>
                    <a:pt x="249" y="496"/>
                    <a:pt x="250" y="497"/>
                  </a:cubicBezTo>
                  <a:cubicBezTo>
                    <a:pt x="250" y="498"/>
                    <a:pt x="250" y="499"/>
                    <a:pt x="250" y="501"/>
                  </a:cubicBezTo>
                  <a:cubicBezTo>
                    <a:pt x="250" y="504"/>
                    <a:pt x="250" y="507"/>
                    <a:pt x="250" y="511"/>
                  </a:cubicBezTo>
                  <a:cubicBezTo>
                    <a:pt x="250" y="516"/>
                    <a:pt x="250" y="521"/>
                    <a:pt x="249" y="526"/>
                  </a:cubicBezTo>
                  <a:cubicBezTo>
                    <a:pt x="249" y="529"/>
                    <a:pt x="250" y="532"/>
                    <a:pt x="252" y="534"/>
                  </a:cubicBezTo>
                  <a:cubicBezTo>
                    <a:pt x="252" y="534"/>
                    <a:pt x="253" y="535"/>
                    <a:pt x="253" y="535"/>
                  </a:cubicBezTo>
                  <a:cubicBezTo>
                    <a:pt x="253" y="535"/>
                    <a:pt x="254" y="534"/>
                    <a:pt x="254" y="534"/>
                  </a:cubicBezTo>
                  <a:cubicBezTo>
                    <a:pt x="256" y="531"/>
                    <a:pt x="256" y="528"/>
                    <a:pt x="256" y="525"/>
                  </a:cubicBezTo>
                  <a:cubicBezTo>
                    <a:pt x="256" y="521"/>
                    <a:pt x="256" y="518"/>
                    <a:pt x="256" y="515"/>
                  </a:cubicBezTo>
                  <a:cubicBezTo>
                    <a:pt x="256" y="506"/>
                    <a:pt x="257" y="497"/>
                    <a:pt x="257" y="489"/>
                  </a:cubicBezTo>
                  <a:cubicBezTo>
                    <a:pt x="257" y="487"/>
                    <a:pt x="257" y="486"/>
                    <a:pt x="257" y="485"/>
                  </a:cubicBezTo>
                  <a:cubicBezTo>
                    <a:pt x="256" y="483"/>
                    <a:pt x="256" y="481"/>
                    <a:pt x="255" y="479"/>
                  </a:cubicBezTo>
                  <a:cubicBezTo>
                    <a:pt x="252" y="470"/>
                    <a:pt x="248" y="462"/>
                    <a:pt x="245" y="453"/>
                  </a:cubicBezTo>
                  <a:cubicBezTo>
                    <a:pt x="244" y="451"/>
                    <a:pt x="243" y="449"/>
                    <a:pt x="243" y="446"/>
                  </a:cubicBezTo>
                  <a:cubicBezTo>
                    <a:pt x="243" y="443"/>
                    <a:pt x="242" y="440"/>
                    <a:pt x="242" y="437"/>
                  </a:cubicBezTo>
                  <a:cubicBezTo>
                    <a:pt x="241" y="419"/>
                    <a:pt x="240" y="401"/>
                    <a:pt x="239" y="383"/>
                  </a:cubicBezTo>
                  <a:cubicBezTo>
                    <a:pt x="239" y="373"/>
                    <a:pt x="239" y="363"/>
                    <a:pt x="239" y="353"/>
                  </a:cubicBezTo>
                  <a:cubicBezTo>
                    <a:pt x="239" y="351"/>
                    <a:pt x="240" y="349"/>
                    <a:pt x="240" y="347"/>
                  </a:cubicBezTo>
                  <a:cubicBezTo>
                    <a:pt x="240" y="344"/>
                    <a:pt x="240" y="342"/>
                    <a:pt x="240" y="339"/>
                  </a:cubicBezTo>
                  <a:cubicBezTo>
                    <a:pt x="241" y="325"/>
                    <a:pt x="240" y="311"/>
                    <a:pt x="239" y="297"/>
                  </a:cubicBezTo>
                  <a:cubicBezTo>
                    <a:pt x="238" y="288"/>
                    <a:pt x="238" y="278"/>
                    <a:pt x="237" y="269"/>
                  </a:cubicBezTo>
                  <a:cubicBezTo>
                    <a:pt x="237" y="265"/>
                    <a:pt x="236" y="261"/>
                    <a:pt x="236" y="258"/>
                  </a:cubicBezTo>
                  <a:cubicBezTo>
                    <a:pt x="233" y="237"/>
                    <a:pt x="230" y="216"/>
                    <a:pt x="227" y="195"/>
                  </a:cubicBezTo>
                  <a:cubicBezTo>
                    <a:pt x="226" y="190"/>
                    <a:pt x="225" y="185"/>
                    <a:pt x="225" y="180"/>
                  </a:cubicBezTo>
                  <a:cubicBezTo>
                    <a:pt x="225" y="179"/>
                    <a:pt x="225" y="178"/>
                    <a:pt x="225" y="177"/>
                  </a:cubicBezTo>
                  <a:cubicBezTo>
                    <a:pt x="225" y="175"/>
                    <a:pt x="224" y="173"/>
                    <a:pt x="224" y="172"/>
                  </a:cubicBezTo>
                  <a:cubicBezTo>
                    <a:pt x="224" y="171"/>
                    <a:pt x="223" y="170"/>
                    <a:pt x="223" y="169"/>
                  </a:cubicBezTo>
                  <a:cubicBezTo>
                    <a:pt x="222" y="168"/>
                    <a:pt x="222" y="167"/>
                    <a:pt x="221" y="166"/>
                  </a:cubicBezTo>
                  <a:lnTo>
                    <a:pt x="219" y="163"/>
                  </a:lnTo>
                  <a:lnTo>
                    <a:pt x="217" y="161"/>
                  </a:lnTo>
                  <a:lnTo>
                    <a:pt x="215" y="159"/>
                  </a:lnTo>
                  <a:lnTo>
                    <a:pt x="211" y="156"/>
                  </a:lnTo>
                  <a:lnTo>
                    <a:pt x="208" y="154"/>
                  </a:lnTo>
                  <a:lnTo>
                    <a:pt x="203" y="151"/>
                  </a:lnTo>
                  <a:lnTo>
                    <a:pt x="198" y="149"/>
                  </a:lnTo>
                  <a:lnTo>
                    <a:pt x="192" y="147"/>
                  </a:lnTo>
                  <a:lnTo>
                    <a:pt x="186" y="144"/>
                  </a:lnTo>
                  <a:lnTo>
                    <a:pt x="181" y="144"/>
                  </a:lnTo>
                  <a:lnTo>
                    <a:pt x="177" y="143"/>
                  </a:lnTo>
                  <a:lnTo>
                    <a:pt x="174" y="142"/>
                  </a:lnTo>
                  <a:lnTo>
                    <a:pt x="170" y="141"/>
                  </a:lnTo>
                  <a:lnTo>
                    <a:pt x="167" y="140"/>
                  </a:lnTo>
                  <a:lnTo>
                    <a:pt x="164" y="139"/>
                  </a:lnTo>
                  <a:lnTo>
                    <a:pt x="161" y="137"/>
                  </a:lnTo>
                  <a:lnTo>
                    <a:pt x="159" y="136"/>
                  </a:lnTo>
                  <a:lnTo>
                    <a:pt x="156" y="135"/>
                  </a:lnTo>
                  <a:lnTo>
                    <a:pt x="154" y="133"/>
                  </a:lnTo>
                  <a:lnTo>
                    <a:pt x="153" y="132"/>
                  </a:lnTo>
                  <a:lnTo>
                    <a:pt x="151" y="130"/>
                  </a:lnTo>
                  <a:lnTo>
                    <a:pt x="150" y="129"/>
                  </a:lnTo>
                  <a:lnTo>
                    <a:pt x="148" y="127"/>
                  </a:lnTo>
                  <a:lnTo>
                    <a:pt x="147" y="126"/>
                  </a:lnTo>
                  <a:lnTo>
                    <a:pt x="147" y="124"/>
                  </a:lnTo>
                  <a:lnTo>
                    <a:pt x="146" y="123"/>
                  </a:lnTo>
                  <a:lnTo>
                    <a:pt x="145" y="121"/>
                  </a:lnTo>
                  <a:lnTo>
                    <a:pt x="145" y="120"/>
                  </a:lnTo>
                  <a:lnTo>
                    <a:pt x="145" y="118"/>
                  </a:lnTo>
                  <a:lnTo>
                    <a:pt x="144" y="117"/>
                  </a:lnTo>
                  <a:lnTo>
                    <a:pt x="144" y="114"/>
                  </a:lnTo>
                  <a:lnTo>
                    <a:pt x="145" y="112"/>
                  </a:lnTo>
                  <a:lnTo>
                    <a:pt x="145" y="110"/>
                  </a:lnTo>
                  <a:lnTo>
                    <a:pt x="146" y="108"/>
                  </a:lnTo>
                  <a:lnTo>
                    <a:pt x="146" y="107"/>
                  </a:lnTo>
                  <a:lnTo>
                    <a:pt x="147" y="107"/>
                  </a:lnTo>
                  <a:lnTo>
                    <a:pt x="148" y="106"/>
                  </a:lnTo>
                  <a:cubicBezTo>
                    <a:pt x="148" y="106"/>
                    <a:pt x="149" y="106"/>
                    <a:pt x="150" y="106"/>
                  </a:cubicBezTo>
                  <a:lnTo>
                    <a:pt x="158" y="106"/>
                  </a:lnTo>
                  <a:cubicBezTo>
                    <a:pt x="160" y="106"/>
                    <a:pt x="162" y="105"/>
                    <a:pt x="165" y="105"/>
                  </a:cubicBezTo>
                  <a:cubicBezTo>
                    <a:pt x="166" y="105"/>
                    <a:pt x="167" y="105"/>
                    <a:pt x="168" y="104"/>
                  </a:cubicBezTo>
                  <a:cubicBezTo>
                    <a:pt x="168" y="104"/>
                    <a:pt x="168" y="103"/>
                    <a:pt x="168" y="102"/>
                  </a:cubicBezTo>
                  <a:lnTo>
                    <a:pt x="168" y="101"/>
                  </a:lnTo>
                  <a:cubicBezTo>
                    <a:pt x="167" y="99"/>
                    <a:pt x="167" y="97"/>
                    <a:pt x="167" y="94"/>
                  </a:cubicBezTo>
                  <a:lnTo>
                    <a:pt x="166" y="91"/>
                  </a:lnTo>
                  <a:cubicBezTo>
                    <a:pt x="165" y="90"/>
                    <a:pt x="165" y="90"/>
                    <a:pt x="165" y="89"/>
                  </a:cubicBezTo>
                  <a:lnTo>
                    <a:pt x="164" y="88"/>
                  </a:lnTo>
                  <a:lnTo>
                    <a:pt x="164" y="87"/>
                  </a:lnTo>
                  <a:lnTo>
                    <a:pt x="164" y="86"/>
                  </a:lnTo>
                  <a:lnTo>
                    <a:pt x="164" y="85"/>
                  </a:lnTo>
                  <a:lnTo>
                    <a:pt x="165" y="84"/>
                  </a:lnTo>
                  <a:lnTo>
                    <a:pt x="166" y="83"/>
                  </a:lnTo>
                  <a:lnTo>
                    <a:pt x="167" y="83"/>
                  </a:lnTo>
                  <a:lnTo>
                    <a:pt x="168" y="82"/>
                  </a:lnTo>
                  <a:cubicBezTo>
                    <a:pt x="169" y="81"/>
                    <a:pt x="170" y="81"/>
                    <a:pt x="171" y="80"/>
                  </a:cubicBezTo>
                  <a:cubicBezTo>
                    <a:pt x="172" y="80"/>
                    <a:pt x="173" y="79"/>
                    <a:pt x="173" y="78"/>
                  </a:cubicBezTo>
                  <a:lnTo>
                    <a:pt x="174" y="75"/>
                  </a:lnTo>
                  <a:lnTo>
                    <a:pt x="174" y="75"/>
                  </a:lnTo>
                  <a:cubicBezTo>
                    <a:pt x="174" y="72"/>
                    <a:pt x="174" y="68"/>
                    <a:pt x="172" y="64"/>
                  </a:cubicBezTo>
                  <a:cubicBezTo>
                    <a:pt x="172" y="63"/>
                    <a:pt x="172" y="63"/>
                    <a:pt x="171" y="62"/>
                  </a:cubicBezTo>
                  <a:cubicBezTo>
                    <a:pt x="171" y="61"/>
                    <a:pt x="170" y="61"/>
                    <a:pt x="170" y="60"/>
                  </a:cubicBezTo>
                  <a:cubicBezTo>
                    <a:pt x="169" y="59"/>
                    <a:pt x="168" y="58"/>
                    <a:pt x="167" y="57"/>
                  </a:cubicBezTo>
                  <a:lnTo>
                    <a:pt x="167" y="55"/>
                  </a:lnTo>
                  <a:lnTo>
                    <a:pt x="166" y="53"/>
                  </a:lnTo>
                  <a:lnTo>
                    <a:pt x="166" y="51"/>
                  </a:lnTo>
                </a:path>
              </a:pathLst>
            </a:custGeom>
            <a:solidFill>
              <a:srgbClr val="F1E4C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0" name="Google Shape;2230;p30"/>
            <p:cNvSpPr/>
            <p:nvPr/>
          </p:nvSpPr>
          <p:spPr>
            <a:xfrm>
              <a:off x="2193" y="1152"/>
              <a:ext cx="1255" cy="2950"/>
            </a:xfrm>
            <a:custGeom>
              <a:rect b="b" l="l" r="r" t="t"/>
              <a:pathLst>
                <a:path extrusionOk="0" h="590" w="251">
                  <a:moveTo>
                    <a:pt x="13" y="365"/>
                  </a:moveTo>
                  <a:cubicBezTo>
                    <a:pt x="13" y="378"/>
                    <a:pt x="12" y="392"/>
                    <a:pt x="12" y="406"/>
                  </a:cubicBezTo>
                  <a:cubicBezTo>
                    <a:pt x="12" y="411"/>
                    <a:pt x="12" y="416"/>
                    <a:pt x="12" y="421"/>
                  </a:cubicBezTo>
                  <a:cubicBezTo>
                    <a:pt x="12" y="429"/>
                    <a:pt x="12" y="437"/>
                    <a:pt x="13" y="445"/>
                  </a:cubicBezTo>
                  <a:lnTo>
                    <a:pt x="13" y="446"/>
                  </a:lnTo>
                  <a:cubicBezTo>
                    <a:pt x="12" y="447"/>
                    <a:pt x="12" y="447"/>
                    <a:pt x="12" y="448"/>
                  </a:cubicBezTo>
                  <a:cubicBezTo>
                    <a:pt x="9" y="453"/>
                    <a:pt x="7" y="458"/>
                    <a:pt x="5" y="463"/>
                  </a:cubicBezTo>
                  <a:cubicBezTo>
                    <a:pt x="4" y="465"/>
                    <a:pt x="3" y="468"/>
                    <a:pt x="2" y="471"/>
                  </a:cubicBezTo>
                  <a:cubicBezTo>
                    <a:pt x="2" y="473"/>
                    <a:pt x="1" y="475"/>
                    <a:pt x="1" y="476"/>
                  </a:cubicBezTo>
                  <a:cubicBezTo>
                    <a:pt x="0" y="482"/>
                    <a:pt x="0" y="487"/>
                    <a:pt x="0" y="492"/>
                  </a:cubicBezTo>
                  <a:cubicBezTo>
                    <a:pt x="0" y="499"/>
                    <a:pt x="0" y="505"/>
                    <a:pt x="0" y="512"/>
                  </a:cubicBezTo>
                  <a:cubicBezTo>
                    <a:pt x="0" y="510"/>
                    <a:pt x="0" y="507"/>
                    <a:pt x="1" y="505"/>
                  </a:cubicBezTo>
                  <a:cubicBezTo>
                    <a:pt x="1" y="505"/>
                    <a:pt x="1" y="504"/>
                    <a:pt x="1" y="503"/>
                  </a:cubicBezTo>
                  <a:cubicBezTo>
                    <a:pt x="2" y="498"/>
                    <a:pt x="2" y="493"/>
                    <a:pt x="3" y="488"/>
                  </a:cubicBezTo>
                  <a:cubicBezTo>
                    <a:pt x="4" y="487"/>
                    <a:pt x="4" y="487"/>
                    <a:pt x="4" y="486"/>
                  </a:cubicBezTo>
                  <a:cubicBezTo>
                    <a:pt x="5" y="485"/>
                    <a:pt x="5" y="484"/>
                    <a:pt x="6" y="483"/>
                  </a:cubicBezTo>
                  <a:cubicBezTo>
                    <a:pt x="8" y="480"/>
                    <a:pt x="10" y="477"/>
                    <a:pt x="12" y="474"/>
                  </a:cubicBezTo>
                  <a:lnTo>
                    <a:pt x="20" y="459"/>
                  </a:lnTo>
                  <a:lnTo>
                    <a:pt x="20" y="476"/>
                  </a:lnTo>
                  <a:cubicBezTo>
                    <a:pt x="20" y="483"/>
                    <a:pt x="20" y="489"/>
                    <a:pt x="19" y="496"/>
                  </a:cubicBezTo>
                  <a:lnTo>
                    <a:pt x="17" y="511"/>
                  </a:lnTo>
                  <a:lnTo>
                    <a:pt x="21" y="498"/>
                  </a:lnTo>
                  <a:lnTo>
                    <a:pt x="23" y="489"/>
                  </a:lnTo>
                  <a:cubicBezTo>
                    <a:pt x="23" y="488"/>
                    <a:pt x="23" y="487"/>
                    <a:pt x="23" y="487"/>
                  </a:cubicBezTo>
                  <a:cubicBezTo>
                    <a:pt x="23" y="484"/>
                    <a:pt x="23" y="482"/>
                    <a:pt x="23" y="480"/>
                  </a:cubicBezTo>
                  <a:lnTo>
                    <a:pt x="23" y="477"/>
                  </a:lnTo>
                  <a:lnTo>
                    <a:pt x="23" y="476"/>
                  </a:lnTo>
                  <a:lnTo>
                    <a:pt x="23" y="475"/>
                  </a:lnTo>
                  <a:lnTo>
                    <a:pt x="24" y="474"/>
                  </a:lnTo>
                  <a:cubicBezTo>
                    <a:pt x="24" y="472"/>
                    <a:pt x="25" y="471"/>
                    <a:pt x="26" y="469"/>
                  </a:cubicBezTo>
                  <a:cubicBezTo>
                    <a:pt x="27" y="467"/>
                    <a:pt x="27" y="464"/>
                    <a:pt x="28" y="461"/>
                  </a:cubicBezTo>
                  <a:cubicBezTo>
                    <a:pt x="28" y="460"/>
                    <a:pt x="28" y="458"/>
                    <a:pt x="28" y="457"/>
                  </a:cubicBezTo>
                  <a:cubicBezTo>
                    <a:pt x="28" y="455"/>
                    <a:pt x="28" y="453"/>
                    <a:pt x="27" y="452"/>
                  </a:cubicBezTo>
                  <a:cubicBezTo>
                    <a:pt x="27" y="451"/>
                    <a:pt x="27" y="450"/>
                    <a:pt x="26" y="450"/>
                  </a:cubicBezTo>
                  <a:cubicBezTo>
                    <a:pt x="26" y="447"/>
                    <a:pt x="25" y="445"/>
                    <a:pt x="26" y="443"/>
                  </a:cubicBezTo>
                  <a:cubicBezTo>
                    <a:pt x="26" y="440"/>
                    <a:pt x="26" y="438"/>
                    <a:pt x="27" y="435"/>
                  </a:cubicBezTo>
                  <a:cubicBezTo>
                    <a:pt x="29" y="420"/>
                    <a:pt x="32" y="404"/>
                    <a:pt x="34" y="388"/>
                  </a:cubicBezTo>
                  <a:cubicBezTo>
                    <a:pt x="35" y="382"/>
                    <a:pt x="36" y="376"/>
                    <a:pt x="36" y="370"/>
                  </a:cubicBezTo>
                  <a:cubicBezTo>
                    <a:pt x="37" y="364"/>
                    <a:pt x="37" y="358"/>
                    <a:pt x="37" y="353"/>
                  </a:cubicBezTo>
                  <a:cubicBezTo>
                    <a:pt x="38" y="351"/>
                    <a:pt x="38" y="348"/>
                    <a:pt x="38" y="346"/>
                  </a:cubicBezTo>
                  <a:cubicBezTo>
                    <a:pt x="38" y="341"/>
                    <a:pt x="38" y="336"/>
                    <a:pt x="39" y="331"/>
                  </a:cubicBezTo>
                  <a:cubicBezTo>
                    <a:pt x="39" y="329"/>
                    <a:pt x="40" y="326"/>
                    <a:pt x="40" y="324"/>
                  </a:cubicBezTo>
                  <a:cubicBezTo>
                    <a:pt x="41" y="322"/>
                    <a:pt x="41" y="319"/>
                    <a:pt x="41" y="317"/>
                  </a:cubicBezTo>
                  <a:cubicBezTo>
                    <a:pt x="42" y="307"/>
                    <a:pt x="42" y="297"/>
                    <a:pt x="43" y="286"/>
                  </a:cubicBezTo>
                  <a:cubicBezTo>
                    <a:pt x="43" y="284"/>
                    <a:pt x="43" y="283"/>
                    <a:pt x="44" y="281"/>
                  </a:cubicBezTo>
                  <a:cubicBezTo>
                    <a:pt x="44" y="280"/>
                    <a:pt x="44" y="279"/>
                    <a:pt x="44" y="278"/>
                  </a:cubicBezTo>
                  <a:cubicBezTo>
                    <a:pt x="45" y="277"/>
                    <a:pt x="45" y="276"/>
                    <a:pt x="45" y="275"/>
                  </a:cubicBezTo>
                  <a:cubicBezTo>
                    <a:pt x="46" y="274"/>
                    <a:pt x="46" y="272"/>
                    <a:pt x="47" y="271"/>
                  </a:cubicBezTo>
                  <a:lnTo>
                    <a:pt x="51" y="248"/>
                  </a:lnTo>
                  <a:cubicBezTo>
                    <a:pt x="52" y="245"/>
                    <a:pt x="53" y="241"/>
                    <a:pt x="54" y="237"/>
                  </a:cubicBezTo>
                  <a:lnTo>
                    <a:pt x="64" y="207"/>
                  </a:lnTo>
                  <a:lnTo>
                    <a:pt x="63" y="239"/>
                  </a:lnTo>
                  <a:cubicBezTo>
                    <a:pt x="63" y="253"/>
                    <a:pt x="64" y="267"/>
                    <a:pt x="65" y="281"/>
                  </a:cubicBezTo>
                  <a:cubicBezTo>
                    <a:pt x="66" y="285"/>
                    <a:pt x="66" y="288"/>
                    <a:pt x="67" y="291"/>
                  </a:cubicBezTo>
                  <a:lnTo>
                    <a:pt x="68" y="296"/>
                  </a:lnTo>
                  <a:lnTo>
                    <a:pt x="69" y="301"/>
                  </a:lnTo>
                  <a:cubicBezTo>
                    <a:pt x="69" y="303"/>
                    <a:pt x="70" y="306"/>
                    <a:pt x="70" y="309"/>
                  </a:cubicBezTo>
                  <a:cubicBezTo>
                    <a:pt x="71" y="312"/>
                    <a:pt x="71" y="315"/>
                    <a:pt x="71" y="318"/>
                  </a:cubicBezTo>
                  <a:cubicBezTo>
                    <a:pt x="71" y="322"/>
                    <a:pt x="71" y="325"/>
                    <a:pt x="72" y="328"/>
                  </a:cubicBezTo>
                  <a:cubicBezTo>
                    <a:pt x="72" y="334"/>
                    <a:pt x="72" y="340"/>
                    <a:pt x="72" y="345"/>
                  </a:cubicBezTo>
                  <a:cubicBezTo>
                    <a:pt x="71" y="359"/>
                    <a:pt x="71" y="372"/>
                    <a:pt x="69" y="386"/>
                  </a:cubicBezTo>
                  <a:cubicBezTo>
                    <a:pt x="69" y="390"/>
                    <a:pt x="68" y="393"/>
                    <a:pt x="67" y="397"/>
                  </a:cubicBezTo>
                  <a:cubicBezTo>
                    <a:pt x="65" y="413"/>
                    <a:pt x="64" y="429"/>
                    <a:pt x="62" y="445"/>
                  </a:cubicBezTo>
                  <a:cubicBezTo>
                    <a:pt x="62" y="448"/>
                    <a:pt x="61" y="450"/>
                    <a:pt x="61" y="453"/>
                  </a:cubicBezTo>
                  <a:cubicBezTo>
                    <a:pt x="60" y="459"/>
                    <a:pt x="59" y="465"/>
                    <a:pt x="58" y="471"/>
                  </a:cubicBezTo>
                  <a:cubicBezTo>
                    <a:pt x="57" y="486"/>
                    <a:pt x="56" y="501"/>
                    <a:pt x="56" y="516"/>
                  </a:cubicBezTo>
                  <a:cubicBezTo>
                    <a:pt x="55" y="529"/>
                    <a:pt x="56" y="543"/>
                    <a:pt x="56" y="556"/>
                  </a:cubicBezTo>
                  <a:cubicBezTo>
                    <a:pt x="57" y="566"/>
                    <a:pt x="57" y="575"/>
                    <a:pt x="58" y="584"/>
                  </a:cubicBezTo>
                  <a:cubicBezTo>
                    <a:pt x="58" y="585"/>
                    <a:pt x="58" y="587"/>
                    <a:pt x="58" y="589"/>
                  </a:cubicBezTo>
                  <a:cubicBezTo>
                    <a:pt x="61" y="590"/>
                    <a:pt x="65" y="590"/>
                    <a:pt x="68" y="590"/>
                  </a:cubicBezTo>
                  <a:lnTo>
                    <a:pt x="73" y="590"/>
                  </a:lnTo>
                  <a:cubicBezTo>
                    <a:pt x="86" y="589"/>
                    <a:pt x="98" y="588"/>
                    <a:pt x="111" y="586"/>
                  </a:cubicBezTo>
                  <a:cubicBezTo>
                    <a:pt x="111" y="580"/>
                    <a:pt x="111" y="574"/>
                    <a:pt x="111" y="567"/>
                  </a:cubicBezTo>
                  <a:cubicBezTo>
                    <a:pt x="111" y="562"/>
                    <a:pt x="111" y="556"/>
                    <a:pt x="112" y="550"/>
                  </a:cubicBezTo>
                  <a:cubicBezTo>
                    <a:pt x="112" y="548"/>
                    <a:pt x="113" y="545"/>
                    <a:pt x="113" y="543"/>
                  </a:cubicBezTo>
                  <a:cubicBezTo>
                    <a:pt x="114" y="534"/>
                    <a:pt x="116" y="524"/>
                    <a:pt x="117" y="515"/>
                  </a:cubicBezTo>
                  <a:cubicBezTo>
                    <a:pt x="117" y="511"/>
                    <a:pt x="117" y="507"/>
                    <a:pt x="117" y="503"/>
                  </a:cubicBezTo>
                  <a:cubicBezTo>
                    <a:pt x="117" y="501"/>
                    <a:pt x="118" y="499"/>
                    <a:pt x="118" y="497"/>
                  </a:cubicBezTo>
                  <a:cubicBezTo>
                    <a:pt x="118" y="488"/>
                    <a:pt x="119" y="480"/>
                    <a:pt x="119" y="472"/>
                  </a:cubicBezTo>
                  <a:lnTo>
                    <a:pt x="128" y="424"/>
                  </a:lnTo>
                  <a:cubicBezTo>
                    <a:pt x="129" y="438"/>
                    <a:pt x="131" y="453"/>
                    <a:pt x="132" y="467"/>
                  </a:cubicBezTo>
                  <a:cubicBezTo>
                    <a:pt x="133" y="476"/>
                    <a:pt x="134" y="485"/>
                    <a:pt x="134" y="494"/>
                  </a:cubicBezTo>
                  <a:cubicBezTo>
                    <a:pt x="135" y="496"/>
                    <a:pt x="135" y="498"/>
                    <a:pt x="135" y="500"/>
                  </a:cubicBezTo>
                  <a:cubicBezTo>
                    <a:pt x="135" y="503"/>
                    <a:pt x="135" y="505"/>
                    <a:pt x="135" y="508"/>
                  </a:cubicBezTo>
                  <a:cubicBezTo>
                    <a:pt x="137" y="521"/>
                    <a:pt x="139" y="534"/>
                    <a:pt x="141" y="547"/>
                  </a:cubicBezTo>
                  <a:cubicBezTo>
                    <a:pt x="141" y="551"/>
                    <a:pt x="141" y="554"/>
                    <a:pt x="141" y="558"/>
                  </a:cubicBezTo>
                  <a:cubicBezTo>
                    <a:pt x="141" y="561"/>
                    <a:pt x="142" y="565"/>
                    <a:pt x="142" y="568"/>
                  </a:cubicBezTo>
                  <a:cubicBezTo>
                    <a:pt x="142" y="575"/>
                    <a:pt x="143" y="582"/>
                    <a:pt x="144" y="588"/>
                  </a:cubicBezTo>
                  <a:cubicBezTo>
                    <a:pt x="156" y="588"/>
                    <a:pt x="168" y="588"/>
                    <a:pt x="180" y="588"/>
                  </a:cubicBezTo>
                  <a:cubicBezTo>
                    <a:pt x="184" y="588"/>
                    <a:pt x="188" y="587"/>
                    <a:pt x="193" y="587"/>
                  </a:cubicBezTo>
                  <a:cubicBezTo>
                    <a:pt x="193" y="587"/>
                    <a:pt x="194" y="587"/>
                    <a:pt x="195" y="587"/>
                  </a:cubicBezTo>
                  <a:cubicBezTo>
                    <a:pt x="195" y="586"/>
                    <a:pt x="195" y="585"/>
                    <a:pt x="195" y="585"/>
                  </a:cubicBezTo>
                  <a:cubicBezTo>
                    <a:pt x="195" y="582"/>
                    <a:pt x="195" y="580"/>
                    <a:pt x="195" y="578"/>
                  </a:cubicBezTo>
                  <a:cubicBezTo>
                    <a:pt x="194" y="574"/>
                    <a:pt x="194" y="571"/>
                    <a:pt x="194" y="567"/>
                  </a:cubicBezTo>
                  <a:cubicBezTo>
                    <a:pt x="194" y="566"/>
                    <a:pt x="194" y="565"/>
                    <a:pt x="194" y="564"/>
                  </a:cubicBezTo>
                  <a:cubicBezTo>
                    <a:pt x="194" y="544"/>
                    <a:pt x="194" y="524"/>
                    <a:pt x="195" y="504"/>
                  </a:cubicBezTo>
                  <a:cubicBezTo>
                    <a:pt x="195" y="496"/>
                    <a:pt x="194" y="488"/>
                    <a:pt x="194" y="480"/>
                  </a:cubicBezTo>
                  <a:cubicBezTo>
                    <a:pt x="194" y="473"/>
                    <a:pt x="193" y="466"/>
                    <a:pt x="193" y="459"/>
                  </a:cubicBezTo>
                  <a:cubicBezTo>
                    <a:pt x="192" y="456"/>
                    <a:pt x="192" y="453"/>
                    <a:pt x="191" y="451"/>
                  </a:cubicBezTo>
                  <a:cubicBezTo>
                    <a:pt x="190" y="446"/>
                    <a:pt x="189" y="441"/>
                    <a:pt x="189" y="436"/>
                  </a:cubicBezTo>
                  <a:cubicBezTo>
                    <a:pt x="187" y="429"/>
                    <a:pt x="186" y="422"/>
                    <a:pt x="185" y="415"/>
                  </a:cubicBezTo>
                  <a:cubicBezTo>
                    <a:pt x="185" y="410"/>
                    <a:pt x="184" y="405"/>
                    <a:pt x="184" y="401"/>
                  </a:cubicBezTo>
                  <a:cubicBezTo>
                    <a:pt x="184" y="399"/>
                    <a:pt x="184" y="397"/>
                    <a:pt x="184" y="395"/>
                  </a:cubicBezTo>
                  <a:cubicBezTo>
                    <a:pt x="183" y="379"/>
                    <a:pt x="182" y="362"/>
                    <a:pt x="181" y="346"/>
                  </a:cubicBezTo>
                  <a:cubicBezTo>
                    <a:pt x="181" y="343"/>
                    <a:pt x="181" y="340"/>
                    <a:pt x="181" y="337"/>
                  </a:cubicBezTo>
                  <a:cubicBezTo>
                    <a:pt x="181" y="329"/>
                    <a:pt x="181" y="322"/>
                    <a:pt x="181" y="314"/>
                  </a:cubicBezTo>
                  <a:cubicBezTo>
                    <a:pt x="181" y="310"/>
                    <a:pt x="182" y="306"/>
                    <a:pt x="182" y="302"/>
                  </a:cubicBezTo>
                  <a:cubicBezTo>
                    <a:pt x="182" y="297"/>
                    <a:pt x="183" y="291"/>
                    <a:pt x="184" y="286"/>
                  </a:cubicBezTo>
                  <a:cubicBezTo>
                    <a:pt x="184" y="285"/>
                    <a:pt x="185" y="284"/>
                    <a:pt x="185" y="283"/>
                  </a:cubicBezTo>
                  <a:cubicBezTo>
                    <a:pt x="186" y="279"/>
                    <a:pt x="186" y="276"/>
                    <a:pt x="187" y="272"/>
                  </a:cubicBezTo>
                  <a:cubicBezTo>
                    <a:pt x="188" y="264"/>
                    <a:pt x="188" y="255"/>
                    <a:pt x="189" y="247"/>
                  </a:cubicBezTo>
                  <a:cubicBezTo>
                    <a:pt x="189" y="245"/>
                    <a:pt x="189" y="243"/>
                    <a:pt x="189" y="241"/>
                  </a:cubicBezTo>
                  <a:lnTo>
                    <a:pt x="191" y="234"/>
                  </a:lnTo>
                  <a:lnTo>
                    <a:pt x="197" y="238"/>
                  </a:lnTo>
                  <a:lnTo>
                    <a:pt x="198" y="240"/>
                  </a:lnTo>
                  <a:cubicBezTo>
                    <a:pt x="199" y="243"/>
                    <a:pt x="200" y="247"/>
                    <a:pt x="201" y="250"/>
                  </a:cubicBezTo>
                  <a:cubicBezTo>
                    <a:pt x="203" y="262"/>
                    <a:pt x="205" y="273"/>
                    <a:pt x="206" y="285"/>
                  </a:cubicBezTo>
                  <a:cubicBezTo>
                    <a:pt x="206" y="289"/>
                    <a:pt x="207" y="294"/>
                    <a:pt x="207" y="298"/>
                  </a:cubicBezTo>
                  <a:cubicBezTo>
                    <a:pt x="207" y="302"/>
                    <a:pt x="207" y="306"/>
                    <a:pt x="207" y="309"/>
                  </a:cubicBezTo>
                  <a:cubicBezTo>
                    <a:pt x="207" y="318"/>
                    <a:pt x="208" y="327"/>
                    <a:pt x="209" y="335"/>
                  </a:cubicBezTo>
                  <a:cubicBezTo>
                    <a:pt x="210" y="341"/>
                    <a:pt x="210" y="346"/>
                    <a:pt x="210" y="351"/>
                  </a:cubicBezTo>
                  <a:cubicBezTo>
                    <a:pt x="210" y="356"/>
                    <a:pt x="211" y="361"/>
                    <a:pt x="211" y="366"/>
                  </a:cubicBezTo>
                  <a:cubicBezTo>
                    <a:pt x="213" y="380"/>
                    <a:pt x="215" y="394"/>
                    <a:pt x="217" y="408"/>
                  </a:cubicBezTo>
                  <a:cubicBezTo>
                    <a:pt x="218" y="413"/>
                    <a:pt x="220" y="419"/>
                    <a:pt x="221" y="425"/>
                  </a:cubicBezTo>
                  <a:cubicBezTo>
                    <a:pt x="222" y="426"/>
                    <a:pt x="222" y="427"/>
                    <a:pt x="223" y="428"/>
                  </a:cubicBezTo>
                  <a:cubicBezTo>
                    <a:pt x="223" y="429"/>
                    <a:pt x="223" y="430"/>
                    <a:pt x="224" y="431"/>
                  </a:cubicBezTo>
                  <a:cubicBezTo>
                    <a:pt x="224" y="433"/>
                    <a:pt x="224" y="435"/>
                    <a:pt x="224" y="437"/>
                  </a:cubicBezTo>
                  <a:cubicBezTo>
                    <a:pt x="224" y="444"/>
                    <a:pt x="223" y="452"/>
                    <a:pt x="224" y="459"/>
                  </a:cubicBezTo>
                  <a:cubicBezTo>
                    <a:pt x="224" y="460"/>
                    <a:pt x="224" y="462"/>
                    <a:pt x="224" y="463"/>
                  </a:cubicBezTo>
                  <a:cubicBezTo>
                    <a:pt x="224" y="468"/>
                    <a:pt x="225" y="473"/>
                    <a:pt x="225" y="478"/>
                  </a:cubicBezTo>
                  <a:cubicBezTo>
                    <a:pt x="225" y="481"/>
                    <a:pt x="225" y="484"/>
                    <a:pt x="226" y="487"/>
                  </a:cubicBezTo>
                  <a:cubicBezTo>
                    <a:pt x="226" y="489"/>
                    <a:pt x="226" y="491"/>
                    <a:pt x="227" y="492"/>
                  </a:cubicBezTo>
                  <a:cubicBezTo>
                    <a:pt x="227" y="494"/>
                    <a:pt x="228" y="495"/>
                    <a:pt x="229" y="496"/>
                  </a:cubicBezTo>
                  <a:cubicBezTo>
                    <a:pt x="228" y="495"/>
                    <a:pt x="228" y="494"/>
                    <a:pt x="228" y="492"/>
                  </a:cubicBezTo>
                  <a:cubicBezTo>
                    <a:pt x="228" y="490"/>
                    <a:pt x="229" y="488"/>
                    <a:pt x="229" y="487"/>
                  </a:cubicBezTo>
                  <a:cubicBezTo>
                    <a:pt x="230" y="481"/>
                    <a:pt x="231" y="476"/>
                    <a:pt x="232" y="471"/>
                  </a:cubicBezTo>
                  <a:lnTo>
                    <a:pt x="236" y="448"/>
                  </a:lnTo>
                  <a:cubicBezTo>
                    <a:pt x="238" y="456"/>
                    <a:pt x="239" y="463"/>
                    <a:pt x="241" y="471"/>
                  </a:cubicBezTo>
                  <a:cubicBezTo>
                    <a:pt x="242" y="475"/>
                    <a:pt x="243" y="480"/>
                    <a:pt x="245" y="484"/>
                  </a:cubicBezTo>
                  <a:cubicBezTo>
                    <a:pt x="245" y="485"/>
                    <a:pt x="246" y="486"/>
                    <a:pt x="246" y="487"/>
                  </a:cubicBezTo>
                  <a:lnTo>
                    <a:pt x="247" y="488"/>
                  </a:lnTo>
                  <a:cubicBezTo>
                    <a:pt x="247" y="489"/>
                    <a:pt x="248" y="490"/>
                    <a:pt x="248" y="491"/>
                  </a:cubicBezTo>
                  <a:cubicBezTo>
                    <a:pt x="249" y="492"/>
                    <a:pt x="249" y="493"/>
                    <a:pt x="249" y="494"/>
                  </a:cubicBezTo>
                  <a:cubicBezTo>
                    <a:pt x="249" y="496"/>
                    <a:pt x="250" y="498"/>
                    <a:pt x="250" y="499"/>
                  </a:cubicBezTo>
                  <a:cubicBezTo>
                    <a:pt x="250" y="503"/>
                    <a:pt x="250" y="507"/>
                    <a:pt x="250" y="510"/>
                  </a:cubicBezTo>
                  <a:cubicBezTo>
                    <a:pt x="250" y="515"/>
                    <a:pt x="249" y="519"/>
                    <a:pt x="249" y="524"/>
                  </a:cubicBezTo>
                  <a:cubicBezTo>
                    <a:pt x="249" y="525"/>
                    <a:pt x="249" y="527"/>
                    <a:pt x="250" y="528"/>
                  </a:cubicBezTo>
                  <a:lnTo>
                    <a:pt x="250" y="528"/>
                  </a:lnTo>
                  <a:cubicBezTo>
                    <a:pt x="251" y="523"/>
                    <a:pt x="251" y="518"/>
                    <a:pt x="251" y="514"/>
                  </a:cubicBezTo>
                  <a:cubicBezTo>
                    <a:pt x="251" y="513"/>
                    <a:pt x="251" y="512"/>
                    <a:pt x="251" y="511"/>
                  </a:cubicBezTo>
                  <a:cubicBezTo>
                    <a:pt x="251" y="502"/>
                    <a:pt x="251" y="493"/>
                    <a:pt x="251" y="484"/>
                  </a:cubicBezTo>
                  <a:cubicBezTo>
                    <a:pt x="251" y="484"/>
                    <a:pt x="251" y="483"/>
                    <a:pt x="251" y="483"/>
                  </a:cubicBezTo>
                  <a:cubicBezTo>
                    <a:pt x="251" y="481"/>
                    <a:pt x="250" y="479"/>
                    <a:pt x="250" y="477"/>
                  </a:cubicBezTo>
                  <a:cubicBezTo>
                    <a:pt x="247" y="468"/>
                    <a:pt x="243" y="461"/>
                    <a:pt x="240" y="453"/>
                  </a:cubicBezTo>
                  <a:cubicBezTo>
                    <a:pt x="239" y="450"/>
                    <a:pt x="238" y="447"/>
                    <a:pt x="238" y="444"/>
                  </a:cubicBezTo>
                  <a:cubicBezTo>
                    <a:pt x="237" y="440"/>
                    <a:pt x="237" y="435"/>
                    <a:pt x="237" y="431"/>
                  </a:cubicBezTo>
                  <a:cubicBezTo>
                    <a:pt x="235" y="411"/>
                    <a:pt x="234" y="392"/>
                    <a:pt x="234" y="372"/>
                  </a:cubicBezTo>
                  <a:cubicBezTo>
                    <a:pt x="233" y="366"/>
                    <a:pt x="233" y="361"/>
                    <a:pt x="234" y="355"/>
                  </a:cubicBezTo>
                  <a:cubicBezTo>
                    <a:pt x="234" y="353"/>
                    <a:pt x="234" y="350"/>
                    <a:pt x="234" y="348"/>
                  </a:cubicBezTo>
                  <a:cubicBezTo>
                    <a:pt x="234" y="346"/>
                    <a:pt x="234" y="344"/>
                    <a:pt x="235" y="342"/>
                  </a:cubicBezTo>
                  <a:cubicBezTo>
                    <a:pt x="235" y="333"/>
                    <a:pt x="235" y="325"/>
                    <a:pt x="235" y="316"/>
                  </a:cubicBezTo>
                  <a:cubicBezTo>
                    <a:pt x="234" y="299"/>
                    <a:pt x="233" y="283"/>
                    <a:pt x="232" y="266"/>
                  </a:cubicBezTo>
                  <a:cubicBezTo>
                    <a:pt x="231" y="263"/>
                    <a:pt x="231" y="260"/>
                    <a:pt x="231" y="258"/>
                  </a:cubicBezTo>
                  <a:cubicBezTo>
                    <a:pt x="228" y="235"/>
                    <a:pt x="224" y="212"/>
                    <a:pt x="221" y="190"/>
                  </a:cubicBezTo>
                  <a:cubicBezTo>
                    <a:pt x="220" y="186"/>
                    <a:pt x="220" y="181"/>
                    <a:pt x="220" y="177"/>
                  </a:cubicBezTo>
                  <a:lnTo>
                    <a:pt x="220" y="174"/>
                  </a:lnTo>
                  <a:cubicBezTo>
                    <a:pt x="219" y="172"/>
                    <a:pt x="219" y="171"/>
                    <a:pt x="219" y="170"/>
                  </a:cubicBezTo>
                  <a:cubicBezTo>
                    <a:pt x="218" y="169"/>
                    <a:pt x="218" y="168"/>
                    <a:pt x="218" y="167"/>
                  </a:cubicBezTo>
                  <a:lnTo>
                    <a:pt x="217" y="165"/>
                  </a:lnTo>
                  <a:cubicBezTo>
                    <a:pt x="216" y="164"/>
                    <a:pt x="215" y="163"/>
                    <a:pt x="215" y="162"/>
                  </a:cubicBezTo>
                  <a:lnTo>
                    <a:pt x="213" y="160"/>
                  </a:lnTo>
                  <a:lnTo>
                    <a:pt x="210" y="157"/>
                  </a:lnTo>
                  <a:lnTo>
                    <a:pt x="207" y="155"/>
                  </a:lnTo>
                  <a:lnTo>
                    <a:pt x="203" y="153"/>
                  </a:lnTo>
                  <a:lnTo>
                    <a:pt x="199" y="150"/>
                  </a:lnTo>
                  <a:lnTo>
                    <a:pt x="194" y="148"/>
                  </a:lnTo>
                  <a:lnTo>
                    <a:pt x="188" y="146"/>
                  </a:lnTo>
                  <a:lnTo>
                    <a:pt x="182" y="144"/>
                  </a:lnTo>
                  <a:lnTo>
                    <a:pt x="178" y="143"/>
                  </a:lnTo>
                  <a:lnTo>
                    <a:pt x="174" y="142"/>
                  </a:lnTo>
                  <a:lnTo>
                    <a:pt x="170" y="141"/>
                  </a:lnTo>
                  <a:lnTo>
                    <a:pt x="166" y="140"/>
                  </a:lnTo>
                  <a:lnTo>
                    <a:pt x="163" y="139"/>
                  </a:lnTo>
                  <a:lnTo>
                    <a:pt x="160" y="138"/>
                  </a:lnTo>
                  <a:lnTo>
                    <a:pt x="157" y="137"/>
                  </a:lnTo>
                  <a:lnTo>
                    <a:pt x="155" y="135"/>
                  </a:lnTo>
                  <a:lnTo>
                    <a:pt x="152" y="134"/>
                  </a:lnTo>
                  <a:lnTo>
                    <a:pt x="150" y="132"/>
                  </a:lnTo>
                  <a:lnTo>
                    <a:pt x="148" y="131"/>
                  </a:lnTo>
                  <a:lnTo>
                    <a:pt x="146" y="129"/>
                  </a:lnTo>
                  <a:lnTo>
                    <a:pt x="145" y="127"/>
                  </a:lnTo>
                  <a:lnTo>
                    <a:pt x="144" y="126"/>
                  </a:lnTo>
                  <a:lnTo>
                    <a:pt x="142" y="124"/>
                  </a:lnTo>
                  <a:lnTo>
                    <a:pt x="141" y="122"/>
                  </a:lnTo>
                  <a:lnTo>
                    <a:pt x="141" y="120"/>
                  </a:lnTo>
                  <a:lnTo>
                    <a:pt x="140" y="119"/>
                  </a:lnTo>
                  <a:lnTo>
                    <a:pt x="140" y="117"/>
                  </a:lnTo>
                  <a:lnTo>
                    <a:pt x="139" y="115"/>
                  </a:lnTo>
                  <a:lnTo>
                    <a:pt x="139" y="114"/>
                  </a:lnTo>
                  <a:lnTo>
                    <a:pt x="139" y="112"/>
                  </a:lnTo>
                  <a:lnTo>
                    <a:pt x="139" y="111"/>
                  </a:lnTo>
                  <a:lnTo>
                    <a:pt x="139" y="108"/>
                  </a:lnTo>
                  <a:lnTo>
                    <a:pt x="140" y="106"/>
                  </a:lnTo>
                  <a:lnTo>
                    <a:pt x="140" y="105"/>
                  </a:lnTo>
                  <a:lnTo>
                    <a:pt x="141" y="104"/>
                  </a:lnTo>
                  <a:lnTo>
                    <a:pt x="141" y="103"/>
                  </a:lnTo>
                  <a:lnTo>
                    <a:pt x="142" y="102"/>
                  </a:lnTo>
                  <a:lnTo>
                    <a:pt x="144" y="101"/>
                  </a:lnTo>
                  <a:cubicBezTo>
                    <a:pt x="145" y="101"/>
                    <a:pt x="145" y="101"/>
                    <a:pt x="146" y="101"/>
                  </a:cubicBezTo>
                  <a:cubicBezTo>
                    <a:pt x="149" y="100"/>
                    <a:pt x="151" y="100"/>
                    <a:pt x="154" y="100"/>
                  </a:cubicBezTo>
                  <a:cubicBezTo>
                    <a:pt x="155" y="100"/>
                    <a:pt x="157" y="100"/>
                    <a:pt x="158" y="100"/>
                  </a:cubicBezTo>
                  <a:cubicBezTo>
                    <a:pt x="160" y="100"/>
                    <a:pt x="161" y="100"/>
                    <a:pt x="163" y="100"/>
                  </a:cubicBezTo>
                  <a:cubicBezTo>
                    <a:pt x="162" y="97"/>
                    <a:pt x="161" y="94"/>
                    <a:pt x="161" y="91"/>
                  </a:cubicBezTo>
                  <a:lnTo>
                    <a:pt x="161" y="89"/>
                  </a:lnTo>
                  <a:cubicBezTo>
                    <a:pt x="160" y="88"/>
                    <a:pt x="160" y="88"/>
                    <a:pt x="159" y="87"/>
                  </a:cubicBezTo>
                  <a:lnTo>
                    <a:pt x="159" y="86"/>
                  </a:lnTo>
                  <a:lnTo>
                    <a:pt x="159" y="85"/>
                  </a:lnTo>
                  <a:lnTo>
                    <a:pt x="159" y="83"/>
                  </a:lnTo>
                  <a:lnTo>
                    <a:pt x="159" y="82"/>
                  </a:lnTo>
                  <a:lnTo>
                    <a:pt x="160" y="80"/>
                  </a:lnTo>
                  <a:lnTo>
                    <a:pt x="161" y="79"/>
                  </a:lnTo>
                  <a:lnTo>
                    <a:pt x="162" y="78"/>
                  </a:lnTo>
                  <a:lnTo>
                    <a:pt x="163" y="77"/>
                  </a:lnTo>
                  <a:cubicBezTo>
                    <a:pt x="165" y="76"/>
                    <a:pt x="167" y="76"/>
                    <a:pt x="168" y="74"/>
                  </a:cubicBezTo>
                  <a:lnTo>
                    <a:pt x="168" y="71"/>
                  </a:lnTo>
                  <a:lnTo>
                    <a:pt x="169" y="71"/>
                  </a:lnTo>
                  <a:cubicBezTo>
                    <a:pt x="168" y="68"/>
                    <a:pt x="168" y="65"/>
                    <a:pt x="167" y="62"/>
                  </a:cubicBezTo>
                  <a:cubicBezTo>
                    <a:pt x="167" y="62"/>
                    <a:pt x="167" y="61"/>
                    <a:pt x="167" y="61"/>
                  </a:cubicBezTo>
                  <a:cubicBezTo>
                    <a:pt x="166" y="60"/>
                    <a:pt x="166" y="59"/>
                    <a:pt x="165" y="59"/>
                  </a:cubicBezTo>
                  <a:cubicBezTo>
                    <a:pt x="164" y="58"/>
                    <a:pt x="163" y="57"/>
                    <a:pt x="163" y="56"/>
                  </a:cubicBezTo>
                  <a:lnTo>
                    <a:pt x="162" y="55"/>
                  </a:lnTo>
                  <a:lnTo>
                    <a:pt x="162" y="54"/>
                  </a:lnTo>
                  <a:lnTo>
                    <a:pt x="161" y="53"/>
                  </a:lnTo>
                  <a:lnTo>
                    <a:pt x="161" y="52"/>
                  </a:lnTo>
                  <a:lnTo>
                    <a:pt x="161" y="50"/>
                  </a:lnTo>
                  <a:lnTo>
                    <a:pt x="161" y="48"/>
                  </a:lnTo>
                  <a:cubicBezTo>
                    <a:pt x="161" y="47"/>
                    <a:pt x="161" y="46"/>
                    <a:pt x="161" y="45"/>
                  </a:cubicBezTo>
                  <a:cubicBezTo>
                    <a:pt x="162" y="42"/>
                    <a:pt x="162" y="40"/>
                    <a:pt x="162" y="37"/>
                  </a:cubicBezTo>
                  <a:cubicBezTo>
                    <a:pt x="162" y="36"/>
                    <a:pt x="162" y="35"/>
                    <a:pt x="162" y="34"/>
                  </a:cubicBezTo>
                  <a:lnTo>
                    <a:pt x="162" y="33"/>
                  </a:lnTo>
                  <a:cubicBezTo>
                    <a:pt x="162" y="31"/>
                    <a:pt x="161" y="28"/>
                    <a:pt x="160" y="26"/>
                  </a:cubicBezTo>
                  <a:cubicBezTo>
                    <a:pt x="159" y="23"/>
                    <a:pt x="158" y="21"/>
                    <a:pt x="157" y="19"/>
                  </a:cubicBezTo>
                  <a:cubicBezTo>
                    <a:pt x="156" y="17"/>
                    <a:pt x="155" y="16"/>
                    <a:pt x="154" y="14"/>
                  </a:cubicBezTo>
                  <a:cubicBezTo>
                    <a:pt x="153" y="13"/>
                    <a:pt x="152" y="11"/>
                    <a:pt x="151" y="10"/>
                  </a:cubicBezTo>
                  <a:lnTo>
                    <a:pt x="149" y="7"/>
                  </a:lnTo>
                  <a:cubicBezTo>
                    <a:pt x="148" y="6"/>
                    <a:pt x="147" y="5"/>
                    <a:pt x="146" y="4"/>
                  </a:cubicBezTo>
                  <a:lnTo>
                    <a:pt x="144" y="2"/>
                  </a:lnTo>
                  <a:lnTo>
                    <a:pt x="142" y="1"/>
                  </a:lnTo>
                  <a:lnTo>
                    <a:pt x="140" y="1"/>
                  </a:lnTo>
                  <a:lnTo>
                    <a:pt x="139" y="0"/>
                  </a:lnTo>
                  <a:cubicBezTo>
                    <a:pt x="135" y="0"/>
                    <a:pt x="131" y="0"/>
                    <a:pt x="126" y="0"/>
                  </a:cubicBezTo>
                  <a:cubicBezTo>
                    <a:pt x="125" y="1"/>
                    <a:pt x="123" y="1"/>
                    <a:pt x="121" y="1"/>
                  </a:cubicBezTo>
                  <a:cubicBezTo>
                    <a:pt x="120" y="2"/>
                    <a:pt x="118" y="2"/>
                    <a:pt x="116" y="3"/>
                  </a:cubicBezTo>
                  <a:lnTo>
                    <a:pt x="113" y="4"/>
                  </a:lnTo>
                  <a:cubicBezTo>
                    <a:pt x="111" y="5"/>
                    <a:pt x="110" y="5"/>
                    <a:pt x="108" y="6"/>
                  </a:cubicBezTo>
                  <a:lnTo>
                    <a:pt x="105" y="8"/>
                  </a:lnTo>
                  <a:lnTo>
                    <a:pt x="102" y="10"/>
                  </a:lnTo>
                  <a:lnTo>
                    <a:pt x="100" y="12"/>
                  </a:lnTo>
                  <a:lnTo>
                    <a:pt x="99" y="13"/>
                  </a:lnTo>
                  <a:lnTo>
                    <a:pt x="98" y="14"/>
                  </a:lnTo>
                  <a:lnTo>
                    <a:pt x="97" y="16"/>
                  </a:lnTo>
                  <a:lnTo>
                    <a:pt x="97" y="17"/>
                  </a:lnTo>
                  <a:lnTo>
                    <a:pt x="96" y="18"/>
                  </a:lnTo>
                  <a:lnTo>
                    <a:pt x="95" y="20"/>
                  </a:lnTo>
                  <a:cubicBezTo>
                    <a:pt x="94" y="24"/>
                    <a:pt x="93" y="28"/>
                    <a:pt x="92" y="33"/>
                  </a:cubicBezTo>
                  <a:cubicBezTo>
                    <a:pt x="92" y="35"/>
                    <a:pt x="92" y="37"/>
                    <a:pt x="92" y="39"/>
                  </a:cubicBezTo>
                  <a:cubicBezTo>
                    <a:pt x="91" y="42"/>
                    <a:pt x="91" y="44"/>
                    <a:pt x="91" y="46"/>
                  </a:cubicBezTo>
                  <a:cubicBezTo>
                    <a:pt x="91" y="48"/>
                    <a:pt x="92" y="49"/>
                    <a:pt x="92" y="51"/>
                  </a:cubicBezTo>
                  <a:cubicBezTo>
                    <a:pt x="92" y="53"/>
                    <a:pt x="92" y="55"/>
                    <a:pt x="92" y="56"/>
                  </a:cubicBezTo>
                  <a:cubicBezTo>
                    <a:pt x="93" y="58"/>
                    <a:pt x="93" y="60"/>
                    <a:pt x="93" y="62"/>
                  </a:cubicBezTo>
                  <a:cubicBezTo>
                    <a:pt x="94" y="64"/>
                    <a:pt x="94" y="65"/>
                    <a:pt x="95" y="67"/>
                  </a:cubicBezTo>
                  <a:cubicBezTo>
                    <a:pt x="96" y="69"/>
                    <a:pt x="96" y="71"/>
                    <a:pt x="97" y="73"/>
                  </a:cubicBezTo>
                  <a:cubicBezTo>
                    <a:pt x="98" y="75"/>
                    <a:pt x="99" y="77"/>
                    <a:pt x="100" y="79"/>
                  </a:cubicBezTo>
                  <a:cubicBezTo>
                    <a:pt x="103" y="85"/>
                    <a:pt x="106" y="92"/>
                    <a:pt x="109" y="99"/>
                  </a:cubicBezTo>
                  <a:cubicBezTo>
                    <a:pt x="109" y="100"/>
                    <a:pt x="110" y="102"/>
                    <a:pt x="110" y="103"/>
                  </a:cubicBezTo>
                  <a:lnTo>
                    <a:pt x="111" y="106"/>
                  </a:lnTo>
                  <a:lnTo>
                    <a:pt x="112" y="110"/>
                  </a:lnTo>
                  <a:lnTo>
                    <a:pt x="112" y="113"/>
                  </a:lnTo>
                  <a:lnTo>
                    <a:pt x="112" y="114"/>
                  </a:lnTo>
                  <a:lnTo>
                    <a:pt x="111" y="116"/>
                  </a:lnTo>
                  <a:lnTo>
                    <a:pt x="111" y="117"/>
                  </a:lnTo>
                  <a:lnTo>
                    <a:pt x="111" y="119"/>
                  </a:lnTo>
                  <a:lnTo>
                    <a:pt x="110" y="121"/>
                  </a:lnTo>
                  <a:lnTo>
                    <a:pt x="110" y="122"/>
                  </a:lnTo>
                  <a:lnTo>
                    <a:pt x="109" y="124"/>
                  </a:lnTo>
                  <a:lnTo>
                    <a:pt x="108" y="125"/>
                  </a:lnTo>
                  <a:lnTo>
                    <a:pt x="107" y="126"/>
                  </a:lnTo>
                  <a:lnTo>
                    <a:pt x="106" y="128"/>
                  </a:lnTo>
                  <a:lnTo>
                    <a:pt x="105" y="129"/>
                  </a:lnTo>
                  <a:lnTo>
                    <a:pt x="104" y="131"/>
                  </a:lnTo>
                  <a:lnTo>
                    <a:pt x="102" y="132"/>
                  </a:lnTo>
                  <a:lnTo>
                    <a:pt x="100" y="133"/>
                  </a:lnTo>
                  <a:lnTo>
                    <a:pt x="99" y="135"/>
                  </a:lnTo>
                  <a:lnTo>
                    <a:pt x="95" y="137"/>
                  </a:lnTo>
                  <a:lnTo>
                    <a:pt x="90" y="139"/>
                  </a:lnTo>
                  <a:cubicBezTo>
                    <a:pt x="88" y="140"/>
                    <a:pt x="86" y="142"/>
                    <a:pt x="83" y="143"/>
                  </a:cubicBezTo>
                  <a:cubicBezTo>
                    <a:pt x="79" y="144"/>
                    <a:pt x="75" y="146"/>
                    <a:pt x="71" y="147"/>
                  </a:cubicBezTo>
                  <a:cubicBezTo>
                    <a:pt x="64" y="150"/>
                    <a:pt x="58" y="152"/>
                    <a:pt x="51" y="154"/>
                  </a:cubicBezTo>
                  <a:cubicBezTo>
                    <a:pt x="49" y="155"/>
                    <a:pt x="46" y="156"/>
                    <a:pt x="44" y="157"/>
                  </a:cubicBezTo>
                  <a:cubicBezTo>
                    <a:pt x="42" y="158"/>
                    <a:pt x="41" y="160"/>
                    <a:pt x="40" y="161"/>
                  </a:cubicBezTo>
                  <a:cubicBezTo>
                    <a:pt x="37" y="164"/>
                    <a:pt x="34" y="168"/>
                    <a:pt x="32" y="172"/>
                  </a:cubicBezTo>
                  <a:cubicBezTo>
                    <a:pt x="30" y="181"/>
                    <a:pt x="28" y="190"/>
                    <a:pt x="27" y="199"/>
                  </a:cubicBezTo>
                  <a:cubicBezTo>
                    <a:pt x="25" y="207"/>
                    <a:pt x="24" y="215"/>
                    <a:pt x="24" y="223"/>
                  </a:cubicBezTo>
                  <a:cubicBezTo>
                    <a:pt x="24" y="225"/>
                    <a:pt x="24" y="227"/>
                    <a:pt x="23" y="229"/>
                  </a:cubicBezTo>
                  <a:cubicBezTo>
                    <a:pt x="22" y="254"/>
                    <a:pt x="19" y="280"/>
                    <a:pt x="17" y="306"/>
                  </a:cubicBezTo>
                  <a:cubicBezTo>
                    <a:pt x="17" y="310"/>
                    <a:pt x="17" y="314"/>
                    <a:pt x="17" y="318"/>
                  </a:cubicBezTo>
                  <a:cubicBezTo>
                    <a:pt x="17" y="323"/>
                    <a:pt x="17" y="327"/>
                    <a:pt x="16" y="332"/>
                  </a:cubicBezTo>
                  <a:cubicBezTo>
                    <a:pt x="16" y="340"/>
                    <a:pt x="15" y="348"/>
                    <a:pt x="14" y="355"/>
                  </a:cubicBezTo>
                  <a:cubicBezTo>
                    <a:pt x="14" y="358"/>
                    <a:pt x="14" y="362"/>
                    <a:pt x="13" y="365"/>
                  </a:cubicBezTo>
                </a:path>
              </a:pathLst>
            </a:custGeom>
            <a:solidFill>
              <a:srgbClr val="F0E2C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1" name="Google Shape;2231;p30"/>
            <p:cNvSpPr/>
            <p:nvPr/>
          </p:nvSpPr>
          <p:spPr>
            <a:xfrm>
              <a:off x="2208" y="1162"/>
              <a:ext cx="1230" cy="2925"/>
            </a:xfrm>
            <a:custGeom>
              <a:rect b="b" l="l" r="r" t="t"/>
              <a:pathLst>
                <a:path extrusionOk="0" h="585" w="246">
                  <a:moveTo>
                    <a:pt x="107" y="542"/>
                  </a:moveTo>
                  <a:cubicBezTo>
                    <a:pt x="109" y="533"/>
                    <a:pt x="110" y="523"/>
                    <a:pt x="111" y="514"/>
                  </a:cubicBezTo>
                  <a:cubicBezTo>
                    <a:pt x="111" y="510"/>
                    <a:pt x="112" y="506"/>
                    <a:pt x="112" y="502"/>
                  </a:cubicBezTo>
                  <a:cubicBezTo>
                    <a:pt x="112" y="496"/>
                    <a:pt x="113" y="489"/>
                    <a:pt x="113" y="483"/>
                  </a:cubicBezTo>
                  <a:cubicBezTo>
                    <a:pt x="113" y="478"/>
                    <a:pt x="113" y="474"/>
                    <a:pt x="114" y="469"/>
                  </a:cubicBezTo>
                  <a:lnTo>
                    <a:pt x="125" y="405"/>
                  </a:lnTo>
                  <a:cubicBezTo>
                    <a:pt x="127" y="424"/>
                    <a:pt x="129" y="443"/>
                    <a:pt x="131" y="462"/>
                  </a:cubicBezTo>
                  <a:cubicBezTo>
                    <a:pt x="132" y="472"/>
                    <a:pt x="133" y="482"/>
                    <a:pt x="134" y="492"/>
                  </a:cubicBezTo>
                  <a:cubicBezTo>
                    <a:pt x="134" y="494"/>
                    <a:pt x="134" y="496"/>
                    <a:pt x="134" y="498"/>
                  </a:cubicBezTo>
                  <a:cubicBezTo>
                    <a:pt x="134" y="501"/>
                    <a:pt x="134" y="503"/>
                    <a:pt x="135" y="505"/>
                  </a:cubicBezTo>
                  <a:cubicBezTo>
                    <a:pt x="136" y="519"/>
                    <a:pt x="138" y="532"/>
                    <a:pt x="140" y="545"/>
                  </a:cubicBezTo>
                  <a:cubicBezTo>
                    <a:pt x="140" y="549"/>
                    <a:pt x="141" y="552"/>
                    <a:pt x="141" y="556"/>
                  </a:cubicBezTo>
                  <a:cubicBezTo>
                    <a:pt x="141" y="558"/>
                    <a:pt x="141" y="560"/>
                    <a:pt x="141" y="562"/>
                  </a:cubicBezTo>
                  <a:cubicBezTo>
                    <a:pt x="141" y="569"/>
                    <a:pt x="142" y="577"/>
                    <a:pt x="143" y="584"/>
                  </a:cubicBezTo>
                  <a:cubicBezTo>
                    <a:pt x="155" y="584"/>
                    <a:pt x="168" y="584"/>
                    <a:pt x="181" y="583"/>
                  </a:cubicBezTo>
                  <a:cubicBezTo>
                    <a:pt x="184" y="583"/>
                    <a:pt x="187" y="583"/>
                    <a:pt x="190" y="583"/>
                  </a:cubicBezTo>
                  <a:lnTo>
                    <a:pt x="190" y="579"/>
                  </a:lnTo>
                  <a:lnTo>
                    <a:pt x="188" y="565"/>
                  </a:lnTo>
                  <a:cubicBezTo>
                    <a:pt x="188" y="564"/>
                    <a:pt x="188" y="563"/>
                    <a:pt x="188" y="562"/>
                  </a:cubicBezTo>
                  <a:lnTo>
                    <a:pt x="189" y="502"/>
                  </a:lnTo>
                  <a:cubicBezTo>
                    <a:pt x="189" y="494"/>
                    <a:pt x="189" y="486"/>
                    <a:pt x="189" y="478"/>
                  </a:cubicBezTo>
                  <a:cubicBezTo>
                    <a:pt x="188" y="471"/>
                    <a:pt x="188" y="464"/>
                    <a:pt x="187" y="457"/>
                  </a:cubicBezTo>
                  <a:cubicBezTo>
                    <a:pt x="187" y="455"/>
                    <a:pt x="187" y="452"/>
                    <a:pt x="186" y="449"/>
                  </a:cubicBezTo>
                  <a:cubicBezTo>
                    <a:pt x="185" y="445"/>
                    <a:pt x="184" y="440"/>
                    <a:pt x="183" y="435"/>
                  </a:cubicBezTo>
                  <a:cubicBezTo>
                    <a:pt x="182" y="428"/>
                    <a:pt x="181" y="420"/>
                    <a:pt x="180" y="413"/>
                  </a:cubicBezTo>
                  <a:cubicBezTo>
                    <a:pt x="180" y="408"/>
                    <a:pt x="179" y="403"/>
                    <a:pt x="179" y="399"/>
                  </a:cubicBezTo>
                  <a:cubicBezTo>
                    <a:pt x="179" y="397"/>
                    <a:pt x="179" y="395"/>
                    <a:pt x="179" y="394"/>
                  </a:cubicBezTo>
                  <a:cubicBezTo>
                    <a:pt x="178" y="377"/>
                    <a:pt x="177" y="361"/>
                    <a:pt x="176" y="344"/>
                  </a:cubicBezTo>
                  <a:cubicBezTo>
                    <a:pt x="176" y="341"/>
                    <a:pt x="176" y="338"/>
                    <a:pt x="176" y="335"/>
                  </a:cubicBezTo>
                  <a:cubicBezTo>
                    <a:pt x="176" y="327"/>
                    <a:pt x="176" y="319"/>
                    <a:pt x="176" y="312"/>
                  </a:cubicBezTo>
                  <a:cubicBezTo>
                    <a:pt x="176" y="304"/>
                    <a:pt x="177" y="296"/>
                    <a:pt x="178" y="287"/>
                  </a:cubicBezTo>
                  <a:cubicBezTo>
                    <a:pt x="178" y="286"/>
                    <a:pt x="178" y="285"/>
                    <a:pt x="179" y="283"/>
                  </a:cubicBezTo>
                  <a:cubicBezTo>
                    <a:pt x="179" y="282"/>
                    <a:pt x="179" y="281"/>
                    <a:pt x="180" y="280"/>
                  </a:cubicBezTo>
                  <a:cubicBezTo>
                    <a:pt x="181" y="277"/>
                    <a:pt x="181" y="273"/>
                    <a:pt x="182" y="270"/>
                  </a:cubicBezTo>
                  <a:cubicBezTo>
                    <a:pt x="183" y="261"/>
                    <a:pt x="183" y="252"/>
                    <a:pt x="183" y="244"/>
                  </a:cubicBezTo>
                  <a:cubicBezTo>
                    <a:pt x="183" y="242"/>
                    <a:pt x="183" y="240"/>
                    <a:pt x="183" y="238"/>
                  </a:cubicBezTo>
                  <a:lnTo>
                    <a:pt x="187" y="228"/>
                  </a:lnTo>
                  <a:lnTo>
                    <a:pt x="196" y="235"/>
                  </a:lnTo>
                  <a:lnTo>
                    <a:pt x="197" y="237"/>
                  </a:lnTo>
                  <a:cubicBezTo>
                    <a:pt x="199" y="241"/>
                    <a:pt x="199" y="244"/>
                    <a:pt x="200" y="248"/>
                  </a:cubicBezTo>
                  <a:cubicBezTo>
                    <a:pt x="202" y="259"/>
                    <a:pt x="204" y="271"/>
                    <a:pt x="205" y="283"/>
                  </a:cubicBezTo>
                  <a:cubicBezTo>
                    <a:pt x="206" y="286"/>
                    <a:pt x="206" y="290"/>
                    <a:pt x="206" y="293"/>
                  </a:cubicBezTo>
                  <a:cubicBezTo>
                    <a:pt x="206" y="295"/>
                    <a:pt x="206" y="296"/>
                    <a:pt x="206" y="297"/>
                  </a:cubicBezTo>
                  <a:cubicBezTo>
                    <a:pt x="206" y="303"/>
                    <a:pt x="206" y="309"/>
                    <a:pt x="207" y="314"/>
                  </a:cubicBezTo>
                  <a:cubicBezTo>
                    <a:pt x="208" y="324"/>
                    <a:pt x="209" y="334"/>
                    <a:pt x="209" y="344"/>
                  </a:cubicBezTo>
                  <a:cubicBezTo>
                    <a:pt x="209" y="346"/>
                    <a:pt x="210" y="348"/>
                    <a:pt x="210" y="350"/>
                  </a:cubicBezTo>
                  <a:cubicBezTo>
                    <a:pt x="210" y="356"/>
                    <a:pt x="211" y="363"/>
                    <a:pt x="211" y="369"/>
                  </a:cubicBezTo>
                  <a:cubicBezTo>
                    <a:pt x="213" y="382"/>
                    <a:pt x="215" y="394"/>
                    <a:pt x="217" y="407"/>
                  </a:cubicBezTo>
                  <a:cubicBezTo>
                    <a:pt x="218" y="412"/>
                    <a:pt x="219" y="418"/>
                    <a:pt x="221" y="423"/>
                  </a:cubicBezTo>
                  <a:cubicBezTo>
                    <a:pt x="221" y="423"/>
                    <a:pt x="221" y="424"/>
                    <a:pt x="222" y="425"/>
                  </a:cubicBezTo>
                  <a:cubicBezTo>
                    <a:pt x="222" y="426"/>
                    <a:pt x="223" y="427"/>
                    <a:pt x="223" y="429"/>
                  </a:cubicBezTo>
                  <a:cubicBezTo>
                    <a:pt x="223" y="431"/>
                    <a:pt x="223" y="433"/>
                    <a:pt x="223" y="436"/>
                  </a:cubicBezTo>
                  <a:cubicBezTo>
                    <a:pt x="223" y="443"/>
                    <a:pt x="223" y="450"/>
                    <a:pt x="223" y="458"/>
                  </a:cubicBezTo>
                  <a:cubicBezTo>
                    <a:pt x="223" y="459"/>
                    <a:pt x="223" y="460"/>
                    <a:pt x="223" y="461"/>
                  </a:cubicBezTo>
                  <a:cubicBezTo>
                    <a:pt x="224" y="465"/>
                    <a:pt x="224" y="470"/>
                    <a:pt x="224" y="474"/>
                  </a:cubicBezTo>
                  <a:cubicBezTo>
                    <a:pt x="224" y="476"/>
                    <a:pt x="224" y="477"/>
                    <a:pt x="224" y="479"/>
                  </a:cubicBezTo>
                  <a:cubicBezTo>
                    <a:pt x="227" y="466"/>
                    <a:pt x="229" y="453"/>
                    <a:pt x="232" y="440"/>
                  </a:cubicBezTo>
                  <a:cubicBezTo>
                    <a:pt x="231" y="431"/>
                    <a:pt x="231" y="422"/>
                    <a:pt x="230" y="413"/>
                  </a:cubicBezTo>
                  <a:cubicBezTo>
                    <a:pt x="229" y="395"/>
                    <a:pt x="228" y="377"/>
                    <a:pt x="228" y="360"/>
                  </a:cubicBezTo>
                  <a:cubicBezTo>
                    <a:pt x="228" y="357"/>
                    <a:pt x="228" y="354"/>
                    <a:pt x="228" y="351"/>
                  </a:cubicBezTo>
                  <a:lnTo>
                    <a:pt x="229" y="346"/>
                  </a:lnTo>
                  <a:cubicBezTo>
                    <a:pt x="229" y="344"/>
                    <a:pt x="229" y="342"/>
                    <a:pt x="229" y="340"/>
                  </a:cubicBezTo>
                  <a:cubicBezTo>
                    <a:pt x="230" y="331"/>
                    <a:pt x="230" y="323"/>
                    <a:pt x="229" y="314"/>
                  </a:cubicBezTo>
                  <a:cubicBezTo>
                    <a:pt x="229" y="297"/>
                    <a:pt x="228" y="281"/>
                    <a:pt x="226" y="264"/>
                  </a:cubicBezTo>
                  <a:lnTo>
                    <a:pt x="225" y="256"/>
                  </a:lnTo>
                  <a:cubicBezTo>
                    <a:pt x="222" y="233"/>
                    <a:pt x="219" y="211"/>
                    <a:pt x="216" y="188"/>
                  </a:cubicBezTo>
                  <a:cubicBezTo>
                    <a:pt x="215" y="184"/>
                    <a:pt x="215" y="180"/>
                    <a:pt x="214" y="175"/>
                  </a:cubicBezTo>
                  <a:cubicBezTo>
                    <a:pt x="214" y="174"/>
                    <a:pt x="214" y="173"/>
                    <a:pt x="214" y="172"/>
                  </a:cubicBezTo>
                  <a:cubicBezTo>
                    <a:pt x="214" y="171"/>
                    <a:pt x="214" y="169"/>
                    <a:pt x="214" y="168"/>
                  </a:cubicBezTo>
                  <a:cubicBezTo>
                    <a:pt x="213" y="167"/>
                    <a:pt x="213" y="166"/>
                    <a:pt x="212" y="165"/>
                  </a:cubicBezTo>
                  <a:cubicBezTo>
                    <a:pt x="212" y="164"/>
                    <a:pt x="211" y="163"/>
                    <a:pt x="210" y="162"/>
                  </a:cubicBezTo>
                  <a:lnTo>
                    <a:pt x="208" y="159"/>
                  </a:lnTo>
                  <a:lnTo>
                    <a:pt x="206" y="157"/>
                  </a:lnTo>
                  <a:lnTo>
                    <a:pt x="203" y="155"/>
                  </a:lnTo>
                  <a:lnTo>
                    <a:pt x="199" y="153"/>
                  </a:lnTo>
                  <a:lnTo>
                    <a:pt x="195" y="150"/>
                  </a:lnTo>
                  <a:lnTo>
                    <a:pt x="190" y="148"/>
                  </a:lnTo>
                  <a:lnTo>
                    <a:pt x="184" y="146"/>
                  </a:lnTo>
                  <a:lnTo>
                    <a:pt x="178" y="144"/>
                  </a:lnTo>
                  <a:lnTo>
                    <a:pt x="175" y="143"/>
                  </a:lnTo>
                  <a:lnTo>
                    <a:pt x="170" y="142"/>
                  </a:lnTo>
                  <a:lnTo>
                    <a:pt x="166" y="141"/>
                  </a:lnTo>
                  <a:lnTo>
                    <a:pt x="163" y="140"/>
                  </a:lnTo>
                  <a:lnTo>
                    <a:pt x="159" y="139"/>
                  </a:lnTo>
                  <a:lnTo>
                    <a:pt x="156" y="138"/>
                  </a:lnTo>
                  <a:lnTo>
                    <a:pt x="153" y="137"/>
                  </a:lnTo>
                  <a:lnTo>
                    <a:pt x="150" y="135"/>
                  </a:lnTo>
                  <a:lnTo>
                    <a:pt x="148" y="134"/>
                  </a:lnTo>
                  <a:lnTo>
                    <a:pt x="146" y="132"/>
                  </a:lnTo>
                  <a:lnTo>
                    <a:pt x="144" y="130"/>
                  </a:lnTo>
                  <a:lnTo>
                    <a:pt x="142" y="129"/>
                  </a:lnTo>
                  <a:lnTo>
                    <a:pt x="140" y="127"/>
                  </a:lnTo>
                  <a:lnTo>
                    <a:pt x="139" y="125"/>
                  </a:lnTo>
                  <a:lnTo>
                    <a:pt x="137" y="123"/>
                  </a:lnTo>
                  <a:lnTo>
                    <a:pt x="136" y="121"/>
                  </a:lnTo>
                  <a:lnTo>
                    <a:pt x="135" y="119"/>
                  </a:lnTo>
                  <a:lnTo>
                    <a:pt x="135" y="117"/>
                  </a:lnTo>
                  <a:lnTo>
                    <a:pt x="134" y="116"/>
                  </a:lnTo>
                  <a:lnTo>
                    <a:pt x="134" y="114"/>
                  </a:lnTo>
                  <a:lnTo>
                    <a:pt x="134" y="112"/>
                  </a:lnTo>
                  <a:lnTo>
                    <a:pt x="134" y="110"/>
                  </a:lnTo>
                  <a:lnTo>
                    <a:pt x="134" y="109"/>
                  </a:lnTo>
                  <a:lnTo>
                    <a:pt x="134" y="107"/>
                  </a:lnTo>
                  <a:lnTo>
                    <a:pt x="134" y="106"/>
                  </a:lnTo>
                  <a:lnTo>
                    <a:pt x="134" y="104"/>
                  </a:lnTo>
                  <a:lnTo>
                    <a:pt x="135" y="103"/>
                  </a:lnTo>
                  <a:lnTo>
                    <a:pt x="135" y="102"/>
                  </a:lnTo>
                  <a:lnTo>
                    <a:pt x="136" y="101"/>
                  </a:lnTo>
                  <a:lnTo>
                    <a:pt x="137" y="100"/>
                  </a:lnTo>
                  <a:lnTo>
                    <a:pt x="138" y="98"/>
                  </a:lnTo>
                  <a:lnTo>
                    <a:pt x="140" y="97"/>
                  </a:lnTo>
                  <a:lnTo>
                    <a:pt x="142" y="96"/>
                  </a:lnTo>
                  <a:cubicBezTo>
                    <a:pt x="145" y="96"/>
                    <a:pt x="148" y="96"/>
                    <a:pt x="150" y="96"/>
                  </a:cubicBezTo>
                  <a:cubicBezTo>
                    <a:pt x="152" y="96"/>
                    <a:pt x="155" y="96"/>
                    <a:pt x="157" y="96"/>
                  </a:cubicBezTo>
                  <a:cubicBezTo>
                    <a:pt x="156" y="94"/>
                    <a:pt x="156" y="92"/>
                    <a:pt x="156" y="90"/>
                  </a:cubicBezTo>
                  <a:lnTo>
                    <a:pt x="155" y="88"/>
                  </a:lnTo>
                  <a:lnTo>
                    <a:pt x="155" y="87"/>
                  </a:lnTo>
                  <a:lnTo>
                    <a:pt x="154" y="86"/>
                  </a:lnTo>
                  <a:lnTo>
                    <a:pt x="154" y="84"/>
                  </a:lnTo>
                  <a:lnTo>
                    <a:pt x="153" y="83"/>
                  </a:lnTo>
                  <a:lnTo>
                    <a:pt x="154" y="81"/>
                  </a:lnTo>
                  <a:lnTo>
                    <a:pt x="154" y="79"/>
                  </a:lnTo>
                  <a:lnTo>
                    <a:pt x="155" y="77"/>
                  </a:lnTo>
                  <a:lnTo>
                    <a:pt x="156" y="75"/>
                  </a:lnTo>
                  <a:lnTo>
                    <a:pt x="158" y="74"/>
                  </a:lnTo>
                  <a:lnTo>
                    <a:pt x="159" y="73"/>
                  </a:lnTo>
                  <a:lnTo>
                    <a:pt x="162" y="72"/>
                  </a:lnTo>
                  <a:cubicBezTo>
                    <a:pt x="162" y="72"/>
                    <a:pt x="162" y="71"/>
                    <a:pt x="163" y="71"/>
                  </a:cubicBezTo>
                  <a:lnTo>
                    <a:pt x="163" y="68"/>
                  </a:lnTo>
                  <a:lnTo>
                    <a:pt x="163" y="68"/>
                  </a:lnTo>
                  <a:cubicBezTo>
                    <a:pt x="163" y="65"/>
                    <a:pt x="163" y="63"/>
                    <a:pt x="162" y="61"/>
                  </a:cubicBezTo>
                  <a:lnTo>
                    <a:pt x="162" y="60"/>
                  </a:lnTo>
                  <a:cubicBezTo>
                    <a:pt x="161" y="60"/>
                    <a:pt x="161" y="59"/>
                    <a:pt x="160" y="58"/>
                  </a:cubicBezTo>
                  <a:cubicBezTo>
                    <a:pt x="159" y="57"/>
                    <a:pt x="158" y="56"/>
                    <a:pt x="158" y="55"/>
                  </a:cubicBezTo>
                  <a:lnTo>
                    <a:pt x="157" y="54"/>
                  </a:lnTo>
                  <a:lnTo>
                    <a:pt x="157" y="53"/>
                  </a:lnTo>
                  <a:lnTo>
                    <a:pt x="156" y="51"/>
                  </a:lnTo>
                  <a:lnTo>
                    <a:pt x="156" y="50"/>
                  </a:lnTo>
                  <a:lnTo>
                    <a:pt x="156" y="49"/>
                  </a:lnTo>
                  <a:lnTo>
                    <a:pt x="156" y="47"/>
                  </a:lnTo>
                  <a:lnTo>
                    <a:pt x="156" y="46"/>
                  </a:lnTo>
                  <a:cubicBezTo>
                    <a:pt x="156" y="44"/>
                    <a:pt x="156" y="42"/>
                    <a:pt x="156" y="40"/>
                  </a:cubicBezTo>
                  <a:cubicBezTo>
                    <a:pt x="156" y="39"/>
                    <a:pt x="156" y="38"/>
                    <a:pt x="156" y="38"/>
                  </a:cubicBezTo>
                  <a:cubicBezTo>
                    <a:pt x="156" y="36"/>
                    <a:pt x="156" y="34"/>
                    <a:pt x="157" y="32"/>
                  </a:cubicBezTo>
                  <a:cubicBezTo>
                    <a:pt x="157" y="31"/>
                    <a:pt x="157" y="30"/>
                    <a:pt x="156" y="29"/>
                  </a:cubicBezTo>
                  <a:lnTo>
                    <a:pt x="148" y="12"/>
                  </a:lnTo>
                  <a:cubicBezTo>
                    <a:pt x="147" y="11"/>
                    <a:pt x="146" y="9"/>
                    <a:pt x="145" y="8"/>
                  </a:cubicBezTo>
                  <a:cubicBezTo>
                    <a:pt x="144" y="7"/>
                    <a:pt x="143" y="6"/>
                    <a:pt x="142" y="5"/>
                  </a:cubicBezTo>
                  <a:lnTo>
                    <a:pt x="140" y="3"/>
                  </a:lnTo>
                  <a:lnTo>
                    <a:pt x="138" y="2"/>
                  </a:lnTo>
                  <a:lnTo>
                    <a:pt x="137" y="1"/>
                  </a:lnTo>
                  <a:lnTo>
                    <a:pt x="135" y="1"/>
                  </a:lnTo>
                  <a:cubicBezTo>
                    <a:pt x="134" y="0"/>
                    <a:pt x="133" y="0"/>
                    <a:pt x="131" y="0"/>
                  </a:cubicBezTo>
                  <a:cubicBezTo>
                    <a:pt x="130" y="0"/>
                    <a:pt x="128" y="0"/>
                    <a:pt x="127" y="0"/>
                  </a:cubicBezTo>
                  <a:cubicBezTo>
                    <a:pt x="125" y="0"/>
                    <a:pt x="124" y="1"/>
                    <a:pt x="122" y="1"/>
                  </a:cubicBezTo>
                  <a:cubicBezTo>
                    <a:pt x="120" y="1"/>
                    <a:pt x="119" y="2"/>
                    <a:pt x="117" y="2"/>
                  </a:cubicBezTo>
                  <a:cubicBezTo>
                    <a:pt x="116" y="2"/>
                    <a:pt x="114" y="3"/>
                    <a:pt x="112" y="3"/>
                  </a:cubicBezTo>
                  <a:lnTo>
                    <a:pt x="109" y="5"/>
                  </a:lnTo>
                  <a:cubicBezTo>
                    <a:pt x="108" y="6"/>
                    <a:pt x="106" y="6"/>
                    <a:pt x="105" y="7"/>
                  </a:cubicBezTo>
                  <a:lnTo>
                    <a:pt x="102" y="9"/>
                  </a:lnTo>
                  <a:lnTo>
                    <a:pt x="100" y="11"/>
                  </a:lnTo>
                  <a:lnTo>
                    <a:pt x="98" y="13"/>
                  </a:lnTo>
                  <a:lnTo>
                    <a:pt x="96" y="15"/>
                  </a:lnTo>
                  <a:lnTo>
                    <a:pt x="96" y="16"/>
                  </a:lnTo>
                  <a:lnTo>
                    <a:pt x="95" y="17"/>
                  </a:lnTo>
                  <a:lnTo>
                    <a:pt x="95" y="18"/>
                  </a:lnTo>
                  <a:cubicBezTo>
                    <a:pt x="93" y="22"/>
                    <a:pt x="92" y="27"/>
                    <a:pt x="92" y="31"/>
                  </a:cubicBezTo>
                  <a:cubicBezTo>
                    <a:pt x="91" y="33"/>
                    <a:pt x="91" y="35"/>
                    <a:pt x="91" y="38"/>
                  </a:cubicBezTo>
                  <a:cubicBezTo>
                    <a:pt x="91" y="40"/>
                    <a:pt x="91" y="42"/>
                    <a:pt x="91" y="44"/>
                  </a:cubicBezTo>
                  <a:cubicBezTo>
                    <a:pt x="91" y="46"/>
                    <a:pt x="91" y="48"/>
                    <a:pt x="91" y="51"/>
                  </a:cubicBezTo>
                  <a:cubicBezTo>
                    <a:pt x="91" y="52"/>
                    <a:pt x="92" y="54"/>
                    <a:pt x="92" y="56"/>
                  </a:cubicBezTo>
                  <a:cubicBezTo>
                    <a:pt x="92" y="57"/>
                    <a:pt x="93" y="59"/>
                    <a:pt x="93" y="61"/>
                  </a:cubicBezTo>
                  <a:cubicBezTo>
                    <a:pt x="94" y="63"/>
                    <a:pt x="94" y="65"/>
                    <a:pt x="95" y="66"/>
                  </a:cubicBezTo>
                  <a:cubicBezTo>
                    <a:pt x="96" y="68"/>
                    <a:pt x="96" y="70"/>
                    <a:pt x="97" y="72"/>
                  </a:cubicBezTo>
                  <a:cubicBezTo>
                    <a:pt x="101" y="80"/>
                    <a:pt x="105" y="88"/>
                    <a:pt x="108" y="96"/>
                  </a:cubicBezTo>
                  <a:cubicBezTo>
                    <a:pt x="109" y="97"/>
                    <a:pt x="109" y="99"/>
                    <a:pt x="110" y="101"/>
                  </a:cubicBezTo>
                  <a:lnTo>
                    <a:pt x="110" y="104"/>
                  </a:lnTo>
                  <a:lnTo>
                    <a:pt x="111" y="107"/>
                  </a:lnTo>
                  <a:lnTo>
                    <a:pt x="111" y="109"/>
                  </a:lnTo>
                  <a:lnTo>
                    <a:pt x="111" y="111"/>
                  </a:lnTo>
                  <a:lnTo>
                    <a:pt x="111" y="112"/>
                  </a:lnTo>
                  <a:lnTo>
                    <a:pt x="111" y="114"/>
                  </a:lnTo>
                  <a:lnTo>
                    <a:pt x="111" y="116"/>
                  </a:lnTo>
                  <a:lnTo>
                    <a:pt x="110" y="118"/>
                  </a:lnTo>
                  <a:lnTo>
                    <a:pt x="110" y="119"/>
                  </a:lnTo>
                  <a:lnTo>
                    <a:pt x="109" y="121"/>
                  </a:lnTo>
                  <a:lnTo>
                    <a:pt x="108" y="123"/>
                  </a:lnTo>
                  <a:lnTo>
                    <a:pt x="107" y="124"/>
                  </a:lnTo>
                  <a:lnTo>
                    <a:pt x="106" y="126"/>
                  </a:lnTo>
                  <a:lnTo>
                    <a:pt x="105" y="127"/>
                  </a:lnTo>
                  <a:lnTo>
                    <a:pt x="104" y="129"/>
                  </a:lnTo>
                  <a:lnTo>
                    <a:pt x="102" y="130"/>
                  </a:lnTo>
                  <a:lnTo>
                    <a:pt x="101" y="132"/>
                  </a:lnTo>
                  <a:lnTo>
                    <a:pt x="99" y="133"/>
                  </a:lnTo>
                  <a:lnTo>
                    <a:pt x="97" y="135"/>
                  </a:lnTo>
                  <a:lnTo>
                    <a:pt x="93" y="137"/>
                  </a:lnTo>
                  <a:lnTo>
                    <a:pt x="88" y="140"/>
                  </a:lnTo>
                  <a:cubicBezTo>
                    <a:pt x="86" y="141"/>
                    <a:pt x="84" y="142"/>
                    <a:pt x="81" y="143"/>
                  </a:cubicBezTo>
                  <a:cubicBezTo>
                    <a:pt x="77" y="144"/>
                    <a:pt x="73" y="146"/>
                    <a:pt x="69" y="147"/>
                  </a:cubicBezTo>
                  <a:cubicBezTo>
                    <a:pt x="62" y="150"/>
                    <a:pt x="56" y="152"/>
                    <a:pt x="49" y="154"/>
                  </a:cubicBezTo>
                  <a:cubicBezTo>
                    <a:pt x="47" y="155"/>
                    <a:pt x="45" y="156"/>
                    <a:pt x="42" y="157"/>
                  </a:cubicBezTo>
                  <a:cubicBezTo>
                    <a:pt x="41" y="158"/>
                    <a:pt x="40" y="159"/>
                    <a:pt x="38" y="160"/>
                  </a:cubicBezTo>
                  <a:cubicBezTo>
                    <a:pt x="36" y="164"/>
                    <a:pt x="33" y="167"/>
                    <a:pt x="31" y="170"/>
                  </a:cubicBezTo>
                  <a:cubicBezTo>
                    <a:pt x="29" y="179"/>
                    <a:pt x="28" y="188"/>
                    <a:pt x="26" y="197"/>
                  </a:cubicBezTo>
                  <a:cubicBezTo>
                    <a:pt x="25" y="205"/>
                    <a:pt x="24" y="213"/>
                    <a:pt x="23" y="221"/>
                  </a:cubicBezTo>
                  <a:cubicBezTo>
                    <a:pt x="23" y="223"/>
                    <a:pt x="23" y="225"/>
                    <a:pt x="23" y="227"/>
                  </a:cubicBezTo>
                  <a:cubicBezTo>
                    <a:pt x="21" y="252"/>
                    <a:pt x="18" y="278"/>
                    <a:pt x="17" y="304"/>
                  </a:cubicBezTo>
                  <a:cubicBezTo>
                    <a:pt x="17" y="308"/>
                    <a:pt x="16" y="312"/>
                    <a:pt x="16" y="316"/>
                  </a:cubicBezTo>
                  <a:cubicBezTo>
                    <a:pt x="16" y="321"/>
                    <a:pt x="16" y="325"/>
                    <a:pt x="16" y="330"/>
                  </a:cubicBezTo>
                  <a:cubicBezTo>
                    <a:pt x="15" y="337"/>
                    <a:pt x="14" y="344"/>
                    <a:pt x="14" y="351"/>
                  </a:cubicBezTo>
                  <a:cubicBezTo>
                    <a:pt x="13" y="359"/>
                    <a:pt x="12" y="368"/>
                    <a:pt x="12" y="377"/>
                  </a:cubicBezTo>
                  <a:lnTo>
                    <a:pt x="11" y="410"/>
                  </a:lnTo>
                  <a:cubicBezTo>
                    <a:pt x="11" y="414"/>
                    <a:pt x="11" y="419"/>
                    <a:pt x="11" y="424"/>
                  </a:cubicBezTo>
                  <a:cubicBezTo>
                    <a:pt x="11" y="430"/>
                    <a:pt x="12" y="436"/>
                    <a:pt x="12" y="442"/>
                  </a:cubicBezTo>
                  <a:cubicBezTo>
                    <a:pt x="12" y="443"/>
                    <a:pt x="12" y="444"/>
                    <a:pt x="12" y="445"/>
                  </a:cubicBezTo>
                  <a:lnTo>
                    <a:pt x="11" y="447"/>
                  </a:lnTo>
                  <a:cubicBezTo>
                    <a:pt x="9" y="451"/>
                    <a:pt x="7" y="455"/>
                    <a:pt x="5" y="459"/>
                  </a:cubicBezTo>
                  <a:cubicBezTo>
                    <a:pt x="4" y="462"/>
                    <a:pt x="3" y="465"/>
                    <a:pt x="2" y="468"/>
                  </a:cubicBezTo>
                  <a:cubicBezTo>
                    <a:pt x="1" y="470"/>
                    <a:pt x="1" y="472"/>
                    <a:pt x="1" y="473"/>
                  </a:cubicBezTo>
                  <a:lnTo>
                    <a:pt x="0" y="476"/>
                  </a:lnTo>
                  <a:cubicBezTo>
                    <a:pt x="0" y="478"/>
                    <a:pt x="0" y="480"/>
                    <a:pt x="0" y="482"/>
                  </a:cubicBezTo>
                  <a:cubicBezTo>
                    <a:pt x="0" y="480"/>
                    <a:pt x="1" y="479"/>
                    <a:pt x="2" y="478"/>
                  </a:cubicBezTo>
                  <a:cubicBezTo>
                    <a:pt x="3" y="475"/>
                    <a:pt x="5" y="473"/>
                    <a:pt x="7" y="471"/>
                  </a:cubicBezTo>
                  <a:lnTo>
                    <a:pt x="20" y="448"/>
                  </a:lnTo>
                  <a:lnTo>
                    <a:pt x="20" y="468"/>
                  </a:lnTo>
                  <a:cubicBezTo>
                    <a:pt x="21" y="465"/>
                    <a:pt x="22" y="462"/>
                    <a:pt x="23" y="459"/>
                  </a:cubicBezTo>
                  <a:cubicBezTo>
                    <a:pt x="23" y="458"/>
                    <a:pt x="23" y="456"/>
                    <a:pt x="23" y="455"/>
                  </a:cubicBezTo>
                  <a:cubicBezTo>
                    <a:pt x="23" y="453"/>
                    <a:pt x="22" y="452"/>
                    <a:pt x="22" y="450"/>
                  </a:cubicBezTo>
                  <a:cubicBezTo>
                    <a:pt x="21" y="449"/>
                    <a:pt x="21" y="448"/>
                    <a:pt x="21" y="448"/>
                  </a:cubicBezTo>
                  <a:cubicBezTo>
                    <a:pt x="20" y="445"/>
                    <a:pt x="20" y="443"/>
                    <a:pt x="20" y="441"/>
                  </a:cubicBezTo>
                  <a:cubicBezTo>
                    <a:pt x="20" y="438"/>
                    <a:pt x="21" y="435"/>
                    <a:pt x="21" y="433"/>
                  </a:cubicBezTo>
                  <a:cubicBezTo>
                    <a:pt x="24" y="417"/>
                    <a:pt x="26" y="402"/>
                    <a:pt x="29" y="386"/>
                  </a:cubicBezTo>
                  <a:cubicBezTo>
                    <a:pt x="30" y="381"/>
                    <a:pt x="30" y="375"/>
                    <a:pt x="31" y="370"/>
                  </a:cubicBezTo>
                  <a:cubicBezTo>
                    <a:pt x="31" y="363"/>
                    <a:pt x="32" y="357"/>
                    <a:pt x="32" y="351"/>
                  </a:cubicBezTo>
                  <a:cubicBezTo>
                    <a:pt x="32" y="349"/>
                    <a:pt x="32" y="348"/>
                    <a:pt x="32" y="346"/>
                  </a:cubicBezTo>
                  <a:cubicBezTo>
                    <a:pt x="32" y="340"/>
                    <a:pt x="33" y="335"/>
                    <a:pt x="33" y="329"/>
                  </a:cubicBezTo>
                  <a:cubicBezTo>
                    <a:pt x="34" y="326"/>
                    <a:pt x="34" y="323"/>
                    <a:pt x="35" y="321"/>
                  </a:cubicBezTo>
                  <a:cubicBezTo>
                    <a:pt x="35" y="319"/>
                    <a:pt x="35" y="317"/>
                    <a:pt x="36" y="315"/>
                  </a:cubicBezTo>
                  <a:cubicBezTo>
                    <a:pt x="36" y="305"/>
                    <a:pt x="37" y="294"/>
                    <a:pt x="38" y="284"/>
                  </a:cubicBezTo>
                  <a:cubicBezTo>
                    <a:pt x="38" y="282"/>
                    <a:pt x="38" y="280"/>
                    <a:pt x="38" y="278"/>
                  </a:cubicBezTo>
                  <a:cubicBezTo>
                    <a:pt x="39" y="277"/>
                    <a:pt x="39" y="276"/>
                    <a:pt x="39" y="275"/>
                  </a:cubicBezTo>
                  <a:cubicBezTo>
                    <a:pt x="40" y="274"/>
                    <a:pt x="40" y="273"/>
                    <a:pt x="40" y="272"/>
                  </a:cubicBezTo>
                  <a:cubicBezTo>
                    <a:pt x="41" y="271"/>
                    <a:pt x="41" y="270"/>
                    <a:pt x="41" y="268"/>
                  </a:cubicBezTo>
                  <a:cubicBezTo>
                    <a:pt x="43" y="261"/>
                    <a:pt x="44" y="254"/>
                    <a:pt x="46" y="246"/>
                  </a:cubicBezTo>
                  <a:cubicBezTo>
                    <a:pt x="46" y="242"/>
                    <a:pt x="48" y="238"/>
                    <a:pt x="49" y="234"/>
                  </a:cubicBezTo>
                  <a:lnTo>
                    <a:pt x="64" y="189"/>
                  </a:lnTo>
                  <a:lnTo>
                    <a:pt x="63" y="237"/>
                  </a:lnTo>
                  <a:cubicBezTo>
                    <a:pt x="62" y="251"/>
                    <a:pt x="63" y="265"/>
                    <a:pt x="65" y="279"/>
                  </a:cubicBezTo>
                  <a:cubicBezTo>
                    <a:pt x="65" y="282"/>
                    <a:pt x="66" y="285"/>
                    <a:pt x="66" y="289"/>
                  </a:cubicBezTo>
                  <a:cubicBezTo>
                    <a:pt x="67" y="292"/>
                    <a:pt x="67" y="295"/>
                    <a:pt x="68" y="298"/>
                  </a:cubicBezTo>
                  <a:lnTo>
                    <a:pt x="69" y="304"/>
                  </a:lnTo>
                  <a:cubicBezTo>
                    <a:pt x="70" y="307"/>
                    <a:pt x="70" y="310"/>
                    <a:pt x="70" y="313"/>
                  </a:cubicBezTo>
                  <a:cubicBezTo>
                    <a:pt x="70" y="316"/>
                    <a:pt x="71" y="320"/>
                    <a:pt x="71" y="323"/>
                  </a:cubicBezTo>
                  <a:cubicBezTo>
                    <a:pt x="71" y="326"/>
                    <a:pt x="71" y="330"/>
                    <a:pt x="71" y="333"/>
                  </a:cubicBezTo>
                  <a:cubicBezTo>
                    <a:pt x="71" y="349"/>
                    <a:pt x="71" y="366"/>
                    <a:pt x="69" y="382"/>
                  </a:cubicBezTo>
                  <a:cubicBezTo>
                    <a:pt x="68" y="384"/>
                    <a:pt x="68" y="387"/>
                    <a:pt x="68" y="389"/>
                  </a:cubicBezTo>
                  <a:cubicBezTo>
                    <a:pt x="67" y="396"/>
                    <a:pt x="66" y="403"/>
                    <a:pt x="65" y="409"/>
                  </a:cubicBezTo>
                  <a:cubicBezTo>
                    <a:pt x="64" y="418"/>
                    <a:pt x="63" y="427"/>
                    <a:pt x="62" y="436"/>
                  </a:cubicBezTo>
                  <a:lnTo>
                    <a:pt x="60" y="451"/>
                  </a:lnTo>
                  <a:cubicBezTo>
                    <a:pt x="59" y="457"/>
                    <a:pt x="58" y="463"/>
                    <a:pt x="58" y="469"/>
                  </a:cubicBezTo>
                  <a:cubicBezTo>
                    <a:pt x="56" y="484"/>
                    <a:pt x="55" y="499"/>
                    <a:pt x="55" y="514"/>
                  </a:cubicBezTo>
                  <a:cubicBezTo>
                    <a:pt x="55" y="518"/>
                    <a:pt x="55" y="522"/>
                    <a:pt x="55" y="526"/>
                  </a:cubicBezTo>
                  <a:lnTo>
                    <a:pt x="57" y="577"/>
                  </a:lnTo>
                  <a:cubicBezTo>
                    <a:pt x="57" y="579"/>
                    <a:pt x="57" y="582"/>
                    <a:pt x="57" y="585"/>
                  </a:cubicBezTo>
                  <a:cubicBezTo>
                    <a:pt x="59" y="585"/>
                    <a:pt x="61" y="585"/>
                    <a:pt x="63" y="585"/>
                  </a:cubicBezTo>
                  <a:cubicBezTo>
                    <a:pt x="65" y="585"/>
                    <a:pt x="68" y="585"/>
                    <a:pt x="70" y="585"/>
                  </a:cubicBezTo>
                  <a:cubicBezTo>
                    <a:pt x="82" y="585"/>
                    <a:pt x="94" y="584"/>
                    <a:pt x="105" y="582"/>
                  </a:cubicBezTo>
                  <a:cubicBezTo>
                    <a:pt x="105" y="574"/>
                    <a:pt x="105" y="566"/>
                    <a:pt x="106" y="558"/>
                  </a:cubicBezTo>
                  <a:cubicBezTo>
                    <a:pt x="106" y="554"/>
                    <a:pt x="106" y="550"/>
                    <a:pt x="107" y="546"/>
                  </a:cubicBezTo>
                  <a:cubicBezTo>
                    <a:pt x="107" y="545"/>
                    <a:pt x="107" y="543"/>
                    <a:pt x="107" y="542"/>
                  </a:cubicBezTo>
                  <a:moveTo>
                    <a:pt x="232" y="440"/>
                  </a:moveTo>
                  <a:lnTo>
                    <a:pt x="233" y="435"/>
                  </a:lnTo>
                  <a:lnTo>
                    <a:pt x="239" y="460"/>
                  </a:lnTo>
                  <a:cubicBezTo>
                    <a:pt x="238" y="458"/>
                    <a:pt x="237" y="455"/>
                    <a:pt x="236" y="453"/>
                  </a:cubicBezTo>
                  <a:cubicBezTo>
                    <a:pt x="234" y="449"/>
                    <a:pt x="233" y="446"/>
                    <a:pt x="232" y="442"/>
                  </a:cubicBezTo>
                  <a:cubicBezTo>
                    <a:pt x="232" y="441"/>
                    <a:pt x="232" y="441"/>
                    <a:pt x="232" y="440"/>
                  </a:cubicBezTo>
                  <a:moveTo>
                    <a:pt x="239" y="460"/>
                  </a:moveTo>
                  <a:cubicBezTo>
                    <a:pt x="239" y="464"/>
                    <a:pt x="240" y="469"/>
                    <a:pt x="241" y="473"/>
                  </a:cubicBezTo>
                  <a:cubicBezTo>
                    <a:pt x="242" y="476"/>
                    <a:pt x="243" y="479"/>
                    <a:pt x="244" y="483"/>
                  </a:cubicBezTo>
                  <a:cubicBezTo>
                    <a:pt x="245" y="483"/>
                    <a:pt x="245" y="484"/>
                    <a:pt x="245" y="484"/>
                  </a:cubicBezTo>
                  <a:cubicBezTo>
                    <a:pt x="245" y="485"/>
                    <a:pt x="246" y="485"/>
                    <a:pt x="246" y="485"/>
                  </a:cubicBezTo>
                  <a:cubicBezTo>
                    <a:pt x="246" y="484"/>
                    <a:pt x="246" y="483"/>
                    <a:pt x="246" y="482"/>
                  </a:cubicBezTo>
                  <a:cubicBezTo>
                    <a:pt x="246" y="481"/>
                    <a:pt x="246" y="480"/>
                    <a:pt x="245" y="479"/>
                  </a:cubicBezTo>
                  <a:cubicBezTo>
                    <a:pt x="244" y="475"/>
                    <a:pt x="243" y="471"/>
                    <a:pt x="241" y="467"/>
                  </a:cubicBezTo>
                  <a:cubicBezTo>
                    <a:pt x="240" y="464"/>
                    <a:pt x="239" y="462"/>
                    <a:pt x="239" y="460"/>
                  </a:cubicBezTo>
                </a:path>
              </a:pathLst>
            </a:custGeom>
            <a:solidFill>
              <a:srgbClr val="F0E1B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2" name="Google Shape;2232;p30"/>
            <p:cNvSpPr/>
            <p:nvPr/>
          </p:nvSpPr>
          <p:spPr>
            <a:xfrm>
              <a:off x="2223" y="1177"/>
              <a:ext cx="1135" cy="2900"/>
            </a:xfrm>
            <a:custGeom>
              <a:rect b="b" l="l" r="r" t="t"/>
              <a:pathLst>
                <a:path extrusionOk="0" h="580" w="227">
                  <a:moveTo>
                    <a:pt x="184" y="479"/>
                  </a:moveTo>
                  <a:cubicBezTo>
                    <a:pt x="183" y="471"/>
                    <a:pt x="183" y="463"/>
                    <a:pt x="182" y="455"/>
                  </a:cubicBezTo>
                  <a:cubicBezTo>
                    <a:pt x="182" y="452"/>
                    <a:pt x="181" y="449"/>
                    <a:pt x="181" y="447"/>
                  </a:cubicBezTo>
                  <a:cubicBezTo>
                    <a:pt x="180" y="442"/>
                    <a:pt x="179" y="437"/>
                    <a:pt x="178" y="432"/>
                  </a:cubicBezTo>
                  <a:cubicBezTo>
                    <a:pt x="177" y="425"/>
                    <a:pt x="176" y="418"/>
                    <a:pt x="175" y="410"/>
                  </a:cubicBezTo>
                  <a:cubicBezTo>
                    <a:pt x="174" y="405"/>
                    <a:pt x="174" y="401"/>
                    <a:pt x="174" y="396"/>
                  </a:cubicBezTo>
                  <a:cubicBezTo>
                    <a:pt x="174" y="394"/>
                    <a:pt x="174" y="392"/>
                    <a:pt x="173" y="391"/>
                  </a:cubicBezTo>
                  <a:cubicBezTo>
                    <a:pt x="173" y="374"/>
                    <a:pt x="171" y="356"/>
                    <a:pt x="170" y="339"/>
                  </a:cubicBezTo>
                  <a:cubicBezTo>
                    <a:pt x="170" y="337"/>
                    <a:pt x="170" y="334"/>
                    <a:pt x="170" y="332"/>
                  </a:cubicBezTo>
                  <a:cubicBezTo>
                    <a:pt x="170" y="319"/>
                    <a:pt x="170" y="306"/>
                    <a:pt x="171" y="293"/>
                  </a:cubicBezTo>
                  <a:cubicBezTo>
                    <a:pt x="172" y="290"/>
                    <a:pt x="172" y="287"/>
                    <a:pt x="172" y="284"/>
                  </a:cubicBezTo>
                  <a:cubicBezTo>
                    <a:pt x="173" y="283"/>
                    <a:pt x="173" y="281"/>
                    <a:pt x="173" y="279"/>
                  </a:cubicBezTo>
                  <a:cubicBezTo>
                    <a:pt x="174" y="278"/>
                    <a:pt x="174" y="277"/>
                    <a:pt x="174" y="276"/>
                  </a:cubicBezTo>
                  <a:cubicBezTo>
                    <a:pt x="175" y="273"/>
                    <a:pt x="176" y="270"/>
                    <a:pt x="176" y="267"/>
                  </a:cubicBezTo>
                  <a:cubicBezTo>
                    <a:pt x="177" y="259"/>
                    <a:pt x="178" y="251"/>
                    <a:pt x="178" y="243"/>
                  </a:cubicBezTo>
                  <a:cubicBezTo>
                    <a:pt x="178" y="240"/>
                    <a:pt x="178" y="237"/>
                    <a:pt x="178" y="235"/>
                  </a:cubicBezTo>
                  <a:lnTo>
                    <a:pt x="183" y="222"/>
                  </a:lnTo>
                  <a:lnTo>
                    <a:pt x="195" y="230"/>
                  </a:lnTo>
                  <a:lnTo>
                    <a:pt x="197" y="233"/>
                  </a:lnTo>
                  <a:cubicBezTo>
                    <a:pt x="197" y="235"/>
                    <a:pt x="197" y="236"/>
                    <a:pt x="198" y="237"/>
                  </a:cubicBezTo>
                  <a:cubicBezTo>
                    <a:pt x="200" y="245"/>
                    <a:pt x="201" y="253"/>
                    <a:pt x="202" y="261"/>
                  </a:cubicBezTo>
                  <a:cubicBezTo>
                    <a:pt x="204" y="270"/>
                    <a:pt x="205" y="279"/>
                    <a:pt x="205" y="288"/>
                  </a:cubicBezTo>
                  <a:cubicBezTo>
                    <a:pt x="205" y="290"/>
                    <a:pt x="206" y="292"/>
                    <a:pt x="205" y="293"/>
                  </a:cubicBezTo>
                  <a:cubicBezTo>
                    <a:pt x="205" y="297"/>
                    <a:pt x="205" y="300"/>
                    <a:pt x="206" y="304"/>
                  </a:cubicBezTo>
                  <a:cubicBezTo>
                    <a:pt x="206" y="313"/>
                    <a:pt x="207" y="321"/>
                    <a:pt x="208" y="330"/>
                  </a:cubicBezTo>
                  <a:lnTo>
                    <a:pt x="209" y="346"/>
                  </a:lnTo>
                  <a:cubicBezTo>
                    <a:pt x="209" y="351"/>
                    <a:pt x="210" y="356"/>
                    <a:pt x="210" y="361"/>
                  </a:cubicBezTo>
                  <a:cubicBezTo>
                    <a:pt x="212" y="375"/>
                    <a:pt x="214" y="388"/>
                    <a:pt x="216" y="402"/>
                  </a:cubicBezTo>
                  <a:cubicBezTo>
                    <a:pt x="217" y="407"/>
                    <a:pt x="218" y="413"/>
                    <a:pt x="220" y="418"/>
                  </a:cubicBezTo>
                  <a:cubicBezTo>
                    <a:pt x="220" y="419"/>
                    <a:pt x="220" y="420"/>
                    <a:pt x="221" y="421"/>
                  </a:cubicBezTo>
                  <a:cubicBezTo>
                    <a:pt x="221" y="422"/>
                    <a:pt x="222" y="423"/>
                    <a:pt x="222" y="425"/>
                  </a:cubicBezTo>
                  <a:cubicBezTo>
                    <a:pt x="222" y="426"/>
                    <a:pt x="223" y="427"/>
                    <a:pt x="223" y="428"/>
                  </a:cubicBezTo>
                  <a:cubicBezTo>
                    <a:pt x="223" y="429"/>
                    <a:pt x="223" y="430"/>
                    <a:pt x="223" y="430"/>
                  </a:cubicBezTo>
                  <a:cubicBezTo>
                    <a:pt x="223" y="439"/>
                    <a:pt x="222" y="447"/>
                    <a:pt x="222" y="455"/>
                  </a:cubicBezTo>
                  <a:cubicBezTo>
                    <a:pt x="222" y="456"/>
                    <a:pt x="222" y="457"/>
                    <a:pt x="222" y="458"/>
                  </a:cubicBezTo>
                  <a:lnTo>
                    <a:pt x="227" y="437"/>
                  </a:lnTo>
                  <a:cubicBezTo>
                    <a:pt x="226" y="428"/>
                    <a:pt x="225" y="419"/>
                    <a:pt x="225" y="410"/>
                  </a:cubicBezTo>
                  <a:cubicBezTo>
                    <a:pt x="224" y="392"/>
                    <a:pt x="223" y="374"/>
                    <a:pt x="223" y="357"/>
                  </a:cubicBezTo>
                  <a:cubicBezTo>
                    <a:pt x="223" y="353"/>
                    <a:pt x="223" y="350"/>
                    <a:pt x="223" y="347"/>
                  </a:cubicBezTo>
                  <a:lnTo>
                    <a:pt x="223" y="342"/>
                  </a:lnTo>
                  <a:cubicBezTo>
                    <a:pt x="224" y="341"/>
                    <a:pt x="224" y="339"/>
                    <a:pt x="224" y="337"/>
                  </a:cubicBezTo>
                  <a:cubicBezTo>
                    <a:pt x="224" y="328"/>
                    <a:pt x="224" y="320"/>
                    <a:pt x="224" y="311"/>
                  </a:cubicBezTo>
                  <a:cubicBezTo>
                    <a:pt x="223" y="295"/>
                    <a:pt x="222" y="278"/>
                    <a:pt x="221" y="262"/>
                  </a:cubicBezTo>
                  <a:cubicBezTo>
                    <a:pt x="221" y="259"/>
                    <a:pt x="220" y="256"/>
                    <a:pt x="220" y="253"/>
                  </a:cubicBezTo>
                  <a:cubicBezTo>
                    <a:pt x="217" y="231"/>
                    <a:pt x="213" y="208"/>
                    <a:pt x="210" y="185"/>
                  </a:cubicBezTo>
                  <a:cubicBezTo>
                    <a:pt x="210" y="181"/>
                    <a:pt x="209" y="177"/>
                    <a:pt x="209" y="172"/>
                  </a:cubicBezTo>
                  <a:cubicBezTo>
                    <a:pt x="209" y="171"/>
                    <a:pt x="209" y="170"/>
                    <a:pt x="209" y="168"/>
                  </a:cubicBezTo>
                  <a:cubicBezTo>
                    <a:pt x="209" y="167"/>
                    <a:pt x="208" y="166"/>
                    <a:pt x="208" y="165"/>
                  </a:cubicBezTo>
                  <a:cubicBezTo>
                    <a:pt x="207" y="164"/>
                    <a:pt x="207" y="163"/>
                    <a:pt x="207" y="162"/>
                  </a:cubicBezTo>
                  <a:cubicBezTo>
                    <a:pt x="206" y="161"/>
                    <a:pt x="206" y="161"/>
                    <a:pt x="205" y="160"/>
                  </a:cubicBezTo>
                  <a:lnTo>
                    <a:pt x="203" y="158"/>
                  </a:lnTo>
                  <a:cubicBezTo>
                    <a:pt x="202" y="157"/>
                    <a:pt x="201" y="156"/>
                    <a:pt x="200" y="155"/>
                  </a:cubicBezTo>
                  <a:lnTo>
                    <a:pt x="197" y="153"/>
                  </a:lnTo>
                  <a:lnTo>
                    <a:pt x="193" y="151"/>
                  </a:lnTo>
                  <a:lnTo>
                    <a:pt x="189" y="149"/>
                  </a:lnTo>
                  <a:lnTo>
                    <a:pt x="184" y="146"/>
                  </a:lnTo>
                  <a:lnTo>
                    <a:pt x="178" y="144"/>
                  </a:lnTo>
                  <a:lnTo>
                    <a:pt x="175" y="143"/>
                  </a:lnTo>
                  <a:lnTo>
                    <a:pt x="171" y="143"/>
                  </a:lnTo>
                  <a:lnTo>
                    <a:pt x="167" y="142"/>
                  </a:lnTo>
                  <a:lnTo>
                    <a:pt x="163" y="141"/>
                  </a:lnTo>
                  <a:lnTo>
                    <a:pt x="159" y="140"/>
                  </a:lnTo>
                  <a:lnTo>
                    <a:pt x="155" y="138"/>
                  </a:lnTo>
                  <a:lnTo>
                    <a:pt x="152" y="137"/>
                  </a:lnTo>
                  <a:lnTo>
                    <a:pt x="149" y="136"/>
                  </a:lnTo>
                  <a:lnTo>
                    <a:pt x="146" y="134"/>
                  </a:lnTo>
                  <a:lnTo>
                    <a:pt x="144" y="133"/>
                  </a:lnTo>
                  <a:lnTo>
                    <a:pt x="141" y="131"/>
                  </a:lnTo>
                  <a:lnTo>
                    <a:pt x="139" y="129"/>
                  </a:lnTo>
                  <a:lnTo>
                    <a:pt x="137" y="127"/>
                  </a:lnTo>
                  <a:lnTo>
                    <a:pt x="135" y="125"/>
                  </a:lnTo>
                  <a:lnTo>
                    <a:pt x="134" y="123"/>
                  </a:lnTo>
                  <a:lnTo>
                    <a:pt x="132" y="121"/>
                  </a:lnTo>
                  <a:lnTo>
                    <a:pt x="131" y="119"/>
                  </a:lnTo>
                  <a:lnTo>
                    <a:pt x="130" y="117"/>
                  </a:lnTo>
                  <a:lnTo>
                    <a:pt x="130" y="115"/>
                  </a:lnTo>
                  <a:lnTo>
                    <a:pt x="129" y="113"/>
                  </a:lnTo>
                  <a:lnTo>
                    <a:pt x="129" y="111"/>
                  </a:lnTo>
                  <a:lnTo>
                    <a:pt x="128" y="109"/>
                  </a:lnTo>
                  <a:lnTo>
                    <a:pt x="128" y="107"/>
                  </a:lnTo>
                  <a:lnTo>
                    <a:pt x="128" y="106"/>
                  </a:lnTo>
                  <a:lnTo>
                    <a:pt x="128" y="104"/>
                  </a:lnTo>
                  <a:lnTo>
                    <a:pt x="129" y="102"/>
                  </a:lnTo>
                  <a:lnTo>
                    <a:pt x="129" y="101"/>
                  </a:lnTo>
                  <a:lnTo>
                    <a:pt x="129" y="99"/>
                  </a:lnTo>
                  <a:lnTo>
                    <a:pt x="130" y="98"/>
                  </a:lnTo>
                  <a:lnTo>
                    <a:pt x="131" y="97"/>
                  </a:lnTo>
                  <a:lnTo>
                    <a:pt x="132" y="95"/>
                  </a:lnTo>
                  <a:lnTo>
                    <a:pt x="133" y="93"/>
                  </a:lnTo>
                  <a:lnTo>
                    <a:pt x="136" y="92"/>
                  </a:lnTo>
                  <a:lnTo>
                    <a:pt x="138" y="91"/>
                  </a:lnTo>
                  <a:lnTo>
                    <a:pt x="139" y="91"/>
                  </a:lnTo>
                  <a:cubicBezTo>
                    <a:pt x="143" y="90"/>
                    <a:pt x="147" y="91"/>
                    <a:pt x="151" y="90"/>
                  </a:cubicBezTo>
                  <a:cubicBezTo>
                    <a:pt x="151" y="89"/>
                    <a:pt x="151" y="88"/>
                    <a:pt x="151" y="87"/>
                  </a:cubicBezTo>
                  <a:lnTo>
                    <a:pt x="150" y="86"/>
                  </a:lnTo>
                  <a:lnTo>
                    <a:pt x="150" y="85"/>
                  </a:lnTo>
                  <a:lnTo>
                    <a:pt x="149" y="84"/>
                  </a:lnTo>
                  <a:lnTo>
                    <a:pt x="149" y="82"/>
                  </a:lnTo>
                  <a:lnTo>
                    <a:pt x="148" y="80"/>
                  </a:lnTo>
                  <a:lnTo>
                    <a:pt x="148" y="77"/>
                  </a:lnTo>
                  <a:lnTo>
                    <a:pt x="149" y="75"/>
                  </a:lnTo>
                  <a:lnTo>
                    <a:pt x="150" y="72"/>
                  </a:lnTo>
                  <a:lnTo>
                    <a:pt x="152" y="71"/>
                  </a:lnTo>
                  <a:lnTo>
                    <a:pt x="153" y="69"/>
                  </a:lnTo>
                  <a:lnTo>
                    <a:pt x="155" y="68"/>
                  </a:lnTo>
                  <a:lnTo>
                    <a:pt x="158" y="67"/>
                  </a:lnTo>
                  <a:lnTo>
                    <a:pt x="158" y="64"/>
                  </a:lnTo>
                  <a:cubicBezTo>
                    <a:pt x="157" y="62"/>
                    <a:pt x="157" y="60"/>
                    <a:pt x="157" y="59"/>
                  </a:cubicBezTo>
                  <a:lnTo>
                    <a:pt x="157" y="58"/>
                  </a:lnTo>
                  <a:cubicBezTo>
                    <a:pt x="156" y="57"/>
                    <a:pt x="155" y="56"/>
                    <a:pt x="154" y="55"/>
                  </a:cubicBezTo>
                  <a:lnTo>
                    <a:pt x="153" y="54"/>
                  </a:lnTo>
                  <a:lnTo>
                    <a:pt x="153" y="53"/>
                  </a:lnTo>
                  <a:lnTo>
                    <a:pt x="152" y="52"/>
                  </a:lnTo>
                  <a:lnTo>
                    <a:pt x="151" y="50"/>
                  </a:lnTo>
                  <a:lnTo>
                    <a:pt x="151" y="49"/>
                  </a:lnTo>
                  <a:lnTo>
                    <a:pt x="151" y="47"/>
                  </a:lnTo>
                  <a:lnTo>
                    <a:pt x="150" y="46"/>
                  </a:lnTo>
                  <a:lnTo>
                    <a:pt x="150" y="44"/>
                  </a:lnTo>
                  <a:lnTo>
                    <a:pt x="150" y="42"/>
                  </a:lnTo>
                  <a:cubicBezTo>
                    <a:pt x="151" y="41"/>
                    <a:pt x="151" y="39"/>
                    <a:pt x="151" y="37"/>
                  </a:cubicBezTo>
                  <a:cubicBezTo>
                    <a:pt x="151" y="36"/>
                    <a:pt x="151" y="35"/>
                    <a:pt x="151" y="35"/>
                  </a:cubicBezTo>
                  <a:cubicBezTo>
                    <a:pt x="151" y="33"/>
                    <a:pt x="151" y="31"/>
                    <a:pt x="151" y="28"/>
                  </a:cubicBezTo>
                  <a:lnTo>
                    <a:pt x="151" y="28"/>
                  </a:lnTo>
                  <a:cubicBezTo>
                    <a:pt x="150" y="24"/>
                    <a:pt x="149" y="21"/>
                    <a:pt x="147" y="17"/>
                  </a:cubicBezTo>
                  <a:cubicBezTo>
                    <a:pt x="146" y="15"/>
                    <a:pt x="145" y="14"/>
                    <a:pt x="144" y="12"/>
                  </a:cubicBezTo>
                  <a:cubicBezTo>
                    <a:pt x="143" y="10"/>
                    <a:pt x="142" y="9"/>
                    <a:pt x="142" y="8"/>
                  </a:cubicBezTo>
                  <a:cubicBezTo>
                    <a:pt x="141" y="7"/>
                    <a:pt x="140" y="6"/>
                    <a:pt x="139" y="5"/>
                  </a:cubicBezTo>
                  <a:cubicBezTo>
                    <a:pt x="138" y="4"/>
                    <a:pt x="137" y="3"/>
                    <a:pt x="136" y="2"/>
                  </a:cubicBezTo>
                  <a:cubicBezTo>
                    <a:pt x="135" y="1"/>
                    <a:pt x="134" y="1"/>
                    <a:pt x="133" y="1"/>
                  </a:cubicBezTo>
                  <a:lnTo>
                    <a:pt x="132" y="0"/>
                  </a:lnTo>
                  <a:cubicBezTo>
                    <a:pt x="131" y="0"/>
                    <a:pt x="130" y="0"/>
                    <a:pt x="128" y="0"/>
                  </a:cubicBezTo>
                  <a:cubicBezTo>
                    <a:pt x="126" y="0"/>
                    <a:pt x="125" y="0"/>
                    <a:pt x="123" y="0"/>
                  </a:cubicBezTo>
                  <a:cubicBezTo>
                    <a:pt x="121" y="0"/>
                    <a:pt x="120" y="0"/>
                    <a:pt x="118" y="0"/>
                  </a:cubicBezTo>
                  <a:cubicBezTo>
                    <a:pt x="116" y="1"/>
                    <a:pt x="115" y="1"/>
                    <a:pt x="113" y="2"/>
                  </a:cubicBezTo>
                  <a:cubicBezTo>
                    <a:pt x="112" y="2"/>
                    <a:pt x="110" y="3"/>
                    <a:pt x="109" y="3"/>
                  </a:cubicBezTo>
                  <a:lnTo>
                    <a:pt x="106" y="5"/>
                  </a:lnTo>
                  <a:cubicBezTo>
                    <a:pt x="104" y="5"/>
                    <a:pt x="103" y="6"/>
                    <a:pt x="102" y="7"/>
                  </a:cubicBezTo>
                  <a:lnTo>
                    <a:pt x="99" y="9"/>
                  </a:lnTo>
                  <a:lnTo>
                    <a:pt x="97" y="10"/>
                  </a:lnTo>
                  <a:lnTo>
                    <a:pt x="96" y="12"/>
                  </a:lnTo>
                  <a:lnTo>
                    <a:pt x="95" y="14"/>
                  </a:lnTo>
                  <a:lnTo>
                    <a:pt x="94" y="16"/>
                  </a:lnTo>
                  <a:cubicBezTo>
                    <a:pt x="93" y="20"/>
                    <a:pt x="92" y="23"/>
                    <a:pt x="91" y="27"/>
                  </a:cubicBezTo>
                  <a:cubicBezTo>
                    <a:pt x="91" y="28"/>
                    <a:pt x="91" y="30"/>
                    <a:pt x="91" y="32"/>
                  </a:cubicBezTo>
                  <a:cubicBezTo>
                    <a:pt x="90" y="34"/>
                    <a:pt x="90" y="37"/>
                    <a:pt x="90" y="39"/>
                  </a:cubicBezTo>
                  <a:cubicBezTo>
                    <a:pt x="90" y="41"/>
                    <a:pt x="90" y="43"/>
                    <a:pt x="90" y="44"/>
                  </a:cubicBezTo>
                  <a:cubicBezTo>
                    <a:pt x="90" y="46"/>
                    <a:pt x="91" y="48"/>
                    <a:pt x="91" y="51"/>
                  </a:cubicBezTo>
                  <a:lnTo>
                    <a:pt x="92" y="56"/>
                  </a:lnTo>
                  <a:cubicBezTo>
                    <a:pt x="93" y="57"/>
                    <a:pt x="93" y="59"/>
                    <a:pt x="94" y="61"/>
                  </a:cubicBezTo>
                  <a:cubicBezTo>
                    <a:pt x="94" y="63"/>
                    <a:pt x="95" y="64"/>
                    <a:pt x="96" y="66"/>
                  </a:cubicBezTo>
                  <a:lnTo>
                    <a:pt x="97" y="70"/>
                  </a:lnTo>
                  <a:cubicBezTo>
                    <a:pt x="101" y="77"/>
                    <a:pt x="104" y="84"/>
                    <a:pt x="107" y="92"/>
                  </a:cubicBezTo>
                  <a:cubicBezTo>
                    <a:pt x="108" y="94"/>
                    <a:pt x="108" y="95"/>
                    <a:pt x="109" y="97"/>
                  </a:cubicBezTo>
                  <a:lnTo>
                    <a:pt x="110" y="101"/>
                  </a:lnTo>
                  <a:lnTo>
                    <a:pt x="110" y="104"/>
                  </a:lnTo>
                  <a:lnTo>
                    <a:pt x="110" y="106"/>
                  </a:lnTo>
                  <a:lnTo>
                    <a:pt x="110" y="108"/>
                  </a:lnTo>
                  <a:lnTo>
                    <a:pt x="110" y="110"/>
                  </a:lnTo>
                  <a:lnTo>
                    <a:pt x="110" y="112"/>
                  </a:lnTo>
                  <a:lnTo>
                    <a:pt x="110" y="113"/>
                  </a:lnTo>
                  <a:lnTo>
                    <a:pt x="109" y="115"/>
                  </a:lnTo>
                  <a:lnTo>
                    <a:pt x="109" y="117"/>
                  </a:lnTo>
                  <a:lnTo>
                    <a:pt x="108" y="119"/>
                  </a:lnTo>
                  <a:lnTo>
                    <a:pt x="107" y="121"/>
                  </a:lnTo>
                  <a:lnTo>
                    <a:pt x="106" y="122"/>
                  </a:lnTo>
                  <a:lnTo>
                    <a:pt x="105" y="124"/>
                  </a:lnTo>
                  <a:lnTo>
                    <a:pt x="104" y="126"/>
                  </a:lnTo>
                  <a:lnTo>
                    <a:pt x="103" y="127"/>
                  </a:lnTo>
                  <a:lnTo>
                    <a:pt x="101" y="129"/>
                  </a:lnTo>
                  <a:lnTo>
                    <a:pt x="99" y="131"/>
                  </a:lnTo>
                  <a:lnTo>
                    <a:pt x="97" y="132"/>
                  </a:lnTo>
                  <a:lnTo>
                    <a:pt x="95" y="134"/>
                  </a:lnTo>
                  <a:lnTo>
                    <a:pt x="93" y="135"/>
                  </a:lnTo>
                  <a:lnTo>
                    <a:pt x="89" y="137"/>
                  </a:lnTo>
                  <a:cubicBezTo>
                    <a:pt x="86" y="139"/>
                    <a:pt x="84" y="140"/>
                    <a:pt x="82" y="141"/>
                  </a:cubicBezTo>
                  <a:cubicBezTo>
                    <a:pt x="78" y="142"/>
                    <a:pt x="75" y="144"/>
                    <a:pt x="72" y="145"/>
                  </a:cubicBezTo>
                  <a:cubicBezTo>
                    <a:pt x="65" y="147"/>
                    <a:pt x="58" y="150"/>
                    <a:pt x="50" y="152"/>
                  </a:cubicBezTo>
                  <a:cubicBezTo>
                    <a:pt x="47" y="153"/>
                    <a:pt x="44" y="154"/>
                    <a:pt x="41" y="156"/>
                  </a:cubicBezTo>
                  <a:cubicBezTo>
                    <a:pt x="40" y="157"/>
                    <a:pt x="39" y="157"/>
                    <a:pt x="38" y="158"/>
                  </a:cubicBezTo>
                  <a:cubicBezTo>
                    <a:pt x="35" y="161"/>
                    <a:pt x="33" y="165"/>
                    <a:pt x="31" y="168"/>
                  </a:cubicBezTo>
                  <a:lnTo>
                    <a:pt x="31" y="168"/>
                  </a:lnTo>
                  <a:cubicBezTo>
                    <a:pt x="29" y="177"/>
                    <a:pt x="27" y="186"/>
                    <a:pt x="25" y="195"/>
                  </a:cubicBezTo>
                  <a:cubicBezTo>
                    <a:pt x="24" y="202"/>
                    <a:pt x="23" y="210"/>
                    <a:pt x="22" y="218"/>
                  </a:cubicBezTo>
                  <a:cubicBezTo>
                    <a:pt x="22" y="220"/>
                    <a:pt x="22" y="222"/>
                    <a:pt x="22" y="224"/>
                  </a:cubicBezTo>
                  <a:cubicBezTo>
                    <a:pt x="20" y="250"/>
                    <a:pt x="18" y="275"/>
                    <a:pt x="16" y="301"/>
                  </a:cubicBezTo>
                  <a:cubicBezTo>
                    <a:pt x="16" y="305"/>
                    <a:pt x="16" y="309"/>
                    <a:pt x="16" y="313"/>
                  </a:cubicBezTo>
                  <a:cubicBezTo>
                    <a:pt x="16" y="318"/>
                    <a:pt x="15" y="323"/>
                    <a:pt x="15" y="327"/>
                  </a:cubicBezTo>
                  <a:cubicBezTo>
                    <a:pt x="14" y="334"/>
                    <a:pt x="14" y="341"/>
                    <a:pt x="13" y="348"/>
                  </a:cubicBezTo>
                  <a:cubicBezTo>
                    <a:pt x="12" y="357"/>
                    <a:pt x="12" y="365"/>
                    <a:pt x="11" y="374"/>
                  </a:cubicBezTo>
                  <a:cubicBezTo>
                    <a:pt x="11" y="385"/>
                    <a:pt x="11" y="395"/>
                    <a:pt x="11" y="405"/>
                  </a:cubicBezTo>
                  <a:cubicBezTo>
                    <a:pt x="10" y="415"/>
                    <a:pt x="11" y="424"/>
                    <a:pt x="11" y="433"/>
                  </a:cubicBezTo>
                  <a:cubicBezTo>
                    <a:pt x="11" y="436"/>
                    <a:pt x="11" y="440"/>
                    <a:pt x="11" y="443"/>
                  </a:cubicBezTo>
                  <a:cubicBezTo>
                    <a:pt x="10" y="444"/>
                    <a:pt x="9" y="446"/>
                    <a:pt x="9" y="448"/>
                  </a:cubicBezTo>
                  <a:cubicBezTo>
                    <a:pt x="5" y="454"/>
                    <a:pt x="2" y="461"/>
                    <a:pt x="0" y="468"/>
                  </a:cubicBezTo>
                  <a:lnTo>
                    <a:pt x="1" y="466"/>
                  </a:lnTo>
                  <a:lnTo>
                    <a:pt x="15" y="443"/>
                  </a:lnTo>
                  <a:cubicBezTo>
                    <a:pt x="15" y="441"/>
                    <a:pt x="15" y="439"/>
                    <a:pt x="15" y="437"/>
                  </a:cubicBezTo>
                  <a:cubicBezTo>
                    <a:pt x="15" y="435"/>
                    <a:pt x="15" y="432"/>
                    <a:pt x="16" y="430"/>
                  </a:cubicBezTo>
                  <a:cubicBezTo>
                    <a:pt x="18" y="414"/>
                    <a:pt x="21" y="398"/>
                    <a:pt x="23" y="383"/>
                  </a:cubicBezTo>
                  <a:cubicBezTo>
                    <a:pt x="24" y="377"/>
                    <a:pt x="25" y="372"/>
                    <a:pt x="25" y="367"/>
                  </a:cubicBezTo>
                  <a:cubicBezTo>
                    <a:pt x="26" y="360"/>
                    <a:pt x="27" y="354"/>
                    <a:pt x="27" y="348"/>
                  </a:cubicBezTo>
                  <a:cubicBezTo>
                    <a:pt x="27" y="345"/>
                    <a:pt x="27" y="343"/>
                    <a:pt x="27" y="341"/>
                  </a:cubicBezTo>
                  <a:cubicBezTo>
                    <a:pt x="27" y="336"/>
                    <a:pt x="27" y="331"/>
                    <a:pt x="28" y="326"/>
                  </a:cubicBezTo>
                  <a:cubicBezTo>
                    <a:pt x="28" y="323"/>
                    <a:pt x="29" y="320"/>
                    <a:pt x="30" y="317"/>
                  </a:cubicBezTo>
                  <a:cubicBezTo>
                    <a:pt x="30" y="315"/>
                    <a:pt x="30" y="314"/>
                    <a:pt x="30" y="312"/>
                  </a:cubicBezTo>
                  <a:cubicBezTo>
                    <a:pt x="31" y="301"/>
                    <a:pt x="31" y="291"/>
                    <a:pt x="32" y="281"/>
                  </a:cubicBezTo>
                  <a:cubicBezTo>
                    <a:pt x="32" y="279"/>
                    <a:pt x="33" y="277"/>
                    <a:pt x="33" y="275"/>
                  </a:cubicBezTo>
                  <a:cubicBezTo>
                    <a:pt x="33" y="274"/>
                    <a:pt x="34" y="272"/>
                    <a:pt x="34" y="271"/>
                  </a:cubicBezTo>
                  <a:cubicBezTo>
                    <a:pt x="34" y="270"/>
                    <a:pt x="35" y="269"/>
                    <a:pt x="35" y="268"/>
                  </a:cubicBezTo>
                  <a:cubicBezTo>
                    <a:pt x="36" y="265"/>
                    <a:pt x="37" y="262"/>
                    <a:pt x="37" y="258"/>
                  </a:cubicBezTo>
                  <a:cubicBezTo>
                    <a:pt x="39" y="253"/>
                    <a:pt x="40" y="247"/>
                    <a:pt x="40" y="242"/>
                  </a:cubicBezTo>
                  <a:cubicBezTo>
                    <a:pt x="41" y="238"/>
                    <a:pt x="42" y="234"/>
                    <a:pt x="44" y="231"/>
                  </a:cubicBezTo>
                  <a:lnTo>
                    <a:pt x="63" y="171"/>
                  </a:lnTo>
                  <a:lnTo>
                    <a:pt x="62" y="234"/>
                  </a:lnTo>
                  <a:cubicBezTo>
                    <a:pt x="62" y="248"/>
                    <a:pt x="62" y="262"/>
                    <a:pt x="64" y="276"/>
                  </a:cubicBezTo>
                  <a:cubicBezTo>
                    <a:pt x="64" y="279"/>
                    <a:pt x="65" y="282"/>
                    <a:pt x="65" y="285"/>
                  </a:cubicBezTo>
                  <a:cubicBezTo>
                    <a:pt x="66" y="288"/>
                    <a:pt x="67" y="292"/>
                    <a:pt x="68" y="295"/>
                  </a:cubicBezTo>
                  <a:lnTo>
                    <a:pt x="69" y="300"/>
                  </a:lnTo>
                  <a:lnTo>
                    <a:pt x="69" y="307"/>
                  </a:lnTo>
                  <a:cubicBezTo>
                    <a:pt x="70" y="310"/>
                    <a:pt x="70" y="313"/>
                    <a:pt x="70" y="316"/>
                  </a:cubicBezTo>
                  <a:cubicBezTo>
                    <a:pt x="70" y="320"/>
                    <a:pt x="70" y="323"/>
                    <a:pt x="70" y="327"/>
                  </a:cubicBezTo>
                  <a:cubicBezTo>
                    <a:pt x="71" y="333"/>
                    <a:pt x="70" y="340"/>
                    <a:pt x="70" y="347"/>
                  </a:cubicBezTo>
                  <a:cubicBezTo>
                    <a:pt x="70" y="353"/>
                    <a:pt x="70" y="358"/>
                    <a:pt x="69" y="363"/>
                  </a:cubicBezTo>
                  <a:cubicBezTo>
                    <a:pt x="69" y="371"/>
                    <a:pt x="68" y="379"/>
                    <a:pt x="67" y="387"/>
                  </a:cubicBezTo>
                  <a:cubicBezTo>
                    <a:pt x="66" y="393"/>
                    <a:pt x="65" y="400"/>
                    <a:pt x="64" y="407"/>
                  </a:cubicBezTo>
                  <a:cubicBezTo>
                    <a:pt x="64" y="415"/>
                    <a:pt x="63" y="423"/>
                    <a:pt x="62" y="431"/>
                  </a:cubicBezTo>
                  <a:cubicBezTo>
                    <a:pt x="61" y="437"/>
                    <a:pt x="60" y="443"/>
                    <a:pt x="59" y="449"/>
                  </a:cubicBezTo>
                  <a:cubicBezTo>
                    <a:pt x="58" y="455"/>
                    <a:pt x="58" y="460"/>
                    <a:pt x="57" y="466"/>
                  </a:cubicBezTo>
                  <a:cubicBezTo>
                    <a:pt x="56" y="481"/>
                    <a:pt x="55" y="496"/>
                    <a:pt x="54" y="511"/>
                  </a:cubicBezTo>
                  <a:lnTo>
                    <a:pt x="54" y="523"/>
                  </a:lnTo>
                  <a:cubicBezTo>
                    <a:pt x="54" y="539"/>
                    <a:pt x="55" y="554"/>
                    <a:pt x="56" y="570"/>
                  </a:cubicBezTo>
                  <a:cubicBezTo>
                    <a:pt x="56" y="573"/>
                    <a:pt x="56" y="576"/>
                    <a:pt x="56" y="580"/>
                  </a:cubicBezTo>
                  <a:cubicBezTo>
                    <a:pt x="59" y="580"/>
                    <a:pt x="62" y="580"/>
                    <a:pt x="65" y="580"/>
                  </a:cubicBezTo>
                  <a:cubicBezTo>
                    <a:pt x="76" y="580"/>
                    <a:pt x="88" y="579"/>
                    <a:pt x="100" y="577"/>
                  </a:cubicBezTo>
                  <a:cubicBezTo>
                    <a:pt x="100" y="570"/>
                    <a:pt x="100" y="564"/>
                    <a:pt x="100" y="557"/>
                  </a:cubicBezTo>
                  <a:cubicBezTo>
                    <a:pt x="101" y="552"/>
                    <a:pt x="101" y="547"/>
                    <a:pt x="102" y="542"/>
                  </a:cubicBezTo>
                  <a:cubicBezTo>
                    <a:pt x="103" y="536"/>
                    <a:pt x="103" y="531"/>
                    <a:pt x="104" y="526"/>
                  </a:cubicBezTo>
                  <a:cubicBezTo>
                    <a:pt x="105" y="518"/>
                    <a:pt x="106" y="510"/>
                    <a:pt x="107" y="501"/>
                  </a:cubicBezTo>
                  <a:cubicBezTo>
                    <a:pt x="107" y="499"/>
                    <a:pt x="107" y="496"/>
                    <a:pt x="107" y="494"/>
                  </a:cubicBezTo>
                  <a:cubicBezTo>
                    <a:pt x="107" y="485"/>
                    <a:pt x="108" y="475"/>
                    <a:pt x="108" y="466"/>
                  </a:cubicBezTo>
                  <a:lnTo>
                    <a:pt x="108" y="466"/>
                  </a:lnTo>
                  <a:lnTo>
                    <a:pt x="123" y="385"/>
                  </a:lnTo>
                  <a:cubicBezTo>
                    <a:pt x="125" y="410"/>
                    <a:pt x="128" y="434"/>
                    <a:pt x="131" y="459"/>
                  </a:cubicBezTo>
                  <a:cubicBezTo>
                    <a:pt x="132" y="469"/>
                    <a:pt x="133" y="479"/>
                    <a:pt x="133" y="489"/>
                  </a:cubicBezTo>
                  <a:cubicBezTo>
                    <a:pt x="133" y="491"/>
                    <a:pt x="133" y="493"/>
                    <a:pt x="133" y="495"/>
                  </a:cubicBezTo>
                  <a:cubicBezTo>
                    <a:pt x="133" y="497"/>
                    <a:pt x="134" y="500"/>
                    <a:pt x="134" y="502"/>
                  </a:cubicBezTo>
                  <a:cubicBezTo>
                    <a:pt x="135" y="515"/>
                    <a:pt x="138" y="529"/>
                    <a:pt x="139" y="542"/>
                  </a:cubicBezTo>
                  <a:cubicBezTo>
                    <a:pt x="140" y="545"/>
                    <a:pt x="140" y="549"/>
                    <a:pt x="140" y="553"/>
                  </a:cubicBezTo>
                  <a:cubicBezTo>
                    <a:pt x="140" y="555"/>
                    <a:pt x="140" y="557"/>
                    <a:pt x="140" y="559"/>
                  </a:cubicBezTo>
                  <a:cubicBezTo>
                    <a:pt x="141" y="565"/>
                    <a:pt x="141" y="572"/>
                    <a:pt x="142" y="578"/>
                  </a:cubicBezTo>
                  <a:cubicBezTo>
                    <a:pt x="153" y="578"/>
                    <a:pt x="164" y="578"/>
                    <a:pt x="176" y="578"/>
                  </a:cubicBezTo>
                  <a:cubicBezTo>
                    <a:pt x="179" y="578"/>
                    <a:pt x="182" y="578"/>
                    <a:pt x="184" y="577"/>
                  </a:cubicBezTo>
                  <a:cubicBezTo>
                    <a:pt x="184" y="577"/>
                    <a:pt x="184" y="576"/>
                    <a:pt x="184" y="575"/>
                  </a:cubicBezTo>
                  <a:cubicBezTo>
                    <a:pt x="184" y="571"/>
                    <a:pt x="183" y="566"/>
                    <a:pt x="183" y="562"/>
                  </a:cubicBezTo>
                  <a:cubicBezTo>
                    <a:pt x="183" y="561"/>
                    <a:pt x="183" y="560"/>
                    <a:pt x="183" y="559"/>
                  </a:cubicBezTo>
                  <a:cubicBezTo>
                    <a:pt x="183" y="538"/>
                    <a:pt x="184" y="518"/>
                    <a:pt x="184" y="498"/>
                  </a:cubicBezTo>
                  <a:cubicBezTo>
                    <a:pt x="184" y="492"/>
                    <a:pt x="184" y="485"/>
                    <a:pt x="184" y="479"/>
                  </a:cubicBezTo>
                </a:path>
              </a:pathLst>
            </a:custGeom>
            <a:solidFill>
              <a:srgbClr val="EFE0B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3" name="Google Shape;2233;p30"/>
            <p:cNvSpPr/>
            <p:nvPr/>
          </p:nvSpPr>
          <p:spPr>
            <a:xfrm>
              <a:off x="2288" y="1187"/>
              <a:ext cx="1050" cy="2880"/>
            </a:xfrm>
            <a:custGeom>
              <a:rect b="b" l="l" r="r" t="t"/>
              <a:pathLst>
                <a:path extrusionOk="0" h="576" w="210">
                  <a:moveTo>
                    <a:pt x="197" y="322"/>
                  </a:moveTo>
                  <a:cubicBezTo>
                    <a:pt x="197" y="328"/>
                    <a:pt x="198" y="334"/>
                    <a:pt x="198" y="340"/>
                  </a:cubicBezTo>
                  <a:cubicBezTo>
                    <a:pt x="198" y="342"/>
                    <a:pt x="198" y="345"/>
                    <a:pt x="198" y="348"/>
                  </a:cubicBezTo>
                  <a:cubicBezTo>
                    <a:pt x="199" y="356"/>
                    <a:pt x="200" y="365"/>
                    <a:pt x="201" y="373"/>
                  </a:cubicBezTo>
                  <a:cubicBezTo>
                    <a:pt x="203" y="384"/>
                    <a:pt x="204" y="394"/>
                    <a:pt x="206" y="405"/>
                  </a:cubicBezTo>
                  <a:cubicBezTo>
                    <a:pt x="207" y="409"/>
                    <a:pt x="208" y="412"/>
                    <a:pt x="209" y="416"/>
                  </a:cubicBezTo>
                  <a:cubicBezTo>
                    <a:pt x="209" y="417"/>
                    <a:pt x="210" y="417"/>
                    <a:pt x="210" y="418"/>
                  </a:cubicBezTo>
                  <a:cubicBezTo>
                    <a:pt x="209" y="399"/>
                    <a:pt x="208" y="380"/>
                    <a:pt x="207" y="361"/>
                  </a:cubicBezTo>
                  <a:cubicBezTo>
                    <a:pt x="207" y="357"/>
                    <a:pt x="207" y="353"/>
                    <a:pt x="207" y="348"/>
                  </a:cubicBezTo>
                  <a:cubicBezTo>
                    <a:pt x="208" y="345"/>
                    <a:pt x="208" y="343"/>
                    <a:pt x="208" y="340"/>
                  </a:cubicBezTo>
                  <a:cubicBezTo>
                    <a:pt x="208" y="338"/>
                    <a:pt x="208" y="337"/>
                    <a:pt x="209" y="335"/>
                  </a:cubicBezTo>
                  <a:cubicBezTo>
                    <a:pt x="209" y="326"/>
                    <a:pt x="209" y="318"/>
                    <a:pt x="209" y="309"/>
                  </a:cubicBezTo>
                  <a:cubicBezTo>
                    <a:pt x="208" y="293"/>
                    <a:pt x="207" y="276"/>
                    <a:pt x="206" y="260"/>
                  </a:cubicBezTo>
                  <a:cubicBezTo>
                    <a:pt x="205" y="257"/>
                    <a:pt x="205" y="254"/>
                    <a:pt x="205" y="251"/>
                  </a:cubicBezTo>
                  <a:cubicBezTo>
                    <a:pt x="201" y="229"/>
                    <a:pt x="198" y="206"/>
                    <a:pt x="195" y="184"/>
                  </a:cubicBezTo>
                  <a:cubicBezTo>
                    <a:pt x="194" y="179"/>
                    <a:pt x="194" y="175"/>
                    <a:pt x="194" y="171"/>
                  </a:cubicBezTo>
                  <a:cubicBezTo>
                    <a:pt x="194" y="169"/>
                    <a:pt x="194" y="168"/>
                    <a:pt x="193" y="167"/>
                  </a:cubicBezTo>
                  <a:cubicBezTo>
                    <a:pt x="193" y="166"/>
                    <a:pt x="193" y="165"/>
                    <a:pt x="193" y="163"/>
                  </a:cubicBezTo>
                  <a:cubicBezTo>
                    <a:pt x="192" y="162"/>
                    <a:pt x="192" y="162"/>
                    <a:pt x="191" y="161"/>
                  </a:cubicBezTo>
                  <a:cubicBezTo>
                    <a:pt x="191" y="160"/>
                    <a:pt x="190" y="159"/>
                    <a:pt x="189" y="158"/>
                  </a:cubicBezTo>
                  <a:cubicBezTo>
                    <a:pt x="188" y="158"/>
                    <a:pt x="188" y="157"/>
                    <a:pt x="187" y="156"/>
                  </a:cubicBezTo>
                  <a:lnTo>
                    <a:pt x="184" y="154"/>
                  </a:lnTo>
                  <a:lnTo>
                    <a:pt x="181" y="152"/>
                  </a:lnTo>
                  <a:lnTo>
                    <a:pt x="177" y="150"/>
                  </a:lnTo>
                  <a:lnTo>
                    <a:pt x="172" y="148"/>
                  </a:lnTo>
                  <a:lnTo>
                    <a:pt x="167" y="145"/>
                  </a:lnTo>
                  <a:lnTo>
                    <a:pt x="161" y="144"/>
                  </a:lnTo>
                  <a:lnTo>
                    <a:pt x="158" y="143"/>
                  </a:lnTo>
                  <a:lnTo>
                    <a:pt x="153" y="142"/>
                  </a:lnTo>
                  <a:lnTo>
                    <a:pt x="149" y="141"/>
                  </a:lnTo>
                  <a:lnTo>
                    <a:pt x="145" y="140"/>
                  </a:lnTo>
                  <a:lnTo>
                    <a:pt x="142" y="139"/>
                  </a:lnTo>
                  <a:lnTo>
                    <a:pt x="138" y="137"/>
                  </a:lnTo>
                  <a:lnTo>
                    <a:pt x="135" y="136"/>
                  </a:lnTo>
                  <a:lnTo>
                    <a:pt x="132" y="134"/>
                  </a:lnTo>
                  <a:lnTo>
                    <a:pt x="129" y="133"/>
                  </a:lnTo>
                  <a:lnTo>
                    <a:pt x="127" y="131"/>
                  </a:lnTo>
                  <a:lnTo>
                    <a:pt x="124" y="129"/>
                  </a:lnTo>
                  <a:lnTo>
                    <a:pt x="122" y="127"/>
                  </a:lnTo>
                  <a:lnTo>
                    <a:pt x="120" y="125"/>
                  </a:lnTo>
                  <a:lnTo>
                    <a:pt x="119" y="123"/>
                  </a:lnTo>
                  <a:lnTo>
                    <a:pt x="117" y="121"/>
                  </a:lnTo>
                  <a:lnTo>
                    <a:pt x="116" y="118"/>
                  </a:lnTo>
                  <a:lnTo>
                    <a:pt x="115" y="116"/>
                  </a:lnTo>
                  <a:lnTo>
                    <a:pt x="114" y="114"/>
                  </a:lnTo>
                  <a:lnTo>
                    <a:pt x="114" y="112"/>
                  </a:lnTo>
                  <a:lnTo>
                    <a:pt x="113" y="110"/>
                  </a:lnTo>
                  <a:lnTo>
                    <a:pt x="113" y="107"/>
                  </a:lnTo>
                  <a:lnTo>
                    <a:pt x="113" y="105"/>
                  </a:lnTo>
                  <a:lnTo>
                    <a:pt x="113" y="104"/>
                  </a:lnTo>
                  <a:lnTo>
                    <a:pt x="113" y="102"/>
                  </a:lnTo>
                  <a:lnTo>
                    <a:pt x="113" y="100"/>
                  </a:lnTo>
                  <a:lnTo>
                    <a:pt x="114" y="98"/>
                  </a:lnTo>
                  <a:lnTo>
                    <a:pt x="114" y="97"/>
                  </a:lnTo>
                  <a:lnTo>
                    <a:pt x="115" y="95"/>
                  </a:lnTo>
                  <a:lnTo>
                    <a:pt x="116" y="94"/>
                  </a:lnTo>
                  <a:lnTo>
                    <a:pt x="117" y="92"/>
                  </a:lnTo>
                  <a:lnTo>
                    <a:pt x="119" y="90"/>
                  </a:lnTo>
                  <a:lnTo>
                    <a:pt x="122" y="88"/>
                  </a:lnTo>
                  <a:lnTo>
                    <a:pt x="124" y="87"/>
                  </a:lnTo>
                  <a:cubicBezTo>
                    <a:pt x="125" y="87"/>
                    <a:pt x="126" y="87"/>
                    <a:pt x="127" y="86"/>
                  </a:cubicBezTo>
                  <a:cubicBezTo>
                    <a:pt x="130" y="86"/>
                    <a:pt x="132" y="86"/>
                    <a:pt x="135" y="86"/>
                  </a:cubicBezTo>
                  <a:lnTo>
                    <a:pt x="135" y="85"/>
                  </a:lnTo>
                  <a:lnTo>
                    <a:pt x="135" y="85"/>
                  </a:lnTo>
                  <a:lnTo>
                    <a:pt x="135" y="85"/>
                  </a:lnTo>
                  <a:lnTo>
                    <a:pt x="134" y="83"/>
                  </a:lnTo>
                  <a:lnTo>
                    <a:pt x="133" y="81"/>
                  </a:lnTo>
                  <a:lnTo>
                    <a:pt x="133" y="78"/>
                  </a:lnTo>
                  <a:lnTo>
                    <a:pt x="133" y="75"/>
                  </a:lnTo>
                  <a:lnTo>
                    <a:pt x="134" y="72"/>
                  </a:lnTo>
                  <a:lnTo>
                    <a:pt x="135" y="69"/>
                  </a:lnTo>
                  <a:lnTo>
                    <a:pt x="137" y="67"/>
                  </a:lnTo>
                  <a:lnTo>
                    <a:pt x="139" y="65"/>
                  </a:lnTo>
                  <a:lnTo>
                    <a:pt x="141" y="64"/>
                  </a:lnTo>
                  <a:lnTo>
                    <a:pt x="142" y="63"/>
                  </a:lnTo>
                  <a:lnTo>
                    <a:pt x="142" y="62"/>
                  </a:lnTo>
                  <a:cubicBezTo>
                    <a:pt x="142" y="61"/>
                    <a:pt x="142" y="59"/>
                    <a:pt x="142" y="58"/>
                  </a:cubicBezTo>
                  <a:cubicBezTo>
                    <a:pt x="141" y="57"/>
                    <a:pt x="140" y="56"/>
                    <a:pt x="139" y="55"/>
                  </a:cubicBezTo>
                  <a:lnTo>
                    <a:pt x="138" y="54"/>
                  </a:lnTo>
                  <a:lnTo>
                    <a:pt x="138" y="52"/>
                  </a:lnTo>
                  <a:lnTo>
                    <a:pt x="137" y="51"/>
                  </a:lnTo>
                  <a:lnTo>
                    <a:pt x="136" y="49"/>
                  </a:lnTo>
                  <a:lnTo>
                    <a:pt x="136" y="48"/>
                  </a:lnTo>
                  <a:lnTo>
                    <a:pt x="135" y="46"/>
                  </a:lnTo>
                  <a:lnTo>
                    <a:pt x="135" y="44"/>
                  </a:lnTo>
                  <a:lnTo>
                    <a:pt x="135" y="42"/>
                  </a:lnTo>
                  <a:lnTo>
                    <a:pt x="135" y="40"/>
                  </a:lnTo>
                  <a:cubicBezTo>
                    <a:pt x="135" y="39"/>
                    <a:pt x="135" y="37"/>
                    <a:pt x="136" y="35"/>
                  </a:cubicBezTo>
                  <a:cubicBezTo>
                    <a:pt x="136" y="34"/>
                    <a:pt x="136" y="34"/>
                    <a:pt x="136" y="33"/>
                  </a:cubicBezTo>
                  <a:cubicBezTo>
                    <a:pt x="136" y="31"/>
                    <a:pt x="136" y="29"/>
                    <a:pt x="136" y="26"/>
                  </a:cubicBezTo>
                  <a:cubicBezTo>
                    <a:pt x="136" y="24"/>
                    <a:pt x="135" y="22"/>
                    <a:pt x="134" y="20"/>
                  </a:cubicBezTo>
                  <a:cubicBezTo>
                    <a:pt x="133" y="18"/>
                    <a:pt x="132" y="16"/>
                    <a:pt x="131" y="14"/>
                  </a:cubicBezTo>
                  <a:cubicBezTo>
                    <a:pt x="130" y="12"/>
                    <a:pt x="129" y="10"/>
                    <a:pt x="128" y="8"/>
                  </a:cubicBezTo>
                  <a:cubicBezTo>
                    <a:pt x="125" y="6"/>
                    <a:pt x="123" y="2"/>
                    <a:pt x="119" y="1"/>
                  </a:cubicBezTo>
                  <a:lnTo>
                    <a:pt x="119" y="0"/>
                  </a:lnTo>
                  <a:cubicBezTo>
                    <a:pt x="117" y="0"/>
                    <a:pt x="116" y="0"/>
                    <a:pt x="114" y="0"/>
                  </a:cubicBezTo>
                  <a:cubicBezTo>
                    <a:pt x="112" y="0"/>
                    <a:pt x="110" y="0"/>
                    <a:pt x="108" y="0"/>
                  </a:cubicBezTo>
                  <a:cubicBezTo>
                    <a:pt x="107" y="1"/>
                    <a:pt x="105" y="1"/>
                    <a:pt x="104" y="1"/>
                  </a:cubicBezTo>
                  <a:cubicBezTo>
                    <a:pt x="102" y="2"/>
                    <a:pt x="101" y="2"/>
                    <a:pt x="99" y="2"/>
                  </a:cubicBezTo>
                  <a:cubicBezTo>
                    <a:pt x="98" y="3"/>
                    <a:pt x="96" y="3"/>
                    <a:pt x="95" y="4"/>
                  </a:cubicBezTo>
                  <a:cubicBezTo>
                    <a:pt x="94" y="5"/>
                    <a:pt x="92" y="5"/>
                    <a:pt x="91" y="6"/>
                  </a:cubicBezTo>
                  <a:lnTo>
                    <a:pt x="89" y="8"/>
                  </a:lnTo>
                  <a:cubicBezTo>
                    <a:pt x="88" y="8"/>
                    <a:pt x="87" y="9"/>
                    <a:pt x="86" y="10"/>
                  </a:cubicBezTo>
                  <a:lnTo>
                    <a:pt x="85" y="12"/>
                  </a:lnTo>
                  <a:lnTo>
                    <a:pt x="84" y="13"/>
                  </a:lnTo>
                  <a:lnTo>
                    <a:pt x="83" y="15"/>
                  </a:lnTo>
                  <a:cubicBezTo>
                    <a:pt x="82" y="17"/>
                    <a:pt x="82" y="20"/>
                    <a:pt x="81" y="22"/>
                  </a:cubicBezTo>
                  <a:cubicBezTo>
                    <a:pt x="81" y="25"/>
                    <a:pt x="80" y="28"/>
                    <a:pt x="80" y="31"/>
                  </a:cubicBezTo>
                  <a:cubicBezTo>
                    <a:pt x="80" y="33"/>
                    <a:pt x="79" y="35"/>
                    <a:pt x="79" y="37"/>
                  </a:cubicBezTo>
                  <a:cubicBezTo>
                    <a:pt x="79" y="39"/>
                    <a:pt x="79" y="40"/>
                    <a:pt x="80" y="42"/>
                  </a:cubicBezTo>
                  <a:cubicBezTo>
                    <a:pt x="80" y="45"/>
                    <a:pt x="80" y="47"/>
                    <a:pt x="81" y="50"/>
                  </a:cubicBezTo>
                  <a:cubicBezTo>
                    <a:pt x="81" y="51"/>
                    <a:pt x="81" y="53"/>
                    <a:pt x="82" y="55"/>
                  </a:cubicBezTo>
                  <a:cubicBezTo>
                    <a:pt x="82" y="56"/>
                    <a:pt x="83" y="58"/>
                    <a:pt x="83" y="60"/>
                  </a:cubicBezTo>
                  <a:cubicBezTo>
                    <a:pt x="84" y="62"/>
                    <a:pt x="85" y="63"/>
                    <a:pt x="86" y="65"/>
                  </a:cubicBezTo>
                  <a:cubicBezTo>
                    <a:pt x="89" y="73"/>
                    <a:pt x="93" y="81"/>
                    <a:pt x="96" y="89"/>
                  </a:cubicBezTo>
                  <a:cubicBezTo>
                    <a:pt x="97" y="91"/>
                    <a:pt x="98" y="93"/>
                    <a:pt x="98" y="94"/>
                  </a:cubicBezTo>
                  <a:lnTo>
                    <a:pt x="99" y="98"/>
                  </a:lnTo>
                  <a:lnTo>
                    <a:pt x="100" y="102"/>
                  </a:lnTo>
                  <a:lnTo>
                    <a:pt x="100" y="104"/>
                  </a:lnTo>
                  <a:lnTo>
                    <a:pt x="100" y="106"/>
                  </a:lnTo>
                  <a:lnTo>
                    <a:pt x="100" y="108"/>
                  </a:lnTo>
                  <a:lnTo>
                    <a:pt x="100" y="110"/>
                  </a:lnTo>
                  <a:lnTo>
                    <a:pt x="99" y="112"/>
                  </a:lnTo>
                  <a:lnTo>
                    <a:pt x="99" y="114"/>
                  </a:lnTo>
                  <a:lnTo>
                    <a:pt x="98" y="116"/>
                  </a:lnTo>
                  <a:lnTo>
                    <a:pt x="97" y="118"/>
                  </a:lnTo>
                  <a:lnTo>
                    <a:pt x="96" y="120"/>
                  </a:lnTo>
                  <a:lnTo>
                    <a:pt x="95" y="122"/>
                  </a:lnTo>
                  <a:lnTo>
                    <a:pt x="94" y="123"/>
                  </a:lnTo>
                  <a:lnTo>
                    <a:pt x="93" y="125"/>
                  </a:lnTo>
                  <a:lnTo>
                    <a:pt x="91" y="127"/>
                  </a:lnTo>
                  <a:lnTo>
                    <a:pt x="90" y="129"/>
                  </a:lnTo>
                  <a:lnTo>
                    <a:pt x="88" y="131"/>
                  </a:lnTo>
                  <a:lnTo>
                    <a:pt x="86" y="132"/>
                  </a:lnTo>
                  <a:lnTo>
                    <a:pt x="84" y="134"/>
                  </a:lnTo>
                  <a:lnTo>
                    <a:pt x="81" y="135"/>
                  </a:lnTo>
                  <a:lnTo>
                    <a:pt x="77" y="138"/>
                  </a:lnTo>
                  <a:cubicBezTo>
                    <a:pt x="74" y="139"/>
                    <a:pt x="72" y="140"/>
                    <a:pt x="70" y="141"/>
                  </a:cubicBezTo>
                  <a:cubicBezTo>
                    <a:pt x="66" y="142"/>
                    <a:pt x="63" y="144"/>
                    <a:pt x="59" y="145"/>
                  </a:cubicBezTo>
                  <a:cubicBezTo>
                    <a:pt x="53" y="147"/>
                    <a:pt x="47" y="150"/>
                    <a:pt x="40" y="152"/>
                  </a:cubicBezTo>
                  <a:cubicBezTo>
                    <a:pt x="37" y="153"/>
                    <a:pt x="33" y="154"/>
                    <a:pt x="29" y="156"/>
                  </a:cubicBezTo>
                  <a:cubicBezTo>
                    <a:pt x="29" y="156"/>
                    <a:pt x="29" y="156"/>
                    <a:pt x="28" y="156"/>
                  </a:cubicBezTo>
                  <a:cubicBezTo>
                    <a:pt x="26" y="158"/>
                    <a:pt x="25" y="160"/>
                    <a:pt x="23" y="162"/>
                  </a:cubicBezTo>
                  <a:cubicBezTo>
                    <a:pt x="22" y="164"/>
                    <a:pt x="21" y="165"/>
                    <a:pt x="20" y="167"/>
                  </a:cubicBezTo>
                  <a:cubicBezTo>
                    <a:pt x="18" y="176"/>
                    <a:pt x="16" y="185"/>
                    <a:pt x="15" y="193"/>
                  </a:cubicBezTo>
                  <a:cubicBezTo>
                    <a:pt x="14" y="201"/>
                    <a:pt x="12" y="208"/>
                    <a:pt x="12" y="216"/>
                  </a:cubicBezTo>
                  <a:cubicBezTo>
                    <a:pt x="12" y="219"/>
                    <a:pt x="11" y="222"/>
                    <a:pt x="11" y="225"/>
                  </a:cubicBezTo>
                  <a:cubicBezTo>
                    <a:pt x="10" y="249"/>
                    <a:pt x="7" y="272"/>
                    <a:pt x="6" y="296"/>
                  </a:cubicBezTo>
                  <a:cubicBezTo>
                    <a:pt x="5" y="301"/>
                    <a:pt x="5" y="306"/>
                    <a:pt x="5" y="311"/>
                  </a:cubicBezTo>
                  <a:cubicBezTo>
                    <a:pt x="5" y="316"/>
                    <a:pt x="5" y="321"/>
                    <a:pt x="4" y="325"/>
                  </a:cubicBezTo>
                  <a:cubicBezTo>
                    <a:pt x="4" y="332"/>
                    <a:pt x="3" y="339"/>
                    <a:pt x="2" y="346"/>
                  </a:cubicBezTo>
                  <a:cubicBezTo>
                    <a:pt x="2" y="355"/>
                    <a:pt x="1" y="364"/>
                    <a:pt x="1" y="372"/>
                  </a:cubicBezTo>
                  <a:cubicBezTo>
                    <a:pt x="0" y="383"/>
                    <a:pt x="0" y="394"/>
                    <a:pt x="0" y="405"/>
                  </a:cubicBezTo>
                  <a:cubicBezTo>
                    <a:pt x="0" y="409"/>
                    <a:pt x="0" y="414"/>
                    <a:pt x="0" y="419"/>
                  </a:cubicBezTo>
                  <a:cubicBezTo>
                    <a:pt x="0" y="422"/>
                    <a:pt x="0" y="425"/>
                    <a:pt x="0" y="428"/>
                  </a:cubicBezTo>
                  <a:cubicBezTo>
                    <a:pt x="2" y="419"/>
                    <a:pt x="3" y="410"/>
                    <a:pt x="5" y="401"/>
                  </a:cubicBezTo>
                  <a:cubicBezTo>
                    <a:pt x="6" y="391"/>
                    <a:pt x="8" y="381"/>
                    <a:pt x="9" y="371"/>
                  </a:cubicBezTo>
                  <a:cubicBezTo>
                    <a:pt x="10" y="362"/>
                    <a:pt x="11" y="353"/>
                    <a:pt x="11" y="344"/>
                  </a:cubicBezTo>
                  <a:cubicBezTo>
                    <a:pt x="11" y="342"/>
                    <a:pt x="11" y="341"/>
                    <a:pt x="11" y="339"/>
                  </a:cubicBezTo>
                  <a:cubicBezTo>
                    <a:pt x="12" y="334"/>
                    <a:pt x="12" y="328"/>
                    <a:pt x="13" y="323"/>
                  </a:cubicBezTo>
                  <a:cubicBezTo>
                    <a:pt x="13" y="321"/>
                    <a:pt x="14" y="318"/>
                    <a:pt x="14" y="315"/>
                  </a:cubicBezTo>
                  <a:cubicBezTo>
                    <a:pt x="15" y="313"/>
                    <a:pt x="15" y="311"/>
                    <a:pt x="15" y="308"/>
                  </a:cubicBezTo>
                  <a:cubicBezTo>
                    <a:pt x="16" y="298"/>
                    <a:pt x="16" y="288"/>
                    <a:pt x="17" y="279"/>
                  </a:cubicBezTo>
                  <a:cubicBezTo>
                    <a:pt x="17" y="277"/>
                    <a:pt x="17" y="276"/>
                    <a:pt x="17" y="274"/>
                  </a:cubicBezTo>
                  <a:cubicBezTo>
                    <a:pt x="18" y="273"/>
                    <a:pt x="18" y="271"/>
                    <a:pt x="18" y="270"/>
                  </a:cubicBezTo>
                  <a:lnTo>
                    <a:pt x="19" y="268"/>
                  </a:lnTo>
                  <a:cubicBezTo>
                    <a:pt x="19" y="267"/>
                    <a:pt x="20" y="266"/>
                    <a:pt x="20" y="265"/>
                  </a:cubicBezTo>
                  <a:cubicBezTo>
                    <a:pt x="21" y="263"/>
                    <a:pt x="21" y="261"/>
                    <a:pt x="22" y="258"/>
                  </a:cubicBezTo>
                  <a:cubicBezTo>
                    <a:pt x="23" y="252"/>
                    <a:pt x="24" y="246"/>
                    <a:pt x="25" y="240"/>
                  </a:cubicBezTo>
                  <a:cubicBezTo>
                    <a:pt x="26" y="236"/>
                    <a:pt x="27" y="232"/>
                    <a:pt x="28" y="228"/>
                  </a:cubicBezTo>
                  <a:lnTo>
                    <a:pt x="53" y="153"/>
                  </a:lnTo>
                  <a:lnTo>
                    <a:pt x="51" y="232"/>
                  </a:lnTo>
                  <a:cubicBezTo>
                    <a:pt x="51" y="246"/>
                    <a:pt x="52" y="260"/>
                    <a:pt x="53" y="273"/>
                  </a:cubicBezTo>
                  <a:cubicBezTo>
                    <a:pt x="54" y="277"/>
                    <a:pt x="54" y="280"/>
                    <a:pt x="55" y="283"/>
                  </a:cubicBezTo>
                  <a:cubicBezTo>
                    <a:pt x="55" y="286"/>
                    <a:pt x="56" y="289"/>
                    <a:pt x="57" y="292"/>
                  </a:cubicBezTo>
                  <a:lnTo>
                    <a:pt x="58" y="298"/>
                  </a:lnTo>
                  <a:lnTo>
                    <a:pt x="59" y="304"/>
                  </a:lnTo>
                  <a:cubicBezTo>
                    <a:pt x="59" y="308"/>
                    <a:pt x="59" y="311"/>
                    <a:pt x="59" y="314"/>
                  </a:cubicBezTo>
                  <a:cubicBezTo>
                    <a:pt x="60" y="318"/>
                    <a:pt x="60" y="321"/>
                    <a:pt x="60" y="325"/>
                  </a:cubicBezTo>
                  <a:cubicBezTo>
                    <a:pt x="60" y="331"/>
                    <a:pt x="60" y="338"/>
                    <a:pt x="60" y="345"/>
                  </a:cubicBezTo>
                  <a:cubicBezTo>
                    <a:pt x="59" y="351"/>
                    <a:pt x="59" y="356"/>
                    <a:pt x="59" y="361"/>
                  </a:cubicBezTo>
                  <a:cubicBezTo>
                    <a:pt x="58" y="369"/>
                    <a:pt x="58" y="377"/>
                    <a:pt x="56" y="385"/>
                  </a:cubicBezTo>
                  <a:cubicBezTo>
                    <a:pt x="55" y="392"/>
                    <a:pt x="55" y="398"/>
                    <a:pt x="54" y="405"/>
                  </a:cubicBezTo>
                  <a:cubicBezTo>
                    <a:pt x="53" y="414"/>
                    <a:pt x="52" y="423"/>
                    <a:pt x="51" y="431"/>
                  </a:cubicBezTo>
                  <a:cubicBezTo>
                    <a:pt x="50" y="437"/>
                    <a:pt x="50" y="442"/>
                    <a:pt x="49" y="447"/>
                  </a:cubicBezTo>
                  <a:cubicBezTo>
                    <a:pt x="48" y="453"/>
                    <a:pt x="47" y="459"/>
                    <a:pt x="46" y="464"/>
                  </a:cubicBezTo>
                  <a:cubicBezTo>
                    <a:pt x="45" y="479"/>
                    <a:pt x="44" y="494"/>
                    <a:pt x="44" y="509"/>
                  </a:cubicBezTo>
                  <a:cubicBezTo>
                    <a:pt x="44" y="513"/>
                    <a:pt x="44" y="517"/>
                    <a:pt x="44" y="521"/>
                  </a:cubicBezTo>
                  <a:cubicBezTo>
                    <a:pt x="44" y="537"/>
                    <a:pt x="44" y="552"/>
                    <a:pt x="45" y="567"/>
                  </a:cubicBezTo>
                  <a:cubicBezTo>
                    <a:pt x="45" y="570"/>
                    <a:pt x="46" y="573"/>
                    <a:pt x="46" y="576"/>
                  </a:cubicBezTo>
                  <a:cubicBezTo>
                    <a:pt x="53" y="576"/>
                    <a:pt x="60" y="576"/>
                    <a:pt x="68" y="575"/>
                  </a:cubicBezTo>
                  <a:cubicBezTo>
                    <a:pt x="73" y="574"/>
                    <a:pt x="79" y="574"/>
                    <a:pt x="85" y="573"/>
                  </a:cubicBezTo>
                  <a:cubicBezTo>
                    <a:pt x="85" y="567"/>
                    <a:pt x="85" y="561"/>
                    <a:pt x="85" y="555"/>
                  </a:cubicBezTo>
                  <a:cubicBezTo>
                    <a:pt x="85" y="550"/>
                    <a:pt x="85" y="544"/>
                    <a:pt x="86" y="539"/>
                  </a:cubicBezTo>
                  <a:cubicBezTo>
                    <a:pt x="87" y="534"/>
                    <a:pt x="88" y="529"/>
                    <a:pt x="89" y="523"/>
                  </a:cubicBezTo>
                  <a:cubicBezTo>
                    <a:pt x="90" y="515"/>
                    <a:pt x="91" y="507"/>
                    <a:pt x="91" y="499"/>
                  </a:cubicBezTo>
                  <a:cubicBezTo>
                    <a:pt x="91" y="497"/>
                    <a:pt x="91" y="494"/>
                    <a:pt x="91" y="492"/>
                  </a:cubicBezTo>
                  <a:cubicBezTo>
                    <a:pt x="92" y="483"/>
                    <a:pt x="92" y="473"/>
                    <a:pt x="93" y="464"/>
                  </a:cubicBezTo>
                  <a:lnTo>
                    <a:pt x="93" y="463"/>
                  </a:lnTo>
                  <a:lnTo>
                    <a:pt x="110" y="366"/>
                  </a:lnTo>
                  <a:cubicBezTo>
                    <a:pt x="114" y="396"/>
                    <a:pt x="117" y="426"/>
                    <a:pt x="120" y="457"/>
                  </a:cubicBezTo>
                  <a:cubicBezTo>
                    <a:pt x="121" y="467"/>
                    <a:pt x="122" y="477"/>
                    <a:pt x="122" y="487"/>
                  </a:cubicBezTo>
                  <a:cubicBezTo>
                    <a:pt x="123" y="489"/>
                    <a:pt x="123" y="491"/>
                    <a:pt x="123" y="493"/>
                  </a:cubicBezTo>
                  <a:cubicBezTo>
                    <a:pt x="123" y="495"/>
                    <a:pt x="123" y="498"/>
                    <a:pt x="123" y="500"/>
                  </a:cubicBezTo>
                  <a:cubicBezTo>
                    <a:pt x="125" y="513"/>
                    <a:pt x="127" y="526"/>
                    <a:pt x="129" y="540"/>
                  </a:cubicBezTo>
                  <a:lnTo>
                    <a:pt x="130" y="551"/>
                  </a:lnTo>
                  <a:cubicBezTo>
                    <a:pt x="130" y="552"/>
                    <a:pt x="130" y="554"/>
                    <a:pt x="130" y="556"/>
                  </a:cubicBezTo>
                  <a:cubicBezTo>
                    <a:pt x="130" y="562"/>
                    <a:pt x="131" y="568"/>
                    <a:pt x="131" y="574"/>
                  </a:cubicBezTo>
                  <a:cubicBezTo>
                    <a:pt x="142" y="574"/>
                    <a:pt x="152" y="574"/>
                    <a:pt x="163" y="574"/>
                  </a:cubicBezTo>
                  <a:cubicBezTo>
                    <a:pt x="165" y="573"/>
                    <a:pt x="167" y="573"/>
                    <a:pt x="169" y="573"/>
                  </a:cubicBezTo>
                  <a:lnTo>
                    <a:pt x="169" y="572"/>
                  </a:lnTo>
                  <a:cubicBezTo>
                    <a:pt x="168" y="568"/>
                    <a:pt x="168" y="564"/>
                    <a:pt x="168" y="560"/>
                  </a:cubicBezTo>
                  <a:cubicBezTo>
                    <a:pt x="168" y="559"/>
                    <a:pt x="168" y="558"/>
                    <a:pt x="168" y="557"/>
                  </a:cubicBezTo>
                  <a:cubicBezTo>
                    <a:pt x="168" y="537"/>
                    <a:pt x="168" y="517"/>
                    <a:pt x="169" y="497"/>
                  </a:cubicBezTo>
                  <a:cubicBezTo>
                    <a:pt x="169" y="489"/>
                    <a:pt x="168" y="481"/>
                    <a:pt x="168" y="473"/>
                  </a:cubicBezTo>
                  <a:cubicBezTo>
                    <a:pt x="168" y="466"/>
                    <a:pt x="167" y="459"/>
                    <a:pt x="167" y="451"/>
                  </a:cubicBezTo>
                  <a:cubicBezTo>
                    <a:pt x="166" y="449"/>
                    <a:pt x="166" y="447"/>
                    <a:pt x="166" y="445"/>
                  </a:cubicBezTo>
                  <a:cubicBezTo>
                    <a:pt x="164" y="441"/>
                    <a:pt x="163" y="436"/>
                    <a:pt x="163" y="431"/>
                  </a:cubicBezTo>
                  <a:cubicBezTo>
                    <a:pt x="161" y="423"/>
                    <a:pt x="160" y="416"/>
                    <a:pt x="159" y="408"/>
                  </a:cubicBezTo>
                  <a:cubicBezTo>
                    <a:pt x="159" y="404"/>
                    <a:pt x="158" y="399"/>
                    <a:pt x="158" y="394"/>
                  </a:cubicBezTo>
                  <a:cubicBezTo>
                    <a:pt x="158" y="392"/>
                    <a:pt x="158" y="390"/>
                    <a:pt x="158" y="389"/>
                  </a:cubicBezTo>
                  <a:cubicBezTo>
                    <a:pt x="157" y="372"/>
                    <a:pt x="156" y="354"/>
                    <a:pt x="155" y="337"/>
                  </a:cubicBezTo>
                  <a:cubicBezTo>
                    <a:pt x="155" y="335"/>
                    <a:pt x="155" y="332"/>
                    <a:pt x="155" y="330"/>
                  </a:cubicBezTo>
                  <a:cubicBezTo>
                    <a:pt x="155" y="317"/>
                    <a:pt x="155" y="304"/>
                    <a:pt x="156" y="291"/>
                  </a:cubicBezTo>
                  <a:cubicBezTo>
                    <a:pt x="156" y="288"/>
                    <a:pt x="157" y="285"/>
                    <a:pt x="157" y="282"/>
                  </a:cubicBezTo>
                  <a:cubicBezTo>
                    <a:pt x="157" y="280"/>
                    <a:pt x="158" y="278"/>
                    <a:pt x="158" y="277"/>
                  </a:cubicBezTo>
                  <a:cubicBezTo>
                    <a:pt x="158" y="276"/>
                    <a:pt x="159" y="275"/>
                    <a:pt x="159" y="273"/>
                  </a:cubicBezTo>
                  <a:cubicBezTo>
                    <a:pt x="160" y="271"/>
                    <a:pt x="160" y="268"/>
                    <a:pt x="161" y="266"/>
                  </a:cubicBezTo>
                  <a:cubicBezTo>
                    <a:pt x="162" y="257"/>
                    <a:pt x="162" y="248"/>
                    <a:pt x="163" y="239"/>
                  </a:cubicBezTo>
                  <a:cubicBezTo>
                    <a:pt x="163" y="237"/>
                    <a:pt x="163" y="236"/>
                    <a:pt x="163" y="235"/>
                  </a:cubicBezTo>
                  <a:lnTo>
                    <a:pt x="163" y="232"/>
                  </a:lnTo>
                  <a:lnTo>
                    <a:pt x="168" y="216"/>
                  </a:lnTo>
                  <a:lnTo>
                    <a:pt x="184" y="226"/>
                  </a:lnTo>
                  <a:lnTo>
                    <a:pt x="186" y="231"/>
                  </a:lnTo>
                  <a:lnTo>
                    <a:pt x="187" y="235"/>
                  </a:lnTo>
                  <a:cubicBezTo>
                    <a:pt x="189" y="242"/>
                    <a:pt x="190" y="249"/>
                    <a:pt x="191" y="256"/>
                  </a:cubicBezTo>
                  <a:cubicBezTo>
                    <a:pt x="193" y="266"/>
                    <a:pt x="194" y="276"/>
                    <a:pt x="195" y="286"/>
                  </a:cubicBezTo>
                  <a:cubicBezTo>
                    <a:pt x="195" y="288"/>
                    <a:pt x="195" y="290"/>
                    <a:pt x="195" y="291"/>
                  </a:cubicBezTo>
                  <a:cubicBezTo>
                    <a:pt x="195" y="296"/>
                    <a:pt x="195" y="300"/>
                    <a:pt x="195" y="304"/>
                  </a:cubicBezTo>
                  <a:cubicBezTo>
                    <a:pt x="196" y="310"/>
                    <a:pt x="196" y="316"/>
                    <a:pt x="197" y="322"/>
                  </a:cubicBezTo>
                </a:path>
              </a:pathLst>
            </a:custGeom>
            <a:solidFill>
              <a:srgbClr val="EEDEA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30"/>
            <p:cNvSpPr/>
            <p:nvPr/>
          </p:nvSpPr>
          <p:spPr>
            <a:xfrm>
              <a:off x="2298" y="1197"/>
              <a:ext cx="1025" cy="2860"/>
            </a:xfrm>
            <a:custGeom>
              <a:rect b="b" l="l" r="r" t="t"/>
              <a:pathLst>
                <a:path extrusionOk="0" h="572" w="205">
                  <a:moveTo>
                    <a:pt x="132" y="136"/>
                  </a:moveTo>
                  <a:lnTo>
                    <a:pt x="129" y="134"/>
                  </a:lnTo>
                  <a:lnTo>
                    <a:pt x="126" y="133"/>
                  </a:lnTo>
                  <a:lnTo>
                    <a:pt x="123" y="131"/>
                  </a:lnTo>
                  <a:lnTo>
                    <a:pt x="121" y="129"/>
                  </a:lnTo>
                  <a:lnTo>
                    <a:pt x="119" y="127"/>
                  </a:lnTo>
                  <a:lnTo>
                    <a:pt x="117" y="124"/>
                  </a:lnTo>
                  <a:lnTo>
                    <a:pt x="115" y="122"/>
                  </a:lnTo>
                  <a:lnTo>
                    <a:pt x="113" y="120"/>
                  </a:lnTo>
                  <a:lnTo>
                    <a:pt x="112" y="117"/>
                  </a:lnTo>
                  <a:lnTo>
                    <a:pt x="111" y="115"/>
                  </a:lnTo>
                  <a:lnTo>
                    <a:pt x="110" y="113"/>
                  </a:lnTo>
                  <a:lnTo>
                    <a:pt x="109" y="110"/>
                  </a:lnTo>
                  <a:lnTo>
                    <a:pt x="109" y="108"/>
                  </a:lnTo>
                  <a:lnTo>
                    <a:pt x="109" y="106"/>
                  </a:lnTo>
                  <a:lnTo>
                    <a:pt x="109" y="103"/>
                  </a:lnTo>
                  <a:lnTo>
                    <a:pt x="109" y="101"/>
                  </a:lnTo>
                  <a:lnTo>
                    <a:pt x="109" y="99"/>
                  </a:lnTo>
                  <a:lnTo>
                    <a:pt x="109" y="98"/>
                  </a:lnTo>
                  <a:lnTo>
                    <a:pt x="109" y="96"/>
                  </a:lnTo>
                  <a:lnTo>
                    <a:pt x="110" y="94"/>
                  </a:lnTo>
                  <a:lnTo>
                    <a:pt x="111" y="92"/>
                  </a:lnTo>
                  <a:lnTo>
                    <a:pt x="112" y="90"/>
                  </a:lnTo>
                  <a:lnTo>
                    <a:pt x="113" y="88"/>
                  </a:lnTo>
                  <a:lnTo>
                    <a:pt x="115" y="86"/>
                  </a:lnTo>
                  <a:lnTo>
                    <a:pt x="119" y="83"/>
                  </a:lnTo>
                  <a:lnTo>
                    <a:pt x="121" y="83"/>
                  </a:lnTo>
                  <a:cubicBezTo>
                    <a:pt x="123" y="82"/>
                    <a:pt x="124" y="82"/>
                    <a:pt x="125" y="82"/>
                  </a:cubicBezTo>
                  <a:cubicBezTo>
                    <a:pt x="126" y="82"/>
                    <a:pt x="128" y="82"/>
                    <a:pt x="130" y="82"/>
                  </a:cubicBezTo>
                  <a:lnTo>
                    <a:pt x="129" y="79"/>
                  </a:lnTo>
                  <a:lnTo>
                    <a:pt x="128" y="76"/>
                  </a:lnTo>
                  <a:lnTo>
                    <a:pt x="128" y="73"/>
                  </a:lnTo>
                  <a:lnTo>
                    <a:pt x="129" y="69"/>
                  </a:lnTo>
                  <a:lnTo>
                    <a:pt x="131" y="66"/>
                  </a:lnTo>
                  <a:lnTo>
                    <a:pt x="133" y="63"/>
                  </a:lnTo>
                  <a:lnTo>
                    <a:pt x="135" y="61"/>
                  </a:lnTo>
                  <a:lnTo>
                    <a:pt x="138" y="60"/>
                  </a:lnTo>
                  <a:cubicBezTo>
                    <a:pt x="138" y="59"/>
                    <a:pt x="138" y="58"/>
                    <a:pt x="137" y="57"/>
                  </a:cubicBezTo>
                  <a:cubicBezTo>
                    <a:pt x="137" y="56"/>
                    <a:pt x="136" y="55"/>
                    <a:pt x="135" y="54"/>
                  </a:cubicBezTo>
                  <a:lnTo>
                    <a:pt x="134" y="53"/>
                  </a:lnTo>
                  <a:lnTo>
                    <a:pt x="133" y="52"/>
                  </a:lnTo>
                  <a:lnTo>
                    <a:pt x="133" y="50"/>
                  </a:lnTo>
                  <a:lnTo>
                    <a:pt x="132" y="48"/>
                  </a:lnTo>
                  <a:lnTo>
                    <a:pt x="131" y="46"/>
                  </a:lnTo>
                  <a:lnTo>
                    <a:pt x="131" y="44"/>
                  </a:lnTo>
                  <a:lnTo>
                    <a:pt x="131" y="42"/>
                  </a:lnTo>
                  <a:lnTo>
                    <a:pt x="131" y="40"/>
                  </a:lnTo>
                  <a:lnTo>
                    <a:pt x="131" y="38"/>
                  </a:lnTo>
                  <a:cubicBezTo>
                    <a:pt x="131" y="36"/>
                    <a:pt x="131" y="35"/>
                    <a:pt x="131" y="33"/>
                  </a:cubicBezTo>
                  <a:cubicBezTo>
                    <a:pt x="131" y="32"/>
                    <a:pt x="131" y="32"/>
                    <a:pt x="131" y="31"/>
                  </a:cubicBezTo>
                  <a:cubicBezTo>
                    <a:pt x="131" y="29"/>
                    <a:pt x="131" y="27"/>
                    <a:pt x="132" y="25"/>
                  </a:cubicBezTo>
                  <a:cubicBezTo>
                    <a:pt x="131" y="21"/>
                    <a:pt x="130" y="18"/>
                    <a:pt x="128" y="15"/>
                  </a:cubicBezTo>
                  <a:cubicBezTo>
                    <a:pt x="127" y="13"/>
                    <a:pt x="126" y="11"/>
                    <a:pt x="124" y="9"/>
                  </a:cubicBezTo>
                  <a:cubicBezTo>
                    <a:pt x="124" y="8"/>
                    <a:pt x="123" y="7"/>
                    <a:pt x="122" y="6"/>
                  </a:cubicBezTo>
                  <a:cubicBezTo>
                    <a:pt x="120" y="4"/>
                    <a:pt x="119" y="2"/>
                    <a:pt x="116" y="1"/>
                  </a:cubicBezTo>
                  <a:cubicBezTo>
                    <a:pt x="116" y="0"/>
                    <a:pt x="115" y="0"/>
                    <a:pt x="114" y="0"/>
                  </a:cubicBezTo>
                  <a:cubicBezTo>
                    <a:pt x="113" y="0"/>
                    <a:pt x="111" y="0"/>
                    <a:pt x="109" y="0"/>
                  </a:cubicBezTo>
                  <a:cubicBezTo>
                    <a:pt x="108" y="0"/>
                    <a:pt x="107" y="1"/>
                    <a:pt x="105" y="1"/>
                  </a:cubicBezTo>
                  <a:cubicBezTo>
                    <a:pt x="104" y="1"/>
                    <a:pt x="102" y="1"/>
                    <a:pt x="101" y="2"/>
                  </a:cubicBezTo>
                  <a:cubicBezTo>
                    <a:pt x="100" y="2"/>
                    <a:pt x="98" y="3"/>
                    <a:pt x="97" y="3"/>
                  </a:cubicBezTo>
                  <a:cubicBezTo>
                    <a:pt x="95" y="4"/>
                    <a:pt x="94" y="4"/>
                    <a:pt x="93" y="5"/>
                  </a:cubicBezTo>
                  <a:cubicBezTo>
                    <a:pt x="92" y="5"/>
                    <a:pt x="90" y="6"/>
                    <a:pt x="89" y="7"/>
                  </a:cubicBezTo>
                  <a:cubicBezTo>
                    <a:pt x="88" y="8"/>
                    <a:pt x="87" y="8"/>
                    <a:pt x="87" y="9"/>
                  </a:cubicBezTo>
                  <a:cubicBezTo>
                    <a:pt x="86" y="10"/>
                    <a:pt x="85" y="10"/>
                    <a:pt x="85" y="11"/>
                  </a:cubicBezTo>
                  <a:cubicBezTo>
                    <a:pt x="84" y="12"/>
                    <a:pt x="84" y="12"/>
                    <a:pt x="83" y="13"/>
                  </a:cubicBezTo>
                  <a:cubicBezTo>
                    <a:pt x="83" y="15"/>
                    <a:pt x="83" y="16"/>
                    <a:pt x="82" y="18"/>
                  </a:cubicBezTo>
                  <a:cubicBezTo>
                    <a:pt x="82" y="20"/>
                    <a:pt x="81" y="23"/>
                    <a:pt x="81" y="25"/>
                  </a:cubicBezTo>
                  <a:cubicBezTo>
                    <a:pt x="80" y="28"/>
                    <a:pt x="80" y="30"/>
                    <a:pt x="80" y="33"/>
                  </a:cubicBezTo>
                  <a:cubicBezTo>
                    <a:pt x="80" y="34"/>
                    <a:pt x="80" y="36"/>
                    <a:pt x="80" y="38"/>
                  </a:cubicBezTo>
                  <a:cubicBezTo>
                    <a:pt x="80" y="40"/>
                    <a:pt x="80" y="42"/>
                    <a:pt x="80" y="44"/>
                  </a:cubicBezTo>
                  <a:cubicBezTo>
                    <a:pt x="81" y="46"/>
                    <a:pt x="81" y="47"/>
                    <a:pt x="81" y="49"/>
                  </a:cubicBezTo>
                  <a:cubicBezTo>
                    <a:pt x="82" y="52"/>
                    <a:pt x="83" y="54"/>
                    <a:pt x="84" y="57"/>
                  </a:cubicBezTo>
                  <a:cubicBezTo>
                    <a:pt x="84" y="59"/>
                    <a:pt x="85" y="60"/>
                    <a:pt x="86" y="62"/>
                  </a:cubicBezTo>
                  <a:cubicBezTo>
                    <a:pt x="89" y="69"/>
                    <a:pt x="92" y="76"/>
                    <a:pt x="95" y="83"/>
                  </a:cubicBezTo>
                  <a:cubicBezTo>
                    <a:pt x="96" y="84"/>
                    <a:pt x="97" y="86"/>
                    <a:pt x="97" y="88"/>
                  </a:cubicBezTo>
                  <a:lnTo>
                    <a:pt x="98" y="92"/>
                  </a:lnTo>
                  <a:cubicBezTo>
                    <a:pt x="99" y="94"/>
                    <a:pt x="99" y="96"/>
                    <a:pt x="100" y="98"/>
                  </a:cubicBezTo>
                  <a:lnTo>
                    <a:pt x="100" y="100"/>
                  </a:lnTo>
                  <a:lnTo>
                    <a:pt x="100" y="102"/>
                  </a:lnTo>
                  <a:lnTo>
                    <a:pt x="100" y="104"/>
                  </a:lnTo>
                  <a:lnTo>
                    <a:pt x="100" y="106"/>
                  </a:lnTo>
                  <a:lnTo>
                    <a:pt x="100" y="108"/>
                  </a:lnTo>
                  <a:lnTo>
                    <a:pt x="99" y="110"/>
                  </a:lnTo>
                  <a:lnTo>
                    <a:pt x="99" y="113"/>
                  </a:lnTo>
                  <a:lnTo>
                    <a:pt x="98" y="115"/>
                  </a:lnTo>
                  <a:lnTo>
                    <a:pt x="97" y="117"/>
                  </a:lnTo>
                  <a:lnTo>
                    <a:pt x="96" y="119"/>
                  </a:lnTo>
                  <a:lnTo>
                    <a:pt x="95" y="121"/>
                  </a:lnTo>
                  <a:lnTo>
                    <a:pt x="94" y="123"/>
                  </a:lnTo>
                  <a:lnTo>
                    <a:pt x="93" y="125"/>
                  </a:lnTo>
                  <a:lnTo>
                    <a:pt x="91" y="127"/>
                  </a:lnTo>
                  <a:lnTo>
                    <a:pt x="89" y="129"/>
                  </a:lnTo>
                  <a:lnTo>
                    <a:pt x="87" y="130"/>
                  </a:lnTo>
                  <a:lnTo>
                    <a:pt x="85" y="132"/>
                  </a:lnTo>
                  <a:lnTo>
                    <a:pt x="83" y="134"/>
                  </a:lnTo>
                  <a:lnTo>
                    <a:pt x="81" y="135"/>
                  </a:lnTo>
                  <a:lnTo>
                    <a:pt x="76" y="138"/>
                  </a:lnTo>
                  <a:cubicBezTo>
                    <a:pt x="73" y="139"/>
                    <a:pt x="71" y="140"/>
                    <a:pt x="68" y="141"/>
                  </a:cubicBezTo>
                  <a:cubicBezTo>
                    <a:pt x="66" y="142"/>
                    <a:pt x="63" y="143"/>
                    <a:pt x="61" y="144"/>
                  </a:cubicBezTo>
                  <a:cubicBezTo>
                    <a:pt x="58" y="145"/>
                    <a:pt x="56" y="146"/>
                    <a:pt x="53" y="147"/>
                  </a:cubicBezTo>
                  <a:lnTo>
                    <a:pt x="52" y="230"/>
                  </a:lnTo>
                  <a:cubicBezTo>
                    <a:pt x="52" y="244"/>
                    <a:pt x="52" y="257"/>
                    <a:pt x="54" y="271"/>
                  </a:cubicBezTo>
                  <a:lnTo>
                    <a:pt x="55" y="280"/>
                  </a:lnTo>
                  <a:cubicBezTo>
                    <a:pt x="56" y="284"/>
                    <a:pt x="56" y="287"/>
                    <a:pt x="57" y="290"/>
                  </a:cubicBezTo>
                  <a:lnTo>
                    <a:pt x="58" y="296"/>
                  </a:lnTo>
                  <a:lnTo>
                    <a:pt x="59" y="302"/>
                  </a:lnTo>
                  <a:cubicBezTo>
                    <a:pt x="59" y="305"/>
                    <a:pt x="60" y="309"/>
                    <a:pt x="60" y="312"/>
                  </a:cubicBezTo>
                  <a:cubicBezTo>
                    <a:pt x="60" y="316"/>
                    <a:pt x="60" y="319"/>
                    <a:pt x="60" y="322"/>
                  </a:cubicBezTo>
                  <a:cubicBezTo>
                    <a:pt x="60" y="329"/>
                    <a:pt x="60" y="336"/>
                    <a:pt x="60" y="343"/>
                  </a:cubicBezTo>
                  <a:cubicBezTo>
                    <a:pt x="60" y="356"/>
                    <a:pt x="59" y="368"/>
                    <a:pt x="57" y="380"/>
                  </a:cubicBezTo>
                  <a:cubicBezTo>
                    <a:pt x="57" y="383"/>
                    <a:pt x="56" y="386"/>
                    <a:pt x="56" y="389"/>
                  </a:cubicBezTo>
                  <a:cubicBezTo>
                    <a:pt x="54" y="405"/>
                    <a:pt x="52" y="422"/>
                    <a:pt x="50" y="438"/>
                  </a:cubicBezTo>
                  <a:cubicBezTo>
                    <a:pt x="50" y="440"/>
                    <a:pt x="49" y="443"/>
                    <a:pt x="49" y="446"/>
                  </a:cubicBezTo>
                  <a:cubicBezTo>
                    <a:pt x="48" y="451"/>
                    <a:pt x="47" y="457"/>
                    <a:pt x="47" y="463"/>
                  </a:cubicBezTo>
                  <a:cubicBezTo>
                    <a:pt x="45" y="477"/>
                    <a:pt x="45" y="492"/>
                    <a:pt x="44" y="507"/>
                  </a:cubicBezTo>
                  <a:cubicBezTo>
                    <a:pt x="44" y="511"/>
                    <a:pt x="44" y="515"/>
                    <a:pt x="44" y="519"/>
                  </a:cubicBezTo>
                  <a:cubicBezTo>
                    <a:pt x="44" y="535"/>
                    <a:pt x="45" y="550"/>
                    <a:pt x="46" y="565"/>
                  </a:cubicBezTo>
                  <a:cubicBezTo>
                    <a:pt x="46" y="567"/>
                    <a:pt x="46" y="569"/>
                    <a:pt x="46" y="571"/>
                  </a:cubicBezTo>
                  <a:cubicBezTo>
                    <a:pt x="53" y="572"/>
                    <a:pt x="61" y="571"/>
                    <a:pt x="68" y="570"/>
                  </a:cubicBezTo>
                  <a:cubicBezTo>
                    <a:pt x="72" y="570"/>
                    <a:pt x="76" y="569"/>
                    <a:pt x="80" y="569"/>
                  </a:cubicBezTo>
                  <a:cubicBezTo>
                    <a:pt x="80" y="560"/>
                    <a:pt x="81" y="551"/>
                    <a:pt x="81" y="543"/>
                  </a:cubicBezTo>
                  <a:cubicBezTo>
                    <a:pt x="82" y="540"/>
                    <a:pt x="82" y="538"/>
                    <a:pt x="82" y="536"/>
                  </a:cubicBezTo>
                  <a:cubicBezTo>
                    <a:pt x="83" y="528"/>
                    <a:pt x="84" y="520"/>
                    <a:pt x="85" y="513"/>
                  </a:cubicBezTo>
                  <a:cubicBezTo>
                    <a:pt x="86" y="508"/>
                    <a:pt x="86" y="502"/>
                    <a:pt x="87" y="497"/>
                  </a:cubicBezTo>
                  <a:cubicBezTo>
                    <a:pt x="87" y="495"/>
                    <a:pt x="87" y="493"/>
                    <a:pt x="87" y="491"/>
                  </a:cubicBezTo>
                  <a:cubicBezTo>
                    <a:pt x="87" y="481"/>
                    <a:pt x="88" y="471"/>
                    <a:pt x="89" y="462"/>
                  </a:cubicBezTo>
                  <a:lnTo>
                    <a:pt x="89" y="461"/>
                  </a:lnTo>
                  <a:lnTo>
                    <a:pt x="109" y="347"/>
                  </a:lnTo>
                  <a:cubicBezTo>
                    <a:pt x="113" y="382"/>
                    <a:pt x="116" y="417"/>
                    <a:pt x="120" y="452"/>
                  </a:cubicBezTo>
                  <a:cubicBezTo>
                    <a:pt x="121" y="463"/>
                    <a:pt x="122" y="474"/>
                    <a:pt x="123" y="485"/>
                  </a:cubicBezTo>
                  <a:cubicBezTo>
                    <a:pt x="123" y="487"/>
                    <a:pt x="123" y="489"/>
                    <a:pt x="123" y="491"/>
                  </a:cubicBezTo>
                  <a:cubicBezTo>
                    <a:pt x="123" y="494"/>
                    <a:pt x="123" y="497"/>
                    <a:pt x="124" y="499"/>
                  </a:cubicBezTo>
                  <a:cubicBezTo>
                    <a:pt x="125" y="512"/>
                    <a:pt x="127" y="525"/>
                    <a:pt x="129" y="537"/>
                  </a:cubicBezTo>
                  <a:cubicBezTo>
                    <a:pt x="129" y="541"/>
                    <a:pt x="130" y="545"/>
                    <a:pt x="130" y="549"/>
                  </a:cubicBezTo>
                  <a:cubicBezTo>
                    <a:pt x="130" y="552"/>
                    <a:pt x="130" y="556"/>
                    <a:pt x="130" y="560"/>
                  </a:cubicBezTo>
                  <a:cubicBezTo>
                    <a:pt x="131" y="563"/>
                    <a:pt x="131" y="567"/>
                    <a:pt x="131" y="570"/>
                  </a:cubicBezTo>
                  <a:cubicBezTo>
                    <a:pt x="142" y="570"/>
                    <a:pt x="152" y="569"/>
                    <a:pt x="163" y="569"/>
                  </a:cubicBezTo>
                  <a:lnTo>
                    <a:pt x="164" y="569"/>
                  </a:lnTo>
                  <a:cubicBezTo>
                    <a:pt x="164" y="567"/>
                    <a:pt x="164" y="564"/>
                    <a:pt x="164" y="562"/>
                  </a:cubicBezTo>
                  <a:cubicBezTo>
                    <a:pt x="163" y="558"/>
                    <a:pt x="163" y="555"/>
                    <a:pt x="163" y="551"/>
                  </a:cubicBezTo>
                  <a:cubicBezTo>
                    <a:pt x="164" y="533"/>
                    <a:pt x="164" y="514"/>
                    <a:pt x="164" y="495"/>
                  </a:cubicBezTo>
                  <a:cubicBezTo>
                    <a:pt x="164" y="487"/>
                    <a:pt x="164" y="479"/>
                    <a:pt x="164" y="471"/>
                  </a:cubicBezTo>
                  <a:cubicBezTo>
                    <a:pt x="163" y="464"/>
                    <a:pt x="163" y="457"/>
                    <a:pt x="162" y="450"/>
                  </a:cubicBezTo>
                  <a:cubicBezTo>
                    <a:pt x="162" y="448"/>
                    <a:pt x="162" y="446"/>
                    <a:pt x="161" y="444"/>
                  </a:cubicBezTo>
                  <a:cubicBezTo>
                    <a:pt x="160" y="439"/>
                    <a:pt x="159" y="434"/>
                    <a:pt x="158" y="429"/>
                  </a:cubicBezTo>
                  <a:cubicBezTo>
                    <a:pt x="157" y="419"/>
                    <a:pt x="155" y="409"/>
                    <a:pt x="154" y="399"/>
                  </a:cubicBezTo>
                  <a:cubicBezTo>
                    <a:pt x="154" y="396"/>
                    <a:pt x="154" y="394"/>
                    <a:pt x="154" y="392"/>
                  </a:cubicBezTo>
                  <a:cubicBezTo>
                    <a:pt x="154" y="390"/>
                    <a:pt x="154" y="389"/>
                    <a:pt x="154" y="387"/>
                  </a:cubicBezTo>
                  <a:cubicBezTo>
                    <a:pt x="153" y="370"/>
                    <a:pt x="152" y="353"/>
                    <a:pt x="151" y="335"/>
                  </a:cubicBezTo>
                  <a:cubicBezTo>
                    <a:pt x="151" y="333"/>
                    <a:pt x="151" y="330"/>
                    <a:pt x="151" y="328"/>
                  </a:cubicBezTo>
                  <a:cubicBezTo>
                    <a:pt x="151" y="315"/>
                    <a:pt x="151" y="302"/>
                    <a:pt x="152" y="289"/>
                  </a:cubicBezTo>
                  <a:cubicBezTo>
                    <a:pt x="152" y="285"/>
                    <a:pt x="152" y="282"/>
                    <a:pt x="153" y="279"/>
                  </a:cubicBezTo>
                  <a:cubicBezTo>
                    <a:pt x="153" y="278"/>
                    <a:pt x="153" y="276"/>
                    <a:pt x="154" y="274"/>
                  </a:cubicBezTo>
                  <a:cubicBezTo>
                    <a:pt x="154" y="273"/>
                    <a:pt x="155" y="272"/>
                    <a:pt x="155" y="271"/>
                  </a:cubicBezTo>
                  <a:cubicBezTo>
                    <a:pt x="156" y="268"/>
                    <a:pt x="156" y="266"/>
                    <a:pt x="156" y="263"/>
                  </a:cubicBezTo>
                  <a:cubicBezTo>
                    <a:pt x="158" y="255"/>
                    <a:pt x="158" y="245"/>
                    <a:pt x="158" y="237"/>
                  </a:cubicBezTo>
                  <a:cubicBezTo>
                    <a:pt x="158" y="235"/>
                    <a:pt x="158" y="234"/>
                    <a:pt x="158" y="233"/>
                  </a:cubicBezTo>
                  <a:lnTo>
                    <a:pt x="158" y="230"/>
                  </a:lnTo>
                  <a:lnTo>
                    <a:pt x="165" y="210"/>
                  </a:lnTo>
                  <a:lnTo>
                    <a:pt x="184" y="223"/>
                  </a:lnTo>
                  <a:lnTo>
                    <a:pt x="186" y="228"/>
                  </a:lnTo>
                  <a:lnTo>
                    <a:pt x="187" y="231"/>
                  </a:lnTo>
                  <a:cubicBezTo>
                    <a:pt x="188" y="237"/>
                    <a:pt x="190" y="243"/>
                    <a:pt x="191" y="249"/>
                  </a:cubicBezTo>
                  <a:cubicBezTo>
                    <a:pt x="192" y="260"/>
                    <a:pt x="194" y="271"/>
                    <a:pt x="195" y="282"/>
                  </a:cubicBezTo>
                  <a:cubicBezTo>
                    <a:pt x="195" y="284"/>
                    <a:pt x="195" y="286"/>
                    <a:pt x="195" y="288"/>
                  </a:cubicBezTo>
                  <a:cubicBezTo>
                    <a:pt x="195" y="290"/>
                    <a:pt x="195" y="291"/>
                    <a:pt x="195" y="293"/>
                  </a:cubicBezTo>
                  <a:cubicBezTo>
                    <a:pt x="195" y="299"/>
                    <a:pt x="196" y="306"/>
                    <a:pt x="196" y="312"/>
                  </a:cubicBezTo>
                  <a:cubicBezTo>
                    <a:pt x="197" y="321"/>
                    <a:pt x="198" y="330"/>
                    <a:pt x="199" y="339"/>
                  </a:cubicBezTo>
                  <a:cubicBezTo>
                    <a:pt x="199" y="341"/>
                    <a:pt x="199" y="343"/>
                    <a:pt x="199" y="345"/>
                  </a:cubicBezTo>
                  <a:cubicBezTo>
                    <a:pt x="199" y="349"/>
                    <a:pt x="199" y="353"/>
                    <a:pt x="200" y="356"/>
                  </a:cubicBezTo>
                  <a:cubicBezTo>
                    <a:pt x="201" y="367"/>
                    <a:pt x="202" y="377"/>
                    <a:pt x="204" y="387"/>
                  </a:cubicBezTo>
                  <a:cubicBezTo>
                    <a:pt x="203" y="373"/>
                    <a:pt x="203" y="360"/>
                    <a:pt x="203" y="346"/>
                  </a:cubicBezTo>
                  <a:lnTo>
                    <a:pt x="203" y="340"/>
                  </a:lnTo>
                  <a:cubicBezTo>
                    <a:pt x="204" y="338"/>
                    <a:pt x="204" y="336"/>
                    <a:pt x="204" y="334"/>
                  </a:cubicBezTo>
                  <a:cubicBezTo>
                    <a:pt x="205" y="327"/>
                    <a:pt x="205" y="320"/>
                    <a:pt x="204" y="313"/>
                  </a:cubicBezTo>
                  <a:cubicBezTo>
                    <a:pt x="204" y="295"/>
                    <a:pt x="203" y="276"/>
                    <a:pt x="201" y="258"/>
                  </a:cubicBezTo>
                  <a:cubicBezTo>
                    <a:pt x="201" y="256"/>
                    <a:pt x="201" y="254"/>
                    <a:pt x="201" y="252"/>
                  </a:cubicBezTo>
                  <a:cubicBezTo>
                    <a:pt x="197" y="228"/>
                    <a:pt x="193" y="204"/>
                    <a:pt x="190" y="179"/>
                  </a:cubicBezTo>
                  <a:cubicBezTo>
                    <a:pt x="190" y="175"/>
                    <a:pt x="189" y="171"/>
                    <a:pt x="189" y="166"/>
                  </a:cubicBezTo>
                  <a:cubicBezTo>
                    <a:pt x="189" y="165"/>
                    <a:pt x="189" y="165"/>
                    <a:pt x="189" y="164"/>
                  </a:cubicBezTo>
                  <a:cubicBezTo>
                    <a:pt x="189" y="163"/>
                    <a:pt x="188" y="162"/>
                    <a:pt x="188" y="161"/>
                  </a:cubicBezTo>
                  <a:cubicBezTo>
                    <a:pt x="187" y="160"/>
                    <a:pt x="186" y="159"/>
                    <a:pt x="186" y="158"/>
                  </a:cubicBezTo>
                  <a:cubicBezTo>
                    <a:pt x="185" y="157"/>
                    <a:pt x="184" y="156"/>
                    <a:pt x="183" y="156"/>
                  </a:cubicBezTo>
                  <a:lnTo>
                    <a:pt x="181" y="154"/>
                  </a:lnTo>
                  <a:cubicBezTo>
                    <a:pt x="179" y="153"/>
                    <a:pt x="178" y="152"/>
                    <a:pt x="176" y="151"/>
                  </a:cubicBezTo>
                  <a:lnTo>
                    <a:pt x="172" y="149"/>
                  </a:lnTo>
                  <a:lnTo>
                    <a:pt x="167" y="147"/>
                  </a:lnTo>
                  <a:cubicBezTo>
                    <a:pt x="164" y="146"/>
                    <a:pt x="161" y="145"/>
                    <a:pt x="159" y="144"/>
                  </a:cubicBezTo>
                  <a:lnTo>
                    <a:pt x="155" y="143"/>
                  </a:lnTo>
                  <a:lnTo>
                    <a:pt x="151" y="142"/>
                  </a:lnTo>
                  <a:lnTo>
                    <a:pt x="147" y="141"/>
                  </a:lnTo>
                  <a:lnTo>
                    <a:pt x="142" y="140"/>
                  </a:lnTo>
                  <a:lnTo>
                    <a:pt x="139" y="139"/>
                  </a:lnTo>
                  <a:lnTo>
                    <a:pt x="135" y="138"/>
                  </a:lnTo>
                  <a:lnTo>
                    <a:pt x="132" y="136"/>
                  </a:lnTo>
                  <a:moveTo>
                    <a:pt x="53" y="147"/>
                  </a:moveTo>
                  <a:cubicBezTo>
                    <a:pt x="52" y="148"/>
                    <a:pt x="50" y="148"/>
                    <a:pt x="49" y="149"/>
                  </a:cubicBezTo>
                  <a:lnTo>
                    <a:pt x="53" y="135"/>
                  </a:lnTo>
                  <a:lnTo>
                    <a:pt x="53" y="147"/>
                  </a:lnTo>
                  <a:moveTo>
                    <a:pt x="49" y="149"/>
                  </a:moveTo>
                  <a:cubicBezTo>
                    <a:pt x="44" y="150"/>
                    <a:pt x="39" y="152"/>
                    <a:pt x="33" y="154"/>
                  </a:cubicBezTo>
                  <a:cubicBezTo>
                    <a:pt x="31" y="155"/>
                    <a:pt x="30" y="155"/>
                    <a:pt x="28" y="156"/>
                  </a:cubicBezTo>
                  <a:cubicBezTo>
                    <a:pt x="27" y="157"/>
                    <a:pt x="26" y="157"/>
                    <a:pt x="26" y="158"/>
                  </a:cubicBezTo>
                  <a:cubicBezTo>
                    <a:pt x="24" y="161"/>
                    <a:pt x="22" y="163"/>
                    <a:pt x="20" y="166"/>
                  </a:cubicBezTo>
                  <a:cubicBezTo>
                    <a:pt x="18" y="175"/>
                    <a:pt x="17" y="183"/>
                    <a:pt x="15" y="192"/>
                  </a:cubicBezTo>
                  <a:cubicBezTo>
                    <a:pt x="14" y="199"/>
                    <a:pt x="13" y="207"/>
                    <a:pt x="12" y="214"/>
                  </a:cubicBezTo>
                  <a:cubicBezTo>
                    <a:pt x="12" y="217"/>
                    <a:pt x="12" y="220"/>
                    <a:pt x="12" y="223"/>
                  </a:cubicBezTo>
                  <a:cubicBezTo>
                    <a:pt x="10" y="247"/>
                    <a:pt x="8" y="270"/>
                    <a:pt x="6" y="294"/>
                  </a:cubicBezTo>
                  <a:cubicBezTo>
                    <a:pt x="6" y="299"/>
                    <a:pt x="5" y="304"/>
                    <a:pt x="5" y="309"/>
                  </a:cubicBezTo>
                  <a:cubicBezTo>
                    <a:pt x="5" y="314"/>
                    <a:pt x="5" y="319"/>
                    <a:pt x="5" y="324"/>
                  </a:cubicBezTo>
                  <a:cubicBezTo>
                    <a:pt x="4" y="331"/>
                    <a:pt x="3" y="337"/>
                    <a:pt x="3" y="344"/>
                  </a:cubicBezTo>
                  <a:lnTo>
                    <a:pt x="1" y="370"/>
                  </a:lnTo>
                  <a:cubicBezTo>
                    <a:pt x="1" y="380"/>
                    <a:pt x="0" y="390"/>
                    <a:pt x="0" y="400"/>
                  </a:cubicBezTo>
                  <a:cubicBezTo>
                    <a:pt x="2" y="391"/>
                    <a:pt x="3" y="382"/>
                    <a:pt x="4" y="373"/>
                  </a:cubicBezTo>
                  <a:lnTo>
                    <a:pt x="7" y="351"/>
                  </a:lnTo>
                  <a:cubicBezTo>
                    <a:pt x="7" y="348"/>
                    <a:pt x="7" y="344"/>
                    <a:pt x="7" y="340"/>
                  </a:cubicBezTo>
                  <a:cubicBezTo>
                    <a:pt x="7" y="335"/>
                    <a:pt x="7" y="331"/>
                    <a:pt x="8" y="326"/>
                  </a:cubicBezTo>
                  <a:cubicBezTo>
                    <a:pt x="8" y="321"/>
                    <a:pt x="9" y="317"/>
                    <a:pt x="10" y="312"/>
                  </a:cubicBezTo>
                  <a:lnTo>
                    <a:pt x="11" y="307"/>
                  </a:lnTo>
                  <a:cubicBezTo>
                    <a:pt x="11" y="296"/>
                    <a:pt x="12" y="286"/>
                    <a:pt x="13" y="275"/>
                  </a:cubicBezTo>
                  <a:cubicBezTo>
                    <a:pt x="13" y="273"/>
                    <a:pt x="13" y="271"/>
                    <a:pt x="14" y="269"/>
                  </a:cubicBezTo>
                  <a:lnTo>
                    <a:pt x="14" y="267"/>
                  </a:lnTo>
                  <a:lnTo>
                    <a:pt x="15" y="265"/>
                  </a:lnTo>
                  <a:cubicBezTo>
                    <a:pt x="15" y="264"/>
                    <a:pt x="15" y="264"/>
                    <a:pt x="16" y="263"/>
                  </a:cubicBezTo>
                  <a:cubicBezTo>
                    <a:pt x="16" y="260"/>
                    <a:pt x="17" y="258"/>
                    <a:pt x="17" y="256"/>
                  </a:cubicBezTo>
                  <a:cubicBezTo>
                    <a:pt x="19" y="250"/>
                    <a:pt x="20" y="244"/>
                    <a:pt x="21" y="238"/>
                  </a:cubicBezTo>
                  <a:cubicBezTo>
                    <a:pt x="22" y="233"/>
                    <a:pt x="23" y="229"/>
                    <a:pt x="24" y="225"/>
                  </a:cubicBezTo>
                  <a:lnTo>
                    <a:pt x="49" y="149"/>
                  </a:lnTo>
                </a:path>
              </a:pathLst>
            </a:custGeom>
            <a:solidFill>
              <a:srgbClr val="EEDDA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5" name="Google Shape;2235;p30"/>
            <p:cNvSpPr/>
            <p:nvPr/>
          </p:nvSpPr>
          <p:spPr>
            <a:xfrm>
              <a:off x="2338" y="1212"/>
              <a:ext cx="970" cy="2830"/>
            </a:xfrm>
            <a:custGeom>
              <a:rect b="b" l="l" r="r" t="t"/>
              <a:pathLst>
                <a:path extrusionOk="0" h="566" w="194">
                  <a:moveTo>
                    <a:pt x="107" y="0"/>
                  </a:moveTo>
                  <a:lnTo>
                    <a:pt x="107" y="0"/>
                  </a:lnTo>
                  <a:cubicBezTo>
                    <a:pt x="105" y="0"/>
                    <a:pt x="103" y="0"/>
                    <a:pt x="102" y="0"/>
                  </a:cubicBezTo>
                  <a:cubicBezTo>
                    <a:pt x="100" y="0"/>
                    <a:pt x="98" y="0"/>
                    <a:pt x="96" y="0"/>
                  </a:cubicBezTo>
                  <a:cubicBezTo>
                    <a:pt x="95" y="1"/>
                    <a:pt x="94" y="1"/>
                    <a:pt x="92" y="1"/>
                  </a:cubicBezTo>
                  <a:cubicBezTo>
                    <a:pt x="91" y="2"/>
                    <a:pt x="90" y="2"/>
                    <a:pt x="88" y="3"/>
                  </a:cubicBezTo>
                  <a:cubicBezTo>
                    <a:pt x="87" y="3"/>
                    <a:pt x="86" y="4"/>
                    <a:pt x="85" y="5"/>
                  </a:cubicBezTo>
                  <a:cubicBezTo>
                    <a:pt x="84" y="5"/>
                    <a:pt x="83" y="6"/>
                    <a:pt x="82" y="6"/>
                  </a:cubicBezTo>
                  <a:lnTo>
                    <a:pt x="80" y="8"/>
                  </a:lnTo>
                  <a:cubicBezTo>
                    <a:pt x="79" y="9"/>
                    <a:pt x="79" y="9"/>
                    <a:pt x="78" y="11"/>
                  </a:cubicBezTo>
                  <a:cubicBezTo>
                    <a:pt x="78" y="11"/>
                    <a:pt x="77" y="12"/>
                    <a:pt x="77" y="12"/>
                  </a:cubicBezTo>
                  <a:cubicBezTo>
                    <a:pt x="76" y="15"/>
                    <a:pt x="76" y="18"/>
                    <a:pt x="75" y="21"/>
                  </a:cubicBezTo>
                  <a:cubicBezTo>
                    <a:pt x="75" y="23"/>
                    <a:pt x="75" y="25"/>
                    <a:pt x="74" y="27"/>
                  </a:cubicBezTo>
                  <a:cubicBezTo>
                    <a:pt x="74" y="29"/>
                    <a:pt x="74" y="31"/>
                    <a:pt x="74" y="34"/>
                  </a:cubicBezTo>
                  <a:cubicBezTo>
                    <a:pt x="74" y="36"/>
                    <a:pt x="74" y="38"/>
                    <a:pt x="75" y="39"/>
                  </a:cubicBezTo>
                  <a:cubicBezTo>
                    <a:pt x="75" y="41"/>
                    <a:pt x="75" y="43"/>
                    <a:pt x="76" y="45"/>
                  </a:cubicBezTo>
                  <a:cubicBezTo>
                    <a:pt x="76" y="47"/>
                    <a:pt x="76" y="48"/>
                    <a:pt x="77" y="50"/>
                  </a:cubicBezTo>
                  <a:cubicBezTo>
                    <a:pt x="78" y="53"/>
                    <a:pt x="79" y="55"/>
                    <a:pt x="80" y="58"/>
                  </a:cubicBezTo>
                  <a:cubicBezTo>
                    <a:pt x="83" y="65"/>
                    <a:pt x="86" y="72"/>
                    <a:pt x="89" y="79"/>
                  </a:cubicBezTo>
                  <a:lnTo>
                    <a:pt x="91" y="82"/>
                  </a:lnTo>
                  <a:cubicBezTo>
                    <a:pt x="91" y="84"/>
                    <a:pt x="92" y="86"/>
                    <a:pt x="93" y="88"/>
                  </a:cubicBezTo>
                  <a:lnTo>
                    <a:pt x="94" y="92"/>
                  </a:lnTo>
                  <a:lnTo>
                    <a:pt x="94" y="94"/>
                  </a:lnTo>
                  <a:lnTo>
                    <a:pt x="94" y="96"/>
                  </a:lnTo>
                  <a:lnTo>
                    <a:pt x="94" y="99"/>
                  </a:lnTo>
                  <a:lnTo>
                    <a:pt x="95" y="101"/>
                  </a:lnTo>
                  <a:lnTo>
                    <a:pt x="94" y="103"/>
                  </a:lnTo>
                  <a:lnTo>
                    <a:pt x="94" y="105"/>
                  </a:lnTo>
                  <a:lnTo>
                    <a:pt x="94" y="108"/>
                  </a:lnTo>
                  <a:lnTo>
                    <a:pt x="93" y="110"/>
                  </a:lnTo>
                  <a:lnTo>
                    <a:pt x="92" y="112"/>
                  </a:lnTo>
                  <a:lnTo>
                    <a:pt x="92" y="115"/>
                  </a:lnTo>
                  <a:lnTo>
                    <a:pt x="91" y="117"/>
                  </a:lnTo>
                  <a:lnTo>
                    <a:pt x="89" y="119"/>
                  </a:lnTo>
                  <a:lnTo>
                    <a:pt x="88" y="121"/>
                  </a:lnTo>
                  <a:lnTo>
                    <a:pt x="87" y="123"/>
                  </a:lnTo>
                  <a:lnTo>
                    <a:pt x="85" y="125"/>
                  </a:lnTo>
                  <a:lnTo>
                    <a:pt x="83" y="127"/>
                  </a:lnTo>
                  <a:lnTo>
                    <a:pt x="81" y="129"/>
                  </a:lnTo>
                  <a:lnTo>
                    <a:pt x="78" y="131"/>
                  </a:lnTo>
                  <a:lnTo>
                    <a:pt x="76" y="133"/>
                  </a:lnTo>
                  <a:lnTo>
                    <a:pt x="74" y="134"/>
                  </a:lnTo>
                  <a:lnTo>
                    <a:pt x="69" y="137"/>
                  </a:lnTo>
                  <a:lnTo>
                    <a:pt x="64" y="139"/>
                  </a:lnTo>
                  <a:cubicBezTo>
                    <a:pt x="59" y="142"/>
                    <a:pt x="53" y="144"/>
                    <a:pt x="48" y="146"/>
                  </a:cubicBezTo>
                  <a:lnTo>
                    <a:pt x="46" y="227"/>
                  </a:lnTo>
                  <a:cubicBezTo>
                    <a:pt x="46" y="241"/>
                    <a:pt x="46" y="254"/>
                    <a:pt x="48" y="268"/>
                  </a:cubicBezTo>
                  <a:cubicBezTo>
                    <a:pt x="48" y="271"/>
                    <a:pt x="49" y="274"/>
                    <a:pt x="49" y="277"/>
                  </a:cubicBezTo>
                  <a:cubicBezTo>
                    <a:pt x="50" y="280"/>
                    <a:pt x="51" y="283"/>
                    <a:pt x="51" y="286"/>
                  </a:cubicBezTo>
                  <a:lnTo>
                    <a:pt x="53" y="292"/>
                  </a:lnTo>
                  <a:lnTo>
                    <a:pt x="53" y="299"/>
                  </a:lnTo>
                  <a:cubicBezTo>
                    <a:pt x="54" y="302"/>
                    <a:pt x="54" y="306"/>
                    <a:pt x="54" y="309"/>
                  </a:cubicBezTo>
                  <a:cubicBezTo>
                    <a:pt x="54" y="312"/>
                    <a:pt x="54" y="316"/>
                    <a:pt x="55" y="319"/>
                  </a:cubicBezTo>
                  <a:lnTo>
                    <a:pt x="55" y="326"/>
                  </a:lnTo>
                  <a:cubicBezTo>
                    <a:pt x="55" y="343"/>
                    <a:pt x="54" y="359"/>
                    <a:pt x="52" y="375"/>
                  </a:cubicBezTo>
                  <a:cubicBezTo>
                    <a:pt x="52" y="378"/>
                    <a:pt x="51" y="380"/>
                    <a:pt x="51" y="382"/>
                  </a:cubicBezTo>
                  <a:cubicBezTo>
                    <a:pt x="50" y="390"/>
                    <a:pt x="49" y="397"/>
                    <a:pt x="48" y="405"/>
                  </a:cubicBezTo>
                  <a:cubicBezTo>
                    <a:pt x="47" y="415"/>
                    <a:pt x="46" y="425"/>
                    <a:pt x="45" y="435"/>
                  </a:cubicBezTo>
                  <a:cubicBezTo>
                    <a:pt x="44" y="438"/>
                    <a:pt x="44" y="441"/>
                    <a:pt x="43" y="444"/>
                  </a:cubicBezTo>
                  <a:cubicBezTo>
                    <a:pt x="42" y="451"/>
                    <a:pt x="41" y="458"/>
                    <a:pt x="41" y="465"/>
                  </a:cubicBezTo>
                  <a:cubicBezTo>
                    <a:pt x="39" y="480"/>
                    <a:pt x="39" y="495"/>
                    <a:pt x="38" y="510"/>
                  </a:cubicBezTo>
                  <a:cubicBezTo>
                    <a:pt x="38" y="522"/>
                    <a:pt x="39" y="533"/>
                    <a:pt x="39" y="544"/>
                  </a:cubicBezTo>
                  <a:cubicBezTo>
                    <a:pt x="39" y="551"/>
                    <a:pt x="40" y="559"/>
                    <a:pt x="40" y="566"/>
                  </a:cubicBezTo>
                  <a:cubicBezTo>
                    <a:pt x="48" y="566"/>
                    <a:pt x="55" y="565"/>
                    <a:pt x="63" y="565"/>
                  </a:cubicBezTo>
                  <a:cubicBezTo>
                    <a:pt x="65" y="564"/>
                    <a:pt x="67" y="564"/>
                    <a:pt x="70" y="564"/>
                  </a:cubicBezTo>
                  <a:cubicBezTo>
                    <a:pt x="70" y="560"/>
                    <a:pt x="70" y="556"/>
                    <a:pt x="70" y="551"/>
                  </a:cubicBezTo>
                  <a:cubicBezTo>
                    <a:pt x="70" y="545"/>
                    <a:pt x="71" y="539"/>
                    <a:pt x="72" y="533"/>
                  </a:cubicBezTo>
                  <a:cubicBezTo>
                    <a:pt x="73" y="525"/>
                    <a:pt x="74" y="517"/>
                    <a:pt x="75" y="509"/>
                  </a:cubicBezTo>
                  <a:cubicBezTo>
                    <a:pt x="76" y="504"/>
                    <a:pt x="76" y="499"/>
                    <a:pt x="76" y="494"/>
                  </a:cubicBezTo>
                  <a:cubicBezTo>
                    <a:pt x="77" y="492"/>
                    <a:pt x="77" y="490"/>
                    <a:pt x="77" y="488"/>
                  </a:cubicBezTo>
                  <a:cubicBezTo>
                    <a:pt x="77" y="478"/>
                    <a:pt x="78" y="468"/>
                    <a:pt x="78" y="459"/>
                  </a:cubicBezTo>
                  <a:lnTo>
                    <a:pt x="78" y="458"/>
                  </a:lnTo>
                  <a:lnTo>
                    <a:pt x="101" y="327"/>
                  </a:lnTo>
                  <a:lnTo>
                    <a:pt x="114" y="445"/>
                  </a:lnTo>
                  <a:cubicBezTo>
                    <a:pt x="115" y="453"/>
                    <a:pt x="116" y="461"/>
                    <a:pt x="116" y="470"/>
                  </a:cubicBezTo>
                  <a:cubicBezTo>
                    <a:pt x="117" y="475"/>
                    <a:pt x="117" y="481"/>
                    <a:pt x="117" y="487"/>
                  </a:cubicBezTo>
                  <a:cubicBezTo>
                    <a:pt x="117" y="490"/>
                    <a:pt x="118" y="493"/>
                    <a:pt x="118" y="496"/>
                  </a:cubicBezTo>
                  <a:cubicBezTo>
                    <a:pt x="120" y="509"/>
                    <a:pt x="122" y="521"/>
                    <a:pt x="123" y="534"/>
                  </a:cubicBezTo>
                  <a:cubicBezTo>
                    <a:pt x="124" y="538"/>
                    <a:pt x="124" y="542"/>
                    <a:pt x="124" y="545"/>
                  </a:cubicBezTo>
                  <a:cubicBezTo>
                    <a:pt x="124" y="549"/>
                    <a:pt x="125" y="553"/>
                    <a:pt x="125" y="557"/>
                  </a:cubicBezTo>
                  <a:cubicBezTo>
                    <a:pt x="125" y="559"/>
                    <a:pt x="125" y="562"/>
                    <a:pt x="125" y="564"/>
                  </a:cubicBezTo>
                  <a:cubicBezTo>
                    <a:pt x="135" y="564"/>
                    <a:pt x="144" y="564"/>
                    <a:pt x="154" y="564"/>
                  </a:cubicBezTo>
                  <a:cubicBezTo>
                    <a:pt x="153" y="561"/>
                    <a:pt x="153" y="558"/>
                    <a:pt x="153" y="555"/>
                  </a:cubicBezTo>
                  <a:cubicBezTo>
                    <a:pt x="153" y="554"/>
                    <a:pt x="153" y="553"/>
                    <a:pt x="153" y="552"/>
                  </a:cubicBezTo>
                  <a:cubicBezTo>
                    <a:pt x="153" y="532"/>
                    <a:pt x="154" y="512"/>
                    <a:pt x="154" y="492"/>
                  </a:cubicBezTo>
                  <a:cubicBezTo>
                    <a:pt x="154" y="484"/>
                    <a:pt x="154" y="476"/>
                    <a:pt x="153" y="468"/>
                  </a:cubicBezTo>
                  <a:cubicBezTo>
                    <a:pt x="153" y="461"/>
                    <a:pt x="153" y="454"/>
                    <a:pt x="152" y="447"/>
                  </a:cubicBezTo>
                  <a:cubicBezTo>
                    <a:pt x="152" y="445"/>
                    <a:pt x="151" y="443"/>
                    <a:pt x="151" y="442"/>
                  </a:cubicBezTo>
                  <a:cubicBezTo>
                    <a:pt x="150" y="437"/>
                    <a:pt x="149" y="433"/>
                    <a:pt x="148" y="428"/>
                  </a:cubicBezTo>
                  <a:cubicBezTo>
                    <a:pt x="146" y="418"/>
                    <a:pt x="145" y="407"/>
                    <a:pt x="144" y="396"/>
                  </a:cubicBezTo>
                  <a:cubicBezTo>
                    <a:pt x="144" y="394"/>
                    <a:pt x="144" y="391"/>
                    <a:pt x="144" y="389"/>
                  </a:cubicBezTo>
                  <a:cubicBezTo>
                    <a:pt x="144" y="387"/>
                    <a:pt x="143" y="386"/>
                    <a:pt x="143" y="384"/>
                  </a:cubicBezTo>
                  <a:cubicBezTo>
                    <a:pt x="142" y="367"/>
                    <a:pt x="141" y="350"/>
                    <a:pt x="140" y="333"/>
                  </a:cubicBezTo>
                  <a:cubicBezTo>
                    <a:pt x="140" y="330"/>
                    <a:pt x="140" y="327"/>
                    <a:pt x="140" y="325"/>
                  </a:cubicBezTo>
                  <a:cubicBezTo>
                    <a:pt x="140" y="312"/>
                    <a:pt x="140" y="298"/>
                    <a:pt x="141" y="285"/>
                  </a:cubicBezTo>
                  <a:cubicBezTo>
                    <a:pt x="142" y="282"/>
                    <a:pt x="142" y="279"/>
                    <a:pt x="142" y="276"/>
                  </a:cubicBezTo>
                  <a:cubicBezTo>
                    <a:pt x="143" y="274"/>
                    <a:pt x="143" y="272"/>
                    <a:pt x="144" y="271"/>
                  </a:cubicBezTo>
                  <a:cubicBezTo>
                    <a:pt x="144" y="269"/>
                    <a:pt x="144" y="268"/>
                    <a:pt x="145" y="267"/>
                  </a:cubicBezTo>
                  <a:cubicBezTo>
                    <a:pt x="145" y="265"/>
                    <a:pt x="146" y="263"/>
                    <a:pt x="146" y="261"/>
                  </a:cubicBezTo>
                  <a:cubicBezTo>
                    <a:pt x="147" y="253"/>
                    <a:pt x="147" y="245"/>
                    <a:pt x="148" y="237"/>
                  </a:cubicBezTo>
                  <a:cubicBezTo>
                    <a:pt x="148" y="235"/>
                    <a:pt x="148" y="232"/>
                    <a:pt x="148" y="230"/>
                  </a:cubicBezTo>
                  <a:lnTo>
                    <a:pt x="148" y="226"/>
                  </a:lnTo>
                  <a:lnTo>
                    <a:pt x="156" y="204"/>
                  </a:lnTo>
                  <a:lnTo>
                    <a:pt x="178" y="218"/>
                  </a:lnTo>
                  <a:lnTo>
                    <a:pt x="180" y="224"/>
                  </a:lnTo>
                  <a:lnTo>
                    <a:pt x="181" y="227"/>
                  </a:lnTo>
                  <a:cubicBezTo>
                    <a:pt x="183" y="233"/>
                    <a:pt x="184" y="239"/>
                    <a:pt x="185" y="245"/>
                  </a:cubicBezTo>
                  <a:cubicBezTo>
                    <a:pt x="187" y="256"/>
                    <a:pt x="188" y="267"/>
                    <a:pt x="189" y="279"/>
                  </a:cubicBezTo>
                  <a:cubicBezTo>
                    <a:pt x="189" y="281"/>
                    <a:pt x="190" y="283"/>
                    <a:pt x="190" y="285"/>
                  </a:cubicBezTo>
                  <a:cubicBezTo>
                    <a:pt x="190" y="287"/>
                    <a:pt x="189" y="288"/>
                    <a:pt x="189" y="290"/>
                  </a:cubicBezTo>
                  <a:cubicBezTo>
                    <a:pt x="189" y="296"/>
                    <a:pt x="190" y="303"/>
                    <a:pt x="191" y="309"/>
                  </a:cubicBezTo>
                  <a:cubicBezTo>
                    <a:pt x="191" y="314"/>
                    <a:pt x="192" y="318"/>
                    <a:pt x="192" y="322"/>
                  </a:cubicBezTo>
                  <a:cubicBezTo>
                    <a:pt x="192" y="328"/>
                    <a:pt x="193" y="333"/>
                    <a:pt x="193" y="339"/>
                  </a:cubicBezTo>
                  <a:cubicBezTo>
                    <a:pt x="193" y="336"/>
                    <a:pt x="193" y="333"/>
                    <a:pt x="194" y="331"/>
                  </a:cubicBezTo>
                  <a:cubicBezTo>
                    <a:pt x="194" y="324"/>
                    <a:pt x="194" y="317"/>
                    <a:pt x="194" y="310"/>
                  </a:cubicBezTo>
                  <a:cubicBezTo>
                    <a:pt x="194" y="292"/>
                    <a:pt x="192" y="273"/>
                    <a:pt x="191" y="255"/>
                  </a:cubicBezTo>
                  <a:cubicBezTo>
                    <a:pt x="191" y="253"/>
                    <a:pt x="190" y="251"/>
                    <a:pt x="190" y="249"/>
                  </a:cubicBezTo>
                  <a:cubicBezTo>
                    <a:pt x="187" y="225"/>
                    <a:pt x="183" y="201"/>
                    <a:pt x="180" y="177"/>
                  </a:cubicBezTo>
                  <a:cubicBezTo>
                    <a:pt x="179" y="172"/>
                    <a:pt x="179" y="168"/>
                    <a:pt x="179" y="164"/>
                  </a:cubicBezTo>
                  <a:cubicBezTo>
                    <a:pt x="179" y="163"/>
                    <a:pt x="179" y="162"/>
                    <a:pt x="179" y="161"/>
                  </a:cubicBezTo>
                  <a:cubicBezTo>
                    <a:pt x="178" y="160"/>
                    <a:pt x="178" y="159"/>
                    <a:pt x="177" y="158"/>
                  </a:cubicBezTo>
                  <a:cubicBezTo>
                    <a:pt x="176" y="157"/>
                    <a:pt x="175" y="156"/>
                    <a:pt x="174" y="155"/>
                  </a:cubicBezTo>
                  <a:cubicBezTo>
                    <a:pt x="173" y="154"/>
                    <a:pt x="172" y="154"/>
                    <a:pt x="171" y="153"/>
                  </a:cubicBezTo>
                  <a:cubicBezTo>
                    <a:pt x="170" y="152"/>
                    <a:pt x="168" y="151"/>
                    <a:pt x="167" y="150"/>
                  </a:cubicBezTo>
                  <a:lnTo>
                    <a:pt x="163" y="148"/>
                  </a:lnTo>
                  <a:lnTo>
                    <a:pt x="158" y="146"/>
                  </a:lnTo>
                  <a:cubicBezTo>
                    <a:pt x="155" y="145"/>
                    <a:pt x="153" y="144"/>
                    <a:pt x="150" y="143"/>
                  </a:cubicBezTo>
                  <a:lnTo>
                    <a:pt x="147" y="143"/>
                  </a:lnTo>
                  <a:lnTo>
                    <a:pt x="142" y="142"/>
                  </a:lnTo>
                  <a:lnTo>
                    <a:pt x="138" y="141"/>
                  </a:lnTo>
                  <a:lnTo>
                    <a:pt x="134" y="139"/>
                  </a:lnTo>
                  <a:lnTo>
                    <a:pt x="130" y="138"/>
                  </a:lnTo>
                  <a:lnTo>
                    <a:pt x="126" y="137"/>
                  </a:lnTo>
                  <a:lnTo>
                    <a:pt x="123" y="135"/>
                  </a:lnTo>
                  <a:lnTo>
                    <a:pt x="120" y="133"/>
                  </a:lnTo>
                  <a:lnTo>
                    <a:pt x="117" y="132"/>
                  </a:lnTo>
                  <a:lnTo>
                    <a:pt x="114" y="130"/>
                  </a:lnTo>
                  <a:lnTo>
                    <a:pt x="111" y="127"/>
                  </a:lnTo>
                  <a:lnTo>
                    <a:pt x="109" y="125"/>
                  </a:lnTo>
                  <a:lnTo>
                    <a:pt x="107" y="123"/>
                  </a:lnTo>
                  <a:lnTo>
                    <a:pt x="105" y="120"/>
                  </a:lnTo>
                  <a:lnTo>
                    <a:pt x="103" y="118"/>
                  </a:lnTo>
                  <a:lnTo>
                    <a:pt x="102" y="115"/>
                  </a:lnTo>
                  <a:lnTo>
                    <a:pt x="101" y="113"/>
                  </a:lnTo>
                  <a:lnTo>
                    <a:pt x="100" y="110"/>
                  </a:lnTo>
                  <a:lnTo>
                    <a:pt x="99" y="108"/>
                  </a:lnTo>
                  <a:lnTo>
                    <a:pt x="99" y="105"/>
                  </a:lnTo>
                  <a:lnTo>
                    <a:pt x="98" y="103"/>
                  </a:lnTo>
                  <a:lnTo>
                    <a:pt x="98" y="101"/>
                  </a:lnTo>
                  <a:lnTo>
                    <a:pt x="98" y="98"/>
                  </a:lnTo>
                  <a:lnTo>
                    <a:pt x="98" y="96"/>
                  </a:lnTo>
                  <a:lnTo>
                    <a:pt x="99" y="94"/>
                  </a:lnTo>
                  <a:lnTo>
                    <a:pt x="99" y="92"/>
                  </a:lnTo>
                  <a:lnTo>
                    <a:pt x="100" y="90"/>
                  </a:lnTo>
                  <a:lnTo>
                    <a:pt x="101" y="88"/>
                  </a:lnTo>
                  <a:lnTo>
                    <a:pt x="102" y="86"/>
                  </a:lnTo>
                  <a:lnTo>
                    <a:pt x="103" y="84"/>
                  </a:lnTo>
                  <a:lnTo>
                    <a:pt x="106" y="81"/>
                  </a:lnTo>
                  <a:lnTo>
                    <a:pt x="110" y="78"/>
                  </a:lnTo>
                  <a:lnTo>
                    <a:pt x="113" y="77"/>
                  </a:lnTo>
                  <a:cubicBezTo>
                    <a:pt x="114" y="77"/>
                    <a:pt x="115" y="77"/>
                    <a:pt x="116" y="77"/>
                  </a:cubicBezTo>
                  <a:cubicBezTo>
                    <a:pt x="117" y="77"/>
                    <a:pt x="118" y="77"/>
                    <a:pt x="119" y="77"/>
                  </a:cubicBezTo>
                  <a:lnTo>
                    <a:pt x="118" y="73"/>
                  </a:lnTo>
                  <a:lnTo>
                    <a:pt x="118" y="69"/>
                  </a:lnTo>
                  <a:lnTo>
                    <a:pt x="119" y="65"/>
                  </a:lnTo>
                  <a:lnTo>
                    <a:pt x="121" y="62"/>
                  </a:lnTo>
                  <a:lnTo>
                    <a:pt x="123" y="59"/>
                  </a:lnTo>
                  <a:lnTo>
                    <a:pt x="126" y="56"/>
                  </a:lnTo>
                  <a:lnTo>
                    <a:pt x="127" y="56"/>
                  </a:lnTo>
                  <a:lnTo>
                    <a:pt x="127" y="55"/>
                  </a:lnTo>
                  <a:lnTo>
                    <a:pt x="125" y="53"/>
                  </a:lnTo>
                  <a:lnTo>
                    <a:pt x="124" y="51"/>
                  </a:lnTo>
                  <a:lnTo>
                    <a:pt x="123" y="50"/>
                  </a:lnTo>
                  <a:lnTo>
                    <a:pt x="122" y="48"/>
                  </a:lnTo>
                  <a:lnTo>
                    <a:pt x="122" y="46"/>
                  </a:lnTo>
                  <a:lnTo>
                    <a:pt x="121" y="44"/>
                  </a:lnTo>
                  <a:lnTo>
                    <a:pt x="121" y="41"/>
                  </a:lnTo>
                  <a:lnTo>
                    <a:pt x="120" y="39"/>
                  </a:lnTo>
                  <a:lnTo>
                    <a:pt x="120" y="37"/>
                  </a:lnTo>
                  <a:lnTo>
                    <a:pt x="120" y="35"/>
                  </a:lnTo>
                  <a:cubicBezTo>
                    <a:pt x="121" y="33"/>
                    <a:pt x="121" y="31"/>
                    <a:pt x="121" y="30"/>
                  </a:cubicBezTo>
                  <a:cubicBezTo>
                    <a:pt x="121" y="28"/>
                    <a:pt x="121" y="27"/>
                    <a:pt x="121" y="25"/>
                  </a:cubicBezTo>
                  <a:cubicBezTo>
                    <a:pt x="121" y="24"/>
                    <a:pt x="121" y="23"/>
                    <a:pt x="121" y="22"/>
                  </a:cubicBezTo>
                  <a:lnTo>
                    <a:pt x="121" y="21"/>
                  </a:lnTo>
                  <a:cubicBezTo>
                    <a:pt x="120" y="17"/>
                    <a:pt x="118" y="13"/>
                    <a:pt x="116" y="10"/>
                  </a:cubicBezTo>
                  <a:lnTo>
                    <a:pt x="114" y="7"/>
                  </a:lnTo>
                  <a:cubicBezTo>
                    <a:pt x="113" y="5"/>
                    <a:pt x="112" y="3"/>
                    <a:pt x="110" y="2"/>
                  </a:cubicBezTo>
                  <a:cubicBezTo>
                    <a:pt x="109" y="1"/>
                    <a:pt x="108" y="0"/>
                    <a:pt x="107" y="0"/>
                  </a:cubicBezTo>
                  <a:moveTo>
                    <a:pt x="8" y="195"/>
                  </a:moveTo>
                  <a:cubicBezTo>
                    <a:pt x="8" y="201"/>
                    <a:pt x="7" y="206"/>
                    <a:pt x="7" y="211"/>
                  </a:cubicBezTo>
                  <a:cubicBezTo>
                    <a:pt x="6" y="214"/>
                    <a:pt x="6" y="217"/>
                    <a:pt x="6" y="220"/>
                  </a:cubicBezTo>
                  <a:cubicBezTo>
                    <a:pt x="4" y="244"/>
                    <a:pt x="2" y="268"/>
                    <a:pt x="0" y="292"/>
                  </a:cubicBezTo>
                  <a:cubicBezTo>
                    <a:pt x="0" y="296"/>
                    <a:pt x="0" y="300"/>
                    <a:pt x="0" y="305"/>
                  </a:cubicBezTo>
                  <a:cubicBezTo>
                    <a:pt x="0" y="306"/>
                    <a:pt x="0" y="307"/>
                    <a:pt x="0" y="308"/>
                  </a:cubicBezTo>
                  <a:cubicBezTo>
                    <a:pt x="0" y="307"/>
                    <a:pt x="0" y="306"/>
                    <a:pt x="0" y="304"/>
                  </a:cubicBezTo>
                  <a:cubicBezTo>
                    <a:pt x="1" y="293"/>
                    <a:pt x="1" y="282"/>
                    <a:pt x="2" y="272"/>
                  </a:cubicBezTo>
                  <a:cubicBezTo>
                    <a:pt x="3" y="269"/>
                    <a:pt x="3" y="267"/>
                    <a:pt x="3" y="265"/>
                  </a:cubicBezTo>
                  <a:lnTo>
                    <a:pt x="4" y="264"/>
                  </a:lnTo>
                  <a:lnTo>
                    <a:pt x="4" y="262"/>
                  </a:lnTo>
                  <a:cubicBezTo>
                    <a:pt x="5" y="261"/>
                    <a:pt x="5" y="260"/>
                    <a:pt x="5" y="259"/>
                  </a:cubicBezTo>
                  <a:cubicBezTo>
                    <a:pt x="6" y="258"/>
                    <a:pt x="6" y="257"/>
                    <a:pt x="6" y="256"/>
                  </a:cubicBezTo>
                  <a:cubicBezTo>
                    <a:pt x="8" y="249"/>
                    <a:pt x="9" y="242"/>
                    <a:pt x="10" y="234"/>
                  </a:cubicBezTo>
                  <a:cubicBezTo>
                    <a:pt x="11" y="230"/>
                    <a:pt x="12" y="225"/>
                    <a:pt x="14" y="221"/>
                  </a:cubicBezTo>
                  <a:lnTo>
                    <a:pt x="37" y="149"/>
                  </a:lnTo>
                  <a:cubicBezTo>
                    <a:pt x="32" y="151"/>
                    <a:pt x="27" y="153"/>
                    <a:pt x="22" y="155"/>
                  </a:cubicBezTo>
                  <a:cubicBezTo>
                    <a:pt x="22" y="155"/>
                    <a:pt x="21" y="155"/>
                    <a:pt x="21" y="155"/>
                  </a:cubicBezTo>
                  <a:cubicBezTo>
                    <a:pt x="20" y="156"/>
                    <a:pt x="19" y="157"/>
                    <a:pt x="18" y="159"/>
                  </a:cubicBezTo>
                  <a:cubicBezTo>
                    <a:pt x="17" y="160"/>
                    <a:pt x="15" y="162"/>
                    <a:pt x="14" y="164"/>
                  </a:cubicBezTo>
                  <a:cubicBezTo>
                    <a:pt x="12" y="174"/>
                    <a:pt x="10" y="185"/>
                    <a:pt x="8" y="195"/>
                  </a:cubicBezTo>
                </a:path>
              </a:pathLst>
            </a:custGeom>
            <a:solidFill>
              <a:srgbClr val="EDDBA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6" name="Google Shape;2236;p30"/>
            <p:cNvSpPr/>
            <p:nvPr/>
          </p:nvSpPr>
          <p:spPr>
            <a:xfrm>
              <a:off x="2373" y="1222"/>
              <a:ext cx="900" cy="2810"/>
            </a:xfrm>
            <a:custGeom>
              <a:rect b="b" l="l" r="r" t="t"/>
              <a:pathLst>
                <a:path extrusionOk="0" h="562" w="180">
                  <a:moveTo>
                    <a:pt x="46" y="381"/>
                  </a:moveTo>
                  <a:cubicBezTo>
                    <a:pt x="45" y="388"/>
                    <a:pt x="44" y="396"/>
                    <a:pt x="43" y="403"/>
                  </a:cubicBezTo>
                  <a:cubicBezTo>
                    <a:pt x="42" y="413"/>
                    <a:pt x="41" y="423"/>
                    <a:pt x="40" y="433"/>
                  </a:cubicBezTo>
                  <a:cubicBezTo>
                    <a:pt x="39" y="436"/>
                    <a:pt x="39" y="440"/>
                    <a:pt x="38" y="443"/>
                  </a:cubicBezTo>
                  <a:cubicBezTo>
                    <a:pt x="38" y="447"/>
                    <a:pt x="37" y="452"/>
                    <a:pt x="37" y="456"/>
                  </a:cubicBezTo>
                  <a:cubicBezTo>
                    <a:pt x="36" y="463"/>
                    <a:pt x="35" y="470"/>
                    <a:pt x="35" y="478"/>
                  </a:cubicBezTo>
                  <a:cubicBezTo>
                    <a:pt x="34" y="489"/>
                    <a:pt x="34" y="501"/>
                    <a:pt x="34" y="512"/>
                  </a:cubicBezTo>
                  <a:cubicBezTo>
                    <a:pt x="34" y="527"/>
                    <a:pt x="34" y="541"/>
                    <a:pt x="35" y="556"/>
                  </a:cubicBezTo>
                  <a:cubicBezTo>
                    <a:pt x="35" y="558"/>
                    <a:pt x="35" y="560"/>
                    <a:pt x="35" y="562"/>
                  </a:cubicBezTo>
                  <a:cubicBezTo>
                    <a:pt x="44" y="562"/>
                    <a:pt x="52" y="561"/>
                    <a:pt x="60" y="560"/>
                  </a:cubicBezTo>
                  <a:lnTo>
                    <a:pt x="61" y="560"/>
                  </a:lnTo>
                  <a:cubicBezTo>
                    <a:pt x="61" y="552"/>
                    <a:pt x="61" y="545"/>
                    <a:pt x="62" y="537"/>
                  </a:cubicBezTo>
                  <a:cubicBezTo>
                    <a:pt x="62" y="535"/>
                    <a:pt x="62" y="532"/>
                    <a:pt x="63" y="530"/>
                  </a:cubicBezTo>
                  <a:cubicBezTo>
                    <a:pt x="64" y="523"/>
                    <a:pt x="65" y="515"/>
                    <a:pt x="66" y="507"/>
                  </a:cubicBezTo>
                  <a:cubicBezTo>
                    <a:pt x="66" y="502"/>
                    <a:pt x="67" y="497"/>
                    <a:pt x="67" y="492"/>
                  </a:cubicBezTo>
                  <a:cubicBezTo>
                    <a:pt x="67" y="490"/>
                    <a:pt x="67" y="488"/>
                    <a:pt x="67" y="486"/>
                  </a:cubicBezTo>
                  <a:cubicBezTo>
                    <a:pt x="68" y="476"/>
                    <a:pt x="68" y="466"/>
                    <a:pt x="69" y="457"/>
                  </a:cubicBezTo>
                  <a:lnTo>
                    <a:pt x="69" y="455"/>
                  </a:lnTo>
                  <a:lnTo>
                    <a:pt x="95" y="308"/>
                  </a:lnTo>
                  <a:lnTo>
                    <a:pt x="109" y="443"/>
                  </a:lnTo>
                  <a:cubicBezTo>
                    <a:pt x="110" y="450"/>
                    <a:pt x="111" y="458"/>
                    <a:pt x="112" y="466"/>
                  </a:cubicBezTo>
                  <a:cubicBezTo>
                    <a:pt x="112" y="472"/>
                    <a:pt x="113" y="479"/>
                    <a:pt x="113" y="485"/>
                  </a:cubicBezTo>
                  <a:cubicBezTo>
                    <a:pt x="113" y="488"/>
                    <a:pt x="113" y="491"/>
                    <a:pt x="113" y="494"/>
                  </a:cubicBezTo>
                  <a:cubicBezTo>
                    <a:pt x="115" y="506"/>
                    <a:pt x="117" y="519"/>
                    <a:pt x="119" y="532"/>
                  </a:cubicBezTo>
                  <a:cubicBezTo>
                    <a:pt x="119" y="536"/>
                    <a:pt x="120" y="540"/>
                    <a:pt x="120" y="543"/>
                  </a:cubicBezTo>
                  <a:cubicBezTo>
                    <a:pt x="120" y="547"/>
                    <a:pt x="120" y="551"/>
                    <a:pt x="120" y="555"/>
                  </a:cubicBezTo>
                  <a:cubicBezTo>
                    <a:pt x="120" y="556"/>
                    <a:pt x="120" y="558"/>
                    <a:pt x="121" y="560"/>
                  </a:cubicBezTo>
                  <a:cubicBezTo>
                    <a:pt x="128" y="560"/>
                    <a:pt x="136" y="560"/>
                    <a:pt x="144" y="559"/>
                  </a:cubicBezTo>
                  <a:cubicBezTo>
                    <a:pt x="144" y="557"/>
                    <a:pt x="144" y="555"/>
                    <a:pt x="144" y="552"/>
                  </a:cubicBezTo>
                  <a:cubicBezTo>
                    <a:pt x="144" y="541"/>
                    <a:pt x="144" y="529"/>
                    <a:pt x="144" y="517"/>
                  </a:cubicBezTo>
                  <a:cubicBezTo>
                    <a:pt x="144" y="508"/>
                    <a:pt x="144" y="498"/>
                    <a:pt x="145" y="489"/>
                  </a:cubicBezTo>
                  <a:cubicBezTo>
                    <a:pt x="145" y="483"/>
                    <a:pt x="144" y="476"/>
                    <a:pt x="144" y="470"/>
                  </a:cubicBezTo>
                  <a:cubicBezTo>
                    <a:pt x="144" y="462"/>
                    <a:pt x="143" y="454"/>
                    <a:pt x="142" y="445"/>
                  </a:cubicBezTo>
                  <a:cubicBezTo>
                    <a:pt x="142" y="444"/>
                    <a:pt x="142" y="442"/>
                    <a:pt x="142" y="440"/>
                  </a:cubicBezTo>
                  <a:cubicBezTo>
                    <a:pt x="141" y="436"/>
                    <a:pt x="140" y="431"/>
                    <a:pt x="139" y="427"/>
                  </a:cubicBezTo>
                  <a:cubicBezTo>
                    <a:pt x="137" y="416"/>
                    <a:pt x="136" y="405"/>
                    <a:pt x="135" y="394"/>
                  </a:cubicBezTo>
                  <a:cubicBezTo>
                    <a:pt x="134" y="392"/>
                    <a:pt x="134" y="389"/>
                    <a:pt x="134" y="387"/>
                  </a:cubicBezTo>
                  <a:cubicBezTo>
                    <a:pt x="134" y="385"/>
                    <a:pt x="134" y="384"/>
                    <a:pt x="134" y="382"/>
                  </a:cubicBezTo>
                  <a:cubicBezTo>
                    <a:pt x="133" y="365"/>
                    <a:pt x="132" y="348"/>
                    <a:pt x="131" y="331"/>
                  </a:cubicBezTo>
                  <a:cubicBezTo>
                    <a:pt x="131" y="328"/>
                    <a:pt x="131" y="325"/>
                    <a:pt x="131" y="323"/>
                  </a:cubicBezTo>
                  <a:cubicBezTo>
                    <a:pt x="131" y="309"/>
                    <a:pt x="131" y="296"/>
                    <a:pt x="132" y="283"/>
                  </a:cubicBezTo>
                  <a:cubicBezTo>
                    <a:pt x="132" y="280"/>
                    <a:pt x="133" y="277"/>
                    <a:pt x="133" y="274"/>
                  </a:cubicBezTo>
                  <a:cubicBezTo>
                    <a:pt x="133" y="272"/>
                    <a:pt x="134" y="270"/>
                    <a:pt x="134" y="268"/>
                  </a:cubicBezTo>
                  <a:cubicBezTo>
                    <a:pt x="135" y="267"/>
                    <a:pt x="135" y="265"/>
                    <a:pt x="136" y="264"/>
                  </a:cubicBezTo>
                  <a:cubicBezTo>
                    <a:pt x="136" y="262"/>
                    <a:pt x="136" y="261"/>
                    <a:pt x="137" y="259"/>
                  </a:cubicBezTo>
                  <a:cubicBezTo>
                    <a:pt x="138" y="251"/>
                    <a:pt x="138" y="243"/>
                    <a:pt x="138" y="235"/>
                  </a:cubicBezTo>
                  <a:cubicBezTo>
                    <a:pt x="138" y="232"/>
                    <a:pt x="139" y="230"/>
                    <a:pt x="139" y="228"/>
                  </a:cubicBezTo>
                  <a:lnTo>
                    <a:pt x="139" y="224"/>
                  </a:lnTo>
                  <a:lnTo>
                    <a:pt x="148" y="198"/>
                  </a:lnTo>
                  <a:lnTo>
                    <a:pt x="173" y="215"/>
                  </a:lnTo>
                  <a:lnTo>
                    <a:pt x="175" y="221"/>
                  </a:lnTo>
                  <a:lnTo>
                    <a:pt x="177" y="225"/>
                  </a:lnTo>
                  <a:cubicBezTo>
                    <a:pt x="178" y="230"/>
                    <a:pt x="179" y="236"/>
                    <a:pt x="180" y="242"/>
                  </a:cubicBezTo>
                  <a:cubicBezTo>
                    <a:pt x="177" y="221"/>
                    <a:pt x="174" y="199"/>
                    <a:pt x="171" y="178"/>
                  </a:cubicBezTo>
                  <a:cubicBezTo>
                    <a:pt x="170" y="173"/>
                    <a:pt x="170" y="169"/>
                    <a:pt x="169" y="164"/>
                  </a:cubicBezTo>
                  <a:cubicBezTo>
                    <a:pt x="169" y="162"/>
                    <a:pt x="170" y="161"/>
                    <a:pt x="169" y="159"/>
                  </a:cubicBezTo>
                  <a:cubicBezTo>
                    <a:pt x="168" y="157"/>
                    <a:pt x="166" y="155"/>
                    <a:pt x="164" y="153"/>
                  </a:cubicBezTo>
                  <a:cubicBezTo>
                    <a:pt x="163" y="153"/>
                    <a:pt x="162" y="152"/>
                    <a:pt x="160" y="151"/>
                  </a:cubicBezTo>
                  <a:lnTo>
                    <a:pt x="157" y="149"/>
                  </a:lnTo>
                  <a:lnTo>
                    <a:pt x="153" y="147"/>
                  </a:lnTo>
                  <a:lnTo>
                    <a:pt x="147" y="145"/>
                  </a:lnTo>
                  <a:lnTo>
                    <a:pt x="143" y="143"/>
                  </a:lnTo>
                  <a:lnTo>
                    <a:pt x="139" y="143"/>
                  </a:lnTo>
                  <a:lnTo>
                    <a:pt x="135" y="142"/>
                  </a:lnTo>
                  <a:lnTo>
                    <a:pt x="130" y="141"/>
                  </a:lnTo>
                  <a:lnTo>
                    <a:pt x="126" y="140"/>
                  </a:lnTo>
                  <a:lnTo>
                    <a:pt x="122" y="138"/>
                  </a:lnTo>
                  <a:lnTo>
                    <a:pt x="118" y="137"/>
                  </a:lnTo>
                  <a:lnTo>
                    <a:pt x="115" y="135"/>
                  </a:lnTo>
                  <a:lnTo>
                    <a:pt x="111" y="133"/>
                  </a:lnTo>
                  <a:lnTo>
                    <a:pt x="108" y="132"/>
                  </a:lnTo>
                  <a:lnTo>
                    <a:pt x="105" y="129"/>
                  </a:lnTo>
                  <a:lnTo>
                    <a:pt x="103" y="127"/>
                  </a:lnTo>
                  <a:lnTo>
                    <a:pt x="100" y="125"/>
                  </a:lnTo>
                  <a:lnTo>
                    <a:pt x="98" y="122"/>
                  </a:lnTo>
                  <a:lnTo>
                    <a:pt x="96" y="120"/>
                  </a:lnTo>
                  <a:lnTo>
                    <a:pt x="94" y="117"/>
                  </a:lnTo>
                  <a:lnTo>
                    <a:pt x="93" y="114"/>
                  </a:lnTo>
                  <a:lnTo>
                    <a:pt x="92" y="112"/>
                  </a:lnTo>
                  <a:lnTo>
                    <a:pt x="91" y="109"/>
                  </a:lnTo>
                  <a:lnTo>
                    <a:pt x="90" y="106"/>
                  </a:lnTo>
                  <a:lnTo>
                    <a:pt x="89" y="104"/>
                  </a:lnTo>
                  <a:lnTo>
                    <a:pt x="89" y="106"/>
                  </a:lnTo>
                  <a:lnTo>
                    <a:pt x="88" y="109"/>
                  </a:lnTo>
                  <a:lnTo>
                    <a:pt x="88" y="111"/>
                  </a:lnTo>
                  <a:lnTo>
                    <a:pt x="87" y="114"/>
                  </a:lnTo>
                  <a:lnTo>
                    <a:pt x="86" y="116"/>
                  </a:lnTo>
                  <a:lnTo>
                    <a:pt x="84" y="118"/>
                  </a:lnTo>
                  <a:lnTo>
                    <a:pt x="83" y="120"/>
                  </a:lnTo>
                  <a:lnTo>
                    <a:pt x="81" y="123"/>
                  </a:lnTo>
                  <a:lnTo>
                    <a:pt x="80" y="125"/>
                  </a:lnTo>
                  <a:lnTo>
                    <a:pt x="78" y="127"/>
                  </a:lnTo>
                  <a:lnTo>
                    <a:pt x="75" y="129"/>
                  </a:lnTo>
                  <a:lnTo>
                    <a:pt x="73" y="131"/>
                  </a:lnTo>
                  <a:lnTo>
                    <a:pt x="70" y="133"/>
                  </a:lnTo>
                  <a:lnTo>
                    <a:pt x="68" y="134"/>
                  </a:lnTo>
                  <a:lnTo>
                    <a:pt x="66" y="136"/>
                  </a:lnTo>
                  <a:lnTo>
                    <a:pt x="61" y="138"/>
                  </a:lnTo>
                  <a:cubicBezTo>
                    <a:pt x="58" y="139"/>
                    <a:pt x="55" y="140"/>
                    <a:pt x="53" y="142"/>
                  </a:cubicBezTo>
                  <a:cubicBezTo>
                    <a:pt x="49" y="143"/>
                    <a:pt x="46" y="144"/>
                    <a:pt x="43" y="145"/>
                  </a:cubicBezTo>
                  <a:lnTo>
                    <a:pt x="41" y="225"/>
                  </a:lnTo>
                  <a:cubicBezTo>
                    <a:pt x="41" y="233"/>
                    <a:pt x="42" y="241"/>
                    <a:pt x="42" y="249"/>
                  </a:cubicBezTo>
                  <a:cubicBezTo>
                    <a:pt x="42" y="255"/>
                    <a:pt x="43" y="260"/>
                    <a:pt x="43" y="265"/>
                  </a:cubicBezTo>
                  <a:cubicBezTo>
                    <a:pt x="44" y="269"/>
                    <a:pt x="44" y="272"/>
                    <a:pt x="45" y="275"/>
                  </a:cubicBezTo>
                  <a:cubicBezTo>
                    <a:pt x="45" y="278"/>
                    <a:pt x="46" y="281"/>
                    <a:pt x="47" y="284"/>
                  </a:cubicBezTo>
                  <a:lnTo>
                    <a:pt x="48" y="290"/>
                  </a:lnTo>
                  <a:lnTo>
                    <a:pt x="49" y="297"/>
                  </a:lnTo>
                  <a:cubicBezTo>
                    <a:pt x="49" y="300"/>
                    <a:pt x="49" y="303"/>
                    <a:pt x="49" y="307"/>
                  </a:cubicBezTo>
                  <a:cubicBezTo>
                    <a:pt x="50" y="310"/>
                    <a:pt x="50" y="314"/>
                    <a:pt x="50" y="317"/>
                  </a:cubicBezTo>
                  <a:cubicBezTo>
                    <a:pt x="50" y="322"/>
                    <a:pt x="50" y="327"/>
                    <a:pt x="50" y="332"/>
                  </a:cubicBezTo>
                  <a:lnTo>
                    <a:pt x="49" y="349"/>
                  </a:lnTo>
                  <a:cubicBezTo>
                    <a:pt x="49" y="358"/>
                    <a:pt x="48" y="368"/>
                    <a:pt x="47" y="378"/>
                  </a:cubicBezTo>
                  <a:lnTo>
                    <a:pt x="46" y="381"/>
                  </a:lnTo>
                  <a:moveTo>
                    <a:pt x="89" y="104"/>
                  </a:moveTo>
                  <a:cubicBezTo>
                    <a:pt x="89" y="103"/>
                    <a:pt x="89" y="101"/>
                    <a:pt x="89" y="99"/>
                  </a:cubicBezTo>
                  <a:lnTo>
                    <a:pt x="89" y="96"/>
                  </a:lnTo>
                  <a:lnTo>
                    <a:pt x="89" y="94"/>
                  </a:lnTo>
                  <a:lnTo>
                    <a:pt x="89" y="92"/>
                  </a:lnTo>
                  <a:lnTo>
                    <a:pt x="90" y="94"/>
                  </a:lnTo>
                  <a:lnTo>
                    <a:pt x="90" y="96"/>
                  </a:lnTo>
                  <a:cubicBezTo>
                    <a:pt x="90" y="99"/>
                    <a:pt x="90" y="102"/>
                    <a:pt x="89" y="104"/>
                  </a:cubicBezTo>
                  <a:moveTo>
                    <a:pt x="89" y="92"/>
                  </a:moveTo>
                  <a:cubicBezTo>
                    <a:pt x="90" y="90"/>
                    <a:pt x="90" y="89"/>
                    <a:pt x="91" y="87"/>
                  </a:cubicBezTo>
                  <a:lnTo>
                    <a:pt x="91" y="85"/>
                  </a:lnTo>
                  <a:lnTo>
                    <a:pt x="92" y="83"/>
                  </a:lnTo>
                  <a:lnTo>
                    <a:pt x="94" y="80"/>
                  </a:lnTo>
                  <a:lnTo>
                    <a:pt x="97" y="77"/>
                  </a:lnTo>
                  <a:lnTo>
                    <a:pt x="102" y="74"/>
                  </a:lnTo>
                  <a:lnTo>
                    <a:pt x="105" y="73"/>
                  </a:lnTo>
                  <a:cubicBezTo>
                    <a:pt x="106" y="73"/>
                    <a:pt x="108" y="73"/>
                    <a:pt x="109" y="72"/>
                  </a:cubicBezTo>
                  <a:lnTo>
                    <a:pt x="109" y="72"/>
                  </a:lnTo>
                  <a:lnTo>
                    <a:pt x="109" y="67"/>
                  </a:lnTo>
                  <a:lnTo>
                    <a:pt x="110" y="63"/>
                  </a:lnTo>
                  <a:lnTo>
                    <a:pt x="112" y="58"/>
                  </a:lnTo>
                  <a:lnTo>
                    <a:pt x="115" y="55"/>
                  </a:lnTo>
                  <a:lnTo>
                    <a:pt x="117" y="53"/>
                  </a:lnTo>
                  <a:lnTo>
                    <a:pt x="115" y="51"/>
                  </a:lnTo>
                  <a:lnTo>
                    <a:pt x="114" y="49"/>
                  </a:lnTo>
                  <a:lnTo>
                    <a:pt x="113" y="47"/>
                  </a:lnTo>
                  <a:lnTo>
                    <a:pt x="112" y="45"/>
                  </a:lnTo>
                  <a:lnTo>
                    <a:pt x="112" y="42"/>
                  </a:lnTo>
                  <a:lnTo>
                    <a:pt x="111" y="40"/>
                  </a:lnTo>
                  <a:lnTo>
                    <a:pt x="111" y="37"/>
                  </a:lnTo>
                  <a:lnTo>
                    <a:pt x="111" y="35"/>
                  </a:lnTo>
                  <a:lnTo>
                    <a:pt x="111" y="33"/>
                  </a:lnTo>
                  <a:cubicBezTo>
                    <a:pt x="111" y="31"/>
                    <a:pt x="111" y="29"/>
                    <a:pt x="111" y="28"/>
                  </a:cubicBezTo>
                  <a:cubicBezTo>
                    <a:pt x="111" y="27"/>
                    <a:pt x="111" y="26"/>
                    <a:pt x="111" y="25"/>
                  </a:cubicBezTo>
                  <a:cubicBezTo>
                    <a:pt x="111" y="24"/>
                    <a:pt x="112" y="22"/>
                    <a:pt x="112" y="20"/>
                  </a:cubicBezTo>
                  <a:lnTo>
                    <a:pt x="108" y="11"/>
                  </a:lnTo>
                  <a:lnTo>
                    <a:pt x="106" y="8"/>
                  </a:lnTo>
                  <a:lnTo>
                    <a:pt x="103" y="3"/>
                  </a:lnTo>
                  <a:cubicBezTo>
                    <a:pt x="102" y="2"/>
                    <a:pt x="101" y="1"/>
                    <a:pt x="100" y="0"/>
                  </a:cubicBezTo>
                  <a:cubicBezTo>
                    <a:pt x="98" y="0"/>
                    <a:pt x="96" y="0"/>
                    <a:pt x="95" y="0"/>
                  </a:cubicBezTo>
                  <a:cubicBezTo>
                    <a:pt x="93" y="0"/>
                    <a:pt x="91" y="0"/>
                    <a:pt x="90" y="1"/>
                  </a:cubicBezTo>
                  <a:cubicBezTo>
                    <a:pt x="88" y="1"/>
                    <a:pt x="86" y="2"/>
                    <a:pt x="85" y="2"/>
                  </a:cubicBezTo>
                  <a:cubicBezTo>
                    <a:pt x="83" y="3"/>
                    <a:pt x="82" y="3"/>
                    <a:pt x="81" y="4"/>
                  </a:cubicBezTo>
                  <a:cubicBezTo>
                    <a:pt x="80" y="4"/>
                    <a:pt x="79" y="5"/>
                    <a:pt x="78" y="5"/>
                  </a:cubicBezTo>
                  <a:cubicBezTo>
                    <a:pt x="76" y="6"/>
                    <a:pt x="74" y="8"/>
                    <a:pt x="73" y="10"/>
                  </a:cubicBezTo>
                  <a:cubicBezTo>
                    <a:pt x="72" y="12"/>
                    <a:pt x="72" y="14"/>
                    <a:pt x="71" y="15"/>
                  </a:cubicBezTo>
                  <a:cubicBezTo>
                    <a:pt x="71" y="18"/>
                    <a:pt x="70" y="21"/>
                    <a:pt x="70" y="24"/>
                  </a:cubicBezTo>
                  <a:cubicBezTo>
                    <a:pt x="70" y="26"/>
                    <a:pt x="70" y="28"/>
                    <a:pt x="70" y="30"/>
                  </a:cubicBezTo>
                  <a:cubicBezTo>
                    <a:pt x="70" y="32"/>
                    <a:pt x="70" y="33"/>
                    <a:pt x="70" y="34"/>
                  </a:cubicBezTo>
                  <a:cubicBezTo>
                    <a:pt x="70" y="37"/>
                    <a:pt x="70" y="39"/>
                    <a:pt x="71" y="41"/>
                  </a:cubicBezTo>
                  <a:cubicBezTo>
                    <a:pt x="71" y="43"/>
                    <a:pt x="71" y="45"/>
                    <a:pt x="72" y="47"/>
                  </a:cubicBezTo>
                  <a:cubicBezTo>
                    <a:pt x="73" y="49"/>
                    <a:pt x="73" y="52"/>
                    <a:pt x="74" y="54"/>
                  </a:cubicBezTo>
                  <a:lnTo>
                    <a:pt x="76" y="57"/>
                  </a:lnTo>
                  <a:cubicBezTo>
                    <a:pt x="79" y="64"/>
                    <a:pt x="82" y="71"/>
                    <a:pt x="85" y="78"/>
                  </a:cubicBezTo>
                  <a:cubicBezTo>
                    <a:pt x="86" y="80"/>
                    <a:pt x="87" y="82"/>
                    <a:pt x="87" y="83"/>
                  </a:cubicBezTo>
                  <a:lnTo>
                    <a:pt x="88" y="88"/>
                  </a:lnTo>
                  <a:cubicBezTo>
                    <a:pt x="89" y="89"/>
                    <a:pt x="89" y="90"/>
                    <a:pt x="89" y="92"/>
                  </a:cubicBezTo>
                  <a:moveTo>
                    <a:pt x="3" y="222"/>
                  </a:moveTo>
                  <a:cubicBezTo>
                    <a:pt x="4" y="221"/>
                    <a:pt x="4" y="220"/>
                    <a:pt x="5" y="219"/>
                  </a:cubicBezTo>
                  <a:lnTo>
                    <a:pt x="27" y="151"/>
                  </a:lnTo>
                  <a:cubicBezTo>
                    <a:pt x="23" y="152"/>
                    <a:pt x="19" y="153"/>
                    <a:pt x="16" y="155"/>
                  </a:cubicBezTo>
                  <a:lnTo>
                    <a:pt x="15" y="155"/>
                  </a:lnTo>
                  <a:cubicBezTo>
                    <a:pt x="15" y="156"/>
                    <a:pt x="15" y="156"/>
                    <a:pt x="14" y="156"/>
                  </a:cubicBezTo>
                  <a:cubicBezTo>
                    <a:pt x="12" y="158"/>
                    <a:pt x="11" y="161"/>
                    <a:pt x="9" y="163"/>
                  </a:cubicBezTo>
                  <a:cubicBezTo>
                    <a:pt x="8" y="171"/>
                    <a:pt x="6" y="179"/>
                    <a:pt x="5" y="187"/>
                  </a:cubicBezTo>
                  <a:cubicBezTo>
                    <a:pt x="4" y="195"/>
                    <a:pt x="2" y="202"/>
                    <a:pt x="2" y="209"/>
                  </a:cubicBezTo>
                  <a:cubicBezTo>
                    <a:pt x="2" y="213"/>
                    <a:pt x="1" y="217"/>
                    <a:pt x="1" y="221"/>
                  </a:cubicBezTo>
                  <a:cubicBezTo>
                    <a:pt x="1" y="227"/>
                    <a:pt x="0" y="233"/>
                    <a:pt x="0" y="240"/>
                  </a:cubicBezTo>
                  <a:cubicBezTo>
                    <a:pt x="0" y="235"/>
                    <a:pt x="1" y="231"/>
                    <a:pt x="2" y="227"/>
                  </a:cubicBezTo>
                  <a:cubicBezTo>
                    <a:pt x="3" y="225"/>
                    <a:pt x="3" y="224"/>
                    <a:pt x="3" y="222"/>
                  </a:cubicBezTo>
                </a:path>
              </a:pathLst>
            </a:custGeom>
            <a:solidFill>
              <a:srgbClr val="EDDBA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7" name="Google Shape;2237;p30"/>
            <p:cNvSpPr/>
            <p:nvPr/>
          </p:nvSpPr>
          <p:spPr>
            <a:xfrm>
              <a:off x="2278" y="2092"/>
              <a:ext cx="205" cy="775"/>
            </a:xfrm>
            <a:custGeom>
              <a:rect b="b" l="l" r="r" t="t"/>
              <a:pathLst>
                <a:path extrusionOk="0" h="155" w="41">
                  <a:moveTo>
                    <a:pt x="29" y="5"/>
                  </a:moveTo>
                  <a:cubicBezTo>
                    <a:pt x="29" y="5"/>
                    <a:pt x="26" y="0"/>
                    <a:pt x="23" y="0"/>
                  </a:cubicBezTo>
                  <a:cubicBezTo>
                    <a:pt x="19" y="0"/>
                    <a:pt x="17" y="7"/>
                    <a:pt x="18" y="12"/>
                  </a:cubicBezTo>
                  <a:cubicBezTo>
                    <a:pt x="19" y="16"/>
                    <a:pt x="19" y="38"/>
                    <a:pt x="18" y="45"/>
                  </a:cubicBezTo>
                  <a:cubicBezTo>
                    <a:pt x="17" y="52"/>
                    <a:pt x="17" y="74"/>
                    <a:pt x="14" y="81"/>
                  </a:cubicBezTo>
                  <a:cubicBezTo>
                    <a:pt x="11" y="89"/>
                    <a:pt x="9" y="115"/>
                    <a:pt x="7" y="121"/>
                  </a:cubicBezTo>
                  <a:cubicBezTo>
                    <a:pt x="6" y="126"/>
                    <a:pt x="0" y="140"/>
                    <a:pt x="0" y="147"/>
                  </a:cubicBezTo>
                  <a:cubicBezTo>
                    <a:pt x="0" y="154"/>
                    <a:pt x="4" y="155"/>
                    <a:pt x="7" y="154"/>
                  </a:cubicBezTo>
                  <a:cubicBezTo>
                    <a:pt x="10" y="152"/>
                    <a:pt x="13" y="150"/>
                    <a:pt x="13" y="150"/>
                  </a:cubicBezTo>
                  <a:cubicBezTo>
                    <a:pt x="13" y="150"/>
                    <a:pt x="14" y="154"/>
                    <a:pt x="18" y="154"/>
                  </a:cubicBezTo>
                  <a:cubicBezTo>
                    <a:pt x="21" y="154"/>
                    <a:pt x="23" y="150"/>
                    <a:pt x="22" y="145"/>
                  </a:cubicBezTo>
                  <a:cubicBezTo>
                    <a:pt x="21" y="141"/>
                    <a:pt x="19" y="131"/>
                    <a:pt x="21" y="124"/>
                  </a:cubicBezTo>
                  <a:cubicBezTo>
                    <a:pt x="22" y="118"/>
                    <a:pt x="25" y="81"/>
                    <a:pt x="26" y="78"/>
                  </a:cubicBezTo>
                  <a:cubicBezTo>
                    <a:pt x="26" y="74"/>
                    <a:pt x="33" y="31"/>
                    <a:pt x="34" y="26"/>
                  </a:cubicBezTo>
                  <a:cubicBezTo>
                    <a:pt x="35" y="22"/>
                    <a:pt x="38" y="17"/>
                    <a:pt x="39" y="14"/>
                  </a:cubicBezTo>
                  <a:cubicBezTo>
                    <a:pt x="40" y="10"/>
                    <a:pt x="41" y="6"/>
                    <a:pt x="38" y="4"/>
                  </a:cubicBezTo>
                  <a:cubicBezTo>
                    <a:pt x="36" y="2"/>
                    <a:pt x="31" y="2"/>
                    <a:pt x="31" y="2"/>
                  </a:cubicBezTo>
                  <a:lnTo>
                    <a:pt x="29" y="5"/>
                  </a:lnTo>
                </a:path>
              </a:pathLst>
            </a:custGeom>
            <a:solidFill>
              <a:srgbClr val="D1B61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8" name="Google Shape;2238;p30"/>
            <p:cNvSpPr/>
            <p:nvPr/>
          </p:nvSpPr>
          <p:spPr>
            <a:xfrm>
              <a:off x="2393" y="2087"/>
              <a:ext cx="35" cy="35"/>
            </a:xfrm>
            <a:custGeom>
              <a:rect b="b" l="l" r="r" t="t"/>
              <a:pathLst>
                <a:path extrusionOk="0" h="35" w="35">
                  <a:moveTo>
                    <a:pt x="0" y="5"/>
                  </a:moveTo>
                  <a:lnTo>
                    <a:pt x="0" y="5"/>
                  </a:lnTo>
                  <a:lnTo>
                    <a:pt x="20" y="20"/>
                  </a:lnTo>
                  <a:lnTo>
                    <a:pt x="25" y="35"/>
                  </a:lnTo>
                  <a:lnTo>
                    <a:pt x="35" y="30"/>
                  </a:lnTo>
                  <a:lnTo>
                    <a:pt x="25" y="1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9" name="Google Shape;2239;p30"/>
            <p:cNvSpPr/>
            <p:nvPr/>
          </p:nvSpPr>
          <p:spPr>
            <a:xfrm>
              <a:off x="2363" y="2087"/>
              <a:ext cx="30" cy="65"/>
            </a:xfrm>
            <a:custGeom>
              <a:rect b="b" l="l" r="r" t="t"/>
              <a:pathLst>
                <a:path extrusionOk="0" h="65" w="30">
                  <a:moveTo>
                    <a:pt x="10" y="60"/>
                  </a:moveTo>
                  <a:lnTo>
                    <a:pt x="10" y="60"/>
                  </a:lnTo>
                  <a:lnTo>
                    <a:pt x="5" y="45"/>
                  </a:lnTo>
                  <a:lnTo>
                    <a:pt x="10" y="25"/>
                  </a:lnTo>
                  <a:lnTo>
                    <a:pt x="20" y="10"/>
                  </a:lnTo>
                  <a:lnTo>
                    <a:pt x="30" y="5"/>
                  </a:lnTo>
                  <a:lnTo>
                    <a:pt x="30" y="0"/>
                  </a:lnTo>
                  <a:lnTo>
                    <a:pt x="15" y="5"/>
                  </a:lnTo>
                  <a:lnTo>
                    <a:pt x="5" y="25"/>
                  </a:lnTo>
                  <a:lnTo>
                    <a:pt x="0" y="45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10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0" name="Google Shape;2240;p30"/>
            <p:cNvSpPr/>
            <p:nvPr/>
          </p:nvSpPr>
          <p:spPr>
            <a:xfrm>
              <a:off x="2363" y="2147"/>
              <a:ext cx="15" cy="170"/>
            </a:xfrm>
            <a:custGeom>
              <a:rect b="b" l="l" r="r" t="t"/>
              <a:pathLst>
                <a:path extrusionOk="0" h="170" w="15">
                  <a:moveTo>
                    <a:pt x="10" y="170"/>
                  </a:moveTo>
                  <a:lnTo>
                    <a:pt x="10" y="170"/>
                  </a:lnTo>
                  <a:lnTo>
                    <a:pt x="10" y="130"/>
                  </a:lnTo>
                  <a:lnTo>
                    <a:pt x="15" y="80"/>
                  </a:lnTo>
                  <a:lnTo>
                    <a:pt x="10" y="35"/>
                  </a:lnTo>
                  <a:lnTo>
                    <a:pt x="10" y="0"/>
                  </a:lnTo>
                  <a:lnTo>
                    <a:pt x="0" y="5"/>
                  </a:lnTo>
                  <a:lnTo>
                    <a:pt x="5" y="35"/>
                  </a:lnTo>
                  <a:lnTo>
                    <a:pt x="5" y="80"/>
                  </a:lnTo>
                  <a:lnTo>
                    <a:pt x="5" y="130"/>
                  </a:lnTo>
                  <a:lnTo>
                    <a:pt x="0" y="170"/>
                  </a:lnTo>
                  <a:lnTo>
                    <a:pt x="0" y="170"/>
                  </a:lnTo>
                  <a:lnTo>
                    <a:pt x="10" y="1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1" name="Google Shape;2241;p30"/>
            <p:cNvSpPr/>
            <p:nvPr/>
          </p:nvSpPr>
          <p:spPr>
            <a:xfrm>
              <a:off x="2343" y="2317"/>
              <a:ext cx="30" cy="185"/>
            </a:xfrm>
            <a:custGeom>
              <a:rect b="b" l="l" r="r" t="t"/>
              <a:pathLst>
                <a:path extrusionOk="0" h="185" w="30">
                  <a:moveTo>
                    <a:pt x="10" y="185"/>
                  </a:moveTo>
                  <a:lnTo>
                    <a:pt x="10" y="185"/>
                  </a:lnTo>
                  <a:lnTo>
                    <a:pt x="15" y="140"/>
                  </a:lnTo>
                  <a:lnTo>
                    <a:pt x="20" y="90"/>
                  </a:lnTo>
                  <a:lnTo>
                    <a:pt x="25" y="35"/>
                  </a:lnTo>
                  <a:lnTo>
                    <a:pt x="30" y="0"/>
                  </a:lnTo>
                  <a:lnTo>
                    <a:pt x="20" y="0"/>
                  </a:lnTo>
                  <a:lnTo>
                    <a:pt x="20" y="35"/>
                  </a:lnTo>
                  <a:lnTo>
                    <a:pt x="15" y="90"/>
                  </a:lnTo>
                  <a:lnTo>
                    <a:pt x="10" y="140"/>
                  </a:lnTo>
                  <a:lnTo>
                    <a:pt x="0" y="180"/>
                  </a:lnTo>
                  <a:lnTo>
                    <a:pt x="0" y="180"/>
                  </a:lnTo>
                  <a:lnTo>
                    <a:pt x="10" y="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2" name="Google Shape;2242;p30"/>
            <p:cNvSpPr/>
            <p:nvPr/>
          </p:nvSpPr>
          <p:spPr>
            <a:xfrm>
              <a:off x="2313" y="2497"/>
              <a:ext cx="40" cy="200"/>
            </a:xfrm>
            <a:custGeom>
              <a:rect b="b" l="l" r="r" t="t"/>
              <a:pathLst>
                <a:path extrusionOk="0" h="200" w="40">
                  <a:moveTo>
                    <a:pt x="5" y="200"/>
                  </a:moveTo>
                  <a:lnTo>
                    <a:pt x="5" y="200"/>
                  </a:lnTo>
                  <a:lnTo>
                    <a:pt x="10" y="160"/>
                  </a:lnTo>
                  <a:lnTo>
                    <a:pt x="20" y="105"/>
                  </a:lnTo>
                  <a:lnTo>
                    <a:pt x="30" y="45"/>
                  </a:lnTo>
                  <a:lnTo>
                    <a:pt x="40" y="5"/>
                  </a:lnTo>
                  <a:lnTo>
                    <a:pt x="30" y="0"/>
                  </a:lnTo>
                  <a:lnTo>
                    <a:pt x="20" y="45"/>
                  </a:lnTo>
                  <a:lnTo>
                    <a:pt x="10" y="105"/>
                  </a:lnTo>
                  <a:lnTo>
                    <a:pt x="5" y="160"/>
                  </a:lnTo>
                  <a:lnTo>
                    <a:pt x="0" y="200"/>
                  </a:lnTo>
                  <a:lnTo>
                    <a:pt x="0" y="200"/>
                  </a:lnTo>
                  <a:lnTo>
                    <a:pt x="5" y="2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3" name="Google Shape;2243;p30"/>
            <p:cNvSpPr/>
            <p:nvPr/>
          </p:nvSpPr>
          <p:spPr>
            <a:xfrm>
              <a:off x="2278" y="2697"/>
              <a:ext cx="40" cy="130"/>
            </a:xfrm>
            <a:custGeom>
              <a:rect b="b" l="l" r="r" t="t"/>
              <a:pathLst>
                <a:path extrusionOk="0" h="130" w="40">
                  <a:moveTo>
                    <a:pt x="5" y="130"/>
                  </a:moveTo>
                  <a:lnTo>
                    <a:pt x="5" y="130"/>
                  </a:lnTo>
                  <a:lnTo>
                    <a:pt x="20" y="60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15" y="60"/>
                  </a:lnTo>
                  <a:lnTo>
                    <a:pt x="0" y="130"/>
                  </a:lnTo>
                  <a:lnTo>
                    <a:pt x="0" y="130"/>
                  </a:lnTo>
                  <a:lnTo>
                    <a:pt x="5" y="1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4" name="Google Shape;2244;p30"/>
            <p:cNvSpPr/>
            <p:nvPr/>
          </p:nvSpPr>
          <p:spPr>
            <a:xfrm>
              <a:off x="2278" y="2827"/>
              <a:ext cx="35" cy="40"/>
            </a:xfrm>
            <a:custGeom>
              <a:rect b="b" l="l" r="r" t="t"/>
              <a:pathLst>
                <a:path extrusionOk="0" h="40" w="35">
                  <a:moveTo>
                    <a:pt x="30" y="30"/>
                  </a:moveTo>
                  <a:lnTo>
                    <a:pt x="30" y="30"/>
                  </a:lnTo>
                  <a:lnTo>
                    <a:pt x="25" y="30"/>
                  </a:lnTo>
                  <a:lnTo>
                    <a:pt x="15" y="30"/>
                  </a:lnTo>
                  <a:lnTo>
                    <a:pt x="10" y="2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10" y="35"/>
                  </a:lnTo>
                  <a:lnTo>
                    <a:pt x="20" y="40"/>
                  </a:lnTo>
                  <a:lnTo>
                    <a:pt x="35" y="40"/>
                  </a:lnTo>
                  <a:lnTo>
                    <a:pt x="35" y="40"/>
                  </a:lnTo>
                  <a:lnTo>
                    <a:pt x="30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5" name="Google Shape;2245;p30"/>
            <p:cNvSpPr/>
            <p:nvPr/>
          </p:nvSpPr>
          <p:spPr>
            <a:xfrm>
              <a:off x="2308" y="2837"/>
              <a:ext cx="40" cy="30"/>
            </a:xfrm>
            <a:custGeom>
              <a:rect b="b" l="l" r="r" t="t"/>
              <a:pathLst>
                <a:path extrusionOk="0" h="30" w="40">
                  <a:moveTo>
                    <a:pt x="40" y="0"/>
                  </a:moveTo>
                  <a:lnTo>
                    <a:pt x="35" y="0"/>
                  </a:lnTo>
                  <a:lnTo>
                    <a:pt x="20" y="5"/>
                  </a:lnTo>
                  <a:lnTo>
                    <a:pt x="0" y="20"/>
                  </a:lnTo>
                  <a:lnTo>
                    <a:pt x="5" y="30"/>
                  </a:lnTo>
                  <a:lnTo>
                    <a:pt x="25" y="15"/>
                  </a:lnTo>
                  <a:lnTo>
                    <a:pt x="40" y="5"/>
                  </a:lnTo>
                  <a:lnTo>
                    <a:pt x="30" y="5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6" name="Google Shape;2246;p30"/>
            <p:cNvSpPr/>
            <p:nvPr/>
          </p:nvSpPr>
          <p:spPr>
            <a:xfrm>
              <a:off x="2338" y="2837"/>
              <a:ext cx="30" cy="30"/>
            </a:xfrm>
            <a:custGeom>
              <a:rect b="b" l="l" r="r" t="t"/>
              <a:pathLst>
                <a:path extrusionOk="0" h="30" w="30">
                  <a:moveTo>
                    <a:pt x="30" y="25"/>
                  </a:moveTo>
                  <a:lnTo>
                    <a:pt x="30" y="25"/>
                  </a:lnTo>
                  <a:lnTo>
                    <a:pt x="15" y="10"/>
                  </a:lnTo>
                  <a:lnTo>
                    <a:pt x="10" y="0"/>
                  </a:lnTo>
                  <a:lnTo>
                    <a:pt x="0" y="5"/>
                  </a:lnTo>
                  <a:lnTo>
                    <a:pt x="10" y="20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3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7" name="Google Shape;2247;p30"/>
            <p:cNvSpPr/>
            <p:nvPr/>
          </p:nvSpPr>
          <p:spPr>
            <a:xfrm>
              <a:off x="2368" y="2817"/>
              <a:ext cx="25" cy="50"/>
            </a:xfrm>
            <a:custGeom>
              <a:rect b="b" l="l" r="r" t="t"/>
              <a:pathLst>
                <a:path extrusionOk="0" h="50" w="25">
                  <a:moveTo>
                    <a:pt x="15" y="0"/>
                  </a:moveTo>
                  <a:lnTo>
                    <a:pt x="15" y="0"/>
                  </a:lnTo>
                  <a:lnTo>
                    <a:pt x="15" y="15"/>
                  </a:lnTo>
                  <a:lnTo>
                    <a:pt x="15" y="30"/>
                  </a:lnTo>
                  <a:lnTo>
                    <a:pt x="10" y="40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15" y="45"/>
                  </a:lnTo>
                  <a:lnTo>
                    <a:pt x="20" y="35"/>
                  </a:lnTo>
                  <a:lnTo>
                    <a:pt x="25" y="2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8" name="Google Shape;2248;p30"/>
            <p:cNvSpPr/>
            <p:nvPr/>
          </p:nvSpPr>
          <p:spPr>
            <a:xfrm>
              <a:off x="2378" y="2712"/>
              <a:ext cx="15" cy="105"/>
            </a:xfrm>
            <a:custGeom>
              <a:rect b="b" l="l" r="r" t="t"/>
              <a:pathLst>
                <a:path extrusionOk="0" h="105" w="15">
                  <a:moveTo>
                    <a:pt x="0" y="0"/>
                  </a:moveTo>
                  <a:lnTo>
                    <a:pt x="0" y="0"/>
                  </a:lnTo>
                  <a:lnTo>
                    <a:pt x="0" y="60"/>
                  </a:lnTo>
                  <a:lnTo>
                    <a:pt x="5" y="105"/>
                  </a:lnTo>
                  <a:lnTo>
                    <a:pt x="15" y="105"/>
                  </a:lnTo>
                  <a:lnTo>
                    <a:pt x="10" y="6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9" name="Google Shape;2249;p30"/>
            <p:cNvSpPr/>
            <p:nvPr/>
          </p:nvSpPr>
          <p:spPr>
            <a:xfrm>
              <a:off x="2378" y="2482"/>
              <a:ext cx="35" cy="230"/>
            </a:xfrm>
            <a:custGeom>
              <a:rect b="b" l="l" r="r" t="t"/>
              <a:pathLst>
                <a:path extrusionOk="0" h="230" w="35">
                  <a:moveTo>
                    <a:pt x="25" y="0"/>
                  </a:moveTo>
                  <a:lnTo>
                    <a:pt x="25" y="0"/>
                  </a:lnTo>
                  <a:lnTo>
                    <a:pt x="20" y="40"/>
                  </a:lnTo>
                  <a:lnTo>
                    <a:pt x="15" y="110"/>
                  </a:lnTo>
                  <a:lnTo>
                    <a:pt x="5" y="185"/>
                  </a:lnTo>
                  <a:lnTo>
                    <a:pt x="0" y="230"/>
                  </a:lnTo>
                  <a:lnTo>
                    <a:pt x="10" y="230"/>
                  </a:lnTo>
                  <a:lnTo>
                    <a:pt x="15" y="185"/>
                  </a:lnTo>
                  <a:lnTo>
                    <a:pt x="20" y="110"/>
                  </a:lnTo>
                  <a:lnTo>
                    <a:pt x="30" y="4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0" name="Google Shape;2250;p30"/>
            <p:cNvSpPr/>
            <p:nvPr/>
          </p:nvSpPr>
          <p:spPr>
            <a:xfrm>
              <a:off x="2403" y="2222"/>
              <a:ext cx="50" cy="260"/>
            </a:xfrm>
            <a:custGeom>
              <a:rect b="b" l="l" r="r" t="t"/>
              <a:pathLst>
                <a:path extrusionOk="0" h="260" w="50">
                  <a:moveTo>
                    <a:pt x="40" y="0"/>
                  </a:moveTo>
                  <a:lnTo>
                    <a:pt x="40" y="0"/>
                  </a:lnTo>
                  <a:lnTo>
                    <a:pt x="35" y="50"/>
                  </a:lnTo>
                  <a:lnTo>
                    <a:pt x="20" y="130"/>
                  </a:lnTo>
                  <a:lnTo>
                    <a:pt x="5" y="215"/>
                  </a:lnTo>
                  <a:lnTo>
                    <a:pt x="0" y="260"/>
                  </a:lnTo>
                  <a:lnTo>
                    <a:pt x="10" y="260"/>
                  </a:lnTo>
                  <a:lnTo>
                    <a:pt x="15" y="215"/>
                  </a:lnTo>
                  <a:lnTo>
                    <a:pt x="30" y="130"/>
                  </a:lnTo>
                  <a:lnTo>
                    <a:pt x="40" y="50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1" name="Google Shape;2251;p30"/>
            <p:cNvSpPr/>
            <p:nvPr/>
          </p:nvSpPr>
          <p:spPr>
            <a:xfrm>
              <a:off x="2443" y="2157"/>
              <a:ext cx="35" cy="70"/>
            </a:xfrm>
            <a:custGeom>
              <a:rect b="b" l="l" r="r" t="t"/>
              <a:pathLst>
                <a:path extrusionOk="0" h="70" w="35">
                  <a:moveTo>
                    <a:pt x="25" y="0"/>
                  </a:moveTo>
                  <a:lnTo>
                    <a:pt x="25" y="0"/>
                  </a:lnTo>
                  <a:lnTo>
                    <a:pt x="15" y="30"/>
                  </a:lnTo>
                  <a:lnTo>
                    <a:pt x="0" y="65"/>
                  </a:lnTo>
                  <a:lnTo>
                    <a:pt x="10" y="70"/>
                  </a:lnTo>
                  <a:lnTo>
                    <a:pt x="20" y="35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p30"/>
            <p:cNvSpPr/>
            <p:nvPr/>
          </p:nvSpPr>
          <p:spPr>
            <a:xfrm>
              <a:off x="2468" y="2107"/>
              <a:ext cx="15" cy="55"/>
            </a:xfrm>
            <a:custGeom>
              <a:rect b="b" l="l" r="r" t="t"/>
              <a:pathLst>
                <a:path extrusionOk="0" h="55" w="15">
                  <a:moveTo>
                    <a:pt x="0" y="10"/>
                  </a:moveTo>
                  <a:lnTo>
                    <a:pt x="0" y="10"/>
                  </a:lnTo>
                  <a:lnTo>
                    <a:pt x="5" y="15"/>
                  </a:lnTo>
                  <a:lnTo>
                    <a:pt x="5" y="25"/>
                  </a:lnTo>
                  <a:lnTo>
                    <a:pt x="5" y="40"/>
                  </a:lnTo>
                  <a:lnTo>
                    <a:pt x="0" y="50"/>
                  </a:lnTo>
                  <a:lnTo>
                    <a:pt x="10" y="55"/>
                  </a:lnTo>
                  <a:lnTo>
                    <a:pt x="15" y="40"/>
                  </a:lnTo>
                  <a:lnTo>
                    <a:pt x="15" y="25"/>
                  </a:lnTo>
                  <a:lnTo>
                    <a:pt x="15" y="10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30"/>
            <p:cNvSpPr/>
            <p:nvPr/>
          </p:nvSpPr>
          <p:spPr>
            <a:xfrm>
              <a:off x="2433" y="2097"/>
              <a:ext cx="40" cy="20"/>
            </a:xfrm>
            <a:custGeom>
              <a:rect b="b" l="l" r="r" t="t"/>
              <a:pathLst>
                <a:path extrusionOk="0" h="20" w="40">
                  <a:moveTo>
                    <a:pt x="5" y="5"/>
                  </a:moveTo>
                  <a:lnTo>
                    <a:pt x="0" y="10"/>
                  </a:lnTo>
                  <a:lnTo>
                    <a:pt x="15" y="10"/>
                  </a:lnTo>
                  <a:lnTo>
                    <a:pt x="35" y="20"/>
                  </a:lnTo>
                  <a:lnTo>
                    <a:pt x="40" y="10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30"/>
            <p:cNvSpPr/>
            <p:nvPr/>
          </p:nvSpPr>
          <p:spPr>
            <a:xfrm>
              <a:off x="2418" y="2097"/>
              <a:ext cx="20" cy="30"/>
            </a:xfrm>
            <a:custGeom>
              <a:rect b="b" l="l" r="r" t="t"/>
              <a:pathLst>
                <a:path extrusionOk="0" h="30" w="20">
                  <a:moveTo>
                    <a:pt x="0" y="25"/>
                  </a:moveTo>
                  <a:lnTo>
                    <a:pt x="10" y="25"/>
                  </a:lnTo>
                  <a:lnTo>
                    <a:pt x="20" y="5"/>
                  </a:lnTo>
                  <a:lnTo>
                    <a:pt x="15" y="0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5" y="30"/>
                  </a:lnTo>
                  <a:lnTo>
                    <a:pt x="10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30"/>
            <p:cNvSpPr/>
            <p:nvPr/>
          </p:nvSpPr>
          <p:spPr>
            <a:xfrm>
              <a:off x="3153" y="2092"/>
              <a:ext cx="205" cy="775"/>
            </a:xfrm>
            <a:custGeom>
              <a:rect b="b" l="l" r="r" t="t"/>
              <a:pathLst>
                <a:path extrusionOk="0" h="155" w="41">
                  <a:moveTo>
                    <a:pt x="12" y="5"/>
                  </a:moveTo>
                  <a:cubicBezTo>
                    <a:pt x="12" y="5"/>
                    <a:pt x="15" y="0"/>
                    <a:pt x="18" y="0"/>
                  </a:cubicBezTo>
                  <a:cubicBezTo>
                    <a:pt x="22" y="0"/>
                    <a:pt x="25" y="7"/>
                    <a:pt x="23" y="12"/>
                  </a:cubicBezTo>
                  <a:cubicBezTo>
                    <a:pt x="22" y="16"/>
                    <a:pt x="23" y="38"/>
                    <a:pt x="23" y="45"/>
                  </a:cubicBezTo>
                  <a:cubicBezTo>
                    <a:pt x="24" y="52"/>
                    <a:pt x="25" y="74"/>
                    <a:pt x="27" y="81"/>
                  </a:cubicBezTo>
                  <a:cubicBezTo>
                    <a:pt x="30" y="89"/>
                    <a:pt x="32" y="115"/>
                    <a:pt x="34" y="121"/>
                  </a:cubicBezTo>
                  <a:cubicBezTo>
                    <a:pt x="35" y="126"/>
                    <a:pt x="41" y="140"/>
                    <a:pt x="41" y="147"/>
                  </a:cubicBezTo>
                  <a:cubicBezTo>
                    <a:pt x="41" y="154"/>
                    <a:pt x="37" y="155"/>
                    <a:pt x="35" y="154"/>
                  </a:cubicBezTo>
                  <a:cubicBezTo>
                    <a:pt x="32" y="152"/>
                    <a:pt x="28" y="150"/>
                    <a:pt x="28" y="150"/>
                  </a:cubicBezTo>
                  <a:cubicBezTo>
                    <a:pt x="28" y="150"/>
                    <a:pt x="27" y="154"/>
                    <a:pt x="23" y="154"/>
                  </a:cubicBezTo>
                  <a:cubicBezTo>
                    <a:pt x="20" y="154"/>
                    <a:pt x="18" y="150"/>
                    <a:pt x="19" y="145"/>
                  </a:cubicBezTo>
                  <a:cubicBezTo>
                    <a:pt x="20" y="141"/>
                    <a:pt x="22" y="131"/>
                    <a:pt x="20" y="124"/>
                  </a:cubicBezTo>
                  <a:cubicBezTo>
                    <a:pt x="19" y="118"/>
                    <a:pt x="16" y="81"/>
                    <a:pt x="15" y="78"/>
                  </a:cubicBezTo>
                  <a:cubicBezTo>
                    <a:pt x="15" y="74"/>
                    <a:pt x="8" y="31"/>
                    <a:pt x="7" y="26"/>
                  </a:cubicBezTo>
                  <a:cubicBezTo>
                    <a:pt x="6" y="22"/>
                    <a:pt x="4" y="17"/>
                    <a:pt x="2" y="14"/>
                  </a:cubicBezTo>
                  <a:cubicBezTo>
                    <a:pt x="1" y="10"/>
                    <a:pt x="0" y="6"/>
                    <a:pt x="3" y="4"/>
                  </a:cubicBezTo>
                  <a:cubicBezTo>
                    <a:pt x="6" y="2"/>
                    <a:pt x="10" y="2"/>
                    <a:pt x="10" y="2"/>
                  </a:cubicBezTo>
                  <a:lnTo>
                    <a:pt x="12" y="5"/>
                  </a:lnTo>
                </a:path>
              </a:pathLst>
            </a:custGeom>
            <a:solidFill>
              <a:srgbClr val="D1B61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6" name="Google Shape;2256;p30"/>
            <p:cNvSpPr/>
            <p:nvPr/>
          </p:nvSpPr>
          <p:spPr>
            <a:xfrm>
              <a:off x="3208" y="2087"/>
              <a:ext cx="35" cy="35"/>
            </a:xfrm>
            <a:custGeom>
              <a:rect b="b" l="l" r="r" t="t"/>
              <a:pathLst>
                <a:path extrusionOk="0" h="35" w="35">
                  <a:moveTo>
                    <a:pt x="35" y="0"/>
                  </a:moveTo>
                  <a:lnTo>
                    <a:pt x="35" y="0"/>
                  </a:lnTo>
                  <a:lnTo>
                    <a:pt x="10" y="15"/>
                  </a:lnTo>
                  <a:lnTo>
                    <a:pt x="0" y="30"/>
                  </a:lnTo>
                  <a:lnTo>
                    <a:pt x="10" y="35"/>
                  </a:lnTo>
                  <a:lnTo>
                    <a:pt x="15" y="20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7" name="Google Shape;2257;p30"/>
            <p:cNvSpPr/>
            <p:nvPr/>
          </p:nvSpPr>
          <p:spPr>
            <a:xfrm>
              <a:off x="3243" y="2087"/>
              <a:ext cx="30" cy="65"/>
            </a:xfrm>
            <a:custGeom>
              <a:rect b="b" l="l" r="r" t="t"/>
              <a:pathLst>
                <a:path extrusionOk="0" h="65" w="30">
                  <a:moveTo>
                    <a:pt x="30" y="65"/>
                  </a:moveTo>
                  <a:lnTo>
                    <a:pt x="30" y="65"/>
                  </a:lnTo>
                  <a:lnTo>
                    <a:pt x="30" y="45"/>
                  </a:lnTo>
                  <a:lnTo>
                    <a:pt x="25" y="25"/>
                  </a:lnTo>
                  <a:lnTo>
                    <a:pt x="15" y="5"/>
                  </a:lnTo>
                  <a:lnTo>
                    <a:pt x="0" y="0"/>
                  </a:lnTo>
                  <a:lnTo>
                    <a:pt x="0" y="5"/>
                  </a:lnTo>
                  <a:lnTo>
                    <a:pt x="10" y="10"/>
                  </a:lnTo>
                  <a:lnTo>
                    <a:pt x="20" y="25"/>
                  </a:lnTo>
                  <a:lnTo>
                    <a:pt x="25" y="45"/>
                  </a:lnTo>
                  <a:lnTo>
                    <a:pt x="20" y="60"/>
                  </a:lnTo>
                  <a:lnTo>
                    <a:pt x="20" y="60"/>
                  </a:lnTo>
                  <a:lnTo>
                    <a:pt x="30" y="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8" name="Google Shape;2258;p30"/>
            <p:cNvSpPr/>
            <p:nvPr/>
          </p:nvSpPr>
          <p:spPr>
            <a:xfrm>
              <a:off x="3263" y="2147"/>
              <a:ext cx="10" cy="170"/>
            </a:xfrm>
            <a:custGeom>
              <a:rect b="b" l="l" r="r" t="t"/>
              <a:pathLst>
                <a:path extrusionOk="0" h="170" w="10">
                  <a:moveTo>
                    <a:pt x="10" y="170"/>
                  </a:moveTo>
                  <a:lnTo>
                    <a:pt x="10" y="170"/>
                  </a:lnTo>
                  <a:lnTo>
                    <a:pt x="10" y="130"/>
                  </a:lnTo>
                  <a:lnTo>
                    <a:pt x="5" y="80"/>
                  </a:lnTo>
                  <a:lnTo>
                    <a:pt x="5" y="35"/>
                  </a:lnTo>
                  <a:lnTo>
                    <a:pt x="10" y="5"/>
                  </a:lnTo>
                  <a:lnTo>
                    <a:pt x="0" y="0"/>
                  </a:lnTo>
                  <a:lnTo>
                    <a:pt x="0" y="35"/>
                  </a:lnTo>
                  <a:lnTo>
                    <a:pt x="0" y="80"/>
                  </a:lnTo>
                  <a:lnTo>
                    <a:pt x="0" y="130"/>
                  </a:lnTo>
                  <a:lnTo>
                    <a:pt x="0" y="170"/>
                  </a:lnTo>
                  <a:lnTo>
                    <a:pt x="0" y="170"/>
                  </a:lnTo>
                  <a:lnTo>
                    <a:pt x="10" y="1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9" name="Google Shape;2259;p30"/>
            <p:cNvSpPr/>
            <p:nvPr/>
          </p:nvSpPr>
          <p:spPr>
            <a:xfrm>
              <a:off x="3263" y="2317"/>
              <a:ext cx="30" cy="185"/>
            </a:xfrm>
            <a:custGeom>
              <a:rect b="b" l="l" r="r" t="t"/>
              <a:pathLst>
                <a:path extrusionOk="0" h="185" w="30">
                  <a:moveTo>
                    <a:pt x="30" y="180"/>
                  </a:moveTo>
                  <a:lnTo>
                    <a:pt x="30" y="180"/>
                  </a:lnTo>
                  <a:lnTo>
                    <a:pt x="25" y="140"/>
                  </a:lnTo>
                  <a:lnTo>
                    <a:pt x="15" y="90"/>
                  </a:lnTo>
                  <a:lnTo>
                    <a:pt x="15" y="35"/>
                  </a:lnTo>
                  <a:lnTo>
                    <a:pt x="10" y="0"/>
                  </a:lnTo>
                  <a:lnTo>
                    <a:pt x="0" y="0"/>
                  </a:lnTo>
                  <a:lnTo>
                    <a:pt x="5" y="35"/>
                  </a:lnTo>
                  <a:lnTo>
                    <a:pt x="10" y="90"/>
                  </a:lnTo>
                  <a:lnTo>
                    <a:pt x="15" y="140"/>
                  </a:lnTo>
                  <a:lnTo>
                    <a:pt x="25" y="185"/>
                  </a:lnTo>
                  <a:lnTo>
                    <a:pt x="25" y="185"/>
                  </a:lnTo>
                  <a:lnTo>
                    <a:pt x="30" y="1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30"/>
            <p:cNvSpPr/>
            <p:nvPr/>
          </p:nvSpPr>
          <p:spPr>
            <a:xfrm>
              <a:off x="3288" y="2497"/>
              <a:ext cx="40" cy="200"/>
            </a:xfrm>
            <a:custGeom>
              <a:rect b="b" l="l" r="r" t="t"/>
              <a:pathLst>
                <a:path extrusionOk="0" h="200" w="40">
                  <a:moveTo>
                    <a:pt x="40" y="200"/>
                  </a:moveTo>
                  <a:lnTo>
                    <a:pt x="40" y="200"/>
                  </a:lnTo>
                  <a:lnTo>
                    <a:pt x="30" y="160"/>
                  </a:lnTo>
                  <a:lnTo>
                    <a:pt x="25" y="105"/>
                  </a:lnTo>
                  <a:lnTo>
                    <a:pt x="15" y="45"/>
                  </a:lnTo>
                  <a:lnTo>
                    <a:pt x="5" y="0"/>
                  </a:lnTo>
                  <a:lnTo>
                    <a:pt x="0" y="5"/>
                  </a:lnTo>
                  <a:lnTo>
                    <a:pt x="10" y="45"/>
                  </a:lnTo>
                  <a:lnTo>
                    <a:pt x="15" y="105"/>
                  </a:lnTo>
                  <a:lnTo>
                    <a:pt x="25" y="160"/>
                  </a:lnTo>
                  <a:lnTo>
                    <a:pt x="30" y="200"/>
                  </a:lnTo>
                  <a:lnTo>
                    <a:pt x="30" y="200"/>
                  </a:lnTo>
                  <a:lnTo>
                    <a:pt x="40" y="2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30"/>
            <p:cNvSpPr/>
            <p:nvPr/>
          </p:nvSpPr>
          <p:spPr>
            <a:xfrm>
              <a:off x="3318" y="2697"/>
              <a:ext cx="45" cy="130"/>
            </a:xfrm>
            <a:custGeom>
              <a:rect b="b" l="l" r="r" t="t"/>
              <a:pathLst>
                <a:path extrusionOk="0" h="130" w="45">
                  <a:moveTo>
                    <a:pt x="45" y="130"/>
                  </a:moveTo>
                  <a:lnTo>
                    <a:pt x="45" y="130"/>
                  </a:lnTo>
                  <a:lnTo>
                    <a:pt x="30" y="6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20" y="60"/>
                  </a:lnTo>
                  <a:lnTo>
                    <a:pt x="35" y="130"/>
                  </a:lnTo>
                  <a:lnTo>
                    <a:pt x="35" y="130"/>
                  </a:lnTo>
                  <a:lnTo>
                    <a:pt x="45" y="1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2" name="Google Shape;2262;p30"/>
            <p:cNvSpPr/>
            <p:nvPr/>
          </p:nvSpPr>
          <p:spPr>
            <a:xfrm>
              <a:off x="3323" y="2827"/>
              <a:ext cx="40" cy="40"/>
            </a:xfrm>
            <a:custGeom>
              <a:rect b="b" l="l" r="r" t="t"/>
              <a:pathLst>
                <a:path extrusionOk="0" h="40" w="40">
                  <a:moveTo>
                    <a:pt x="0" y="40"/>
                  </a:moveTo>
                  <a:lnTo>
                    <a:pt x="0" y="40"/>
                  </a:lnTo>
                  <a:lnTo>
                    <a:pt x="15" y="40"/>
                  </a:lnTo>
                  <a:lnTo>
                    <a:pt x="25" y="35"/>
                  </a:lnTo>
                  <a:lnTo>
                    <a:pt x="35" y="20"/>
                  </a:lnTo>
                  <a:lnTo>
                    <a:pt x="40" y="0"/>
                  </a:lnTo>
                  <a:lnTo>
                    <a:pt x="30" y="0"/>
                  </a:lnTo>
                  <a:lnTo>
                    <a:pt x="25" y="20"/>
                  </a:lnTo>
                  <a:lnTo>
                    <a:pt x="20" y="30"/>
                  </a:lnTo>
                  <a:lnTo>
                    <a:pt x="15" y="30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3" name="Google Shape;2263;p30"/>
            <p:cNvSpPr/>
            <p:nvPr/>
          </p:nvSpPr>
          <p:spPr>
            <a:xfrm>
              <a:off x="3288" y="2837"/>
              <a:ext cx="40" cy="30"/>
            </a:xfrm>
            <a:custGeom>
              <a:rect b="b" l="l" r="r" t="t"/>
              <a:pathLst>
                <a:path extrusionOk="0" h="30" w="40">
                  <a:moveTo>
                    <a:pt x="10" y="5"/>
                  </a:moveTo>
                  <a:lnTo>
                    <a:pt x="5" y="5"/>
                  </a:lnTo>
                  <a:lnTo>
                    <a:pt x="15" y="15"/>
                  </a:lnTo>
                  <a:lnTo>
                    <a:pt x="35" y="30"/>
                  </a:lnTo>
                  <a:lnTo>
                    <a:pt x="40" y="20"/>
                  </a:lnTo>
                  <a:lnTo>
                    <a:pt x="20" y="5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4" name="Google Shape;2264;p30"/>
            <p:cNvSpPr/>
            <p:nvPr/>
          </p:nvSpPr>
          <p:spPr>
            <a:xfrm>
              <a:off x="3268" y="2837"/>
              <a:ext cx="30" cy="30"/>
            </a:xfrm>
            <a:custGeom>
              <a:rect b="b" l="l" r="r" t="t"/>
              <a:pathLst>
                <a:path extrusionOk="0" h="30" w="30">
                  <a:moveTo>
                    <a:pt x="0" y="30"/>
                  </a:moveTo>
                  <a:lnTo>
                    <a:pt x="0" y="30"/>
                  </a:lnTo>
                  <a:lnTo>
                    <a:pt x="25" y="20"/>
                  </a:lnTo>
                  <a:lnTo>
                    <a:pt x="30" y="5"/>
                  </a:lnTo>
                  <a:lnTo>
                    <a:pt x="20" y="0"/>
                  </a:lnTo>
                  <a:lnTo>
                    <a:pt x="15" y="10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5" name="Google Shape;2265;p30"/>
            <p:cNvSpPr/>
            <p:nvPr/>
          </p:nvSpPr>
          <p:spPr>
            <a:xfrm>
              <a:off x="3243" y="2817"/>
              <a:ext cx="25" cy="50"/>
            </a:xfrm>
            <a:custGeom>
              <a:rect b="b" l="l" r="r" t="t"/>
              <a:pathLst>
                <a:path extrusionOk="0" h="50" w="25">
                  <a:moveTo>
                    <a:pt x="0" y="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5" y="35"/>
                  </a:lnTo>
                  <a:lnTo>
                    <a:pt x="10" y="45"/>
                  </a:lnTo>
                  <a:lnTo>
                    <a:pt x="25" y="50"/>
                  </a:lnTo>
                  <a:lnTo>
                    <a:pt x="25" y="45"/>
                  </a:lnTo>
                  <a:lnTo>
                    <a:pt x="20" y="40"/>
                  </a:lnTo>
                  <a:lnTo>
                    <a:pt x="10" y="30"/>
                  </a:lnTo>
                  <a:lnTo>
                    <a:pt x="10" y="15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6" name="Google Shape;2266;p30"/>
            <p:cNvSpPr/>
            <p:nvPr/>
          </p:nvSpPr>
          <p:spPr>
            <a:xfrm>
              <a:off x="3243" y="2712"/>
              <a:ext cx="15" cy="105"/>
            </a:xfrm>
            <a:custGeom>
              <a:rect b="b" l="l" r="r" t="t"/>
              <a:pathLst>
                <a:path extrusionOk="0" h="105" w="15">
                  <a:moveTo>
                    <a:pt x="10" y="0"/>
                  </a:moveTo>
                  <a:lnTo>
                    <a:pt x="10" y="0"/>
                  </a:lnTo>
                  <a:lnTo>
                    <a:pt x="10" y="60"/>
                  </a:lnTo>
                  <a:lnTo>
                    <a:pt x="0" y="105"/>
                  </a:lnTo>
                  <a:lnTo>
                    <a:pt x="10" y="105"/>
                  </a:lnTo>
                  <a:lnTo>
                    <a:pt x="15" y="6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7" name="Google Shape;2267;p30"/>
            <p:cNvSpPr/>
            <p:nvPr/>
          </p:nvSpPr>
          <p:spPr>
            <a:xfrm>
              <a:off x="3228" y="2482"/>
              <a:ext cx="30" cy="230"/>
            </a:xfrm>
            <a:custGeom>
              <a:rect b="b" l="l" r="r" t="t"/>
              <a:pathLst>
                <a:path extrusionOk="0" h="230" w="30">
                  <a:moveTo>
                    <a:pt x="0" y="0"/>
                  </a:moveTo>
                  <a:lnTo>
                    <a:pt x="0" y="0"/>
                  </a:lnTo>
                  <a:lnTo>
                    <a:pt x="5" y="40"/>
                  </a:lnTo>
                  <a:lnTo>
                    <a:pt x="10" y="110"/>
                  </a:lnTo>
                  <a:lnTo>
                    <a:pt x="15" y="185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25" y="185"/>
                  </a:lnTo>
                  <a:lnTo>
                    <a:pt x="20" y="110"/>
                  </a:lnTo>
                  <a:lnTo>
                    <a:pt x="10" y="40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8" name="Google Shape;2268;p30"/>
            <p:cNvSpPr/>
            <p:nvPr/>
          </p:nvSpPr>
          <p:spPr>
            <a:xfrm>
              <a:off x="3183" y="2222"/>
              <a:ext cx="50" cy="260"/>
            </a:xfrm>
            <a:custGeom>
              <a:rect b="b" l="l" r="r" t="t"/>
              <a:pathLst>
                <a:path extrusionOk="0" h="260" w="50">
                  <a:moveTo>
                    <a:pt x="0" y="5"/>
                  </a:moveTo>
                  <a:lnTo>
                    <a:pt x="0" y="5"/>
                  </a:lnTo>
                  <a:lnTo>
                    <a:pt x="10" y="50"/>
                  </a:lnTo>
                  <a:lnTo>
                    <a:pt x="20" y="130"/>
                  </a:lnTo>
                  <a:lnTo>
                    <a:pt x="35" y="215"/>
                  </a:lnTo>
                  <a:lnTo>
                    <a:pt x="45" y="260"/>
                  </a:lnTo>
                  <a:lnTo>
                    <a:pt x="50" y="260"/>
                  </a:lnTo>
                  <a:lnTo>
                    <a:pt x="45" y="215"/>
                  </a:lnTo>
                  <a:lnTo>
                    <a:pt x="30" y="130"/>
                  </a:lnTo>
                  <a:lnTo>
                    <a:pt x="15" y="5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9" name="Google Shape;2269;p30"/>
            <p:cNvSpPr/>
            <p:nvPr/>
          </p:nvSpPr>
          <p:spPr>
            <a:xfrm>
              <a:off x="3158" y="2157"/>
              <a:ext cx="35" cy="70"/>
            </a:xfrm>
            <a:custGeom>
              <a:rect b="b" l="l" r="r" t="t"/>
              <a:pathLst>
                <a:path extrusionOk="0" h="70" w="35">
                  <a:moveTo>
                    <a:pt x="0" y="5"/>
                  </a:moveTo>
                  <a:lnTo>
                    <a:pt x="0" y="5"/>
                  </a:lnTo>
                  <a:lnTo>
                    <a:pt x="15" y="35"/>
                  </a:lnTo>
                  <a:lnTo>
                    <a:pt x="25" y="70"/>
                  </a:lnTo>
                  <a:lnTo>
                    <a:pt x="35" y="65"/>
                  </a:lnTo>
                  <a:lnTo>
                    <a:pt x="25" y="3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30"/>
            <p:cNvSpPr/>
            <p:nvPr/>
          </p:nvSpPr>
          <p:spPr>
            <a:xfrm>
              <a:off x="3153" y="2107"/>
              <a:ext cx="15" cy="55"/>
            </a:xfrm>
            <a:custGeom>
              <a:rect b="b" l="l" r="r" t="t"/>
              <a:pathLst>
                <a:path extrusionOk="0" h="55" w="15">
                  <a:moveTo>
                    <a:pt x="10" y="0"/>
                  </a:moveTo>
                  <a:lnTo>
                    <a:pt x="10" y="0"/>
                  </a:lnTo>
                  <a:lnTo>
                    <a:pt x="5" y="10"/>
                  </a:lnTo>
                  <a:lnTo>
                    <a:pt x="0" y="25"/>
                  </a:lnTo>
                  <a:lnTo>
                    <a:pt x="0" y="40"/>
                  </a:lnTo>
                  <a:lnTo>
                    <a:pt x="5" y="55"/>
                  </a:lnTo>
                  <a:lnTo>
                    <a:pt x="15" y="50"/>
                  </a:lnTo>
                  <a:lnTo>
                    <a:pt x="10" y="40"/>
                  </a:lnTo>
                  <a:lnTo>
                    <a:pt x="10" y="25"/>
                  </a:lnTo>
                  <a:lnTo>
                    <a:pt x="10" y="15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30"/>
            <p:cNvSpPr/>
            <p:nvPr/>
          </p:nvSpPr>
          <p:spPr>
            <a:xfrm>
              <a:off x="3163" y="2097"/>
              <a:ext cx="45" cy="20"/>
            </a:xfrm>
            <a:custGeom>
              <a:rect b="b" l="l" r="r" t="t"/>
              <a:pathLst>
                <a:path extrusionOk="0" h="20" w="45">
                  <a:moveTo>
                    <a:pt x="45" y="0"/>
                  </a:moveTo>
                  <a:lnTo>
                    <a:pt x="40" y="0"/>
                  </a:lnTo>
                  <a:lnTo>
                    <a:pt x="25" y="0"/>
                  </a:lnTo>
                  <a:lnTo>
                    <a:pt x="0" y="10"/>
                  </a:lnTo>
                  <a:lnTo>
                    <a:pt x="5" y="20"/>
                  </a:lnTo>
                  <a:lnTo>
                    <a:pt x="30" y="10"/>
                  </a:lnTo>
                  <a:lnTo>
                    <a:pt x="40" y="10"/>
                  </a:lnTo>
                  <a:lnTo>
                    <a:pt x="35" y="5"/>
                  </a:lnTo>
                  <a:lnTo>
                    <a:pt x="45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30"/>
            <p:cNvSpPr/>
            <p:nvPr/>
          </p:nvSpPr>
          <p:spPr>
            <a:xfrm>
              <a:off x="3198" y="2097"/>
              <a:ext cx="20" cy="30"/>
            </a:xfrm>
            <a:custGeom>
              <a:rect b="b" l="l" r="r" t="t"/>
              <a:pathLst>
                <a:path extrusionOk="0" h="30" w="20">
                  <a:moveTo>
                    <a:pt x="20" y="25"/>
                  </a:moveTo>
                  <a:lnTo>
                    <a:pt x="20" y="20"/>
                  </a:lnTo>
                  <a:lnTo>
                    <a:pt x="10" y="0"/>
                  </a:lnTo>
                  <a:lnTo>
                    <a:pt x="0" y="5"/>
                  </a:lnTo>
                  <a:lnTo>
                    <a:pt x="10" y="25"/>
                  </a:lnTo>
                  <a:lnTo>
                    <a:pt x="20" y="25"/>
                  </a:lnTo>
                  <a:lnTo>
                    <a:pt x="10" y="25"/>
                  </a:lnTo>
                  <a:lnTo>
                    <a:pt x="15" y="30"/>
                  </a:lnTo>
                  <a:lnTo>
                    <a:pt x="2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30"/>
            <p:cNvSpPr/>
            <p:nvPr/>
          </p:nvSpPr>
          <p:spPr>
            <a:xfrm>
              <a:off x="2318" y="2177"/>
              <a:ext cx="115" cy="615"/>
            </a:xfrm>
            <a:custGeom>
              <a:rect b="b" l="l" r="r" t="t"/>
              <a:pathLst>
                <a:path extrusionOk="0" h="123" w="23">
                  <a:moveTo>
                    <a:pt x="19" y="1"/>
                  </a:moveTo>
                  <a:cubicBezTo>
                    <a:pt x="19" y="1"/>
                    <a:pt x="15" y="9"/>
                    <a:pt x="14" y="13"/>
                  </a:cubicBezTo>
                  <a:cubicBezTo>
                    <a:pt x="13" y="17"/>
                    <a:pt x="13" y="32"/>
                    <a:pt x="13" y="34"/>
                  </a:cubicBezTo>
                  <a:cubicBezTo>
                    <a:pt x="13" y="36"/>
                    <a:pt x="12" y="54"/>
                    <a:pt x="11" y="57"/>
                  </a:cubicBezTo>
                  <a:cubicBezTo>
                    <a:pt x="9" y="61"/>
                    <a:pt x="7" y="81"/>
                    <a:pt x="6" y="85"/>
                  </a:cubicBezTo>
                  <a:cubicBezTo>
                    <a:pt x="6" y="90"/>
                    <a:pt x="4" y="100"/>
                    <a:pt x="2" y="104"/>
                  </a:cubicBezTo>
                  <a:cubicBezTo>
                    <a:pt x="1" y="107"/>
                    <a:pt x="0" y="123"/>
                    <a:pt x="0" y="123"/>
                  </a:cubicBezTo>
                  <a:lnTo>
                    <a:pt x="5" y="123"/>
                  </a:lnTo>
                  <a:cubicBezTo>
                    <a:pt x="5" y="123"/>
                    <a:pt x="8" y="118"/>
                    <a:pt x="8" y="115"/>
                  </a:cubicBezTo>
                  <a:cubicBezTo>
                    <a:pt x="8" y="112"/>
                    <a:pt x="8" y="109"/>
                    <a:pt x="9" y="104"/>
                  </a:cubicBezTo>
                  <a:cubicBezTo>
                    <a:pt x="11" y="99"/>
                    <a:pt x="13" y="83"/>
                    <a:pt x="13" y="78"/>
                  </a:cubicBezTo>
                  <a:cubicBezTo>
                    <a:pt x="13" y="74"/>
                    <a:pt x="16" y="56"/>
                    <a:pt x="16" y="52"/>
                  </a:cubicBezTo>
                  <a:cubicBezTo>
                    <a:pt x="16" y="49"/>
                    <a:pt x="18" y="38"/>
                    <a:pt x="18" y="33"/>
                  </a:cubicBezTo>
                  <a:cubicBezTo>
                    <a:pt x="18" y="27"/>
                    <a:pt x="18" y="23"/>
                    <a:pt x="20" y="18"/>
                  </a:cubicBezTo>
                  <a:cubicBezTo>
                    <a:pt x="22" y="12"/>
                    <a:pt x="23" y="5"/>
                    <a:pt x="22" y="2"/>
                  </a:cubicBezTo>
                  <a:cubicBezTo>
                    <a:pt x="21" y="0"/>
                    <a:pt x="19" y="1"/>
                    <a:pt x="19" y="1"/>
                  </a:cubicBezTo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30"/>
            <p:cNvSpPr/>
            <p:nvPr/>
          </p:nvSpPr>
          <p:spPr>
            <a:xfrm>
              <a:off x="2383" y="2182"/>
              <a:ext cx="35" cy="60"/>
            </a:xfrm>
            <a:custGeom>
              <a:rect b="b" l="l" r="r" t="t"/>
              <a:pathLst>
                <a:path extrusionOk="0" h="60" w="35">
                  <a:moveTo>
                    <a:pt x="10" y="60"/>
                  </a:moveTo>
                  <a:lnTo>
                    <a:pt x="10" y="60"/>
                  </a:lnTo>
                  <a:lnTo>
                    <a:pt x="25" y="25"/>
                  </a:lnTo>
                  <a:lnTo>
                    <a:pt x="35" y="0"/>
                  </a:lnTo>
                  <a:lnTo>
                    <a:pt x="25" y="0"/>
                  </a:lnTo>
                  <a:lnTo>
                    <a:pt x="15" y="2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10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30"/>
            <p:cNvSpPr/>
            <p:nvPr/>
          </p:nvSpPr>
          <p:spPr>
            <a:xfrm>
              <a:off x="2383" y="2242"/>
              <a:ext cx="10" cy="105"/>
            </a:xfrm>
            <a:custGeom>
              <a:rect b="b" l="l" r="r" t="t"/>
              <a:pathLst>
                <a:path extrusionOk="0" h="105" w="10">
                  <a:moveTo>
                    <a:pt x="5" y="105"/>
                  </a:moveTo>
                  <a:lnTo>
                    <a:pt x="5" y="105"/>
                  </a:lnTo>
                  <a:lnTo>
                    <a:pt x="5" y="55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55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5" y="1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30"/>
            <p:cNvSpPr/>
            <p:nvPr/>
          </p:nvSpPr>
          <p:spPr>
            <a:xfrm>
              <a:off x="2368" y="2347"/>
              <a:ext cx="20" cy="120"/>
            </a:xfrm>
            <a:custGeom>
              <a:rect b="b" l="l" r="r" t="t"/>
              <a:pathLst>
                <a:path extrusionOk="0" h="120" w="20">
                  <a:moveTo>
                    <a:pt x="5" y="120"/>
                  </a:moveTo>
                  <a:lnTo>
                    <a:pt x="5" y="120"/>
                  </a:lnTo>
                  <a:lnTo>
                    <a:pt x="15" y="55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10" y="55"/>
                  </a:lnTo>
                  <a:lnTo>
                    <a:pt x="0" y="115"/>
                  </a:lnTo>
                  <a:lnTo>
                    <a:pt x="0" y="115"/>
                  </a:lnTo>
                  <a:lnTo>
                    <a:pt x="5" y="1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30"/>
            <p:cNvSpPr/>
            <p:nvPr/>
          </p:nvSpPr>
          <p:spPr>
            <a:xfrm>
              <a:off x="2348" y="2462"/>
              <a:ext cx="25" cy="145"/>
            </a:xfrm>
            <a:custGeom>
              <a:rect b="b" l="l" r="r" t="t"/>
              <a:pathLst>
                <a:path extrusionOk="0" h="145" w="25">
                  <a:moveTo>
                    <a:pt x="5" y="145"/>
                  </a:moveTo>
                  <a:lnTo>
                    <a:pt x="5" y="145"/>
                  </a:lnTo>
                  <a:lnTo>
                    <a:pt x="15" y="70"/>
                  </a:lnTo>
                  <a:lnTo>
                    <a:pt x="25" y="5"/>
                  </a:lnTo>
                  <a:lnTo>
                    <a:pt x="20" y="0"/>
                  </a:lnTo>
                  <a:lnTo>
                    <a:pt x="5" y="70"/>
                  </a:lnTo>
                  <a:lnTo>
                    <a:pt x="0" y="140"/>
                  </a:lnTo>
                  <a:lnTo>
                    <a:pt x="0" y="140"/>
                  </a:lnTo>
                  <a:lnTo>
                    <a:pt x="5" y="1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p30"/>
            <p:cNvSpPr/>
            <p:nvPr/>
          </p:nvSpPr>
          <p:spPr>
            <a:xfrm>
              <a:off x="2323" y="2602"/>
              <a:ext cx="30" cy="95"/>
            </a:xfrm>
            <a:custGeom>
              <a:rect b="b" l="l" r="r" t="t"/>
              <a:pathLst>
                <a:path extrusionOk="0" h="95" w="30">
                  <a:moveTo>
                    <a:pt x="10" y="95"/>
                  </a:moveTo>
                  <a:lnTo>
                    <a:pt x="10" y="95"/>
                  </a:lnTo>
                  <a:lnTo>
                    <a:pt x="20" y="50"/>
                  </a:lnTo>
                  <a:lnTo>
                    <a:pt x="30" y="5"/>
                  </a:lnTo>
                  <a:lnTo>
                    <a:pt x="25" y="0"/>
                  </a:lnTo>
                  <a:lnTo>
                    <a:pt x="15" y="50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10" y="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p30"/>
            <p:cNvSpPr/>
            <p:nvPr/>
          </p:nvSpPr>
          <p:spPr>
            <a:xfrm>
              <a:off x="2313" y="2692"/>
              <a:ext cx="20" cy="105"/>
            </a:xfrm>
            <a:custGeom>
              <a:rect b="b" l="l" r="r" t="t"/>
              <a:pathLst>
                <a:path extrusionOk="0" h="105" w="20">
                  <a:moveTo>
                    <a:pt x="5" y="100"/>
                  </a:moveTo>
                  <a:lnTo>
                    <a:pt x="10" y="100"/>
                  </a:lnTo>
                  <a:lnTo>
                    <a:pt x="10" y="60"/>
                  </a:lnTo>
                  <a:lnTo>
                    <a:pt x="20" y="5"/>
                  </a:lnTo>
                  <a:lnTo>
                    <a:pt x="10" y="0"/>
                  </a:lnTo>
                  <a:lnTo>
                    <a:pt x="5" y="60"/>
                  </a:lnTo>
                  <a:lnTo>
                    <a:pt x="0" y="100"/>
                  </a:lnTo>
                  <a:lnTo>
                    <a:pt x="5" y="105"/>
                  </a:lnTo>
                  <a:lnTo>
                    <a:pt x="5" y="1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p30"/>
            <p:cNvSpPr/>
            <p:nvPr/>
          </p:nvSpPr>
          <p:spPr>
            <a:xfrm>
              <a:off x="2318" y="2787"/>
              <a:ext cx="30" cy="10"/>
            </a:xfrm>
            <a:custGeom>
              <a:rect b="b" l="l" r="r" t="t"/>
              <a:pathLst>
                <a:path extrusionOk="0" h="10" w="30">
                  <a:moveTo>
                    <a:pt x="30" y="5"/>
                  </a:moveTo>
                  <a:lnTo>
                    <a:pt x="25" y="0"/>
                  </a:lnTo>
                  <a:lnTo>
                    <a:pt x="0" y="5"/>
                  </a:lnTo>
                  <a:lnTo>
                    <a:pt x="0" y="10"/>
                  </a:lnTo>
                  <a:lnTo>
                    <a:pt x="25" y="10"/>
                  </a:lnTo>
                  <a:lnTo>
                    <a:pt x="3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1" name="Google Shape;2281;p30"/>
            <p:cNvSpPr/>
            <p:nvPr/>
          </p:nvSpPr>
          <p:spPr>
            <a:xfrm>
              <a:off x="2338" y="2752"/>
              <a:ext cx="25" cy="40"/>
            </a:xfrm>
            <a:custGeom>
              <a:rect b="b" l="l" r="r" t="t"/>
              <a:pathLst>
                <a:path extrusionOk="0" h="40" w="25">
                  <a:moveTo>
                    <a:pt x="15" y="0"/>
                  </a:moveTo>
                  <a:lnTo>
                    <a:pt x="15" y="0"/>
                  </a:lnTo>
                  <a:lnTo>
                    <a:pt x="10" y="25"/>
                  </a:lnTo>
                  <a:lnTo>
                    <a:pt x="0" y="35"/>
                  </a:lnTo>
                  <a:lnTo>
                    <a:pt x="10" y="40"/>
                  </a:lnTo>
                  <a:lnTo>
                    <a:pt x="15" y="25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2" name="Google Shape;2282;p30"/>
            <p:cNvSpPr/>
            <p:nvPr/>
          </p:nvSpPr>
          <p:spPr>
            <a:xfrm>
              <a:off x="2353" y="2692"/>
              <a:ext cx="15" cy="60"/>
            </a:xfrm>
            <a:custGeom>
              <a:rect b="b" l="l" r="r" t="t"/>
              <a:pathLst>
                <a:path extrusionOk="0" h="60" w="15">
                  <a:moveTo>
                    <a:pt x="5" y="0"/>
                  </a:moveTo>
                  <a:lnTo>
                    <a:pt x="5" y="0"/>
                  </a:lnTo>
                  <a:lnTo>
                    <a:pt x="0" y="35"/>
                  </a:lnTo>
                  <a:lnTo>
                    <a:pt x="0" y="60"/>
                  </a:lnTo>
                  <a:lnTo>
                    <a:pt x="10" y="60"/>
                  </a:lnTo>
                  <a:lnTo>
                    <a:pt x="10" y="3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30"/>
            <p:cNvSpPr/>
            <p:nvPr/>
          </p:nvSpPr>
          <p:spPr>
            <a:xfrm>
              <a:off x="2358" y="2567"/>
              <a:ext cx="30" cy="130"/>
            </a:xfrm>
            <a:custGeom>
              <a:rect b="b" l="l" r="r" t="t"/>
              <a:pathLst>
                <a:path extrusionOk="0" h="130" w="30">
                  <a:moveTo>
                    <a:pt x="20" y="0"/>
                  </a:moveTo>
                  <a:lnTo>
                    <a:pt x="20" y="0"/>
                  </a:lnTo>
                  <a:lnTo>
                    <a:pt x="15" y="65"/>
                  </a:lnTo>
                  <a:lnTo>
                    <a:pt x="0" y="125"/>
                  </a:lnTo>
                  <a:lnTo>
                    <a:pt x="10" y="130"/>
                  </a:lnTo>
                  <a:lnTo>
                    <a:pt x="20" y="65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30"/>
            <p:cNvSpPr/>
            <p:nvPr/>
          </p:nvSpPr>
          <p:spPr>
            <a:xfrm>
              <a:off x="2378" y="2437"/>
              <a:ext cx="25" cy="130"/>
            </a:xfrm>
            <a:custGeom>
              <a:rect b="b" l="l" r="r" t="t"/>
              <a:pathLst>
                <a:path extrusionOk="0" h="130" w="25">
                  <a:moveTo>
                    <a:pt x="15" y="0"/>
                  </a:moveTo>
                  <a:lnTo>
                    <a:pt x="15" y="0"/>
                  </a:lnTo>
                  <a:lnTo>
                    <a:pt x="10" y="65"/>
                  </a:lnTo>
                  <a:lnTo>
                    <a:pt x="0" y="130"/>
                  </a:lnTo>
                  <a:lnTo>
                    <a:pt x="10" y="130"/>
                  </a:lnTo>
                  <a:lnTo>
                    <a:pt x="15" y="65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30"/>
            <p:cNvSpPr/>
            <p:nvPr/>
          </p:nvSpPr>
          <p:spPr>
            <a:xfrm>
              <a:off x="2393" y="2342"/>
              <a:ext cx="20" cy="95"/>
            </a:xfrm>
            <a:custGeom>
              <a:rect b="b" l="l" r="r" t="t"/>
              <a:pathLst>
                <a:path extrusionOk="0" h="95" w="20">
                  <a:moveTo>
                    <a:pt x="15" y="0"/>
                  </a:moveTo>
                  <a:lnTo>
                    <a:pt x="15" y="0"/>
                  </a:lnTo>
                  <a:lnTo>
                    <a:pt x="10" y="50"/>
                  </a:lnTo>
                  <a:lnTo>
                    <a:pt x="0" y="95"/>
                  </a:lnTo>
                  <a:lnTo>
                    <a:pt x="10" y="95"/>
                  </a:lnTo>
                  <a:lnTo>
                    <a:pt x="15" y="5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30"/>
            <p:cNvSpPr/>
            <p:nvPr/>
          </p:nvSpPr>
          <p:spPr>
            <a:xfrm>
              <a:off x="2403" y="2267"/>
              <a:ext cx="20" cy="75"/>
            </a:xfrm>
            <a:custGeom>
              <a:rect b="b" l="l" r="r" t="t"/>
              <a:pathLst>
                <a:path extrusionOk="0" h="75" w="20">
                  <a:moveTo>
                    <a:pt x="10" y="0"/>
                  </a:moveTo>
                  <a:lnTo>
                    <a:pt x="10" y="0"/>
                  </a:lnTo>
                  <a:lnTo>
                    <a:pt x="0" y="35"/>
                  </a:lnTo>
                  <a:lnTo>
                    <a:pt x="5" y="75"/>
                  </a:lnTo>
                  <a:lnTo>
                    <a:pt x="10" y="75"/>
                  </a:lnTo>
                  <a:lnTo>
                    <a:pt x="10" y="35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30"/>
            <p:cNvSpPr/>
            <p:nvPr/>
          </p:nvSpPr>
          <p:spPr>
            <a:xfrm>
              <a:off x="2413" y="2187"/>
              <a:ext cx="20" cy="80"/>
            </a:xfrm>
            <a:custGeom>
              <a:rect b="b" l="l" r="r" t="t"/>
              <a:pathLst>
                <a:path extrusionOk="0" h="80" w="20">
                  <a:moveTo>
                    <a:pt x="10" y="5"/>
                  </a:moveTo>
                  <a:lnTo>
                    <a:pt x="10" y="5"/>
                  </a:lnTo>
                  <a:lnTo>
                    <a:pt x="15" y="15"/>
                  </a:lnTo>
                  <a:lnTo>
                    <a:pt x="10" y="35"/>
                  </a:lnTo>
                  <a:lnTo>
                    <a:pt x="5" y="55"/>
                  </a:lnTo>
                  <a:lnTo>
                    <a:pt x="0" y="80"/>
                  </a:lnTo>
                  <a:lnTo>
                    <a:pt x="10" y="80"/>
                  </a:lnTo>
                  <a:lnTo>
                    <a:pt x="15" y="60"/>
                  </a:lnTo>
                  <a:lnTo>
                    <a:pt x="20" y="35"/>
                  </a:lnTo>
                  <a:lnTo>
                    <a:pt x="20" y="15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30"/>
            <p:cNvSpPr/>
            <p:nvPr/>
          </p:nvSpPr>
          <p:spPr>
            <a:xfrm>
              <a:off x="2408" y="2177"/>
              <a:ext cx="25" cy="15"/>
            </a:xfrm>
            <a:custGeom>
              <a:rect b="b" l="l" r="r" t="t"/>
              <a:pathLst>
                <a:path extrusionOk="0" h="15" w="25">
                  <a:moveTo>
                    <a:pt x="10" y="5"/>
                  </a:moveTo>
                  <a:lnTo>
                    <a:pt x="10" y="10"/>
                  </a:lnTo>
                  <a:lnTo>
                    <a:pt x="10" y="5"/>
                  </a:lnTo>
                  <a:lnTo>
                    <a:pt x="15" y="15"/>
                  </a:lnTo>
                  <a:lnTo>
                    <a:pt x="25" y="1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30"/>
            <p:cNvSpPr/>
            <p:nvPr/>
          </p:nvSpPr>
          <p:spPr>
            <a:xfrm>
              <a:off x="3203" y="2177"/>
              <a:ext cx="115" cy="615"/>
            </a:xfrm>
            <a:custGeom>
              <a:rect b="b" l="l" r="r" t="t"/>
              <a:pathLst>
                <a:path extrusionOk="0" h="123" w="23">
                  <a:moveTo>
                    <a:pt x="4" y="1"/>
                  </a:moveTo>
                  <a:cubicBezTo>
                    <a:pt x="4" y="1"/>
                    <a:pt x="8" y="9"/>
                    <a:pt x="9" y="13"/>
                  </a:cubicBezTo>
                  <a:cubicBezTo>
                    <a:pt x="10" y="17"/>
                    <a:pt x="10" y="32"/>
                    <a:pt x="10" y="34"/>
                  </a:cubicBezTo>
                  <a:cubicBezTo>
                    <a:pt x="10" y="36"/>
                    <a:pt x="11" y="54"/>
                    <a:pt x="13" y="57"/>
                  </a:cubicBezTo>
                  <a:cubicBezTo>
                    <a:pt x="14" y="61"/>
                    <a:pt x="16" y="81"/>
                    <a:pt x="17" y="85"/>
                  </a:cubicBezTo>
                  <a:cubicBezTo>
                    <a:pt x="17" y="90"/>
                    <a:pt x="20" y="100"/>
                    <a:pt x="21" y="104"/>
                  </a:cubicBezTo>
                  <a:cubicBezTo>
                    <a:pt x="22" y="107"/>
                    <a:pt x="23" y="123"/>
                    <a:pt x="23" y="123"/>
                  </a:cubicBezTo>
                  <a:lnTo>
                    <a:pt x="18" y="123"/>
                  </a:lnTo>
                  <a:cubicBezTo>
                    <a:pt x="18" y="123"/>
                    <a:pt x="15" y="118"/>
                    <a:pt x="15" y="115"/>
                  </a:cubicBezTo>
                  <a:cubicBezTo>
                    <a:pt x="15" y="112"/>
                    <a:pt x="15" y="109"/>
                    <a:pt x="14" y="104"/>
                  </a:cubicBezTo>
                  <a:cubicBezTo>
                    <a:pt x="13" y="99"/>
                    <a:pt x="10" y="83"/>
                    <a:pt x="10" y="78"/>
                  </a:cubicBezTo>
                  <a:cubicBezTo>
                    <a:pt x="10" y="74"/>
                    <a:pt x="7" y="56"/>
                    <a:pt x="7" y="52"/>
                  </a:cubicBezTo>
                  <a:cubicBezTo>
                    <a:pt x="7" y="49"/>
                    <a:pt x="5" y="38"/>
                    <a:pt x="5" y="33"/>
                  </a:cubicBezTo>
                  <a:cubicBezTo>
                    <a:pt x="5" y="27"/>
                    <a:pt x="5" y="23"/>
                    <a:pt x="3" y="18"/>
                  </a:cubicBezTo>
                  <a:cubicBezTo>
                    <a:pt x="1" y="12"/>
                    <a:pt x="0" y="5"/>
                    <a:pt x="1" y="2"/>
                  </a:cubicBezTo>
                  <a:cubicBezTo>
                    <a:pt x="3" y="0"/>
                    <a:pt x="4" y="1"/>
                    <a:pt x="4" y="1"/>
                  </a:cubicBezTo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30"/>
            <p:cNvSpPr/>
            <p:nvPr/>
          </p:nvSpPr>
          <p:spPr>
            <a:xfrm>
              <a:off x="3218" y="2182"/>
              <a:ext cx="35" cy="60"/>
            </a:xfrm>
            <a:custGeom>
              <a:rect b="b" l="l" r="r" t="t"/>
              <a:pathLst>
                <a:path extrusionOk="0" h="60" w="35">
                  <a:moveTo>
                    <a:pt x="35" y="60"/>
                  </a:moveTo>
                  <a:lnTo>
                    <a:pt x="35" y="60"/>
                  </a:lnTo>
                  <a:lnTo>
                    <a:pt x="20" y="2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5" y="25"/>
                  </a:lnTo>
                  <a:lnTo>
                    <a:pt x="25" y="60"/>
                  </a:lnTo>
                  <a:lnTo>
                    <a:pt x="25" y="60"/>
                  </a:lnTo>
                  <a:lnTo>
                    <a:pt x="35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30"/>
            <p:cNvSpPr/>
            <p:nvPr/>
          </p:nvSpPr>
          <p:spPr>
            <a:xfrm>
              <a:off x="3243" y="2242"/>
              <a:ext cx="15" cy="105"/>
            </a:xfrm>
            <a:custGeom>
              <a:rect b="b" l="l" r="r" t="t"/>
              <a:pathLst>
                <a:path extrusionOk="0" h="105" w="15">
                  <a:moveTo>
                    <a:pt x="15" y="105"/>
                  </a:moveTo>
                  <a:lnTo>
                    <a:pt x="15" y="105"/>
                  </a:lnTo>
                  <a:lnTo>
                    <a:pt x="10" y="55"/>
                  </a:lnTo>
                  <a:lnTo>
                    <a:pt x="10" y="0"/>
                  </a:lnTo>
                  <a:lnTo>
                    <a:pt x="0" y="0"/>
                  </a:lnTo>
                  <a:lnTo>
                    <a:pt x="5" y="55"/>
                  </a:lnTo>
                  <a:lnTo>
                    <a:pt x="5" y="105"/>
                  </a:lnTo>
                  <a:lnTo>
                    <a:pt x="5" y="105"/>
                  </a:lnTo>
                  <a:lnTo>
                    <a:pt x="15" y="1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30"/>
            <p:cNvSpPr/>
            <p:nvPr/>
          </p:nvSpPr>
          <p:spPr>
            <a:xfrm>
              <a:off x="3248" y="2347"/>
              <a:ext cx="20" cy="120"/>
            </a:xfrm>
            <a:custGeom>
              <a:rect b="b" l="l" r="r" t="t"/>
              <a:pathLst>
                <a:path extrusionOk="0" h="120" w="20">
                  <a:moveTo>
                    <a:pt x="20" y="115"/>
                  </a:moveTo>
                  <a:lnTo>
                    <a:pt x="20" y="115"/>
                  </a:lnTo>
                  <a:lnTo>
                    <a:pt x="10" y="55"/>
                  </a:lnTo>
                  <a:lnTo>
                    <a:pt x="10" y="0"/>
                  </a:lnTo>
                  <a:lnTo>
                    <a:pt x="0" y="0"/>
                  </a:lnTo>
                  <a:lnTo>
                    <a:pt x="5" y="55"/>
                  </a:lnTo>
                  <a:lnTo>
                    <a:pt x="15" y="120"/>
                  </a:lnTo>
                  <a:lnTo>
                    <a:pt x="15" y="120"/>
                  </a:lnTo>
                  <a:lnTo>
                    <a:pt x="20" y="1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30"/>
            <p:cNvSpPr/>
            <p:nvPr/>
          </p:nvSpPr>
          <p:spPr>
            <a:xfrm>
              <a:off x="3263" y="2462"/>
              <a:ext cx="30" cy="145"/>
            </a:xfrm>
            <a:custGeom>
              <a:rect b="b" l="l" r="r" t="t"/>
              <a:pathLst>
                <a:path extrusionOk="0" h="145" w="30">
                  <a:moveTo>
                    <a:pt x="30" y="140"/>
                  </a:moveTo>
                  <a:lnTo>
                    <a:pt x="30" y="140"/>
                  </a:lnTo>
                  <a:lnTo>
                    <a:pt x="20" y="70"/>
                  </a:lnTo>
                  <a:lnTo>
                    <a:pt x="5" y="0"/>
                  </a:lnTo>
                  <a:lnTo>
                    <a:pt x="0" y="5"/>
                  </a:lnTo>
                  <a:lnTo>
                    <a:pt x="10" y="70"/>
                  </a:lnTo>
                  <a:lnTo>
                    <a:pt x="20" y="145"/>
                  </a:lnTo>
                  <a:lnTo>
                    <a:pt x="20" y="145"/>
                  </a:lnTo>
                  <a:lnTo>
                    <a:pt x="30" y="1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4" name="Google Shape;2294;p30"/>
            <p:cNvSpPr/>
            <p:nvPr/>
          </p:nvSpPr>
          <p:spPr>
            <a:xfrm>
              <a:off x="3283" y="2602"/>
              <a:ext cx="30" cy="95"/>
            </a:xfrm>
            <a:custGeom>
              <a:rect b="b" l="l" r="r" t="t"/>
              <a:pathLst>
                <a:path extrusionOk="0" h="95" w="30">
                  <a:moveTo>
                    <a:pt x="30" y="90"/>
                  </a:moveTo>
                  <a:lnTo>
                    <a:pt x="30" y="90"/>
                  </a:lnTo>
                  <a:lnTo>
                    <a:pt x="15" y="50"/>
                  </a:lnTo>
                  <a:lnTo>
                    <a:pt x="10" y="0"/>
                  </a:lnTo>
                  <a:lnTo>
                    <a:pt x="0" y="5"/>
                  </a:lnTo>
                  <a:lnTo>
                    <a:pt x="10" y="50"/>
                  </a:lnTo>
                  <a:lnTo>
                    <a:pt x="20" y="95"/>
                  </a:lnTo>
                  <a:lnTo>
                    <a:pt x="20" y="95"/>
                  </a:lnTo>
                  <a:lnTo>
                    <a:pt x="30" y="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5" name="Google Shape;2295;p30"/>
            <p:cNvSpPr/>
            <p:nvPr/>
          </p:nvSpPr>
          <p:spPr>
            <a:xfrm>
              <a:off x="3303" y="2692"/>
              <a:ext cx="20" cy="105"/>
            </a:xfrm>
            <a:custGeom>
              <a:rect b="b" l="l" r="r" t="t"/>
              <a:pathLst>
                <a:path extrusionOk="0" h="105" w="20">
                  <a:moveTo>
                    <a:pt x="15" y="105"/>
                  </a:moveTo>
                  <a:lnTo>
                    <a:pt x="20" y="100"/>
                  </a:lnTo>
                  <a:lnTo>
                    <a:pt x="15" y="60"/>
                  </a:lnTo>
                  <a:lnTo>
                    <a:pt x="10" y="0"/>
                  </a:lnTo>
                  <a:lnTo>
                    <a:pt x="0" y="5"/>
                  </a:lnTo>
                  <a:lnTo>
                    <a:pt x="10" y="60"/>
                  </a:lnTo>
                  <a:lnTo>
                    <a:pt x="10" y="100"/>
                  </a:lnTo>
                  <a:lnTo>
                    <a:pt x="15" y="100"/>
                  </a:lnTo>
                  <a:lnTo>
                    <a:pt x="15" y="1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30"/>
            <p:cNvSpPr/>
            <p:nvPr/>
          </p:nvSpPr>
          <p:spPr>
            <a:xfrm>
              <a:off x="3288" y="2787"/>
              <a:ext cx="30" cy="10"/>
            </a:xfrm>
            <a:custGeom>
              <a:rect b="b" l="l" r="r" t="t"/>
              <a:pathLst>
                <a:path extrusionOk="0" h="10" w="30">
                  <a:moveTo>
                    <a:pt x="0" y="5"/>
                  </a:moveTo>
                  <a:lnTo>
                    <a:pt x="5" y="10"/>
                  </a:lnTo>
                  <a:lnTo>
                    <a:pt x="30" y="10"/>
                  </a:lnTo>
                  <a:lnTo>
                    <a:pt x="30" y="5"/>
                  </a:lnTo>
                  <a:lnTo>
                    <a:pt x="5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30"/>
            <p:cNvSpPr/>
            <p:nvPr/>
          </p:nvSpPr>
          <p:spPr>
            <a:xfrm>
              <a:off x="3278" y="2752"/>
              <a:ext cx="20" cy="40"/>
            </a:xfrm>
            <a:custGeom>
              <a:rect b="b" l="l" r="r" t="t"/>
              <a:pathLst>
                <a:path extrusionOk="0" h="40" w="20">
                  <a:moveTo>
                    <a:pt x="0" y="0"/>
                  </a:moveTo>
                  <a:lnTo>
                    <a:pt x="0" y="0"/>
                  </a:lnTo>
                  <a:lnTo>
                    <a:pt x="5" y="25"/>
                  </a:lnTo>
                  <a:lnTo>
                    <a:pt x="10" y="40"/>
                  </a:lnTo>
                  <a:lnTo>
                    <a:pt x="20" y="35"/>
                  </a:lnTo>
                  <a:lnTo>
                    <a:pt x="15" y="25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30"/>
            <p:cNvSpPr/>
            <p:nvPr/>
          </p:nvSpPr>
          <p:spPr>
            <a:xfrm>
              <a:off x="3268" y="2692"/>
              <a:ext cx="15" cy="60"/>
            </a:xfrm>
            <a:custGeom>
              <a:rect b="b" l="l" r="r" t="t"/>
              <a:pathLst>
                <a:path extrusionOk="0" h="60" w="15">
                  <a:moveTo>
                    <a:pt x="0" y="5"/>
                  </a:moveTo>
                  <a:lnTo>
                    <a:pt x="0" y="5"/>
                  </a:lnTo>
                  <a:lnTo>
                    <a:pt x="5" y="35"/>
                  </a:lnTo>
                  <a:lnTo>
                    <a:pt x="10" y="60"/>
                  </a:lnTo>
                  <a:lnTo>
                    <a:pt x="15" y="60"/>
                  </a:lnTo>
                  <a:lnTo>
                    <a:pt x="15" y="35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30"/>
            <p:cNvSpPr/>
            <p:nvPr/>
          </p:nvSpPr>
          <p:spPr>
            <a:xfrm>
              <a:off x="3253" y="2567"/>
              <a:ext cx="25" cy="130"/>
            </a:xfrm>
            <a:custGeom>
              <a:rect b="b" l="l" r="r" t="t"/>
              <a:pathLst>
                <a:path extrusionOk="0" h="130" w="25">
                  <a:moveTo>
                    <a:pt x="0" y="0"/>
                  </a:moveTo>
                  <a:lnTo>
                    <a:pt x="0" y="0"/>
                  </a:lnTo>
                  <a:lnTo>
                    <a:pt x="5" y="65"/>
                  </a:lnTo>
                  <a:lnTo>
                    <a:pt x="15" y="130"/>
                  </a:lnTo>
                  <a:lnTo>
                    <a:pt x="25" y="125"/>
                  </a:lnTo>
                  <a:lnTo>
                    <a:pt x="10" y="65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30"/>
            <p:cNvSpPr/>
            <p:nvPr/>
          </p:nvSpPr>
          <p:spPr>
            <a:xfrm>
              <a:off x="3233" y="2437"/>
              <a:ext cx="25" cy="130"/>
            </a:xfrm>
            <a:custGeom>
              <a:rect b="b" l="l" r="r" t="t"/>
              <a:pathLst>
                <a:path extrusionOk="0" h="130" w="25">
                  <a:moveTo>
                    <a:pt x="0" y="0"/>
                  </a:moveTo>
                  <a:lnTo>
                    <a:pt x="0" y="0"/>
                  </a:lnTo>
                  <a:lnTo>
                    <a:pt x="10" y="65"/>
                  </a:lnTo>
                  <a:lnTo>
                    <a:pt x="20" y="130"/>
                  </a:lnTo>
                  <a:lnTo>
                    <a:pt x="25" y="130"/>
                  </a:lnTo>
                  <a:lnTo>
                    <a:pt x="15" y="65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30"/>
            <p:cNvSpPr/>
            <p:nvPr/>
          </p:nvSpPr>
          <p:spPr>
            <a:xfrm>
              <a:off x="3223" y="2342"/>
              <a:ext cx="20" cy="95"/>
            </a:xfrm>
            <a:custGeom>
              <a:rect b="b" l="l" r="r" t="t"/>
              <a:pathLst>
                <a:path extrusionOk="0" h="95" w="20">
                  <a:moveTo>
                    <a:pt x="0" y="0"/>
                  </a:moveTo>
                  <a:lnTo>
                    <a:pt x="0" y="0"/>
                  </a:lnTo>
                  <a:lnTo>
                    <a:pt x="5" y="50"/>
                  </a:lnTo>
                  <a:lnTo>
                    <a:pt x="10" y="95"/>
                  </a:lnTo>
                  <a:lnTo>
                    <a:pt x="20" y="95"/>
                  </a:lnTo>
                  <a:lnTo>
                    <a:pt x="15" y="5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30"/>
            <p:cNvSpPr/>
            <p:nvPr/>
          </p:nvSpPr>
          <p:spPr>
            <a:xfrm>
              <a:off x="3218" y="2267"/>
              <a:ext cx="15" cy="75"/>
            </a:xfrm>
            <a:custGeom>
              <a:rect b="b" l="l" r="r" t="t"/>
              <a:pathLst>
                <a:path extrusionOk="0" h="75" w="15">
                  <a:moveTo>
                    <a:pt x="0" y="0"/>
                  </a:moveTo>
                  <a:lnTo>
                    <a:pt x="0" y="0"/>
                  </a:lnTo>
                  <a:lnTo>
                    <a:pt x="5" y="35"/>
                  </a:lnTo>
                  <a:lnTo>
                    <a:pt x="5" y="75"/>
                  </a:lnTo>
                  <a:lnTo>
                    <a:pt x="15" y="75"/>
                  </a:lnTo>
                  <a:lnTo>
                    <a:pt x="15" y="35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30"/>
            <p:cNvSpPr/>
            <p:nvPr/>
          </p:nvSpPr>
          <p:spPr>
            <a:xfrm>
              <a:off x="3203" y="2187"/>
              <a:ext cx="20" cy="80"/>
            </a:xfrm>
            <a:custGeom>
              <a:rect b="b" l="l" r="r" t="t"/>
              <a:pathLst>
                <a:path extrusionOk="0" h="80" w="20">
                  <a:moveTo>
                    <a:pt x="5" y="0"/>
                  </a:moveTo>
                  <a:lnTo>
                    <a:pt x="5" y="0"/>
                  </a:lnTo>
                  <a:lnTo>
                    <a:pt x="0" y="15"/>
                  </a:lnTo>
                  <a:lnTo>
                    <a:pt x="0" y="35"/>
                  </a:lnTo>
                  <a:lnTo>
                    <a:pt x="5" y="60"/>
                  </a:lnTo>
                  <a:lnTo>
                    <a:pt x="15" y="80"/>
                  </a:lnTo>
                  <a:lnTo>
                    <a:pt x="20" y="80"/>
                  </a:lnTo>
                  <a:lnTo>
                    <a:pt x="15" y="55"/>
                  </a:lnTo>
                  <a:lnTo>
                    <a:pt x="10" y="35"/>
                  </a:lnTo>
                  <a:lnTo>
                    <a:pt x="10" y="1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30"/>
            <p:cNvSpPr/>
            <p:nvPr/>
          </p:nvSpPr>
          <p:spPr>
            <a:xfrm>
              <a:off x="3208" y="2177"/>
              <a:ext cx="20" cy="15"/>
            </a:xfrm>
            <a:custGeom>
              <a:rect b="b" l="l" r="r" t="t"/>
              <a:pathLst>
                <a:path extrusionOk="0" h="15" w="20">
                  <a:moveTo>
                    <a:pt x="20" y="5"/>
                  </a:moveTo>
                  <a:lnTo>
                    <a:pt x="20" y="0"/>
                  </a:lnTo>
                  <a:lnTo>
                    <a:pt x="10" y="0"/>
                  </a:lnTo>
                  <a:lnTo>
                    <a:pt x="0" y="10"/>
                  </a:lnTo>
                  <a:lnTo>
                    <a:pt x="5" y="15"/>
                  </a:lnTo>
                  <a:lnTo>
                    <a:pt x="15" y="5"/>
                  </a:lnTo>
                  <a:lnTo>
                    <a:pt x="10" y="10"/>
                  </a:lnTo>
                  <a:lnTo>
                    <a:pt x="10" y="5"/>
                  </a:lnTo>
                  <a:lnTo>
                    <a:pt x="2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30"/>
            <p:cNvSpPr/>
            <p:nvPr/>
          </p:nvSpPr>
          <p:spPr>
            <a:xfrm>
              <a:off x="2998" y="1472"/>
              <a:ext cx="60" cy="55"/>
            </a:xfrm>
            <a:custGeom>
              <a:rect b="b" l="l" r="r" t="t"/>
              <a:pathLst>
                <a:path extrusionOk="0" h="55" w="60">
                  <a:moveTo>
                    <a:pt x="0" y="10"/>
                  </a:moveTo>
                  <a:lnTo>
                    <a:pt x="0" y="10"/>
                  </a:lnTo>
                  <a:lnTo>
                    <a:pt x="35" y="35"/>
                  </a:lnTo>
                  <a:lnTo>
                    <a:pt x="55" y="55"/>
                  </a:lnTo>
                  <a:lnTo>
                    <a:pt x="60" y="50"/>
                  </a:lnTo>
                  <a:lnTo>
                    <a:pt x="40" y="30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FF505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30"/>
            <p:cNvSpPr/>
            <p:nvPr/>
          </p:nvSpPr>
          <p:spPr>
            <a:xfrm>
              <a:off x="2933" y="1442"/>
              <a:ext cx="70" cy="40"/>
            </a:xfrm>
            <a:custGeom>
              <a:rect b="b" l="l" r="r" t="t"/>
              <a:pathLst>
                <a:path extrusionOk="0" h="40" w="70">
                  <a:moveTo>
                    <a:pt x="0" y="10"/>
                  </a:moveTo>
                  <a:lnTo>
                    <a:pt x="0" y="10"/>
                  </a:lnTo>
                  <a:lnTo>
                    <a:pt x="25" y="15"/>
                  </a:lnTo>
                  <a:lnTo>
                    <a:pt x="40" y="20"/>
                  </a:lnTo>
                  <a:lnTo>
                    <a:pt x="55" y="30"/>
                  </a:lnTo>
                  <a:lnTo>
                    <a:pt x="65" y="40"/>
                  </a:lnTo>
                  <a:lnTo>
                    <a:pt x="70" y="30"/>
                  </a:lnTo>
                  <a:lnTo>
                    <a:pt x="60" y="25"/>
                  </a:lnTo>
                  <a:lnTo>
                    <a:pt x="45" y="15"/>
                  </a:lnTo>
                  <a:lnTo>
                    <a:pt x="25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FF505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30"/>
            <p:cNvSpPr/>
            <p:nvPr/>
          </p:nvSpPr>
          <p:spPr>
            <a:xfrm>
              <a:off x="2858" y="1442"/>
              <a:ext cx="75" cy="45"/>
            </a:xfrm>
            <a:custGeom>
              <a:rect b="b" l="l" r="r" t="t"/>
              <a:pathLst>
                <a:path extrusionOk="0" h="45" w="75">
                  <a:moveTo>
                    <a:pt x="5" y="45"/>
                  </a:moveTo>
                  <a:lnTo>
                    <a:pt x="5" y="45"/>
                  </a:lnTo>
                  <a:lnTo>
                    <a:pt x="20" y="35"/>
                  </a:lnTo>
                  <a:lnTo>
                    <a:pt x="30" y="20"/>
                  </a:lnTo>
                  <a:lnTo>
                    <a:pt x="50" y="10"/>
                  </a:lnTo>
                  <a:lnTo>
                    <a:pt x="75" y="10"/>
                  </a:lnTo>
                  <a:lnTo>
                    <a:pt x="75" y="0"/>
                  </a:lnTo>
                  <a:lnTo>
                    <a:pt x="45" y="5"/>
                  </a:lnTo>
                  <a:lnTo>
                    <a:pt x="25" y="15"/>
                  </a:lnTo>
                  <a:lnTo>
                    <a:pt x="10" y="25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5" y="45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FF505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30"/>
            <p:cNvSpPr/>
            <p:nvPr/>
          </p:nvSpPr>
          <p:spPr>
            <a:xfrm>
              <a:off x="2788" y="1482"/>
              <a:ext cx="75" cy="65"/>
            </a:xfrm>
            <a:custGeom>
              <a:rect b="b" l="l" r="r" t="t"/>
              <a:pathLst>
                <a:path extrusionOk="0" h="65" w="75">
                  <a:moveTo>
                    <a:pt x="10" y="65"/>
                  </a:moveTo>
                  <a:lnTo>
                    <a:pt x="10" y="65"/>
                  </a:lnTo>
                  <a:lnTo>
                    <a:pt x="35" y="35"/>
                  </a:lnTo>
                  <a:lnTo>
                    <a:pt x="75" y="5"/>
                  </a:lnTo>
                  <a:lnTo>
                    <a:pt x="70" y="0"/>
                  </a:lnTo>
                  <a:lnTo>
                    <a:pt x="30" y="30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10" y="65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FF505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30"/>
            <p:cNvSpPr/>
            <p:nvPr/>
          </p:nvSpPr>
          <p:spPr>
            <a:xfrm>
              <a:off x="2773" y="1547"/>
              <a:ext cx="25" cy="75"/>
            </a:xfrm>
            <a:custGeom>
              <a:rect b="b" l="l" r="r" t="t"/>
              <a:pathLst>
                <a:path extrusionOk="0" h="75" w="25">
                  <a:moveTo>
                    <a:pt x="10" y="75"/>
                  </a:moveTo>
                  <a:lnTo>
                    <a:pt x="10" y="75"/>
                  </a:lnTo>
                  <a:lnTo>
                    <a:pt x="15" y="35"/>
                  </a:lnTo>
                  <a:lnTo>
                    <a:pt x="25" y="0"/>
                  </a:lnTo>
                  <a:lnTo>
                    <a:pt x="15" y="0"/>
                  </a:lnTo>
                  <a:lnTo>
                    <a:pt x="5" y="35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10" y="75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FF505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30"/>
            <p:cNvSpPr/>
            <p:nvPr/>
          </p:nvSpPr>
          <p:spPr>
            <a:xfrm>
              <a:off x="2773" y="1622"/>
              <a:ext cx="10" cy="115"/>
            </a:xfrm>
            <a:custGeom>
              <a:rect b="b" l="l" r="r" t="t"/>
              <a:pathLst>
                <a:path extrusionOk="0" h="115" w="10">
                  <a:moveTo>
                    <a:pt x="5" y="115"/>
                  </a:moveTo>
                  <a:lnTo>
                    <a:pt x="5" y="115"/>
                  </a:lnTo>
                  <a:lnTo>
                    <a:pt x="5" y="6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60"/>
                  </a:lnTo>
                  <a:lnTo>
                    <a:pt x="0" y="115"/>
                  </a:lnTo>
                  <a:lnTo>
                    <a:pt x="0" y="115"/>
                  </a:lnTo>
                  <a:lnTo>
                    <a:pt x="5" y="115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FF505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30"/>
            <p:cNvSpPr/>
            <p:nvPr/>
          </p:nvSpPr>
          <p:spPr>
            <a:xfrm>
              <a:off x="2773" y="1737"/>
              <a:ext cx="10" cy="120"/>
            </a:xfrm>
            <a:custGeom>
              <a:rect b="b" l="l" r="r" t="t"/>
              <a:pathLst>
                <a:path extrusionOk="0" h="120" w="10">
                  <a:moveTo>
                    <a:pt x="5" y="115"/>
                  </a:moveTo>
                  <a:lnTo>
                    <a:pt x="10" y="115"/>
                  </a:lnTo>
                  <a:lnTo>
                    <a:pt x="10" y="7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70"/>
                  </a:lnTo>
                  <a:lnTo>
                    <a:pt x="0" y="120"/>
                  </a:lnTo>
                  <a:lnTo>
                    <a:pt x="5" y="120"/>
                  </a:lnTo>
                  <a:lnTo>
                    <a:pt x="5" y="115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FF505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30"/>
            <p:cNvSpPr/>
            <p:nvPr/>
          </p:nvSpPr>
          <p:spPr>
            <a:xfrm>
              <a:off x="2778" y="1842"/>
              <a:ext cx="70" cy="15"/>
            </a:xfrm>
            <a:custGeom>
              <a:rect b="b" l="l" r="r" t="t"/>
              <a:pathLst>
                <a:path extrusionOk="0" h="15" w="70">
                  <a:moveTo>
                    <a:pt x="70" y="5"/>
                  </a:moveTo>
                  <a:lnTo>
                    <a:pt x="65" y="0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65" y="10"/>
                  </a:lnTo>
                  <a:lnTo>
                    <a:pt x="70" y="5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FF505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30"/>
            <p:cNvSpPr/>
            <p:nvPr/>
          </p:nvSpPr>
          <p:spPr>
            <a:xfrm>
              <a:off x="2843" y="1767"/>
              <a:ext cx="15" cy="80"/>
            </a:xfrm>
            <a:custGeom>
              <a:rect b="b" l="l" r="r" t="t"/>
              <a:pathLst>
                <a:path extrusionOk="0" h="80" w="15">
                  <a:moveTo>
                    <a:pt x="5" y="0"/>
                  </a:moveTo>
                  <a:lnTo>
                    <a:pt x="5" y="0"/>
                  </a:lnTo>
                  <a:lnTo>
                    <a:pt x="0" y="45"/>
                  </a:lnTo>
                  <a:lnTo>
                    <a:pt x="0" y="80"/>
                  </a:lnTo>
                  <a:lnTo>
                    <a:pt x="5" y="80"/>
                  </a:lnTo>
                  <a:lnTo>
                    <a:pt x="10" y="45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FF505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30"/>
            <p:cNvSpPr/>
            <p:nvPr/>
          </p:nvSpPr>
          <p:spPr>
            <a:xfrm>
              <a:off x="2843" y="1702"/>
              <a:ext cx="15" cy="65"/>
            </a:xfrm>
            <a:custGeom>
              <a:rect b="b" l="l" r="r" t="t"/>
              <a:pathLst>
                <a:path extrusionOk="0" h="65" w="15">
                  <a:moveTo>
                    <a:pt x="0" y="0"/>
                  </a:moveTo>
                  <a:lnTo>
                    <a:pt x="0" y="0"/>
                  </a:lnTo>
                  <a:lnTo>
                    <a:pt x="5" y="35"/>
                  </a:lnTo>
                  <a:lnTo>
                    <a:pt x="5" y="65"/>
                  </a:lnTo>
                  <a:lnTo>
                    <a:pt x="15" y="65"/>
                  </a:lnTo>
                  <a:lnTo>
                    <a:pt x="10" y="35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FF505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5" name="Google Shape;2315;p30"/>
            <p:cNvSpPr/>
            <p:nvPr/>
          </p:nvSpPr>
          <p:spPr>
            <a:xfrm>
              <a:off x="2843" y="1627"/>
              <a:ext cx="10" cy="75"/>
            </a:xfrm>
            <a:custGeom>
              <a:rect b="b" l="l" r="r" t="t"/>
              <a:pathLst>
                <a:path extrusionOk="0" h="75" w="10">
                  <a:moveTo>
                    <a:pt x="5" y="0"/>
                  </a:moveTo>
                  <a:lnTo>
                    <a:pt x="5" y="0"/>
                  </a:lnTo>
                  <a:lnTo>
                    <a:pt x="0" y="35"/>
                  </a:lnTo>
                  <a:lnTo>
                    <a:pt x="0" y="75"/>
                  </a:lnTo>
                  <a:lnTo>
                    <a:pt x="10" y="75"/>
                  </a:lnTo>
                  <a:lnTo>
                    <a:pt x="10" y="3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FF505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6" name="Google Shape;2316;p30"/>
            <p:cNvSpPr/>
            <p:nvPr/>
          </p:nvSpPr>
          <p:spPr>
            <a:xfrm>
              <a:off x="2848" y="1582"/>
              <a:ext cx="25" cy="50"/>
            </a:xfrm>
            <a:custGeom>
              <a:rect b="b" l="l" r="r" t="t"/>
              <a:pathLst>
                <a:path extrusionOk="0" h="50" w="25">
                  <a:moveTo>
                    <a:pt x="20" y="0"/>
                  </a:moveTo>
                  <a:lnTo>
                    <a:pt x="20" y="0"/>
                  </a:lnTo>
                  <a:lnTo>
                    <a:pt x="5" y="20"/>
                  </a:lnTo>
                  <a:lnTo>
                    <a:pt x="0" y="45"/>
                  </a:lnTo>
                  <a:lnTo>
                    <a:pt x="5" y="50"/>
                  </a:lnTo>
                  <a:lnTo>
                    <a:pt x="15" y="25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FF505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30"/>
            <p:cNvSpPr/>
            <p:nvPr/>
          </p:nvSpPr>
          <p:spPr>
            <a:xfrm>
              <a:off x="2868" y="1562"/>
              <a:ext cx="45" cy="30"/>
            </a:xfrm>
            <a:custGeom>
              <a:rect b="b" l="l" r="r" t="t"/>
              <a:pathLst>
                <a:path extrusionOk="0" h="30" w="45">
                  <a:moveTo>
                    <a:pt x="45" y="0"/>
                  </a:moveTo>
                  <a:lnTo>
                    <a:pt x="45" y="0"/>
                  </a:lnTo>
                  <a:lnTo>
                    <a:pt x="20" y="10"/>
                  </a:lnTo>
                  <a:lnTo>
                    <a:pt x="0" y="20"/>
                  </a:lnTo>
                  <a:lnTo>
                    <a:pt x="5" y="30"/>
                  </a:lnTo>
                  <a:lnTo>
                    <a:pt x="25" y="15"/>
                  </a:lnTo>
                  <a:lnTo>
                    <a:pt x="45" y="10"/>
                  </a:lnTo>
                  <a:lnTo>
                    <a:pt x="45" y="1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FF505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30"/>
            <p:cNvSpPr/>
            <p:nvPr/>
          </p:nvSpPr>
          <p:spPr>
            <a:xfrm>
              <a:off x="2913" y="1562"/>
              <a:ext cx="60" cy="30"/>
            </a:xfrm>
            <a:custGeom>
              <a:rect b="b" l="l" r="r" t="t"/>
              <a:pathLst>
                <a:path extrusionOk="0" h="30" w="60">
                  <a:moveTo>
                    <a:pt x="60" y="25"/>
                  </a:moveTo>
                  <a:lnTo>
                    <a:pt x="60" y="25"/>
                  </a:lnTo>
                  <a:lnTo>
                    <a:pt x="35" y="1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30" y="15"/>
                  </a:lnTo>
                  <a:lnTo>
                    <a:pt x="55" y="30"/>
                  </a:lnTo>
                  <a:lnTo>
                    <a:pt x="55" y="30"/>
                  </a:lnTo>
                  <a:lnTo>
                    <a:pt x="60" y="25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FF505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30"/>
            <p:cNvSpPr/>
            <p:nvPr/>
          </p:nvSpPr>
          <p:spPr>
            <a:xfrm>
              <a:off x="2968" y="1587"/>
              <a:ext cx="45" cy="15"/>
            </a:xfrm>
            <a:custGeom>
              <a:rect b="b" l="l" r="r" t="t"/>
              <a:pathLst>
                <a:path extrusionOk="0" h="15" w="45">
                  <a:moveTo>
                    <a:pt x="35" y="5"/>
                  </a:moveTo>
                  <a:lnTo>
                    <a:pt x="35" y="5"/>
                  </a:lnTo>
                  <a:lnTo>
                    <a:pt x="35" y="5"/>
                  </a:lnTo>
                  <a:lnTo>
                    <a:pt x="25" y="5"/>
                  </a:lnTo>
                  <a:lnTo>
                    <a:pt x="10" y="5"/>
                  </a:lnTo>
                  <a:lnTo>
                    <a:pt x="5" y="0"/>
                  </a:lnTo>
                  <a:lnTo>
                    <a:pt x="0" y="5"/>
                  </a:lnTo>
                  <a:lnTo>
                    <a:pt x="10" y="10"/>
                  </a:lnTo>
                  <a:lnTo>
                    <a:pt x="25" y="15"/>
                  </a:lnTo>
                  <a:lnTo>
                    <a:pt x="35" y="15"/>
                  </a:lnTo>
                  <a:lnTo>
                    <a:pt x="45" y="10"/>
                  </a:lnTo>
                  <a:lnTo>
                    <a:pt x="45" y="10"/>
                  </a:lnTo>
                  <a:lnTo>
                    <a:pt x="35" y="5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FF505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30"/>
            <p:cNvSpPr/>
            <p:nvPr/>
          </p:nvSpPr>
          <p:spPr>
            <a:xfrm>
              <a:off x="3003" y="1567"/>
              <a:ext cx="10" cy="30"/>
            </a:xfrm>
            <a:custGeom>
              <a:rect b="b" l="l" r="r" t="t"/>
              <a:pathLst>
                <a:path extrusionOk="0" h="30" w="10">
                  <a:moveTo>
                    <a:pt x="0" y="10"/>
                  </a:moveTo>
                  <a:lnTo>
                    <a:pt x="0" y="10"/>
                  </a:lnTo>
                  <a:lnTo>
                    <a:pt x="0" y="15"/>
                  </a:lnTo>
                  <a:lnTo>
                    <a:pt x="0" y="25"/>
                  </a:lnTo>
                  <a:lnTo>
                    <a:pt x="10" y="30"/>
                  </a:lnTo>
                  <a:lnTo>
                    <a:pt x="10" y="1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FF505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30"/>
            <p:cNvSpPr/>
            <p:nvPr/>
          </p:nvSpPr>
          <p:spPr>
            <a:xfrm>
              <a:off x="2958" y="1537"/>
              <a:ext cx="45" cy="40"/>
            </a:xfrm>
            <a:custGeom>
              <a:rect b="b" l="l" r="r" t="t"/>
              <a:pathLst>
                <a:path extrusionOk="0" h="40" w="45">
                  <a:moveTo>
                    <a:pt x="0" y="5"/>
                  </a:moveTo>
                  <a:lnTo>
                    <a:pt x="0" y="5"/>
                  </a:lnTo>
                  <a:lnTo>
                    <a:pt x="20" y="25"/>
                  </a:lnTo>
                  <a:lnTo>
                    <a:pt x="45" y="40"/>
                  </a:lnTo>
                  <a:lnTo>
                    <a:pt x="45" y="30"/>
                  </a:lnTo>
                  <a:lnTo>
                    <a:pt x="25" y="15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FF505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30"/>
            <p:cNvSpPr/>
            <p:nvPr/>
          </p:nvSpPr>
          <p:spPr>
            <a:xfrm>
              <a:off x="2913" y="1522"/>
              <a:ext cx="50" cy="20"/>
            </a:xfrm>
            <a:custGeom>
              <a:rect b="b" l="l" r="r" t="t"/>
              <a:pathLst>
                <a:path extrusionOk="0" h="20" w="50">
                  <a:moveTo>
                    <a:pt x="5" y="10"/>
                  </a:moveTo>
                  <a:lnTo>
                    <a:pt x="5" y="10"/>
                  </a:lnTo>
                  <a:lnTo>
                    <a:pt x="15" y="10"/>
                  </a:lnTo>
                  <a:lnTo>
                    <a:pt x="25" y="10"/>
                  </a:lnTo>
                  <a:lnTo>
                    <a:pt x="35" y="15"/>
                  </a:lnTo>
                  <a:lnTo>
                    <a:pt x="45" y="20"/>
                  </a:lnTo>
                  <a:lnTo>
                    <a:pt x="50" y="15"/>
                  </a:lnTo>
                  <a:lnTo>
                    <a:pt x="40" y="10"/>
                  </a:lnTo>
                  <a:lnTo>
                    <a:pt x="30" y="0"/>
                  </a:lnTo>
                  <a:lnTo>
                    <a:pt x="15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FF505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30"/>
            <p:cNvSpPr/>
            <p:nvPr/>
          </p:nvSpPr>
          <p:spPr>
            <a:xfrm>
              <a:off x="2838" y="1527"/>
              <a:ext cx="80" cy="45"/>
            </a:xfrm>
            <a:custGeom>
              <a:rect b="b" l="l" r="r" t="t"/>
              <a:pathLst>
                <a:path extrusionOk="0" h="45" w="80">
                  <a:moveTo>
                    <a:pt x="10" y="45"/>
                  </a:moveTo>
                  <a:lnTo>
                    <a:pt x="10" y="45"/>
                  </a:lnTo>
                  <a:lnTo>
                    <a:pt x="35" y="30"/>
                  </a:lnTo>
                  <a:lnTo>
                    <a:pt x="80" y="5"/>
                  </a:lnTo>
                  <a:lnTo>
                    <a:pt x="75" y="0"/>
                  </a:lnTo>
                  <a:lnTo>
                    <a:pt x="35" y="2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10" y="45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FF505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30"/>
            <p:cNvSpPr/>
            <p:nvPr/>
          </p:nvSpPr>
          <p:spPr>
            <a:xfrm>
              <a:off x="2838" y="1532"/>
              <a:ext cx="35" cy="40"/>
            </a:xfrm>
            <a:custGeom>
              <a:rect b="b" l="l" r="r" t="t"/>
              <a:pathLst>
                <a:path extrusionOk="0" h="40" w="35">
                  <a:moveTo>
                    <a:pt x="30" y="0"/>
                  </a:moveTo>
                  <a:lnTo>
                    <a:pt x="30" y="0"/>
                  </a:lnTo>
                  <a:lnTo>
                    <a:pt x="10" y="25"/>
                  </a:lnTo>
                  <a:lnTo>
                    <a:pt x="10" y="40"/>
                  </a:lnTo>
                  <a:lnTo>
                    <a:pt x="0" y="35"/>
                  </a:lnTo>
                  <a:lnTo>
                    <a:pt x="15" y="30"/>
                  </a:lnTo>
                  <a:lnTo>
                    <a:pt x="35" y="10"/>
                  </a:lnTo>
                  <a:lnTo>
                    <a:pt x="35" y="1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FF505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30"/>
            <p:cNvSpPr/>
            <p:nvPr/>
          </p:nvSpPr>
          <p:spPr>
            <a:xfrm>
              <a:off x="2868" y="1512"/>
              <a:ext cx="45" cy="30"/>
            </a:xfrm>
            <a:custGeom>
              <a:rect b="b" l="l" r="r" t="t"/>
              <a:pathLst>
                <a:path extrusionOk="0" h="30" w="45">
                  <a:moveTo>
                    <a:pt x="45" y="0"/>
                  </a:moveTo>
                  <a:lnTo>
                    <a:pt x="45" y="0"/>
                  </a:lnTo>
                  <a:lnTo>
                    <a:pt x="20" y="10"/>
                  </a:lnTo>
                  <a:lnTo>
                    <a:pt x="0" y="20"/>
                  </a:lnTo>
                  <a:lnTo>
                    <a:pt x="5" y="30"/>
                  </a:lnTo>
                  <a:lnTo>
                    <a:pt x="25" y="15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FF505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30"/>
            <p:cNvSpPr/>
            <p:nvPr/>
          </p:nvSpPr>
          <p:spPr>
            <a:xfrm>
              <a:off x="2913" y="1502"/>
              <a:ext cx="50" cy="15"/>
            </a:xfrm>
            <a:custGeom>
              <a:rect b="b" l="l" r="r" t="t"/>
              <a:pathLst>
                <a:path extrusionOk="0" h="15" w="50">
                  <a:moveTo>
                    <a:pt x="50" y="5"/>
                  </a:moveTo>
                  <a:lnTo>
                    <a:pt x="50" y="5"/>
                  </a:lnTo>
                  <a:lnTo>
                    <a:pt x="20" y="0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25" y="10"/>
                  </a:lnTo>
                  <a:lnTo>
                    <a:pt x="45" y="10"/>
                  </a:lnTo>
                  <a:lnTo>
                    <a:pt x="45" y="10"/>
                  </a:lnTo>
                  <a:lnTo>
                    <a:pt x="50" y="5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FF505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30"/>
            <p:cNvSpPr/>
            <p:nvPr/>
          </p:nvSpPr>
          <p:spPr>
            <a:xfrm>
              <a:off x="2958" y="1507"/>
              <a:ext cx="60" cy="35"/>
            </a:xfrm>
            <a:custGeom>
              <a:rect b="b" l="l" r="r" t="t"/>
              <a:pathLst>
                <a:path extrusionOk="0" h="35" w="60">
                  <a:moveTo>
                    <a:pt x="60" y="30"/>
                  </a:moveTo>
                  <a:lnTo>
                    <a:pt x="60" y="30"/>
                  </a:lnTo>
                  <a:lnTo>
                    <a:pt x="35" y="15"/>
                  </a:lnTo>
                  <a:lnTo>
                    <a:pt x="5" y="0"/>
                  </a:lnTo>
                  <a:lnTo>
                    <a:pt x="0" y="5"/>
                  </a:lnTo>
                  <a:lnTo>
                    <a:pt x="30" y="20"/>
                  </a:lnTo>
                  <a:lnTo>
                    <a:pt x="55" y="35"/>
                  </a:lnTo>
                  <a:lnTo>
                    <a:pt x="55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FF505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30"/>
            <p:cNvSpPr/>
            <p:nvPr/>
          </p:nvSpPr>
          <p:spPr>
            <a:xfrm>
              <a:off x="3013" y="1537"/>
              <a:ext cx="30" cy="20"/>
            </a:xfrm>
            <a:custGeom>
              <a:rect b="b" l="l" r="r" t="t"/>
              <a:pathLst>
                <a:path extrusionOk="0" h="20" w="30">
                  <a:moveTo>
                    <a:pt x="20" y="15"/>
                  </a:moveTo>
                  <a:lnTo>
                    <a:pt x="25" y="10"/>
                  </a:lnTo>
                  <a:lnTo>
                    <a:pt x="20" y="5"/>
                  </a:lnTo>
                  <a:lnTo>
                    <a:pt x="5" y="0"/>
                  </a:lnTo>
                  <a:lnTo>
                    <a:pt x="0" y="5"/>
                  </a:lnTo>
                  <a:lnTo>
                    <a:pt x="15" y="15"/>
                  </a:lnTo>
                  <a:lnTo>
                    <a:pt x="25" y="20"/>
                  </a:lnTo>
                  <a:lnTo>
                    <a:pt x="30" y="15"/>
                  </a:lnTo>
                  <a:lnTo>
                    <a:pt x="25" y="20"/>
                  </a:lnTo>
                  <a:lnTo>
                    <a:pt x="25" y="20"/>
                  </a:lnTo>
                  <a:lnTo>
                    <a:pt x="30" y="15"/>
                  </a:lnTo>
                  <a:lnTo>
                    <a:pt x="20" y="15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FF505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30"/>
            <p:cNvSpPr/>
            <p:nvPr/>
          </p:nvSpPr>
          <p:spPr>
            <a:xfrm>
              <a:off x="3033" y="1522"/>
              <a:ext cx="25" cy="30"/>
            </a:xfrm>
            <a:custGeom>
              <a:rect b="b" l="l" r="r" t="t"/>
              <a:pathLst>
                <a:path extrusionOk="0" h="30" w="25">
                  <a:moveTo>
                    <a:pt x="25" y="0"/>
                  </a:moveTo>
                  <a:lnTo>
                    <a:pt x="20" y="0"/>
                  </a:lnTo>
                  <a:lnTo>
                    <a:pt x="0" y="30"/>
                  </a:lnTo>
                  <a:lnTo>
                    <a:pt x="10" y="30"/>
                  </a:lnTo>
                  <a:lnTo>
                    <a:pt x="25" y="5"/>
                  </a:lnTo>
                  <a:lnTo>
                    <a:pt x="25" y="0"/>
                  </a:lnTo>
                  <a:lnTo>
                    <a:pt x="25" y="5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FF505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0" name="Google Shape;2330;p30"/>
            <p:cNvSpPr/>
            <p:nvPr/>
          </p:nvSpPr>
          <p:spPr>
            <a:xfrm>
              <a:off x="2758" y="1852"/>
              <a:ext cx="105" cy="200"/>
            </a:xfrm>
            <a:custGeom>
              <a:rect b="b" l="l" r="r" t="t"/>
              <a:pathLst>
                <a:path extrusionOk="0" h="40" w="21">
                  <a:moveTo>
                    <a:pt x="5" y="0"/>
                  </a:moveTo>
                  <a:lnTo>
                    <a:pt x="11" y="3"/>
                  </a:lnTo>
                  <a:cubicBezTo>
                    <a:pt x="11" y="3"/>
                    <a:pt x="14" y="0"/>
                    <a:pt x="17" y="0"/>
                  </a:cubicBezTo>
                  <a:cubicBezTo>
                    <a:pt x="20" y="0"/>
                    <a:pt x="21" y="1"/>
                    <a:pt x="21" y="4"/>
                  </a:cubicBezTo>
                  <a:cubicBezTo>
                    <a:pt x="21" y="7"/>
                    <a:pt x="20" y="14"/>
                    <a:pt x="20" y="14"/>
                  </a:cubicBezTo>
                  <a:cubicBezTo>
                    <a:pt x="20" y="14"/>
                    <a:pt x="18" y="22"/>
                    <a:pt x="18" y="24"/>
                  </a:cubicBezTo>
                  <a:cubicBezTo>
                    <a:pt x="18" y="27"/>
                    <a:pt x="19" y="40"/>
                    <a:pt x="19" y="40"/>
                  </a:cubicBezTo>
                  <a:lnTo>
                    <a:pt x="11" y="38"/>
                  </a:lnTo>
                  <a:lnTo>
                    <a:pt x="6" y="38"/>
                  </a:lnTo>
                  <a:lnTo>
                    <a:pt x="6" y="24"/>
                  </a:lnTo>
                  <a:cubicBezTo>
                    <a:pt x="6" y="24"/>
                    <a:pt x="5" y="20"/>
                    <a:pt x="5" y="17"/>
                  </a:cubicBezTo>
                  <a:cubicBezTo>
                    <a:pt x="5" y="13"/>
                    <a:pt x="4" y="13"/>
                    <a:pt x="3" y="11"/>
                  </a:cubicBezTo>
                  <a:cubicBezTo>
                    <a:pt x="1" y="9"/>
                    <a:pt x="0" y="8"/>
                    <a:pt x="1" y="5"/>
                  </a:cubicBezTo>
                  <a:cubicBezTo>
                    <a:pt x="1" y="3"/>
                    <a:pt x="3" y="0"/>
                    <a:pt x="5" y="0"/>
                  </a:cubicBezTo>
                </a:path>
              </a:pathLst>
            </a:custGeom>
            <a:solidFill>
              <a:srgbClr val="0000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30"/>
            <p:cNvSpPr/>
            <p:nvPr/>
          </p:nvSpPr>
          <p:spPr>
            <a:xfrm>
              <a:off x="2783" y="1852"/>
              <a:ext cx="35" cy="20"/>
            </a:xfrm>
            <a:custGeom>
              <a:rect b="b" l="l" r="r" t="t"/>
              <a:pathLst>
                <a:path extrusionOk="0" h="20" w="35">
                  <a:moveTo>
                    <a:pt x="35" y="20"/>
                  </a:moveTo>
                  <a:lnTo>
                    <a:pt x="35" y="15"/>
                  </a:lnTo>
                  <a:lnTo>
                    <a:pt x="0" y="0"/>
                  </a:lnTo>
                  <a:lnTo>
                    <a:pt x="0" y="5"/>
                  </a:lnTo>
                  <a:lnTo>
                    <a:pt x="30" y="20"/>
                  </a:lnTo>
                  <a:lnTo>
                    <a:pt x="35" y="2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FF505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30"/>
            <p:cNvSpPr/>
            <p:nvPr/>
          </p:nvSpPr>
          <p:spPr>
            <a:xfrm>
              <a:off x="2813" y="1852"/>
              <a:ext cx="30" cy="20"/>
            </a:xfrm>
            <a:custGeom>
              <a:rect b="b" l="l" r="r" t="t"/>
              <a:pathLst>
                <a:path extrusionOk="0" h="20" w="30">
                  <a:moveTo>
                    <a:pt x="30" y="0"/>
                  </a:moveTo>
                  <a:lnTo>
                    <a:pt x="30" y="0"/>
                  </a:lnTo>
                  <a:lnTo>
                    <a:pt x="10" y="5"/>
                  </a:lnTo>
                  <a:lnTo>
                    <a:pt x="0" y="15"/>
                  </a:lnTo>
                  <a:lnTo>
                    <a:pt x="5" y="20"/>
                  </a:lnTo>
                  <a:lnTo>
                    <a:pt x="10" y="15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FF505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30"/>
            <p:cNvSpPr/>
            <p:nvPr/>
          </p:nvSpPr>
          <p:spPr>
            <a:xfrm>
              <a:off x="2843" y="1852"/>
              <a:ext cx="25" cy="20"/>
            </a:xfrm>
            <a:custGeom>
              <a:rect b="b" l="l" r="r" t="t"/>
              <a:pathLst>
                <a:path extrusionOk="0" h="20" w="25">
                  <a:moveTo>
                    <a:pt x="25" y="20"/>
                  </a:moveTo>
                  <a:lnTo>
                    <a:pt x="25" y="20"/>
                  </a:lnTo>
                  <a:lnTo>
                    <a:pt x="25" y="10"/>
                  </a:lnTo>
                  <a:lnTo>
                    <a:pt x="20" y="5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10" y="5"/>
                  </a:lnTo>
                  <a:lnTo>
                    <a:pt x="15" y="10"/>
                  </a:lnTo>
                  <a:lnTo>
                    <a:pt x="15" y="15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25" y="2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FF505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30"/>
            <p:cNvSpPr/>
            <p:nvPr/>
          </p:nvSpPr>
          <p:spPr>
            <a:xfrm>
              <a:off x="2853" y="1872"/>
              <a:ext cx="15" cy="50"/>
            </a:xfrm>
            <a:custGeom>
              <a:rect b="b" l="l" r="r" t="t"/>
              <a:pathLst>
                <a:path extrusionOk="0" h="50" w="15">
                  <a:moveTo>
                    <a:pt x="10" y="50"/>
                  </a:moveTo>
                  <a:lnTo>
                    <a:pt x="10" y="50"/>
                  </a:lnTo>
                  <a:lnTo>
                    <a:pt x="10" y="30"/>
                  </a:lnTo>
                  <a:lnTo>
                    <a:pt x="15" y="0"/>
                  </a:lnTo>
                  <a:lnTo>
                    <a:pt x="5" y="0"/>
                  </a:lnTo>
                  <a:lnTo>
                    <a:pt x="5" y="3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30"/>
            <p:cNvSpPr/>
            <p:nvPr/>
          </p:nvSpPr>
          <p:spPr>
            <a:xfrm>
              <a:off x="2848" y="1922"/>
              <a:ext cx="15" cy="50"/>
            </a:xfrm>
            <a:custGeom>
              <a:rect b="b" l="l" r="r" t="t"/>
              <a:pathLst>
                <a:path extrusionOk="0" h="50" w="15">
                  <a:moveTo>
                    <a:pt x="5" y="50"/>
                  </a:moveTo>
                  <a:lnTo>
                    <a:pt x="5" y="50"/>
                  </a:lnTo>
                  <a:lnTo>
                    <a:pt x="10" y="20"/>
                  </a:lnTo>
                  <a:lnTo>
                    <a:pt x="15" y="0"/>
                  </a:lnTo>
                  <a:lnTo>
                    <a:pt x="5" y="0"/>
                  </a:lnTo>
                  <a:lnTo>
                    <a:pt x="0" y="2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5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30"/>
            <p:cNvSpPr/>
            <p:nvPr/>
          </p:nvSpPr>
          <p:spPr>
            <a:xfrm>
              <a:off x="2848" y="1972"/>
              <a:ext cx="10" cy="85"/>
            </a:xfrm>
            <a:custGeom>
              <a:rect b="b" l="l" r="r" t="t"/>
              <a:pathLst>
                <a:path extrusionOk="0" h="85" w="10">
                  <a:moveTo>
                    <a:pt x="5" y="85"/>
                  </a:moveTo>
                  <a:lnTo>
                    <a:pt x="10" y="80"/>
                  </a:lnTo>
                  <a:lnTo>
                    <a:pt x="10" y="45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45"/>
                  </a:lnTo>
                  <a:lnTo>
                    <a:pt x="0" y="80"/>
                  </a:lnTo>
                  <a:lnTo>
                    <a:pt x="5" y="75"/>
                  </a:lnTo>
                  <a:lnTo>
                    <a:pt x="5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30"/>
            <p:cNvSpPr/>
            <p:nvPr/>
          </p:nvSpPr>
          <p:spPr>
            <a:xfrm>
              <a:off x="2813" y="2037"/>
              <a:ext cx="40" cy="20"/>
            </a:xfrm>
            <a:custGeom>
              <a:rect b="b" l="l" r="r" t="t"/>
              <a:pathLst>
                <a:path extrusionOk="0" h="20" w="40">
                  <a:moveTo>
                    <a:pt x="0" y="0"/>
                  </a:moveTo>
                  <a:lnTo>
                    <a:pt x="0" y="10"/>
                  </a:lnTo>
                  <a:lnTo>
                    <a:pt x="40" y="20"/>
                  </a:lnTo>
                  <a:lnTo>
                    <a:pt x="40" y="10"/>
                  </a:lnTo>
                  <a:lnTo>
                    <a:pt x="5" y="0"/>
                  </a:lnTo>
                  <a:lnTo>
                    <a:pt x="0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30"/>
            <p:cNvSpPr/>
            <p:nvPr/>
          </p:nvSpPr>
          <p:spPr>
            <a:xfrm>
              <a:off x="2783" y="2037"/>
              <a:ext cx="30" cy="10"/>
            </a:xfrm>
            <a:custGeom>
              <a:rect b="b" l="l" r="r" t="t"/>
              <a:pathLst>
                <a:path extrusionOk="0" h="10" w="30">
                  <a:moveTo>
                    <a:pt x="0" y="5"/>
                  </a:moveTo>
                  <a:lnTo>
                    <a:pt x="5" y="10"/>
                  </a:lnTo>
                  <a:lnTo>
                    <a:pt x="30" y="10"/>
                  </a:lnTo>
                  <a:lnTo>
                    <a:pt x="30" y="0"/>
                  </a:lnTo>
                  <a:lnTo>
                    <a:pt x="5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0"/>
                  </a:lnTo>
                  <a:lnTo>
                    <a:pt x="5" y="1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30"/>
            <p:cNvSpPr/>
            <p:nvPr/>
          </p:nvSpPr>
          <p:spPr>
            <a:xfrm>
              <a:off x="2783" y="1972"/>
              <a:ext cx="10" cy="70"/>
            </a:xfrm>
            <a:custGeom>
              <a:rect b="b" l="l" r="r" t="t"/>
              <a:pathLst>
                <a:path extrusionOk="0" h="70" w="10">
                  <a:moveTo>
                    <a:pt x="10" y="0"/>
                  </a:moveTo>
                  <a:lnTo>
                    <a:pt x="0" y="0"/>
                  </a:lnTo>
                  <a:lnTo>
                    <a:pt x="0" y="70"/>
                  </a:lnTo>
                  <a:lnTo>
                    <a:pt x="10" y="70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30"/>
            <p:cNvSpPr/>
            <p:nvPr/>
          </p:nvSpPr>
          <p:spPr>
            <a:xfrm>
              <a:off x="2778" y="1937"/>
              <a:ext cx="15" cy="40"/>
            </a:xfrm>
            <a:custGeom>
              <a:rect b="b" l="l" r="r" t="t"/>
              <a:pathLst>
                <a:path extrusionOk="0" h="40" w="15">
                  <a:moveTo>
                    <a:pt x="0" y="0"/>
                  </a:moveTo>
                  <a:lnTo>
                    <a:pt x="0" y="0"/>
                  </a:lnTo>
                  <a:lnTo>
                    <a:pt x="5" y="25"/>
                  </a:lnTo>
                  <a:lnTo>
                    <a:pt x="5" y="40"/>
                  </a:lnTo>
                  <a:lnTo>
                    <a:pt x="15" y="35"/>
                  </a:lnTo>
                  <a:lnTo>
                    <a:pt x="10" y="25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30"/>
            <p:cNvSpPr/>
            <p:nvPr/>
          </p:nvSpPr>
          <p:spPr>
            <a:xfrm>
              <a:off x="2768" y="1907"/>
              <a:ext cx="20" cy="30"/>
            </a:xfrm>
            <a:custGeom>
              <a:rect b="b" l="l" r="r" t="t"/>
              <a:pathLst>
                <a:path extrusionOk="0" h="30" w="20">
                  <a:moveTo>
                    <a:pt x="0" y="0"/>
                  </a:moveTo>
                  <a:lnTo>
                    <a:pt x="0" y="0"/>
                  </a:lnTo>
                  <a:lnTo>
                    <a:pt x="10" y="15"/>
                  </a:lnTo>
                  <a:lnTo>
                    <a:pt x="10" y="30"/>
                  </a:lnTo>
                  <a:lnTo>
                    <a:pt x="20" y="30"/>
                  </a:lnTo>
                  <a:lnTo>
                    <a:pt x="15" y="1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2" name="Google Shape;2342;p30"/>
            <p:cNvSpPr/>
            <p:nvPr/>
          </p:nvSpPr>
          <p:spPr>
            <a:xfrm>
              <a:off x="2758" y="1877"/>
              <a:ext cx="20" cy="30"/>
            </a:xfrm>
            <a:custGeom>
              <a:rect b="b" l="l" r="r" t="t"/>
              <a:pathLst>
                <a:path extrusionOk="0" h="30" w="20">
                  <a:moveTo>
                    <a:pt x="0" y="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10" y="30"/>
                  </a:lnTo>
                  <a:lnTo>
                    <a:pt x="20" y="30"/>
                  </a:lnTo>
                  <a:lnTo>
                    <a:pt x="10" y="1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30"/>
            <p:cNvSpPr/>
            <p:nvPr/>
          </p:nvSpPr>
          <p:spPr>
            <a:xfrm>
              <a:off x="2758" y="1852"/>
              <a:ext cx="25" cy="30"/>
            </a:xfrm>
            <a:custGeom>
              <a:rect b="b" l="l" r="r" t="t"/>
              <a:pathLst>
                <a:path extrusionOk="0" h="30" w="25">
                  <a:moveTo>
                    <a:pt x="25" y="0"/>
                  </a:moveTo>
                  <a:lnTo>
                    <a:pt x="25" y="0"/>
                  </a:lnTo>
                  <a:lnTo>
                    <a:pt x="15" y="0"/>
                  </a:lnTo>
                  <a:lnTo>
                    <a:pt x="10" y="5"/>
                  </a:lnTo>
                  <a:lnTo>
                    <a:pt x="5" y="15"/>
                  </a:lnTo>
                  <a:lnTo>
                    <a:pt x="0" y="25"/>
                  </a:lnTo>
                  <a:lnTo>
                    <a:pt x="10" y="30"/>
                  </a:lnTo>
                  <a:lnTo>
                    <a:pt x="10" y="20"/>
                  </a:lnTo>
                  <a:lnTo>
                    <a:pt x="15" y="10"/>
                  </a:lnTo>
                  <a:lnTo>
                    <a:pt x="20" y="5"/>
                  </a:lnTo>
                  <a:lnTo>
                    <a:pt x="25" y="5"/>
                  </a:lnTo>
                  <a:lnTo>
                    <a:pt x="25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FF505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4" name="Google Shape;2344;p30"/>
            <p:cNvSpPr/>
            <p:nvPr/>
          </p:nvSpPr>
          <p:spPr>
            <a:xfrm>
              <a:off x="2558" y="1897"/>
              <a:ext cx="225" cy="565"/>
            </a:xfrm>
            <a:custGeom>
              <a:rect b="b" l="l" r="r" t="t"/>
              <a:pathLst>
                <a:path extrusionOk="0" h="113" w="45">
                  <a:moveTo>
                    <a:pt x="38" y="95"/>
                  </a:moveTo>
                  <a:cubicBezTo>
                    <a:pt x="39" y="94"/>
                    <a:pt x="43" y="84"/>
                    <a:pt x="43" y="78"/>
                  </a:cubicBezTo>
                  <a:cubicBezTo>
                    <a:pt x="43" y="72"/>
                    <a:pt x="43" y="69"/>
                    <a:pt x="43" y="64"/>
                  </a:cubicBezTo>
                  <a:cubicBezTo>
                    <a:pt x="43" y="59"/>
                    <a:pt x="42" y="46"/>
                    <a:pt x="43" y="40"/>
                  </a:cubicBezTo>
                  <a:cubicBezTo>
                    <a:pt x="43" y="34"/>
                    <a:pt x="42" y="36"/>
                    <a:pt x="43" y="29"/>
                  </a:cubicBezTo>
                  <a:cubicBezTo>
                    <a:pt x="44" y="22"/>
                    <a:pt x="45" y="18"/>
                    <a:pt x="45" y="15"/>
                  </a:cubicBezTo>
                  <a:cubicBezTo>
                    <a:pt x="45" y="11"/>
                    <a:pt x="41" y="0"/>
                    <a:pt x="37" y="1"/>
                  </a:cubicBezTo>
                  <a:cubicBezTo>
                    <a:pt x="34" y="1"/>
                    <a:pt x="27" y="7"/>
                    <a:pt x="26" y="10"/>
                  </a:cubicBezTo>
                  <a:cubicBezTo>
                    <a:pt x="25" y="13"/>
                    <a:pt x="17" y="23"/>
                    <a:pt x="11" y="38"/>
                  </a:cubicBezTo>
                  <a:cubicBezTo>
                    <a:pt x="6" y="53"/>
                    <a:pt x="2" y="75"/>
                    <a:pt x="1" y="84"/>
                  </a:cubicBezTo>
                  <a:cubicBezTo>
                    <a:pt x="1" y="92"/>
                    <a:pt x="0" y="113"/>
                    <a:pt x="4" y="113"/>
                  </a:cubicBezTo>
                  <a:cubicBezTo>
                    <a:pt x="8" y="113"/>
                    <a:pt x="17" y="105"/>
                    <a:pt x="19" y="103"/>
                  </a:cubicBezTo>
                  <a:cubicBezTo>
                    <a:pt x="21" y="102"/>
                    <a:pt x="30" y="100"/>
                    <a:pt x="32" y="100"/>
                  </a:cubicBezTo>
                  <a:cubicBezTo>
                    <a:pt x="35" y="100"/>
                    <a:pt x="37" y="96"/>
                    <a:pt x="38" y="95"/>
                  </a:cubicBezTo>
                </a:path>
              </a:pathLst>
            </a:custGeom>
            <a:solidFill>
              <a:srgbClr val="FF99C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5" name="Google Shape;2345;p30"/>
            <p:cNvSpPr/>
            <p:nvPr/>
          </p:nvSpPr>
          <p:spPr>
            <a:xfrm>
              <a:off x="2748" y="2287"/>
              <a:ext cx="30" cy="90"/>
            </a:xfrm>
            <a:custGeom>
              <a:rect b="b" l="l" r="r" t="t"/>
              <a:pathLst>
                <a:path extrusionOk="0" h="90" w="30">
                  <a:moveTo>
                    <a:pt x="20" y="0"/>
                  </a:moveTo>
                  <a:lnTo>
                    <a:pt x="20" y="0"/>
                  </a:lnTo>
                  <a:lnTo>
                    <a:pt x="20" y="25"/>
                  </a:lnTo>
                  <a:lnTo>
                    <a:pt x="10" y="50"/>
                  </a:lnTo>
                  <a:lnTo>
                    <a:pt x="5" y="70"/>
                  </a:lnTo>
                  <a:lnTo>
                    <a:pt x="0" y="80"/>
                  </a:lnTo>
                  <a:lnTo>
                    <a:pt x="0" y="90"/>
                  </a:lnTo>
                  <a:lnTo>
                    <a:pt x="10" y="75"/>
                  </a:lnTo>
                  <a:lnTo>
                    <a:pt x="20" y="55"/>
                  </a:lnTo>
                  <a:lnTo>
                    <a:pt x="25" y="25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6" name="Google Shape;2346;p30"/>
            <p:cNvSpPr/>
            <p:nvPr/>
          </p:nvSpPr>
          <p:spPr>
            <a:xfrm>
              <a:off x="2768" y="2217"/>
              <a:ext cx="10" cy="70"/>
            </a:xfrm>
            <a:custGeom>
              <a:rect b="b" l="l" r="r" t="t"/>
              <a:pathLst>
                <a:path extrusionOk="0" h="70" w="10">
                  <a:moveTo>
                    <a:pt x="0" y="0"/>
                  </a:moveTo>
                  <a:lnTo>
                    <a:pt x="0" y="0"/>
                  </a:lnTo>
                  <a:lnTo>
                    <a:pt x="0" y="35"/>
                  </a:lnTo>
                  <a:lnTo>
                    <a:pt x="0" y="70"/>
                  </a:lnTo>
                  <a:lnTo>
                    <a:pt x="10" y="70"/>
                  </a:lnTo>
                  <a:lnTo>
                    <a:pt x="10" y="35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7" name="Google Shape;2347;p30"/>
            <p:cNvSpPr/>
            <p:nvPr/>
          </p:nvSpPr>
          <p:spPr>
            <a:xfrm>
              <a:off x="2768" y="2097"/>
              <a:ext cx="10" cy="120"/>
            </a:xfrm>
            <a:custGeom>
              <a:rect b="b" l="l" r="r" t="t"/>
              <a:pathLst>
                <a:path extrusionOk="0" h="120" w="10">
                  <a:moveTo>
                    <a:pt x="0" y="0"/>
                  </a:moveTo>
                  <a:lnTo>
                    <a:pt x="0" y="0"/>
                  </a:lnTo>
                  <a:lnTo>
                    <a:pt x="0" y="65"/>
                  </a:lnTo>
                  <a:lnTo>
                    <a:pt x="0" y="120"/>
                  </a:lnTo>
                  <a:lnTo>
                    <a:pt x="10" y="120"/>
                  </a:lnTo>
                  <a:lnTo>
                    <a:pt x="10" y="65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8" name="Google Shape;2348;p30"/>
            <p:cNvSpPr/>
            <p:nvPr/>
          </p:nvSpPr>
          <p:spPr>
            <a:xfrm>
              <a:off x="2768" y="2042"/>
              <a:ext cx="10" cy="55"/>
            </a:xfrm>
            <a:custGeom>
              <a:rect b="b" l="l" r="r" t="t"/>
              <a:pathLst>
                <a:path extrusionOk="0" h="55" w="10">
                  <a:moveTo>
                    <a:pt x="0" y="0"/>
                  </a:moveTo>
                  <a:lnTo>
                    <a:pt x="0" y="0"/>
                  </a:lnTo>
                  <a:lnTo>
                    <a:pt x="0" y="30"/>
                  </a:lnTo>
                  <a:lnTo>
                    <a:pt x="0" y="55"/>
                  </a:lnTo>
                  <a:lnTo>
                    <a:pt x="10" y="55"/>
                  </a:lnTo>
                  <a:lnTo>
                    <a:pt x="10" y="3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9" name="Google Shape;2349;p30"/>
            <p:cNvSpPr/>
            <p:nvPr/>
          </p:nvSpPr>
          <p:spPr>
            <a:xfrm>
              <a:off x="2768" y="1972"/>
              <a:ext cx="20" cy="70"/>
            </a:xfrm>
            <a:custGeom>
              <a:rect b="b" l="l" r="r" t="t"/>
              <a:pathLst>
                <a:path extrusionOk="0" h="70" w="20">
                  <a:moveTo>
                    <a:pt x="10" y="0"/>
                  </a:moveTo>
                  <a:lnTo>
                    <a:pt x="10" y="0"/>
                  </a:lnTo>
                  <a:lnTo>
                    <a:pt x="5" y="25"/>
                  </a:lnTo>
                  <a:lnTo>
                    <a:pt x="0" y="70"/>
                  </a:lnTo>
                  <a:lnTo>
                    <a:pt x="10" y="70"/>
                  </a:lnTo>
                  <a:lnTo>
                    <a:pt x="15" y="3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0" name="Google Shape;2350;p30"/>
            <p:cNvSpPr/>
            <p:nvPr/>
          </p:nvSpPr>
          <p:spPr>
            <a:xfrm>
              <a:off x="2743" y="1897"/>
              <a:ext cx="45" cy="75"/>
            </a:xfrm>
            <a:custGeom>
              <a:rect b="b" l="l" r="r" t="t"/>
              <a:pathLst>
                <a:path extrusionOk="0" h="75" w="45">
                  <a:moveTo>
                    <a:pt x="0" y="5"/>
                  </a:moveTo>
                  <a:lnTo>
                    <a:pt x="0" y="5"/>
                  </a:lnTo>
                  <a:lnTo>
                    <a:pt x="10" y="15"/>
                  </a:lnTo>
                  <a:lnTo>
                    <a:pt x="25" y="30"/>
                  </a:lnTo>
                  <a:lnTo>
                    <a:pt x="30" y="55"/>
                  </a:lnTo>
                  <a:lnTo>
                    <a:pt x="35" y="75"/>
                  </a:lnTo>
                  <a:lnTo>
                    <a:pt x="45" y="75"/>
                  </a:lnTo>
                  <a:lnTo>
                    <a:pt x="40" y="55"/>
                  </a:lnTo>
                  <a:lnTo>
                    <a:pt x="30" y="30"/>
                  </a:lnTo>
                  <a:lnTo>
                    <a:pt x="20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1" name="Google Shape;2351;p30"/>
            <p:cNvSpPr/>
            <p:nvPr/>
          </p:nvSpPr>
          <p:spPr>
            <a:xfrm>
              <a:off x="2683" y="1897"/>
              <a:ext cx="60" cy="50"/>
            </a:xfrm>
            <a:custGeom>
              <a:rect b="b" l="l" r="r" t="t"/>
              <a:pathLst>
                <a:path extrusionOk="0" h="50" w="60">
                  <a:moveTo>
                    <a:pt x="10" y="50"/>
                  </a:moveTo>
                  <a:lnTo>
                    <a:pt x="10" y="50"/>
                  </a:lnTo>
                  <a:lnTo>
                    <a:pt x="15" y="40"/>
                  </a:lnTo>
                  <a:lnTo>
                    <a:pt x="30" y="25"/>
                  </a:lnTo>
                  <a:lnTo>
                    <a:pt x="50" y="15"/>
                  </a:lnTo>
                  <a:lnTo>
                    <a:pt x="60" y="5"/>
                  </a:lnTo>
                  <a:lnTo>
                    <a:pt x="60" y="0"/>
                  </a:lnTo>
                  <a:lnTo>
                    <a:pt x="45" y="5"/>
                  </a:lnTo>
                  <a:lnTo>
                    <a:pt x="25" y="20"/>
                  </a:lnTo>
                  <a:lnTo>
                    <a:pt x="10" y="35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2" name="Google Shape;2352;p30"/>
            <p:cNvSpPr/>
            <p:nvPr/>
          </p:nvSpPr>
          <p:spPr>
            <a:xfrm>
              <a:off x="2608" y="1947"/>
              <a:ext cx="85" cy="140"/>
            </a:xfrm>
            <a:custGeom>
              <a:rect b="b" l="l" r="r" t="t"/>
              <a:pathLst>
                <a:path extrusionOk="0" h="140" w="85">
                  <a:moveTo>
                    <a:pt x="10" y="140"/>
                  </a:moveTo>
                  <a:lnTo>
                    <a:pt x="10" y="140"/>
                  </a:lnTo>
                  <a:lnTo>
                    <a:pt x="55" y="50"/>
                  </a:lnTo>
                  <a:lnTo>
                    <a:pt x="85" y="0"/>
                  </a:lnTo>
                  <a:lnTo>
                    <a:pt x="75" y="0"/>
                  </a:lnTo>
                  <a:lnTo>
                    <a:pt x="50" y="45"/>
                  </a:lnTo>
                  <a:lnTo>
                    <a:pt x="0" y="140"/>
                  </a:lnTo>
                  <a:lnTo>
                    <a:pt x="0" y="140"/>
                  </a:lnTo>
                  <a:lnTo>
                    <a:pt x="10" y="1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3" name="Google Shape;2353;p30"/>
            <p:cNvSpPr/>
            <p:nvPr/>
          </p:nvSpPr>
          <p:spPr>
            <a:xfrm>
              <a:off x="2563" y="2087"/>
              <a:ext cx="55" cy="230"/>
            </a:xfrm>
            <a:custGeom>
              <a:rect b="b" l="l" r="r" t="t"/>
              <a:pathLst>
                <a:path extrusionOk="0" h="230" w="55">
                  <a:moveTo>
                    <a:pt x="5" y="230"/>
                  </a:moveTo>
                  <a:lnTo>
                    <a:pt x="5" y="230"/>
                  </a:lnTo>
                  <a:lnTo>
                    <a:pt x="10" y="185"/>
                  </a:lnTo>
                  <a:lnTo>
                    <a:pt x="20" y="125"/>
                  </a:lnTo>
                  <a:lnTo>
                    <a:pt x="35" y="60"/>
                  </a:lnTo>
                  <a:lnTo>
                    <a:pt x="55" y="0"/>
                  </a:lnTo>
                  <a:lnTo>
                    <a:pt x="45" y="0"/>
                  </a:lnTo>
                  <a:lnTo>
                    <a:pt x="30" y="60"/>
                  </a:lnTo>
                  <a:lnTo>
                    <a:pt x="15" y="125"/>
                  </a:lnTo>
                  <a:lnTo>
                    <a:pt x="5" y="185"/>
                  </a:lnTo>
                  <a:lnTo>
                    <a:pt x="0" y="230"/>
                  </a:lnTo>
                  <a:lnTo>
                    <a:pt x="0" y="230"/>
                  </a:lnTo>
                  <a:lnTo>
                    <a:pt x="5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4" name="Google Shape;2354;p30"/>
            <p:cNvSpPr/>
            <p:nvPr/>
          </p:nvSpPr>
          <p:spPr>
            <a:xfrm>
              <a:off x="2558" y="2317"/>
              <a:ext cx="20" cy="145"/>
            </a:xfrm>
            <a:custGeom>
              <a:rect b="b" l="l" r="r" t="t"/>
              <a:pathLst>
                <a:path extrusionOk="0" h="145" w="20">
                  <a:moveTo>
                    <a:pt x="20" y="140"/>
                  </a:moveTo>
                  <a:lnTo>
                    <a:pt x="20" y="140"/>
                  </a:lnTo>
                  <a:lnTo>
                    <a:pt x="20" y="135"/>
                  </a:lnTo>
                  <a:lnTo>
                    <a:pt x="15" y="125"/>
                  </a:lnTo>
                  <a:lnTo>
                    <a:pt x="10" y="110"/>
                  </a:lnTo>
                  <a:lnTo>
                    <a:pt x="10" y="85"/>
                  </a:lnTo>
                  <a:lnTo>
                    <a:pt x="10" y="4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40"/>
                  </a:lnTo>
                  <a:lnTo>
                    <a:pt x="0" y="85"/>
                  </a:lnTo>
                  <a:lnTo>
                    <a:pt x="0" y="110"/>
                  </a:lnTo>
                  <a:lnTo>
                    <a:pt x="5" y="125"/>
                  </a:lnTo>
                  <a:lnTo>
                    <a:pt x="10" y="140"/>
                  </a:lnTo>
                  <a:lnTo>
                    <a:pt x="20" y="145"/>
                  </a:lnTo>
                  <a:lnTo>
                    <a:pt x="20" y="145"/>
                  </a:lnTo>
                  <a:lnTo>
                    <a:pt x="20" y="1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5" name="Google Shape;2355;p30"/>
            <p:cNvSpPr/>
            <p:nvPr/>
          </p:nvSpPr>
          <p:spPr>
            <a:xfrm>
              <a:off x="2578" y="2412"/>
              <a:ext cx="75" cy="50"/>
            </a:xfrm>
            <a:custGeom>
              <a:rect b="b" l="l" r="r" t="t"/>
              <a:pathLst>
                <a:path extrusionOk="0" h="50" w="75">
                  <a:moveTo>
                    <a:pt x="75" y="0"/>
                  </a:moveTo>
                  <a:lnTo>
                    <a:pt x="75" y="0"/>
                  </a:lnTo>
                  <a:lnTo>
                    <a:pt x="40" y="25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45" y="30"/>
                  </a:lnTo>
                  <a:lnTo>
                    <a:pt x="75" y="5"/>
                  </a:lnTo>
                  <a:lnTo>
                    <a:pt x="75" y="5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6" name="Google Shape;2356;p30"/>
            <p:cNvSpPr/>
            <p:nvPr/>
          </p:nvSpPr>
          <p:spPr>
            <a:xfrm>
              <a:off x="2653" y="2392"/>
              <a:ext cx="65" cy="25"/>
            </a:xfrm>
            <a:custGeom>
              <a:rect b="b" l="l" r="r" t="t"/>
              <a:pathLst>
                <a:path extrusionOk="0" h="25" w="65">
                  <a:moveTo>
                    <a:pt x="65" y="0"/>
                  </a:moveTo>
                  <a:lnTo>
                    <a:pt x="65" y="0"/>
                  </a:lnTo>
                  <a:lnTo>
                    <a:pt x="30" y="5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35" y="15"/>
                  </a:lnTo>
                  <a:lnTo>
                    <a:pt x="65" y="10"/>
                  </a:lnTo>
                  <a:lnTo>
                    <a:pt x="65" y="1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7" name="Google Shape;2357;p30"/>
            <p:cNvSpPr/>
            <p:nvPr/>
          </p:nvSpPr>
          <p:spPr>
            <a:xfrm>
              <a:off x="2718" y="2367"/>
              <a:ext cx="30" cy="35"/>
            </a:xfrm>
            <a:custGeom>
              <a:rect b="b" l="l" r="r" t="t"/>
              <a:pathLst>
                <a:path extrusionOk="0" h="35" w="30">
                  <a:moveTo>
                    <a:pt x="30" y="0"/>
                  </a:moveTo>
                  <a:lnTo>
                    <a:pt x="30" y="0"/>
                  </a:lnTo>
                  <a:lnTo>
                    <a:pt x="15" y="15"/>
                  </a:lnTo>
                  <a:lnTo>
                    <a:pt x="0" y="25"/>
                  </a:lnTo>
                  <a:lnTo>
                    <a:pt x="0" y="35"/>
                  </a:lnTo>
                  <a:lnTo>
                    <a:pt x="20" y="2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8" name="Google Shape;2358;p30"/>
            <p:cNvSpPr/>
            <p:nvPr/>
          </p:nvSpPr>
          <p:spPr>
            <a:xfrm>
              <a:off x="2848" y="1892"/>
              <a:ext cx="230" cy="555"/>
            </a:xfrm>
            <a:custGeom>
              <a:rect b="b" l="l" r="r" t="t"/>
              <a:pathLst>
                <a:path extrusionOk="0" h="111" w="46">
                  <a:moveTo>
                    <a:pt x="8" y="0"/>
                  </a:moveTo>
                  <a:cubicBezTo>
                    <a:pt x="8" y="0"/>
                    <a:pt x="2" y="4"/>
                    <a:pt x="1" y="8"/>
                  </a:cubicBezTo>
                  <a:cubicBezTo>
                    <a:pt x="0" y="12"/>
                    <a:pt x="1" y="24"/>
                    <a:pt x="1" y="29"/>
                  </a:cubicBezTo>
                  <a:cubicBezTo>
                    <a:pt x="1" y="34"/>
                    <a:pt x="2" y="40"/>
                    <a:pt x="2" y="45"/>
                  </a:cubicBezTo>
                  <a:cubicBezTo>
                    <a:pt x="2" y="50"/>
                    <a:pt x="4" y="62"/>
                    <a:pt x="5" y="66"/>
                  </a:cubicBezTo>
                  <a:cubicBezTo>
                    <a:pt x="5" y="71"/>
                    <a:pt x="6" y="85"/>
                    <a:pt x="8" y="89"/>
                  </a:cubicBezTo>
                  <a:cubicBezTo>
                    <a:pt x="10" y="93"/>
                    <a:pt x="12" y="101"/>
                    <a:pt x="16" y="102"/>
                  </a:cubicBezTo>
                  <a:cubicBezTo>
                    <a:pt x="19" y="104"/>
                    <a:pt x="22" y="102"/>
                    <a:pt x="24" y="104"/>
                  </a:cubicBezTo>
                  <a:cubicBezTo>
                    <a:pt x="27" y="105"/>
                    <a:pt x="33" y="107"/>
                    <a:pt x="36" y="109"/>
                  </a:cubicBezTo>
                  <a:cubicBezTo>
                    <a:pt x="38" y="111"/>
                    <a:pt x="45" y="105"/>
                    <a:pt x="45" y="101"/>
                  </a:cubicBezTo>
                  <a:cubicBezTo>
                    <a:pt x="46" y="97"/>
                    <a:pt x="44" y="77"/>
                    <a:pt x="43" y="70"/>
                  </a:cubicBezTo>
                  <a:cubicBezTo>
                    <a:pt x="43" y="63"/>
                    <a:pt x="38" y="43"/>
                    <a:pt x="35" y="35"/>
                  </a:cubicBezTo>
                  <a:cubicBezTo>
                    <a:pt x="32" y="26"/>
                    <a:pt x="30" y="23"/>
                    <a:pt x="24" y="14"/>
                  </a:cubicBezTo>
                  <a:cubicBezTo>
                    <a:pt x="19" y="4"/>
                    <a:pt x="17" y="2"/>
                    <a:pt x="14" y="2"/>
                  </a:cubicBezTo>
                  <a:cubicBezTo>
                    <a:pt x="10" y="0"/>
                    <a:pt x="8" y="0"/>
                    <a:pt x="8" y="0"/>
                  </a:cubicBezTo>
                </a:path>
              </a:pathLst>
            </a:custGeom>
            <a:solidFill>
              <a:srgbClr val="FF99C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9" name="Google Shape;2359;p30"/>
            <p:cNvSpPr/>
            <p:nvPr/>
          </p:nvSpPr>
          <p:spPr>
            <a:xfrm>
              <a:off x="2848" y="1887"/>
              <a:ext cx="45" cy="45"/>
            </a:xfrm>
            <a:custGeom>
              <a:rect b="b" l="l" r="r" t="t"/>
              <a:pathLst>
                <a:path extrusionOk="0" h="45" w="45">
                  <a:moveTo>
                    <a:pt x="10" y="45"/>
                  </a:moveTo>
                  <a:lnTo>
                    <a:pt x="10" y="45"/>
                  </a:lnTo>
                  <a:lnTo>
                    <a:pt x="25" y="20"/>
                  </a:lnTo>
                  <a:lnTo>
                    <a:pt x="45" y="10"/>
                  </a:lnTo>
                  <a:lnTo>
                    <a:pt x="40" y="0"/>
                  </a:lnTo>
                  <a:lnTo>
                    <a:pt x="20" y="1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10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0" name="Google Shape;2360;p30"/>
            <p:cNvSpPr/>
            <p:nvPr/>
          </p:nvSpPr>
          <p:spPr>
            <a:xfrm>
              <a:off x="2848" y="1932"/>
              <a:ext cx="10" cy="105"/>
            </a:xfrm>
            <a:custGeom>
              <a:rect b="b" l="l" r="r" t="t"/>
              <a:pathLst>
                <a:path extrusionOk="0" h="105" w="10">
                  <a:moveTo>
                    <a:pt x="10" y="105"/>
                  </a:moveTo>
                  <a:lnTo>
                    <a:pt x="10" y="105"/>
                  </a:lnTo>
                  <a:lnTo>
                    <a:pt x="10" y="5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50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10" y="1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1" name="Google Shape;2361;p30"/>
            <p:cNvSpPr/>
            <p:nvPr/>
          </p:nvSpPr>
          <p:spPr>
            <a:xfrm>
              <a:off x="2848" y="2037"/>
              <a:ext cx="15" cy="80"/>
            </a:xfrm>
            <a:custGeom>
              <a:rect b="b" l="l" r="r" t="t"/>
              <a:pathLst>
                <a:path extrusionOk="0" h="80" w="15">
                  <a:moveTo>
                    <a:pt x="15" y="80"/>
                  </a:moveTo>
                  <a:lnTo>
                    <a:pt x="15" y="80"/>
                  </a:lnTo>
                  <a:lnTo>
                    <a:pt x="10" y="4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5" y="40"/>
                  </a:lnTo>
                  <a:lnTo>
                    <a:pt x="5" y="80"/>
                  </a:lnTo>
                  <a:lnTo>
                    <a:pt x="5" y="80"/>
                  </a:lnTo>
                  <a:lnTo>
                    <a:pt x="15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2" name="Google Shape;2362;p30"/>
            <p:cNvSpPr/>
            <p:nvPr/>
          </p:nvSpPr>
          <p:spPr>
            <a:xfrm>
              <a:off x="2853" y="2117"/>
              <a:ext cx="20" cy="110"/>
            </a:xfrm>
            <a:custGeom>
              <a:rect b="b" l="l" r="r" t="t"/>
              <a:pathLst>
                <a:path extrusionOk="0" h="110" w="20">
                  <a:moveTo>
                    <a:pt x="20" y="105"/>
                  </a:moveTo>
                  <a:lnTo>
                    <a:pt x="20" y="105"/>
                  </a:lnTo>
                  <a:lnTo>
                    <a:pt x="15" y="55"/>
                  </a:lnTo>
                  <a:lnTo>
                    <a:pt x="10" y="0"/>
                  </a:lnTo>
                  <a:lnTo>
                    <a:pt x="0" y="0"/>
                  </a:lnTo>
                  <a:lnTo>
                    <a:pt x="5" y="55"/>
                  </a:lnTo>
                  <a:lnTo>
                    <a:pt x="15" y="110"/>
                  </a:lnTo>
                  <a:lnTo>
                    <a:pt x="15" y="110"/>
                  </a:lnTo>
                  <a:lnTo>
                    <a:pt x="20" y="1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3" name="Google Shape;2363;p30"/>
            <p:cNvSpPr/>
            <p:nvPr/>
          </p:nvSpPr>
          <p:spPr>
            <a:xfrm>
              <a:off x="2868" y="2222"/>
              <a:ext cx="25" cy="115"/>
            </a:xfrm>
            <a:custGeom>
              <a:rect b="b" l="l" r="r" t="t"/>
              <a:pathLst>
                <a:path extrusionOk="0" h="115" w="25">
                  <a:moveTo>
                    <a:pt x="25" y="115"/>
                  </a:moveTo>
                  <a:lnTo>
                    <a:pt x="25" y="115"/>
                  </a:lnTo>
                  <a:lnTo>
                    <a:pt x="15" y="60"/>
                  </a:lnTo>
                  <a:lnTo>
                    <a:pt x="5" y="0"/>
                  </a:lnTo>
                  <a:lnTo>
                    <a:pt x="0" y="5"/>
                  </a:lnTo>
                  <a:lnTo>
                    <a:pt x="5" y="60"/>
                  </a:lnTo>
                  <a:lnTo>
                    <a:pt x="15" y="115"/>
                  </a:lnTo>
                  <a:lnTo>
                    <a:pt x="15" y="115"/>
                  </a:lnTo>
                  <a:lnTo>
                    <a:pt x="25" y="1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4" name="Google Shape;2364;p30"/>
            <p:cNvSpPr/>
            <p:nvPr/>
          </p:nvSpPr>
          <p:spPr>
            <a:xfrm>
              <a:off x="2883" y="2337"/>
              <a:ext cx="45" cy="70"/>
            </a:xfrm>
            <a:custGeom>
              <a:rect b="b" l="l" r="r" t="t"/>
              <a:pathLst>
                <a:path extrusionOk="0" h="70" w="45">
                  <a:moveTo>
                    <a:pt x="45" y="65"/>
                  </a:moveTo>
                  <a:lnTo>
                    <a:pt x="45" y="65"/>
                  </a:lnTo>
                  <a:lnTo>
                    <a:pt x="25" y="35"/>
                  </a:lnTo>
                  <a:lnTo>
                    <a:pt x="10" y="0"/>
                  </a:lnTo>
                  <a:lnTo>
                    <a:pt x="0" y="0"/>
                  </a:lnTo>
                  <a:lnTo>
                    <a:pt x="20" y="40"/>
                  </a:lnTo>
                  <a:lnTo>
                    <a:pt x="45" y="70"/>
                  </a:lnTo>
                  <a:lnTo>
                    <a:pt x="45" y="70"/>
                  </a:lnTo>
                  <a:lnTo>
                    <a:pt x="45" y="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5" name="Google Shape;2365;p30"/>
            <p:cNvSpPr/>
            <p:nvPr/>
          </p:nvSpPr>
          <p:spPr>
            <a:xfrm>
              <a:off x="2928" y="2402"/>
              <a:ext cx="45" cy="10"/>
            </a:xfrm>
            <a:custGeom>
              <a:rect b="b" l="l" r="r" t="t"/>
              <a:pathLst>
                <a:path extrusionOk="0" h="10" w="45">
                  <a:moveTo>
                    <a:pt x="45" y="5"/>
                  </a:moveTo>
                  <a:lnTo>
                    <a:pt x="45" y="5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20" y="10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45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6" name="Google Shape;2366;p30"/>
            <p:cNvSpPr/>
            <p:nvPr/>
          </p:nvSpPr>
          <p:spPr>
            <a:xfrm>
              <a:off x="2968" y="2407"/>
              <a:ext cx="60" cy="35"/>
            </a:xfrm>
            <a:custGeom>
              <a:rect b="b" l="l" r="r" t="t"/>
              <a:pathLst>
                <a:path extrusionOk="0" h="35" w="60">
                  <a:moveTo>
                    <a:pt x="60" y="30"/>
                  </a:moveTo>
                  <a:lnTo>
                    <a:pt x="60" y="30"/>
                  </a:lnTo>
                  <a:lnTo>
                    <a:pt x="35" y="10"/>
                  </a:lnTo>
                  <a:lnTo>
                    <a:pt x="5" y="0"/>
                  </a:lnTo>
                  <a:lnTo>
                    <a:pt x="0" y="5"/>
                  </a:lnTo>
                  <a:lnTo>
                    <a:pt x="30" y="20"/>
                  </a:lnTo>
                  <a:lnTo>
                    <a:pt x="55" y="35"/>
                  </a:lnTo>
                  <a:lnTo>
                    <a:pt x="55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7" name="Google Shape;2367;p30"/>
            <p:cNvSpPr/>
            <p:nvPr/>
          </p:nvSpPr>
          <p:spPr>
            <a:xfrm>
              <a:off x="3023" y="2397"/>
              <a:ext cx="55" cy="45"/>
            </a:xfrm>
            <a:custGeom>
              <a:rect b="b" l="l" r="r" t="t"/>
              <a:pathLst>
                <a:path extrusionOk="0" h="45" w="55">
                  <a:moveTo>
                    <a:pt x="50" y="0"/>
                  </a:moveTo>
                  <a:lnTo>
                    <a:pt x="50" y="0"/>
                  </a:lnTo>
                  <a:lnTo>
                    <a:pt x="40" y="15"/>
                  </a:lnTo>
                  <a:lnTo>
                    <a:pt x="25" y="30"/>
                  </a:lnTo>
                  <a:lnTo>
                    <a:pt x="15" y="40"/>
                  </a:lnTo>
                  <a:lnTo>
                    <a:pt x="5" y="40"/>
                  </a:lnTo>
                  <a:lnTo>
                    <a:pt x="0" y="45"/>
                  </a:lnTo>
                  <a:lnTo>
                    <a:pt x="15" y="45"/>
                  </a:lnTo>
                  <a:lnTo>
                    <a:pt x="35" y="35"/>
                  </a:lnTo>
                  <a:lnTo>
                    <a:pt x="50" y="2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8" name="Google Shape;2368;p30"/>
            <p:cNvSpPr/>
            <p:nvPr/>
          </p:nvSpPr>
          <p:spPr>
            <a:xfrm>
              <a:off x="3063" y="2242"/>
              <a:ext cx="15" cy="155"/>
            </a:xfrm>
            <a:custGeom>
              <a:rect b="b" l="l" r="r" t="t"/>
              <a:pathLst>
                <a:path extrusionOk="0" h="155" w="15">
                  <a:moveTo>
                    <a:pt x="0" y="0"/>
                  </a:moveTo>
                  <a:lnTo>
                    <a:pt x="0" y="0"/>
                  </a:lnTo>
                  <a:lnTo>
                    <a:pt x="0" y="35"/>
                  </a:lnTo>
                  <a:lnTo>
                    <a:pt x="5" y="85"/>
                  </a:lnTo>
                  <a:lnTo>
                    <a:pt x="10" y="125"/>
                  </a:lnTo>
                  <a:lnTo>
                    <a:pt x="10" y="155"/>
                  </a:lnTo>
                  <a:lnTo>
                    <a:pt x="15" y="155"/>
                  </a:lnTo>
                  <a:lnTo>
                    <a:pt x="15" y="125"/>
                  </a:lnTo>
                  <a:lnTo>
                    <a:pt x="15" y="80"/>
                  </a:lnTo>
                  <a:lnTo>
                    <a:pt x="10" y="35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9" name="Google Shape;2369;p30"/>
            <p:cNvSpPr/>
            <p:nvPr/>
          </p:nvSpPr>
          <p:spPr>
            <a:xfrm>
              <a:off x="3018" y="2062"/>
              <a:ext cx="50" cy="180"/>
            </a:xfrm>
            <a:custGeom>
              <a:rect b="b" l="l" r="r" t="t"/>
              <a:pathLst>
                <a:path extrusionOk="0" h="180" w="50">
                  <a:moveTo>
                    <a:pt x="0" y="5"/>
                  </a:moveTo>
                  <a:lnTo>
                    <a:pt x="0" y="5"/>
                  </a:lnTo>
                  <a:lnTo>
                    <a:pt x="10" y="45"/>
                  </a:lnTo>
                  <a:lnTo>
                    <a:pt x="25" y="95"/>
                  </a:lnTo>
                  <a:lnTo>
                    <a:pt x="35" y="145"/>
                  </a:lnTo>
                  <a:lnTo>
                    <a:pt x="45" y="180"/>
                  </a:lnTo>
                  <a:lnTo>
                    <a:pt x="50" y="180"/>
                  </a:lnTo>
                  <a:lnTo>
                    <a:pt x="45" y="140"/>
                  </a:lnTo>
                  <a:lnTo>
                    <a:pt x="35" y="95"/>
                  </a:lnTo>
                  <a:lnTo>
                    <a:pt x="20" y="45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0" name="Google Shape;2370;p30"/>
            <p:cNvSpPr/>
            <p:nvPr/>
          </p:nvSpPr>
          <p:spPr>
            <a:xfrm>
              <a:off x="2968" y="1957"/>
              <a:ext cx="60" cy="110"/>
            </a:xfrm>
            <a:custGeom>
              <a:rect b="b" l="l" r="r" t="t"/>
              <a:pathLst>
                <a:path extrusionOk="0" h="110" w="60">
                  <a:moveTo>
                    <a:pt x="0" y="5"/>
                  </a:moveTo>
                  <a:lnTo>
                    <a:pt x="0" y="5"/>
                  </a:lnTo>
                  <a:lnTo>
                    <a:pt x="30" y="60"/>
                  </a:lnTo>
                  <a:lnTo>
                    <a:pt x="50" y="110"/>
                  </a:lnTo>
                  <a:lnTo>
                    <a:pt x="60" y="105"/>
                  </a:lnTo>
                  <a:lnTo>
                    <a:pt x="35" y="55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1" name="Google Shape;2371;p30"/>
            <p:cNvSpPr/>
            <p:nvPr/>
          </p:nvSpPr>
          <p:spPr>
            <a:xfrm>
              <a:off x="2913" y="1897"/>
              <a:ext cx="60" cy="65"/>
            </a:xfrm>
            <a:custGeom>
              <a:rect b="b" l="l" r="r" t="t"/>
              <a:pathLst>
                <a:path extrusionOk="0" h="65" w="60">
                  <a:moveTo>
                    <a:pt x="0" y="5"/>
                  </a:moveTo>
                  <a:lnTo>
                    <a:pt x="5" y="5"/>
                  </a:lnTo>
                  <a:lnTo>
                    <a:pt x="15" y="10"/>
                  </a:lnTo>
                  <a:lnTo>
                    <a:pt x="25" y="20"/>
                  </a:lnTo>
                  <a:lnTo>
                    <a:pt x="35" y="35"/>
                  </a:lnTo>
                  <a:lnTo>
                    <a:pt x="55" y="65"/>
                  </a:lnTo>
                  <a:lnTo>
                    <a:pt x="60" y="60"/>
                  </a:lnTo>
                  <a:lnTo>
                    <a:pt x="40" y="30"/>
                  </a:lnTo>
                  <a:lnTo>
                    <a:pt x="30" y="15"/>
                  </a:lnTo>
                  <a:lnTo>
                    <a:pt x="20" y="5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30"/>
            <p:cNvSpPr/>
            <p:nvPr/>
          </p:nvSpPr>
          <p:spPr>
            <a:xfrm>
              <a:off x="2888" y="1887"/>
              <a:ext cx="30" cy="15"/>
            </a:xfrm>
            <a:custGeom>
              <a:rect b="b" l="l" r="r" t="t"/>
              <a:pathLst>
                <a:path extrusionOk="0" h="15" w="30">
                  <a:moveTo>
                    <a:pt x="5" y="10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25" y="15"/>
                  </a:lnTo>
                  <a:lnTo>
                    <a:pt x="30" y="10"/>
                  </a:lnTo>
                  <a:lnTo>
                    <a:pt x="10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3" name="Google Shape;2373;p30"/>
            <p:cNvSpPr/>
            <p:nvPr/>
          </p:nvSpPr>
          <p:spPr>
            <a:xfrm>
              <a:off x="2793" y="2452"/>
              <a:ext cx="250" cy="230"/>
            </a:xfrm>
            <a:custGeom>
              <a:rect b="b" l="l" r="r" t="t"/>
              <a:pathLst>
                <a:path extrusionOk="0" h="46" w="50">
                  <a:moveTo>
                    <a:pt x="42" y="0"/>
                  </a:moveTo>
                  <a:cubicBezTo>
                    <a:pt x="42" y="0"/>
                    <a:pt x="35" y="0"/>
                    <a:pt x="32" y="3"/>
                  </a:cubicBezTo>
                  <a:cubicBezTo>
                    <a:pt x="29" y="5"/>
                    <a:pt x="23" y="10"/>
                    <a:pt x="19" y="15"/>
                  </a:cubicBezTo>
                  <a:cubicBezTo>
                    <a:pt x="16" y="19"/>
                    <a:pt x="9" y="24"/>
                    <a:pt x="7" y="31"/>
                  </a:cubicBezTo>
                  <a:cubicBezTo>
                    <a:pt x="5" y="37"/>
                    <a:pt x="0" y="46"/>
                    <a:pt x="5" y="45"/>
                  </a:cubicBezTo>
                  <a:cubicBezTo>
                    <a:pt x="10" y="44"/>
                    <a:pt x="16" y="41"/>
                    <a:pt x="19" y="36"/>
                  </a:cubicBezTo>
                  <a:cubicBezTo>
                    <a:pt x="22" y="30"/>
                    <a:pt x="27" y="27"/>
                    <a:pt x="31" y="27"/>
                  </a:cubicBezTo>
                  <a:cubicBezTo>
                    <a:pt x="35" y="27"/>
                    <a:pt x="40" y="29"/>
                    <a:pt x="44" y="27"/>
                  </a:cubicBezTo>
                  <a:cubicBezTo>
                    <a:pt x="48" y="25"/>
                    <a:pt x="50" y="23"/>
                    <a:pt x="50" y="19"/>
                  </a:cubicBezTo>
                  <a:cubicBezTo>
                    <a:pt x="50" y="16"/>
                    <a:pt x="50" y="10"/>
                    <a:pt x="49" y="8"/>
                  </a:cubicBezTo>
                  <a:cubicBezTo>
                    <a:pt x="47" y="5"/>
                    <a:pt x="42" y="0"/>
                    <a:pt x="42" y="0"/>
                  </a:cubicBezTo>
                </a:path>
              </a:pathLst>
            </a:custGeom>
            <a:solidFill>
              <a:srgbClr val="FF66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4" name="Google Shape;2374;p30"/>
            <p:cNvSpPr/>
            <p:nvPr/>
          </p:nvSpPr>
          <p:spPr>
            <a:xfrm>
              <a:off x="2948" y="2452"/>
              <a:ext cx="55" cy="15"/>
            </a:xfrm>
            <a:custGeom>
              <a:rect b="b" l="l" r="r" t="t"/>
              <a:pathLst>
                <a:path extrusionOk="0" h="15" w="55">
                  <a:moveTo>
                    <a:pt x="5" y="15"/>
                  </a:moveTo>
                  <a:lnTo>
                    <a:pt x="5" y="15"/>
                  </a:lnTo>
                  <a:lnTo>
                    <a:pt x="35" y="5"/>
                  </a:lnTo>
                  <a:lnTo>
                    <a:pt x="55" y="5"/>
                  </a:lnTo>
                  <a:lnTo>
                    <a:pt x="55" y="0"/>
                  </a:lnTo>
                  <a:lnTo>
                    <a:pt x="35" y="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5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5" name="Google Shape;2375;p30"/>
            <p:cNvSpPr/>
            <p:nvPr/>
          </p:nvSpPr>
          <p:spPr>
            <a:xfrm>
              <a:off x="2883" y="2462"/>
              <a:ext cx="70" cy="65"/>
            </a:xfrm>
            <a:custGeom>
              <a:rect b="b" l="l" r="r" t="t"/>
              <a:pathLst>
                <a:path extrusionOk="0" h="65" w="70">
                  <a:moveTo>
                    <a:pt x="10" y="65"/>
                  </a:moveTo>
                  <a:lnTo>
                    <a:pt x="10" y="65"/>
                  </a:lnTo>
                  <a:lnTo>
                    <a:pt x="40" y="35"/>
                  </a:lnTo>
                  <a:lnTo>
                    <a:pt x="70" y="5"/>
                  </a:lnTo>
                  <a:lnTo>
                    <a:pt x="65" y="0"/>
                  </a:lnTo>
                  <a:lnTo>
                    <a:pt x="35" y="25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10" y="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6" name="Google Shape;2376;p30"/>
            <p:cNvSpPr/>
            <p:nvPr/>
          </p:nvSpPr>
          <p:spPr>
            <a:xfrm>
              <a:off x="2823" y="2522"/>
              <a:ext cx="70" cy="85"/>
            </a:xfrm>
            <a:custGeom>
              <a:rect b="b" l="l" r="r" t="t"/>
              <a:pathLst>
                <a:path extrusionOk="0" h="85" w="70">
                  <a:moveTo>
                    <a:pt x="10" y="85"/>
                  </a:moveTo>
                  <a:lnTo>
                    <a:pt x="10" y="85"/>
                  </a:lnTo>
                  <a:lnTo>
                    <a:pt x="35" y="40"/>
                  </a:lnTo>
                  <a:lnTo>
                    <a:pt x="70" y="5"/>
                  </a:lnTo>
                  <a:lnTo>
                    <a:pt x="60" y="0"/>
                  </a:lnTo>
                  <a:lnTo>
                    <a:pt x="30" y="35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10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7" name="Google Shape;2377;p30"/>
            <p:cNvSpPr/>
            <p:nvPr/>
          </p:nvSpPr>
          <p:spPr>
            <a:xfrm>
              <a:off x="2803" y="2602"/>
              <a:ext cx="30" cy="80"/>
            </a:xfrm>
            <a:custGeom>
              <a:rect b="b" l="l" r="r" t="t"/>
              <a:pathLst>
                <a:path extrusionOk="0" h="80" w="30">
                  <a:moveTo>
                    <a:pt x="15" y="70"/>
                  </a:moveTo>
                  <a:lnTo>
                    <a:pt x="15" y="70"/>
                  </a:lnTo>
                  <a:lnTo>
                    <a:pt x="10" y="70"/>
                  </a:lnTo>
                  <a:lnTo>
                    <a:pt x="10" y="70"/>
                  </a:lnTo>
                  <a:lnTo>
                    <a:pt x="10" y="60"/>
                  </a:lnTo>
                  <a:lnTo>
                    <a:pt x="10" y="55"/>
                  </a:lnTo>
                  <a:lnTo>
                    <a:pt x="20" y="30"/>
                  </a:lnTo>
                  <a:lnTo>
                    <a:pt x="30" y="5"/>
                  </a:lnTo>
                  <a:lnTo>
                    <a:pt x="20" y="0"/>
                  </a:lnTo>
                  <a:lnTo>
                    <a:pt x="10" y="25"/>
                  </a:lnTo>
                  <a:lnTo>
                    <a:pt x="5" y="50"/>
                  </a:lnTo>
                  <a:lnTo>
                    <a:pt x="0" y="60"/>
                  </a:lnTo>
                  <a:lnTo>
                    <a:pt x="0" y="70"/>
                  </a:lnTo>
                  <a:lnTo>
                    <a:pt x="5" y="75"/>
                  </a:lnTo>
                  <a:lnTo>
                    <a:pt x="15" y="80"/>
                  </a:lnTo>
                  <a:lnTo>
                    <a:pt x="15" y="80"/>
                  </a:lnTo>
                  <a:lnTo>
                    <a:pt x="15" y="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8" name="Google Shape;2378;p30"/>
            <p:cNvSpPr/>
            <p:nvPr/>
          </p:nvSpPr>
          <p:spPr>
            <a:xfrm>
              <a:off x="2818" y="2627"/>
              <a:ext cx="75" cy="55"/>
            </a:xfrm>
            <a:custGeom>
              <a:rect b="b" l="l" r="r" t="t"/>
              <a:pathLst>
                <a:path extrusionOk="0" h="55" w="75">
                  <a:moveTo>
                    <a:pt x="65" y="0"/>
                  </a:moveTo>
                  <a:lnTo>
                    <a:pt x="65" y="0"/>
                  </a:lnTo>
                  <a:lnTo>
                    <a:pt x="55" y="20"/>
                  </a:lnTo>
                  <a:lnTo>
                    <a:pt x="35" y="30"/>
                  </a:lnTo>
                  <a:lnTo>
                    <a:pt x="20" y="40"/>
                  </a:lnTo>
                  <a:lnTo>
                    <a:pt x="0" y="45"/>
                  </a:lnTo>
                  <a:lnTo>
                    <a:pt x="0" y="55"/>
                  </a:lnTo>
                  <a:lnTo>
                    <a:pt x="20" y="50"/>
                  </a:lnTo>
                  <a:lnTo>
                    <a:pt x="40" y="40"/>
                  </a:lnTo>
                  <a:lnTo>
                    <a:pt x="60" y="25"/>
                  </a:lnTo>
                  <a:lnTo>
                    <a:pt x="75" y="5"/>
                  </a:lnTo>
                  <a:lnTo>
                    <a:pt x="75" y="5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9" name="Google Shape;2379;p30"/>
            <p:cNvSpPr/>
            <p:nvPr/>
          </p:nvSpPr>
          <p:spPr>
            <a:xfrm>
              <a:off x="2883" y="2582"/>
              <a:ext cx="65" cy="50"/>
            </a:xfrm>
            <a:custGeom>
              <a:rect b="b" l="l" r="r" t="t"/>
              <a:pathLst>
                <a:path extrusionOk="0" h="50" w="65">
                  <a:moveTo>
                    <a:pt x="65" y="0"/>
                  </a:moveTo>
                  <a:lnTo>
                    <a:pt x="65" y="0"/>
                  </a:lnTo>
                  <a:lnTo>
                    <a:pt x="50" y="5"/>
                  </a:lnTo>
                  <a:lnTo>
                    <a:pt x="30" y="15"/>
                  </a:lnTo>
                  <a:lnTo>
                    <a:pt x="15" y="25"/>
                  </a:lnTo>
                  <a:lnTo>
                    <a:pt x="0" y="45"/>
                  </a:lnTo>
                  <a:lnTo>
                    <a:pt x="10" y="50"/>
                  </a:lnTo>
                  <a:lnTo>
                    <a:pt x="20" y="35"/>
                  </a:lnTo>
                  <a:lnTo>
                    <a:pt x="35" y="20"/>
                  </a:lnTo>
                  <a:lnTo>
                    <a:pt x="50" y="15"/>
                  </a:lnTo>
                  <a:lnTo>
                    <a:pt x="65" y="10"/>
                  </a:lnTo>
                  <a:lnTo>
                    <a:pt x="65" y="1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0" name="Google Shape;2380;p30"/>
            <p:cNvSpPr/>
            <p:nvPr/>
          </p:nvSpPr>
          <p:spPr>
            <a:xfrm>
              <a:off x="2948" y="2582"/>
              <a:ext cx="65" cy="15"/>
            </a:xfrm>
            <a:custGeom>
              <a:rect b="b" l="l" r="r" t="t"/>
              <a:pathLst>
                <a:path extrusionOk="0" h="15" w="65">
                  <a:moveTo>
                    <a:pt x="60" y="0"/>
                  </a:moveTo>
                  <a:lnTo>
                    <a:pt x="60" y="0"/>
                  </a:lnTo>
                  <a:lnTo>
                    <a:pt x="30" y="5"/>
                  </a:lnTo>
                  <a:lnTo>
                    <a:pt x="0" y="0"/>
                  </a:lnTo>
                  <a:lnTo>
                    <a:pt x="0" y="10"/>
                  </a:lnTo>
                  <a:lnTo>
                    <a:pt x="30" y="15"/>
                  </a:lnTo>
                  <a:lnTo>
                    <a:pt x="65" y="10"/>
                  </a:lnTo>
                  <a:lnTo>
                    <a:pt x="65" y="1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1" name="Google Shape;2381;p30"/>
            <p:cNvSpPr/>
            <p:nvPr/>
          </p:nvSpPr>
          <p:spPr>
            <a:xfrm>
              <a:off x="3008" y="2547"/>
              <a:ext cx="40" cy="45"/>
            </a:xfrm>
            <a:custGeom>
              <a:rect b="b" l="l" r="r" t="t"/>
              <a:pathLst>
                <a:path extrusionOk="0" h="45" w="40">
                  <a:moveTo>
                    <a:pt x="30" y="0"/>
                  </a:moveTo>
                  <a:lnTo>
                    <a:pt x="30" y="0"/>
                  </a:lnTo>
                  <a:lnTo>
                    <a:pt x="30" y="15"/>
                  </a:lnTo>
                  <a:lnTo>
                    <a:pt x="25" y="20"/>
                  </a:lnTo>
                  <a:lnTo>
                    <a:pt x="15" y="30"/>
                  </a:lnTo>
                  <a:lnTo>
                    <a:pt x="0" y="35"/>
                  </a:lnTo>
                  <a:lnTo>
                    <a:pt x="5" y="45"/>
                  </a:lnTo>
                  <a:lnTo>
                    <a:pt x="20" y="35"/>
                  </a:lnTo>
                  <a:lnTo>
                    <a:pt x="30" y="25"/>
                  </a:lnTo>
                  <a:lnTo>
                    <a:pt x="35" y="15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2" name="Google Shape;2382;p30"/>
            <p:cNvSpPr/>
            <p:nvPr/>
          </p:nvSpPr>
          <p:spPr>
            <a:xfrm>
              <a:off x="3033" y="2487"/>
              <a:ext cx="15" cy="60"/>
            </a:xfrm>
            <a:custGeom>
              <a:rect b="b" l="l" r="r" t="t"/>
              <a:pathLst>
                <a:path extrusionOk="0" h="60" w="15">
                  <a:moveTo>
                    <a:pt x="0" y="5"/>
                  </a:moveTo>
                  <a:lnTo>
                    <a:pt x="0" y="5"/>
                  </a:lnTo>
                  <a:lnTo>
                    <a:pt x="5" y="30"/>
                  </a:lnTo>
                  <a:lnTo>
                    <a:pt x="5" y="60"/>
                  </a:lnTo>
                  <a:lnTo>
                    <a:pt x="15" y="60"/>
                  </a:lnTo>
                  <a:lnTo>
                    <a:pt x="15" y="30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3" name="Google Shape;2383;p30"/>
            <p:cNvSpPr/>
            <p:nvPr/>
          </p:nvSpPr>
          <p:spPr>
            <a:xfrm>
              <a:off x="2998" y="2452"/>
              <a:ext cx="40" cy="40"/>
            </a:xfrm>
            <a:custGeom>
              <a:rect b="b" l="l" r="r" t="t"/>
              <a:pathLst>
                <a:path extrusionOk="0" h="40" w="40">
                  <a:moveTo>
                    <a:pt x="5" y="5"/>
                  </a:moveTo>
                  <a:lnTo>
                    <a:pt x="0" y="5"/>
                  </a:lnTo>
                  <a:lnTo>
                    <a:pt x="15" y="20"/>
                  </a:lnTo>
                  <a:lnTo>
                    <a:pt x="35" y="40"/>
                  </a:lnTo>
                  <a:lnTo>
                    <a:pt x="40" y="35"/>
                  </a:lnTo>
                  <a:lnTo>
                    <a:pt x="20" y="15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4" name="Google Shape;2384;p30"/>
            <p:cNvSpPr/>
            <p:nvPr/>
          </p:nvSpPr>
          <p:spPr>
            <a:xfrm>
              <a:off x="2808" y="1472"/>
              <a:ext cx="35" cy="35"/>
            </a:xfrm>
            <a:prstGeom prst="ellipse">
              <a:avLst/>
            </a:prstGeom>
            <a:solidFill>
              <a:srgbClr val="FFFF00"/>
            </a:solidFill>
            <a:ln cap="flat" cmpd="sng" w="9525">
              <a:solidFill>
                <a:srgbClr val="FF505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5" name="Google Shape;2385;p30"/>
            <p:cNvSpPr/>
            <p:nvPr/>
          </p:nvSpPr>
          <p:spPr>
            <a:xfrm>
              <a:off x="2823" y="1492"/>
              <a:ext cx="25" cy="20"/>
            </a:xfrm>
            <a:custGeom>
              <a:rect b="b" l="l" r="r" t="t"/>
              <a:pathLst>
                <a:path extrusionOk="0" h="20" w="25">
                  <a:moveTo>
                    <a:pt x="15" y="0"/>
                  </a:moveTo>
                  <a:lnTo>
                    <a:pt x="15" y="0"/>
                  </a:lnTo>
                  <a:lnTo>
                    <a:pt x="15" y="5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0" y="10"/>
                  </a:lnTo>
                  <a:lnTo>
                    <a:pt x="0" y="20"/>
                  </a:lnTo>
                  <a:lnTo>
                    <a:pt x="10" y="20"/>
                  </a:lnTo>
                  <a:lnTo>
                    <a:pt x="20" y="15"/>
                  </a:lnTo>
                  <a:lnTo>
                    <a:pt x="25" y="5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6" name="Google Shape;2386;p30"/>
            <p:cNvSpPr/>
            <p:nvPr/>
          </p:nvSpPr>
          <p:spPr>
            <a:xfrm>
              <a:off x="2823" y="1467"/>
              <a:ext cx="25" cy="25"/>
            </a:xfrm>
            <a:custGeom>
              <a:rect b="b" l="l" r="r" t="t"/>
              <a:pathLst>
                <a:path extrusionOk="0" h="25" w="25">
                  <a:moveTo>
                    <a:pt x="0" y="10"/>
                  </a:moveTo>
                  <a:lnTo>
                    <a:pt x="0" y="10"/>
                  </a:lnTo>
                  <a:lnTo>
                    <a:pt x="10" y="10"/>
                  </a:lnTo>
                  <a:lnTo>
                    <a:pt x="10" y="15"/>
                  </a:lnTo>
                  <a:lnTo>
                    <a:pt x="15" y="20"/>
                  </a:lnTo>
                  <a:lnTo>
                    <a:pt x="15" y="25"/>
                  </a:lnTo>
                  <a:lnTo>
                    <a:pt x="25" y="25"/>
                  </a:lnTo>
                  <a:lnTo>
                    <a:pt x="25" y="15"/>
                  </a:lnTo>
                  <a:lnTo>
                    <a:pt x="20" y="5"/>
                  </a:lnTo>
                  <a:lnTo>
                    <a:pt x="10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7" name="Google Shape;2387;p30"/>
            <p:cNvSpPr/>
            <p:nvPr/>
          </p:nvSpPr>
          <p:spPr>
            <a:xfrm>
              <a:off x="2803" y="1467"/>
              <a:ext cx="20" cy="25"/>
            </a:xfrm>
            <a:custGeom>
              <a:rect b="b" l="l" r="r" t="t"/>
              <a:pathLst>
                <a:path extrusionOk="0" h="25" w="20">
                  <a:moveTo>
                    <a:pt x="10" y="25"/>
                  </a:moveTo>
                  <a:lnTo>
                    <a:pt x="10" y="25"/>
                  </a:lnTo>
                  <a:lnTo>
                    <a:pt x="10" y="20"/>
                  </a:lnTo>
                  <a:lnTo>
                    <a:pt x="10" y="15"/>
                  </a:lnTo>
                  <a:lnTo>
                    <a:pt x="15" y="10"/>
                  </a:lnTo>
                  <a:lnTo>
                    <a:pt x="20" y="10"/>
                  </a:lnTo>
                  <a:lnTo>
                    <a:pt x="20" y="0"/>
                  </a:lnTo>
                  <a:lnTo>
                    <a:pt x="15" y="5"/>
                  </a:lnTo>
                  <a:lnTo>
                    <a:pt x="5" y="5"/>
                  </a:lnTo>
                  <a:lnTo>
                    <a:pt x="0" y="1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10" y="25"/>
                  </a:lnTo>
                  <a:close/>
                </a:path>
              </a:pathLst>
            </a:custGeom>
            <a:solidFill>
              <a:srgbClr val="000000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8" name="Google Shape;2388;p30"/>
            <p:cNvSpPr/>
            <p:nvPr/>
          </p:nvSpPr>
          <p:spPr>
            <a:xfrm>
              <a:off x="2803" y="1492"/>
              <a:ext cx="20" cy="20"/>
            </a:xfrm>
            <a:custGeom>
              <a:rect b="b" l="l" r="r" t="t"/>
              <a:pathLst>
                <a:path extrusionOk="0" h="20" w="20">
                  <a:moveTo>
                    <a:pt x="20" y="10"/>
                  </a:moveTo>
                  <a:lnTo>
                    <a:pt x="20" y="10"/>
                  </a:lnTo>
                  <a:lnTo>
                    <a:pt x="15" y="10"/>
                  </a:lnTo>
                  <a:lnTo>
                    <a:pt x="10" y="10"/>
                  </a:lnTo>
                  <a:lnTo>
                    <a:pt x="10" y="5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5" y="15"/>
                  </a:lnTo>
                  <a:lnTo>
                    <a:pt x="15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10"/>
                  </a:lnTo>
                  <a:close/>
                </a:path>
              </a:pathLst>
            </a:custGeom>
            <a:solidFill>
              <a:srgbClr val="000000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9" name="Google Shape;2389;p30"/>
            <p:cNvSpPr/>
            <p:nvPr/>
          </p:nvSpPr>
          <p:spPr>
            <a:xfrm>
              <a:off x="2743" y="1572"/>
              <a:ext cx="40" cy="35"/>
            </a:xfrm>
            <a:prstGeom prst="ellipse">
              <a:avLst/>
            </a:prstGeom>
            <a:solidFill>
              <a:srgbClr val="FFFF00"/>
            </a:solidFill>
            <a:ln cap="flat" cmpd="sng" w="9525">
              <a:solidFill>
                <a:srgbClr val="FF505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0" name="Google Shape;2390;p30"/>
            <p:cNvSpPr/>
            <p:nvPr/>
          </p:nvSpPr>
          <p:spPr>
            <a:xfrm>
              <a:off x="2763" y="1587"/>
              <a:ext cx="20" cy="25"/>
            </a:xfrm>
            <a:custGeom>
              <a:rect b="b" l="l" r="r" t="t"/>
              <a:pathLst>
                <a:path extrusionOk="0" h="25" w="20">
                  <a:moveTo>
                    <a:pt x="15" y="0"/>
                  </a:moveTo>
                  <a:lnTo>
                    <a:pt x="15" y="0"/>
                  </a:lnTo>
                  <a:lnTo>
                    <a:pt x="10" y="5"/>
                  </a:lnTo>
                  <a:lnTo>
                    <a:pt x="10" y="10"/>
                  </a:lnTo>
                  <a:lnTo>
                    <a:pt x="5" y="15"/>
                  </a:lnTo>
                  <a:lnTo>
                    <a:pt x="0" y="15"/>
                  </a:lnTo>
                  <a:lnTo>
                    <a:pt x="0" y="25"/>
                  </a:lnTo>
                  <a:lnTo>
                    <a:pt x="10" y="20"/>
                  </a:lnTo>
                  <a:lnTo>
                    <a:pt x="15" y="20"/>
                  </a:lnTo>
                  <a:lnTo>
                    <a:pt x="20" y="1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1" name="Google Shape;2391;p30"/>
            <p:cNvSpPr/>
            <p:nvPr/>
          </p:nvSpPr>
          <p:spPr>
            <a:xfrm>
              <a:off x="2763" y="1567"/>
              <a:ext cx="20" cy="20"/>
            </a:xfrm>
            <a:custGeom>
              <a:rect b="b" l="l" r="r" t="t"/>
              <a:pathLst>
                <a:path extrusionOk="0" h="20" w="20">
                  <a:moveTo>
                    <a:pt x="0" y="10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10" y="10"/>
                  </a:lnTo>
                  <a:lnTo>
                    <a:pt x="10" y="15"/>
                  </a:lnTo>
                  <a:lnTo>
                    <a:pt x="15" y="20"/>
                  </a:lnTo>
                  <a:lnTo>
                    <a:pt x="20" y="20"/>
                  </a:lnTo>
                  <a:lnTo>
                    <a:pt x="20" y="15"/>
                  </a:lnTo>
                  <a:lnTo>
                    <a:pt x="15" y="5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2" name="Google Shape;2392;p30"/>
            <p:cNvSpPr/>
            <p:nvPr/>
          </p:nvSpPr>
          <p:spPr>
            <a:xfrm>
              <a:off x="2738" y="1567"/>
              <a:ext cx="25" cy="20"/>
            </a:xfrm>
            <a:custGeom>
              <a:rect b="b" l="l" r="r" t="t"/>
              <a:pathLst>
                <a:path extrusionOk="0" h="20" w="25">
                  <a:moveTo>
                    <a:pt x="10" y="20"/>
                  </a:moveTo>
                  <a:lnTo>
                    <a:pt x="10" y="20"/>
                  </a:lnTo>
                  <a:lnTo>
                    <a:pt x="10" y="15"/>
                  </a:lnTo>
                  <a:lnTo>
                    <a:pt x="15" y="10"/>
                  </a:lnTo>
                  <a:lnTo>
                    <a:pt x="20" y="10"/>
                  </a:lnTo>
                  <a:lnTo>
                    <a:pt x="25" y="10"/>
                  </a:lnTo>
                  <a:lnTo>
                    <a:pt x="25" y="0"/>
                  </a:lnTo>
                  <a:lnTo>
                    <a:pt x="15" y="0"/>
                  </a:lnTo>
                  <a:lnTo>
                    <a:pt x="10" y="5"/>
                  </a:lnTo>
                  <a:lnTo>
                    <a:pt x="5" y="15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10" y="20"/>
                  </a:lnTo>
                  <a:close/>
                </a:path>
              </a:pathLst>
            </a:custGeom>
            <a:solidFill>
              <a:srgbClr val="000000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3" name="Google Shape;2393;p30"/>
            <p:cNvSpPr/>
            <p:nvPr/>
          </p:nvSpPr>
          <p:spPr>
            <a:xfrm>
              <a:off x="2738" y="1587"/>
              <a:ext cx="25" cy="25"/>
            </a:xfrm>
            <a:custGeom>
              <a:rect b="b" l="l" r="r" t="t"/>
              <a:pathLst>
                <a:path extrusionOk="0" h="25" w="25">
                  <a:moveTo>
                    <a:pt x="25" y="15"/>
                  </a:moveTo>
                  <a:lnTo>
                    <a:pt x="25" y="15"/>
                  </a:lnTo>
                  <a:lnTo>
                    <a:pt x="20" y="15"/>
                  </a:lnTo>
                  <a:lnTo>
                    <a:pt x="15" y="10"/>
                  </a:lnTo>
                  <a:lnTo>
                    <a:pt x="10" y="5"/>
                  </a:lnTo>
                  <a:lnTo>
                    <a:pt x="10" y="0"/>
                  </a:lnTo>
                  <a:lnTo>
                    <a:pt x="0" y="0"/>
                  </a:lnTo>
                  <a:lnTo>
                    <a:pt x="5" y="10"/>
                  </a:lnTo>
                  <a:lnTo>
                    <a:pt x="10" y="20"/>
                  </a:lnTo>
                  <a:lnTo>
                    <a:pt x="15" y="2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25" y="15"/>
                  </a:lnTo>
                  <a:close/>
                </a:path>
              </a:pathLst>
            </a:custGeom>
            <a:solidFill>
              <a:srgbClr val="000000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4" name="Google Shape;2394;p30"/>
            <p:cNvSpPr/>
            <p:nvPr/>
          </p:nvSpPr>
          <p:spPr>
            <a:xfrm>
              <a:off x="2743" y="1622"/>
              <a:ext cx="35" cy="35"/>
            </a:xfrm>
            <a:prstGeom prst="ellipse">
              <a:avLst/>
            </a:prstGeom>
            <a:solidFill>
              <a:srgbClr val="FFFF00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5" name="Google Shape;2395;p30"/>
            <p:cNvSpPr/>
            <p:nvPr/>
          </p:nvSpPr>
          <p:spPr>
            <a:xfrm>
              <a:off x="2758" y="1637"/>
              <a:ext cx="25" cy="25"/>
            </a:xfrm>
            <a:custGeom>
              <a:rect b="b" l="l" r="r" t="t"/>
              <a:pathLst>
                <a:path extrusionOk="0" h="25" w="25">
                  <a:moveTo>
                    <a:pt x="15" y="0"/>
                  </a:moveTo>
                  <a:lnTo>
                    <a:pt x="15" y="0"/>
                  </a:lnTo>
                  <a:lnTo>
                    <a:pt x="15" y="5"/>
                  </a:lnTo>
                  <a:lnTo>
                    <a:pt x="10" y="10"/>
                  </a:lnTo>
                  <a:lnTo>
                    <a:pt x="5" y="15"/>
                  </a:lnTo>
                  <a:lnTo>
                    <a:pt x="0" y="15"/>
                  </a:lnTo>
                  <a:lnTo>
                    <a:pt x="0" y="25"/>
                  </a:lnTo>
                  <a:lnTo>
                    <a:pt x="10" y="20"/>
                  </a:lnTo>
                  <a:lnTo>
                    <a:pt x="15" y="15"/>
                  </a:lnTo>
                  <a:lnTo>
                    <a:pt x="20" y="1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6" name="Google Shape;2396;p30"/>
            <p:cNvSpPr/>
            <p:nvPr/>
          </p:nvSpPr>
          <p:spPr>
            <a:xfrm>
              <a:off x="2758" y="1617"/>
              <a:ext cx="25" cy="20"/>
            </a:xfrm>
            <a:custGeom>
              <a:rect b="b" l="l" r="r" t="t"/>
              <a:pathLst>
                <a:path extrusionOk="0" h="20" w="25">
                  <a:moveTo>
                    <a:pt x="0" y="5"/>
                  </a:moveTo>
                  <a:lnTo>
                    <a:pt x="0" y="5"/>
                  </a:lnTo>
                  <a:lnTo>
                    <a:pt x="5" y="10"/>
                  </a:lnTo>
                  <a:lnTo>
                    <a:pt x="10" y="10"/>
                  </a:lnTo>
                  <a:lnTo>
                    <a:pt x="15" y="15"/>
                  </a:lnTo>
                  <a:lnTo>
                    <a:pt x="15" y="20"/>
                  </a:lnTo>
                  <a:lnTo>
                    <a:pt x="25" y="20"/>
                  </a:lnTo>
                  <a:lnTo>
                    <a:pt x="20" y="15"/>
                  </a:lnTo>
                  <a:lnTo>
                    <a:pt x="15" y="5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7" name="Google Shape;2397;p30"/>
            <p:cNvSpPr/>
            <p:nvPr/>
          </p:nvSpPr>
          <p:spPr>
            <a:xfrm>
              <a:off x="2738" y="1617"/>
              <a:ext cx="20" cy="20"/>
            </a:xfrm>
            <a:custGeom>
              <a:rect b="b" l="l" r="r" t="t"/>
              <a:pathLst>
                <a:path extrusionOk="0" h="20" w="20">
                  <a:moveTo>
                    <a:pt x="5" y="20"/>
                  </a:moveTo>
                  <a:lnTo>
                    <a:pt x="5" y="20"/>
                  </a:lnTo>
                  <a:lnTo>
                    <a:pt x="10" y="15"/>
                  </a:lnTo>
                  <a:lnTo>
                    <a:pt x="10" y="10"/>
                  </a:lnTo>
                  <a:lnTo>
                    <a:pt x="15" y="10"/>
                  </a:lnTo>
                  <a:lnTo>
                    <a:pt x="20" y="5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5" y="5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5" y="20"/>
                  </a:lnTo>
                  <a:close/>
                </a:path>
              </a:pathLst>
            </a:custGeom>
            <a:solidFill>
              <a:srgbClr val="000000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8" name="Google Shape;2398;p30"/>
            <p:cNvSpPr/>
            <p:nvPr/>
          </p:nvSpPr>
          <p:spPr>
            <a:xfrm>
              <a:off x="2738" y="1637"/>
              <a:ext cx="20" cy="25"/>
            </a:xfrm>
            <a:custGeom>
              <a:rect b="b" l="l" r="r" t="t"/>
              <a:pathLst>
                <a:path extrusionOk="0" h="25" w="20">
                  <a:moveTo>
                    <a:pt x="20" y="15"/>
                  </a:moveTo>
                  <a:lnTo>
                    <a:pt x="20" y="15"/>
                  </a:lnTo>
                  <a:lnTo>
                    <a:pt x="15" y="15"/>
                  </a:lnTo>
                  <a:lnTo>
                    <a:pt x="10" y="10"/>
                  </a:lnTo>
                  <a:lnTo>
                    <a:pt x="10" y="5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5" y="15"/>
                  </a:lnTo>
                  <a:lnTo>
                    <a:pt x="15" y="20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0" y="15"/>
                  </a:lnTo>
                  <a:close/>
                </a:path>
              </a:pathLst>
            </a:custGeom>
            <a:solidFill>
              <a:srgbClr val="000000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9" name="Google Shape;2399;p30"/>
            <p:cNvSpPr/>
            <p:nvPr/>
          </p:nvSpPr>
          <p:spPr>
            <a:xfrm>
              <a:off x="2743" y="1662"/>
              <a:ext cx="35" cy="35"/>
            </a:xfrm>
            <a:prstGeom prst="ellipse">
              <a:avLst/>
            </a:prstGeom>
            <a:solidFill>
              <a:srgbClr val="FFFF00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0" name="Google Shape;2400;p30"/>
            <p:cNvSpPr/>
            <p:nvPr/>
          </p:nvSpPr>
          <p:spPr>
            <a:xfrm>
              <a:off x="2758" y="1682"/>
              <a:ext cx="25" cy="20"/>
            </a:xfrm>
            <a:custGeom>
              <a:rect b="b" l="l" r="r" t="t"/>
              <a:pathLst>
                <a:path extrusionOk="0" h="20" w="25">
                  <a:moveTo>
                    <a:pt x="15" y="0"/>
                  </a:moveTo>
                  <a:lnTo>
                    <a:pt x="15" y="0"/>
                  </a:lnTo>
                  <a:lnTo>
                    <a:pt x="15" y="5"/>
                  </a:lnTo>
                  <a:lnTo>
                    <a:pt x="10" y="10"/>
                  </a:lnTo>
                  <a:lnTo>
                    <a:pt x="5" y="10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10" y="20"/>
                  </a:lnTo>
                  <a:lnTo>
                    <a:pt x="15" y="15"/>
                  </a:lnTo>
                  <a:lnTo>
                    <a:pt x="20" y="1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1" name="Google Shape;2401;p30"/>
            <p:cNvSpPr/>
            <p:nvPr/>
          </p:nvSpPr>
          <p:spPr>
            <a:xfrm>
              <a:off x="2758" y="1657"/>
              <a:ext cx="25" cy="25"/>
            </a:xfrm>
            <a:custGeom>
              <a:rect b="b" l="l" r="r" t="t"/>
              <a:pathLst>
                <a:path extrusionOk="0" h="25" w="25">
                  <a:moveTo>
                    <a:pt x="0" y="10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10" y="15"/>
                  </a:lnTo>
                  <a:lnTo>
                    <a:pt x="15" y="20"/>
                  </a:lnTo>
                  <a:lnTo>
                    <a:pt x="15" y="25"/>
                  </a:lnTo>
                  <a:lnTo>
                    <a:pt x="25" y="25"/>
                  </a:lnTo>
                  <a:lnTo>
                    <a:pt x="20" y="15"/>
                  </a:lnTo>
                  <a:lnTo>
                    <a:pt x="15" y="10"/>
                  </a:lnTo>
                  <a:lnTo>
                    <a:pt x="10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2" name="Google Shape;2402;p30"/>
            <p:cNvSpPr/>
            <p:nvPr/>
          </p:nvSpPr>
          <p:spPr>
            <a:xfrm>
              <a:off x="2738" y="1657"/>
              <a:ext cx="20" cy="25"/>
            </a:xfrm>
            <a:custGeom>
              <a:rect b="b" l="l" r="r" t="t"/>
              <a:pathLst>
                <a:path extrusionOk="0" h="25" w="20">
                  <a:moveTo>
                    <a:pt x="5" y="25"/>
                  </a:moveTo>
                  <a:lnTo>
                    <a:pt x="5" y="25"/>
                  </a:lnTo>
                  <a:lnTo>
                    <a:pt x="10" y="20"/>
                  </a:lnTo>
                  <a:lnTo>
                    <a:pt x="10" y="15"/>
                  </a:lnTo>
                  <a:lnTo>
                    <a:pt x="15" y="10"/>
                  </a:lnTo>
                  <a:lnTo>
                    <a:pt x="20" y="10"/>
                  </a:lnTo>
                  <a:lnTo>
                    <a:pt x="20" y="0"/>
                  </a:lnTo>
                  <a:lnTo>
                    <a:pt x="15" y="5"/>
                  </a:lnTo>
                  <a:lnTo>
                    <a:pt x="5" y="10"/>
                  </a:lnTo>
                  <a:lnTo>
                    <a:pt x="0" y="1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5" y="25"/>
                  </a:lnTo>
                  <a:close/>
                </a:path>
              </a:pathLst>
            </a:custGeom>
            <a:solidFill>
              <a:srgbClr val="000000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3" name="Google Shape;2403;p30"/>
            <p:cNvSpPr/>
            <p:nvPr/>
          </p:nvSpPr>
          <p:spPr>
            <a:xfrm>
              <a:off x="2738" y="1682"/>
              <a:ext cx="20" cy="20"/>
            </a:xfrm>
            <a:custGeom>
              <a:rect b="b" l="l" r="r" t="t"/>
              <a:pathLst>
                <a:path extrusionOk="0" h="20" w="20">
                  <a:moveTo>
                    <a:pt x="20" y="15"/>
                  </a:moveTo>
                  <a:lnTo>
                    <a:pt x="20" y="15"/>
                  </a:lnTo>
                  <a:lnTo>
                    <a:pt x="15" y="10"/>
                  </a:lnTo>
                  <a:lnTo>
                    <a:pt x="10" y="10"/>
                  </a:lnTo>
                  <a:lnTo>
                    <a:pt x="10" y="5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5" y="15"/>
                  </a:lnTo>
                  <a:lnTo>
                    <a:pt x="15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15"/>
                  </a:lnTo>
                  <a:close/>
                </a:path>
              </a:pathLst>
            </a:custGeom>
            <a:solidFill>
              <a:srgbClr val="000000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4" name="Google Shape;2404;p30"/>
            <p:cNvSpPr/>
            <p:nvPr/>
          </p:nvSpPr>
          <p:spPr>
            <a:xfrm>
              <a:off x="2828" y="1582"/>
              <a:ext cx="35" cy="35"/>
            </a:xfrm>
            <a:prstGeom prst="ellipse">
              <a:avLst/>
            </a:prstGeom>
            <a:solidFill>
              <a:srgbClr val="FFFF00"/>
            </a:solidFill>
            <a:ln cap="flat" cmpd="sng" w="9525">
              <a:solidFill>
                <a:srgbClr val="FF505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5" name="Google Shape;2405;p30"/>
            <p:cNvSpPr/>
            <p:nvPr/>
          </p:nvSpPr>
          <p:spPr>
            <a:xfrm>
              <a:off x="2843" y="1597"/>
              <a:ext cx="25" cy="25"/>
            </a:xfrm>
            <a:custGeom>
              <a:rect b="b" l="l" r="r" t="t"/>
              <a:pathLst>
                <a:path extrusionOk="0" h="25" w="25">
                  <a:moveTo>
                    <a:pt x="15" y="0"/>
                  </a:moveTo>
                  <a:lnTo>
                    <a:pt x="15" y="0"/>
                  </a:lnTo>
                  <a:lnTo>
                    <a:pt x="15" y="5"/>
                  </a:lnTo>
                  <a:lnTo>
                    <a:pt x="10" y="10"/>
                  </a:lnTo>
                  <a:lnTo>
                    <a:pt x="5" y="15"/>
                  </a:lnTo>
                  <a:lnTo>
                    <a:pt x="0" y="15"/>
                  </a:lnTo>
                  <a:lnTo>
                    <a:pt x="0" y="25"/>
                  </a:lnTo>
                  <a:lnTo>
                    <a:pt x="10" y="20"/>
                  </a:lnTo>
                  <a:lnTo>
                    <a:pt x="20" y="15"/>
                  </a:lnTo>
                  <a:lnTo>
                    <a:pt x="20" y="1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6" name="Google Shape;2406;p30"/>
            <p:cNvSpPr/>
            <p:nvPr/>
          </p:nvSpPr>
          <p:spPr>
            <a:xfrm>
              <a:off x="2843" y="1577"/>
              <a:ext cx="25" cy="20"/>
            </a:xfrm>
            <a:custGeom>
              <a:rect b="b" l="l" r="r" t="t"/>
              <a:pathLst>
                <a:path extrusionOk="0" h="20" w="25">
                  <a:moveTo>
                    <a:pt x="0" y="10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10" y="10"/>
                  </a:lnTo>
                  <a:lnTo>
                    <a:pt x="15" y="15"/>
                  </a:lnTo>
                  <a:lnTo>
                    <a:pt x="15" y="20"/>
                  </a:lnTo>
                  <a:lnTo>
                    <a:pt x="25" y="20"/>
                  </a:lnTo>
                  <a:lnTo>
                    <a:pt x="20" y="15"/>
                  </a:lnTo>
                  <a:lnTo>
                    <a:pt x="20" y="5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7" name="Google Shape;2407;p30"/>
            <p:cNvSpPr/>
            <p:nvPr/>
          </p:nvSpPr>
          <p:spPr>
            <a:xfrm>
              <a:off x="2823" y="1577"/>
              <a:ext cx="20" cy="20"/>
            </a:xfrm>
            <a:custGeom>
              <a:rect b="b" l="l" r="r" t="t"/>
              <a:pathLst>
                <a:path extrusionOk="0" h="20" w="20">
                  <a:moveTo>
                    <a:pt x="10" y="20"/>
                  </a:moveTo>
                  <a:lnTo>
                    <a:pt x="10" y="20"/>
                  </a:lnTo>
                  <a:lnTo>
                    <a:pt x="10" y="15"/>
                  </a:lnTo>
                  <a:lnTo>
                    <a:pt x="10" y="10"/>
                  </a:lnTo>
                  <a:lnTo>
                    <a:pt x="15" y="10"/>
                  </a:lnTo>
                  <a:lnTo>
                    <a:pt x="20" y="10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5" y="5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10" y="20"/>
                  </a:lnTo>
                  <a:close/>
                </a:path>
              </a:pathLst>
            </a:custGeom>
            <a:solidFill>
              <a:srgbClr val="000000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8" name="Google Shape;2408;p30"/>
            <p:cNvSpPr/>
            <p:nvPr/>
          </p:nvSpPr>
          <p:spPr>
            <a:xfrm>
              <a:off x="2823" y="1597"/>
              <a:ext cx="20" cy="25"/>
            </a:xfrm>
            <a:custGeom>
              <a:rect b="b" l="l" r="r" t="t"/>
              <a:pathLst>
                <a:path extrusionOk="0" h="25" w="20">
                  <a:moveTo>
                    <a:pt x="20" y="15"/>
                  </a:moveTo>
                  <a:lnTo>
                    <a:pt x="20" y="15"/>
                  </a:lnTo>
                  <a:lnTo>
                    <a:pt x="15" y="15"/>
                  </a:lnTo>
                  <a:lnTo>
                    <a:pt x="10" y="10"/>
                  </a:lnTo>
                  <a:lnTo>
                    <a:pt x="10" y="5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5" y="15"/>
                  </a:lnTo>
                  <a:lnTo>
                    <a:pt x="15" y="20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0" y="15"/>
                  </a:lnTo>
                  <a:close/>
                </a:path>
              </a:pathLst>
            </a:custGeom>
            <a:solidFill>
              <a:srgbClr val="000000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9" name="Google Shape;2409;p30"/>
            <p:cNvSpPr/>
            <p:nvPr/>
          </p:nvSpPr>
          <p:spPr>
            <a:xfrm>
              <a:off x="2673" y="2062"/>
              <a:ext cx="35" cy="35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0" name="Google Shape;2410;p30"/>
            <p:cNvSpPr/>
            <p:nvPr/>
          </p:nvSpPr>
          <p:spPr>
            <a:xfrm>
              <a:off x="2688" y="2077"/>
              <a:ext cx="25" cy="25"/>
            </a:xfrm>
            <a:custGeom>
              <a:rect b="b" l="l" r="r" t="t"/>
              <a:pathLst>
                <a:path extrusionOk="0" h="25" w="25">
                  <a:moveTo>
                    <a:pt x="15" y="0"/>
                  </a:moveTo>
                  <a:lnTo>
                    <a:pt x="15" y="0"/>
                  </a:lnTo>
                  <a:lnTo>
                    <a:pt x="15" y="5"/>
                  </a:lnTo>
                  <a:lnTo>
                    <a:pt x="10" y="10"/>
                  </a:lnTo>
                  <a:lnTo>
                    <a:pt x="10" y="15"/>
                  </a:lnTo>
                  <a:lnTo>
                    <a:pt x="0" y="15"/>
                  </a:lnTo>
                  <a:lnTo>
                    <a:pt x="0" y="25"/>
                  </a:lnTo>
                  <a:lnTo>
                    <a:pt x="10" y="20"/>
                  </a:lnTo>
                  <a:lnTo>
                    <a:pt x="20" y="15"/>
                  </a:lnTo>
                  <a:lnTo>
                    <a:pt x="25" y="1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1" name="Google Shape;2411;p30"/>
            <p:cNvSpPr/>
            <p:nvPr/>
          </p:nvSpPr>
          <p:spPr>
            <a:xfrm>
              <a:off x="2688" y="2057"/>
              <a:ext cx="25" cy="20"/>
            </a:xfrm>
            <a:custGeom>
              <a:rect b="b" l="l" r="r" t="t"/>
              <a:pathLst>
                <a:path extrusionOk="0" h="20" w="25">
                  <a:moveTo>
                    <a:pt x="0" y="10"/>
                  </a:moveTo>
                  <a:lnTo>
                    <a:pt x="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5" y="15"/>
                  </a:lnTo>
                  <a:lnTo>
                    <a:pt x="15" y="20"/>
                  </a:lnTo>
                  <a:lnTo>
                    <a:pt x="25" y="20"/>
                  </a:lnTo>
                  <a:lnTo>
                    <a:pt x="25" y="15"/>
                  </a:lnTo>
                  <a:lnTo>
                    <a:pt x="20" y="5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2" name="Google Shape;2412;p30"/>
            <p:cNvSpPr/>
            <p:nvPr/>
          </p:nvSpPr>
          <p:spPr>
            <a:xfrm>
              <a:off x="2668" y="2057"/>
              <a:ext cx="20" cy="20"/>
            </a:xfrm>
            <a:custGeom>
              <a:rect b="b" l="l" r="r" t="t"/>
              <a:pathLst>
                <a:path extrusionOk="0" h="20" w="20">
                  <a:moveTo>
                    <a:pt x="10" y="20"/>
                  </a:moveTo>
                  <a:lnTo>
                    <a:pt x="10" y="20"/>
                  </a:lnTo>
                  <a:lnTo>
                    <a:pt x="10" y="15"/>
                  </a:lnTo>
                  <a:lnTo>
                    <a:pt x="10" y="10"/>
                  </a:lnTo>
                  <a:lnTo>
                    <a:pt x="15" y="10"/>
                  </a:lnTo>
                  <a:lnTo>
                    <a:pt x="20" y="10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5" y="5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1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3" name="Google Shape;2413;p30"/>
            <p:cNvSpPr/>
            <p:nvPr/>
          </p:nvSpPr>
          <p:spPr>
            <a:xfrm>
              <a:off x="2668" y="2077"/>
              <a:ext cx="20" cy="25"/>
            </a:xfrm>
            <a:custGeom>
              <a:rect b="b" l="l" r="r" t="t"/>
              <a:pathLst>
                <a:path extrusionOk="0" h="25" w="20">
                  <a:moveTo>
                    <a:pt x="20" y="15"/>
                  </a:moveTo>
                  <a:lnTo>
                    <a:pt x="20" y="15"/>
                  </a:lnTo>
                  <a:lnTo>
                    <a:pt x="15" y="15"/>
                  </a:lnTo>
                  <a:lnTo>
                    <a:pt x="10" y="10"/>
                  </a:lnTo>
                  <a:lnTo>
                    <a:pt x="10" y="5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5" y="15"/>
                  </a:lnTo>
                  <a:lnTo>
                    <a:pt x="15" y="20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4" name="Google Shape;2414;p30"/>
            <p:cNvSpPr/>
            <p:nvPr/>
          </p:nvSpPr>
          <p:spPr>
            <a:xfrm>
              <a:off x="2933" y="2087"/>
              <a:ext cx="40" cy="35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5" name="Google Shape;2415;p30"/>
            <p:cNvSpPr/>
            <p:nvPr/>
          </p:nvSpPr>
          <p:spPr>
            <a:xfrm>
              <a:off x="2953" y="2107"/>
              <a:ext cx="25" cy="20"/>
            </a:xfrm>
            <a:custGeom>
              <a:rect b="b" l="l" r="r" t="t"/>
              <a:pathLst>
                <a:path extrusionOk="0" h="20" w="25">
                  <a:moveTo>
                    <a:pt x="15" y="0"/>
                  </a:moveTo>
                  <a:lnTo>
                    <a:pt x="15" y="0"/>
                  </a:lnTo>
                  <a:lnTo>
                    <a:pt x="15" y="5"/>
                  </a:lnTo>
                  <a:lnTo>
                    <a:pt x="10" y="10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20"/>
                  </a:lnTo>
                  <a:lnTo>
                    <a:pt x="10" y="20"/>
                  </a:lnTo>
                  <a:lnTo>
                    <a:pt x="15" y="15"/>
                  </a:lnTo>
                  <a:lnTo>
                    <a:pt x="20" y="5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6" name="Google Shape;2416;p30"/>
            <p:cNvSpPr/>
            <p:nvPr/>
          </p:nvSpPr>
          <p:spPr>
            <a:xfrm>
              <a:off x="2953" y="2082"/>
              <a:ext cx="25" cy="25"/>
            </a:xfrm>
            <a:custGeom>
              <a:rect b="b" l="l" r="r" t="t"/>
              <a:pathLst>
                <a:path extrusionOk="0" h="25" w="25">
                  <a:moveTo>
                    <a:pt x="0" y="10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10" y="15"/>
                  </a:lnTo>
                  <a:lnTo>
                    <a:pt x="15" y="20"/>
                  </a:lnTo>
                  <a:lnTo>
                    <a:pt x="15" y="25"/>
                  </a:lnTo>
                  <a:lnTo>
                    <a:pt x="25" y="25"/>
                  </a:lnTo>
                  <a:lnTo>
                    <a:pt x="20" y="15"/>
                  </a:lnTo>
                  <a:lnTo>
                    <a:pt x="15" y="5"/>
                  </a:lnTo>
                  <a:lnTo>
                    <a:pt x="10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7" name="Google Shape;2417;p30"/>
            <p:cNvSpPr/>
            <p:nvPr/>
          </p:nvSpPr>
          <p:spPr>
            <a:xfrm>
              <a:off x="2933" y="2082"/>
              <a:ext cx="20" cy="25"/>
            </a:xfrm>
            <a:custGeom>
              <a:rect b="b" l="l" r="r" t="t"/>
              <a:pathLst>
                <a:path extrusionOk="0" h="25" w="20">
                  <a:moveTo>
                    <a:pt x="5" y="25"/>
                  </a:moveTo>
                  <a:lnTo>
                    <a:pt x="5" y="25"/>
                  </a:lnTo>
                  <a:lnTo>
                    <a:pt x="10" y="20"/>
                  </a:lnTo>
                  <a:lnTo>
                    <a:pt x="10" y="15"/>
                  </a:lnTo>
                  <a:lnTo>
                    <a:pt x="15" y="10"/>
                  </a:lnTo>
                  <a:lnTo>
                    <a:pt x="20" y="10"/>
                  </a:lnTo>
                  <a:lnTo>
                    <a:pt x="20" y="0"/>
                  </a:lnTo>
                  <a:lnTo>
                    <a:pt x="10" y="5"/>
                  </a:lnTo>
                  <a:lnTo>
                    <a:pt x="5" y="5"/>
                  </a:lnTo>
                  <a:lnTo>
                    <a:pt x="0" y="1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5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8" name="Google Shape;2418;p30"/>
            <p:cNvSpPr/>
            <p:nvPr/>
          </p:nvSpPr>
          <p:spPr>
            <a:xfrm>
              <a:off x="2933" y="2107"/>
              <a:ext cx="20" cy="20"/>
            </a:xfrm>
            <a:custGeom>
              <a:rect b="b" l="l" r="r" t="t"/>
              <a:pathLst>
                <a:path extrusionOk="0" h="20" w="20">
                  <a:moveTo>
                    <a:pt x="20" y="10"/>
                  </a:moveTo>
                  <a:lnTo>
                    <a:pt x="20" y="10"/>
                  </a:lnTo>
                  <a:lnTo>
                    <a:pt x="15" y="10"/>
                  </a:lnTo>
                  <a:lnTo>
                    <a:pt x="10" y="10"/>
                  </a:lnTo>
                  <a:lnTo>
                    <a:pt x="10" y="5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5" y="15"/>
                  </a:lnTo>
                  <a:lnTo>
                    <a:pt x="1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9" name="Google Shape;2419;p30"/>
            <p:cNvSpPr/>
            <p:nvPr/>
          </p:nvSpPr>
          <p:spPr>
            <a:xfrm>
              <a:off x="2628" y="2147"/>
              <a:ext cx="35" cy="35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0" name="Google Shape;2420;p30"/>
            <p:cNvSpPr/>
            <p:nvPr/>
          </p:nvSpPr>
          <p:spPr>
            <a:xfrm>
              <a:off x="2643" y="2162"/>
              <a:ext cx="25" cy="25"/>
            </a:xfrm>
            <a:custGeom>
              <a:rect b="b" l="l" r="r" t="t"/>
              <a:pathLst>
                <a:path extrusionOk="0" h="25" w="25">
                  <a:moveTo>
                    <a:pt x="15" y="0"/>
                  </a:moveTo>
                  <a:lnTo>
                    <a:pt x="15" y="0"/>
                  </a:lnTo>
                  <a:lnTo>
                    <a:pt x="15" y="10"/>
                  </a:lnTo>
                  <a:lnTo>
                    <a:pt x="10" y="10"/>
                  </a:lnTo>
                  <a:lnTo>
                    <a:pt x="5" y="15"/>
                  </a:lnTo>
                  <a:lnTo>
                    <a:pt x="0" y="15"/>
                  </a:lnTo>
                  <a:lnTo>
                    <a:pt x="0" y="25"/>
                  </a:lnTo>
                  <a:lnTo>
                    <a:pt x="10" y="25"/>
                  </a:lnTo>
                  <a:lnTo>
                    <a:pt x="15" y="20"/>
                  </a:lnTo>
                  <a:lnTo>
                    <a:pt x="20" y="1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1" name="Google Shape;2421;p30"/>
            <p:cNvSpPr/>
            <p:nvPr/>
          </p:nvSpPr>
          <p:spPr>
            <a:xfrm>
              <a:off x="2643" y="2142"/>
              <a:ext cx="25" cy="20"/>
            </a:xfrm>
            <a:custGeom>
              <a:rect b="b" l="l" r="r" t="t"/>
              <a:pathLst>
                <a:path extrusionOk="0" h="20" w="25">
                  <a:moveTo>
                    <a:pt x="0" y="10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10" y="10"/>
                  </a:lnTo>
                  <a:lnTo>
                    <a:pt x="15" y="15"/>
                  </a:lnTo>
                  <a:lnTo>
                    <a:pt x="15" y="20"/>
                  </a:lnTo>
                  <a:lnTo>
                    <a:pt x="25" y="20"/>
                  </a:lnTo>
                  <a:lnTo>
                    <a:pt x="20" y="15"/>
                  </a:lnTo>
                  <a:lnTo>
                    <a:pt x="15" y="5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2" name="Google Shape;2422;p30"/>
            <p:cNvSpPr/>
            <p:nvPr/>
          </p:nvSpPr>
          <p:spPr>
            <a:xfrm>
              <a:off x="2623" y="2142"/>
              <a:ext cx="20" cy="20"/>
            </a:xfrm>
            <a:custGeom>
              <a:rect b="b" l="l" r="r" t="t"/>
              <a:pathLst>
                <a:path extrusionOk="0" h="20" w="20">
                  <a:moveTo>
                    <a:pt x="5" y="20"/>
                  </a:moveTo>
                  <a:lnTo>
                    <a:pt x="5" y="20"/>
                  </a:lnTo>
                  <a:lnTo>
                    <a:pt x="10" y="15"/>
                  </a:lnTo>
                  <a:lnTo>
                    <a:pt x="10" y="10"/>
                  </a:lnTo>
                  <a:lnTo>
                    <a:pt x="15" y="10"/>
                  </a:lnTo>
                  <a:lnTo>
                    <a:pt x="20" y="10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5" y="5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5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p30"/>
            <p:cNvSpPr/>
            <p:nvPr/>
          </p:nvSpPr>
          <p:spPr>
            <a:xfrm>
              <a:off x="2623" y="2162"/>
              <a:ext cx="20" cy="25"/>
            </a:xfrm>
            <a:custGeom>
              <a:rect b="b" l="l" r="r" t="t"/>
              <a:pathLst>
                <a:path extrusionOk="0" h="25" w="20">
                  <a:moveTo>
                    <a:pt x="20" y="15"/>
                  </a:moveTo>
                  <a:lnTo>
                    <a:pt x="20" y="15"/>
                  </a:lnTo>
                  <a:lnTo>
                    <a:pt x="15" y="15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5" y="20"/>
                  </a:lnTo>
                  <a:lnTo>
                    <a:pt x="15" y="25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p30"/>
            <p:cNvSpPr/>
            <p:nvPr/>
          </p:nvSpPr>
          <p:spPr>
            <a:xfrm>
              <a:off x="2983" y="2172"/>
              <a:ext cx="35" cy="35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p30"/>
            <p:cNvSpPr/>
            <p:nvPr/>
          </p:nvSpPr>
          <p:spPr>
            <a:xfrm>
              <a:off x="2998" y="2192"/>
              <a:ext cx="25" cy="20"/>
            </a:xfrm>
            <a:custGeom>
              <a:rect b="b" l="l" r="r" t="t"/>
              <a:pathLst>
                <a:path extrusionOk="0" h="20" w="25">
                  <a:moveTo>
                    <a:pt x="15" y="0"/>
                  </a:moveTo>
                  <a:lnTo>
                    <a:pt x="15" y="0"/>
                  </a:lnTo>
                  <a:lnTo>
                    <a:pt x="15" y="5"/>
                  </a:lnTo>
                  <a:lnTo>
                    <a:pt x="10" y="10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20"/>
                  </a:lnTo>
                  <a:lnTo>
                    <a:pt x="10" y="20"/>
                  </a:lnTo>
                  <a:lnTo>
                    <a:pt x="15" y="15"/>
                  </a:lnTo>
                  <a:lnTo>
                    <a:pt x="20" y="5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p30"/>
            <p:cNvSpPr/>
            <p:nvPr/>
          </p:nvSpPr>
          <p:spPr>
            <a:xfrm>
              <a:off x="2998" y="2167"/>
              <a:ext cx="25" cy="25"/>
            </a:xfrm>
            <a:custGeom>
              <a:rect b="b" l="l" r="r" t="t"/>
              <a:pathLst>
                <a:path extrusionOk="0" h="25" w="25">
                  <a:moveTo>
                    <a:pt x="0" y="10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10" y="15"/>
                  </a:lnTo>
                  <a:lnTo>
                    <a:pt x="15" y="20"/>
                  </a:lnTo>
                  <a:lnTo>
                    <a:pt x="15" y="25"/>
                  </a:lnTo>
                  <a:lnTo>
                    <a:pt x="25" y="25"/>
                  </a:lnTo>
                  <a:lnTo>
                    <a:pt x="20" y="15"/>
                  </a:lnTo>
                  <a:lnTo>
                    <a:pt x="15" y="10"/>
                  </a:lnTo>
                  <a:lnTo>
                    <a:pt x="10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p30"/>
            <p:cNvSpPr/>
            <p:nvPr/>
          </p:nvSpPr>
          <p:spPr>
            <a:xfrm>
              <a:off x="2978" y="2167"/>
              <a:ext cx="20" cy="25"/>
            </a:xfrm>
            <a:custGeom>
              <a:rect b="b" l="l" r="r" t="t"/>
              <a:pathLst>
                <a:path extrusionOk="0" h="25" w="20">
                  <a:moveTo>
                    <a:pt x="5" y="25"/>
                  </a:moveTo>
                  <a:lnTo>
                    <a:pt x="5" y="25"/>
                  </a:lnTo>
                  <a:lnTo>
                    <a:pt x="10" y="20"/>
                  </a:lnTo>
                  <a:lnTo>
                    <a:pt x="10" y="15"/>
                  </a:lnTo>
                  <a:lnTo>
                    <a:pt x="15" y="10"/>
                  </a:lnTo>
                  <a:lnTo>
                    <a:pt x="20" y="10"/>
                  </a:lnTo>
                  <a:lnTo>
                    <a:pt x="20" y="0"/>
                  </a:lnTo>
                  <a:lnTo>
                    <a:pt x="15" y="5"/>
                  </a:lnTo>
                  <a:lnTo>
                    <a:pt x="5" y="10"/>
                  </a:lnTo>
                  <a:lnTo>
                    <a:pt x="0" y="1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5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28" name="Google Shape;2428;p30"/>
            <p:cNvGrpSpPr/>
            <p:nvPr/>
          </p:nvGrpSpPr>
          <p:grpSpPr>
            <a:xfrm>
              <a:off x="2538" y="1097"/>
              <a:ext cx="545" cy="2331"/>
              <a:chOff x="2977" y="1097"/>
              <a:chExt cx="545" cy="2331"/>
            </a:xfrm>
          </p:grpSpPr>
          <p:sp>
            <p:nvSpPr>
              <p:cNvPr id="2429" name="Google Shape;2429;p30"/>
              <p:cNvSpPr/>
              <p:nvPr/>
            </p:nvSpPr>
            <p:spPr>
              <a:xfrm>
                <a:off x="3417" y="2192"/>
                <a:ext cx="20" cy="20"/>
              </a:xfrm>
              <a:custGeom>
                <a:rect b="b" l="l" r="r" t="t"/>
                <a:pathLst>
                  <a:path extrusionOk="0" h="20" w="20">
                    <a:moveTo>
                      <a:pt x="20" y="10"/>
                    </a:moveTo>
                    <a:lnTo>
                      <a:pt x="20" y="10"/>
                    </a:lnTo>
                    <a:lnTo>
                      <a:pt x="15" y="10"/>
                    </a:lnTo>
                    <a:lnTo>
                      <a:pt x="10" y="10"/>
                    </a:lnTo>
                    <a:lnTo>
                      <a:pt x="10" y="5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5" y="15"/>
                    </a:lnTo>
                    <a:lnTo>
                      <a:pt x="15" y="20"/>
                    </a:lnTo>
                    <a:lnTo>
                      <a:pt x="20" y="20"/>
                    </a:lnTo>
                    <a:lnTo>
                      <a:pt x="20" y="20"/>
                    </a:lnTo>
                    <a:lnTo>
                      <a:pt x="2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0" name="Google Shape;2430;p30"/>
              <p:cNvSpPr/>
              <p:nvPr/>
            </p:nvSpPr>
            <p:spPr>
              <a:xfrm>
                <a:off x="3132" y="2177"/>
                <a:ext cx="40" cy="35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1" name="Google Shape;2431;p30"/>
              <p:cNvSpPr/>
              <p:nvPr/>
            </p:nvSpPr>
            <p:spPr>
              <a:xfrm>
                <a:off x="3152" y="2192"/>
                <a:ext cx="25" cy="25"/>
              </a:xfrm>
              <a:custGeom>
                <a:rect b="b" l="l" r="r" t="t"/>
                <a:pathLst>
                  <a:path extrusionOk="0" h="25" w="25">
                    <a:moveTo>
                      <a:pt x="15" y="0"/>
                    </a:moveTo>
                    <a:lnTo>
                      <a:pt x="15" y="0"/>
                    </a:lnTo>
                    <a:lnTo>
                      <a:pt x="15" y="5"/>
                    </a:lnTo>
                    <a:lnTo>
                      <a:pt x="10" y="10"/>
                    </a:lnTo>
                    <a:lnTo>
                      <a:pt x="5" y="15"/>
                    </a:lnTo>
                    <a:lnTo>
                      <a:pt x="0" y="15"/>
                    </a:lnTo>
                    <a:lnTo>
                      <a:pt x="0" y="25"/>
                    </a:lnTo>
                    <a:lnTo>
                      <a:pt x="10" y="20"/>
                    </a:lnTo>
                    <a:lnTo>
                      <a:pt x="15" y="20"/>
                    </a:lnTo>
                    <a:lnTo>
                      <a:pt x="20" y="1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2" name="Google Shape;2432;p30"/>
              <p:cNvSpPr/>
              <p:nvPr/>
            </p:nvSpPr>
            <p:spPr>
              <a:xfrm>
                <a:off x="3152" y="2172"/>
                <a:ext cx="25" cy="20"/>
              </a:xfrm>
              <a:custGeom>
                <a:rect b="b" l="l" r="r" t="t"/>
                <a:pathLst>
                  <a:path extrusionOk="0" h="20" w="25">
                    <a:moveTo>
                      <a:pt x="0" y="10"/>
                    </a:moveTo>
                    <a:lnTo>
                      <a:pt x="0" y="10"/>
                    </a:lnTo>
                    <a:lnTo>
                      <a:pt x="5" y="10"/>
                    </a:lnTo>
                    <a:lnTo>
                      <a:pt x="10" y="10"/>
                    </a:lnTo>
                    <a:lnTo>
                      <a:pt x="15" y="15"/>
                    </a:lnTo>
                    <a:lnTo>
                      <a:pt x="15" y="20"/>
                    </a:lnTo>
                    <a:lnTo>
                      <a:pt x="25" y="20"/>
                    </a:lnTo>
                    <a:lnTo>
                      <a:pt x="20" y="15"/>
                    </a:lnTo>
                    <a:lnTo>
                      <a:pt x="15" y="5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3" name="Google Shape;2433;p30"/>
              <p:cNvSpPr/>
              <p:nvPr/>
            </p:nvSpPr>
            <p:spPr>
              <a:xfrm>
                <a:off x="3132" y="2172"/>
                <a:ext cx="20" cy="20"/>
              </a:xfrm>
              <a:custGeom>
                <a:rect b="b" l="l" r="r" t="t"/>
                <a:pathLst>
                  <a:path extrusionOk="0" h="20" w="20">
                    <a:moveTo>
                      <a:pt x="5" y="20"/>
                    </a:moveTo>
                    <a:lnTo>
                      <a:pt x="5" y="20"/>
                    </a:lnTo>
                    <a:lnTo>
                      <a:pt x="5" y="15"/>
                    </a:lnTo>
                    <a:lnTo>
                      <a:pt x="10" y="10"/>
                    </a:lnTo>
                    <a:lnTo>
                      <a:pt x="15" y="10"/>
                    </a:lnTo>
                    <a:lnTo>
                      <a:pt x="20" y="10"/>
                    </a:lnTo>
                    <a:lnTo>
                      <a:pt x="20" y="0"/>
                    </a:lnTo>
                    <a:lnTo>
                      <a:pt x="10" y="0"/>
                    </a:lnTo>
                    <a:lnTo>
                      <a:pt x="5" y="5"/>
                    </a:lnTo>
                    <a:lnTo>
                      <a:pt x="0" y="15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5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4" name="Google Shape;2434;p30"/>
              <p:cNvSpPr/>
              <p:nvPr/>
            </p:nvSpPr>
            <p:spPr>
              <a:xfrm>
                <a:off x="3132" y="2192"/>
                <a:ext cx="20" cy="25"/>
              </a:xfrm>
              <a:custGeom>
                <a:rect b="b" l="l" r="r" t="t"/>
                <a:pathLst>
                  <a:path extrusionOk="0" h="25" w="20">
                    <a:moveTo>
                      <a:pt x="20" y="15"/>
                    </a:moveTo>
                    <a:lnTo>
                      <a:pt x="20" y="15"/>
                    </a:lnTo>
                    <a:lnTo>
                      <a:pt x="15" y="15"/>
                    </a:lnTo>
                    <a:lnTo>
                      <a:pt x="10" y="10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5" y="20"/>
                    </a:lnTo>
                    <a:lnTo>
                      <a:pt x="10" y="20"/>
                    </a:lnTo>
                    <a:lnTo>
                      <a:pt x="20" y="25"/>
                    </a:lnTo>
                    <a:lnTo>
                      <a:pt x="20" y="25"/>
                    </a:lnTo>
                    <a:lnTo>
                      <a:pt x="20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5" name="Google Shape;2435;p30"/>
              <p:cNvSpPr/>
              <p:nvPr/>
            </p:nvSpPr>
            <p:spPr>
              <a:xfrm>
                <a:off x="3352" y="2202"/>
                <a:ext cx="35" cy="35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6" name="Google Shape;2436;p30"/>
              <p:cNvSpPr/>
              <p:nvPr/>
            </p:nvSpPr>
            <p:spPr>
              <a:xfrm>
                <a:off x="3367" y="2222"/>
                <a:ext cx="25" cy="20"/>
              </a:xfrm>
              <a:custGeom>
                <a:rect b="b" l="l" r="r" t="t"/>
                <a:pathLst>
                  <a:path extrusionOk="0" h="20" w="25">
                    <a:moveTo>
                      <a:pt x="15" y="0"/>
                    </a:moveTo>
                    <a:lnTo>
                      <a:pt x="15" y="0"/>
                    </a:lnTo>
                    <a:lnTo>
                      <a:pt x="15" y="5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0" y="10"/>
                    </a:lnTo>
                    <a:lnTo>
                      <a:pt x="0" y="20"/>
                    </a:lnTo>
                    <a:lnTo>
                      <a:pt x="10" y="20"/>
                    </a:lnTo>
                    <a:lnTo>
                      <a:pt x="20" y="15"/>
                    </a:lnTo>
                    <a:lnTo>
                      <a:pt x="25" y="5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7" name="Google Shape;2437;p30"/>
              <p:cNvSpPr/>
              <p:nvPr/>
            </p:nvSpPr>
            <p:spPr>
              <a:xfrm>
                <a:off x="3367" y="2197"/>
                <a:ext cx="25" cy="25"/>
              </a:xfrm>
              <a:custGeom>
                <a:rect b="b" l="l" r="r" t="t"/>
                <a:pathLst>
                  <a:path extrusionOk="0" h="25" w="25">
                    <a:moveTo>
                      <a:pt x="0" y="10"/>
                    </a:moveTo>
                    <a:lnTo>
                      <a:pt x="0" y="10"/>
                    </a:lnTo>
                    <a:lnTo>
                      <a:pt x="10" y="10"/>
                    </a:lnTo>
                    <a:lnTo>
                      <a:pt x="10" y="15"/>
                    </a:lnTo>
                    <a:lnTo>
                      <a:pt x="15" y="20"/>
                    </a:lnTo>
                    <a:lnTo>
                      <a:pt x="15" y="25"/>
                    </a:lnTo>
                    <a:lnTo>
                      <a:pt x="25" y="25"/>
                    </a:lnTo>
                    <a:lnTo>
                      <a:pt x="25" y="15"/>
                    </a:lnTo>
                    <a:lnTo>
                      <a:pt x="20" y="5"/>
                    </a:lnTo>
                    <a:lnTo>
                      <a:pt x="10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8" name="Google Shape;2438;p30"/>
              <p:cNvSpPr/>
              <p:nvPr/>
            </p:nvSpPr>
            <p:spPr>
              <a:xfrm>
                <a:off x="3347" y="2197"/>
                <a:ext cx="20" cy="25"/>
              </a:xfrm>
              <a:custGeom>
                <a:rect b="b" l="l" r="r" t="t"/>
                <a:pathLst>
                  <a:path extrusionOk="0" h="25" w="20">
                    <a:moveTo>
                      <a:pt x="10" y="25"/>
                    </a:moveTo>
                    <a:lnTo>
                      <a:pt x="10" y="25"/>
                    </a:lnTo>
                    <a:lnTo>
                      <a:pt x="10" y="20"/>
                    </a:lnTo>
                    <a:lnTo>
                      <a:pt x="10" y="15"/>
                    </a:lnTo>
                    <a:lnTo>
                      <a:pt x="15" y="10"/>
                    </a:lnTo>
                    <a:lnTo>
                      <a:pt x="20" y="10"/>
                    </a:lnTo>
                    <a:lnTo>
                      <a:pt x="20" y="0"/>
                    </a:lnTo>
                    <a:lnTo>
                      <a:pt x="15" y="5"/>
                    </a:lnTo>
                    <a:lnTo>
                      <a:pt x="5" y="5"/>
                    </a:lnTo>
                    <a:lnTo>
                      <a:pt x="0" y="1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10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9" name="Google Shape;2439;p30"/>
              <p:cNvSpPr/>
              <p:nvPr/>
            </p:nvSpPr>
            <p:spPr>
              <a:xfrm>
                <a:off x="3347" y="2222"/>
                <a:ext cx="20" cy="20"/>
              </a:xfrm>
              <a:custGeom>
                <a:rect b="b" l="l" r="r" t="t"/>
                <a:pathLst>
                  <a:path extrusionOk="0" h="20" w="20">
                    <a:moveTo>
                      <a:pt x="20" y="10"/>
                    </a:moveTo>
                    <a:lnTo>
                      <a:pt x="20" y="10"/>
                    </a:lnTo>
                    <a:lnTo>
                      <a:pt x="15" y="10"/>
                    </a:lnTo>
                    <a:lnTo>
                      <a:pt x="10" y="10"/>
                    </a:lnTo>
                    <a:lnTo>
                      <a:pt x="10" y="5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5" y="15"/>
                    </a:lnTo>
                    <a:lnTo>
                      <a:pt x="15" y="20"/>
                    </a:lnTo>
                    <a:lnTo>
                      <a:pt x="20" y="20"/>
                    </a:lnTo>
                    <a:lnTo>
                      <a:pt x="20" y="20"/>
                    </a:lnTo>
                    <a:lnTo>
                      <a:pt x="2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0" name="Google Shape;2440;p30"/>
              <p:cNvSpPr/>
              <p:nvPr/>
            </p:nvSpPr>
            <p:spPr>
              <a:xfrm>
                <a:off x="3077" y="2252"/>
                <a:ext cx="35" cy="35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1" name="Google Shape;2441;p30"/>
              <p:cNvSpPr/>
              <p:nvPr/>
            </p:nvSpPr>
            <p:spPr>
              <a:xfrm>
                <a:off x="3092" y="2267"/>
                <a:ext cx="25" cy="25"/>
              </a:xfrm>
              <a:custGeom>
                <a:rect b="b" l="l" r="r" t="t"/>
                <a:pathLst>
                  <a:path extrusionOk="0" h="25" w="25">
                    <a:moveTo>
                      <a:pt x="15" y="0"/>
                    </a:moveTo>
                    <a:lnTo>
                      <a:pt x="15" y="0"/>
                    </a:lnTo>
                    <a:lnTo>
                      <a:pt x="15" y="10"/>
                    </a:lnTo>
                    <a:lnTo>
                      <a:pt x="10" y="10"/>
                    </a:lnTo>
                    <a:lnTo>
                      <a:pt x="5" y="15"/>
                    </a:lnTo>
                    <a:lnTo>
                      <a:pt x="0" y="15"/>
                    </a:lnTo>
                    <a:lnTo>
                      <a:pt x="0" y="25"/>
                    </a:lnTo>
                    <a:lnTo>
                      <a:pt x="10" y="25"/>
                    </a:lnTo>
                    <a:lnTo>
                      <a:pt x="15" y="20"/>
                    </a:lnTo>
                    <a:lnTo>
                      <a:pt x="20" y="1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2" name="Google Shape;2442;p30"/>
              <p:cNvSpPr/>
              <p:nvPr/>
            </p:nvSpPr>
            <p:spPr>
              <a:xfrm>
                <a:off x="3092" y="2247"/>
                <a:ext cx="25" cy="20"/>
              </a:xfrm>
              <a:custGeom>
                <a:rect b="b" l="l" r="r" t="t"/>
                <a:pathLst>
                  <a:path extrusionOk="0" h="20" w="25">
                    <a:moveTo>
                      <a:pt x="0" y="10"/>
                    </a:moveTo>
                    <a:lnTo>
                      <a:pt x="0" y="10"/>
                    </a:lnTo>
                    <a:lnTo>
                      <a:pt x="5" y="10"/>
                    </a:lnTo>
                    <a:lnTo>
                      <a:pt x="10" y="15"/>
                    </a:lnTo>
                    <a:lnTo>
                      <a:pt x="15" y="15"/>
                    </a:lnTo>
                    <a:lnTo>
                      <a:pt x="15" y="20"/>
                    </a:lnTo>
                    <a:lnTo>
                      <a:pt x="25" y="20"/>
                    </a:lnTo>
                    <a:lnTo>
                      <a:pt x="20" y="15"/>
                    </a:lnTo>
                    <a:lnTo>
                      <a:pt x="15" y="5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3" name="Google Shape;2443;p30"/>
              <p:cNvSpPr/>
              <p:nvPr/>
            </p:nvSpPr>
            <p:spPr>
              <a:xfrm>
                <a:off x="3072" y="2247"/>
                <a:ext cx="20" cy="20"/>
              </a:xfrm>
              <a:custGeom>
                <a:rect b="b" l="l" r="r" t="t"/>
                <a:pathLst>
                  <a:path extrusionOk="0" h="20" w="20">
                    <a:moveTo>
                      <a:pt x="5" y="20"/>
                    </a:moveTo>
                    <a:lnTo>
                      <a:pt x="5" y="20"/>
                    </a:lnTo>
                    <a:lnTo>
                      <a:pt x="10" y="15"/>
                    </a:lnTo>
                    <a:lnTo>
                      <a:pt x="10" y="15"/>
                    </a:lnTo>
                    <a:lnTo>
                      <a:pt x="15" y="10"/>
                    </a:lnTo>
                    <a:lnTo>
                      <a:pt x="20" y="10"/>
                    </a:lnTo>
                    <a:lnTo>
                      <a:pt x="20" y="0"/>
                    </a:lnTo>
                    <a:lnTo>
                      <a:pt x="10" y="0"/>
                    </a:lnTo>
                    <a:lnTo>
                      <a:pt x="5" y="5"/>
                    </a:lnTo>
                    <a:lnTo>
                      <a:pt x="0" y="15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5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4" name="Google Shape;2444;p30"/>
              <p:cNvSpPr/>
              <p:nvPr/>
            </p:nvSpPr>
            <p:spPr>
              <a:xfrm>
                <a:off x="3072" y="2267"/>
                <a:ext cx="20" cy="25"/>
              </a:xfrm>
              <a:custGeom>
                <a:rect b="b" l="l" r="r" t="t"/>
                <a:pathLst>
                  <a:path extrusionOk="0" h="25" w="20">
                    <a:moveTo>
                      <a:pt x="20" y="15"/>
                    </a:moveTo>
                    <a:lnTo>
                      <a:pt x="20" y="15"/>
                    </a:lnTo>
                    <a:lnTo>
                      <a:pt x="15" y="15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5" y="20"/>
                    </a:lnTo>
                    <a:lnTo>
                      <a:pt x="10" y="25"/>
                    </a:lnTo>
                    <a:lnTo>
                      <a:pt x="20" y="25"/>
                    </a:lnTo>
                    <a:lnTo>
                      <a:pt x="20" y="25"/>
                    </a:lnTo>
                    <a:lnTo>
                      <a:pt x="20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5" name="Google Shape;2445;p30"/>
              <p:cNvSpPr/>
              <p:nvPr/>
            </p:nvSpPr>
            <p:spPr>
              <a:xfrm>
                <a:off x="3412" y="2277"/>
                <a:ext cx="35" cy="35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6" name="Google Shape;2446;p30"/>
              <p:cNvSpPr/>
              <p:nvPr/>
            </p:nvSpPr>
            <p:spPr>
              <a:xfrm>
                <a:off x="3427" y="2297"/>
                <a:ext cx="25" cy="20"/>
              </a:xfrm>
              <a:custGeom>
                <a:rect b="b" l="l" r="r" t="t"/>
                <a:pathLst>
                  <a:path extrusionOk="0" h="20" w="25">
                    <a:moveTo>
                      <a:pt x="15" y="0"/>
                    </a:moveTo>
                    <a:lnTo>
                      <a:pt x="15" y="0"/>
                    </a:lnTo>
                    <a:lnTo>
                      <a:pt x="15" y="5"/>
                    </a:lnTo>
                    <a:lnTo>
                      <a:pt x="10" y="10"/>
                    </a:lnTo>
                    <a:lnTo>
                      <a:pt x="5" y="10"/>
                    </a:lnTo>
                    <a:lnTo>
                      <a:pt x="0" y="15"/>
                    </a:lnTo>
                    <a:lnTo>
                      <a:pt x="0" y="20"/>
                    </a:lnTo>
                    <a:lnTo>
                      <a:pt x="10" y="20"/>
                    </a:lnTo>
                    <a:lnTo>
                      <a:pt x="15" y="15"/>
                    </a:lnTo>
                    <a:lnTo>
                      <a:pt x="20" y="5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7" name="Google Shape;2447;p30"/>
              <p:cNvSpPr/>
              <p:nvPr/>
            </p:nvSpPr>
            <p:spPr>
              <a:xfrm>
                <a:off x="3427" y="2272"/>
                <a:ext cx="25" cy="25"/>
              </a:xfrm>
              <a:custGeom>
                <a:rect b="b" l="l" r="r" t="t"/>
                <a:pathLst>
                  <a:path extrusionOk="0" h="25" w="25">
                    <a:moveTo>
                      <a:pt x="0" y="10"/>
                    </a:moveTo>
                    <a:lnTo>
                      <a:pt x="0" y="10"/>
                    </a:lnTo>
                    <a:lnTo>
                      <a:pt x="5" y="10"/>
                    </a:lnTo>
                    <a:lnTo>
                      <a:pt x="10" y="15"/>
                    </a:lnTo>
                    <a:lnTo>
                      <a:pt x="15" y="20"/>
                    </a:lnTo>
                    <a:lnTo>
                      <a:pt x="15" y="25"/>
                    </a:lnTo>
                    <a:lnTo>
                      <a:pt x="25" y="25"/>
                    </a:lnTo>
                    <a:lnTo>
                      <a:pt x="20" y="15"/>
                    </a:lnTo>
                    <a:lnTo>
                      <a:pt x="15" y="10"/>
                    </a:lnTo>
                    <a:lnTo>
                      <a:pt x="10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8" name="Google Shape;2448;p30"/>
              <p:cNvSpPr/>
              <p:nvPr/>
            </p:nvSpPr>
            <p:spPr>
              <a:xfrm>
                <a:off x="3407" y="2272"/>
                <a:ext cx="20" cy="25"/>
              </a:xfrm>
              <a:custGeom>
                <a:rect b="b" l="l" r="r" t="t"/>
                <a:pathLst>
                  <a:path extrusionOk="0" h="25" w="20">
                    <a:moveTo>
                      <a:pt x="10" y="25"/>
                    </a:moveTo>
                    <a:lnTo>
                      <a:pt x="10" y="25"/>
                    </a:lnTo>
                    <a:lnTo>
                      <a:pt x="10" y="20"/>
                    </a:lnTo>
                    <a:lnTo>
                      <a:pt x="10" y="15"/>
                    </a:lnTo>
                    <a:lnTo>
                      <a:pt x="15" y="10"/>
                    </a:lnTo>
                    <a:lnTo>
                      <a:pt x="20" y="10"/>
                    </a:lnTo>
                    <a:lnTo>
                      <a:pt x="20" y="0"/>
                    </a:lnTo>
                    <a:lnTo>
                      <a:pt x="15" y="5"/>
                    </a:lnTo>
                    <a:lnTo>
                      <a:pt x="5" y="10"/>
                    </a:lnTo>
                    <a:lnTo>
                      <a:pt x="0" y="1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10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9" name="Google Shape;2449;p30"/>
              <p:cNvSpPr/>
              <p:nvPr/>
            </p:nvSpPr>
            <p:spPr>
              <a:xfrm>
                <a:off x="3407" y="2297"/>
                <a:ext cx="20" cy="20"/>
              </a:xfrm>
              <a:custGeom>
                <a:rect b="b" l="l" r="r" t="t"/>
                <a:pathLst>
                  <a:path extrusionOk="0" h="20" w="20">
                    <a:moveTo>
                      <a:pt x="20" y="15"/>
                    </a:moveTo>
                    <a:lnTo>
                      <a:pt x="20" y="15"/>
                    </a:lnTo>
                    <a:lnTo>
                      <a:pt x="15" y="10"/>
                    </a:lnTo>
                    <a:lnTo>
                      <a:pt x="10" y="10"/>
                    </a:lnTo>
                    <a:lnTo>
                      <a:pt x="10" y="5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5" y="15"/>
                    </a:lnTo>
                    <a:lnTo>
                      <a:pt x="15" y="20"/>
                    </a:lnTo>
                    <a:lnTo>
                      <a:pt x="20" y="20"/>
                    </a:lnTo>
                    <a:lnTo>
                      <a:pt x="20" y="20"/>
                    </a:lnTo>
                    <a:lnTo>
                      <a:pt x="20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0" name="Google Shape;2450;p30"/>
              <p:cNvSpPr/>
              <p:nvPr/>
            </p:nvSpPr>
            <p:spPr>
              <a:xfrm>
                <a:off x="2997" y="1097"/>
                <a:ext cx="455" cy="500"/>
              </a:xfrm>
              <a:custGeom>
                <a:rect b="b" l="l" r="r" t="t"/>
                <a:pathLst>
                  <a:path extrusionOk="0" h="100" w="91">
                    <a:moveTo>
                      <a:pt x="87" y="16"/>
                    </a:moveTo>
                    <a:lnTo>
                      <a:pt x="88" y="17"/>
                    </a:lnTo>
                    <a:lnTo>
                      <a:pt x="90" y="19"/>
                    </a:lnTo>
                    <a:lnTo>
                      <a:pt x="90" y="20"/>
                    </a:lnTo>
                    <a:lnTo>
                      <a:pt x="91" y="20"/>
                    </a:lnTo>
                    <a:lnTo>
                      <a:pt x="91" y="21"/>
                    </a:lnTo>
                    <a:lnTo>
                      <a:pt x="91" y="22"/>
                    </a:lnTo>
                    <a:lnTo>
                      <a:pt x="91" y="23"/>
                    </a:lnTo>
                    <a:lnTo>
                      <a:pt x="91" y="24"/>
                    </a:lnTo>
                    <a:lnTo>
                      <a:pt x="90" y="25"/>
                    </a:lnTo>
                    <a:lnTo>
                      <a:pt x="88" y="26"/>
                    </a:lnTo>
                    <a:lnTo>
                      <a:pt x="86" y="27"/>
                    </a:lnTo>
                    <a:lnTo>
                      <a:pt x="83" y="28"/>
                    </a:lnTo>
                    <a:lnTo>
                      <a:pt x="82" y="30"/>
                    </a:lnTo>
                    <a:lnTo>
                      <a:pt x="81" y="31"/>
                    </a:lnTo>
                    <a:lnTo>
                      <a:pt x="79" y="32"/>
                    </a:lnTo>
                    <a:lnTo>
                      <a:pt x="78" y="32"/>
                    </a:lnTo>
                    <a:lnTo>
                      <a:pt x="76" y="32"/>
                    </a:lnTo>
                    <a:lnTo>
                      <a:pt x="75" y="31"/>
                    </a:lnTo>
                    <a:lnTo>
                      <a:pt x="73" y="31"/>
                    </a:lnTo>
                    <a:lnTo>
                      <a:pt x="70" y="31"/>
                    </a:lnTo>
                    <a:lnTo>
                      <a:pt x="69" y="31"/>
                    </a:lnTo>
                    <a:lnTo>
                      <a:pt x="67" y="32"/>
                    </a:lnTo>
                    <a:lnTo>
                      <a:pt x="64" y="33"/>
                    </a:lnTo>
                    <a:lnTo>
                      <a:pt x="62" y="33"/>
                    </a:lnTo>
                    <a:lnTo>
                      <a:pt x="61" y="33"/>
                    </a:lnTo>
                    <a:lnTo>
                      <a:pt x="59" y="33"/>
                    </a:lnTo>
                    <a:lnTo>
                      <a:pt x="58" y="33"/>
                    </a:lnTo>
                    <a:lnTo>
                      <a:pt x="57" y="31"/>
                    </a:lnTo>
                    <a:lnTo>
                      <a:pt x="56" y="30"/>
                    </a:lnTo>
                    <a:lnTo>
                      <a:pt x="55" y="29"/>
                    </a:lnTo>
                    <a:lnTo>
                      <a:pt x="55" y="29"/>
                    </a:lnTo>
                    <a:lnTo>
                      <a:pt x="54" y="29"/>
                    </a:lnTo>
                    <a:lnTo>
                      <a:pt x="53" y="29"/>
                    </a:lnTo>
                    <a:lnTo>
                      <a:pt x="52" y="30"/>
                    </a:lnTo>
                    <a:lnTo>
                      <a:pt x="52" y="30"/>
                    </a:lnTo>
                    <a:lnTo>
                      <a:pt x="51" y="32"/>
                    </a:lnTo>
                    <a:lnTo>
                      <a:pt x="50" y="34"/>
                    </a:lnTo>
                    <a:lnTo>
                      <a:pt x="48" y="36"/>
                    </a:lnTo>
                    <a:lnTo>
                      <a:pt x="47" y="37"/>
                    </a:lnTo>
                    <a:lnTo>
                      <a:pt x="46" y="38"/>
                    </a:lnTo>
                    <a:lnTo>
                      <a:pt x="44" y="39"/>
                    </a:lnTo>
                    <a:lnTo>
                      <a:pt x="43" y="39"/>
                    </a:lnTo>
                    <a:lnTo>
                      <a:pt x="42" y="39"/>
                    </a:lnTo>
                    <a:lnTo>
                      <a:pt x="42" y="39"/>
                    </a:lnTo>
                    <a:lnTo>
                      <a:pt x="42" y="39"/>
                    </a:lnTo>
                    <a:lnTo>
                      <a:pt x="41" y="41"/>
                    </a:lnTo>
                    <a:lnTo>
                      <a:pt x="41" y="42"/>
                    </a:lnTo>
                    <a:lnTo>
                      <a:pt x="41" y="44"/>
                    </a:lnTo>
                    <a:lnTo>
                      <a:pt x="40" y="45"/>
                    </a:lnTo>
                    <a:lnTo>
                      <a:pt x="40" y="45"/>
                    </a:lnTo>
                    <a:lnTo>
                      <a:pt x="40" y="46"/>
                    </a:lnTo>
                    <a:lnTo>
                      <a:pt x="39" y="46"/>
                    </a:lnTo>
                    <a:lnTo>
                      <a:pt x="38" y="47"/>
                    </a:lnTo>
                    <a:lnTo>
                      <a:pt x="36" y="48"/>
                    </a:lnTo>
                    <a:lnTo>
                      <a:pt x="35" y="51"/>
                    </a:lnTo>
                    <a:lnTo>
                      <a:pt x="35" y="54"/>
                    </a:lnTo>
                    <a:lnTo>
                      <a:pt x="35" y="60"/>
                    </a:lnTo>
                    <a:lnTo>
                      <a:pt x="35" y="64"/>
                    </a:lnTo>
                    <a:lnTo>
                      <a:pt x="35" y="67"/>
                    </a:lnTo>
                    <a:lnTo>
                      <a:pt x="34" y="70"/>
                    </a:lnTo>
                    <a:lnTo>
                      <a:pt x="32" y="73"/>
                    </a:lnTo>
                    <a:lnTo>
                      <a:pt x="32" y="74"/>
                    </a:lnTo>
                    <a:lnTo>
                      <a:pt x="31" y="75"/>
                    </a:lnTo>
                    <a:lnTo>
                      <a:pt x="29" y="75"/>
                    </a:lnTo>
                    <a:lnTo>
                      <a:pt x="27" y="76"/>
                    </a:lnTo>
                    <a:lnTo>
                      <a:pt x="26" y="76"/>
                    </a:lnTo>
                    <a:lnTo>
                      <a:pt x="24" y="76"/>
                    </a:lnTo>
                    <a:lnTo>
                      <a:pt x="23" y="76"/>
                    </a:lnTo>
                    <a:lnTo>
                      <a:pt x="22" y="77"/>
                    </a:lnTo>
                    <a:lnTo>
                      <a:pt x="22" y="79"/>
                    </a:lnTo>
                    <a:lnTo>
                      <a:pt x="21" y="81"/>
                    </a:lnTo>
                    <a:lnTo>
                      <a:pt x="21" y="82"/>
                    </a:lnTo>
                    <a:lnTo>
                      <a:pt x="20" y="84"/>
                    </a:lnTo>
                    <a:lnTo>
                      <a:pt x="19" y="85"/>
                    </a:lnTo>
                    <a:lnTo>
                      <a:pt x="18" y="86"/>
                    </a:lnTo>
                    <a:lnTo>
                      <a:pt x="16" y="86"/>
                    </a:lnTo>
                    <a:lnTo>
                      <a:pt x="14" y="87"/>
                    </a:lnTo>
                    <a:lnTo>
                      <a:pt x="15" y="89"/>
                    </a:lnTo>
                    <a:lnTo>
                      <a:pt x="15" y="91"/>
                    </a:lnTo>
                    <a:lnTo>
                      <a:pt x="15" y="93"/>
                    </a:lnTo>
                    <a:lnTo>
                      <a:pt x="15" y="95"/>
                    </a:lnTo>
                    <a:lnTo>
                      <a:pt x="14" y="97"/>
                    </a:lnTo>
                    <a:lnTo>
                      <a:pt x="13" y="98"/>
                    </a:lnTo>
                    <a:lnTo>
                      <a:pt x="12" y="99"/>
                    </a:lnTo>
                    <a:lnTo>
                      <a:pt x="10" y="100"/>
                    </a:lnTo>
                    <a:lnTo>
                      <a:pt x="9" y="99"/>
                    </a:lnTo>
                    <a:lnTo>
                      <a:pt x="8" y="99"/>
                    </a:lnTo>
                    <a:lnTo>
                      <a:pt x="6" y="97"/>
                    </a:lnTo>
                    <a:lnTo>
                      <a:pt x="5" y="95"/>
                    </a:lnTo>
                    <a:lnTo>
                      <a:pt x="5" y="93"/>
                    </a:lnTo>
                    <a:lnTo>
                      <a:pt x="3" y="88"/>
                    </a:lnTo>
                    <a:lnTo>
                      <a:pt x="3" y="85"/>
                    </a:lnTo>
                    <a:lnTo>
                      <a:pt x="2" y="83"/>
                    </a:lnTo>
                    <a:lnTo>
                      <a:pt x="1" y="75"/>
                    </a:lnTo>
                    <a:lnTo>
                      <a:pt x="0" y="68"/>
                    </a:lnTo>
                    <a:lnTo>
                      <a:pt x="0" y="60"/>
                    </a:lnTo>
                    <a:lnTo>
                      <a:pt x="0" y="53"/>
                    </a:lnTo>
                    <a:lnTo>
                      <a:pt x="1" y="50"/>
                    </a:lnTo>
                    <a:lnTo>
                      <a:pt x="1" y="46"/>
                    </a:lnTo>
                    <a:lnTo>
                      <a:pt x="2" y="43"/>
                    </a:lnTo>
                    <a:lnTo>
                      <a:pt x="3" y="40"/>
                    </a:lnTo>
                    <a:lnTo>
                      <a:pt x="5" y="37"/>
                    </a:lnTo>
                    <a:lnTo>
                      <a:pt x="7" y="34"/>
                    </a:lnTo>
                    <a:lnTo>
                      <a:pt x="8" y="31"/>
                    </a:lnTo>
                    <a:lnTo>
                      <a:pt x="11" y="28"/>
                    </a:lnTo>
                    <a:lnTo>
                      <a:pt x="12" y="25"/>
                    </a:lnTo>
                    <a:lnTo>
                      <a:pt x="13" y="21"/>
                    </a:lnTo>
                    <a:lnTo>
                      <a:pt x="13" y="20"/>
                    </a:lnTo>
                    <a:lnTo>
                      <a:pt x="13" y="19"/>
                    </a:lnTo>
                    <a:lnTo>
                      <a:pt x="13" y="19"/>
                    </a:lnTo>
                    <a:lnTo>
                      <a:pt x="13" y="18"/>
                    </a:lnTo>
                    <a:lnTo>
                      <a:pt x="16" y="17"/>
                    </a:lnTo>
                    <a:lnTo>
                      <a:pt x="18" y="16"/>
                    </a:lnTo>
                    <a:lnTo>
                      <a:pt x="23" y="12"/>
                    </a:lnTo>
                    <a:lnTo>
                      <a:pt x="28" y="9"/>
                    </a:lnTo>
                    <a:lnTo>
                      <a:pt x="32" y="5"/>
                    </a:lnTo>
                    <a:lnTo>
                      <a:pt x="34" y="4"/>
                    </a:lnTo>
                    <a:lnTo>
                      <a:pt x="36" y="4"/>
                    </a:lnTo>
                    <a:lnTo>
                      <a:pt x="38" y="3"/>
                    </a:lnTo>
                    <a:lnTo>
                      <a:pt x="41" y="2"/>
                    </a:lnTo>
                    <a:lnTo>
                      <a:pt x="42" y="1"/>
                    </a:lnTo>
                    <a:lnTo>
                      <a:pt x="44" y="1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50" y="0"/>
                    </a:lnTo>
                    <a:lnTo>
                      <a:pt x="53" y="0"/>
                    </a:lnTo>
                    <a:lnTo>
                      <a:pt x="56" y="1"/>
                    </a:lnTo>
                    <a:lnTo>
                      <a:pt x="59" y="1"/>
                    </a:lnTo>
                    <a:lnTo>
                      <a:pt x="62" y="1"/>
                    </a:lnTo>
                    <a:lnTo>
                      <a:pt x="64" y="2"/>
                    </a:lnTo>
                    <a:lnTo>
                      <a:pt x="67" y="3"/>
                    </a:lnTo>
                    <a:lnTo>
                      <a:pt x="70" y="4"/>
                    </a:lnTo>
                    <a:lnTo>
                      <a:pt x="71" y="4"/>
                    </a:lnTo>
                    <a:lnTo>
                      <a:pt x="72" y="5"/>
                    </a:lnTo>
                    <a:lnTo>
                      <a:pt x="73" y="5"/>
                    </a:lnTo>
                    <a:lnTo>
                      <a:pt x="75" y="6"/>
                    </a:lnTo>
                    <a:lnTo>
                      <a:pt x="76" y="6"/>
                    </a:lnTo>
                    <a:lnTo>
                      <a:pt x="77" y="6"/>
                    </a:lnTo>
                    <a:lnTo>
                      <a:pt x="78" y="8"/>
                    </a:lnTo>
                    <a:lnTo>
                      <a:pt x="80" y="9"/>
                    </a:lnTo>
                    <a:lnTo>
                      <a:pt x="81" y="10"/>
                    </a:lnTo>
                    <a:lnTo>
                      <a:pt x="82" y="10"/>
                    </a:lnTo>
                    <a:lnTo>
                      <a:pt x="82" y="10"/>
                    </a:lnTo>
                    <a:lnTo>
                      <a:pt x="82" y="11"/>
                    </a:lnTo>
                    <a:lnTo>
                      <a:pt x="83" y="12"/>
                    </a:lnTo>
                    <a:lnTo>
                      <a:pt x="85" y="14"/>
                    </a:lnTo>
                    <a:lnTo>
                      <a:pt x="86" y="15"/>
                    </a:lnTo>
                    <a:lnTo>
                      <a:pt x="88" y="16"/>
                    </a:lnTo>
                    <a:lnTo>
                      <a:pt x="89" y="18"/>
                    </a:lnTo>
                    <a:lnTo>
                      <a:pt x="89" y="18"/>
                    </a:lnTo>
                    <a:lnTo>
                      <a:pt x="89" y="18"/>
                    </a:lnTo>
                    <a:lnTo>
                      <a:pt x="89" y="18"/>
                    </a:lnTo>
                    <a:lnTo>
                      <a:pt x="89" y="17"/>
                    </a:lnTo>
                    <a:lnTo>
                      <a:pt x="88" y="17"/>
                    </a:lnTo>
                    <a:lnTo>
                      <a:pt x="87" y="16"/>
                    </a:lnTo>
                  </a:path>
                </a:pathLst>
              </a:custGeom>
              <a:solidFill>
                <a:srgbClr val="81562B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1" name="Google Shape;2451;p30"/>
              <p:cNvSpPr/>
              <p:nvPr/>
            </p:nvSpPr>
            <p:spPr>
              <a:xfrm>
                <a:off x="3007" y="1107"/>
                <a:ext cx="435" cy="475"/>
              </a:xfrm>
              <a:custGeom>
                <a:rect b="b" l="l" r="r" t="t"/>
                <a:pathLst>
                  <a:path extrusionOk="0" h="95" w="87">
                    <a:moveTo>
                      <a:pt x="58" y="29"/>
                    </a:moveTo>
                    <a:lnTo>
                      <a:pt x="57" y="29"/>
                    </a:lnTo>
                    <a:lnTo>
                      <a:pt x="57" y="28"/>
                    </a:lnTo>
                    <a:lnTo>
                      <a:pt x="56" y="27"/>
                    </a:lnTo>
                    <a:lnTo>
                      <a:pt x="54" y="25"/>
                    </a:lnTo>
                    <a:lnTo>
                      <a:pt x="53" y="25"/>
                    </a:lnTo>
                    <a:lnTo>
                      <a:pt x="51" y="24"/>
                    </a:lnTo>
                    <a:lnTo>
                      <a:pt x="49" y="26"/>
                    </a:lnTo>
                    <a:lnTo>
                      <a:pt x="48" y="27"/>
                    </a:lnTo>
                    <a:lnTo>
                      <a:pt x="47" y="29"/>
                    </a:lnTo>
                    <a:lnTo>
                      <a:pt x="46" y="31"/>
                    </a:lnTo>
                    <a:lnTo>
                      <a:pt x="45" y="32"/>
                    </a:lnTo>
                    <a:lnTo>
                      <a:pt x="44" y="33"/>
                    </a:lnTo>
                    <a:lnTo>
                      <a:pt x="43" y="34"/>
                    </a:lnTo>
                    <a:lnTo>
                      <a:pt x="40" y="35"/>
                    </a:lnTo>
                    <a:lnTo>
                      <a:pt x="39" y="35"/>
                    </a:lnTo>
                    <a:lnTo>
                      <a:pt x="38" y="35"/>
                    </a:lnTo>
                    <a:lnTo>
                      <a:pt x="37" y="38"/>
                    </a:lnTo>
                    <a:cubicBezTo>
                      <a:pt x="37" y="40"/>
                      <a:pt x="36" y="41"/>
                      <a:pt x="36" y="42"/>
                    </a:cubicBezTo>
                    <a:lnTo>
                      <a:pt x="35" y="43"/>
                    </a:lnTo>
                    <a:lnTo>
                      <a:pt x="32" y="44"/>
                    </a:lnTo>
                    <a:lnTo>
                      <a:pt x="31" y="49"/>
                    </a:lnTo>
                    <a:lnTo>
                      <a:pt x="31" y="52"/>
                    </a:lnTo>
                    <a:lnTo>
                      <a:pt x="31" y="58"/>
                    </a:lnTo>
                    <a:lnTo>
                      <a:pt x="31" y="62"/>
                    </a:lnTo>
                    <a:lnTo>
                      <a:pt x="30" y="65"/>
                    </a:lnTo>
                    <a:lnTo>
                      <a:pt x="29" y="67"/>
                    </a:lnTo>
                    <a:lnTo>
                      <a:pt x="28" y="70"/>
                    </a:lnTo>
                    <a:lnTo>
                      <a:pt x="27" y="71"/>
                    </a:lnTo>
                    <a:cubicBezTo>
                      <a:pt x="26" y="71"/>
                      <a:pt x="24" y="72"/>
                      <a:pt x="22" y="72"/>
                    </a:cubicBezTo>
                    <a:lnTo>
                      <a:pt x="21" y="72"/>
                    </a:lnTo>
                    <a:lnTo>
                      <a:pt x="18" y="73"/>
                    </a:lnTo>
                    <a:lnTo>
                      <a:pt x="18" y="76"/>
                    </a:lnTo>
                    <a:lnTo>
                      <a:pt x="17" y="78"/>
                    </a:lnTo>
                    <a:lnTo>
                      <a:pt x="17" y="79"/>
                    </a:lnTo>
                    <a:lnTo>
                      <a:pt x="16" y="80"/>
                    </a:lnTo>
                    <a:lnTo>
                      <a:pt x="15" y="81"/>
                    </a:lnTo>
                    <a:lnTo>
                      <a:pt x="14" y="82"/>
                    </a:lnTo>
                    <a:lnTo>
                      <a:pt x="13" y="82"/>
                    </a:lnTo>
                    <a:lnTo>
                      <a:pt x="10" y="84"/>
                    </a:lnTo>
                    <a:lnTo>
                      <a:pt x="10" y="88"/>
                    </a:lnTo>
                    <a:lnTo>
                      <a:pt x="11" y="90"/>
                    </a:lnTo>
                    <a:lnTo>
                      <a:pt x="11" y="91"/>
                    </a:lnTo>
                    <a:lnTo>
                      <a:pt x="10" y="92"/>
                    </a:lnTo>
                    <a:lnTo>
                      <a:pt x="10" y="93"/>
                    </a:lnTo>
                    <a:lnTo>
                      <a:pt x="9" y="94"/>
                    </a:lnTo>
                    <a:lnTo>
                      <a:pt x="8" y="95"/>
                    </a:lnTo>
                    <a:lnTo>
                      <a:pt x="8" y="95"/>
                    </a:lnTo>
                    <a:lnTo>
                      <a:pt x="7" y="95"/>
                    </a:lnTo>
                    <a:lnTo>
                      <a:pt x="6" y="94"/>
                    </a:lnTo>
                    <a:lnTo>
                      <a:pt x="5" y="92"/>
                    </a:lnTo>
                    <a:lnTo>
                      <a:pt x="5" y="90"/>
                    </a:lnTo>
                    <a:lnTo>
                      <a:pt x="4" y="85"/>
                    </a:lnTo>
                    <a:lnTo>
                      <a:pt x="3" y="83"/>
                    </a:lnTo>
                    <a:lnTo>
                      <a:pt x="2" y="80"/>
                    </a:lnTo>
                    <a:lnTo>
                      <a:pt x="1" y="73"/>
                    </a:lnTo>
                    <a:lnTo>
                      <a:pt x="0" y="66"/>
                    </a:lnTo>
                    <a:lnTo>
                      <a:pt x="0" y="58"/>
                    </a:lnTo>
                    <a:lnTo>
                      <a:pt x="1" y="52"/>
                    </a:lnTo>
                    <a:lnTo>
                      <a:pt x="1" y="48"/>
                    </a:lnTo>
                    <a:lnTo>
                      <a:pt x="2" y="45"/>
                    </a:lnTo>
                    <a:lnTo>
                      <a:pt x="4" y="39"/>
                    </a:lnTo>
                    <a:lnTo>
                      <a:pt x="5" y="36"/>
                    </a:lnTo>
                    <a:lnTo>
                      <a:pt x="7" y="33"/>
                    </a:lnTo>
                    <a:lnTo>
                      <a:pt x="8" y="30"/>
                    </a:lnTo>
                    <a:lnTo>
                      <a:pt x="11" y="27"/>
                    </a:lnTo>
                    <a:lnTo>
                      <a:pt x="12" y="23"/>
                    </a:lnTo>
                    <a:lnTo>
                      <a:pt x="13" y="20"/>
                    </a:lnTo>
                    <a:lnTo>
                      <a:pt x="13" y="19"/>
                    </a:lnTo>
                    <a:lnTo>
                      <a:pt x="13" y="18"/>
                    </a:lnTo>
                    <a:lnTo>
                      <a:pt x="15" y="17"/>
                    </a:lnTo>
                    <a:lnTo>
                      <a:pt x="18" y="16"/>
                    </a:lnTo>
                    <a:lnTo>
                      <a:pt x="23" y="12"/>
                    </a:lnTo>
                    <a:lnTo>
                      <a:pt x="32" y="5"/>
                    </a:lnTo>
                    <a:lnTo>
                      <a:pt x="33" y="4"/>
                    </a:lnTo>
                    <a:lnTo>
                      <a:pt x="35" y="4"/>
                    </a:lnTo>
                    <a:lnTo>
                      <a:pt x="37" y="3"/>
                    </a:lnTo>
                    <a:lnTo>
                      <a:pt x="39" y="2"/>
                    </a:lnTo>
                    <a:lnTo>
                      <a:pt x="43" y="1"/>
                    </a:lnTo>
                    <a:lnTo>
                      <a:pt x="44" y="1"/>
                    </a:lnTo>
                    <a:lnTo>
                      <a:pt x="44" y="0"/>
                    </a:lnTo>
                    <a:lnTo>
                      <a:pt x="51" y="1"/>
                    </a:lnTo>
                    <a:lnTo>
                      <a:pt x="54" y="1"/>
                    </a:lnTo>
                    <a:lnTo>
                      <a:pt x="57" y="1"/>
                    </a:lnTo>
                    <a:lnTo>
                      <a:pt x="59" y="2"/>
                    </a:lnTo>
                    <a:lnTo>
                      <a:pt x="62" y="2"/>
                    </a:lnTo>
                    <a:lnTo>
                      <a:pt x="64" y="3"/>
                    </a:lnTo>
                    <a:lnTo>
                      <a:pt x="68" y="4"/>
                    </a:lnTo>
                    <a:lnTo>
                      <a:pt x="72" y="6"/>
                    </a:lnTo>
                    <a:lnTo>
                      <a:pt x="74" y="7"/>
                    </a:lnTo>
                    <a:lnTo>
                      <a:pt x="77" y="9"/>
                    </a:lnTo>
                    <a:lnTo>
                      <a:pt x="78" y="10"/>
                    </a:lnTo>
                    <a:lnTo>
                      <a:pt x="79" y="10"/>
                    </a:lnTo>
                    <a:lnTo>
                      <a:pt x="83" y="16"/>
                    </a:lnTo>
                    <a:lnTo>
                      <a:pt x="85" y="17"/>
                    </a:lnTo>
                    <a:lnTo>
                      <a:pt x="86" y="18"/>
                    </a:lnTo>
                    <a:cubicBezTo>
                      <a:pt x="86" y="19"/>
                      <a:pt x="87" y="19"/>
                      <a:pt x="87" y="20"/>
                    </a:cubicBezTo>
                    <a:lnTo>
                      <a:pt x="87" y="20"/>
                    </a:lnTo>
                    <a:lnTo>
                      <a:pt x="86" y="21"/>
                    </a:lnTo>
                    <a:lnTo>
                      <a:pt x="85" y="22"/>
                    </a:lnTo>
                    <a:lnTo>
                      <a:pt x="83" y="23"/>
                    </a:lnTo>
                    <a:lnTo>
                      <a:pt x="80" y="24"/>
                    </a:lnTo>
                    <a:lnTo>
                      <a:pt x="78" y="26"/>
                    </a:lnTo>
                    <a:lnTo>
                      <a:pt x="77" y="27"/>
                    </a:lnTo>
                    <a:lnTo>
                      <a:pt x="76" y="27"/>
                    </a:lnTo>
                    <a:lnTo>
                      <a:pt x="76" y="28"/>
                    </a:lnTo>
                    <a:lnTo>
                      <a:pt x="74" y="28"/>
                    </a:lnTo>
                    <a:lnTo>
                      <a:pt x="73" y="27"/>
                    </a:lnTo>
                    <a:lnTo>
                      <a:pt x="71" y="27"/>
                    </a:lnTo>
                    <a:lnTo>
                      <a:pt x="68" y="26"/>
                    </a:lnTo>
                    <a:lnTo>
                      <a:pt x="65" y="27"/>
                    </a:lnTo>
                    <a:lnTo>
                      <a:pt x="61" y="28"/>
                    </a:lnTo>
                    <a:lnTo>
                      <a:pt x="60" y="29"/>
                    </a:lnTo>
                    <a:lnTo>
                      <a:pt x="59" y="29"/>
                    </a:lnTo>
                    <a:lnTo>
                      <a:pt x="58" y="29"/>
                    </a:lnTo>
                  </a:path>
                </a:pathLst>
              </a:custGeom>
              <a:solidFill>
                <a:srgbClr val="81532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2" name="Google Shape;2452;p30"/>
              <p:cNvSpPr/>
              <p:nvPr/>
            </p:nvSpPr>
            <p:spPr>
              <a:xfrm>
                <a:off x="3017" y="1122"/>
                <a:ext cx="410" cy="445"/>
              </a:xfrm>
              <a:custGeom>
                <a:rect b="b" l="l" r="r" t="t"/>
                <a:pathLst>
                  <a:path extrusionOk="0" h="89" w="82">
                    <a:moveTo>
                      <a:pt x="20" y="67"/>
                    </a:moveTo>
                    <a:lnTo>
                      <a:pt x="18" y="67"/>
                    </a:lnTo>
                    <a:lnTo>
                      <a:pt x="14" y="68"/>
                    </a:lnTo>
                    <a:lnTo>
                      <a:pt x="13" y="73"/>
                    </a:lnTo>
                    <a:lnTo>
                      <a:pt x="13" y="74"/>
                    </a:lnTo>
                    <a:lnTo>
                      <a:pt x="13" y="75"/>
                    </a:lnTo>
                    <a:lnTo>
                      <a:pt x="12" y="76"/>
                    </a:lnTo>
                    <a:lnTo>
                      <a:pt x="11" y="77"/>
                    </a:lnTo>
                    <a:lnTo>
                      <a:pt x="10" y="77"/>
                    </a:lnTo>
                    <a:lnTo>
                      <a:pt x="5" y="80"/>
                    </a:lnTo>
                    <a:lnTo>
                      <a:pt x="6" y="85"/>
                    </a:lnTo>
                    <a:lnTo>
                      <a:pt x="6" y="87"/>
                    </a:lnTo>
                    <a:cubicBezTo>
                      <a:pt x="6" y="87"/>
                      <a:pt x="6" y="88"/>
                      <a:pt x="6" y="89"/>
                    </a:cubicBezTo>
                    <a:lnTo>
                      <a:pt x="6" y="88"/>
                    </a:lnTo>
                    <a:lnTo>
                      <a:pt x="5" y="87"/>
                    </a:lnTo>
                    <a:lnTo>
                      <a:pt x="4" y="82"/>
                    </a:lnTo>
                    <a:lnTo>
                      <a:pt x="3" y="79"/>
                    </a:lnTo>
                    <a:lnTo>
                      <a:pt x="2" y="77"/>
                    </a:lnTo>
                    <a:lnTo>
                      <a:pt x="1" y="70"/>
                    </a:lnTo>
                    <a:lnTo>
                      <a:pt x="1" y="62"/>
                    </a:lnTo>
                    <a:lnTo>
                      <a:pt x="0" y="56"/>
                    </a:lnTo>
                    <a:lnTo>
                      <a:pt x="1" y="49"/>
                    </a:lnTo>
                    <a:lnTo>
                      <a:pt x="1" y="46"/>
                    </a:lnTo>
                    <a:lnTo>
                      <a:pt x="2" y="43"/>
                    </a:lnTo>
                    <a:lnTo>
                      <a:pt x="4" y="37"/>
                    </a:lnTo>
                    <a:lnTo>
                      <a:pt x="5" y="34"/>
                    </a:lnTo>
                    <a:lnTo>
                      <a:pt x="7" y="31"/>
                    </a:lnTo>
                    <a:lnTo>
                      <a:pt x="8" y="28"/>
                    </a:lnTo>
                    <a:lnTo>
                      <a:pt x="11" y="25"/>
                    </a:lnTo>
                    <a:lnTo>
                      <a:pt x="12" y="21"/>
                    </a:lnTo>
                    <a:lnTo>
                      <a:pt x="13" y="17"/>
                    </a:lnTo>
                    <a:lnTo>
                      <a:pt x="17" y="15"/>
                    </a:lnTo>
                    <a:lnTo>
                      <a:pt x="22" y="11"/>
                    </a:lnTo>
                    <a:lnTo>
                      <a:pt x="31" y="4"/>
                    </a:lnTo>
                    <a:lnTo>
                      <a:pt x="32" y="3"/>
                    </a:lnTo>
                    <a:lnTo>
                      <a:pt x="34" y="3"/>
                    </a:lnTo>
                    <a:lnTo>
                      <a:pt x="36" y="2"/>
                    </a:lnTo>
                    <a:lnTo>
                      <a:pt x="38" y="2"/>
                    </a:lnTo>
                    <a:lnTo>
                      <a:pt x="42" y="0"/>
                    </a:lnTo>
                    <a:lnTo>
                      <a:pt x="43" y="0"/>
                    </a:lnTo>
                    <a:lnTo>
                      <a:pt x="49" y="0"/>
                    </a:lnTo>
                    <a:lnTo>
                      <a:pt x="52" y="1"/>
                    </a:lnTo>
                    <a:lnTo>
                      <a:pt x="55" y="1"/>
                    </a:lnTo>
                    <a:lnTo>
                      <a:pt x="57" y="1"/>
                    </a:lnTo>
                    <a:lnTo>
                      <a:pt x="59" y="2"/>
                    </a:lnTo>
                    <a:lnTo>
                      <a:pt x="62" y="2"/>
                    </a:lnTo>
                    <a:lnTo>
                      <a:pt x="65" y="4"/>
                    </a:lnTo>
                    <a:lnTo>
                      <a:pt x="70" y="5"/>
                    </a:lnTo>
                    <a:lnTo>
                      <a:pt x="71" y="6"/>
                    </a:lnTo>
                    <a:lnTo>
                      <a:pt x="74" y="8"/>
                    </a:lnTo>
                    <a:lnTo>
                      <a:pt x="75" y="9"/>
                    </a:lnTo>
                    <a:lnTo>
                      <a:pt x="75" y="9"/>
                    </a:lnTo>
                    <a:lnTo>
                      <a:pt x="79" y="14"/>
                    </a:lnTo>
                    <a:lnTo>
                      <a:pt x="81" y="16"/>
                    </a:lnTo>
                    <a:lnTo>
                      <a:pt x="82" y="17"/>
                    </a:lnTo>
                    <a:lnTo>
                      <a:pt x="80" y="17"/>
                    </a:lnTo>
                    <a:lnTo>
                      <a:pt x="76" y="19"/>
                    </a:lnTo>
                    <a:lnTo>
                      <a:pt x="74" y="22"/>
                    </a:lnTo>
                    <a:lnTo>
                      <a:pt x="74" y="22"/>
                    </a:lnTo>
                    <a:lnTo>
                      <a:pt x="73" y="22"/>
                    </a:lnTo>
                    <a:lnTo>
                      <a:pt x="71" y="22"/>
                    </a:lnTo>
                    <a:lnTo>
                      <a:pt x="69" y="22"/>
                    </a:lnTo>
                    <a:lnTo>
                      <a:pt x="66" y="21"/>
                    </a:lnTo>
                    <a:lnTo>
                      <a:pt x="62" y="22"/>
                    </a:lnTo>
                    <a:cubicBezTo>
                      <a:pt x="60" y="23"/>
                      <a:pt x="59" y="23"/>
                      <a:pt x="57" y="24"/>
                    </a:cubicBezTo>
                    <a:lnTo>
                      <a:pt x="56" y="22"/>
                    </a:lnTo>
                    <a:lnTo>
                      <a:pt x="54" y="20"/>
                    </a:lnTo>
                    <a:lnTo>
                      <a:pt x="52" y="20"/>
                    </a:lnTo>
                    <a:lnTo>
                      <a:pt x="49" y="19"/>
                    </a:lnTo>
                    <a:lnTo>
                      <a:pt x="45" y="21"/>
                    </a:lnTo>
                    <a:lnTo>
                      <a:pt x="44" y="22"/>
                    </a:lnTo>
                    <a:lnTo>
                      <a:pt x="43" y="25"/>
                    </a:lnTo>
                    <a:lnTo>
                      <a:pt x="42" y="27"/>
                    </a:lnTo>
                    <a:lnTo>
                      <a:pt x="41" y="28"/>
                    </a:lnTo>
                    <a:lnTo>
                      <a:pt x="40" y="29"/>
                    </a:lnTo>
                    <a:cubicBezTo>
                      <a:pt x="39" y="29"/>
                      <a:pt x="38" y="29"/>
                      <a:pt x="37" y="30"/>
                    </a:cubicBezTo>
                    <a:lnTo>
                      <a:pt x="34" y="30"/>
                    </a:lnTo>
                    <a:lnTo>
                      <a:pt x="33" y="35"/>
                    </a:lnTo>
                    <a:lnTo>
                      <a:pt x="32" y="37"/>
                    </a:lnTo>
                    <a:lnTo>
                      <a:pt x="31" y="38"/>
                    </a:lnTo>
                    <a:lnTo>
                      <a:pt x="28" y="40"/>
                    </a:lnTo>
                    <a:lnTo>
                      <a:pt x="27" y="45"/>
                    </a:lnTo>
                    <a:lnTo>
                      <a:pt x="26" y="49"/>
                    </a:lnTo>
                    <a:lnTo>
                      <a:pt x="26" y="55"/>
                    </a:lnTo>
                    <a:lnTo>
                      <a:pt x="26" y="58"/>
                    </a:lnTo>
                    <a:lnTo>
                      <a:pt x="26" y="61"/>
                    </a:lnTo>
                    <a:lnTo>
                      <a:pt x="25" y="64"/>
                    </a:lnTo>
                    <a:lnTo>
                      <a:pt x="24" y="66"/>
                    </a:lnTo>
                    <a:cubicBezTo>
                      <a:pt x="23" y="66"/>
                      <a:pt x="21" y="67"/>
                      <a:pt x="20" y="67"/>
                    </a:cubicBezTo>
                  </a:path>
                </a:pathLst>
              </a:custGeom>
              <a:solidFill>
                <a:srgbClr val="80501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3" name="Google Shape;2453;p30"/>
              <p:cNvSpPr/>
              <p:nvPr/>
            </p:nvSpPr>
            <p:spPr>
              <a:xfrm>
                <a:off x="3032" y="1132"/>
                <a:ext cx="375" cy="375"/>
              </a:xfrm>
              <a:custGeom>
                <a:rect b="b" l="l" r="r" t="t"/>
                <a:pathLst>
                  <a:path extrusionOk="0" h="75" w="75">
                    <a:moveTo>
                      <a:pt x="53" y="1"/>
                    </a:moveTo>
                    <a:lnTo>
                      <a:pt x="56" y="2"/>
                    </a:lnTo>
                    <a:lnTo>
                      <a:pt x="58" y="3"/>
                    </a:lnTo>
                    <a:lnTo>
                      <a:pt x="61" y="4"/>
                    </a:lnTo>
                    <a:lnTo>
                      <a:pt x="66" y="5"/>
                    </a:lnTo>
                    <a:lnTo>
                      <a:pt x="66" y="6"/>
                    </a:lnTo>
                    <a:lnTo>
                      <a:pt x="69" y="8"/>
                    </a:lnTo>
                    <a:lnTo>
                      <a:pt x="70" y="9"/>
                    </a:lnTo>
                    <a:lnTo>
                      <a:pt x="71" y="9"/>
                    </a:lnTo>
                    <a:lnTo>
                      <a:pt x="75" y="14"/>
                    </a:lnTo>
                    <a:lnTo>
                      <a:pt x="72" y="15"/>
                    </a:lnTo>
                    <a:lnTo>
                      <a:pt x="70" y="18"/>
                    </a:lnTo>
                    <a:lnTo>
                      <a:pt x="69" y="17"/>
                    </a:lnTo>
                    <a:lnTo>
                      <a:pt x="67" y="17"/>
                    </a:lnTo>
                    <a:lnTo>
                      <a:pt x="63" y="17"/>
                    </a:lnTo>
                    <a:lnTo>
                      <a:pt x="58" y="18"/>
                    </a:lnTo>
                    <a:lnTo>
                      <a:pt x="55" y="19"/>
                    </a:lnTo>
                    <a:lnTo>
                      <a:pt x="54" y="18"/>
                    </a:lnTo>
                    <a:lnTo>
                      <a:pt x="52" y="16"/>
                    </a:lnTo>
                    <a:lnTo>
                      <a:pt x="50" y="15"/>
                    </a:lnTo>
                    <a:lnTo>
                      <a:pt x="45" y="14"/>
                    </a:lnTo>
                    <a:lnTo>
                      <a:pt x="41" y="17"/>
                    </a:lnTo>
                    <a:lnTo>
                      <a:pt x="39" y="19"/>
                    </a:lnTo>
                    <a:lnTo>
                      <a:pt x="38" y="22"/>
                    </a:lnTo>
                    <a:lnTo>
                      <a:pt x="37" y="23"/>
                    </a:lnTo>
                    <a:lnTo>
                      <a:pt x="36" y="24"/>
                    </a:lnTo>
                    <a:lnTo>
                      <a:pt x="36" y="25"/>
                    </a:lnTo>
                    <a:cubicBezTo>
                      <a:pt x="35" y="25"/>
                      <a:pt x="34" y="25"/>
                      <a:pt x="33" y="25"/>
                    </a:cubicBezTo>
                    <a:lnTo>
                      <a:pt x="29" y="25"/>
                    </a:lnTo>
                    <a:lnTo>
                      <a:pt x="27" y="32"/>
                    </a:lnTo>
                    <a:lnTo>
                      <a:pt x="27" y="34"/>
                    </a:lnTo>
                    <a:lnTo>
                      <a:pt x="23" y="36"/>
                    </a:lnTo>
                    <a:lnTo>
                      <a:pt x="21" y="43"/>
                    </a:lnTo>
                    <a:lnTo>
                      <a:pt x="21" y="47"/>
                    </a:lnTo>
                    <a:lnTo>
                      <a:pt x="21" y="53"/>
                    </a:lnTo>
                    <a:lnTo>
                      <a:pt x="21" y="56"/>
                    </a:lnTo>
                    <a:lnTo>
                      <a:pt x="21" y="59"/>
                    </a:lnTo>
                    <a:lnTo>
                      <a:pt x="20" y="61"/>
                    </a:lnTo>
                    <a:lnTo>
                      <a:pt x="20" y="62"/>
                    </a:lnTo>
                    <a:lnTo>
                      <a:pt x="17" y="62"/>
                    </a:lnTo>
                    <a:lnTo>
                      <a:pt x="17" y="62"/>
                    </a:lnTo>
                    <a:lnTo>
                      <a:pt x="15" y="62"/>
                    </a:lnTo>
                    <a:lnTo>
                      <a:pt x="9" y="64"/>
                    </a:lnTo>
                    <a:lnTo>
                      <a:pt x="8" y="70"/>
                    </a:lnTo>
                    <a:cubicBezTo>
                      <a:pt x="8" y="71"/>
                      <a:pt x="8" y="71"/>
                      <a:pt x="7" y="72"/>
                    </a:cubicBezTo>
                    <a:cubicBezTo>
                      <a:pt x="7" y="73"/>
                      <a:pt x="6" y="73"/>
                      <a:pt x="6" y="73"/>
                    </a:cubicBezTo>
                    <a:lnTo>
                      <a:pt x="2" y="75"/>
                    </a:lnTo>
                    <a:lnTo>
                      <a:pt x="2" y="74"/>
                    </a:lnTo>
                    <a:lnTo>
                      <a:pt x="1" y="67"/>
                    </a:lnTo>
                    <a:lnTo>
                      <a:pt x="0" y="60"/>
                    </a:lnTo>
                    <a:lnTo>
                      <a:pt x="0" y="54"/>
                    </a:lnTo>
                    <a:lnTo>
                      <a:pt x="0" y="47"/>
                    </a:lnTo>
                    <a:lnTo>
                      <a:pt x="1" y="44"/>
                    </a:lnTo>
                    <a:lnTo>
                      <a:pt x="1" y="41"/>
                    </a:lnTo>
                    <a:lnTo>
                      <a:pt x="3" y="35"/>
                    </a:lnTo>
                    <a:lnTo>
                      <a:pt x="4" y="33"/>
                    </a:lnTo>
                    <a:lnTo>
                      <a:pt x="6" y="30"/>
                    </a:lnTo>
                    <a:lnTo>
                      <a:pt x="7" y="28"/>
                    </a:lnTo>
                    <a:lnTo>
                      <a:pt x="10" y="24"/>
                    </a:lnTo>
                    <a:lnTo>
                      <a:pt x="11" y="20"/>
                    </a:lnTo>
                    <a:lnTo>
                      <a:pt x="12" y="16"/>
                    </a:lnTo>
                    <a:lnTo>
                      <a:pt x="15" y="15"/>
                    </a:lnTo>
                    <a:lnTo>
                      <a:pt x="20" y="11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2" y="3"/>
                    </a:lnTo>
                    <a:lnTo>
                      <a:pt x="34" y="2"/>
                    </a:lnTo>
                    <a:lnTo>
                      <a:pt x="36" y="2"/>
                    </a:lnTo>
                    <a:lnTo>
                      <a:pt x="40" y="0"/>
                    </a:lnTo>
                    <a:lnTo>
                      <a:pt x="46" y="0"/>
                    </a:lnTo>
                    <a:lnTo>
                      <a:pt x="49" y="1"/>
                    </a:lnTo>
                    <a:lnTo>
                      <a:pt x="51" y="1"/>
                    </a:lnTo>
                    <a:lnTo>
                      <a:pt x="53" y="1"/>
                    </a:lnTo>
                  </a:path>
                </a:pathLst>
              </a:custGeom>
              <a:solidFill>
                <a:srgbClr val="7F4C1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4" name="Google Shape;2454;p30"/>
              <p:cNvSpPr/>
              <p:nvPr/>
            </p:nvSpPr>
            <p:spPr>
              <a:xfrm>
                <a:off x="3012" y="2397"/>
                <a:ext cx="390" cy="305"/>
              </a:xfrm>
              <a:custGeom>
                <a:rect b="b" l="l" r="r" t="t"/>
                <a:pathLst>
                  <a:path extrusionOk="0" h="61" w="78">
                    <a:moveTo>
                      <a:pt x="75" y="3"/>
                    </a:moveTo>
                    <a:cubicBezTo>
                      <a:pt x="74" y="2"/>
                      <a:pt x="70" y="1"/>
                      <a:pt x="64" y="1"/>
                    </a:cubicBezTo>
                    <a:cubicBezTo>
                      <a:pt x="57" y="1"/>
                      <a:pt x="53" y="1"/>
                      <a:pt x="48" y="1"/>
                    </a:cubicBezTo>
                    <a:cubicBezTo>
                      <a:pt x="44" y="1"/>
                      <a:pt x="36" y="0"/>
                      <a:pt x="29" y="0"/>
                    </a:cubicBezTo>
                    <a:cubicBezTo>
                      <a:pt x="22" y="0"/>
                      <a:pt x="8" y="11"/>
                      <a:pt x="5" y="14"/>
                    </a:cubicBezTo>
                    <a:cubicBezTo>
                      <a:pt x="3" y="16"/>
                      <a:pt x="0" y="21"/>
                      <a:pt x="1" y="31"/>
                    </a:cubicBezTo>
                    <a:cubicBezTo>
                      <a:pt x="2" y="41"/>
                      <a:pt x="2" y="49"/>
                      <a:pt x="5" y="55"/>
                    </a:cubicBezTo>
                    <a:cubicBezTo>
                      <a:pt x="9" y="61"/>
                      <a:pt x="12" y="59"/>
                      <a:pt x="16" y="54"/>
                    </a:cubicBezTo>
                    <a:cubicBezTo>
                      <a:pt x="19" y="49"/>
                      <a:pt x="29" y="45"/>
                      <a:pt x="31" y="42"/>
                    </a:cubicBezTo>
                    <a:cubicBezTo>
                      <a:pt x="34" y="39"/>
                      <a:pt x="37" y="35"/>
                      <a:pt x="40" y="32"/>
                    </a:cubicBezTo>
                    <a:cubicBezTo>
                      <a:pt x="43" y="28"/>
                      <a:pt x="41" y="27"/>
                      <a:pt x="47" y="26"/>
                    </a:cubicBezTo>
                    <a:cubicBezTo>
                      <a:pt x="53" y="24"/>
                      <a:pt x="62" y="24"/>
                      <a:pt x="65" y="19"/>
                    </a:cubicBezTo>
                    <a:cubicBezTo>
                      <a:pt x="69" y="14"/>
                      <a:pt x="77" y="10"/>
                      <a:pt x="77" y="8"/>
                    </a:cubicBezTo>
                    <a:cubicBezTo>
                      <a:pt x="78" y="6"/>
                      <a:pt x="77" y="4"/>
                      <a:pt x="75" y="3"/>
                    </a:cubicBezTo>
                  </a:path>
                </a:pathLst>
              </a:custGeom>
              <a:solidFill>
                <a:srgbClr val="FF00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5" name="Google Shape;2455;p30"/>
              <p:cNvSpPr/>
              <p:nvPr/>
            </p:nvSpPr>
            <p:spPr>
              <a:xfrm>
                <a:off x="3332" y="2397"/>
                <a:ext cx="60" cy="20"/>
              </a:xfrm>
              <a:custGeom>
                <a:rect b="b" l="l" r="r" t="t"/>
                <a:pathLst>
                  <a:path extrusionOk="0" h="20" w="60">
                    <a:moveTo>
                      <a:pt x="0" y="10"/>
                    </a:moveTo>
                    <a:lnTo>
                      <a:pt x="0" y="10"/>
                    </a:lnTo>
                    <a:lnTo>
                      <a:pt x="35" y="10"/>
                    </a:lnTo>
                    <a:lnTo>
                      <a:pt x="55" y="20"/>
                    </a:lnTo>
                    <a:lnTo>
                      <a:pt x="60" y="10"/>
                    </a:lnTo>
                    <a:lnTo>
                      <a:pt x="35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6" name="Google Shape;2456;p30"/>
              <p:cNvSpPr/>
              <p:nvPr/>
            </p:nvSpPr>
            <p:spPr>
              <a:xfrm>
                <a:off x="3252" y="2397"/>
                <a:ext cx="80" cy="10"/>
              </a:xfrm>
              <a:custGeom>
                <a:rect b="b" l="l" r="r" t="t"/>
                <a:pathLst>
                  <a:path extrusionOk="0" h="10" w="80">
                    <a:moveTo>
                      <a:pt x="0" y="10"/>
                    </a:moveTo>
                    <a:lnTo>
                      <a:pt x="0" y="10"/>
                    </a:lnTo>
                    <a:lnTo>
                      <a:pt x="35" y="10"/>
                    </a:lnTo>
                    <a:lnTo>
                      <a:pt x="80" y="10"/>
                    </a:lnTo>
                    <a:lnTo>
                      <a:pt x="80" y="0"/>
                    </a:lnTo>
                    <a:lnTo>
                      <a:pt x="35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7" name="Google Shape;2457;p30"/>
              <p:cNvSpPr/>
              <p:nvPr/>
            </p:nvSpPr>
            <p:spPr>
              <a:xfrm>
                <a:off x="3157" y="2392"/>
                <a:ext cx="95" cy="15"/>
              </a:xfrm>
              <a:custGeom>
                <a:rect b="b" l="l" r="r" t="t"/>
                <a:pathLst>
                  <a:path extrusionOk="0" h="15" w="95">
                    <a:moveTo>
                      <a:pt x="0" y="5"/>
                    </a:moveTo>
                    <a:lnTo>
                      <a:pt x="0" y="5"/>
                    </a:lnTo>
                    <a:lnTo>
                      <a:pt x="50" y="10"/>
                    </a:lnTo>
                    <a:lnTo>
                      <a:pt x="95" y="15"/>
                    </a:lnTo>
                    <a:lnTo>
                      <a:pt x="95" y="5"/>
                    </a:lnTo>
                    <a:lnTo>
                      <a:pt x="55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8" name="Google Shape;2458;p30"/>
              <p:cNvSpPr/>
              <p:nvPr/>
            </p:nvSpPr>
            <p:spPr>
              <a:xfrm>
                <a:off x="3037" y="2392"/>
                <a:ext cx="120" cy="75"/>
              </a:xfrm>
              <a:custGeom>
                <a:rect b="b" l="l" r="r" t="t"/>
                <a:pathLst>
                  <a:path extrusionOk="0" h="75" w="120">
                    <a:moveTo>
                      <a:pt x="5" y="75"/>
                    </a:moveTo>
                    <a:lnTo>
                      <a:pt x="5" y="75"/>
                    </a:lnTo>
                    <a:lnTo>
                      <a:pt x="20" y="60"/>
                    </a:lnTo>
                    <a:lnTo>
                      <a:pt x="55" y="35"/>
                    </a:lnTo>
                    <a:lnTo>
                      <a:pt x="90" y="15"/>
                    </a:lnTo>
                    <a:lnTo>
                      <a:pt x="120" y="5"/>
                    </a:lnTo>
                    <a:lnTo>
                      <a:pt x="120" y="0"/>
                    </a:lnTo>
                    <a:lnTo>
                      <a:pt x="85" y="10"/>
                    </a:lnTo>
                    <a:lnTo>
                      <a:pt x="50" y="30"/>
                    </a:lnTo>
                    <a:lnTo>
                      <a:pt x="15" y="55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5" y="7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9" name="Google Shape;2459;p30"/>
              <p:cNvSpPr/>
              <p:nvPr/>
            </p:nvSpPr>
            <p:spPr>
              <a:xfrm>
                <a:off x="3012" y="2462"/>
                <a:ext cx="30" cy="90"/>
              </a:xfrm>
              <a:custGeom>
                <a:rect b="b" l="l" r="r" t="t"/>
                <a:pathLst>
                  <a:path extrusionOk="0" h="90" w="30">
                    <a:moveTo>
                      <a:pt x="10" y="90"/>
                    </a:moveTo>
                    <a:lnTo>
                      <a:pt x="10" y="90"/>
                    </a:lnTo>
                    <a:lnTo>
                      <a:pt x="10" y="60"/>
                    </a:lnTo>
                    <a:lnTo>
                      <a:pt x="15" y="35"/>
                    </a:lnTo>
                    <a:lnTo>
                      <a:pt x="20" y="20"/>
                    </a:lnTo>
                    <a:lnTo>
                      <a:pt x="30" y="5"/>
                    </a:lnTo>
                    <a:lnTo>
                      <a:pt x="25" y="0"/>
                    </a:lnTo>
                    <a:lnTo>
                      <a:pt x="15" y="15"/>
                    </a:lnTo>
                    <a:lnTo>
                      <a:pt x="5" y="35"/>
                    </a:lnTo>
                    <a:lnTo>
                      <a:pt x="0" y="6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10" y="9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0" name="Google Shape;2460;p30"/>
              <p:cNvSpPr/>
              <p:nvPr/>
            </p:nvSpPr>
            <p:spPr>
              <a:xfrm>
                <a:off x="3012" y="2552"/>
                <a:ext cx="30" cy="125"/>
              </a:xfrm>
              <a:custGeom>
                <a:rect b="b" l="l" r="r" t="t"/>
                <a:pathLst>
                  <a:path extrusionOk="0" h="125" w="30">
                    <a:moveTo>
                      <a:pt x="30" y="120"/>
                    </a:moveTo>
                    <a:lnTo>
                      <a:pt x="30" y="120"/>
                    </a:lnTo>
                    <a:lnTo>
                      <a:pt x="20" y="95"/>
                    </a:lnTo>
                    <a:lnTo>
                      <a:pt x="15" y="70"/>
                    </a:lnTo>
                    <a:lnTo>
                      <a:pt x="10" y="35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5" y="35"/>
                    </a:lnTo>
                    <a:lnTo>
                      <a:pt x="5" y="70"/>
                    </a:lnTo>
                    <a:lnTo>
                      <a:pt x="15" y="100"/>
                    </a:lnTo>
                    <a:lnTo>
                      <a:pt x="25" y="125"/>
                    </a:lnTo>
                    <a:lnTo>
                      <a:pt x="25" y="125"/>
                    </a:lnTo>
                    <a:lnTo>
                      <a:pt x="30" y="1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1" name="Google Shape;2461;p30"/>
              <p:cNvSpPr/>
              <p:nvPr/>
            </p:nvSpPr>
            <p:spPr>
              <a:xfrm>
                <a:off x="3037" y="2667"/>
                <a:ext cx="60" cy="30"/>
              </a:xfrm>
              <a:custGeom>
                <a:rect b="b" l="l" r="r" t="t"/>
                <a:pathLst>
                  <a:path extrusionOk="0" h="30" w="60">
                    <a:moveTo>
                      <a:pt x="50" y="0"/>
                    </a:moveTo>
                    <a:lnTo>
                      <a:pt x="50" y="0"/>
                    </a:lnTo>
                    <a:lnTo>
                      <a:pt x="40" y="15"/>
                    </a:lnTo>
                    <a:lnTo>
                      <a:pt x="30" y="20"/>
                    </a:lnTo>
                    <a:lnTo>
                      <a:pt x="20" y="15"/>
                    </a:lnTo>
                    <a:lnTo>
                      <a:pt x="5" y="5"/>
                    </a:lnTo>
                    <a:lnTo>
                      <a:pt x="0" y="10"/>
                    </a:lnTo>
                    <a:lnTo>
                      <a:pt x="15" y="25"/>
                    </a:lnTo>
                    <a:lnTo>
                      <a:pt x="30" y="30"/>
                    </a:lnTo>
                    <a:lnTo>
                      <a:pt x="45" y="20"/>
                    </a:lnTo>
                    <a:lnTo>
                      <a:pt x="60" y="5"/>
                    </a:lnTo>
                    <a:lnTo>
                      <a:pt x="60" y="5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2" name="Google Shape;2462;p30"/>
              <p:cNvSpPr/>
              <p:nvPr/>
            </p:nvSpPr>
            <p:spPr>
              <a:xfrm>
                <a:off x="3087" y="2602"/>
                <a:ext cx="85" cy="70"/>
              </a:xfrm>
              <a:custGeom>
                <a:rect b="b" l="l" r="r" t="t"/>
                <a:pathLst>
                  <a:path extrusionOk="0" h="70" w="85">
                    <a:moveTo>
                      <a:pt x="80" y="0"/>
                    </a:moveTo>
                    <a:lnTo>
                      <a:pt x="80" y="0"/>
                    </a:lnTo>
                    <a:lnTo>
                      <a:pt x="40" y="30"/>
                    </a:lnTo>
                    <a:lnTo>
                      <a:pt x="0" y="65"/>
                    </a:lnTo>
                    <a:lnTo>
                      <a:pt x="10" y="70"/>
                    </a:lnTo>
                    <a:lnTo>
                      <a:pt x="50" y="35"/>
                    </a:lnTo>
                    <a:lnTo>
                      <a:pt x="85" y="5"/>
                    </a:lnTo>
                    <a:lnTo>
                      <a:pt x="85" y="5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3" name="Google Shape;2463;p30"/>
              <p:cNvSpPr/>
              <p:nvPr/>
            </p:nvSpPr>
            <p:spPr>
              <a:xfrm>
                <a:off x="3167" y="2552"/>
                <a:ext cx="50" cy="55"/>
              </a:xfrm>
              <a:custGeom>
                <a:rect b="b" l="l" r="r" t="t"/>
                <a:pathLst>
                  <a:path extrusionOk="0" h="55" w="50">
                    <a:moveTo>
                      <a:pt x="40" y="0"/>
                    </a:moveTo>
                    <a:lnTo>
                      <a:pt x="40" y="0"/>
                    </a:lnTo>
                    <a:lnTo>
                      <a:pt x="20" y="30"/>
                    </a:lnTo>
                    <a:lnTo>
                      <a:pt x="0" y="50"/>
                    </a:lnTo>
                    <a:lnTo>
                      <a:pt x="5" y="55"/>
                    </a:lnTo>
                    <a:lnTo>
                      <a:pt x="25" y="35"/>
                    </a:lnTo>
                    <a:lnTo>
                      <a:pt x="50" y="5"/>
                    </a:lnTo>
                    <a:lnTo>
                      <a:pt x="50" y="5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4" name="Google Shape;2464;p30"/>
              <p:cNvSpPr/>
              <p:nvPr/>
            </p:nvSpPr>
            <p:spPr>
              <a:xfrm>
                <a:off x="3207" y="2522"/>
                <a:ext cx="40" cy="35"/>
              </a:xfrm>
              <a:custGeom>
                <a:rect b="b" l="l" r="r" t="t"/>
                <a:pathLst>
                  <a:path extrusionOk="0" h="35" w="40">
                    <a:moveTo>
                      <a:pt x="40" y="0"/>
                    </a:moveTo>
                    <a:lnTo>
                      <a:pt x="40" y="0"/>
                    </a:lnTo>
                    <a:lnTo>
                      <a:pt x="20" y="5"/>
                    </a:lnTo>
                    <a:lnTo>
                      <a:pt x="15" y="10"/>
                    </a:lnTo>
                    <a:lnTo>
                      <a:pt x="10" y="20"/>
                    </a:lnTo>
                    <a:lnTo>
                      <a:pt x="0" y="30"/>
                    </a:lnTo>
                    <a:lnTo>
                      <a:pt x="10" y="35"/>
                    </a:lnTo>
                    <a:lnTo>
                      <a:pt x="15" y="25"/>
                    </a:lnTo>
                    <a:lnTo>
                      <a:pt x="20" y="15"/>
                    </a:lnTo>
                    <a:lnTo>
                      <a:pt x="25" y="10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5" name="Google Shape;2465;p30"/>
              <p:cNvSpPr/>
              <p:nvPr/>
            </p:nvSpPr>
            <p:spPr>
              <a:xfrm>
                <a:off x="3247" y="2492"/>
                <a:ext cx="95" cy="35"/>
              </a:xfrm>
              <a:custGeom>
                <a:rect b="b" l="l" r="r" t="t"/>
                <a:pathLst>
                  <a:path extrusionOk="0" h="35" w="95">
                    <a:moveTo>
                      <a:pt x="90" y="0"/>
                    </a:moveTo>
                    <a:lnTo>
                      <a:pt x="90" y="0"/>
                    </a:lnTo>
                    <a:lnTo>
                      <a:pt x="70" y="10"/>
                    </a:lnTo>
                    <a:lnTo>
                      <a:pt x="50" y="20"/>
                    </a:lnTo>
                    <a:lnTo>
                      <a:pt x="25" y="25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25" y="30"/>
                    </a:lnTo>
                    <a:lnTo>
                      <a:pt x="50" y="30"/>
                    </a:lnTo>
                    <a:lnTo>
                      <a:pt x="75" y="20"/>
                    </a:lnTo>
                    <a:lnTo>
                      <a:pt x="95" y="5"/>
                    </a:lnTo>
                    <a:lnTo>
                      <a:pt x="95" y="5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6" name="Google Shape;2466;p30"/>
              <p:cNvSpPr/>
              <p:nvPr/>
            </p:nvSpPr>
            <p:spPr>
              <a:xfrm>
                <a:off x="3337" y="2437"/>
                <a:ext cx="65" cy="60"/>
              </a:xfrm>
              <a:custGeom>
                <a:rect b="b" l="l" r="r" t="t"/>
                <a:pathLst>
                  <a:path extrusionOk="0" h="60" w="65">
                    <a:moveTo>
                      <a:pt x="55" y="0"/>
                    </a:moveTo>
                    <a:lnTo>
                      <a:pt x="55" y="0"/>
                    </a:lnTo>
                    <a:lnTo>
                      <a:pt x="35" y="20"/>
                    </a:lnTo>
                    <a:lnTo>
                      <a:pt x="0" y="55"/>
                    </a:lnTo>
                    <a:lnTo>
                      <a:pt x="5" y="60"/>
                    </a:lnTo>
                    <a:lnTo>
                      <a:pt x="40" y="25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55" y="0"/>
                    </a:lnTo>
                    <a:lnTo>
                      <a:pt x="55" y="0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7" name="Google Shape;2467;p30"/>
              <p:cNvSpPr/>
              <p:nvPr/>
            </p:nvSpPr>
            <p:spPr>
              <a:xfrm>
                <a:off x="3387" y="2407"/>
                <a:ext cx="15" cy="30"/>
              </a:xfrm>
              <a:custGeom>
                <a:rect b="b" l="l" r="r" t="t"/>
                <a:pathLst>
                  <a:path extrusionOk="0" h="30" w="15">
                    <a:moveTo>
                      <a:pt x="0" y="10"/>
                    </a:moveTo>
                    <a:lnTo>
                      <a:pt x="0" y="10"/>
                    </a:lnTo>
                    <a:lnTo>
                      <a:pt x="5" y="20"/>
                    </a:lnTo>
                    <a:lnTo>
                      <a:pt x="5" y="30"/>
                    </a:lnTo>
                    <a:lnTo>
                      <a:pt x="15" y="30"/>
                    </a:lnTo>
                    <a:lnTo>
                      <a:pt x="15" y="15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8" name="Google Shape;2468;p30"/>
              <p:cNvSpPr/>
              <p:nvPr/>
            </p:nvSpPr>
            <p:spPr>
              <a:xfrm>
                <a:off x="2977" y="2962"/>
                <a:ext cx="210" cy="280"/>
              </a:xfrm>
              <a:custGeom>
                <a:rect b="b" l="l" r="r" t="t"/>
                <a:pathLst>
                  <a:path extrusionOk="0" h="56" w="42">
                    <a:moveTo>
                      <a:pt x="4" y="0"/>
                    </a:moveTo>
                    <a:cubicBezTo>
                      <a:pt x="4" y="2"/>
                      <a:pt x="4" y="5"/>
                      <a:pt x="5" y="9"/>
                    </a:cubicBezTo>
                    <a:cubicBezTo>
                      <a:pt x="5" y="9"/>
                      <a:pt x="0" y="24"/>
                      <a:pt x="8" y="31"/>
                    </a:cubicBezTo>
                    <a:cubicBezTo>
                      <a:pt x="8" y="31"/>
                      <a:pt x="4" y="46"/>
                      <a:pt x="17" y="54"/>
                    </a:cubicBezTo>
                    <a:cubicBezTo>
                      <a:pt x="22" y="56"/>
                      <a:pt x="30" y="55"/>
                      <a:pt x="30" y="48"/>
                    </a:cubicBezTo>
                    <a:cubicBezTo>
                      <a:pt x="30" y="48"/>
                      <a:pt x="30" y="47"/>
                      <a:pt x="30" y="46"/>
                    </a:cubicBezTo>
                    <a:cubicBezTo>
                      <a:pt x="31" y="45"/>
                      <a:pt x="42" y="36"/>
                      <a:pt x="31" y="27"/>
                    </a:cubicBezTo>
                    <a:cubicBezTo>
                      <a:pt x="29" y="26"/>
                      <a:pt x="34" y="16"/>
                      <a:pt x="28" y="10"/>
                    </a:cubicBezTo>
                    <a:cubicBezTo>
                      <a:pt x="28" y="10"/>
                      <a:pt x="28" y="5"/>
                      <a:pt x="28" y="0"/>
                    </a:cubicBezTo>
                    <a:lnTo>
                      <a:pt x="4" y="0"/>
                    </a:lnTo>
                  </a:path>
                </a:pathLst>
              </a:custGeom>
              <a:solidFill>
                <a:srgbClr val="FF99CC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9" name="Google Shape;2469;p30"/>
              <p:cNvSpPr/>
              <p:nvPr/>
            </p:nvSpPr>
            <p:spPr>
              <a:xfrm>
                <a:off x="2977" y="2962"/>
                <a:ext cx="210" cy="280"/>
              </a:xfrm>
              <a:custGeom>
                <a:rect b="b" l="l" r="r" t="t"/>
                <a:pathLst>
                  <a:path extrusionOk="0" h="56" w="42">
                    <a:moveTo>
                      <a:pt x="4" y="0"/>
                    </a:moveTo>
                    <a:cubicBezTo>
                      <a:pt x="4" y="2"/>
                      <a:pt x="4" y="5"/>
                      <a:pt x="5" y="9"/>
                    </a:cubicBezTo>
                    <a:cubicBezTo>
                      <a:pt x="5" y="9"/>
                      <a:pt x="0" y="24"/>
                      <a:pt x="8" y="31"/>
                    </a:cubicBezTo>
                    <a:cubicBezTo>
                      <a:pt x="8" y="31"/>
                      <a:pt x="4" y="46"/>
                      <a:pt x="17" y="54"/>
                    </a:cubicBezTo>
                    <a:cubicBezTo>
                      <a:pt x="22" y="56"/>
                      <a:pt x="30" y="55"/>
                      <a:pt x="30" y="48"/>
                    </a:cubicBezTo>
                    <a:cubicBezTo>
                      <a:pt x="30" y="48"/>
                      <a:pt x="30" y="47"/>
                      <a:pt x="30" y="46"/>
                    </a:cubicBezTo>
                    <a:cubicBezTo>
                      <a:pt x="31" y="45"/>
                      <a:pt x="42" y="36"/>
                      <a:pt x="31" y="27"/>
                    </a:cubicBezTo>
                    <a:cubicBezTo>
                      <a:pt x="29" y="26"/>
                      <a:pt x="34" y="16"/>
                      <a:pt x="28" y="10"/>
                    </a:cubicBezTo>
                    <a:cubicBezTo>
                      <a:pt x="28" y="10"/>
                      <a:pt x="28" y="5"/>
                      <a:pt x="28" y="0"/>
                    </a:cubicBezTo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0" name="Google Shape;2470;p30"/>
              <p:cNvSpPr/>
              <p:nvPr/>
            </p:nvSpPr>
            <p:spPr>
              <a:xfrm>
                <a:off x="3102" y="2962"/>
                <a:ext cx="45" cy="145"/>
              </a:xfrm>
              <a:custGeom>
                <a:rect b="b" l="l" r="r" t="t"/>
                <a:pathLst>
                  <a:path extrusionOk="0" h="29" w="9">
                    <a:moveTo>
                      <a:pt x="2" y="0"/>
                    </a:moveTo>
                    <a:cubicBezTo>
                      <a:pt x="3" y="3"/>
                      <a:pt x="2" y="7"/>
                      <a:pt x="1" y="8"/>
                    </a:cubicBezTo>
                    <a:cubicBezTo>
                      <a:pt x="0" y="8"/>
                      <a:pt x="0" y="10"/>
                      <a:pt x="0" y="10"/>
                    </a:cubicBezTo>
                    <a:cubicBezTo>
                      <a:pt x="5" y="12"/>
                      <a:pt x="5" y="19"/>
                      <a:pt x="4" y="22"/>
                    </a:cubicBezTo>
                    <a:cubicBezTo>
                      <a:pt x="4" y="24"/>
                      <a:pt x="3" y="25"/>
                      <a:pt x="2" y="27"/>
                    </a:cubicBezTo>
                    <a:cubicBezTo>
                      <a:pt x="2" y="27"/>
                      <a:pt x="2" y="28"/>
                      <a:pt x="3" y="28"/>
                    </a:cubicBezTo>
                    <a:cubicBezTo>
                      <a:pt x="6" y="29"/>
                      <a:pt x="7" y="29"/>
                      <a:pt x="9" y="27"/>
                    </a:cubicBezTo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1" name="Google Shape;2471;p30"/>
              <p:cNvSpPr/>
              <p:nvPr/>
            </p:nvSpPr>
            <p:spPr>
              <a:xfrm>
                <a:off x="3107" y="3182"/>
                <a:ext cx="20" cy="15"/>
              </a:xfrm>
              <a:custGeom>
                <a:rect b="b" l="l" r="r" t="t"/>
                <a:pathLst>
                  <a:path extrusionOk="0" h="3" w="4">
                    <a:moveTo>
                      <a:pt x="3" y="0"/>
                    </a:move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2" y="3"/>
                      <a:pt x="4" y="2"/>
                      <a:pt x="4" y="1"/>
                    </a:cubicBezTo>
                    <a:cubicBezTo>
                      <a:pt x="4" y="0"/>
                      <a:pt x="3" y="0"/>
                      <a:pt x="2" y="0"/>
                    </a:cubicBezTo>
                    <a:lnTo>
                      <a:pt x="3" y="0"/>
                    </a:lnTo>
                  </a:path>
                </a:pathLst>
              </a:custGeom>
              <a:solidFill>
                <a:srgbClr val="CCCCCC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2" name="Google Shape;2472;p30"/>
              <p:cNvSpPr/>
              <p:nvPr/>
            </p:nvSpPr>
            <p:spPr>
              <a:xfrm>
                <a:off x="3107" y="3182"/>
                <a:ext cx="20" cy="15"/>
              </a:xfrm>
              <a:custGeom>
                <a:rect b="b" l="l" r="r" t="t"/>
                <a:pathLst>
                  <a:path extrusionOk="0" h="3" w="4">
                    <a:moveTo>
                      <a:pt x="3" y="0"/>
                    </a:move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2" y="3"/>
                      <a:pt x="4" y="2"/>
                      <a:pt x="4" y="1"/>
                    </a:cubicBezTo>
                    <a:cubicBezTo>
                      <a:pt x="4" y="0"/>
                      <a:pt x="3" y="0"/>
                      <a:pt x="2" y="0"/>
                    </a:cubicBezTo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3" name="Google Shape;2473;p30"/>
              <p:cNvSpPr/>
              <p:nvPr/>
            </p:nvSpPr>
            <p:spPr>
              <a:xfrm>
                <a:off x="3052" y="3127"/>
                <a:ext cx="1" cy="5"/>
              </a:xfrm>
              <a:custGeom>
                <a:rect b="b" l="l" r="r" t="t"/>
                <a:pathLst>
                  <a:path extrusionOk="0" h="1" w="120000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4" name="Google Shape;2474;p30"/>
              <p:cNvSpPr/>
              <p:nvPr/>
            </p:nvSpPr>
            <p:spPr>
              <a:xfrm>
                <a:off x="3107" y="3182"/>
                <a:ext cx="10" cy="15"/>
              </a:xfrm>
              <a:custGeom>
                <a:rect b="b" l="l" r="r" t="t"/>
                <a:pathLst>
                  <a:path extrusionOk="0" h="3" w="2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3"/>
                      <a:pt x="2" y="3"/>
                      <a:pt x="2" y="3"/>
                    </a:cubicBezTo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5" name="Google Shape;2475;p30"/>
              <p:cNvSpPr/>
              <p:nvPr/>
            </p:nvSpPr>
            <p:spPr>
              <a:xfrm>
                <a:off x="3112" y="3187"/>
                <a:ext cx="10" cy="5"/>
              </a:xfrm>
              <a:custGeom>
                <a:rect b="b" l="l" r="r" t="t"/>
                <a:pathLst>
                  <a:path extrusionOk="0" h="1"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1" y="1"/>
                      <a:pt x="0" y="1"/>
                      <a:pt x="0" y="0"/>
                    </a:cubicBezTo>
                  </a:path>
                </a:pathLst>
              </a:custGeom>
              <a:solidFill>
                <a:srgbClr val="CCCCCC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6" name="Google Shape;2476;p30"/>
              <p:cNvSpPr/>
              <p:nvPr/>
            </p:nvSpPr>
            <p:spPr>
              <a:xfrm>
                <a:off x="3127" y="3162"/>
                <a:ext cx="15" cy="5"/>
              </a:xfrm>
              <a:custGeom>
                <a:rect b="b" l="l" r="r" t="t"/>
                <a:pathLst>
                  <a:path extrusionOk="0" h="1" w="3">
                    <a:moveTo>
                      <a:pt x="0" y="0"/>
                    </a:moveTo>
                    <a:cubicBezTo>
                      <a:pt x="1" y="0"/>
                      <a:pt x="2" y="0"/>
                      <a:pt x="3" y="1"/>
                    </a:cubicBezTo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7" name="Google Shape;2477;p30"/>
              <p:cNvSpPr/>
              <p:nvPr/>
            </p:nvSpPr>
            <p:spPr>
              <a:xfrm>
                <a:off x="3092" y="3167"/>
                <a:ext cx="10" cy="20"/>
              </a:xfrm>
              <a:custGeom>
                <a:rect b="b" l="l" r="r" t="t"/>
                <a:pathLst>
                  <a:path extrusionOk="0" h="4" w="2">
                    <a:moveTo>
                      <a:pt x="2" y="0"/>
                    </a:moveTo>
                    <a:cubicBezTo>
                      <a:pt x="1" y="1"/>
                      <a:pt x="0" y="3"/>
                      <a:pt x="0" y="4"/>
                    </a:cubicBezTo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8" name="Google Shape;2478;p30"/>
              <p:cNvSpPr/>
              <p:nvPr/>
            </p:nvSpPr>
            <p:spPr>
              <a:xfrm>
                <a:off x="3087" y="3182"/>
                <a:ext cx="10" cy="10"/>
              </a:xfrm>
              <a:custGeom>
                <a:rect b="b" l="l" r="r" t="t"/>
                <a:pathLst>
                  <a:path extrusionOk="0" h="2" w="2">
                    <a:moveTo>
                      <a:pt x="0" y="0"/>
                    </a:moveTo>
                    <a:cubicBezTo>
                      <a:pt x="0" y="1"/>
                      <a:pt x="1" y="1"/>
                      <a:pt x="2" y="2"/>
                    </a:cubicBezTo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9" name="Google Shape;2479;p30"/>
              <p:cNvSpPr/>
              <p:nvPr/>
            </p:nvSpPr>
            <p:spPr>
              <a:xfrm>
                <a:off x="3097" y="3192"/>
                <a:ext cx="0" cy="0"/>
              </a:xfrm>
              <a:prstGeom prst="rect">
                <a:avLst/>
              </a:prstGeom>
              <a:noFill/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0" name="Google Shape;2480;p30"/>
              <p:cNvSpPr/>
              <p:nvPr/>
            </p:nvSpPr>
            <p:spPr>
              <a:xfrm>
                <a:off x="3102" y="3192"/>
                <a:ext cx="15" cy="5"/>
              </a:xfrm>
              <a:custGeom>
                <a:rect b="b" l="l" r="r" t="t"/>
                <a:pathLst>
                  <a:path extrusionOk="0" h="1" w="3">
                    <a:moveTo>
                      <a:pt x="0" y="0"/>
                    </a:moveTo>
                    <a:cubicBezTo>
                      <a:pt x="1" y="1"/>
                      <a:pt x="2" y="1"/>
                      <a:pt x="3" y="1"/>
                    </a:cubicBezTo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1" name="Google Shape;2481;p30"/>
              <p:cNvSpPr/>
              <p:nvPr/>
            </p:nvSpPr>
            <p:spPr>
              <a:xfrm>
                <a:off x="3082" y="3192"/>
                <a:ext cx="35" cy="10"/>
              </a:xfrm>
              <a:custGeom>
                <a:rect b="b" l="l" r="r" t="t"/>
                <a:pathLst>
                  <a:path extrusionOk="0" h="2" w="7">
                    <a:moveTo>
                      <a:pt x="0" y="0"/>
                    </a:moveTo>
                    <a:cubicBezTo>
                      <a:pt x="2" y="2"/>
                      <a:pt x="5" y="2"/>
                      <a:pt x="7" y="2"/>
                    </a:cubicBezTo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2" name="Google Shape;2482;p30"/>
              <p:cNvSpPr/>
              <p:nvPr/>
            </p:nvSpPr>
            <p:spPr>
              <a:xfrm>
                <a:off x="3047" y="3187"/>
                <a:ext cx="15" cy="25"/>
              </a:xfrm>
              <a:custGeom>
                <a:rect b="b" l="l" r="r" t="t"/>
                <a:pathLst>
                  <a:path extrusionOk="0" h="5" w="3">
                    <a:moveTo>
                      <a:pt x="0" y="5"/>
                    </a:moveTo>
                    <a:cubicBezTo>
                      <a:pt x="0" y="3"/>
                      <a:pt x="2" y="1"/>
                      <a:pt x="3" y="0"/>
                    </a:cubicBezTo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3" name="Google Shape;2483;p30"/>
              <p:cNvSpPr/>
              <p:nvPr/>
            </p:nvSpPr>
            <p:spPr>
              <a:xfrm>
                <a:off x="3027" y="3162"/>
                <a:ext cx="20" cy="15"/>
              </a:xfrm>
              <a:custGeom>
                <a:rect b="b" l="l" r="r" t="t"/>
                <a:pathLst>
                  <a:path extrusionOk="0" h="3" w="4">
                    <a:moveTo>
                      <a:pt x="0" y="3"/>
                    </a:moveTo>
                    <a:cubicBezTo>
                      <a:pt x="1" y="1"/>
                      <a:pt x="2" y="1"/>
                      <a:pt x="4" y="0"/>
                    </a:cubicBezTo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4" name="Google Shape;2484;p30"/>
              <p:cNvSpPr/>
              <p:nvPr/>
            </p:nvSpPr>
            <p:spPr>
              <a:xfrm>
                <a:off x="3052" y="3207"/>
                <a:ext cx="5" cy="5"/>
              </a:xfrm>
              <a:custGeom>
                <a:rect b="b" l="l" r="r" t="t"/>
                <a:pathLst>
                  <a:path extrusionOk="0" h="1" w="1">
                    <a:moveTo>
                      <a:pt x="0" y="1"/>
                    </a:moveTo>
                    <a:cubicBezTo>
                      <a:pt x="0" y="1"/>
                      <a:pt x="0" y="0"/>
                      <a:pt x="1" y="0"/>
                    </a:cubicBezTo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5" name="Google Shape;2485;p30"/>
              <p:cNvSpPr/>
              <p:nvPr/>
            </p:nvSpPr>
            <p:spPr>
              <a:xfrm>
                <a:off x="3102" y="3177"/>
                <a:ext cx="10" cy="20"/>
              </a:xfrm>
              <a:custGeom>
                <a:rect b="b" l="l" r="r" t="t"/>
                <a:pathLst>
                  <a:path extrusionOk="0" h="4" w="2">
                    <a:moveTo>
                      <a:pt x="2" y="0"/>
                    </a:moveTo>
                    <a:cubicBezTo>
                      <a:pt x="1" y="1"/>
                      <a:pt x="0" y="3"/>
                      <a:pt x="1" y="4"/>
                    </a:cubicBezTo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6" name="Google Shape;2486;p30"/>
              <p:cNvSpPr/>
              <p:nvPr/>
            </p:nvSpPr>
            <p:spPr>
              <a:xfrm>
                <a:off x="3037" y="3047"/>
                <a:ext cx="0" cy="5"/>
              </a:xfrm>
              <a:prstGeom prst="rect">
                <a:avLst/>
              </a:prstGeom>
              <a:noFill/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7" name="Google Shape;2487;p30"/>
              <p:cNvSpPr/>
              <p:nvPr/>
            </p:nvSpPr>
            <p:spPr>
              <a:xfrm>
                <a:off x="3052" y="3082"/>
                <a:ext cx="25" cy="5"/>
              </a:xfrm>
              <a:custGeom>
                <a:rect b="b" l="l" r="r" t="t"/>
                <a:pathLst>
                  <a:path extrusionOk="0" h="1" w="5">
                    <a:moveTo>
                      <a:pt x="0" y="1"/>
                    </a:moveTo>
                    <a:cubicBezTo>
                      <a:pt x="2" y="0"/>
                      <a:pt x="3" y="0"/>
                      <a:pt x="5" y="0"/>
                    </a:cubicBezTo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8" name="Google Shape;2488;p30"/>
              <p:cNvSpPr/>
              <p:nvPr/>
            </p:nvSpPr>
            <p:spPr>
              <a:xfrm>
                <a:off x="3002" y="3042"/>
                <a:ext cx="30" cy="15"/>
              </a:xfrm>
              <a:custGeom>
                <a:rect b="b" l="l" r="r" t="t"/>
                <a:pathLst>
                  <a:path extrusionOk="0" h="3" w="6">
                    <a:moveTo>
                      <a:pt x="0" y="3"/>
                    </a:moveTo>
                    <a:cubicBezTo>
                      <a:pt x="1" y="1"/>
                      <a:pt x="4" y="0"/>
                      <a:pt x="6" y="0"/>
                    </a:cubicBezTo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9" name="Google Shape;2489;p30"/>
              <p:cNvSpPr/>
              <p:nvPr/>
            </p:nvSpPr>
            <p:spPr>
              <a:xfrm>
                <a:off x="3002" y="3057"/>
                <a:ext cx="15" cy="10"/>
              </a:xfrm>
              <a:custGeom>
                <a:rect b="b" l="l" r="r" t="t"/>
                <a:pathLst>
                  <a:path extrusionOk="0" h="2" w="3">
                    <a:moveTo>
                      <a:pt x="0" y="2"/>
                    </a:moveTo>
                    <a:cubicBezTo>
                      <a:pt x="1" y="1"/>
                      <a:pt x="2" y="1"/>
                      <a:pt x="3" y="0"/>
                    </a:cubicBezTo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0" name="Google Shape;2490;p30"/>
              <p:cNvSpPr/>
              <p:nvPr/>
            </p:nvSpPr>
            <p:spPr>
              <a:xfrm>
                <a:off x="3067" y="3122"/>
                <a:ext cx="20" cy="25"/>
              </a:xfrm>
              <a:custGeom>
                <a:rect b="b" l="l" r="r" t="t"/>
                <a:pathLst>
                  <a:path extrusionOk="0" h="5" w="4">
                    <a:moveTo>
                      <a:pt x="0" y="5"/>
                    </a:moveTo>
                    <a:cubicBezTo>
                      <a:pt x="0" y="3"/>
                      <a:pt x="1" y="0"/>
                      <a:pt x="4" y="0"/>
                    </a:cubicBezTo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1" name="Google Shape;2491;p30"/>
              <p:cNvSpPr/>
              <p:nvPr/>
            </p:nvSpPr>
            <p:spPr>
              <a:xfrm>
                <a:off x="3072" y="3152"/>
                <a:ext cx="10" cy="10"/>
              </a:xfrm>
              <a:custGeom>
                <a:rect b="b" l="l" r="r" t="t"/>
                <a:pathLst>
                  <a:path extrusionOk="0" h="2" w="2">
                    <a:moveTo>
                      <a:pt x="0" y="2"/>
                    </a:moveTo>
                    <a:cubicBezTo>
                      <a:pt x="0" y="1"/>
                      <a:pt x="1" y="0"/>
                      <a:pt x="2" y="0"/>
                    </a:cubicBezTo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2" name="Google Shape;2492;p30"/>
              <p:cNvSpPr/>
              <p:nvPr/>
            </p:nvSpPr>
            <p:spPr>
              <a:xfrm>
                <a:off x="3087" y="3147"/>
                <a:ext cx="5" cy="5"/>
              </a:xfrm>
              <a:custGeom>
                <a:rect b="b" l="l" r="r" t="t"/>
                <a:pathLst>
                  <a:path extrusionOk="0" h="1" w="1">
                    <a:moveTo>
                      <a:pt x="0" y="1"/>
                    </a:moveTo>
                    <a:cubicBezTo>
                      <a:pt x="1" y="1"/>
                      <a:pt x="1" y="0"/>
                      <a:pt x="1" y="0"/>
                    </a:cubicBezTo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3" name="Google Shape;2493;p30"/>
              <p:cNvSpPr/>
              <p:nvPr/>
            </p:nvSpPr>
            <p:spPr>
              <a:xfrm>
                <a:off x="3097" y="3147"/>
                <a:ext cx="0" cy="0"/>
              </a:xfrm>
              <a:prstGeom prst="rect">
                <a:avLst/>
              </a:prstGeom>
              <a:noFill/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4" name="Google Shape;2494;p30"/>
              <p:cNvSpPr/>
              <p:nvPr/>
            </p:nvSpPr>
            <p:spPr>
              <a:xfrm>
                <a:off x="3072" y="3152"/>
                <a:ext cx="20" cy="15"/>
              </a:xfrm>
              <a:custGeom>
                <a:rect b="b" l="l" r="r" t="t"/>
                <a:pathLst>
                  <a:path extrusionOk="0" h="3" w="4">
                    <a:moveTo>
                      <a:pt x="0" y="3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5" name="Google Shape;2495;p30"/>
              <p:cNvSpPr/>
              <p:nvPr/>
            </p:nvSpPr>
            <p:spPr>
              <a:xfrm>
                <a:off x="3002" y="2977"/>
                <a:ext cx="30" cy="5"/>
              </a:xfrm>
              <a:custGeom>
                <a:rect b="b" l="l" r="r" t="t"/>
                <a:pathLst>
                  <a:path extrusionOk="0" h="1" w="6">
                    <a:moveTo>
                      <a:pt x="0" y="1"/>
                    </a:moveTo>
                    <a:cubicBezTo>
                      <a:pt x="2" y="0"/>
                      <a:pt x="4" y="1"/>
                      <a:pt x="6" y="1"/>
                    </a:cubicBezTo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6" name="Google Shape;2496;p30"/>
              <p:cNvSpPr/>
              <p:nvPr/>
            </p:nvSpPr>
            <p:spPr>
              <a:xfrm>
                <a:off x="3087" y="3107"/>
                <a:ext cx="45" cy="20"/>
              </a:xfrm>
              <a:custGeom>
                <a:rect b="b" l="l" r="r" t="t"/>
                <a:pathLst>
                  <a:path extrusionOk="0" h="4" w="9">
                    <a:moveTo>
                      <a:pt x="0" y="0"/>
                    </a:moveTo>
                    <a:cubicBezTo>
                      <a:pt x="3" y="1"/>
                      <a:pt x="6" y="2"/>
                      <a:pt x="8" y="3"/>
                    </a:cubicBezTo>
                    <a:cubicBezTo>
                      <a:pt x="8" y="3"/>
                      <a:pt x="8" y="3"/>
                      <a:pt x="9" y="3"/>
                    </a:cubicBezTo>
                    <a:cubicBezTo>
                      <a:pt x="9" y="3"/>
                      <a:pt x="9" y="4"/>
                      <a:pt x="9" y="4"/>
                    </a:cubicBezTo>
                    <a:cubicBezTo>
                      <a:pt x="7" y="3"/>
                      <a:pt x="5" y="2"/>
                      <a:pt x="3" y="1"/>
                    </a:cubicBezTo>
                    <a:lnTo>
                      <a:pt x="0" y="0"/>
                    </a:lnTo>
                  </a:path>
                </a:pathLst>
              </a:custGeom>
              <a:solidFill>
                <a:srgbClr val="CCCCCC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7" name="Google Shape;2497;p30"/>
              <p:cNvSpPr/>
              <p:nvPr/>
            </p:nvSpPr>
            <p:spPr>
              <a:xfrm>
                <a:off x="3082" y="3097"/>
                <a:ext cx="30" cy="10"/>
              </a:xfrm>
              <a:custGeom>
                <a:rect b="b" l="l" r="r" t="t"/>
                <a:pathLst>
                  <a:path extrusionOk="0" h="2" w="6">
                    <a:moveTo>
                      <a:pt x="6" y="0"/>
                    </a:moveTo>
                    <a:cubicBezTo>
                      <a:pt x="6" y="0"/>
                      <a:pt x="6" y="0"/>
                      <a:pt x="6" y="1"/>
                    </a:cubicBezTo>
                    <a:cubicBezTo>
                      <a:pt x="4" y="1"/>
                      <a:pt x="3" y="1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2" y="2"/>
                      <a:pt x="3" y="1"/>
                      <a:pt x="5" y="1"/>
                    </a:cubicBezTo>
                    <a:lnTo>
                      <a:pt x="6" y="0"/>
                    </a:lnTo>
                  </a:path>
                </a:pathLst>
              </a:custGeom>
              <a:solidFill>
                <a:srgbClr val="CCCCCC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8" name="Google Shape;2498;p30"/>
              <p:cNvSpPr/>
              <p:nvPr/>
            </p:nvSpPr>
            <p:spPr>
              <a:xfrm>
                <a:off x="3082" y="3007"/>
                <a:ext cx="20" cy="5"/>
              </a:xfrm>
              <a:custGeom>
                <a:rect b="b" l="l" r="r" t="t"/>
                <a:pathLst>
                  <a:path extrusionOk="0" h="1" w="4">
                    <a:moveTo>
                      <a:pt x="0" y="0"/>
                    </a:moveTo>
                    <a:cubicBezTo>
                      <a:pt x="2" y="0"/>
                      <a:pt x="3" y="0"/>
                      <a:pt x="4" y="1"/>
                    </a:cubicBezTo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9" name="Google Shape;2499;p30"/>
              <p:cNvSpPr/>
              <p:nvPr/>
            </p:nvSpPr>
            <p:spPr>
              <a:xfrm>
                <a:off x="3072" y="3002"/>
                <a:ext cx="5" cy="0"/>
              </a:xfrm>
              <a:prstGeom prst="rect">
                <a:avLst/>
              </a:prstGeom>
              <a:noFill/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0" name="Google Shape;2500;p30"/>
              <p:cNvSpPr/>
              <p:nvPr/>
            </p:nvSpPr>
            <p:spPr>
              <a:xfrm>
                <a:off x="3082" y="2997"/>
                <a:ext cx="25" cy="5"/>
              </a:xfrm>
              <a:custGeom>
                <a:rect b="b" l="l" r="r" t="t"/>
                <a:pathLst>
                  <a:path extrusionOk="0" h="1" w="5">
                    <a:moveTo>
                      <a:pt x="0" y="1"/>
                    </a:moveTo>
                    <a:cubicBezTo>
                      <a:pt x="2" y="0"/>
                      <a:pt x="3" y="1"/>
                      <a:pt x="5" y="1"/>
                    </a:cubicBezTo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1" name="Google Shape;2501;p30"/>
              <p:cNvSpPr/>
              <p:nvPr/>
            </p:nvSpPr>
            <p:spPr>
              <a:xfrm>
                <a:off x="3017" y="3007"/>
                <a:ext cx="25" cy="20"/>
              </a:xfrm>
              <a:custGeom>
                <a:rect b="b" l="l" r="r" t="t"/>
                <a:pathLst>
                  <a:path extrusionOk="0" h="4" w="5">
                    <a:moveTo>
                      <a:pt x="0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5" y="1"/>
                      <a:pt x="4" y="3"/>
                      <a:pt x="5" y="4"/>
                    </a:cubicBezTo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2" name="Google Shape;2502;p30"/>
              <p:cNvSpPr/>
              <p:nvPr/>
            </p:nvSpPr>
            <p:spPr>
              <a:xfrm>
                <a:off x="3047" y="2987"/>
                <a:ext cx="20" cy="15"/>
              </a:xfrm>
              <a:custGeom>
                <a:rect b="b" l="l" r="r" t="t"/>
                <a:pathLst>
                  <a:path extrusionOk="0" h="3" w="4">
                    <a:moveTo>
                      <a:pt x="0" y="0"/>
                    </a:moveTo>
                    <a:cubicBezTo>
                      <a:pt x="0" y="2"/>
                      <a:pt x="2" y="3"/>
                      <a:pt x="4" y="3"/>
                    </a:cubicBezTo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3" name="Google Shape;2503;p30"/>
              <p:cNvSpPr/>
              <p:nvPr/>
            </p:nvSpPr>
            <p:spPr>
              <a:xfrm>
                <a:off x="3057" y="3137"/>
                <a:ext cx="1" cy="20"/>
              </a:xfrm>
              <a:custGeom>
                <a:rect b="b" l="l" r="r" t="t"/>
                <a:pathLst>
                  <a:path extrusionOk="0" h="4" w="120000">
                    <a:moveTo>
                      <a:pt x="0" y="4"/>
                    </a:moveTo>
                    <a:cubicBezTo>
                      <a:pt x="0" y="3"/>
                      <a:pt x="0" y="2"/>
                      <a:pt x="0" y="0"/>
                    </a:cubicBezTo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4" name="Google Shape;2504;p30"/>
              <p:cNvSpPr/>
              <p:nvPr/>
            </p:nvSpPr>
            <p:spPr>
              <a:xfrm>
                <a:off x="3052" y="3092"/>
                <a:ext cx="30" cy="15"/>
              </a:xfrm>
              <a:custGeom>
                <a:rect b="b" l="l" r="r" t="t"/>
                <a:pathLst>
                  <a:path extrusionOk="0" h="3" w="6">
                    <a:moveTo>
                      <a:pt x="0" y="0"/>
                    </a:moveTo>
                    <a:cubicBezTo>
                      <a:pt x="1" y="3"/>
                      <a:pt x="4" y="2"/>
                      <a:pt x="6" y="2"/>
                    </a:cubicBezTo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5" name="Google Shape;2505;p30"/>
              <p:cNvSpPr/>
              <p:nvPr/>
            </p:nvSpPr>
            <p:spPr>
              <a:xfrm>
                <a:off x="3087" y="3092"/>
                <a:ext cx="30" cy="10"/>
              </a:xfrm>
              <a:custGeom>
                <a:rect b="b" l="l" r="r" t="t"/>
                <a:pathLst>
                  <a:path extrusionOk="0" h="2" w="6">
                    <a:moveTo>
                      <a:pt x="0" y="2"/>
                    </a:moveTo>
                    <a:cubicBezTo>
                      <a:pt x="2" y="1"/>
                      <a:pt x="4" y="1"/>
                      <a:pt x="6" y="0"/>
                    </a:cubicBezTo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6" name="Google Shape;2506;p30"/>
              <p:cNvSpPr/>
              <p:nvPr/>
            </p:nvSpPr>
            <p:spPr>
              <a:xfrm>
                <a:off x="3027" y="3112"/>
                <a:ext cx="25" cy="10"/>
              </a:xfrm>
              <a:custGeom>
                <a:rect b="b" l="l" r="r" t="t"/>
                <a:pathLst>
                  <a:path extrusionOk="0" h="2" w="5">
                    <a:moveTo>
                      <a:pt x="0" y="2"/>
                    </a:moveTo>
                    <a:cubicBezTo>
                      <a:pt x="1" y="1"/>
                      <a:pt x="3" y="0"/>
                      <a:pt x="4" y="1"/>
                    </a:cubicBezTo>
                    <a:cubicBezTo>
                      <a:pt x="5" y="1"/>
                      <a:pt x="5" y="2"/>
                      <a:pt x="5" y="2"/>
                    </a:cubicBezTo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7" name="Google Shape;2507;p30"/>
              <p:cNvSpPr/>
              <p:nvPr/>
            </p:nvSpPr>
            <p:spPr>
              <a:xfrm>
                <a:off x="3062" y="3112"/>
                <a:ext cx="20" cy="15"/>
              </a:xfrm>
              <a:custGeom>
                <a:rect b="b" l="l" r="r" t="t"/>
                <a:pathLst>
                  <a:path extrusionOk="0" h="3" w="4">
                    <a:moveTo>
                      <a:pt x="0" y="3"/>
                    </a:moveTo>
                    <a:cubicBezTo>
                      <a:pt x="0" y="2"/>
                      <a:pt x="0" y="1"/>
                      <a:pt x="1" y="0"/>
                    </a:cubicBezTo>
                    <a:cubicBezTo>
                      <a:pt x="1" y="0"/>
                      <a:pt x="3" y="0"/>
                      <a:pt x="4" y="0"/>
                    </a:cubicBezTo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8" name="Google Shape;2508;p30"/>
              <p:cNvSpPr/>
              <p:nvPr/>
            </p:nvSpPr>
            <p:spPr>
              <a:xfrm>
                <a:off x="3102" y="2962"/>
                <a:ext cx="25" cy="140"/>
              </a:xfrm>
              <a:custGeom>
                <a:rect b="b" l="l" r="r" t="t"/>
                <a:pathLst>
                  <a:path extrusionOk="0" h="28" w="5">
                    <a:moveTo>
                      <a:pt x="2" y="0"/>
                    </a:moveTo>
                    <a:cubicBezTo>
                      <a:pt x="3" y="3"/>
                      <a:pt x="2" y="7"/>
                      <a:pt x="1" y="8"/>
                    </a:cubicBezTo>
                    <a:cubicBezTo>
                      <a:pt x="0" y="8"/>
                      <a:pt x="0" y="10"/>
                      <a:pt x="0" y="10"/>
                    </a:cubicBezTo>
                    <a:cubicBezTo>
                      <a:pt x="5" y="12"/>
                      <a:pt x="5" y="19"/>
                      <a:pt x="4" y="22"/>
                    </a:cubicBezTo>
                    <a:cubicBezTo>
                      <a:pt x="4" y="24"/>
                      <a:pt x="3" y="25"/>
                      <a:pt x="2" y="27"/>
                    </a:cubicBezTo>
                    <a:cubicBezTo>
                      <a:pt x="2" y="27"/>
                      <a:pt x="2" y="28"/>
                      <a:pt x="3" y="28"/>
                    </a:cubicBezTo>
                    <a:cubicBezTo>
                      <a:pt x="3" y="28"/>
                      <a:pt x="3" y="28"/>
                      <a:pt x="3" y="28"/>
                    </a:cubicBezTo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9" name="Google Shape;2509;p30"/>
              <p:cNvSpPr/>
              <p:nvPr/>
            </p:nvSpPr>
            <p:spPr>
              <a:xfrm>
                <a:off x="3117" y="2962"/>
                <a:ext cx="30" cy="135"/>
              </a:xfrm>
              <a:custGeom>
                <a:rect b="b" l="l" r="r" t="t"/>
                <a:pathLst>
                  <a:path extrusionOk="0" h="27" w="6">
                    <a:moveTo>
                      <a:pt x="3" y="27"/>
                    </a:moveTo>
                    <a:cubicBezTo>
                      <a:pt x="1" y="26"/>
                      <a:pt x="6" y="17"/>
                      <a:pt x="0" y="11"/>
                    </a:cubicBezTo>
                    <a:cubicBezTo>
                      <a:pt x="0" y="10"/>
                      <a:pt x="0" y="5"/>
                      <a:pt x="0" y="0"/>
                    </a:cubicBezTo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0" name="Google Shape;2510;p30"/>
              <p:cNvSpPr/>
              <p:nvPr/>
            </p:nvSpPr>
            <p:spPr>
              <a:xfrm>
                <a:off x="2997" y="2702"/>
                <a:ext cx="525" cy="260"/>
              </a:xfrm>
              <a:custGeom>
                <a:rect b="b" l="l" r="r" t="t"/>
                <a:pathLst>
                  <a:path extrusionOk="0" h="52" w="105">
                    <a:moveTo>
                      <a:pt x="0" y="52"/>
                    </a:moveTo>
                    <a:cubicBezTo>
                      <a:pt x="1" y="48"/>
                      <a:pt x="3" y="47"/>
                      <a:pt x="3" y="44"/>
                    </a:cubicBezTo>
                    <a:cubicBezTo>
                      <a:pt x="2" y="42"/>
                      <a:pt x="1" y="40"/>
                      <a:pt x="1" y="37"/>
                    </a:cubicBezTo>
                    <a:cubicBezTo>
                      <a:pt x="1" y="35"/>
                      <a:pt x="3" y="33"/>
                      <a:pt x="2" y="32"/>
                    </a:cubicBezTo>
                    <a:cubicBezTo>
                      <a:pt x="2" y="31"/>
                      <a:pt x="1" y="28"/>
                      <a:pt x="1" y="26"/>
                    </a:cubicBezTo>
                    <a:cubicBezTo>
                      <a:pt x="1" y="25"/>
                      <a:pt x="1" y="24"/>
                      <a:pt x="2" y="23"/>
                    </a:cubicBezTo>
                    <a:cubicBezTo>
                      <a:pt x="3" y="20"/>
                      <a:pt x="5" y="19"/>
                      <a:pt x="7" y="18"/>
                    </a:cubicBezTo>
                    <a:cubicBezTo>
                      <a:pt x="7" y="16"/>
                      <a:pt x="8" y="11"/>
                      <a:pt x="9" y="10"/>
                    </a:cubicBezTo>
                    <a:cubicBezTo>
                      <a:pt x="12" y="7"/>
                      <a:pt x="14" y="6"/>
                      <a:pt x="19" y="6"/>
                    </a:cubicBezTo>
                    <a:cubicBezTo>
                      <a:pt x="21" y="7"/>
                      <a:pt x="27" y="5"/>
                      <a:pt x="28" y="7"/>
                    </a:cubicBezTo>
                    <a:cubicBezTo>
                      <a:pt x="29" y="7"/>
                      <a:pt x="34" y="10"/>
                      <a:pt x="34" y="11"/>
                    </a:cubicBezTo>
                    <a:cubicBezTo>
                      <a:pt x="38" y="12"/>
                      <a:pt x="42" y="10"/>
                      <a:pt x="45" y="13"/>
                    </a:cubicBezTo>
                    <a:cubicBezTo>
                      <a:pt x="48" y="15"/>
                      <a:pt x="51" y="11"/>
                      <a:pt x="57" y="14"/>
                    </a:cubicBezTo>
                    <a:cubicBezTo>
                      <a:pt x="57" y="15"/>
                      <a:pt x="58" y="15"/>
                      <a:pt x="59" y="15"/>
                    </a:cubicBezTo>
                    <a:cubicBezTo>
                      <a:pt x="60" y="15"/>
                      <a:pt x="62" y="14"/>
                      <a:pt x="63" y="13"/>
                    </a:cubicBezTo>
                    <a:cubicBezTo>
                      <a:pt x="65" y="13"/>
                      <a:pt x="70" y="14"/>
                      <a:pt x="70" y="14"/>
                    </a:cubicBezTo>
                    <a:cubicBezTo>
                      <a:pt x="72" y="13"/>
                      <a:pt x="73" y="12"/>
                      <a:pt x="75" y="11"/>
                    </a:cubicBezTo>
                    <a:cubicBezTo>
                      <a:pt x="77" y="10"/>
                      <a:pt x="81" y="10"/>
                      <a:pt x="81" y="9"/>
                    </a:cubicBezTo>
                    <a:cubicBezTo>
                      <a:pt x="85" y="6"/>
                      <a:pt x="95" y="0"/>
                      <a:pt x="99" y="6"/>
                    </a:cubicBezTo>
                    <a:cubicBezTo>
                      <a:pt x="99" y="6"/>
                      <a:pt x="103" y="7"/>
                      <a:pt x="104" y="9"/>
                    </a:cubicBezTo>
                    <a:cubicBezTo>
                      <a:pt x="105" y="12"/>
                      <a:pt x="105" y="17"/>
                      <a:pt x="104" y="20"/>
                    </a:cubicBezTo>
                    <a:cubicBezTo>
                      <a:pt x="103" y="21"/>
                      <a:pt x="102" y="26"/>
                      <a:pt x="101" y="27"/>
                    </a:cubicBezTo>
                    <a:cubicBezTo>
                      <a:pt x="100" y="28"/>
                      <a:pt x="103" y="31"/>
                      <a:pt x="103" y="32"/>
                    </a:cubicBezTo>
                    <a:cubicBezTo>
                      <a:pt x="103" y="38"/>
                      <a:pt x="104" y="40"/>
                      <a:pt x="102" y="44"/>
                    </a:cubicBezTo>
                    <a:cubicBezTo>
                      <a:pt x="101" y="45"/>
                      <a:pt x="103" y="48"/>
                      <a:pt x="103" y="52"/>
                    </a:cubicBezTo>
                    <a:lnTo>
                      <a:pt x="87" y="52"/>
                    </a:lnTo>
                    <a:cubicBezTo>
                      <a:pt x="86" y="47"/>
                      <a:pt x="88" y="43"/>
                      <a:pt x="89" y="44"/>
                    </a:cubicBezTo>
                    <a:cubicBezTo>
                      <a:pt x="86" y="42"/>
                      <a:pt x="86" y="34"/>
                      <a:pt x="89" y="29"/>
                    </a:cubicBezTo>
                    <a:cubicBezTo>
                      <a:pt x="89" y="28"/>
                      <a:pt x="88" y="26"/>
                      <a:pt x="88" y="26"/>
                    </a:cubicBezTo>
                    <a:cubicBezTo>
                      <a:pt x="89" y="25"/>
                      <a:pt x="89" y="24"/>
                      <a:pt x="90" y="24"/>
                    </a:cubicBezTo>
                    <a:cubicBezTo>
                      <a:pt x="89" y="24"/>
                      <a:pt x="87" y="23"/>
                      <a:pt x="87" y="24"/>
                    </a:cubicBezTo>
                    <a:cubicBezTo>
                      <a:pt x="85" y="28"/>
                      <a:pt x="79" y="25"/>
                      <a:pt x="77" y="27"/>
                    </a:cubicBezTo>
                    <a:cubicBezTo>
                      <a:pt x="64" y="38"/>
                      <a:pt x="60" y="29"/>
                      <a:pt x="59" y="30"/>
                    </a:cubicBezTo>
                    <a:cubicBezTo>
                      <a:pt x="54" y="35"/>
                      <a:pt x="44" y="27"/>
                      <a:pt x="43" y="28"/>
                    </a:cubicBezTo>
                    <a:cubicBezTo>
                      <a:pt x="36" y="32"/>
                      <a:pt x="29" y="23"/>
                      <a:pt x="28" y="24"/>
                    </a:cubicBezTo>
                    <a:cubicBezTo>
                      <a:pt x="26" y="25"/>
                      <a:pt x="23" y="24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1" y="24"/>
                      <a:pt x="19" y="26"/>
                      <a:pt x="19" y="27"/>
                    </a:cubicBezTo>
                    <a:cubicBezTo>
                      <a:pt x="18" y="27"/>
                      <a:pt x="20" y="29"/>
                      <a:pt x="20" y="31"/>
                    </a:cubicBezTo>
                    <a:cubicBezTo>
                      <a:pt x="20" y="32"/>
                      <a:pt x="19" y="35"/>
                      <a:pt x="18" y="35"/>
                    </a:cubicBezTo>
                    <a:cubicBezTo>
                      <a:pt x="23" y="39"/>
                      <a:pt x="21" y="45"/>
                      <a:pt x="20" y="45"/>
                    </a:cubicBezTo>
                    <a:cubicBezTo>
                      <a:pt x="23" y="46"/>
                      <a:pt x="24" y="49"/>
                      <a:pt x="24" y="52"/>
                    </a:cubicBezTo>
                    <a:lnTo>
                      <a:pt x="0" y="52"/>
                    </a:lnTo>
                  </a:path>
                </a:pathLst>
              </a:custGeom>
              <a:solidFill>
                <a:srgbClr val="FF99CC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1" name="Google Shape;2511;p30"/>
              <p:cNvSpPr/>
              <p:nvPr/>
            </p:nvSpPr>
            <p:spPr>
              <a:xfrm>
                <a:off x="3077" y="2807"/>
                <a:ext cx="375" cy="155"/>
              </a:xfrm>
              <a:custGeom>
                <a:rect b="b" l="l" r="r" t="t"/>
                <a:pathLst>
                  <a:path extrusionOk="0" h="31" w="75">
                    <a:moveTo>
                      <a:pt x="72" y="31"/>
                    </a:moveTo>
                    <a:cubicBezTo>
                      <a:pt x="71" y="28"/>
                      <a:pt x="71" y="24"/>
                      <a:pt x="74" y="23"/>
                    </a:cubicBezTo>
                    <a:cubicBezTo>
                      <a:pt x="74" y="23"/>
                      <a:pt x="74" y="22"/>
                      <a:pt x="74" y="22"/>
                    </a:cubicBezTo>
                    <a:cubicBezTo>
                      <a:pt x="72" y="22"/>
                      <a:pt x="72" y="19"/>
                      <a:pt x="72" y="16"/>
                    </a:cubicBezTo>
                    <a:cubicBezTo>
                      <a:pt x="72" y="16"/>
                      <a:pt x="72" y="16"/>
                      <a:pt x="72" y="16"/>
                    </a:cubicBezTo>
                    <a:cubicBezTo>
                      <a:pt x="71" y="15"/>
                      <a:pt x="72" y="14"/>
                      <a:pt x="72" y="12"/>
                    </a:cubicBezTo>
                    <a:cubicBezTo>
                      <a:pt x="72" y="10"/>
                      <a:pt x="73" y="9"/>
                      <a:pt x="75" y="7"/>
                    </a:cubicBezTo>
                    <a:cubicBezTo>
                      <a:pt x="75" y="7"/>
                      <a:pt x="75" y="7"/>
                      <a:pt x="74" y="7"/>
                    </a:cubicBezTo>
                    <a:cubicBezTo>
                      <a:pt x="74" y="7"/>
                      <a:pt x="74" y="7"/>
                      <a:pt x="74" y="7"/>
                    </a:cubicBezTo>
                    <a:cubicBezTo>
                      <a:pt x="73" y="5"/>
                      <a:pt x="74" y="4"/>
                      <a:pt x="75" y="3"/>
                    </a:cubicBezTo>
                    <a:cubicBezTo>
                      <a:pt x="75" y="3"/>
                      <a:pt x="75" y="2"/>
                      <a:pt x="75" y="2"/>
                    </a:cubicBezTo>
                    <a:cubicBezTo>
                      <a:pt x="75" y="2"/>
                      <a:pt x="75" y="2"/>
                      <a:pt x="75" y="2"/>
                    </a:cubicBezTo>
                    <a:cubicBezTo>
                      <a:pt x="74" y="1"/>
                      <a:pt x="74" y="0"/>
                      <a:pt x="73" y="1"/>
                    </a:cubicBezTo>
                    <a:cubicBezTo>
                      <a:pt x="73" y="1"/>
                      <a:pt x="72" y="2"/>
                      <a:pt x="72" y="2"/>
                    </a:cubicBezTo>
                    <a:cubicBezTo>
                      <a:pt x="72" y="1"/>
                      <a:pt x="71" y="1"/>
                      <a:pt x="71" y="1"/>
                    </a:cubicBezTo>
                    <a:cubicBezTo>
                      <a:pt x="70" y="4"/>
                      <a:pt x="67" y="5"/>
                      <a:pt x="64" y="5"/>
                    </a:cubicBezTo>
                    <a:cubicBezTo>
                      <a:pt x="63" y="5"/>
                      <a:pt x="62" y="5"/>
                      <a:pt x="61" y="4"/>
                    </a:cubicBezTo>
                    <a:cubicBezTo>
                      <a:pt x="61" y="4"/>
                      <a:pt x="60" y="3"/>
                      <a:pt x="60" y="4"/>
                    </a:cubicBezTo>
                    <a:cubicBezTo>
                      <a:pt x="59" y="4"/>
                      <a:pt x="61" y="5"/>
                      <a:pt x="59" y="7"/>
                    </a:cubicBezTo>
                    <a:cubicBezTo>
                      <a:pt x="55" y="10"/>
                      <a:pt x="50" y="12"/>
                      <a:pt x="46" y="9"/>
                    </a:cubicBezTo>
                    <a:cubicBezTo>
                      <a:pt x="45" y="9"/>
                      <a:pt x="45" y="8"/>
                      <a:pt x="44" y="8"/>
                    </a:cubicBezTo>
                    <a:cubicBezTo>
                      <a:pt x="43" y="7"/>
                      <a:pt x="43" y="7"/>
                      <a:pt x="43" y="8"/>
                    </a:cubicBezTo>
                    <a:cubicBezTo>
                      <a:pt x="42" y="9"/>
                      <a:pt x="42" y="9"/>
                      <a:pt x="40" y="10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7" y="10"/>
                      <a:pt x="35" y="9"/>
                      <a:pt x="33" y="8"/>
                    </a:cubicBezTo>
                    <a:cubicBezTo>
                      <a:pt x="32" y="7"/>
                      <a:pt x="30" y="7"/>
                      <a:pt x="29" y="6"/>
                    </a:cubicBezTo>
                    <a:cubicBezTo>
                      <a:pt x="28" y="6"/>
                      <a:pt x="28" y="5"/>
                      <a:pt x="28" y="4"/>
                    </a:cubicBezTo>
                    <a:cubicBezTo>
                      <a:pt x="28" y="4"/>
                      <a:pt x="27" y="4"/>
                      <a:pt x="27" y="4"/>
                    </a:cubicBezTo>
                    <a:cubicBezTo>
                      <a:pt x="26" y="5"/>
                      <a:pt x="26" y="6"/>
                      <a:pt x="25" y="7"/>
                    </a:cubicBezTo>
                    <a:cubicBezTo>
                      <a:pt x="22" y="7"/>
                      <a:pt x="18" y="6"/>
                      <a:pt x="15" y="4"/>
                    </a:cubicBezTo>
                    <a:cubicBezTo>
                      <a:pt x="13" y="2"/>
                      <a:pt x="14" y="1"/>
                      <a:pt x="14" y="1"/>
                    </a:cubicBezTo>
                    <a:cubicBezTo>
                      <a:pt x="13" y="0"/>
                      <a:pt x="13" y="1"/>
                      <a:pt x="12" y="2"/>
                    </a:cubicBezTo>
                    <a:cubicBezTo>
                      <a:pt x="12" y="2"/>
                      <a:pt x="11" y="2"/>
                      <a:pt x="10" y="2"/>
                    </a:cubicBezTo>
                    <a:cubicBezTo>
                      <a:pt x="8" y="3"/>
                      <a:pt x="5" y="2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3" y="1"/>
                      <a:pt x="4" y="2"/>
                      <a:pt x="4" y="3"/>
                    </a:cubicBezTo>
                    <a:cubicBezTo>
                      <a:pt x="3" y="4"/>
                      <a:pt x="3" y="4"/>
                      <a:pt x="2" y="5"/>
                    </a:cubicBezTo>
                    <a:cubicBezTo>
                      <a:pt x="1" y="5"/>
                      <a:pt x="0" y="5"/>
                      <a:pt x="0" y="6"/>
                    </a:cubicBezTo>
                    <a:cubicBezTo>
                      <a:pt x="1" y="6"/>
                      <a:pt x="2" y="6"/>
                      <a:pt x="2" y="7"/>
                    </a:cubicBezTo>
                    <a:cubicBezTo>
                      <a:pt x="3" y="8"/>
                      <a:pt x="3" y="9"/>
                      <a:pt x="3" y="11"/>
                    </a:cubicBezTo>
                    <a:cubicBezTo>
                      <a:pt x="3" y="12"/>
                      <a:pt x="3" y="12"/>
                      <a:pt x="2" y="13"/>
                    </a:cubicBezTo>
                    <a:cubicBezTo>
                      <a:pt x="2" y="13"/>
                      <a:pt x="1" y="13"/>
                      <a:pt x="1" y="13"/>
                    </a:cubicBezTo>
                    <a:cubicBezTo>
                      <a:pt x="1" y="13"/>
                      <a:pt x="1" y="14"/>
                      <a:pt x="1" y="14"/>
                    </a:cubicBezTo>
                    <a:cubicBezTo>
                      <a:pt x="2" y="15"/>
                      <a:pt x="4" y="17"/>
                      <a:pt x="4" y="19"/>
                    </a:cubicBezTo>
                    <a:cubicBezTo>
                      <a:pt x="4" y="21"/>
                      <a:pt x="5" y="23"/>
                      <a:pt x="2" y="24"/>
                    </a:cubicBezTo>
                    <a:cubicBezTo>
                      <a:pt x="2" y="25"/>
                      <a:pt x="3" y="25"/>
                      <a:pt x="4" y="25"/>
                    </a:cubicBezTo>
                    <a:cubicBezTo>
                      <a:pt x="5" y="26"/>
                      <a:pt x="6" y="28"/>
                      <a:pt x="7" y="31"/>
                    </a:cubicBezTo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2" name="Google Shape;2512;p30"/>
              <p:cNvSpPr/>
              <p:nvPr/>
            </p:nvSpPr>
            <p:spPr>
              <a:xfrm>
                <a:off x="3042" y="2892"/>
                <a:ext cx="1" cy="15"/>
              </a:xfrm>
              <a:custGeom>
                <a:rect b="b" l="l" r="r" t="t"/>
                <a:pathLst>
                  <a:path extrusionOk="0" h="3" w="120000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3" name="Google Shape;2513;p30"/>
              <p:cNvSpPr/>
              <p:nvPr/>
            </p:nvSpPr>
            <p:spPr>
              <a:xfrm>
                <a:off x="3142" y="2797"/>
                <a:ext cx="0" cy="0"/>
              </a:xfrm>
              <a:prstGeom prst="rect">
                <a:avLst/>
              </a:prstGeom>
              <a:noFill/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4" name="Google Shape;2514;p30"/>
              <p:cNvSpPr/>
              <p:nvPr/>
            </p:nvSpPr>
            <p:spPr>
              <a:xfrm>
                <a:off x="3152" y="2767"/>
                <a:ext cx="10" cy="15"/>
              </a:xfrm>
              <a:custGeom>
                <a:rect b="b" l="l" r="r" t="t"/>
                <a:pathLst>
                  <a:path extrusionOk="0" h="3" w="2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5" name="Google Shape;2515;p30"/>
              <p:cNvSpPr/>
              <p:nvPr/>
            </p:nvSpPr>
            <p:spPr>
              <a:xfrm>
                <a:off x="3227" y="2782"/>
                <a:ext cx="5" cy="5"/>
              </a:xfrm>
              <a:custGeom>
                <a:rect b="b" l="l" r="r" t="t"/>
                <a:pathLst>
                  <a:path extrusionOk="0" h="1" w="1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6" name="Google Shape;2516;p30"/>
              <p:cNvSpPr/>
              <p:nvPr/>
            </p:nvSpPr>
            <p:spPr>
              <a:xfrm>
                <a:off x="3287" y="2782"/>
                <a:ext cx="5" cy="20"/>
              </a:xfrm>
              <a:custGeom>
                <a:rect b="b" l="l" r="r" t="t"/>
                <a:pathLst>
                  <a:path extrusionOk="0" h="4" w="1">
                    <a:moveTo>
                      <a:pt x="1" y="0"/>
                    </a:moveTo>
                    <a:cubicBezTo>
                      <a:pt x="1" y="2"/>
                      <a:pt x="0" y="3"/>
                      <a:pt x="0" y="4"/>
                    </a:cubicBezTo>
                    <a:cubicBezTo>
                      <a:pt x="0" y="4"/>
                      <a:pt x="1" y="4"/>
                      <a:pt x="1" y="4"/>
                    </a:cubicBezTo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7" name="Google Shape;2517;p30"/>
              <p:cNvSpPr/>
              <p:nvPr/>
            </p:nvSpPr>
            <p:spPr>
              <a:xfrm>
                <a:off x="3317" y="2802"/>
                <a:ext cx="0" cy="0"/>
              </a:xfrm>
              <a:prstGeom prst="rect">
                <a:avLst/>
              </a:prstGeom>
              <a:noFill/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8" name="Google Shape;2518;p30"/>
              <p:cNvSpPr/>
              <p:nvPr/>
            </p:nvSpPr>
            <p:spPr>
              <a:xfrm>
                <a:off x="3322" y="2802"/>
                <a:ext cx="0" cy="0"/>
              </a:xfrm>
              <a:prstGeom prst="rect">
                <a:avLst/>
              </a:prstGeom>
              <a:noFill/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9" name="Google Shape;2519;p30"/>
              <p:cNvSpPr/>
              <p:nvPr/>
            </p:nvSpPr>
            <p:spPr>
              <a:xfrm>
                <a:off x="3372" y="2822"/>
                <a:ext cx="5" cy="5"/>
              </a:xfrm>
              <a:custGeom>
                <a:rect b="b" l="l" r="r" t="t"/>
                <a:pathLst>
                  <a:path extrusionOk="0" h="1" w="1">
                    <a:moveTo>
                      <a:pt x="0" y="0"/>
                    </a:moveTo>
                    <a:cubicBezTo>
                      <a:pt x="0" y="0"/>
                      <a:pt x="0" y="1"/>
                      <a:pt x="1" y="1"/>
                    </a:cubicBezTo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0" name="Google Shape;2520;p30"/>
              <p:cNvSpPr/>
              <p:nvPr/>
            </p:nvSpPr>
            <p:spPr>
              <a:xfrm>
                <a:off x="3432" y="2802"/>
                <a:ext cx="1" cy="10"/>
              </a:xfrm>
              <a:custGeom>
                <a:rect b="b" l="l" r="r" t="t"/>
                <a:pathLst>
                  <a:path extrusionOk="0" h="2" w="120000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1" name="Google Shape;2521;p30"/>
              <p:cNvSpPr/>
              <p:nvPr/>
            </p:nvSpPr>
            <p:spPr>
              <a:xfrm>
                <a:off x="3407" y="2757"/>
                <a:ext cx="5" cy="10"/>
              </a:xfrm>
              <a:custGeom>
                <a:rect b="b" l="l" r="r" t="t"/>
                <a:pathLst>
                  <a:path extrusionOk="0" h="2" w="1">
                    <a:moveTo>
                      <a:pt x="0" y="0"/>
                    </a:moveTo>
                    <a:cubicBezTo>
                      <a:pt x="0" y="1"/>
                      <a:pt x="1" y="1"/>
                      <a:pt x="1" y="2"/>
                    </a:cubicBezTo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2" name="Google Shape;2522;p30"/>
              <p:cNvSpPr/>
              <p:nvPr/>
            </p:nvSpPr>
            <p:spPr>
              <a:xfrm>
                <a:off x="3087" y="2817"/>
                <a:ext cx="360" cy="145"/>
              </a:xfrm>
              <a:custGeom>
                <a:rect b="b" l="l" r="r" t="t"/>
                <a:pathLst>
                  <a:path extrusionOk="0" h="29" w="72">
                    <a:moveTo>
                      <a:pt x="6" y="29"/>
                    </a:moveTo>
                    <a:cubicBezTo>
                      <a:pt x="6" y="26"/>
                      <a:pt x="5" y="23"/>
                      <a:pt x="2" y="22"/>
                    </a:cubicBezTo>
                    <a:cubicBezTo>
                      <a:pt x="3" y="22"/>
                      <a:pt x="5" y="16"/>
                      <a:pt x="0" y="12"/>
                    </a:cubicBezTo>
                    <a:cubicBezTo>
                      <a:pt x="1" y="12"/>
                      <a:pt x="2" y="9"/>
                      <a:pt x="2" y="8"/>
                    </a:cubicBezTo>
                    <a:cubicBezTo>
                      <a:pt x="2" y="6"/>
                      <a:pt x="0" y="4"/>
                      <a:pt x="1" y="4"/>
                    </a:cubicBezTo>
                    <a:cubicBezTo>
                      <a:pt x="1" y="3"/>
                      <a:pt x="3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5" y="1"/>
                      <a:pt x="8" y="2"/>
                      <a:pt x="10" y="1"/>
                    </a:cubicBezTo>
                    <a:cubicBezTo>
                      <a:pt x="11" y="0"/>
                      <a:pt x="18" y="9"/>
                      <a:pt x="25" y="5"/>
                    </a:cubicBezTo>
                    <a:cubicBezTo>
                      <a:pt x="26" y="4"/>
                      <a:pt x="36" y="12"/>
                      <a:pt x="41" y="7"/>
                    </a:cubicBezTo>
                    <a:cubicBezTo>
                      <a:pt x="42" y="6"/>
                      <a:pt x="46" y="15"/>
                      <a:pt x="59" y="4"/>
                    </a:cubicBezTo>
                    <a:cubicBezTo>
                      <a:pt x="61" y="2"/>
                      <a:pt x="67" y="5"/>
                      <a:pt x="69" y="1"/>
                    </a:cubicBezTo>
                    <a:cubicBezTo>
                      <a:pt x="69" y="0"/>
                      <a:pt x="71" y="1"/>
                      <a:pt x="72" y="1"/>
                    </a:cubicBezTo>
                    <a:cubicBezTo>
                      <a:pt x="71" y="1"/>
                      <a:pt x="71" y="2"/>
                      <a:pt x="71" y="3"/>
                    </a:cubicBezTo>
                    <a:cubicBezTo>
                      <a:pt x="70" y="3"/>
                      <a:pt x="71" y="5"/>
                      <a:pt x="71" y="6"/>
                    </a:cubicBezTo>
                    <a:cubicBezTo>
                      <a:pt x="68" y="11"/>
                      <a:pt x="68" y="19"/>
                      <a:pt x="71" y="21"/>
                    </a:cubicBezTo>
                    <a:cubicBezTo>
                      <a:pt x="70" y="20"/>
                      <a:pt x="68" y="24"/>
                      <a:pt x="69" y="29"/>
                    </a:cubicBezTo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3" name="Google Shape;2523;p30"/>
              <p:cNvSpPr/>
              <p:nvPr/>
            </p:nvSpPr>
            <p:spPr>
              <a:xfrm>
                <a:off x="3142" y="2797"/>
                <a:ext cx="1" cy="15"/>
              </a:xfrm>
              <a:custGeom>
                <a:rect b="b" l="l" r="r" t="t"/>
                <a:pathLst>
                  <a:path extrusionOk="0" h="3" w="120000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4" name="Google Shape;2524;p30"/>
              <p:cNvSpPr/>
              <p:nvPr/>
            </p:nvSpPr>
            <p:spPr>
              <a:xfrm>
                <a:off x="3117" y="2772"/>
                <a:ext cx="10" cy="5"/>
              </a:xfrm>
              <a:custGeom>
                <a:rect b="b" l="l" r="r" t="t"/>
                <a:pathLst>
                  <a:path extrusionOk="0" h="1" w="2">
                    <a:moveTo>
                      <a:pt x="0" y="0"/>
                    </a:moveTo>
                    <a:cubicBezTo>
                      <a:pt x="1" y="0"/>
                      <a:pt x="1" y="1"/>
                      <a:pt x="2" y="1"/>
                    </a:cubicBezTo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5" name="Google Shape;2525;p30"/>
              <p:cNvSpPr/>
              <p:nvPr/>
            </p:nvSpPr>
            <p:spPr>
              <a:xfrm>
                <a:off x="3102" y="2747"/>
                <a:ext cx="15" cy="25"/>
              </a:xfrm>
              <a:custGeom>
                <a:rect b="b" l="l" r="r" t="t"/>
                <a:pathLst>
                  <a:path extrusionOk="0" h="5" w="3">
                    <a:moveTo>
                      <a:pt x="0" y="0"/>
                    </a:moveTo>
                    <a:cubicBezTo>
                      <a:pt x="0" y="2"/>
                      <a:pt x="0" y="3"/>
                      <a:pt x="0" y="4"/>
                    </a:cubicBezTo>
                    <a:cubicBezTo>
                      <a:pt x="1" y="5"/>
                      <a:pt x="2" y="5"/>
                      <a:pt x="3" y="5"/>
                    </a:cubicBezTo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6" name="Google Shape;2526;p30"/>
              <p:cNvSpPr/>
              <p:nvPr/>
            </p:nvSpPr>
            <p:spPr>
              <a:xfrm>
                <a:off x="3147" y="2802"/>
                <a:ext cx="1" cy="10"/>
              </a:xfrm>
              <a:custGeom>
                <a:rect b="b" l="l" r="r" t="t"/>
                <a:pathLst>
                  <a:path extrusionOk="0" h="2" w="120000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7" name="Google Shape;2527;p30"/>
              <p:cNvSpPr/>
              <p:nvPr/>
            </p:nvSpPr>
            <p:spPr>
              <a:xfrm>
                <a:off x="3212" y="2817"/>
                <a:ext cx="1" cy="10"/>
              </a:xfrm>
              <a:custGeom>
                <a:rect b="b" l="l" r="r" t="t"/>
                <a:pathLst>
                  <a:path extrusionOk="0" h="2" w="120000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8" name="Google Shape;2528;p30"/>
              <p:cNvSpPr/>
              <p:nvPr/>
            </p:nvSpPr>
            <p:spPr>
              <a:xfrm>
                <a:off x="3217" y="2792"/>
                <a:ext cx="20" cy="10"/>
              </a:xfrm>
              <a:custGeom>
                <a:rect b="b" l="l" r="r" t="t"/>
                <a:pathLst>
                  <a:path extrusionOk="0" h="2" w="4">
                    <a:moveTo>
                      <a:pt x="1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2" y="1"/>
                      <a:pt x="3" y="1"/>
                      <a:pt x="4" y="1"/>
                    </a:cubicBezTo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9" name="Google Shape;2529;p30"/>
              <p:cNvSpPr/>
              <p:nvPr/>
            </p:nvSpPr>
            <p:spPr>
              <a:xfrm>
                <a:off x="3247" y="2797"/>
                <a:ext cx="0" cy="0"/>
              </a:xfrm>
              <a:prstGeom prst="rect">
                <a:avLst/>
              </a:prstGeom>
              <a:noFill/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0" name="Google Shape;2530;p30"/>
              <p:cNvSpPr/>
              <p:nvPr/>
            </p:nvSpPr>
            <p:spPr>
              <a:xfrm>
                <a:off x="3272" y="2797"/>
                <a:ext cx="10" cy="10"/>
              </a:xfrm>
              <a:custGeom>
                <a:rect b="b" l="l" r="r" t="t"/>
                <a:pathLst>
                  <a:path extrusionOk="0" h="2" w="2">
                    <a:moveTo>
                      <a:pt x="0" y="1"/>
                    </a:moveTo>
                    <a:cubicBezTo>
                      <a:pt x="0" y="1"/>
                      <a:pt x="1" y="2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1" name="Google Shape;2531;p30"/>
              <p:cNvSpPr/>
              <p:nvPr/>
            </p:nvSpPr>
            <p:spPr>
              <a:xfrm>
                <a:off x="3287" y="2782"/>
                <a:ext cx="1" cy="15"/>
              </a:xfrm>
              <a:custGeom>
                <a:rect b="b" l="l" r="r" t="t"/>
                <a:pathLst>
                  <a:path extrusionOk="0" h="3" w="120000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2" name="Google Shape;2532;p30"/>
              <p:cNvSpPr/>
              <p:nvPr/>
            </p:nvSpPr>
            <p:spPr>
              <a:xfrm>
                <a:off x="3212" y="2797"/>
                <a:ext cx="45" cy="45"/>
              </a:xfrm>
              <a:custGeom>
                <a:rect b="b" l="l" r="r" t="t"/>
                <a:pathLst>
                  <a:path extrusionOk="0" h="9" w="9">
                    <a:moveTo>
                      <a:pt x="9" y="1"/>
                    </a:moveTo>
                    <a:cubicBezTo>
                      <a:pt x="7" y="1"/>
                      <a:pt x="3" y="0"/>
                      <a:pt x="1" y="2"/>
                    </a:cubicBezTo>
                    <a:cubicBezTo>
                      <a:pt x="0" y="3"/>
                      <a:pt x="1" y="5"/>
                      <a:pt x="1" y="6"/>
                    </a:cubicBezTo>
                    <a:cubicBezTo>
                      <a:pt x="1" y="7"/>
                      <a:pt x="1" y="8"/>
                      <a:pt x="2" y="9"/>
                    </a:cubicBezTo>
                    <a:cubicBezTo>
                      <a:pt x="3" y="9"/>
                      <a:pt x="3" y="9"/>
                      <a:pt x="4" y="9"/>
                    </a:cubicBezTo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3" name="Google Shape;2533;p30"/>
              <p:cNvSpPr/>
              <p:nvPr/>
            </p:nvSpPr>
            <p:spPr>
              <a:xfrm>
                <a:off x="3287" y="2807"/>
                <a:ext cx="10" cy="15"/>
              </a:xfrm>
              <a:custGeom>
                <a:rect b="b" l="l" r="r" t="t"/>
                <a:pathLst>
                  <a:path extrusionOk="0" h="3" w="2">
                    <a:moveTo>
                      <a:pt x="2" y="0"/>
                    </a:move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2"/>
                      <a:pt x="0" y="3"/>
                    </a:cubicBezTo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4" name="Google Shape;2534;p30"/>
              <p:cNvSpPr/>
              <p:nvPr/>
            </p:nvSpPr>
            <p:spPr>
              <a:xfrm>
                <a:off x="3292" y="2827"/>
                <a:ext cx="5" cy="15"/>
              </a:xfrm>
              <a:custGeom>
                <a:rect b="b" l="l" r="r" t="t"/>
                <a:pathLst>
                  <a:path extrusionOk="0" h="3" w="1">
                    <a:moveTo>
                      <a:pt x="0" y="0"/>
                    </a:moveTo>
                    <a:cubicBezTo>
                      <a:pt x="0" y="1"/>
                      <a:pt x="0" y="2"/>
                      <a:pt x="1" y="3"/>
                    </a:cubicBezTo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5" name="Google Shape;2535;p30"/>
              <p:cNvSpPr/>
              <p:nvPr/>
            </p:nvSpPr>
            <p:spPr>
              <a:xfrm>
                <a:off x="3287" y="2832"/>
                <a:ext cx="5" cy="15"/>
              </a:xfrm>
              <a:custGeom>
                <a:rect b="b" l="l" r="r" t="t"/>
                <a:pathLst>
                  <a:path extrusionOk="0" h="3" w="1">
                    <a:moveTo>
                      <a:pt x="0" y="0"/>
                    </a:moveTo>
                    <a:cubicBezTo>
                      <a:pt x="0" y="1"/>
                      <a:pt x="0" y="2"/>
                      <a:pt x="1" y="3"/>
                    </a:cubicBezTo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6" name="Google Shape;2536;p30"/>
              <p:cNvSpPr/>
              <p:nvPr/>
            </p:nvSpPr>
            <p:spPr>
              <a:xfrm>
                <a:off x="3272" y="2807"/>
                <a:ext cx="15" cy="10"/>
              </a:xfrm>
              <a:custGeom>
                <a:rect b="b" l="l" r="r" t="t"/>
                <a:pathLst>
                  <a:path extrusionOk="0" h="2" w="3">
                    <a:moveTo>
                      <a:pt x="0" y="0"/>
                    </a:moveTo>
                    <a:cubicBezTo>
                      <a:pt x="2" y="0"/>
                      <a:pt x="2" y="1"/>
                      <a:pt x="3" y="2"/>
                    </a:cubicBezTo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7" name="Google Shape;2537;p30"/>
              <p:cNvSpPr/>
              <p:nvPr/>
            </p:nvSpPr>
            <p:spPr>
              <a:xfrm>
                <a:off x="3287" y="2822"/>
                <a:ext cx="1" cy="5"/>
              </a:xfrm>
              <a:custGeom>
                <a:rect b="b" l="l" r="r" t="t"/>
                <a:pathLst>
                  <a:path extrusionOk="0" h="1" w="120000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8" name="Google Shape;2538;p30"/>
              <p:cNvSpPr/>
              <p:nvPr/>
            </p:nvSpPr>
            <p:spPr>
              <a:xfrm>
                <a:off x="3347" y="2782"/>
                <a:ext cx="5" cy="15"/>
              </a:xfrm>
              <a:custGeom>
                <a:rect b="b" l="l" r="r" t="t"/>
                <a:pathLst>
                  <a:path extrusionOk="0" h="3" w="1">
                    <a:moveTo>
                      <a:pt x="1" y="0"/>
                    </a:moveTo>
                    <a:cubicBezTo>
                      <a:pt x="1" y="1"/>
                      <a:pt x="1" y="1"/>
                      <a:pt x="1" y="2"/>
                    </a:cubicBezTo>
                    <a:cubicBezTo>
                      <a:pt x="1" y="3"/>
                      <a:pt x="0" y="3"/>
                      <a:pt x="0" y="3"/>
                    </a:cubicBezTo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9" name="Google Shape;2539;p30"/>
              <p:cNvSpPr/>
              <p:nvPr/>
            </p:nvSpPr>
            <p:spPr>
              <a:xfrm>
                <a:off x="3292" y="2802"/>
                <a:ext cx="10" cy="1"/>
              </a:xfrm>
              <a:custGeom>
                <a:rect b="b" l="l" r="r" t="t"/>
                <a:pathLst>
                  <a:path extrusionOk="0" h="120000" w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0" name="Google Shape;2540;p30"/>
              <p:cNvSpPr/>
              <p:nvPr/>
            </p:nvSpPr>
            <p:spPr>
              <a:xfrm>
                <a:off x="3297" y="2802"/>
                <a:ext cx="20" cy="5"/>
              </a:xfrm>
              <a:custGeom>
                <a:rect b="b" l="l" r="r" t="t"/>
                <a:pathLst>
                  <a:path extrusionOk="0" h="1" w="4">
                    <a:moveTo>
                      <a:pt x="0" y="1"/>
                    </a:moveTo>
                    <a:cubicBezTo>
                      <a:pt x="2" y="0"/>
                      <a:pt x="3" y="0"/>
                      <a:pt x="4" y="0"/>
                    </a:cubicBezTo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1" name="Google Shape;2541;p30"/>
              <p:cNvSpPr/>
              <p:nvPr/>
            </p:nvSpPr>
            <p:spPr>
              <a:xfrm>
                <a:off x="3342" y="2802"/>
                <a:ext cx="0" cy="0"/>
              </a:xfrm>
              <a:prstGeom prst="rect">
                <a:avLst/>
              </a:prstGeom>
              <a:noFill/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2" name="Google Shape;2542;p30"/>
              <p:cNvSpPr/>
              <p:nvPr/>
            </p:nvSpPr>
            <p:spPr>
              <a:xfrm>
                <a:off x="3347" y="2802"/>
                <a:ext cx="15" cy="5"/>
              </a:xfrm>
              <a:custGeom>
                <a:rect b="b" l="l" r="r" t="t"/>
                <a:pathLst>
                  <a:path extrusionOk="0" h="1" w="3">
                    <a:moveTo>
                      <a:pt x="0" y="0"/>
                    </a:moveTo>
                    <a:cubicBezTo>
                      <a:pt x="1" y="0"/>
                      <a:pt x="2" y="0"/>
                      <a:pt x="3" y="1"/>
                    </a:cubicBezTo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3" name="Google Shape;2543;p30"/>
              <p:cNvSpPr/>
              <p:nvPr/>
            </p:nvSpPr>
            <p:spPr>
              <a:xfrm>
                <a:off x="3362" y="2807"/>
                <a:ext cx="5" cy="5"/>
              </a:xfrm>
              <a:custGeom>
                <a:rect b="b" l="l" r="r" t="t"/>
                <a:pathLst>
                  <a:path extrusionOk="0" h="1" w="1">
                    <a:moveTo>
                      <a:pt x="0" y="0"/>
                    </a:moveTo>
                    <a:cubicBezTo>
                      <a:pt x="1" y="0"/>
                      <a:pt x="1" y="1"/>
                      <a:pt x="1" y="1"/>
                    </a:cubicBezTo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4" name="Google Shape;2544;p30"/>
              <p:cNvSpPr/>
              <p:nvPr/>
            </p:nvSpPr>
            <p:spPr>
              <a:xfrm>
                <a:off x="3372" y="2817"/>
                <a:ext cx="5" cy="10"/>
              </a:xfrm>
              <a:custGeom>
                <a:rect b="b" l="l" r="r" t="t"/>
                <a:pathLst>
                  <a:path extrusionOk="0" h="2" w="1">
                    <a:moveTo>
                      <a:pt x="0" y="0"/>
                    </a:moveTo>
                    <a:cubicBezTo>
                      <a:pt x="0" y="0"/>
                      <a:pt x="1" y="1"/>
                      <a:pt x="1" y="2"/>
                    </a:cubicBezTo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5" name="Google Shape;2545;p30"/>
              <p:cNvSpPr/>
              <p:nvPr/>
            </p:nvSpPr>
            <p:spPr>
              <a:xfrm>
                <a:off x="3362" y="2792"/>
                <a:ext cx="10" cy="15"/>
              </a:xfrm>
              <a:custGeom>
                <a:rect b="b" l="l" r="r" t="t"/>
                <a:pathLst>
                  <a:path extrusionOk="0" h="3" w="2">
                    <a:moveTo>
                      <a:pt x="2" y="0"/>
                    </a:moveTo>
                    <a:cubicBezTo>
                      <a:pt x="2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3"/>
                    </a:cubicBezTo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6" name="Google Shape;2546;p30"/>
              <p:cNvSpPr/>
              <p:nvPr/>
            </p:nvSpPr>
            <p:spPr>
              <a:xfrm>
                <a:off x="3367" y="2807"/>
                <a:ext cx="1" cy="1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7" name="Google Shape;2547;p30"/>
              <p:cNvSpPr/>
              <p:nvPr/>
            </p:nvSpPr>
            <p:spPr>
              <a:xfrm>
                <a:off x="3352" y="2777"/>
                <a:ext cx="15" cy="15"/>
              </a:xfrm>
              <a:custGeom>
                <a:rect b="b" l="l" r="r" t="t"/>
                <a:pathLst>
                  <a:path extrusionOk="0" h="3" w="3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3"/>
                      <a:pt x="2" y="3"/>
                      <a:pt x="3" y="3"/>
                    </a:cubicBezTo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8" name="Google Shape;2548;p30"/>
              <p:cNvSpPr/>
              <p:nvPr/>
            </p:nvSpPr>
            <p:spPr>
              <a:xfrm>
                <a:off x="3402" y="2762"/>
                <a:ext cx="10" cy="15"/>
              </a:xfrm>
              <a:custGeom>
                <a:rect b="b" l="l" r="r" t="t"/>
                <a:pathLst>
                  <a:path extrusionOk="0" h="3" w="2">
                    <a:moveTo>
                      <a:pt x="0" y="0"/>
                    </a:moveTo>
                    <a:cubicBezTo>
                      <a:pt x="1" y="0"/>
                      <a:pt x="1" y="1"/>
                      <a:pt x="2" y="2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2" y="3"/>
                      <a:pt x="1" y="3"/>
                      <a:pt x="1" y="3"/>
                    </a:cubicBezTo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9" name="Google Shape;2549;p30"/>
              <p:cNvSpPr/>
              <p:nvPr/>
            </p:nvSpPr>
            <p:spPr>
              <a:xfrm>
                <a:off x="3402" y="2782"/>
                <a:ext cx="5" cy="5"/>
              </a:xfrm>
              <a:custGeom>
                <a:rect b="b" l="l" r="r" t="t"/>
                <a:pathLst>
                  <a:path extrusionOk="0" h="1" w="1">
                    <a:moveTo>
                      <a:pt x="0" y="1"/>
                    </a:moveTo>
                    <a:cubicBezTo>
                      <a:pt x="0" y="0"/>
                      <a:pt x="1" y="0"/>
                      <a:pt x="1" y="0"/>
                    </a:cubicBezTo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0" name="Google Shape;2550;p30"/>
              <p:cNvSpPr/>
              <p:nvPr/>
            </p:nvSpPr>
            <p:spPr>
              <a:xfrm>
                <a:off x="3407" y="2782"/>
                <a:ext cx="20" cy="15"/>
              </a:xfrm>
              <a:custGeom>
                <a:rect b="b" l="l" r="r" t="t"/>
                <a:pathLst>
                  <a:path extrusionOk="0" h="3" w="4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3" y="0"/>
                      <a:pt x="4" y="2"/>
                      <a:pt x="4" y="3"/>
                    </a:cubicBezTo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1" name="Google Shape;2551;p30"/>
              <p:cNvSpPr/>
              <p:nvPr/>
            </p:nvSpPr>
            <p:spPr>
              <a:xfrm>
                <a:off x="3432" y="2797"/>
                <a:ext cx="5" cy="15"/>
              </a:xfrm>
              <a:custGeom>
                <a:rect b="b" l="l" r="r" t="t"/>
                <a:pathLst>
                  <a:path extrusionOk="0" h="3" w="1">
                    <a:moveTo>
                      <a:pt x="0" y="0"/>
                    </a:moveTo>
                    <a:cubicBezTo>
                      <a:pt x="1" y="1"/>
                      <a:pt x="1" y="2"/>
                      <a:pt x="1" y="3"/>
                    </a:cubicBezTo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2" name="Google Shape;2552;p30"/>
              <p:cNvSpPr/>
              <p:nvPr/>
            </p:nvSpPr>
            <p:spPr>
              <a:xfrm>
                <a:off x="3422" y="2767"/>
                <a:ext cx="10" cy="25"/>
              </a:xfrm>
              <a:custGeom>
                <a:rect b="b" l="l" r="r" t="t"/>
                <a:pathLst>
                  <a:path extrusionOk="0" h="5" w="2">
                    <a:moveTo>
                      <a:pt x="2" y="0"/>
                    </a:moveTo>
                    <a:cubicBezTo>
                      <a:pt x="1" y="1"/>
                      <a:pt x="0" y="2"/>
                      <a:pt x="0" y="3"/>
                    </a:cubicBezTo>
                    <a:cubicBezTo>
                      <a:pt x="0" y="3"/>
                      <a:pt x="1" y="4"/>
                      <a:pt x="1" y="5"/>
                    </a:cubicBezTo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3" name="Google Shape;2553;p30"/>
              <p:cNvSpPr/>
              <p:nvPr/>
            </p:nvSpPr>
            <p:spPr>
              <a:xfrm>
                <a:off x="3412" y="2767"/>
                <a:ext cx="15" cy="5"/>
              </a:xfrm>
              <a:custGeom>
                <a:rect b="b" l="l" r="r" t="t"/>
                <a:pathLst>
                  <a:path extrusionOk="0" h="1" w="3">
                    <a:moveTo>
                      <a:pt x="0" y="0"/>
                    </a:move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4" name="Google Shape;2554;p30"/>
              <p:cNvSpPr/>
              <p:nvPr/>
            </p:nvSpPr>
            <p:spPr>
              <a:xfrm>
                <a:off x="3452" y="2807"/>
                <a:ext cx="15" cy="10"/>
              </a:xfrm>
              <a:custGeom>
                <a:rect b="b" l="l" r="r" t="t"/>
                <a:pathLst>
                  <a:path extrusionOk="0" h="2" w="3">
                    <a:moveTo>
                      <a:pt x="2" y="0"/>
                    </a:moveTo>
                    <a:cubicBezTo>
                      <a:pt x="2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5" name="Google Shape;2555;p30"/>
              <p:cNvSpPr/>
              <p:nvPr/>
            </p:nvSpPr>
            <p:spPr>
              <a:xfrm>
                <a:off x="3477" y="2737"/>
                <a:ext cx="5" cy="10"/>
              </a:xfrm>
              <a:custGeom>
                <a:rect b="b" l="l" r="r" t="t"/>
                <a:pathLst>
                  <a:path extrusionOk="0" h="2" w="1">
                    <a:moveTo>
                      <a:pt x="1" y="0"/>
                    </a:moveTo>
                    <a:cubicBezTo>
                      <a:pt x="0" y="0"/>
                      <a:pt x="0" y="1"/>
                      <a:pt x="0" y="2"/>
                    </a:cubicBezTo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6" name="Google Shape;2556;p30"/>
              <p:cNvSpPr/>
              <p:nvPr/>
            </p:nvSpPr>
            <p:spPr>
              <a:xfrm>
                <a:off x="3477" y="2747"/>
                <a:ext cx="0" cy="0"/>
              </a:xfrm>
              <a:prstGeom prst="rect">
                <a:avLst/>
              </a:prstGeom>
              <a:noFill/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7" name="Google Shape;2557;p30"/>
              <p:cNvSpPr/>
              <p:nvPr/>
            </p:nvSpPr>
            <p:spPr>
              <a:xfrm>
                <a:off x="3472" y="2747"/>
                <a:ext cx="0" cy="5"/>
              </a:xfrm>
              <a:prstGeom prst="rect">
                <a:avLst/>
              </a:prstGeom>
              <a:noFill/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8" name="Google Shape;2558;p30"/>
              <p:cNvSpPr/>
              <p:nvPr/>
            </p:nvSpPr>
            <p:spPr>
              <a:xfrm>
                <a:off x="3502" y="2802"/>
                <a:ext cx="10" cy="1"/>
              </a:xfrm>
              <a:custGeom>
                <a:rect b="b" l="l" r="r" t="t"/>
                <a:pathLst>
                  <a:path extrusionOk="0" h="120000"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9" name="Google Shape;2559;p30"/>
              <p:cNvSpPr/>
              <p:nvPr/>
            </p:nvSpPr>
            <p:spPr>
              <a:xfrm>
                <a:off x="3477" y="2807"/>
                <a:ext cx="15" cy="10"/>
              </a:xfrm>
              <a:custGeom>
                <a:rect b="b" l="l" r="r" t="t"/>
                <a:pathLst>
                  <a:path extrusionOk="0" h="2" w="3">
                    <a:moveTo>
                      <a:pt x="0" y="2"/>
                    </a:moveTo>
                    <a:cubicBezTo>
                      <a:pt x="0" y="1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0" name="Google Shape;2560;p30"/>
              <p:cNvSpPr/>
              <p:nvPr/>
            </p:nvSpPr>
            <p:spPr>
              <a:xfrm>
                <a:off x="3492" y="2807"/>
                <a:ext cx="15" cy="1"/>
              </a:xfrm>
              <a:custGeom>
                <a:rect b="b" l="l" r="r" t="t"/>
                <a:pathLst>
                  <a:path extrusionOk="0" h="120000"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1" name="Google Shape;2561;p30"/>
              <p:cNvSpPr/>
              <p:nvPr/>
            </p:nvSpPr>
            <p:spPr>
              <a:xfrm>
                <a:off x="3487" y="2837"/>
                <a:ext cx="5" cy="0"/>
              </a:xfrm>
              <a:prstGeom prst="rect">
                <a:avLst/>
              </a:prstGeom>
              <a:noFill/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2" name="Google Shape;2562;p30"/>
              <p:cNvSpPr/>
              <p:nvPr/>
            </p:nvSpPr>
            <p:spPr>
              <a:xfrm>
                <a:off x="3452" y="2842"/>
                <a:ext cx="10" cy="1"/>
              </a:xfrm>
              <a:custGeom>
                <a:rect b="b" l="l" r="r" t="t"/>
                <a:pathLst>
                  <a:path extrusionOk="0" h="120000"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3" name="Google Shape;2563;p30"/>
              <p:cNvSpPr/>
              <p:nvPr/>
            </p:nvSpPr>
            <p:spPr>
              <a:xfrm>
                <a:off x="3482" y="2842"/>
                <a:ext cx="15" cy="1"/>
              </a:xfrm>
              <a:custGeom>
                <a:rect b="b" l="l" r="r" t="t"/>
                <a:pathLst>
                  <a:path extrusionOk="0" h="120000" w="3">
                    <a:moveTo>
                      <a:pt x="3" y="0"/>
                    </a:moveTo>
                    <a:cubicBezTo>
                      <a:pt x="2" y="0"/>
                      <a:pt x="1" y="0"/>
                      <a:pt x="0" y="0"/>
                    </a:cubicBezTo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4" name="Google Shape;2564;p30"/>
              <p:cNvSpPr/>
              <p:nvPr/>
            </p:nvSpPr>
            <p:spPr>
              <a:xfrm>
                <a:off x="3467" y="2842"/>
                <a:ext cx="15" cy="30"/>
              </a:xfrm>
              <a:custGeom>
                <a:rect b="b" l="l" r="r" t="t"/>
                <a:pathLst>
                  <a:path extrusionOk="0" h="6" w="3">
                    <a:moveTo>
                      <a:pt x="3" y="0"/>
                    </a:moveTo>
                    <a:cubicBezTo>
                      <a:pt x="2" y="1"/>
                      <a:pt x="1" y="1"/>
                      <a:pt x="1" y="1"/>
                    </a:cubicBezTo>
                    <a:cubicBezTo>
                      <a:pt x="0" y="3"/>
                      <a:pt x="1" y="5"/>
                      <a:pt x="1" y="6"/>
                    </a:cubicBezTo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5" name="Google Shape;2565;p30"/>
              <p:cNvSpPr/>
              <p:nvPr/>
            </p:nvSpPr>
            <p:spPr>
              <a:xfrm>
                <a:off x="3472" y="2872"/>
                <a:ext cx="1" cy="10"/>
              </a:xfrm>
              <a:custGeom>
                <a:rect b="b" l="l" r="r" t="t"/>
                <a:pathLst>
                  <a:path extrusionOk="0" h="2" w="120000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6" name="Google Shape;2566;p30"/>
              <p:cNvSpPr/>
              <p:nvPr/>
            </p:nvSpPr>
            <p:spPr>
              <a:xfrm>
                <a:off x="3447" y="2902"/>
                <a:ext cx="20" cy="15"/>
              </a:xfrm>
              <a:custGeom>
                <a:rect b="b" l="l" r="r" t="t"/>
                <a:pathLst>
                  <a:path extrusionOk="0" h="3" w="4">
                    <a:moveTo>
                      <a:pt x="3" y="0"/>
                    </a:moveTo>
                    <a:cubicBezTo>
                      <a:pt x="3" y="1"/>
                      <a:pt x="4" y="1"/>
                      <a:pt x="4" y="2"/>
                    </a:cubicBezTo>
                    <a:cubicBezTo>
                      <a:pt x="4" y="2"/>
                      <a:pt x="4" y="2"/>
                      <a:pt x="3" y="2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7" name="Google Shape;2567;p30"/>
              <p:cNvSpPr/>
              <p:nvPr/>
            </p:nvSpPr>
            <p:spPr>
              <a:xfrm>
                <a:off x="3472" y="2892"/>
                <a:ext cx="25" cy="25"/>
              </a:xfrm>
              <a:custGeom>
                <a:rect b="b" l="l" r="r" t="t"/>
                <a:pathLst>
                  <a:path extrusionOk="0" h="5" w="5">
                    <a:moveTo>
                      <a:pt x="0" y="0"/>
                    </a:moveTo>
                    <a:cubicBezTo>
                      <a:pt x="0" y="2"/>
                      <a:pt x="0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ubicBezTo>
                      <a:pt x="3" y="5"/>
                      <a:pt x="4" y="5"/>
                      <a:pt x="5" y="5"/>
                    </a:cubicBezTo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8" name="Google Shape;2568;p30"/>
              <p:cNvSpPr/>
              <p:nvPr/>
            </p:nvSpPr>
            <p:spPr>
              <a:xfrm>
                <a:off x="3107" y="2832"/>
                <a:ext cx="330" cy="415"/>
              </a:xfrm>
              <a:custGeom>
                <a:rect b="b" l="l" r="r" t="t"/>
                <a:pathLst>
                  <a:path extrusionOk="0" h="83" w="66">
                    <a:moveTo>
                      <a:pt x="1" y="72"/>
                    </a:moveTo>
                    <a:cubicBezTo>
                      <a:pt x="1" y="72"/>
                      <a:pt x="10" y="83"/>
                      <a:pt x="13" y="79"/>
                    </a:cubicBezTo>
                    <a:cubicBezTo>
                      <a:pt x="16" y="75"/>
                      <a:pt x="15" y="72"/>
                      <a:pt x="14" y="70"/>
                    </a:cubicBezTo>
                    <a:cubicBezTo>
                      <a:pt x="12" y="68"/>
                      <a:pt x="11" y="67"/>
                      <a:pt x="11" y="64"/>
                    </a:cubicBezTo>
                    <a:cubicBezTo>
                      <a:pt x="12" y="62"/>
                      <a:pt x="12" y="60"/>
                      <a:pt x="14" y="62"/>
                    </a:cubicBezTo>
                    <a:cubicBezTo>
                      <a:pt x="15" y="64"/>
                      <a:pt x="19" y="68"/>
                      <a:pt x="21" y="70"/>
                    </a:cubicBezTo>
                    <a:cubicBezTo>
                      <a:pt x="23" y="72"/>
                      <a:pt x="33" y="77"/>
                      <a:pt x="35" y="77"/>
                    </a:cubicBezTo>
                    <a:cubicBezTo>
                      <a:pt x="38" y="77"/>
                      <a:pt x="46" y="77"/>
                      <a:pt x="48" y="76"/>
                    </a:cubicBezTo>
                    <a:cubicBezTo>
                      <a:pt x="50" y="76"/>
                      <a:pt x="59" y="76"/>
                      <a:pt x="61" y="75"/>
                    </a:cubicBezTo>
                    <a:cubicBezTo>
                      <a:pt x="62" y="74"/>
                      <a:pt x="64" y="72"/>
                      <a:pt x="65" y="71"/>
                    </a:cubicBezTo>
                    <a:cubicBezTo>
                      <a:pt x="65" y="69"/>
                      <a:pt x="65" y="63"/>
                      <a:pt x="65" y="62"/>
                    </a:cubicBezTo>
                    <a:cubicBezTo>
                      <a:pt x="65" y="61"/>
                      <a:pt x="66" y="31"/>
                      <a:pt x="66" y="27"/>
                    </a:cubicBezTo>
                    <a:cubicBezTo>
                      <a:pt x="66" y="24"/>
                      <a:pt x="64" y="20"/>
                      <a:pt x="64" y="16"/>
                    </a:cubicBezTo>
                    <a:cubicBezTo>
                      <a:pt x="64" y="12"/>
                      <a:pt x="65" y="8"/>
                      <a:pt x="64" y="6"/>
                    </a:cubicBezTo>
                    <a:cubicBezTo>
                      <a:pt x="63" y="4"/>
                      <a:pt x="66" y="0"/>
                      <a:pt x="62" y="0"/>
                    </a:cubicBezTo>
                    <a:cubicBezTo>
                      <a:pt x="59" y="1"/>
                      <a:pt x="52" y="2"/>
                      <a:pt x="53" y="4"/>
                    </a:cubicBezTo>
                    <a:cubicBezTo>
                      <a:pt x="53" y="7"/>
                      <a:pt x="54" y="15"/>
                      <a:pt x="54" y="18"/>
                    </a:cubicBezTo>
                    <a:cubicBezTo>
                      <a:pt x="54" y="21"/>
                      <a:pt x="56" y="27"/>
                      <a:pt x="56" y="30"/>
                    </a:cubicBezTo>
                    <a:cubicBezTo>
                      <a:pt x="56" y="33"/>
                      <a:pt x="56" y="40"/>
                      <a:pt x="56" y="43"/>
                    </a:cubicBezTo>
                    <a:cubicBezTo>
                      <a:pt x="55" y="46"/>
                      <a:pt x="55" y="55"/>
                      <a:pt x="55" y="59"/>
                    </a:cubicBezTo>
                    <a:cubicBezTo>
                      <a:pt x="55" y="62"/>
                      <a:pt x="54" y="66"/>
                      <a:pt x="52" y="68"/>
                    </a:cubicBezTo>
                    <a:cubicBezTo>
                      <a:pt x="49" y="69"/>
                      <a:pt x="45" y="69"/>
                      <a:pt x="42" y="69"/>
                    </a:cubicBezTo>
                    <a:cubicBezTo>
                      <a:pt x="39" y="68"/>
                      <a:pt x="36" y="68"/>
                      <a:pt x="32" y="66"/>
                    </a:cubicBezTo>
                    <a:cubicBezTo>
                      <a:pt x="28" y="65"/>
                      <a:pt x="22" y="63"/>
                      <a:pt x="20" y="61"/>
                    </a:cubicBezTo>
                    <a:cubicBezTo>
                      <a:pt x="18" y="59"/>
                      <a:pt x="15" y="55"/>
                      <a:pt x="11" y="56"/>
                    </a:cubicBezTo>
                    <a:cubicBezTo>
                      <a:pt x="7" y="56"/>
                      <a:pt x="3" y="59"/>
                      <a:pt x="4" y="62"/>
                    </a:cubicBezTo>
                    <a:cubicBezTo>
                      <a:pt x="5" y="66"/>
                      <a:pt x="7" y="69"/>
                      <a:pt x="9" y="71"/>
                    </a:cubicBezTo>
                    <a:cubicBezTo>
                      <a:pt x="10" y="72"/>
                      <a:pt x="12" y="75"/>
                      <a:pt x="11" y="76"/>
                    </a:cubicBezTo>
                    <a:cubicBezTo>
                      <a:pt x="10" y="76"/>
                      <a:pt x="8" y="76"/>
                      <a:pt x="7" y="75"/>
                    </a:cubicBezTo>
                    <a:cubicBezTo>
                      <a:pt x="5" y="73"/>
                      <a:pt x="5" y="71"/>
                      <a:pt x="3" y="71"/>
                    </a:cubicBezTo>
                    <a:cubicBezTo>
                      <a:pt x="2" y="71"/>
                      <a:pt x="0" y="69"/>
                      <a:pt x="0" y="71"/>
                    </a:cubicBezTo>
                    <a:cubicBezTo>
                      <a:pt x="1" y="72"/>
                      <a:pt x="1" y="72"/>
                      <a:pt x="1" y="72"/>
                    </a:cubicBezTo>
                  </a:path>
                </a:pathLst>
              </a:custGeom>
              <a:solidFill>
                <a:srgbClr val="FF99CC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9" name="Google Shape;2569;p30"/>
              <p:cNvSpPr/>
              <p:nvPr/>
            </p:nvSpPr>
            <p:spPr>
              <a:xfrm>
                <a:off x="3447" y="2917"/>
                <a:ext cx="20" cy="15"/>
              </a:xfrm>
              <a:custGeom>
                <a:rect b="b" l="l" r="r" t="t"/>
                <a:pathLst>
                  <a:path extrusionOk="0" h="3" w="4">
                    <a:moveTo>
                      <a:pt x="0" y="1"/>
                    </a:moveTo>
                    <a:cubicBezTo>
                      <a:pt x="1" y="1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1"/>
                    </a:cubicBezTo>
                    <a:cubicBezTo>
                      <a:pt x="4" y="1"/>
                      <a:pt x="4" y="2"/>
                      <a:pt x="4" y="3"/>
                    </a:cubicBezTo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0" name="Google Shape;2570;p30"/>
              <p:cNvSpPr/>
              <p:nvPr/>
            </p:nvSpPr>
            <p:spPr>
              <a:xfrm>
                <a:off x="3467" y="2917"/>
                <a:ext cx="30" cy="20"/>
              </a:xfrm>
              <a:custGeom>
                <a:rect b="b" l="l" r="r" t="t"/>
                <a:pathLst>
                  <a:path extrusionOk="0" h="4" w="6">
                    <a:moveTo>
                      <a:pt x="6" y="1"/>
                    </a:moveTo>
                    <a:cubicBezTo>
                      <a:pt x="6" y="1"/>
                      <a:pt x="5" y="1"/>
                      <a:pt x="5" y="1"/>
                    </a:cubicBezTo>
                    <a:cubicBezTo>
                      <a:pt x="5" y="0"/>
                      <a:pt x="4" y="0"/>
                      <a:pt x="4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1"/>
                      <a:pt x="0" y="3"/>
                      <a:pt x="0" y="4"/>
                    </a:cubicBezTo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1" name="Google Shape;2571;p30"/>
              <p:cNvSpPr/>
              <p:nvPr/>
            </p:nvSpPr>
            <p:spPr>
              <a:xfrm>
                <a:off x="3182" y="2962"/>
                <a:ext cx="340" cy="465"/>
              </a:xfrm>
              <a:custGeom>
                <a:rect b="b" l="l" r="r" t="t"/>
                <a:pathLst>
                  <a:path extrusionOk="0" h="93" w="68">
                    <a:moveTo>
                      <a:pt x="50" y="0"/>
                    </a:moveTo>
                    <a:cubicBezTo>
                      <a:pt x="50" y="0"/>
                      <a:pt x="50" y="1"/>
                      <a:pt x="51" y="2"/>
                    </a:cubicBezTo>
                    <a:cubicBezTo>
                      <a:pt x="52" y="4"/>
                      <a:pt x="49" y="10"/>
                      <a:pt x="52" y="12"/>
                    </a:cubicBezTo>
                    <a:cubicBezTo>
                      <a:pt x="50" y="11"/>
                      <a:pt x="49" y="18"/>
                      <a:pt x="51" y="24"/>
                    </a:cubicBezTo>
                    <a:cubicBezTo>
                      <a:pt x="50" y="23"/>
                      <a:pt x="48" y="26"/>
                      <a:pt x="48" y="28"/>
                    </a:cubicBezTo>
                    <a:cubicBezTo>
                      <a:pt x="47" y="30"/>
                      <a:pt x="46" y="32"/>
                      <a:pt x="47" y="35"/>
                    </a:cubicBezTo>
                    <a:cubicBezTo>
                      <a:pt x="47" y="35"/>
                      <a:pt x="46" y="36"/>
                      <a:pt x="44" y="39"/>
                    </a:cubicBezTo>
                    <a:cubicBezTo>
                      <a:pt x="44" y="40"/>
                      <a:pt x="44" y="44"/>
                      <a:pt x="43" y="45"/>
                    </a:cubicBezTo>
                    <a:cubicBezTo>
                      <a:pt x="43" y="45"/>
                      <a:pt x="41" y="45"/>
                      <a:pt x="40" y="46"/>
                    </a:cubicBezTo>
                    <a:cubicBezTo>
                      <a:pt x="37" y="47"/>
                      <a:pt x="35" y="54"/>
                      <a:pt x="33" y="51"/>
                    </a:cubicBezTo>
                    <a:cubicBezTo>
                      <a:pt x="31" y="50"/>
                      <a:pt x="31" y="48"/>
                      <a:pt x="29" y="47"/>
                    </a:cubicBezTo>
                    <a:cubicBezTo>
                      <a:pt x="26" y="47"/>
                      <a:pt x="25" y="47"/>
                      <a:pt x="25" y="47"/>
                    </a:cubicBezTo>
                    <a:cubicBezTo>
                      <a:pt x="24" y="46"/>
                      <a:pt x="24" y="44"/>
                      <a:pt x="23" y="44"/>
                    </a:cubicBezTo>
                    <a:cubicBezTo>
                      <a:pt x="17" y="41"/>
                      <a:pt x="11" y="40"/>
                      <a:pt x="7" y="45"/>
                    </a:cubicBezTo>
                    <a:cubicBezTo>
                      <a:pt x="0" y="52"/>
                      <a:pt x="5" y="62"/>
                      <a:pt x="8" y="69"/>
                    </a:cubicBezTo>
                    <a:cubicBezTo>
                      <a:pt x="8" y="71"/>
                      <a:pt x="10" y="70"/>
                      <a:pt x="11" y="71"/>
                    </a:cubicBezTo>
                    <a:cubicBezTo>
                      <a:pt x="9" y="70"/>
                      <a:pt x="8" y="72"/>
                      <a:pt x="8" y="74"/>
                    </a:cubicBezTo>
                    <a:cubicBezTo>
                      <a:pt x="7" y="81"/>
                      <a:pt x="13" y="85"/>
                      <a:pt x="13" y="92"/>
                    </a:cubicBezTo>
                    <a:cubicBezTo>
                      <a:pt x="13" y="92"/>
                      <a:pt x="13" y="92"/>
                      <a:pt x="13" y="92"/>
                    </a:cubicBezTo>
                    <a:cubicBezTo>
                      <a:pt x="13" y="93"/>
                      <a:pt x="13" y="92"/>
                      <a:pt x="14" y="93"/>
                    </a:cubicBezTo>
                    <a:cubicBezTo>
                      <a:pt x="14" y="93"/>
                      <a:pt x="14" y="93"/>
                      <a:pt x="14" y="92"/>
                    </a:cubicBezTo>
                    <a:cubicBezTo>
                      <a:pt x="15" y="93"/>
                      <a:pt x="16" y="93"/>
                      <a:pt x="16" y="92"/>
                    </a:cubicBezTo>
                    <a:cubicBezTo>
                      <a:pt x="16" y="93"/>
                      <a:pt x="17" y="93"/>
                      <a:pt x="17" y="93"/>
                    </a:cubicBezTo>
                    <a:lnTo>
                      <a:pt x="17" y="92"/>
                    </a:lnTo>
                    <a:cubicBezTo>
                      <a:pt x="17" y="91"/>
                      <a:pt x="17" y="85"/>
                      <a:pt x="17" y="78"/>
                    </a:cubicBezTo>
                    <a:cubicBezTo>
                      <a:pt x="20" y="78"/>
                      <a:pt x="20" y="75"/>
                      <a:pt x="21" y="74"/>
                    </a:cubicBezTo>
                    <a:cubicBezTo>
                      <a:pt x="22" y="71"/>
                      <a:pt x="22" y="67"/>
                      <a:pt x="21" y="66"/>
                    </a:cubicBezTo>
                    <a:cubicBezTo>
                      <a:pt x="22" y="66"/>
                      <a:pt x="23" y="68"/>
                      <a:pt x="24" y="68"/>
                    </a:cubicBezTo>
                    <a:cubicBezTo>
                      <a:pt x="29" y="69"/>
                      <a:pt x="32" y="67"/>
                      <a:pt x="35" y="68"/>
                    </a:cubicBezTo>
                    <a:cubicBezTo>
                      <a:pt x="42" y="69"/>
                      <a:pt x="43" y="64"/>
                      <a:pt x="47" y="64"/>
                    </a:cubicBezTo>
                    <a:cubicBezTo>
                      <a:pt x="52" y="62"/>
                      <a:pt x="54" y="52"/>
                      <a:pt x="55" y="52"/>
                    </a:cubicBezTo>
                    <a:cubicBezTo>
                      <a:pt x="63" y="52"/>
                      <a:pt x="63" y="41"/>
                      <a:pt x="63" y="40"/>
                    </a:cubicBezTo>
                    <a:lnTo>
                      <a:pt x="63" y="36"/>
                    </a:lnTo>
                    <a:cubicBezTo>
                      <a:pt x="68" y="32"/>
                      <a:pt x="65" y="24"/>
                      <a:pt x="65" y="23"/>
                    </a:cubicBezTo>
                    <a:cubicBezTo>
                      <a:pt x="68" y="20"/>
                      <a:pt x="64" y="14"/>
                      <a:pt x="64" y="13"/>
                    </a:cubicBezTo>
                    <a:cubicBezTo>
                      <a:pt x="67" y="10"/>
                      <a:pt x="63" y="5"/>
                      <a:pt x="64" y="3"/>
                    </a:cubicBezTo>
                    <a:cubicBezTo>
                      <a:pt x="65" y="2"/>
                      <a:pt x="65" y="1"/>
                      <a:pt x="66" y="0"/>
                    </a:cubicBezTo>
                    <a:lnTo>
                      <a:pt x="50" y="0"/>
                    </a:lnTo>
                  </a:path>
                </a:pathLst>
              </a:custGeom>
              <a:solidFill>
                <a:srgbClr val="FF99CC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2" name="Google Shape;2572;p30"/>
              <p:cNvSpPr/>
              <p:nvPr/>
            </p:nvSpPr>
            <p:spPr>
              <a:xfrm>
                <a:off x="3202" y="2962"/>
                <a:ext cx="310" cy="465"/>
              </a:xfrm>
              <a:custGeom>
                <a:rect b="b" l="l" r="r" t="t"/>
                <a:pathLst>
                  <a:path extrusionOk="0" h="93" w="62">
                    <a:moveTo>
                      <a:pt x="61" y="0"/>
                    </a:moveTo>
                    <a:cubicBezTo>
                      <a:pt x="61" y="1"/>
                      <a:pt x="60" y="2"/>
                      <a:pt x="59" y="2"/>
                    </a:cubicBezTo>
                    <a:cubicBezTo>
                      <a:pt x="58" y="2"/>
                      <a:pt x="59" y="4"/>
                      <a:pt x="60" y="6"/>
                    </a:cubicBezTo>
                    <a:cubicBezTo>
                      <a:pt x="60" y="8"/>
                      <a:pt x="60" y="9"/>
                      <a:pt x="60" y="10"/>
                    </a:cubicBezTo>
                    <a:cubicBezTo>
                      <a:pt x="60" y="12"/>
                      <a:pt x="59" y="12"/>
                      <a:pt x="59" y="13"/>
                    </a:cubicBezTo>
                    <a:cubicBezTo>
                      <a:pt x="58" y="13"/>
                      <a:pt x="59" y="13"/>
                      <a:pt x="59" y="14"/>
                    </a:cubicBezTo>
                    <a:cubicBezTo>
                      <a:pt x="60" y="14"/>
                      <a:pt x="60" y="15"/>
                      <a:pt x="60" y="15"/>
                    </a:cubicBezTo>
                    <a:cubicBezTo>
                      <a:pt x="61" y="17"/>
                      <a:pt x="62" y="19"/>
                      <a:pt x="61" y="22"/>
                    </a:cubicBezTo>
                    <a:cubicBezTo>
                      <a:pt x="61" y="23"/>
                      <a:pt x="60" y="23"/>
                      <a:pt x="59" y="24"/>
                    </a:cubicBezTo>
                    <a:cubicBezTo>
                      <a:pt x="59" y="24"/>
                      <a:pt x="59" y="24"/>
                      <a:pt x="59" y="24"/>
                    </a:cubicBezTo>
                    <a:cubicBezTo>
                      <a:pt x="61" y="25"/>
                      <a:pt x="61" y="27"/>
                      <a:pt x="61" y="29"/>
                    </a:cubicBezTo>
                    <a:cubicBezTo>
                      <a:pt x="61" y="31"/>
                      <a:pt x="61" y="34"/>
                      <a:pt x="58" y="35"/>
                    </a:cubicBezTo>
                    <a:cubicBezTo>
                      <a:pt x="57" y="35"/>
                      <a:pt x="56" y="36"/>
                      <a:pt x="58" y="37"/>
                    </a:cubicBezTo>
                    <a:cubicBezTo>
                      <a:pt x="59" y="37"/>
                      <a:pt x="58" y="45"/>
                      <a:pt x="56" y="49"/>
                    </a:cubicBezTo>
                    <a:cubicBezTo>
                      <a:pt x="55" y="51"/>
                      <a:pt x="52" y="51"/>
                      <a:pt x="50" y="50"/>
                    </a:cubicBezTo>
                    <a:cubicBezTo>
                      <a:pt x="50" y="51"/>
                      <a:pt x="50" y="52"/>
                      <a:pt x="50" y="52"/>
                    </a:cubicBezTo>
                    <a:cubicBezTo>
                      <a:pt x="49" y="55"/>
                      <a:pt x="47" y="59"/>
                      <a:pt x="45" y="62"/>
                    </a:cubicBezTo>
                    <a:cubicBezTo>
                      <a:pt x="44" y="62"/>
                      <a:pt x="44" y="63"/>
                      <a:pt x="43" y="63"/>
                    </a:cubicBezTo>
                    <a:cubicBezTo>
                      <a:pt x="43" y="63"/>
                      <a:pt x="43" y="63"/>
                      <a:pt x="43" y="63"/>
                    </a:cubicBezTo>
                    <a:cubicBezTo>
                      <a:pt x="42" y="63"/>
                      <a:pt x="42" y="62"/>
                      <a:pt x="41" y="62"/>
                    </a:cubicBezTo>
                    <a:cubicBezTo>
                      <a:pt x="41" y="62"/>
                      <a:pt x="41" y="62"/>
                      <a:pt x="40" y="62"/>
                    </a:cubicBezTo>
                    <a:cubicBezTo>
                      <a:pt x="38" y="66"/>
                      <a:pt x="34" y="68"/>
                      <a:pt x="30" y="67"/>
                    </a:cubicBezTo>
                    <a:cubicBezTo>
                      <a:pt x="29" y="67"/>
                      <a:pt x="29" y="66"/>
                      <a:pt x="29" y="65"/>
                    </a:cubicBezTo>
                    <a:cubicBezTo>
                      <a:pt x="29" y="65"/>
                      <a:pt x="28" y="65"/>
                      <a:pt x="28" y="65"/>
                    </a:cubicBezTo>
                    <a:cubicBezTo>
                      <a:pt x="27" y="66"/>
                      <a:pt x="28" y="67"/>
                      <a:pt x="26" y="67"/>
                    </a:cubicBezTo>
                    <a:cubicBezTo>
                      <a:pt x="26" y="67"/>
                      <a:pt x="26" y="68"/>
                      <a:pt x="26" y="68"/>
                    </a:cubicBezTo>
                    <a:cubicBezTo>
                      <a:pt x="25" y="68"/>
                      <a:pt x="24" y="68"/>
                      <a:pt x="23" y="68"/>
                    </a:cubicBezTo>
                    <a:cubicBezTo>
                      <a:pt x="21" y="67"/>
                      <a:pt x="19" y="67"/>
                      <a:pt x="17" y="65"/>
                    </a:cubicBezTo>
                    <a:cubicBezTo>
                      <a:pt x="17" y="65"/>
                      <a:pt x="16" y="64"/>
                      <a:pt x="15" y="64"/>
                    </a:cubicBezTo>
                    <a:cubicBezTo>
                      <a:pt x="15" y="64"/>
                      <a:pt x="15" y="64"/>
                      <a:pt x="15" y="65"/>
                    </a:cubicBezTo>
                    <a:cubicBezTo>
                      <a:pt x="15" y="66"/>
                      <a:pt x="16" y="67"/>
                      <a:pt x="16" y="68"/>
                    </a:cubicBezTo>
                    <a:cubicBezTo>
                      <a:pt x="17" y="72"/>
                      <a:pt x="16" y="75"/>
                      <a:pt x="14" y="77"/>
                    </a:cubicBezTo>
                    <a:cubicBezTo>
                      <a:pt x="13" y="77"/>
                      <a:pt x="13" y="77"/>
                      <a:pt x="13" y="77"/>
                    </a:cubicBezTo>
                    <a:cubicBezTo>
                      <a:pt x="12" y="78"/>
                      <a:pt x="13" y="79"/>
                      <a:pt x="12" y="81"/>
                    </a:cubicBezTo>
                    <a:cubicBezTo>
                      <a:pt x="12" y="81"/>
                      <a:pt x="12" y="81"/>
                      <a:pt x="12" y="81"/>
                    </a:cubicBezTo>
                    <a:cubicBezTo>
                      <a:pt x="12" y="85"/>
                      <a:pt x="12" y="89"/>
                      <a:pt x="13" y="93"/>
                    </a:cubicBezTo>
                    <a:cubicBezTo>
                      <a:pt x="13" y="93"/>
                      <a:pt x="12" y="93"/>
                      <a:pt x="12" y="92"/>
                    </a:cubicBezTo>
                    <a:cubicBezTo>
                      <a:pt x="12" y="92"/>
                      <a:pt x="11" y="93"/>
                      <a:pt x="10" y="92"/>
                    </a:cubicBezTo>
                    <a:cubicBezTo>
                      <a:pt x="10" y="93"/>
                      <a:pt x="10" y="93"/>
                      <a:pt x="9" y="92"/>
                    </a:cubicBezTo>
                    <a:cubicBezTo>
                      <a:pt x="9" y="92"/>
                      <a:pt x="9" y="92"/>
                      <a:pt x="9" y="93"/>
                    </a:cubicBezTo>
                    <a:lnTo>
                      <a:pt x="9" y="93"/>
                    </a:lnTo>
                    <a:cubicBezTo>
                      <a:pt x="10" y="89"/>
                      <a:pt x="7" y="84"/>
                      <a:pt x="6" y="82"/>
                    </a:cubicBezTo>
                    <a:cubicBezTo>
                      <a:pt x="5" y="79"/>
                      <a:pt x="4" y="76"/>
                      <a:pt x="5" y="73"/>
                    </a:cubicBezTo>
                    <a:cubicBezTo>
                      <a:pt x="6" y="71"/>
                      <a:pt x="8" y="72"/>
                      <a:pt x="9" y="71"/>
                    </a:cubicBezTo>
                    <a:cubicBezTo>
                      <a:pt x="9" y="71"/>
                      <a:pt x="9" y="70"/>
                      <a:pt x="8" y="70"/>
                    </a:cubicBezTo>
                    <a:cubicBezTo>
                      <a:pt x="7" y="69"/>
                      <a:pt x="5" y="69"/>
                      <a:pt x="5" y="68"/>
                    </a:cubicBezTo>
                    <a:cubicBezTo>
                      <a:pt x="2" y="63"/>
                      <a:pt x="0" y="56"/>
                      <a:pt x="1" y="50"/>
                    </a:cubicBezTo>
                    <a:cubicBezTo>
                      <a:pt x="2" y="46"/>
                      <a:pt x="5" y="43"/>
                      <a:pt x="9" y="42"/>
                    </a:cubicBezTo>
                    <a:cubicBezTo>
                      <a:pt x="11" y="42"/>
                      <a:pt x="13" y="42"/>
                      <a:pt x="15" y="43"/>
                    </a:cubicBezTo>
                    <a:cubicBezTo>
                      <a:pt x="17" y="43"/>
                      <a:pt x="18" y="44"/>
                      <a:pt x="19" y="45"/>
                    </a:cubicBezTo>
                    <a:cubicBezTo>
                      <a:pt x="20" y="46"/>
                      <a:pt x="19" y="47"/>
                      <a:pt x="20" y="47"/>
                    </a:cubicBezTo>
                    <a:cubicBezTo>
                      <a:pt x="22" y="48"/>
                      <a:pt x="22" y="47"/>
                      <a:pt x="26" y="49"/>
                    </a:cubicBezTo>
                    <a:cubicBezTo>
                      <a:pt x="27" y="50"/>
                      <a:pt x="29" y="52"/>
                      <a:pt x="29" y="53"/>
                    </a:cubicBezTo>
                    <a:cubicBezTo>
                      <a:pt x="30" y="53"/>
                      <a:pt x="31" y="53"/>
                      <a:pt x="31" y="53"/>
                    </a:cubicBezTo>
                    <a:cubicBezTo>
                      <a:pt x="32" y="52"/>
                      <a:pt x="33" y="50"/>
                      <a:pt x="35" y="48"/>
                    </a:cubicBezTo>
                    <a:cubicBezTo>
                      <a:pt x="35" y="48"/>
                      <a:pt x="35" y="48"/>
                      <a:pt x="35" y="48"/>
                    </a:cubicBezTo>
                    <a:cubicBezTo>
                      <a:pt x="36" y="46"/>
                      <a:pt x="39" y="45"/>
                      <a:pt x="41" y="46"/>
                    </a:cubicBezTo>
                    <a:cubicBezTo>
                      <a:pt x="42" y="45"/>
                      <a:pt x="41" y="44"/>
                      <a:pt x="40" y="44"/>
                    </a:cubicBezTo>
                    <a:cubicBezTo>
                      <a:pt x="40" y="41"/>
                      <a:pt x="41" y="40"/>
                      <a:pt x="42" y="38"/>
                    </a:cubicBezTo>
                    <a:cubicBezTo>
                      <a:pt x="43" y="36"/>
                      <a:pt x="44" y="34"/>
                      <a:pt x="45" y="34"/>
                    </a:cubicBezTo>
                    <a:cubicBezTo>
                      <a:pt x="45" y="34"/>
                      <a:pt x="45" y="33"/>
                      <a:pt x="45" y="33"/>
                    </a:cubicBezTo>
                    <a:cubicBezTo>
                      <a:pt x="43" y="33"/>
                      <a:pt x="44" y="30"/>
                      <a:pt x="44" y="28"/>
                    </a:cubicBezTo>
                    <a:cubicBezTo>
                      <a:pt x="45" y="27"/>
                      <a:pt x="45" y="26"/>
                      <a:pt x="47" y="25"/>
                    </a:cubicBezTo>
                    <a:cubicBezTo>
                      <a:pt x="48" y="25"/>
                      <a:pt x="48" y="25"/>
                      <a:pt x="49" y="24"/>
                    </a:cubicBezTo>
                    <a:cubicBezTo>
                      <a:pt x="49" y="24"/>
                      <a:pt x="49" y="24"/>
                      <a:pt x="49" y="24"/>
                    </a:cubicBezTo>
                    <a:cubicBezTo>
                      <a:pt x="48" y="23"/>
                      <a:pt x="47" y="23"/>
                      <a:pt x="47" y="23"/>
                    </a:cubicBezTo>
                    <a:cubicBezTo>
                      <a:pt x="46" y="19"/>
                      <a:pt x="46" y="15"/>
                      <a:pt x="48" y="13"/>
                    </a:cubicBezTo>
                    <a:cubicBezTo>
                      <a:pt x="48" y="13"/>
                      <a:pt x="50" y="13"/>
                      <a:pt x="49" y="12"/>
                    </a:cubicBezTo>
                    <a:cubicBezTo>
                      <a:pt x="49" y="11"/>
                      <a:pt x="48" y="11"/>
                      <a:pt x="48" y="11"/>
                    </a:cubicBezTo>
                    <a:cubicBezTo>
                      <a:pt x="47" y="9"/>
                      <a:pt x="47" y="8"/>
                      <a:pt x="48" y="6"/>
                    </a:cubicBezTo>
                    <a:cubicBezTo>
                      <a:pt x="48" y="5"/>
                      <a:pt x="48" y="4"/>
                      <a:pt x="50" y="3"/>
                    </a:cubicBezTo>
                    <a:cubicBezTo>
                      <a:pt x="50" y="3"/>
                      <a:pt x="49" y="2"/>
                      <a:pt x="49" y="2"/>
                    </a:cubicBezTo>
                    <a:cubicBezTo>
                      <a:pt x="47" y="2"/>
                      <a:pt x="47" y="1"/>
                      <a:pt x="47" y="0"/>
                    </a:cubicBezTo>
                    <a:lnTo>
                      <a:pt x="61" y="0"/>
                    </a:lnTo>
                  </a:path>
                </a:pathLst>
              </a:custGeom>
              <a:solidFill>
                <a:srgbClr val="FF99CC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3" name="Google Shape;2573;p30"/>
              <p:cNvSpPr/>
              <p:nvPr/>
            </p:nvSpPr>
            <p:spPr>
              <a:xfrm>
                <a:off x="3307" y="3242"/>
                <a:ext cx="10" cy="10"/>
              </a:xfrm>
              <a:custGeom>
                <a:rect b="b" l="l" r="r" t="t"/>
                <a:pathLst>
                  <a:path extrusionOk="0" h="2" w="2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4" name="Google Shape;2574;p30"/>
              <p:cNvSpPr/>
              <p:nvPr/>
            </p:nvSpPr>
            <p:spPr>
              <a:xfrm>
                <a:off x="3267" y="3247"/>
                <a:ext cx="25" cy="40"/>
              </a:xfrm>
              <a:custGeom>
                <a:rect b="b" l="l" r="r" t="t"/>
                <a:pathLst>
                  <a:path extrusionOk="0" h="8" w="5">
                    <a:moveTo>
                      <a:pt x="0" y="0"/>
                    </a:moveTo>
                    <a:cubicBezTo>
                      <a:pt x="2" y="2"/>
                      <a:pt x="1" y="6"/>
                      <a:pt x="5" y="8"/>
                    </a:cubicBezTo>
                    <a:cubicBezTo>
                      <a:pt x="4" y="8"/>
                      <a:pt x="3" y="7"/>
                      <a:pt x="2" y="7"/>
                    </a:cubicBezTo>
                    <a:cubicBezTo>
                      <a:pt x="2" y="7"/>
                      <a:pt x="2" y="7"/>
                      <a:pt x="2" y="8"/>
                    </a:cubicBezTo>
                    <a:cubicBezTo>
                      <a:pt x="2" y="8"/>
                      <a:pt x="1" y="8"/>
                      <a:pt x="1" y="7"/>
                    </a:cubicBezTo>
                    <a:cubicBezTo>
                      <a:pt x="1" y="5"/>
                      <a:pt x="0" y="3"/>
                      <a:pt x="0" y="0"/>
                    </a:cubicBezTo>
                    <a:lnTo>
                      <a:pt x="0" y="0"/>
                    </a:lnTo>
                  </a:path>
                </a:pathLst>
              </a:custGeom>
              <a:solidFill>
                <a:srgbClr val="CCCCCC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5" name="Google Shape;2575;p30"/>
              <p:cNvSpPr/>
              <p:nvPr/>
            </p:nvSpPr>
            <p:spPr>
              <a:xfrm>
                <a:off x="3462" y="3107"/>
                <a:ext cx="0" cy="0"/>
              </a:xfrm>
              <a:prstGeom prst="rect">
                <a:avLst/>
              </a:prstGeom>
              <a:noFill/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6" name="Google Shape;2576;p30"/>
              <p:cNvSpPr/>
              <p:nvPr/>
            </p:nvSpPr>
            <p:spPr>
              <a:xfrm>
                <a:off x="3267" y="3252"/>
                <a:ext cx="10" cy="30"/>
              </a:xfrm>
              <a:custGeom>
                <a:rect b="b" l="l" r="r" t="t"/>
                <a:pathLst>
                  <a:path extrusionOk="0" h="6" w="2">
                    <a:moveTo>
                      <a:pt x="0" y="0"/>
                    </a:moveTo>
                    <a:cubicBezTo>
                      <a:pt x="0" y="2"/>
                      <a:pt x="1" y="4"/>
                      <a:pt x="1" y="6"/>
                    </a:cubicBezTo>
                    <a:cubicBezTo>
                      <a:pt x="1" y="6"/>
                      <a:pt x="1" y="6"/>
                      <a:pt x="2" y="6"/>
                    </a:cubicBezTo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7" name="Google Shape;2577;p30"/>
              <p:cNvSpPr/>
              <p:nvPr/>
            </p:nvSpPr>
            <p:spPr>
              <a:xfrm>
                <a:off x="3262" y="3322"/>
                <a:ext cx="10" cy="50"/>
              </a:xfrm>
              <a:custGeom>
                <a:rect b="b" l="l" r="r" t="t"/>
                <a:pathLst>
                  <a:path extrusionOk="0" h="10" w="2">
                    <a:moveTo>
                      <a:pt x="1" y="0"/>
                    </a:moveTo>
                    <a:cubicBezTo>
                      <a:pt x="2" y="0"/>
                      <a:pt x="2" y="1"/>
                      <a:pt x="2" y="2"/>
                    </a:cubicBezTo>
                    <a:cubicBezTo>
                      <a:pt x="0" y="4"/>
                      <a:pt x="0" y="7"/>
                      <a:pt x="0" y="10"/>
                    </a:cubicBezTo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8" name="Google Shape;2578;p30"/>
              <p:cNvSpPr/>
              <p:nvPr/>
            </p:nvSpPr>
            <p:spPr>
              <a:xfrm>
                <a:off x="3242" y="3292"/>
                <a:ext cx="5" cy="60"/>
              </a:xfrm>
              <a:custGeom>
                <a:rect b="b" l="l" r="r" t="t"/>
                <a:pathLst>
                  <a:path extrusionOk="0" h="12" w="1">
                    <a:moveTo>
                      <a:pt x="0" y="0"/>
                    </a:moveTo>
                    <a:cubicBezTo>
                      <a:pt x="0" y="1"/>
                      <a:pt x="1" y="3"/>
                      <a:pt x="1" y="5"/>
                    </a:cubicBezTo>
                    <a:cubicBezTo>
                      <a:pt x="1" y="7"/>
                      <a:pt x="0" y="10"/>
                      <a:pt x="0" y="12"/>
                    </a:cubicBezTo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9" name="Google Shape;2579;p30"/>
              <p:cNvSpPr/>
              <p:nvPr/>
            </p:nvSpPr>
            <p:spPr>
              <a:xfrm>
                <a:off x="3242" y="3357"/>
                <a:ext cx="0" cy="5"/>
              </a:xfrm>
              <a:prstGeom prst="rect">
                <a:avLst/>
              </a:prstGeom>
              <a:noFill/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0" name="Google Shape;2580;p30"/>
              <p:cNvSpPr/>
              <p:nvPr/>
            </p:nvSpPr>
            <p:spPr>
              <a:xfrm>
                <a:off x="3242" y="3242"/>
                <a:ext cx="25" cy="45"/>
              </a:xfrm>
              <a:custGeom>
                <a:rect b="b" l="l" r="r" t="t"/>
                <a:pathLst>
                  <a:path extrusionOk="0" h="9" w="5">
                    <a:moveTo>
                      <a:pt x="2" y="0"/>
                    </a:moveTo>
                    <a:cubicBezTo>
                      <a:pt x="0" y="3"/>
                      <a:pt x="3" y="7"/>
                      <a:pt x="5" y="9"/>
                    </a:cubicBezTo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1" name="Google Shape;2581;p30"/>
              <p:cNvSpPr/>
              <p:nvPr/>
            </p:nvSpPr>
            <p:spPr>
              <a:xfrm>
                <a:off x="3257" y="3392"/>
                <a:ext cx="1" cy="5"/>
              </a:xfrm>
              <a:custGeom>
                <a:rect b="b" l="l" r="r" t="t"/>
                <a:pathLst>
                  <a:path extrusionOk="0" h="1" w="120000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2" name="Google Shape;2582;p30"/>
              <p:cNvSpPr/>
              <p:nvPr/>
            </p:nvSpPr>
            <p:spPr>
              <a:xfrm>
                <a:off x="3252" y="3402"/>
                <a:ext cx="1" cy="20"/>
              </a:xfrm>
              <a:custGeom>
                <a:rect b="b" l="l" r="r" t="t"/>
                <a:pathLst>
                  <a:path extrusionOk="0" h="4" w="120000">
                    <a:moveTo>
                      <a:pt x="0" y="0"/>
                    </a:moveTo>
                    <a:cubicBezTo>
                      <a:pt x="0" y="1"/>
                      <a:pt x="0" y="3"/>
                      <a:pt x="0" y="4"/>
                    </a:cubicBezTo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3" name="Google Shape;2583;p30"/>
              <p:cNvSpPr/>
              <p:nvPr/>
            </p:nvSpPr>
            <p:spPr>
              <a:xfrm>
                <a:off x="3252" y="3417"/>
                <a:ext cx="1" cy="5"/>
              </a:xfrm>
              <a:custGeom>
                <a:rect b="b" l="l" r="r" t="t"/>
                <a:pathLst>
                  <a:path extrusionOk="0" h="1" w="120000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4" name="Google Shape;2584;p30"/>
              <p:cNvSpPr/>
              <p:nvPr/>
            </p:nvSpPr>
            <p:spPr>
              <a:xfrm>
                <a:off x="3212" y="3227"/>
                <a:ext cx="20" cy="80"/>
              </a:xfrm>
              <a:custGeom>
                <a:rect b="b" l="l" r="r" t="t"/>
                <a:pathLst>
                  <a:path extrusionOk="0" h="16" w="4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5"/>
                      <a:pt x="1" y="7"/>
                      <a:pt x="1" y="9"/>
                    </a:cubicBezTo>
                    <a:cubicBezTo>
                      <a:pt x="1" y="10"/>
                      <a:pt x="2" y="11"/>
                      <a:pt x="2" y="12"/>
                    </a:cubicBezTo>
                    <a:cubicBezTo>
                      <a:pt x="3" y="14"/>
                      <a:pt x="3" y="15"/>
                      <a:pt x="4" y="16"/>
                    </a:cubicBezTo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5" name="Google Shape;2585;p30"/>
              <p:cNvSpPr/>
              <p:nvPr/>
            </p:nvSpPr>
            <p:spPr>
              <a:xfrm>
                <a:off x="3222" y="3267"/>
                <a:ext cx="5" cy="10"/>
              </a:xfrm>
              <a:custGeom>
                <a:rect b="b" l="l" r="r" t="t"/>
                <a:pathLst>
                  <a:path extrusionOk="0" h="2" w="1">
                    <a:moveTo>
                      <a:pt x="0" y="0"/>
                    </a:moveTo>
                    <a:cubicBezTo>
                      <a:pt x="0" y="1"/>
                      <a:pt x="0" y="1"/>
                      <a:pt x="1" y="2"/>
                    </a:cubicBezTo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6" name="Google Shape;2586;p30"/>
              <p:cNvSpPr/>
              <p:nvPr/>
            </p:nvSpPr>
            <p:spPr>
              <a:xfrm>
                <a:off x="3227" y="3282"/>
                <a:ext cx="15" cy="25"/>
              </a:xfrm>
              <a:custGeom>
                <a:rect b="b" l="l" r="r" t="t"/>
                <a:pathLst>
                  <a:path extrusionOk="0" h="5" w="3">
                    <a:moveTo>
                      <a:pt x="0" y="0"/>
                    </a:moveTo>
                    <a:cubicBezTo>
                      <a:pt x="0" y="1"/>
                      <a:pt x="1" y="2"/>
                      <a:pt x="1" y="3"/>
                    </a:cubicBezTo>
                    <a:cubicBezTo>
                      <a:pt x="2" y="4"/>
                      <a:pt x="3" y="5"/>
                      <a:pt x="3" y="5"/>
                    </a:cubicBezTo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7" name="Google Shape;2587;p30"/>
              <p:cNvSpPr/>
              <p:nvPr/>
            </p:nvSpPr>
            <p:spPr>
              <a:xfrm>
                <a:off x="3232" y="3242"/>
                <a:ext cx="5" cy="30"/>
              </a:xfrm>
              <a:custGeom>
                <a:rect b="b" l="l" r="r" t="t"/>
                <a:pathLst>
                  <a:path extrusionOk="0" h="6" w="1">
                    <a:moveTo>
                      <a:pt x="1" y="0"/>
                    </a:moveTo>
                    <a:cubicBezTo>
                      <a:pt x="1" y="2"/>
                      <a:pt x="0" y="4"/>
                      <a:pt x="1" y="6"/>
                    </a:cubicBezTo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8" name="Google Shape;2588;p30"/>
              <p:cNvSpPr/>
              <p:nvPr/>
            </p:nvSpPr>
            <p:spPr>
              <a:xfrm>
                <a:off x="3257" y="3397"/>
                <a:ext cx="5" cy="25"/>
              </a:xfrm>
              <a:custGeom>
                <a:rect b="b" l="l" r="r" t="t"/>
                <a:pathLst>
                  <a:path extrusionOk="0" h="5" w="1">
                    <a:moveTo>
                      <a:pt x="1" y="5"/>
                    </a:moveTo>
                    <a:cubicBezTo>
                      <a:pt x="0" y="3"/>
                      <a:pt x="0" y="2"/>
                      <a:pt x="0" y="0"/>
                    </a:cubicBezTo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9" name="Google Shape;2589;p30"/>
              <p:cNvSpPr/>
              <p:nvPr/>
            </p:nvSpPr>
            <p:spPr>
              <a:xfrm>
                <a:off x="3247" y="3382"/>
                <a:ext cx="1" cy="1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CCCCCC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0" name="Google Shape;2590;p30"/>
              <p:cNvSpPr/>
              <p:nvPr/>
            </p:nvSpPr>
            <p:spPr>
              <a:xfrm>
                <a:off x="3252" y="3387"/>
                <a:ext cx="1" cy="5"/>
              </a:xfrm>
              <a:custGeom>
                <a:rect b="b" l="l" r="r" t="t"/>
                <a:pathLst>
                  <a:path extrusionOk="0" h="1" w="120000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CCCCCC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1" name="Google Shape;2591;p30"/>
              <p:cNvSpPr/>
              <p:nvPr/>
            </p:nvSpPr>
            <p:spPr>
              <a:xfrm>
                <a:off x="3237" y="3367"/>
                <a:ext cx="5" cy="1"/>
              </a:xfrm>
              <a:custGeom>
                <a:rect b="b" l="l" r="r" t="t"/>
                <a:pathLst>
                  <a:path extrusionOk="0" h="120000"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0" y="0"/>
                    </a:cubicBezTo>
                  </a:path>
                </a:pathLst>
              </a:custGeom>
              <a:solidFill>
                <a:srgbClr val="CCCCCC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2" name="Google Shape;2592;p30"/>
              <p:cNvSpPr/>
              <p:nvPr/>
            </p:nvSpPr>
            <p:spPr>
              <a:xfrm>
                <a:off x="3252" y="3377"/>
                <a:ext cx="1" cy="1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CCCCCC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3" name="Google Shape;2593;p30"/>
              <p:cNvSpPr/>
              <p:nvPr/>
            </p:nvSpPr>
            <p:spPr>
              <a:xfrm>
                <a:off x="3257" y="3377"/>
                <a:ext cx="1" cy="5"/>
              </a:xfrm>
              <a:custGeom>
                <a:rect b="b" l="l" r="r" t="t"/>
                <a:pathLst>
                  <a:path extrusionOk="0" h="1" w="120000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</a:path>
                </a:pathLst>
              </a:custGeom>
              <a:solidFill>
                <a:srgbClr val="CCCCCC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4" name="Google Shape;2594;p30"/>
              <p:cNvSpPr/>
              <p:nvPr/>
            </p:nvSpPr>
            <p:spPr>
              <a:xfrm>
                <a:off x="3257" y="3382"/>
                <a:ext cx="1" cy="5"/>
              </a:xfrm>
              <a:custGeom>
                <a:rect b="b" l="l" r="r" t="t"/>
                <a:pathLst>
                  <a:path extrusionOk="0" h="1" w="12000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CCCCCC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5" name="Google Shape;2595;p30"/>
              <p:cNvSpPr/>
              <p:nvPr/>
            </p:nvSpPr>
            <p:spPr>
              <a:xfrm>
                <a:off x="3257" y="3342"/>
                <a:ext cx="1" cy="5"/>
              </a:xfrm>
              <a:custGeom>
                <a:rect b="b" l="l" r="r" t="t"/>
                <a:pathLst>
                  <a:path extrusionOk="0" h="1" w="12000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CCCCCC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6" name="Google Shape;2596;p30"/>
              <p:cNvSpPr/>
              <p:nvPr/>
            </p:nvSpPr>
            <p:spPr>
              <a:xfrm>
                <a:off x="3252" y="3332"/>
                <a:ext cx="1" cy="5"/>
              </a:xfrm>
              <a:custGeom>
                <a:rect b="b" l="l" r="r" t="t"/>
                <a:pathLst>
                  <a:path extrusionOk="0" h="1" w="120000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CCCCCC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7" name="Google Shape;2597;p30"/>
              <p:cNvSpPr/>
              <p:nvPr/>
            </p:nvSpPr>
            <p:spPr>
              <a:xfrm>
                <a:off x="3257" y="3357"/>
                <a:ext cx="1" cy="5"/>
              </a:xfrm>
              <a:custGeom>
                <a:rect b="b" l="l" r="r" t="t"/>
                <a:pathLst>
                  <a:path extrusionOk="0" h="1" w="120000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CCCCCC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8" name="Google Shape;2598;p30"/>
              <p:cNvSpPr/>
              <p:nvPr/>
            </p:nvSpPr>
            <p:spPr>
              <a:xfrm>
                <a:off x="3252" y="3352"/>
                <a:ext cx="1" cy="5"/>
              </a:xfrm>
              <a:custGeom>
                <a:rect b="b" l="l" r="r" t="t"/>
                <a:pathLst>
                  <a:path extrusionOk="0" h="1" w="120000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</a:path>
                </a:pathLst>
              </a:custGeom>
              <a:solidFill>
                <a:srgbClr val="CCCCCC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9" name="Google Shape;2599;p30"/>
              <p:cNvSpPr/>
              <p:nvPr/>
            </p:nvSpPr>
            <p:spPr>
              <a:xfrm>
                <a:off x="3252" y="3357"/>
                <a:ext cx="5" cy="1"/>
              </a:xfrm>
              <a:custGeom>
                <a:rect b="b" l="l" r="r" t="t"/>
                <a:pathLst>
                  <a:path extrusionOk="0" h="120000"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lnTo>
                      <a:pt x="0" y="0"/>
                    </a:lnTo>
                  </a:path>
                </a:pathLst>
              </a:custGeom>
              <a:solidFill>
                <a:srgbClr val="CCCCCC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0" name="Google Shape;2600;p30"/>
              <p:cNvSpPr/>
              <p:nvPr/>
            </p:nvSpPr>
            <p:spPr>
              <a:xfrm>
                <a:off x="3252" y="3357"/>
                <a:ext cx="5" cy="1"/>
              </a:xfrm>
              <a:custGeom>
                <a:rect b="b" l="l" r="r" t="t"/>
                <a:pathLst>
                  <a:path extrusionOk="0" h="120000"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1" name="Google Shape;2601;p30"/>
              <p:cNvSpPr/>
              <p:nvPr/>
            </p:nvSpPr>
            <p:spPr>
              <a:xfrm>
                <a:off x="3242" y="3352"/>
                <a:ext cx="0" cy="0"/>
              </a:xfrm>
              <a:prstGeom prst="ellipse">
                <a:avLst/>
              </a:prstGeom>
              <a:solidFill>
                <a:srgbClr val="CCCCCC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2" name="Google Shape;2602;p30"/>
              <p:cNvSpPr/>
              <p:nvPr/>
            </p:nvSpPr>
            <p:spPr>
              <a:xfrm>
                <a:off x="3227" y="3322"/>
                <a:ext cx="15" cy="25"/>
              </a:xfrm>
              <a:custGeom>
                <a:rect b="b" l="l" r="r" t="t"/>
                <a:pathLst>
                  <a:path extrusionOk="0" h="5" w="3">
                    <a:moveTo>
                      <a:pt x="3" y="0"/>
                    </a:moveTo>
                    <a:cubicBezTo>
                      <a:pt x="3" y="0"/>
                      <a:pt x="3" y="0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3"/>
                      <a:pt x="0" y="4"/>
                      <a:pt x="1" y="5"/>
                    </a:cubicBezTo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3" name="Google Shape;2603;p30"/>
              <p:cNvSpPr/>
              <p:nvPr/>
            </p:nvSpPr>
            <p:spPr>
              <a:xfrm>
                <a:off x="3232" y="3327"/>
                <a:ext cx="10" cy="30"/>
              </a:xfrm>
              <a:custGeom>
                <a:rect b="b" l="l" r="r" t="t"/>
                <a:pathLst>
                  <a:path extrusionOk="0" h="6" w="2">
                    <a:moveTo>
                      <a:pt x="2" y="0"/>
                    </a:moveTo>
                    <a:cubicBezTo>
                      <a:pt x="1" y="2"/>
                      <a:pt x="0" y="4"/>
                      <a:pt x="1" y="6"/>
                    </a:cubicBezTo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4" name="Google Shape;2604;p30"/>
              <p:cNvSpPr/>
              <p:nvPr/>
            </p:nvSpPr>
            <p:spPr>
              <a:xfrm>
                <a:off x="3242" y="3382"/>
                <a:ext cx="10" cy="30"/>
              </a:xfrm>
              <a:custGeom>
                <a:rect b="b" l="l" r="r" t="t"/>
                <a:pathLst>
                  <a:path extrusionOk="0" h="6" w="2">
                    <a:moveTo>
                      <a:pt x="0" y="0"/>
                    </a:moveTo>
                    <a:cubicBezTo>
                      <a:pt x="1" y="1"/>
                      <a:pt x="1" y="3"/>
                      <a:pt x="1" y="4"/>
                    </a:cubicBezTo>
                    <a:cubicBezTo>
                      <a:pt x="1" y="5"/>
                      <a:pt x="1" y="5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5" name="Google Shape;2605;p30"/>
              <p:cNvSpPr/>
              <p:nvPr/>
            </p:nvSpPr>
            <p:spPr>
              <a:xfrm>
                <a:off x="3227" y="3352"/>
                <a:ext cx="5" cy="5"/>
              </a:xfrm>
              <a:custGeom>
                <a:rect b="b" l="l" r="r" t="t"/>
                <a:pathLst>
                  <a:path extrusionOk="0" h="1" w="1">
                    <a:moveTo>
                      <a:pt x="0" y="0"/>
                    </a:moveTo>
                    <a:cubicBezTo>
                      <a:pt x="0" y="1"/>
                      <a:pt x="1" y="1"/>
                      <a:pt x="1" y="1"/>
                    </a:cubicBezTo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6" name="Google Shape;2606;p30"/>
              <p:cNvSpPr/>
              <p:nvPr/>
            </p:nvSpPr>
            <p:spPr>
              <a:xfrm>
                <a:off x="3232" y="3362"/>
                <a:ext cx="10" cy="25"/>
              </a:xfrm>
              <a:custGeom>
                <a:rect b="b" l="l" r="r" t="t"/>
                <a:pathLst>
                  <a:path extrusionOk="0" h="5" w="2">
                    <a:moveTo>
                      <a:pt x="0" y="0"/>
                    </a:moveTo>
                    <a:cubicBezTo>
                      <a:pt x="0" y="2"/>
                      <a:pt x="2" y="3"/>
                      <a:pt x="2" y="5"/>
                    </a:cubicBezTo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7" name="Google Shape;2607;p30"/>
              <p:cNvSpPr/>
              <p:nvPr/>
            </p:nvSpPr>
            <p:spPr>
              <a:xfrm>
                <a:off x="3237" y="3427"/>
                <a:ext cx="10" cy="1"/>
              </a:xfrm>
              <a:custGeom>
                <a:rect b="b" l="l" r="r" t="t"/>
                <a:pathLst>
                  <a:path extrusionOk="0" h="120000" w="2">
                    <a:moveTo>
                      <a:pt x="2" y="0"/>
                    </a:move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8" name="Google Shape;2608;p30"/>
              <p:cNvSpPr/>
              <p:nvPr/>
            </p:nvSpPr>
            <p:spPr>
              <a:xfrm>
                <a:off x="3267" y="3427"/>
                <a:ext cx="10" cy="1"/>
              </a:xfrm>
              <a:custGeom>
                <a:rect b="b" l="l" r="r" t="t"/>
                <a:pathLst>
                  <a:path extrusionOk="0" h="120000"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9" name="Google Shape;2609;p30"/>
              <p:cNvSpPr/>
              <p:nvPr/>
            </p:nvSpPr>
            <p:spPr>
              <a:xfrm>
                <a:off x="3227" y="3192"/>
                <a:ext cx="75" cy="45"/>
              </a:xfrm>
              <a:custGeom>
                <a:rect b="b" l="l" r="r" t="t"/>
                <a:pathLst>
                  <a:path extrusionOk="0" h="9" w="15">
                    <a:moveTo>
                      <a:pt x="0" y="9"/>
                    </a:moveTo>
                    <a:cubicBezTo>
                      <a:pt x="1" y="6"/>
                      <a:pt x="5" y="1"/>
                      <a:pt x="8" y="1"/>
                    </a:cubicBezTo>
                    <a:cubicBezTo>
                      <a:pt x="10" y="0"/>
                      <a:pt x="12" y="1"/>
                      <a:pt x="14" y="2"/>
                    </a:cubicBezTo>
                    <a:cubicBezTo>
                      <a:pt x="14" y="2"/>
                      <a:pt x="14" y="2"/>
                      <a:pt x="15" y="2"/>
                    </a:cubicBezTo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0" name="Google Shape;2610;p30"/>
              <p:cNvSpPr/>
              <p:nvPr/>
            </p:nvSpPr>
            <p:spPr>
              <a:xfrm>
                <a:off x="3272" y="3207"/>
                <a:ext cx="30" cy="15"/>
              </a:xfrm>
              <a:custGeom>
                <a:rect b="b" l="l" r="r" t="t"/>
                <a:pathLst>
                  <a:path extrusionOk="0" h="3" w="6">
                    <a:moveTo>
                      <a:pt x="0" y="0"/>
                    </a:moveTo>
                    <a:cubicBezTo>
                      <a:pt x="1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1"/>
                      <a:pt x="4" y="2"/>
                      <a:pt x="5" y="2"/>
                    </a:cubicBezTo>
                    <a:cubicBezTo>
                      <a:pt x="5" y="3"/>
                      <a:pt x="6" y="2"/>
                      <a:pt x="6" y="3"/>
                    </a:cubicBezTo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1" name="Google Shape;2611;p30"/>
              <p:cNvSpPr/>
              <p:nvPr/>
            </p:nvSpPr>
            <p:spPr>
              <a:xfrm>
                <a:off x="3302" y="3222"/>
                <a:ext cx="5" cy="1"/>
              </a:xfrm>
              <a:custGeom>
                <a:rect b="b" l="l" r="r" t="t"/>
                <a:pathLst>
                  <a:path extrusionOk="0" h="120000"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2" name="Google Shape;2612;p30"/>
              <p:cNvSpPr/>
              <p:nvPr/>
            </p:nvSpPr>
            <p:spPr>
              <a:xfrm>
                <a:off x="3307" y="3227"/>
                <a:ext cx="0" cy="0"/>
              </a:xfrm>
              <a:prstGeom prst="rect">
                <a:avLst/>
              </a:prstGeom>
              <a:noFill/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3" name="Google Shape;2613;p30"/>
              <p:cNvSpPr/>
              <p:nvPr/>
            </p:nvSpPr>
            <p:spPr>
              <a:xfrm>
                <a:off x="3257" y="3232"/>
                <a:ext cx="30" cy="30"/>
              </a:xfrm>
              <a:custGeom>
                <a:rect b="b" l="l" r="r" t="t"/>
                <a:pathLst>
                  <a:path extrusionOk="0" h="6" w="6">
                    <a:moveTo>
                      <a:pt x="0" y="1"/>
                    </a:moveTo>
                    <a:cubicBezTo>
                      <a:pt x="1" y="0"/>
                      <a:pt x="2" y="1"/>
                      <a:pt x="3" y="2"/>
                    </a:cubicBezTo>
                    <a:cubicBezTo>
                      <a:pt x="4" y="3"/>
                      <a:pt x="5" y="5"/>
                      <a:pt x="6" y="6"/>
                    </a:cubicBezTo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4" name="Google Shape;2614;p30"/>
              <p:cNvSpPr/>
              <p:nvPr/>
            </p:nvSpPr>
            <p:spPr>
              <a:xfrm>
                <a:off x="3287" y="3267"/>
                <a:ext cx="5" cy="1"/>
              </a:xfrm>
              <a:custGeom>
                <a:rect b="b" l="l" r="r" t="t"/>
                <a:pathLst>
                  <a:path extrusionOk="0" h="120000"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5" name="Google Shape;2615;p30"/>
              <p:cNvSpPr/>
              <p:nvPr/>
            </p:nvSpPr>
            <p:spPr>
              <a:xfrm>
                <a:off x="3282" y="3252"/>
                <a:ext cx="20" cy="20"/>
              </a:xfrm>
              <a:custGeom>
                <a:rect b="b" l="l" r="r" t="t"/>
                <a:pathLst>
                  <a:path extrusionOk="0" h="4" w="4">
                    <a:moveTo>
                      <a:pt x="0" y="0"/>
                    </a:moveTo>
                    <a:cubicBezTo>
                      <a:pt x="1" y="1"/>
                      <a:pt x="2" y="2"/>
                      <a:pt x="3" y="4"/>
                    </a:cubicBezTo>
                    <a:cubicBezTo>
                      <a:pt x="3" y="4"/>
                      <a:pt x="3" y="4"/>
                      <a:pt x="4" y="4"/>
                    </a:cubicBezTo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6" name="Google Shape;2616;p30"/>
              <p:cNvSpPr/>
              <p:nvPr/>
            </p:nvSpPr>
            <p:spPr>
              <a:xfrm>
                <a:off x="3217" y="3182"/>
                <a:ext cx="45" cy="30"/>
              </a:xfrm>
              <a:custGeom>
                <a:rect b="b" l="l" r="r" t="t"/>
                <a:pathLst>
                  <a:path extrusionOk="0" h="6" w="9">
                    <a:moveTo>
                      <a:pt x="0" y="6"/>
                    </a:moveTo>
                    <a:cubicBezTo>
                      <a:pt x="1" y="3"/>
                      <a:pt x="3" y="0"/>
                      <a:pt x="7" y="0"/>
                    </a:cubicBezTo>
                    <a:cubicBezTo>
                      <a:pt x="8" y="0"/>
                      <a:pt x="8" y="0"/>
                      <a:pt x="9" y="0"/>
                    </a:cubicBezTo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7" name="Google Shape;2617;p30"/>
              <p:cNvSpPr/>
              <p:nvPr/>
            </p:nvSpPr>
            <p:spPr>
              <a:xfrm>
                <a:off x="3217" y="3197"/>
                <a:ext cx="15" cy="35"/>
              </a:xfrm>
              <a:custGeom>
                <a:rect b="b" l="l" r="r" t="t"/>
                <a:pathLst>
                  <a:path extrusionOk="0" h="7" w="3">
                    <a:moveTo>
                      <a:pt x="0" y="7"/>
                    </a:moveTo>
                    <a:cubicBezTo>
                      <a:pt x="0" y="4"/>
                      <a:pt x="2" y="2"/>
                      <a:pt x="3" y="0"/>
                    </a:cubicBezTo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8" name="Google Shape;2618;p30"/>
              <p:cNvSpPr/>
              <p:nvPr/>
            </p:nvSpPr>
            <p:spPr>
              <a:xfrm>
                <a:off x="3237" y="3192"/>
                <a:ext cx="5" cy="0"/>
              </a:xfrm>
              <a:prstGeom prst="rect">
                <a:avLst/>
              </a:prstGeom>
              <a:noFill/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9" name="Google Shape;2619;p30"/>
              <p:cNvSpPr/>
              <p:nvPr/>
            </p:nvSpPr>
            <p:spPr>
              <a:xfrm>
                <a:off x="3262" y="3327"/>
                <a:ext cx="1" cy="1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CCCCCC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0" name="Google Shape;2620;p30"/>
              <p:cNvSpPr/>
              <p:nvPr/>
            </p:nvSpPr>
            <p:spPr>
              <a:xfrm>
                <a:off x="3262" y="3327"/>
                <a:ext cx="5" cy="5"/>
              </a:xfrm>
              <a:custGeom>
                <a:rect b="b" l="l" r="r" t="t"/>
                <a:pathLst>
                  <a:path extrusionOk="0" h="1" w="1">
                    <a:moveTo>
                      <a:pt x="1" y="0"/>
                    </a:moveTo>
                    <a:cubicBezTo>
                      <a:pt x="1" y="0"/>
                      <a:pt x="0" y="0"/>
                      <a:pt x="1" y="0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CCCCCC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1" name="Google Shape;2621;p30"/>
              <p:cNvSpPr/>
              <p:nvPr/>
            </p:nvSpPr>
            <p:spPr>
              <a:xfrm>
                <a:off x="3257" y="3362"/>
                <a:ext cx="1" cy="15"/>
              </a:xfrm>
              <a:custGeom>
                <a:rect b="b" l="l" r="r" t="t"/>
                <a:pathLst>
                  <a:path extrusionOk="0" h="3" w="120000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</a:path>
                </a:pathLst>
              </a:custGeom>
              <a:solidFill>
                <a:srgbClr val="CCCCCC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2" name="Google Shape;2622;p30"/>
              <p:cNvSpPr/>
              <p:nvPr/>
            </p:nvSpPr>
            <p:spPr>
              <a:xfrm>
                <a:off x="3042" y="2957"/>
                <a:ext cx="5" cy="5"/>
              </a:xfrm>
              <a:prstGeom prst="rect">
                <a:avLst/>
              </a:prstGeom>
              <a:solidFill>
                <a:srgbClr val="CCCCCC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3" name="Google Shape;2623;p30"/>
              <p:cNvSpPr/>
              <p:nvPr/>
            </p:nvSpPr>
            <p:spPr>
              <a:xfrm>
                <a:off x="3442" y="2757"/>
                <a:ext cx="20" cy="20"/>
              </a:xfrm>
              <a:custGeom>
                <a:rect b="b" l="l" r="r" t="t"/>
                <a:pathLst>
                  <a:path extrusionOk="0" h="4" w="4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4" y="3"/>
                      <a:pt x="3" y="3"/>
                      <a:pt x="2" y="4"/>
                    </a:cubicBezTo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4" name="Google Shape;2624;p30"/>
              <p:cNvSpPr/>
              <p:nvPr/>
            </p:nvSpPr>
            <p:spPr>
              <a:xfrm>
                <a:off x="3452" y="2782"/>
                <a:ext cx="0" cy="0"/>
              </a:xfrm>
              <a:prstGeom prst="rect">
                <a:avLst/>
              </a:prstGeom>
              <a:noFill/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5" name="Google Shape;2625;p30"/>
              <p:cNvSpPr/>
              <p:nvPr/>
            </p:nvSpPr>
            <p:spPr>
              <a:xfrm>
                <a:off x="3442" y="2802"/>
                <a:ext cx="1" cy="10"/>
              </a:xfrm>
              <a:custGeom>
                <a:rect b="b" l="l" r="r" t="t"/>
                <a:pathLst>
                  <a:path extrusionOk="0" h="2" w="120000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6" name="Google Shape;2626;p30"/>
              <p:cNvSpPr/>
              <p:nvPr/>
            </p:nvSpPr>
            <p:spPr>
              <a:xfrm>
                <a:off x="3467" y="2787"/>
                <a:ext cx="5" cy="15"/>
              </a:xfrm>
              <a:custGeom>
                <a:rect b="b" l="l" r="r" t="t"/>
                <a:pathLst>
                  <a:path extrusionOk="0" h="3" w="1">
                    <a:moveTo>
                      <a:pt x="1" y="0"/>
                    </a:moveTo>
                    <a:cubicBezTo>
                      <a:pt x="1" y="2"/>
                      <a:pt x="1" y="3"/>
                      <a:pt x="0" y="3"/>
                    </a:cubicBezTo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7" name="Google Shape;2627;p30"/>
              <p:cNvSpPr/>
              <p:nvPr/>
            </p:nvSpPr>
            <p:spPr>
              <a:xfrm>
                <a:off x="3477" y="2737"/>
                <a:ext cx="15" cy="25"/>
              </a:xfrm>
              <a:custGeom>
                <a:rect b="b" l="l" r="r" t="t"/>
                <a:pathLst>
                  <a:path extrusionOk="0" h="5" w="3">
                    <a:moveTo>
                      <a:pt x="3" y="0"/>
                    </a:moveTo>
                    <a:cubicBezTo>
                      <a:pt x="2" y="1"/>
                      <a:pt x="1" y="2"/>
                      <a:pt x="1" y="3"/>
                    </a:cubicBezTo>
                    <a:cubicBezTo>
                      <a:pt x="0" y="4"/>
                      <a:pt x="0" y="4"/>
                      <a:pt x="0" y="5"/>
                    </a:cubicBezTo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8" name="Google Shape;2628;p30"/>
              <p:cNvSpPr/>
              <p:nvPr/>
            </p:nvSpPr>
            <p:spPr>
              <a:xfrm>
                <a:off x="3482" y="2797"/>
                <a:ext cx="15" cy="5"/>
              </a:xfrm>
              <a:custGeom>
                <a:rect b="b" l="l" r="r" t="t"/>
                <a:pathLst>
                  <a:path extrusionOk="0" h="1" w="3">
                    <a:moveTo>
                      <a:pt x="0" y="0"/>
                    </a:moveTo>
                    <a:cubicBezTo>
                      <a:pt x="0" y="1"/>
                      <a:pt x="2" y="1"/>
                      <a:pt x="3" y="1"/>
                    </a:cubicBezTo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29" name="Google Shape;2629;p30"/>
            <p:cNvSpPr/>
            <p:nvPr/>
          </p:nvSpPr>
          <p:spPr>
            <a:xfrm>
              <a:off x="2618" y="3127"/>
              <a:ext cx="45" cy="45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0" name="Google Shape;2630;p30"/>
            <p:cNvSpPr/>
            <p:nvPr/>
          </p:nvSpPr>
          <p:spPr>
            <a:xfrm>
              <a:off x="2643" y="3147"/>
              <a:ext cx="25" cy="25"/>
            </a:xfrm>
            <a:custGeom>
              <a:rect b="b" l="l" r="r" t="t"/>
              <a:pathLst>
                <a:path extrusionOk="0" h="25" w="25">
                  <a:moveTo>
                    <a:pt x="15" y="0"/>
                  </a:moveTo>
                  <a:lnTo>
                    <a:pt x="15" y="0"/>
                  </a:lnTo>
                  <a:lnTo>
                    <a:pt x="15" y="10"/>
                  </a:lnTo>
                  <a:lnTo>
                    <a:pt x="10" y="15"/>
                  </a:lnTo>
                  <a:lnTo>
                    <a:pt x="5" y="15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10" y="25"/>
                  </a:lnTo>
                  <a:lnTo>
                    <a:pt x="15" y="20"/>
                  </a:lnTo>
                  <a:lnTo>
                    <a:pt x="25" y="1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1" name="Google Shape;2631;p30"/>
            <p:cNvSpPr/>
            <p:nvPr/>
          </p:nvSpPr>
          <p:spPr>
            <a:xfrm>
              <a:off x="2643" y="3122"/>
              <a:ext cx="25" cy="25"/>
            </a:xfrm>
            <a:custGeom>
              <a:rect b="b" l="l" r="r" t="t"/>
              <a:pathLst>
                <a:path extrusionOk="0" h="25" w="25">
                  <a:moveTo>
                    <a:pt x="0" y="10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10" y="15"/>
                  </a:lnTo>
                  <a:lnTo>
                    <a:pt x="15" y="20"/>
                  </a:lnTo>
                  <a:lnTo>
                    <a:pt x="15" y="25"/>
                  </a:lnTo>
                  <a:lnTo>
                    <a:pt x="25" y="25"/>
                  </a:lnTo>
                  <a:lnTo>
                    <a:pt x="25" y="15"/>
                  </a:lnTo>
                  <a:lnTo>
                    <a:pt x="15" y="5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2" name="Google Shape;2632;p30"/>
            <p:cNvSpPr/>
            <p:nvPr/>
          </p:nvSpPr>
          <p:spPr>
            <a:xfrm>
              <a:off x="2618" y="3122"/>
              <a:ext cx="25" cy="25"/>
            </a:xfrm>
            <a:custGeom>
              <a:rect b="b" l="l" r="r" t="t"/>
              <a:pathLst>
                <a:path extrusionOk="0" h="25" w="25">
                  <a:moveTo>
                    <a:pt x="5" y="25"/>
                  </a:moveTo>
                  <a:lnTo>
                    <a:pt x="5" y="25"/>
                  </a:lnTo>
                  <a:lnTo>
                    <a:pt x="10" y="20"/>
                  </a:lnTo>
                  <a:lnTo>
                    <a:pt x="10" y="15"/>
                  </a:lnTo>
                  <a:lnTo>
                    <a:pt x="15" y="10"/>
                  </a:lnTo>
                  <a:lnTo>
                    <a:pt x="25" y="10"/>
                  </a:lnTo>
                  <a:lnTo>
                    <a:pt x="25" y="0"/>
                  </a:lnTo>
                  <a:lnTo>
                    <a:pt x="15" y="0"/>
                  </a:lnTo>
                  <a:lnTo>
                    <a:pt x="5" y="5"/>
                  </a:lnTo>
                  <a:lnTo>
                    <a:pt x="0" y="1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5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3" name="Google Shape;2633;p30"/>
            <p:cNvSpPr/>
            <p:nvPr/>
          </p:nvSpPr>
          <p:spPr>
            <a:xfrm>
              <a:off x="2618" y="3147"/>
              <a:ext cx="25" cy="25"/>
            </a:xfrm>
            <a:custGeom>
              <a:rect b="b" l="l" r="r" t="t"/>
              <a:pathLst>
                <a:path extrusionOk="0" h="25" w="25">
                  <a:moveTo>
                    <a:pt x="25" y="20"/>
                  </a:moveTo>
                  <a:lnTo>
                    <a:pt x="25" y="20"/>
                  </a:lnTo>
                  <a:lnTo>
                    <a:pt x="15" y="15"/>
                  </a:lnTo>
                  <a:lnTo>
                    <a:pt x="10" y="15"/>
                  </a:lnTo>
                  <a:lnTo>
                    <a:pt x="10" y="1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5" y="20"/>
                  </a:lnTo>
                  <a:lnTo>
                    <a:pt x="15" y="25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25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4" name="Google Shape;2634;p30"/>
            <p:cNvSpPr/>
            <p:nvPr/>
          </p:nvSpPr>
          <p:spPr>
            <a:xfrm>
              <a:off x="2593" y="2962"/>
              <a:ext cx="45" cy="45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5" name="Google Shape;2635;p30"/>
            <p:cNvSpPr/>
            <p:nvPr/>
          </p:nvSpPr>
          <p:spPr>
            <a:xfrm>
              <a:off x="2618" y="2982"/>
              <a:ext cx="25" cy="25"/>
            </a:xfrm>
            <a:custGeom>
              <a:rect b="b" l="l" r="r" t="t"/>
              <a:pathLst>
                <a:path extrusionOk="0" h="25" w="25">
                  <a:moveTo>
                    <a:pt x="15" y="0"/>
                  </a:moveTo>
                  <a:lnTo>
                    <a:pt x="15" y="0"/>
                  </a:lnTo>
                  <a:lnTo>
                    <a:pt x="15" y="10"/>
                  </a:lnTo>
                  <a:lnTo>
                    <a:pt x="10" y="15"/>
                  </a:lnTo>
                  <a:lnTo>
                    <a:pt x="5" y="20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10" y="25"/>
                  </a:lnTo>
                  <a:lnTo>
                    <a:pt x="15" y="20"/>
                  </a:lnTo>
                  <a:lnTo>
                    <a:pt x="20" y="1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6" name="Google Shape;2636;p30"/>
            <p:cNvSpPr/>
            <p:nvPr/>
          </p:nvSpPr>
          <p:spPr>
            <a:xfrm>
              <a:off x="2618" y="2957"/>
              <a:ext cx="25" cy="25"/>
            </a:xfrm>
            <a:custGeom>
              <a:rect b="b" l="l" r="r" t="t"/>
              <a:pathLst>
                <a:path extrusionOk="0" h="25" w="25">
                  <a:moveTo>
                    <a:pt x="0" y="10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10" y="15"/>
                  </a:lnTo>
                  <a:lnTo>
                    <a:pt x="15" y="20"/>
                  </a:lnTo>
                  <a:lnTo>
                    <a:pt x="15" y="25"/>
                  </a:lnTo>
                  <a:lnTo>
                    <a:pt x="25" y="25"/>
                  </a:lnTo>
                  <a:lnTo>
                    <a:pt x="20" y="15"/>
                  </a:lnTo>
                  <a:lnTo>
                    <a:pt x="15" y="1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7" name="Google Shape;2637;p30"/>
            <p:cNvSpPr/>
            <p:nvPr/>
          </p:nvSpPr>
          <p:spPr>
            <a:xfrm>
              <a:off x="2588" y="2957"/>
              <a:ext cx="30" cy="25"/>
            </a:xfrm>
            <a:custGeom>
              <a:rect b="b" l="l" r="r" t="t"/>
              <a:pathLst>
                <a:path extrusionOk="0" h="25" w="30">
                  <a:moveTo>
                    <a:pt x="10" y="25"/>
                  </a:moveTo>
                  <a:lnTo>
                    <a:pt x="10" y="25"/>
                  </a:lnTo>
                  <a:lnTo>
                    <a:pt x="10" y="20"/>
                  </a:lnTo>
                  <a:lnTo>
                    <a:pt x="15" y="15"/>
                  </a:lnTo>
                  <a:lnTo>
                    <a:pt x="20" y="10"/>
                  </a:lnTo>
                  <a:lnTo>
                    <a:pt x="30" y="10"/>
                  </a:lnTo>
                  <a:lnTo>
                    <a:pt x="30" y="0"/>
                  </a:lnTo>
                  <a:lnTo>
                    <a:pt x="20" y="0"/>
                  </a:lnTo>
                  <a:lnTo>
                    <a:pt x="10" y="10"/>
                  </a:lnTo>
                  <a:lnTo>
                    <a:pt x="5" y="1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1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8" name="Google Shape;2638;p30"/>
            <p:cNvSpPr/>
            <p:nvPr/>
          </p:nvSpPr>
          <p:spPr>
            <a:xfrm>
              <a:off x="2588" y="2982"/>
              <a:ext cx="30" cy="25"/>
            </a:xfrm>
            <a:custGeom>
              <a:rect b="b" l="l" r="r" t="t"/>
              <a:pathLst>
                <a:path extrusionOk="0" h="25" w="30">
                  <a:moveTo>
                    <a:pt x="30" y="20"/>
                  </a:moveTo>
                  <a:lnTo>
                    <a:pt x="30" y="20"/>
                  </a:lnTo>
                  <a:lnTo>
                    <a:pt x="20" y="20"/>
                  </a:lnTo>
                  <a:lnTo>
                    <a:pt x="15" y="15"/>
                  </a:lnTo>
                  <a:lnTo>
                    <a:pt x="10" y="1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5" y="10"/>
                  </a:lnTo>
                  <a:lnTo>
                    <a:pt x="10" y="20"/>
                  </a:lnTo>
                  <a:lnTo>
                    <a:pt x="20" y="25"/>
                  </a:lnTo>
                  <a:lnTo>
                    <a:pt x="30" y="25"/>
                  </a:lnTo>
                  <a:lnTo>
                    <a:pt x="30" y="25"/>
                  </a:lnTo>
                  <a:lnTo>
                    <a:pt x="3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9" name="Google Shape;2639;p30"/>
            <p:cNvSpPr/>
            <p:nvPr/>
          </p:nvSpPr>
          <p:spPr>
            <a:xfrm>
              <a:off x="2588" y="2822"/>
              <a:ext cx="40" cy="45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0" name="Google Shape;2640;p30"/>
            <p:cNvSpPr/>
            <p:nvPr/>
          </p:nvSpPr>
          <p:spPr>
            <a:xfrm>
              <a:off x="2608" y="2847"/>
              <a:ext cx="25" cy="25"/>
            </a:xfrm>
            <a:custGeom>
              <a:rect b="b" l="l" r="r" t="t"/>
              <a:pathLst>
                <a:path extrusionOk="0" h="25" w="25">
                  <a:moveTo>
                    <a:pt x="15" y="0"/>
                  </a:moveTo>
                  <a:lnTo>
                    <a:pt x="15" y="0"/>
                  </a:lnTo>
                  <a:lnTo>
                    <a:pt x="15" y="5"/>
                  </a:lnTo>
                  <a:lnTo>
                    <a:pt x="10" y="10"/>
                  </a:lnTo>
                  <a:lnTo>
                    <a:pt x="5" y="15"/>
                  </a:lnTo>
                  <a:lnTo>
                    <a:pt x="0" y="15"/>
                  </a:lnTo>
                  <a:lnTo>
                    <a:pt x="0" y="25"/>
                  </a:lnTo>
                  <a:lnTo>
                    <a:pt x="10" y="25"/>
                  </a:lnTo>
                  <a:lnTo>
                    <a:pt x="20" y="20"/>
                  </a:lnTo>
                  <a:lnTo>
                    <a:pt x="25" y="1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1" name="Google Shape;2641;p30"/>
            <p:cNvSpPr/>
            <p:nvPr/>
          </p:nvSpPr>
          <p:spPr>
            <a:xfrm>
              <a:off x="2608" y="2822"/>
              <a:ext cx="25" cy="25"/>
            </a:xfrm>
            <a:custGeom>
              <a:rect b="b" l="l" r="r" t="t"/>
              <a:pathLst>
                <a:path extrusionOk="0" h="25" w="25">
                  <a:moveTo>
                    <a:pt x="0" y="5"/>
                  </a:moveTo>
                  <a:lnTo>
                    <a:pt x="0" y="5"/>
                  </a:lnTo>
                  <a:lnTo>
                    <a:pt x="5" y="10"/>
                  </a:lnTo>
                  <a:lnTo>
                    <a:pt x="10" y="10"/>
                  </a:lnTo>
                  <a:lnTo>
                    <a:pt x="15" y="15"/>
                  </a:lnTo>
                  <a:lnTo>
                    <a:pt x="15" y="25"/>
                  </a:lnTo>
                  <a:lnTo>
                    <a:pt x="25" y="25"/>
                  </a:lnTo>
                  <a:lnTo>
                    <a:pt x="25" y="15"/>
                  </a:lnTo>
                  <a:lnTo>
                    <a:pt x="20" y="5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2" name="Google Shape;2642;p30"/>
            <p:cNvSpPr/>
            <p:nvPr/>
          </p:nvSpPr>
          <p:spPr>
            <a:xfrm>
              <a:off x="2583" y="2822"/>
              <a:ext cx="25" cy="25"/>
            </a:xfrm>
            <a:custGeom>
              <a:rect b="b" l="l" r="r" t="t"/>
              <a:pathLst>
                <a:path extrusionOk="0" h="25" w="25">
                  <a:moveTo>
                    <a:pt x="5" y="25"/>
                  </a:moveTo>
                  <a:lnTo>
                    <a:pt x="5" y="25"/>
                  </a:lnTo>
                  <a:lnTo>
                    <a:pt x="10" y="15"/>
                  </a:lnTo>
                  <a:lnTo>
                    <a:pt x="10" y="10"/>
                  </a:lnTo>
                  <a:lnTo>
                    <a:pt x="20" y="10"/>
                  </a:lnTo>
                  <a:lnTo>
                    <a:pt x="25" y="5"/>
                  </a:lnTo>
                  <a:lnTo>
                    <a:pt x="25" y="0"/>
                  </a:lnTo>
                  <a:lnTo>
                    <a:pt x="15" y="0"/>
                  </a:lnTo>
                  <a:lnTo>
                    <a:pt x="5" y="5"/>
                  </a:lnTo>
                  <a:lnTo>
                    <a:pt x="0" y="1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5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3" name="Google Shape;2643;p30"/>
            <p:cNvSpPr/>
            <p:nvPr/>
          </p:nvSpPr>
          <p:spPr>
            <a:xfrm>
              <a:off x="2583" y="2847"/>
              <a:ext cx="25" cy="25"/>
            </a:xfrm>
            <a:custGeom>
              <a:rect b="b" l="l" r="r" t="t"/>
              <a:pathLst>
                <a:path extrusionOk="0" h="25" w="25">
                  <a:moveTo>
                    <a:pt x="25" y="15"/>
                  </a:moveTo>
                  <a:lnTo>
                    <a:pt x="25" y="15"/>
                  </a:lnTo>
                  <a:lnTo>
                    <a:pt x="20" y="15"/>
                  </a:lnTo>
                  <a:lnTo>
                    <a:pt x="10" y="10"/>
                  </a:lnTo>
                  <a:lnTo>
                    <a:pt x="10" y="5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5" y="20"/>
                  </a:lnTo>
                  <a:lnTo>
                    <a:pt x="15" y="25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25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4" name="Google Shape;2644;p30"/>
            <p:cNvSpPr/>
            <p:nvPr/>
          </p:nvSpPr>
          <p:spPr>
            <a:xfrm>
              <a:off x="2693" y="2767"/>
              <a:ext cx="45" cy="45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5" name="Google Shape;2645;p30"/>
            <p:cNvSpPr/>
            <p:nvPr/>
          </p:nvSpPr>
          <p:spPr>
            <a:xfrm>
              <a:off x="2713" y="2792"/>
              <a:ext cx="30" cy="25"/>
            </a:xfrm>
            <a:custGeom>
              <a:rect b="b" l="l" r="r" t="t"/>
              <a:pathLst>
                <a:path extrusionOk="0" h="25" w="30">
                  <a:moveTo>
                    <a:pt x="20" y="0"/>
                  </a:moveTo>
                  <a:lnTo>
                    <a:pt x="20" y="0"/>
                  </a:lnTo>
                  <a:lnTo>
                    <a:pt x="20" y="5"/>
                  </a:lnTo>
                  <a:lnTo>
                    <a:pt x="15" y="10"/>
                  </a:lnTo>
                  <a:lnTo>
                    <a:pt x="10" y="15"/>
                  </a:lnTo>
                  <a:lnTo>
                    <a:pt x="0" y="15"/>
                  </a:lnTo>
                  <a:lnTo>
                    <a:pt x="0" y="25"/>
                  </a:lnTo>
                  <a:lnTo>
                    <a:pt x="10" y="25"/>
                  </a:lnTo>
                  <a:lnTo>
                    <a:pt x="20" y="20"/>
                  </a:lnTo>
                  <a:lnTo>
                    <a:pt x="25" y="1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6" name="Google Shape;2646;p30"/>
            <p:cNvSpPr/>
            <p:nvPr/>
          </p:nvSpPr>
          <p:spPr>
            <a:xfrm>
              <a:off x="2713" y="2767"/>
              <a:ext cx="30" cy="25"/>
            </a:xfrm>
            <a:custGeom>
              <a:rect b="b" l="l" r="r" t="t"/>
              <a:pathLst>
                <a:path extrusionOk="0" h="25" w="30">
                  <a:moveTo>
                    <a:pt x="0" y="5"/>
                  </a:moveTo>
                  <a:lnTo>
                    <a:pt x="0" y="5"/>
                  </a:lnTo>
                  <a:lnTo>
                    <a:pt x="10" y="10"/>
                  </a:lnTo>
                  <a:lnTo>
                    <a:pt x="15" y="10"/>
                  </a:lnTo>
                  <a:lnTo>
                    <a:pt x="20" y="15"/>
                  </a:lnTo>
                  <a:lnTo>
                    <a:pt x="20" y="25"/>
                  </a:lnTo>
                  <a:lnTo>
                    <a:pt x="30" y="25"/>
                  </a:lnTo>
                  <a:lnTo>
                    <a:pt x="25" y="15"/>
                  </a:lnTo>
                  <a:lnTo>
                    <a:pt x="20" y="5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7" name="Google Shape;2647;p30"/>
            <p:cNvSpPr/>
            <p:nvPr/>
          </p:nvSpPr>
          <p:spPr>
            <a:xfrm>
              <a:off x="2688" y="2767"/>
              <a:ext cx="25" cy="25"/>
            </a:xfrm>
            <a:custGeom>
              <a:rect b="b" l="l" r="r" t="t"/>
              <a:pathLst>
                <a:path extrusionOk="0" h="25" w="25">
                  <a:moveTo>
                    <a:pt x="10" y="25"/>
                  </a:moveTo>
                  <a:lnTo>
                    <a:pt x="10" y="25"/>
                  </a:lnTo>
                  <a:lnTo>
                    <a:pt x="10" y="15"/>
                  </a:lnTo>
                  <a:lnTo>
                    <a:pt x="15" y="10"/>
                  </a:lnTo>
                  <a:lnTo>
                    <a:pt x="20" y="10"/>
                  </a:lnTo>
                  <a:lnTo>
                    <a:pt x="25" y="5"/>
                  </a:lnTo>
                  <a:lnTo>
                    <a:pt x="25" y="0"/>
                  </a:lnTo>
                  <a:lnTo>
                    <a:pt x="15" y="0"/>
                  </a:lnTo>
                  <a:lnTo>
                    <a:pt x="10" y="5"/>
                  </a:lnTo>
                  <a:lnTo>
                    <a:pt x="5" y="1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1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8" name="Google Shape;2648;p30"/>
            <p:cNvSpPr/>
            <p:nvPr/>
          </p:nvSpPr>
          <p:spPr>
            <a:xfrm>
              <a:off x="2688" y="2792"/>
              <a:ext cx="25" cy="25"/>
            </a:xfrm>
            <a:custGeom>
              <a:rect b="b" l="l" r="r" t="t"/>
              <a:pathLst>
                <a:path extrusionOk="0" h="25" w="25">
                  <a:moveTo>
                    <a:pt x="25" y="15"/>
                  </a:moveTo>
                  <a:lnTo>
                    <a:pt x="25" y="15"/>
                  </a:lnTo>
                  <a:lnTo>
                    <a:pt x="20" y="15"/>
                  </a:lnTo>
                  <a:lnTo>
                    <a:pt x="15" y="10"/>
                  </a:lnTo>
                  <a:lnTo>
                    <a:pt x="10" y="5"/>
                  </a:lnTo>
                  <a:lnTo>
                    <a:pt x="10" y="0"/>
                  </a:lnTo>
                  <a:lnTo>
                    <a:pt x="0" y="0"/>
                  </a:lnTo>
                  <a:lnTo>
                    <a:pt x="5" y="10"/>
                  </a:lnTo>
                  <a:lnTo>
                    <a:pt x="10" y="20"/>
                  </a:lnTo>
                  <a:lnTo>
                    <a:pt x="15" y="25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25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9" name="Google Shape;2649;p30"/>
            <p:cNvSpPr/>
            <p:nvPr/>
          </p:nvSpPr>
          <p:spPr>
            <a:xfrm>
              <a:off x="3003" y="3112"/>
              <a:ext cx="45" cy="45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0" name="Google Shape;2650;p30"/>
            <p:cNvSpPr/>
            <p:nvPr/>
          </p:nvSpPr>
          <p:spPr>
            <a:xfrm>
              <a:off x="3023" y="3137"/>
              <a:ext cx="30" cy="25"/>
            </a:xfrm>
            <a:custGeom>
              <a:rect b="b" l="l" r="r" t="t"/>
              <a:pathLst>
                <a:path extrusionOk="0" h="25" w="30">
                  <a:moveTo>
                    <a:pt x="20" y="0"/>
                  </a:moveTo>
                  <a:lnTo>
                    <a:pt x="20" y="0"/>
                  </a:lnTo>
                  <a:lnTo>
                    <a:pt x="20" y="5"/>
                  </a:lnTo>
                  <a:lnTo>
                    <a:pt x="15" y="10"/>
                  </a:lnTo>
                  <a:lnTo>
                    <a:pt x="10" y="15"/>
                  </a:lnTo>
                  <a:lnTo>
                    <a:pt x="0" y="15"/>
                  </a:lnTo>
                  <a:lnTo>
                    <a:pt x="0" y="25"/>
                  </a:lnTo>
                  <a:lnTo>
                    <a:pt x="10" y="20"/>
                  </a:lnTo>
                  <a:lnTo>
                    <a:pt x="20" y="15"/>
                  </a:lnTo>
                  <a:lnTo>
                    <a:pt x="25" y="1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1" name="Google Shape;2651;p30"/>
            <p:cNvSpPr/>
            <p:nvPr/>
          </p:nvSpPr>
          <p:spPr>
            <a:xfrm>
              <a:off x="3023" y="3107"/>
              <a:ext cx="30" cy="30"/>
            </a:xfrm>
            <a:custGeom>
              <a:rect b="b" l="l" r="r" t="t"/>
              <a:pathLst>
                <a:path extrusionOk="0" h="30" w="30">
                  <a:moveTo>
                    <a:pt x="0" y="10"/>
                  </a:moveTo>
                  <a:lnTo>
                    <a:pt x="0" y="10"/>
                  </a:lnTo>
                  <a:lnTo>
                    <a:pt x="10" y="10"/>
                  </a:lnTo>
                  <a:lnTo>
                    <a:pt x="15" y="15"/>
                  </a:lnTo>
                  <a:lnTo>
                    <a:pt x="20" y="20"/>
                  </a:lnTo>
                  <a:lnTo>
                    <a:pt x="20" y="30"/>
                  </a:lnTo>
                  <a:lnTo>
                    <a:pt x="30" y="30"/>
                  </a:lnTo>
                  <a:lnTo>
                    <a:pt x="25" y="20"/>
                  </a:lnTo>
                  <a:lnTo>
                    <a:pt x="20" y="10"/>
                  </a:lnTo>
                  <a:lnTo>
                    <a:pt x="10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2" name="Google Shape;2652;p30"/>
            <p:cNvSpPr/>
            <p:nvPr/>
          </p:nvSpPr>
          <p:spPr>
            <a:xfrm>
              <a:off x="2998" y="3107"/>
              <a:ext cx="25" cy="30"/>
            </a:xfrm>
            <a:custGeom>
              <a:rect b="b" l="l" r="r" t="t"/>
              <a:pathLst>
                <a:path extrusionOk="0" h="30" w="25">
                  <a:moveTo>
                    <a:pt x="10" y="30"/>
                  </a:moveTo>
                  <a:lnTo>
                    <a:pt x="10" y="30"/>
                  </a:lnTo>
                  <a:lnTo>
                    <a:pt x="10" y="20"/>
                  </a:lnTo>
                  <a:lnTo>
                    <a:pt x="15" y="15"/>
                  </a:lnTo>
                  <a:lnTo>
                    <a:pt x="20" y="10"/>
                  </a:lnTo>
                  <a:lnTo>
                    <a:pt x="25" y="10"/>
                  </a:lnTo>
                  <a:lnTo>
                    <a:pt x="25" y="0"/>
                  </a:lnTo>
                  <a:lnTo>
                    <a:pt x="15" y="5"/>
                  </a:lnTo>
                  <a:lnTo>
                    <a:pt x="10" y="10"/>
                  </a:lnTo>
                  <a:lnTo>
                    <a:pt x="5" y="2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1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3" name="Google Shape;2653;p30"/>
            <p:cNvSpPr/>
            <p:nvPr/>
          </p:nvSpPr>
          <p:spPr>
            <a:xfrm>
              <a:off x="2998" y="3137"/>
              <a:ext cx="25" cy="25"/>
            </a:xfrm>
            <a:custGeom>
              <a:rect b="b" l="l" r="r" t="t"/>
              <a:pathLst>
                <a:path extrusionOk="0" h="25" w="25">
                  <a:moveTo>
                    <a:pt x="25" y="15"/>
                  </a:moveTo>
                  <a:lnTo>
                    <a:pt x="25" y="15"/>
                  </a:lnTo>
                  <a:lnTo>
                    <a:pt x="20" y="15"/>
                  </a:lnTo>
                  <a:lnTo>
                    <a:pt x="15" y="10"/>
                  </a:lnTo>
                  <a:lnTo>
                    <a:pt x="10" y="5"/>
                  </a:lnTo>
                  <a:lnTo>
                    <a:pt x="10" y="0"/>
                  </a:lnTo>
                  <a:lnTo>
                    <a:pt x="0" y="0"/>
                  </a:lnTo>
                  <a:lnTo>
                    <a:pt x="5" y="10"/>
                  </a:lnTo>
                  <a:lnTo>
                    <a:pt x="10" y="15"/>
                  </a:lnTo>
                  <a:lnTo>
                    <a:pt x="15" y="2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25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4" name="Google Shape;2654;p30"/>
            <p:cNvSpPr/>
            <p:nvPr/>
          </p:nvSpPr>
          <p:spPr>
            <a:xfrm>
              <a:off x="2843" y="3422"/>
              <a:ext cx="35" cy="35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5" name="Google Shape;2655;p30"/>
            <p:cNvSpPr/>
            <p:nvPr/>
          </p:nvSpPr>
          <p:spPr>
            <a:xfrm>
              <a:off x="2863" y="3442"/>
              <a:ext cx="20" cy="20"/>
            </a:xfrm>
            <a:custGeom>
              <a:rect b="b" l="l" r="r" t="t"/>
              <a:pathLst>
                <a:path extrusionOk="0" h="20" w="20">
                  <a:moveTo>
                    <a:pt x="10" y="0"/>
                  </a:moveTo>
                  <a:lnTo>
                    <a:pt x="10" y="0"/>
                  </a:lnTo>
                  <a:lnTo>
                    <a:pt x="10" y="5"/>
                  </a:lnTo>
                  <a:lnTo>
                    <a:pt x="10" y="10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20"/>
                  </a:lnTo>
                  <a:lnTo>
                    <a:pt x="5" y="20"/>
                  </a:lnTo>
                  <a:lnTo>
                    <a:pt x="15" y="15"/>
                  </a:lnTo>
                  <a:lnTo>
                    <a:pt x="20" y="5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6" name="Google Shape;2656;p30"/>
            <p:cNvSpPr/>
            <p:nvPr/>
          </p:nvSpPr>
          <p:spPr>
            <a:xfrm>
              <a:off x="2863" y="3417"/>
              <a:ext cx="20" cy="25"/>
            </a:xfrm>
            <a:custGeom>
              <a:rect b="b" l="l" r="r" t="t"/>
              <a:pathLst>
                <a:path extrusionOk="0" h="25" w="20">
                  <a:moveTo>
                    <a:pt x="0" y="10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10" y="15"/>
                  </a:lnTo>
                  <a:lnTo>
                    <a:pt x="10" y="20"/>
                  </a:lnTo>
                  <a:lnTo>
                    <a:pt x="10" y="25"/>
                  </a:lnTo>
                  <a:lnTo>
                    <a:pt x="20" y="25"/>
                  </a:lnTo>
                  <a:lnTo>
                    <a:pt x="20" y="15"/>
                  </a:lnTo>
                  <a:lnTo>
                    <a:pt x="15" y="5"/>
                  </a:lnTo>
                  <a:lnTo>
                    <a:pt x="5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7" name="Google Shape;2657;p30"/>
            <p:cNvSpPr/>
            <p:nvPr/>
          </p:nvSpPr>
          <p:spPr>
            <a:xfrm>
              <a:off x="2838" y="3417"/>
              <a:ext cx="25" cy="25"/>
            </a:xfrm>
            <a:custGeom>
              <a:rect b="b" l="l" r="r" t="t"/>
              <a:pathLst>
                <a:path extrusionOk="0" h="25" w="25">
                  <a:moveTo>
                    <a:pt x="10" y="25"/>
                  </a:moveTo>
                  <a:lnTo>
                    <a:pt x="10" y="25"/>
                  </a:lnTo>
                  <a:lnTo>
                    <a:pt x="10" y="20"/>
                  </a:lnTo>
                  <a:lnTo>
                    <a:pt x="15" y="15"/>
                  </a:lnTo>
                  <a:lnTo>
                    <a:pt x="20" y="10"/>
                  </a:lnTo>
                  <a:lnTo>
                    <a:pt x="25" y="10"/>
                  </a:lnTo>
                  <a:lnTo>
                    <a:pt x="25" y="0"/>
                  </a:lnTo>
                  <a:lnTo>
                    <a:pt x="15" y="5"/>
                  </a:lnTo>
                  <a:lnTo>
                    <a:pt x="10" y="5"/>
                  </a:lnTo>
                  <a:lnTo>
                    <a:pt x="5" y="1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1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8" name="Google Shape;2658;p30"/>
            <p:cNvSpPr/>
            <p:nvPr/>
          </p:nvSpPr>
          <p:spPr>
            <a:xfrm>
              <a:off x="2838" y="3442"/>
              <a:ext cx="25" cy="20"/>
            </a:xfrm>
            <a:custGeom>
              <a:rect b="b" l="l" r="r" t="t"/>
              <a:pathLst>
                <a:path extrusionOk="0" h="20" w="25">
                  <a:moveTo>
                    <a:pt x="25" y="10"/>
                  </a:moveTo>
                  <a:lnTo>
                    <a:pt x="25" y="10"/>
                  </a:lnTo>
                  <a:lnTo>
                    <a:pt x="20" y="10"/>
                  </a:lnTo>
                  <a:lnTo>
                    <a:pt x="15" y="10"/>
                  </a:lnTo>
                  <a:lnTo>
                    <a:pt x="10" y="5"/>
                  </a:lnTo>
                  <a:lnTo>
                    <a:pt x="10" y="0"/>
                  </a:lnTo>
                  <a:lnTo>
                    <a:pt x="0" y="0"/>
                  </a:lnTo>
                  <a:lnTo>
                    <a:pt x="5" y="5"/>
                  </a:lnTo>
                  <a:lnTo>
                    <a:pt x="10" y="15"/>
                  </a:lnTo>
                  <a:lnTo>
                    <a:pt x="15" y="20"/>
                  </a:lnTo>
                  <a:lnTo>
                    <a:pt x="25" y="20"/>
                  </a:lnTo>
                  <a:lnTo>
                    <a:pt x="25" y="20"/>
                  </a:lnTo>
                  <a:lnTo>
                    <a:pt x="25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9" name="Google Shape;2659;p30"/>
            <p:cNvSpPr/>
            <p:nvPr/>
          </p:nvSpPr>
          <p:spPr>
            <a:xfrm>
              <a:off x="2853" y="3492"/>
              <a:ext cx="35" cy="4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0" name="Google Shape;2660;p30"/>
            <p:cNvSpPr/>
            <p:nvPr/>
          </p:nvSpPr>
          <p:spPr>
            <a:xfrm>
              <a:off x="2873" y="3512"/>
              <a:ext cx="20" cy="25"/>
            </a:xfrm>
            <a:custGeom>
              <a:rect b="b" l="l" r="r" t="t"/>
              <a:pathLst>
                <a:path extrusionOk="0" h="25" w="20">
                  <a:moveTo>
                    <a:pt x="10" y="0"/>
                  </a:moveTo>
                  <a:lnTo>
                    <a:pt x="10" y="0"/>
                  </a:lnTo>
                  <a:lnTo>
                    <a:pt x="10" y="5"/>
                  </a:lnTo>
                  <a:lnTo>
                    <a:pt x="10" y="10"/>
                  </a:lnTo>
                  <a:lnTo>
                    <a:pt x="5" y="15"/>
                  </a:lnTo>
                  <a:lnTo>
                    <a:pt x="0" y="15"/>
                  </a:lnTo>
                  <a:lnTo>
                    <a:pt x="0" y="25"/>
                  </a:lnTo>
                  <a:lnTo>
                    <a:pt x="5" y="20"/>
                  </a:lnTo>
                  <a:lnTo>
                    <a:pt x="15" y="15"/>
                  </a:lnTo>
                  <a:lnTo>
                    <a:pt x="20" y="1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1" name="Google Shape;2661;p30"/>
            <p:cNvSpPr/>
            <p:nvPr/>
          </p:nvSpPr>
          <p:spPr>
            <a:xfrm>
              <a:off x="2873" y="3492"/>
              <a:ext cx="20" cy="20"/>
            </a:xfrm>
            <a:custGeom>
              <a:rect b="b" l="l" r="r" t="t"/>
              <a:pathLst>
                <a:path extrusionOk="0" h="20" w="20">
                  <a:moveTo>
                    <a:pt x="0" y="5"/>
                  </a:moveTo>
                  <a:lnTo>
                    <a:pt x="0" y="5"/>
                  </a:lnTo>
                  <a:lnTo>
                    <a:pt x="5" y="10"/>
                  </a:lnTo>
                  <a:lnTo>
                    <a:pt x="10" y="10"/>
                  </a:lnTo>
                  <a:lnTo>
                    <a:pt x="10" y="15"/>
                  </a:lnTo>
                  <a:lnTo>
                    <a:pt x="10" y="20"/>
                  </a:lnTo>
                  <a:lnTo>
                    <a:pt x="20" y="20"/>
                  </a:lnTo>
                  <a:lnTo>
                    <a:pt x="20" y="10"/>
                  </a:lnTo>
                  <a:lnTo>
                    <a:pt x="15" y="5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2" name="Google Shape;2662;p30"/>
            <p:cNvSpPr/>
            <p:nvPr/>
          </p:nvSpPr>
          <p:spPr>
            <a:xfrm>
              <a:off x="2848" y="3492"/>
              <a:ext cx="25" cy="20"/>
            </a:xfrm>
            <a:custGeom>
              <a:rect b="b" l="l" r="r" t="t"/>
              <a:pathLst>
                <a:path extrusionOk="0" h="20" w="25">
                  <a:moveTo>
                    <a:pt x="10" y="20"/>
                  </a:moveTo>
                  <a:lnTo>
                    <a:pt x="10" y="20"/>
                  </a:lnTo>
                  <a:lnTo>
                    <a:pt x="10" y="15"/>
                  </a:lnTo>
                  <a:lnTo>
                    <a:pt x="15" y="10"/>
                  </a:lnTo>
                  <a:lnTo>
                    <a:pt x="20" y="10"/>
                  </a:lnTo>
                  <a:lnTo>
                    <a:pt x="25" y="5"/>
                  </a:lnTo>
                  <a:lnTo>
                    <a:pt x="25" y="0"/>
                  </a:lnTo>
                  <a:lnTo>
                    <a:pt x="15" y="0"/>
                  </a:lnTo>
                  <a:lnTo>
                    <a:pt x="5" y="5"/>
                  </a:lnTo>
                  <a:lnTo>
                    <a:pt x="5" y="1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1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3" name="Google Shape;2663;p30"/>
            <p:cNvSpPr/>
            <p:nvPr/>
          </p:nvSpPr>
          <p:spPr>
            <a:xfrm>
              <a:off x="2848" y="3512"/>
              <a:ext cx="25" cy="25"/>
            </a:xfrm>
            <a:custGeom>
              <a:rect b="b" l="l" r="r" t="t"/>
              <a:pathLst>
                <a:path extrusionOk="0" h="25" w="25">
                  <a:moveTo>
                    <a:pt x="25" y="15"/>
                  </a:moveTo>
                  <a:lnTo>
                    <a:pt x="25" y="15"/>
                  </a:lnTo>
                  <a:lnTo>
                    <a:pt x="20" y="15"/>
                  </a:lnTo>
                  <a:lnTo>
                    <a:pt x="15" y="10"/>
                  </a:lnTo>
                  <a:lnTo>
                    <a:pt x="10" y="5"/>
                  </a:lnTo>
                  <a:lnTo>
                    <a:pt x="10" y="0"/>
                  </a:lnTo>
                  <a:lnTo>
                    <a:pt x="0" y="0"/>
                  </a:lnTo>
                  <a:lnTo>
                    <a:pt x="5" y="10"/>
                  </a:lnTo>
                  <a:lnTo>
                    <a:pt x="5" y="15"/>
                  </a:lnTo>
                  <a:lnTo>
                    <a:pt x="15" y="2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25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4" name="Google Shape;2664;p30"/>
            <p:cNvSpPr/>
            <p:nvPr/>
          </p:nvSpPr>
          <p:spPr>
            <a:xfrm>
              <a:off x="2763" y="3492"/>
              <a:ext cx="35" cy="4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5" name="Google Shape;2665;p30"/>
            <p:cNvSpPr/>
            <p:nvPr/>
          </p:nvSpPr>
          <p:spPr>
            <a:xfrm>
              <a:off x="2778" y="3512"/>
              <a:ext cx="25" cy="25"/>
            </a:xfrm>
            <a:custGeom>
              <a:rect b="b" l="l" r="r" t="t"/>
              <a:pathLst>
                <a:path extrusionOk="0" h="25" w="25">
                  <a:moveTo>
                    <a:pt x="15" y="0"/>
                  </a:moveTo>
                  <a:lnTo>
                    <a:pt x="15" y="0"/>
                  </a:lnTo>
                  <a:lnTo>
                    <a:pt x="15" y="5"/>
                  </a:lnTo>
                  <a:lnTo>
                    <a:pt x="10" y="10"/>
                  </a:lnTo>
                  <a:lnTo>
                    <a:pt x="5" y="15"/>
                  </a:lnTo>
                  <a:lnTo>
                    <a:pt x="0" y="15"/>
                  </a:lnTo>
                  <a:lnTo>
                    <a:pt x="0" y="25"/>
                  </a:lnTo>
                  <a:lnTo>
                    <a:pt x="10" y="20"/>
                  </a:lnTo>
                  <a:lnTo>
                    <a:pt x="15" y="15"/>
                  </a:lnTo>
                  <a:lnTo>
                    <a:pt x="20" y="1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6" name="Google Shape;2666;p30"/>
            <p:cNvSpPr/>
            <p:nvPr/>
          </p:nvSpPr>
          <p:spPr>
            <a:xfrm>
              <a:off x="2778" y="3492"/>
              <a:ext cx="25" cy="20"/>
            </a:xfrm>
            <a:custGeom>
              <a:rect b="b" l="l" r="r" t="t"/>
              <a:pathLst>
                <a:path extrusionOk="0" h="20" w="25">
                  <a:moveTo>
                    <a:pt x="0" y="5"/>
                  </a:moveTo>
                  <a:lnTo>
                    <a:pt x="0" y="5"/>
                  </a:lnTo>
                  <a:lnTo>
                    <a:pt x="5" y="10"/>
                  </a:lnTo>
                  <a:lnTo>
                    <a:pt x="10" y="10"/>
                  </a:lnTo>
                  <a:lnTo>
                    <a:pt x="15" y="15"/>
                  </a:lnTo>
                  <a:lnTo>
                    <a:pt x="15" y="20"/>
                  </a:lnTo>
                  <a:lnTo>
                    <a:pt x="25" y="20"/>
                  </a:lnTo>
                  <a:lnTo>
                    <a:pt x="20" y="10"/>
                  </a:lnTo>
                  <a:lnTo>
                    <a:pt x="15" y="5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7" name="Google Shape;2667;p30"/>
            <p:cNvSpPr/>
            <p:nvPr/>
          </p:nvSpPr>
          <p:spPr>
            <a:xfrm>
              <a:off x="2758" y="3492"/>
              <a:ext cx="20" cy="20"/>
            </a:xfrm>
            <a:custGeom>
              <a:rect b="b" l="l" r="r" t="t"/>
              <a:pathLst>
                <a:path extrusionOk="0" h="20" w="20">
                  <a:moveTo>
                    <a:pt x="5" y="20"/>
                  </a:moveTo>
                  <a:lnTo>
                    <a:pt x="5" y="20"/>
                  </a:lnTo>
                  <a:lnTo>
                    <a:pt x="10" y="15"/>
                  </a:lnTo>
                  <a:lnTo>
                    <a:pt x="10" y="10"/>
                  </a:lnTo>
                  <a:lnTo>
                    <a:pt x="15" y="10"/>
                  </a:lnTo>
                  <a:lnTo>
                    <a:pt x="20" y="5"/>
                  </a:lnTo>
                  <a:lnTo>
                    <a:pt x="20" y="0"/>
                  </a:lnTo>
                  <a:lnTo>
                    <a:pt x="10" y="0"/>
                  </a:lnTo>
                  <a:lnTo>
                    <a:pt x="5" y="5"/>
                  </a:lnTo>
                  <a:lnTo>
                    <a:pt x="0" y="1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5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8" name="Google Shape;2668;p30"/>
            <p:cNvSpPr/>
            <p:nvPr/>
          </p:nvSpPr>
          <p:spPr>
            <a:xfrm>
              <a:off x="2758" y="3512"/>
              <a:ext cx="20" cy="25"/>
            </a:xfrm>
            <a:custGeom>
              <a:rect b="b" l="l" r="r" t="t"/>
              <a:pathLst>
                <a:path extrusionOk="0" h="25" w="20">
                  <a:moveTo>
                    <a:pt x="20" y="15"/>
                  </a:moveTo>
                  <a:lnTo>
                    <a:pt x="20" y="15"/>
                  </a:lnTo>
                  <a:lnTo>
                    <a:pt x="15" y="15"/>
                  </a:lnTo>
                  <a:lnTo>
                    <a:pt x="10" y="10"/>
                  </a:lnTo>
                  <a:lnTo>
                    <a:pt x="10" y="5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5" y="15"/>
                  </a:lnTo>
                  <a:lnTo>
                    <a:pt x="10" y="20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9" name="Google Shape;2669;p30"/>
            <p:cNvSpPr/>
            <p:nvPr/>
          </p:nvSpPr>
          <p:spPr>
            <a:xfrm>
              <a:off x="2763" y="3422"/>
              <a:ext cx="35" cy="35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0" name="Google Shape;2670;p30"/>
            <p:cNvSpPr/>
            <p:nvPr/>
          </p:nvSpPr>
          <p:spPr>
            <a:xfrm>
              <a:off x="2783" y="3442"/>
              <a:ext cx="20" cy="20"/>
            </a:xfrm>
            <a:custGeom>
              <a:rect b="b" l="l" r="r" t="t"/>
              <a:pathLst>
                <a:path extrusionOk="0" h="20" w="20">
                  <a:moveTo>
                    <a:pt x="15" y="0"/>
                  </a:moveTo>
                  <a:lnTo>
                    <a:pt x="15" y="0"/>
                  </a:lnTo>
                  <a:lnTo>
                    <a:pt x="10" y="5"/>
                  </a:lnTo>
                  <a:lnTo>
                    <a:pt x="10" y="10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20"/>
                  </a:lnTo>
                  <a:lnTo>
                    <a:pt x="10" y="20"/>
                  </a:lnTo>
                  <a:lnTo>
                    <a:pt x="15" y="15"/>
                  </a:lnTo>
                  <a:lnTo>
                    <a:pt x="20" y="5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1" name="Google Shape;2671;p30"/>
            <p:cNvSpPr/>
            <p:nvPr/>
          </p:nvSpPr>
          <p:spPr>
            <a:xfrm>
              <a:off x="2783" y="3417"/>
              <a:ext cx="20" cy="25"/>
            </a:xfrm>
            <a:custGeom>
              <a:rect b="b" l="l" r="r" t="t"/>
              <a:pathLst>
                <a:path extrusionOk="0" h="25" w="20">
                  <a:moveTo>
                    <a:pt x="0" y="10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10" y="15"/>
                  </a:lnTo>
                  <a:lnTo>
                    <a:pt x="10" y="20"/>
                  </a:lnTo>
                  <a:lnTo>
                    <a:pt x="15" y="25"/>
                  </a:lnTo>
                  <a:lnTo>
                    <a:pt x="20" y="25"/>
                  </a:lnTo>
                  <a:lnTo>
                    <a:pt x="20" y="15"/>
                  </a:lnTo>
                  <a:lnTo>
                    <a:pt x="15" y="5"/>
                  </a:lnTo>
                  <a:lnTo>
                    <a:pt x="10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2" name="Google Shape;2672;p30"/>
            <p:cNvSpPr/>
            <p:nvPr/>
          </p:nvSpPr>
          <p:spPr>
            <a:xfrm>
              <a:off x="2758" y="3417"/>
              <a:ext cx="25" cy="25"/>
            </a:xfrm>
            <a:custGeom>
              <a:rect b="b" l="l" r="r" t="t"/>
              <a:pathLst>
                <a:path extrusionOk="0" h="25" w="25">
                  <a:moveTo>
                    <a:pt x="10" y="25"/>
                  </a:moveTo>
                  <a:lnTo>
                    <a:pt x="10" y="25"/>
                  </a:lnTo>
                  <a:lnTo>
                    <a:pt x="10" y="20"/>
                  </a:lnTo>
                  <a:lnTo>
                    <a:pt x="15" y="15"/>
                  </a:lnTo>
                  <a:lnTo>
                    <a:pt x="20" y="10"/>
                  </a:lnTo>
                  <a:lnTo>
                    <a:pt x="25" y="10"/>
                  </a:lnTo>
                  <a:lnTo>
                    <a:pt x="25" y="0"/>
                  </a:lnTo>
                  <a:lnTo>
                    <a:pt x="15" y="5"/>
                  </a:lnTo>
                  <a:lnTo>
                    <a:pt x="10" y="5"/>
                  </a:lnTo>
                  <a:lnTo>
                    <a:pt x="5" y="1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1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3" name="Google Shape;2673;p30"/>
            <p:cNvSpPr/>
            <p:nvPr/>
          </p:nvSpPr>
          <p:spPr>
            <a:xfrm>
              <a:off x="2758" y="3442"/>
              <a:ext cx="25" cy="20"/>
            </a:xfrm>
            <a:custGeom>
              <a:rect b="b" l="l" r="r" t="t"/>
              <a:pathLst>
                <a:path extrusionOk="0" h="20" w="25">
                  <a:moveTo>
                    <a:pt x="25" y="10"/>
                  </a:moveTo>
                  <a:lnTo>
                    <a:pt x="25" y="10"/>
                  </a:lnTo>
                  <a:lnTo>
                    <a:pt x="20" y="10"/>
                  </a:lnTo>
                  <a:lnTo>
                    <a:pt x="15" y="10"/>
                  </a:lnTo>
                  <a:lnTo>
                    <a:pt x="10" y="5"/>
                  </a:lnTo>
                  <a:lnTo>
                    <a:pt x="10" y="0"/>
                  </a:lnTo>
                  <a:lnTo>
                    <a:pt x="0" y="0"/>
                  </a:lnTo>
                  <a:lnTo>
                    <a:pt x="5" y="5"/>
                  </a:lnTo>
                  <a:lnTo>
                    <a:pt x="10" y="15"/>
                  </a:lnTo>
                  <a:lnTo>
                    <a:pt x="15" y="20"/>
                  </a:lnTo>
                  <a:lnTo>
                    <a:pt x="25" y="20"/>
                  </a:lnTo>
                  <a:lnTo>
                    <a:pt x="25" y="20"/>
                  </a:lnTo>
                  <a:lnTo>
                    <a:pt x="25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4" name="Google Shape;2674;p30"/>
            <p:cNvSpPr/>
            <p:nvPr/>
          </p:nvSpPr>
          <p:spPr>
            <a:xfrm>
              <a:off x="2708" y="3127"/>
              <a:ext cx="40" cy="15"/>
            </a:xfrm>
            <a:custGeom>
              <a:rect b="b" l="l" r="r" t="t"/>
              <a:pathLst>
                <a:path extrusionOk="0" h="3" w="8">
                  <a:moveTo>
                    <a:pt x="0" y="3"/>
                  </a:moveTo>
                  <a:cubicBezTo>
                    <a:pt x="0" y="2"/>
                    <a:pt x="1" y="0"/>
                    <a:pt x="3" y="0"/>
                  </a:cubicBezTo>
                  <a:cubicBezTo>
                    <a:pt x="4" y="0"/>
                    <a:pt x="7" y="1"/>
                    <a:pt x="8" y="2"/>
                  </a:cubicBez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5" name="Google Shape;2675;p30"/>
            <p:cNvSpPr/>
            <p:nvPr/>
          </p:nvSpPr>
          <p:spPr>
            <a:xfrm>
              <a:off x="2718" y="3202"/>
              <a:ext cx="20" cy="20"/>
            </a:xfrm>
            <a:custGeom>
              <a:rect b="b" l="l" r="r" t="t"/>
              <a:pathLst>
                <a:path extrusionOk="0" h="4" w="4">
                  <a:moveTo>
                    <a:pt x="3" y="0"/>
                  </a:moveTo>
                  <a:cubicBezTo>
                    <a:pt x="3" y="1"/>
                    <a:pt x="4" y="3"/>
                    <a:pt x="3" y="3"/>
                  </a:cubicBezTo>
                  <a:cubicBezTo>
                    <a:pt x="2" y="4"/>
                    <a:pt x="0" y="4"/>
                    <a:pt x="0" y="4"/>
                  </a:cubicBez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6" name="Google Shape;2676;p30"/>
            <p:cNvSpPr/>
            <p:nvPr/>
          </p:nvSpPr>
          <p:spPr>
            <a:xfrm>
              <a:off x="2768" y="3147"/>
              <a:ext cx="20" cy="15"/>
            </a:xfrm>
            <a:custGeom>
              <a:rect b="b" l="l" r="r" t="t"/>
              <a:pathLst>
                <a:path extrusionOk="0" h="3" w="4">
                  <a:moveTo>
                    <a:pt x="0" y="0"/>
                  </a:moveTo>
                  <a:cubicBezTo>
                    <a:pt x="4" y="2"/>
                    <a:pt x="3" y="3"/>
                    <a:pt x="3" y="3"/>
                  </a:cubicBez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7" name="Google Shape;2677;p30"/>
            <p:cNvSpPr/>
            <p:nvPr/>
          </p:nvSpPr>
          <p:spPr>
            <a:xfrm>
              <a:off x="2908" y="3182"/>
              <a:ext cx="25" cy="10"/>
            </a:xfrm>
            <a:custGeom>
              <a:rect b="b" l="l" r="r" t="t"/>
              <a:pathLst>
                <a:path extrusionOk="0" h="2" w="5">
                  <a:moveTo>
                    <a:pt x="0" y="2"/>
                  </a:moveTo>
                  <a:cubicBezTo>
                    <a:pt x="3" y="2"/>
                    <a:pt x="5" y="1"/>
                    <a:pt x="5" y="0"/>
                  </a:cubicBez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8" name="Google Shape;2678;p30"/>
            <p:cNvSpPr/>
            <p:nvPr/>
          </p:nvSpPr>
          <p:spPr>
            <a:xfrm>
              <a:off x="2953" y="2852"/>
              <a:ext cx="15" cy="45"/>
            </a:xfrm>
            <a:custGeom>
              <a:rect b="b" l="l" r="r" t="t"/>
              <a:pathLst>
                <a:path extrusionOk="0" h="9" w="3">
                  <a:moveTo>
                    <a:pt x="3" y="0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4"/>
                    <a:pt x="0" y="7"/>
                    <a:pt x="0" y="9"/>
                  </a:cubicBez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9" name="Google Shape;2679;p30"/>
            <p:cNvSpPr/>
            <p:nvPr/>
          </p:nvSpPr>
          <p:spPr>
            <a:xfrm>
              <a:off x="2973" y="2927"/>
              <a:ext cx="1" cy="35"/>
            </a:xfrm>
            <a:custGeom>
              <a:rect b="b" l="l" r="r" t="t"/>
              <a:pathLst>
                <a:path extrusionOk="0" h="7" w="120000">
                  <a:moveTo>
                    <a:pt x="0" y="0"/>
                  </a:moveTo>
                  <a:cubicBezTo>
                    <a:pt x="0" y="0"/>
                    <a:pt x="0" y="6"/>
                    <a:pt x="0" y="7"/>
                  </a:cubicBez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0" name="Google Shape;2680;p30"/>
            <p:cNvSpPr/>
            <p:nvPr/>
          </p:nvSpPr>
          <p:spPr>
            <a:xfrm>
              <a:off x="2783" y="2777"/>
              <a:ext cx="45" cy="45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1" name="Google Shape;2681;p30"/>
            <p:cNvSpPr/>
            <p:nvPr/>
          </p:nvSpPr>
          <p:spPr>
            <a:xfrm>
              <a:off x="2808" y="2802"/>
              <a:ext cx="25" cy="25"/>
            </a:xfrm>
            <a:custGeom>
              <a:rect b="b" l="l" r="r" t="t"/>
              <a:pathLst>
                <a:path extrusionOk="0" h="25" w="25">
                  <a:moveTo>
                    <a:pt x="15" y="0"/>
                  </a:moveTo>
                  <a:lnTo>
                    <a:pt x="15" y="0"/>
                  </a:lnTo>
                  <a:lnTo>
                    <a:pt x="15" y="5"/>
                  </a:lnTo>
                  <a:lnTo>
                    <a:pt x="10" y="10"/>
                  </a:lnTo>
                  <a:lnTo>
                    <a:pt x="5" y="15"/>
                  </a:lnTo>
                  <a:lnTo>
                    <a:pt x="0" y="15"/>
                  </a:lnTo>
                  <a:lnTo>
                    <a:pt x="0" y="25"/>
                  </a:lnTo>
                  <a:lnTo>
                    <a:pt x="10" y="25"/>
                  </a:lnTo>
                  <a:lnTo>
                    <a:pt x="15" y="15"/>
                  </a:lnTo>
                  <a:lnTo>
                    <a:pt x="20" y="1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2" name="Google Shape;2682;p30"/>
            <p:cNvSpPr/>
            <p:nvPr/>
          </p:nvSpPr>
          <p:spPr>
            <a:xfrm>
              <a:off x="2808" y="2777"/>
              <a:ext cx="25" cy="25"/>
            </a:xfrm>
            <a:custGeom>
              <a:rect b="b" l="l" r="r" t="t"/>
              <a:pathLst>
                <a:path extrusionOk="0" h="25" w="25">
                  <a:moveTo>
                    <a:pt x="0" y="5"/>
                  </a:moveTo>
                  <a:lnTo>
                    <a:pt x="0" y="5"/>
                  </a:lnTo>
                  <a:lnTo>
                    <a:pt x="5" y="5"/>
                  </a:lnTo>
                  <a:lnTo>
                    <a:pt x="10" y="10"/>
                  </a:lnTo>
                  <a:lnTo>
                    <a:pt x="15" y="15"/>
                  </a:lnTo>
                  <a:lnTo>
                    <a:pt x="15" y="25"/>
                  </a:lnTo>
                  <a:lnTo>
                    <a:pt x="25" y="25"/>
                  </a:lnTo>
                  <a:lnTo>
                    <a:pt x="20" y="15"/>
                  </a:lnTo>
                  <a:lnTo>
                    <a:pt x="15" y="5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3" name="Google Shape;2683;p30"/>
            <p:cNvSpPr/>
            <p:nvPr/>
          </p:nvSpPr>
          <p:spPr>
            <a:xfrm>
              <a:off x="2778" y="2777"/>
              <a:ext cx="30" cy="25"/>
            </a:xfrm>
            <a:custGeom>
              <a:rect b="b" l="l" r="r" t="t"/>
              <a:pathLst>
                <a:path extrusionOk="0" h="25" w="30">
                  <a:moveTo>
                    <a:pt x="10" y="25"/>
                  </a:moveTo>
                  <a:lnTo>
                    <a:pt x="10" y="25"/>
                  </a:lnTo>
                  <a:lnTo>
                    <a:pt x="10" y="15"/>
                  </a:lnTo>
                  <a:lnTo>
                    <a:pt x="15" y="10"/>
                  </a:lnTo>
                  <a:lnTo>
                    <a:pt x="20" y="5"/>
                  </a:lnTo>
                  <a:lnTo>
                    <a:pt x="30" y="5"/>
                  </a:lnTo>
                  <a:lnTo>
                    <a:pt x="30" y="0"/>
                  </a:lnTo>
                  <a:lnTo>
                    <a:pt x="20" y="0"/>
                  </a:lnTo>
                  <a:lnTo>
                    <a:pt x="10" y="5"/>
                  </a:lnTo>
                  <a:lnTo>
                    <a:pt x="5" y="1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1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4" name="Google Shape;2684;p30"/>
            <p:cNvSpPr/>
            <p:nvPr/>
          </p:nvSpPr>
          <p:spPr>
            <a:xfrm>
              <a:off x="2778" y="2802"/>
              <a:ext cx="30" cy="25"/>
            </a:xfrm>
            <a:custGeom>
              <a:rect b="b" l="l" r="r" t="t"/>
              <a:pathLst>
                <a:path extrusionOk="0" h="25" w="30">
                  <a:moveTo>
                    <a:pt x="30" y="15"/>
                  </a:moveTo>
                  <a:lnTo>
                    <a:pt x="30" y="15"/>
                  </a:lnTo>
                  <a:lnTo>
                    <a:pt x="20" y="15"/>
                  </a:lnTo>
                  <a:lnTo>
                    <a:pt x="15" y="10"/>
                  </a:lnTo>
                  <a:lnTo>
                    <a:pt x="10" y="5"/>
                  </a:lnTo>
                  <a:lnTo>
                    <a:pt x="10" y="0"/>
                  </a:lnTo>
                  <a:lnTo>
                    <a:pt x="0" y="0"/>
                  </a:lnTo>
                  <a:lnTo>
                    <a:pt x="5" y="10"/>
                  </a:lnTo>
                  <a:lnTo>
                    <a:pt x="10" y="15"/>
                  </a:lnTo>
                  <a:lnTo>
                    <a:pt x="20" y="25"/>
                  </a:lnTo>
                  <a:lnTo>
                    <a:pt x="30" y="25"/>
                  </a:lnTo>
                  <a:lnTo>
                    <a:pt x="30" y="25"/>
                  </a:lnTo>
                  <a:lnTo>
                    <a:pt x="3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5" name="Google Shape;2685;p30"/>
            <p:cNvSpPr/>
            <p:nvPr/>
          </p:nvSpPr>
          <p:spPr>
            <a:xfrm>
              <a:off x="3003" y="2837"/>
              <a:ext cx="45" cy="45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6" name="Google Shape;2686;p30"/>
            <p:cNvSpPr/>
            <p:nvPr/>
          </p:nvSpPr>
          <p:spPr>
            <a:xfrm>
              <a:off x="3028" y="2857"/>
              <a:ext cx="25" cy="30"/>
            </a:xfrm>
            <a:custGeom>
              <a:rect b="b" l="l" r="r" t="t"/>
              <a:pathLst>
                <a:path extrusionOk="0" h="30" w="25">
                  <a:moveTo>
                    <a:pt x="15" y="0"/>
                  </a:moveTo>
                  <a:lnTo>
                    <a:pt x="15" y="0"/>
                  </a:lnTo>
                  <a:lnTo>
                    <a:pt x="15" y="10"/>
                  </a:lnTo>
                  <a:lnTo>
                    <a:pt x="10" y="15"/>
                  </a:lnTo>
                  <a:lnTo>
                    <a:pt x="5" y="20"/>
                  </a:lnTo>
                  <a:lnTo>
                    <a:pt x="0" y="20"/>
                  </a:lnTo>
                  <a:lnTo>
                    <a:pt x="0" y="30"/>
                  </a:lnTo>
                  <a:lnTo>
                    <a:pt x="10" y="25"/>
                  </a:lnTo>
                  <a:lnTo>
                    <a:pt x="15" y="20"/>
                  </a:lnTo>
                  <a:lnTo>
                    <a:pt x="25" y="1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7" name="Google Shape;2687;p30"/>
            <p:cNvSpPr/>
            <p:nvPr/>
          </p:nvSpPr>
          <p:spPr>
            <a:xfrm>
              <a:off x="3028" y="2832"/>
              <a:ext cx="25" cy="25"/>
            </a:xfrm>
            <a:custGeom>
              <a:rect b="b" l="l" r="r" t="t"/>
              <a:pathLst>
                <a:path extrusionOk="0" h="25" w="25">
                  <a:moveTo>
                    <a:pt x="0" y="10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10" y="15"/>
                  </a:lnTo>
                  <a:lnTo>
                    <a:pt x="15" y="20"/>
                  </a:lnTo>
                  <a:lnTo>
                    <a:pt x="15" y="25"/>
                  </a:lnTo>
                  <a:lnTo>
                    <a:pt x="25" y="25"/>
                  </a:lnTo>
                  <a:lnTo>
                    <a:pt x="25" y="15"/>
                  </a:lnTo>
                  <a:lnTo>
                    <a:pt x="15" y="10"/>
                  </a:lnTo>
                  <a:lnTo>
                    <a:pt x="10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8" name="Google Shape;2688;p30"/>
            <p:cNvSpPr/>
            <p:nvPr/>
          </p:nvSpPr>
          <p:spPr>
            <a:xfrm>
              <a:off x="3003" y="2832"/>
              <a:ext cx="25" cy="25"/>
            </a:xfrm>
            <a:custGeom>
              <a:rect b="b" l="l" r="r" t="t"/>
              <a:pathLst>
                <a:path extrusionOk="0" h="25" w="25">
                  <a:moveTo>
                    <a:pt x="5" y="25"/>
                  </a:moveTo>
                  <a:lnTo>
                    <a:pt x="5" y="25"/>
                  </a:lnTo>
                  <a:lnTo>
                    <a:pt x="10" y="20"/>
                  </a:lnTo>
                  <a:lnTo>
                    <a:pt x="10" y="15"/>
                  </a:lnTo>
                  <a:lnTo>
                    <a:pt x="15" y="10"/>
                  </a:lnTo>
                  <a:lnTo>
                    <a:pt x="25" y="10"/>
                  </a:lnTo>
                  <a:lnTo>
                    <a:pt x="25" y="0"/>
                  </a:lnTo>
                  <a:lnTo>
                    <a:pt x="15" y="5"/>
                  </a:lnTo>
                  <a:lnTo>
                    <a:pt x="5" y="10"/>
                  </a:lnTo>
                  <a:lnTo>
                    <a:pt x="0" y="1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5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9" name="Google Shape;2689;p30"/>
            <p:cNvSpPr/>
            <p:nvPr/>
          </p:nvSpPr>
          <p:spPr>
            <a:xfrm>
              <a:off x="3003" y="2857"/>
              <a:ext cx="25" cy="30"/>
            </a:xfrm>
            <a:custGeom>
              <a:rect b="b" l="l" r="r" t="t"/>
              <a:pathLst>
                <a:path extrusionOk="0" h="30" w="25">
                  <a:moveTo>
                    <a:pt x="25" y="20"/>
                  </a:moveTo>
                  <a:lnTo>
                    <a:pt x="25" y="20"/>
                  </a:lnTo>
                  <a:lnTo>
                    <a:pt x="15" y="20"/>
                  </a:lnTo>
                  <a:lnTo>
                    <a:pt x="10" y="15"/>
                  </a:lnTo>
                  <a:lnTo>
                    <a:pt x="10" y="1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5" y="20"/>
                  </a:lnTo>
                  <a:lnTo>
                    <a:pt x="15" y="25"/>
                  </a:lnTo>
                  <a:lnTo>
                    <a:pt x="25" y="30"/>
                  </a:lnTo>
                  <a:lnTo>
                    <a:pt x="25" y="30"/>
                  </a:lnTo>
                  <a:lnTo>
                    <a:pt x="25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0" name="Google Shape;2690;p30"/>
            <p:cNvSpPr/>
            <p:nvPr/>
          </p:nvSpPr>
          <p:spPr>
            <a:xfrm>
              <a:off x="3008" y="2977"/>
              <a:ext cx="45" cy="45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1" name="Google Shape;2691;p30"/>
            <p:cNvSpPr/>
            <p:nvPr/>
          </p:nvSpPr>
          <p:spPr>
            <a:xfrm>
              <a:off x="3033" y="3002"/>
              <a:ext cx="25" cy="25"/>
            </a:xfrm>
            <a:custGeom>
              <a:rect b="b" l="l" r="r" t="t"/>
              <a:pathLst>
                <a:path extrusionOk="0" h="25" w="25">
                  <a:moveTo>
                    <a:pt x="15" y="0"/>
                  </a:moveTo>
                  <a:lnTo>
                    <a:pt x="15" y="0"/>
                  </a:lnTo>
                  <a:lnTo>
                    <a:pt x="15" y="5"/>
                  </a:lnTo>
                  <a:lnTo>
                    <a:pt x="10" y="10"/>
                  </a:lnTo>
                  <a:lnTo>
                    <a:pt x="5" y="15"/>
                  </a:lnTo>
                  <a:lnTo>
                    <a:pt x="0" y="15"/>
                  </a:lnTo>
                  <a:lnTo>
                    <a:pt x="0" y="25"/>
                  </a:lnTo>
                  <a:lnTo>
                    <a:pt x="10" y="25"/>
                  </a:lnTo>
                  <a:lnTo>
                    <a:pt x="15" y="15"/>
                  </a:lnTo>
                  <a:lnTo>
                    <a:pt x="20" y="1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2" name="Google Shape;2692;p30"/>
            <p:cNvSpPr/>
            <p:nvPr/>
          </p:nvSpPr>
          <p:spPr>
            <a:xfrm>
              <a:off x="3033" y="2977"/>
              <a:ext cx="25" cy="25"/>
            </a:xfrm>
            <a:custGeom>
              <a:rect b="b" l="l" r="r" t="t"/>
              <a:pathLst>
                <a:path extrusionOk="0" h="25" w="25">
                  <a:moveTo>
                    <a:pt x="0" y="5"/>
                  </a:moveTo>
                  <a:lnTo>
                    <a:pt x="0" y="5"/>
                  </a:lnTo>
                  <a:lnTo>
                    <a:pt x="5" y="10"/>
                  </a:lnTo>
                  <a:lnTo>
                    <a:pt x="10" y="10"/>
                  </a:lnTo>
                  <a:lnTo>
                    <a:pt x="15" y="15"/>
                  </a:lnTo>
                  <a:lnTo>
                    <a:pt x="15" y="25"/>
                  </a:lnTo>
                  <a:lnTo>
                    <a:pt x="25" y="25"/>
                  </a:lnTo>
                  <a:lnTo>
                    <a:pt x="20" y="15"/>
                  </a:lnTo>
                  <a:lnTo>
                    <a:pt x="15" y="5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3" name="Google Shape;2693;p30"/>
            <p:cNvSpPr/>
            <p:nvPr/>
          </p:nvSpPr>
          <p:spPr>
            <a:xfrm>
              <a:off x="3003" y="2977"/>
              <a:ext cx="30" cy="25"/>
            </a:xfrm>
            <a:custGeom>
              <a:rect b="b" l="l" r="r" t="t"/>
              <a:pathLst>
                <a:path extrusionOk="0" h="25" w="30">
                  <a:moveTo>
                    <a:pt x="10" y="25"/>
                  </a:moveTo>
                  <a:lnTo>
                    <a:pt x="10" y="25"/>
                  </a:lnTo>
                  <a:lnTo>
                    <a:pt x="10" y="15"/>
                  </a:lnTo>
                  <a:lnTo>
                    <a:pt x="15" y="10"/>
                  </a:lnTo>
                  <a:lnTo>
                    <a:pt x="20" y="10"/>
                  </a:lnTo>
                  <a:lnTo>
                    <a:pt x="30" y="5"/>
                  </a:lnTo>
                  <a:lnTo>
                    <a:pt x="30" y="0"/>
                  </a:lnTo>
                  <a:lnTo>
                    <a:pt x="20" y="0"/>
                  </a:lnTo>
                  <a:lnTo>
                    <a:pt x="10" y="5"/>
                  </a:lnTo>
                  <a:lnTo>
                    <a:pt x="5" y="1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1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4" name="Google Shape;2694;p30"/>
            <p:cNvSpPr/>
            <p:nvPr/>
          </p:nvSpPr>
          <p:spPr>
            <a:xfrm>
              <a:off x="3003" y="3002"/>
              <a:ext cx="30" cy="25"/>
            </a:xfrm>
            <a:custGeom>
              <a:rect b="b" l="l" r="r" t="t"/>
              <a:pathLst>
                <a:path extrusionOk="0" h="25" w="30">
                  <a:moveTo>
                    <a:pt x="30" y="15"/>
                  </a:moveTo>
                  <a:lnTo>
                    <a:pt x="30" y="15"/>
                  </a:lnTo>
                  <a:lnTo>
                    <a:pt x="20" y="15"/>
                  </a:lnTo>
                  <a:lnTo>
                    <a:pt x="15" y="10"/>
                  </a:lnTo>
                  <a:lnTo>
                    <a:pt x="10" y="5"/>
                  </a:lnTo>
                  <a:lnTo>
                    <a:pt x="10" y="0"/>
                  </a:lnTo>
                  <a:lnTo>
                    <a:pt x="0" y="0"/>
                  </a:lnTo>
                  <a:lnTo>
                    <a:pt x="5" y="10"/>
                  </a:lnTo>
                  <a:lnTo>
                    <a:pt x="10" y="15"/>
                  </a:lnTo>
                  <a:lnTo>
                    <a:pt x="20" y="25"/>
                  </a:lnTo>
                  <a:lnTo>
                    <a:pt x="30" y="25"/>
                  </a:lnTo>
                  <a:lnTo>
                    <a:pt x="30" y="25"/>
                  </a:lnTo>
                  <a:lnTo>
                    <a:pt x="3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5" name="Google Shape;2695;p30"/>
            <p:cNvSpPr/>
            <p:nvPr/>
          </p:nvSpPr>
          <p:spPr>
            <a:xfrm>
              <a:off x="2933" y="3057"/>
              <a:ext cx="45" cy="45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6" name="Google Shape;2696;p30"/>
            <p:cNvSpPr/>
            <p:nvPr/>
          </p:nvSpPr>
          <p:spPr>
            <a:xfrm>
              <a:off x="2958" y="3082"/>
              <a:ext cx="25" cy="25"/>
            </a:xfrm>
            <a:custGeom>
              <a:rect b="b" l="l" r="r" t="t"/>
              <a:pathLst>
                <a:path extrusionOk="0" h="25" w="25">
                  <a:moveTo>
                    <a:pt x="15" y="0"/>
                  </a:moveTo>
                  <a:lnTo>
                    <a:pt x="15" y="0"/>
                  </a:lnTo>
                  <a:lnTo>
                    <a:pt x="15" y="5"/>
                  </a:lnTo>
                  <a:lnTo>
                    <a:pt x="10" y="10"/>
                  </a:lnTo>
                  <a:lnTo>
                    <a:pt x="5" y="15"/>
                  </a:lnTo>
                  <a:lnTo>
                    <a:pt x="0" y="15"/>
                  </a:lnTo>
                  <a:lnTo>
                    <a:pt x="0" y="25"/>
                  </a:lnTo>
                  <a:lnTo>
                    <a:pt x="10" y="25"/>
                  </a:lnTo>
                  <a:lnTo>
                    <a:pt x="15" y="15"/>
                  </a:lnTo>
                  <a:lnTo>
                    <a:pt x="25" y="1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7" name="Google Shape;2697;p30"/>
            <p:cNvSpPr/>
            <p:nvPr/>
          </p:nvSpPr>
          <p:spPr>
            <a:xfrm>
              <a:off x="2958" y="3057"/>
              <a:ext cx="25" cy="25"/>
            </a:xfrm>
            <a:custGeom>
              <a:rect b="b" l="l" r="r" t="t"/>
              <a:pathLst>
                <a:path extrusionOk="0" h="25" w="25">
                  <a:moveTo>
                    <a:pt x="0" y="5"/>
                  </a:moveTo>
                  <a:lnTo>
                    <a:pt x="0" y="5"/>
                  </a:lnTo>
                  <a:lnTo>
                    <a:pt x="5" y="5"/>
                  </a:lnTo>
                  <a:lnTo>
                    <a:pt x="10" y="10"/>
                  </a:lnTo>
                  <a:lnTo>
                    <a:pt x="15" y="15"/>
                  </a:lnTo>
                  <a:lnTo>
                    <a:pt x="15" y="25"/>
                  </a:lnTo>
                  <a:lnTo>
                    <a:pt x="25" y="25"/>
                  </a:lnTo>
                  <a:lnTo>
                    <a:pt x="25" y="15"/>
                  </a:lnTo>
                  <a:lnTo>
                    <a:pt x="15" y="5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8" name="Google Shape;2698;p30"/>
            <p:cNvSpPr/>
            <p:nvPr/>
          </p:nvSpPr>
          <p:spPr>
            <a:xfrm>
              <a:off x="2933" y="3057"/>
              <a:ext cx="25" cy="25"/>
            </a:xfrm>
            <a:custGeom>
              <a:rect b="b" l="l" r="r" t="t"/>
              <a:pathLst>
                <a:path extrusionOk="0" h="25" w="25">
                  <a:moveTo>
                    <a:pt x="5" y="25"/>
                  </a:moveTo>
                  <a:lnTo>
                    <a:pt x="5" y="25"/>
                  </a:lnTo>
                  <a:lnTo>
                    <a:pt x="10" y="15"/>
                  </a:lnTo>
                  <a:lnTo>
                    <a:pt x="10" y="10"/>
                  </a:lnTo>
                  <a:lnTo>
                    <a:pt x="15" y="5"/>
                  </a:lnTo>
                  <a:lnTo>
                    <a:pt x="25" y="5"/>
                  </a:lnTo>
                  <a:lnTo>
                    <a:pt x="25" y="0"/>
                  </a:lnTo>
                  <a:lnTo>
                    <a:pt x="15" y="0"/>
                  </a:lnTo>
                  <a:lnTo>
                    <a:pt x="5" y="5"/>
                  </a:lnTo>
                  <a:lnTo>
                    <a:pt x="0" y="1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5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9" name="Google Shape;2699;p30"/>
            <p:cNvSpPr/>
            <p:nvPr/>
          </p:nvSpPr>
          <p:spPr>
            <a:xfrm>
              <a:off x="2933" y="3082"/>
              <a:ext cx="25" cy="25"/>
            </a:xfrm>
            <a:custGeom>
              <a:rect b="b" l="l" r="r" t="t"/>
              <a:pathLst>
                <a:path extrusionOk="0" h="25" w="25">
                  <a:moveTo>
                    <a:pt x="25" y="15"/>
                  </a:moveTo>
                  <a:lnTo>
                    <a:pt x="25" y="15"/>
                  </a:lnTo>
                  <a:lnTo>
                    <a:pt x="15" y="15"/>
                  </a:lnTo>
                  <a:lnTo>
                    <a:pt x="10" y="10"/>
                  </a:lnTo>
                  <a:lnTo>
                    <a:pt x="10" y="5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5" y="15"/>
                  </a:lnTo>
                  <a:lnTo>
                    <a:pt x="15" y="25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25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0" name="Google Shape;2700;p30"/>
            <p:cNvSpPr/>
            <p:nvPr/>
          </p:nvSpPr>
          <p:spPr>
            <a:xfrm>
              <a:off x="2928" y="2772"/>
              <a:ext cx="40" cy="45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1" name="Google Shape;2701;p30"/>
            <p:cNvSpPr/>
            <p:nvPr/>
          </p:nvSpPr>
          <p:spPr>
            <a:xfrm>
              <a:off x="2948" y="2797"/>
              <a:ext cx="25" cy="25"/>
            </a:xfrm>
            <a:custGeom>
              <a:rect b="b" l="l" r="r" t="t"/>
              <a:pathLst>
                <a:path extrusionOk="0" h="25" w="25">
                  <a:moveTo>
                    <a:pt x="15" y="0"/>
                  </a:moveTo>
                  <a:lnTo>
                    <a:pt x="15" y="0"/>
                  </a:lnTo>
                  <a:lnTo>
                    <a:pt x="15" y="5"/>
                  </a:lnTo>
                  <a:lnTo>
                    <a:pt x="10" y="10"/>
                  </a:lnTo>
                  <a:lnTo>
                    <a:pt x="5" y="15"/>
                  </a:lnTo>
                  <a:lnTo>
                    <a:pt x="0" y="15"/>
                  </a:lnTo>
                  <a:lnTo>
                    <a:pt x="0" y="25"/>
                  </a:lnTo>
                  <a:lnTo>
                    <a:pt x="10" y="20"/>
                  </a:lnTo>
                  <a:lnTo>
                    <a:pt x="20" y="15"/>
                  </a:lnTo>
                  <a:lnTo>
                    <a:pt x="25" y="1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2" name="Google Shape;2702;p30"/>
            <p:cNvSpPr/>
            <p:nvPr/>
          </p:nvSpPr>
          <p:spPr>
            <a:xfrm>
              <a:off x="2948" y="2767"/>
              <a:ext cx="25" cy="30"/>
            </a:xfrm>
            <a:custGeom>
              <a:rect b="b" l="l" r="r" t="t"/>
              <a:pathLst>
                <a:path extrusionOk="0" h="30" w="25">
                  <a:moveTo>
                    <a:pt x="0" y="10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10" y="15"/>
                  </a:lnTo>
                  <a:lnTo>
                    <a:pt x="15" y="20"/>
                  </a:lnTo>
                  <a:lnTo>
                    <a:pt x="15" y="30"/>
                  </a:lnTo>
                  <a:lnTo>
                    <a:pt x="25" y="30"/>
                  </a:lnTo>
                  <a:lnTo>
                    <a:pt x="25" y="20"/>
                  </a:lnTo>
                  <a:lnTo>
                    <a:pt x="20" y="10"/>
                  </a:lnTo>
                  <a:lnTo>
                    <a:pt x="10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3" name="Google Shape;2703;p30"/>
            <p:cNvSpPr/>
            <p:nvPr/>
          </p:nvSpPr>
          <p:spPr>
            <a:xfrm>
              <a:off x="2923" y="2767"/>
              <a:ext cx="25" cy="30"/>
            </a:xfrm>
            <a:custGeom>
              <a:rect b="b" l="l" r="r" t="t"/>
              <a:pathLst>
                <a:path extrusionOk="0" h="30" w="25">
                  <a:moveTo>
                    <a:pt x="5" y="30"/>
                  </a:moveTo>
                  <a:lnTo>
                    <a:pt x="5" y="30"/>
                  </a:lnTo>
                  <a:lnTo>
                    <a:pt x="10" y="20"/>
                  </a:lnTo>
                  <a:lnTo>
                    <a:pt x="10" y="15"/>
                  </a:lnTo>
                  <a:lnTo>
                    <a:pt x="20" y="10"/>
                  </a:lnTo>
                  <a:lnTo>
                    <a:pt x="25" y="10"/>
                  </a:lnTo>
                  <a:lnTo>
                    <a:pt x="25" y="0"/>
                  </a:lnTo>
                  <a:lnTo>
                    <a:pt x="15" y="5"/>
                  </a:lnTo>
                  <a:lnTo>
                    <a:pt x="5" y="10"/>
                  </a:lnTo>
                  <a:lnTo>
                    <a:pt x="0" y="2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5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4" name="Google Shape;2704;p30"/>
            <p:cNvSpPr/>
            <p:nvPr/>
          </p:nvSpPr>
          <p:spPr>
            <a:xfrm>
              <a:off x="2923" y="2797"/>
              <a:ext cx="25" cy="25"/>
            </a:xfrm>
            <a:custGeom>
              <a:rect b="b" l="l" r="r" t="t"/>
              <a:pathLst>
                <a:path extrusionOk="0" h="25" w="25">
                  <a:moveTo>
                    <a:pt x="25" y="15"/>
                  </a:moveTo>
                  <a:lnTo>
                    <a:pt x="25" y="15"/>
                  </a:lnTo>
                  <a:lnTo>
                    <a:pt x="20" y="15"/>
                  </a:lnTo>
                  <a:lnTo>
                    <a:pt x="10" y="10"/>
                  </a:lnTo>
                  <a:lnTo>
                    <a:pt x="10" y="5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5" y="15"/>
                  </a:lnTo>
                  <a:lnTo>
                    <a:pt x="15" y="2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25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5" name="Google Shape;2705;p30"/>
            <p:cNvSpPr/>
            <p:nvPr/>
          </p:nvSpPr>
          <p:spPr>
            <a:xfrm>
              <a:off x="2933" y="3222"/>
              <a:ext cx="40" cy="45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6" name="Google Shape;2706;p30"/>
            <p:cNvSpPr/>
            <p:nvPr/>
          </p:nvSpPr>
          <p:spPr>
            <a:xfrm>
              <a:off x="2953" y="3242"/>
              <a:ext cx="25" cy="30"/>
            </a:xfrm>
            <a:custGeom>
              <a:rect b="b" l="l" r="r" t="t"/>
              <a:pathLst>
                <a:path extrusionOk="0" h="30" w="25">
                  <a:moveTo>
                    <a:pt x="20" y="0"/>
                  </a:moveTo>
                  <a:lnTo>
                    <a:pt x="20" y="0"/>
                  </a:lnTo>
                  <a:lnTo>
                    <a:pt x="15" y="10"/>
                  </a:lnTo>
                  <a:lnTo>
                    <a:pt x="15" y="15"/>
                  </a:lnTo>
                  <a:lnTo>
                    <a:pt x="5" y="20"/>
                  </a:lnTo>
                  <a:lnTo>
                    <a:pt x="0" y="20"/>
                  </a:lnTo>
                  <a:lnTo>
                    <a:pt x="0" y="30"/>
                  </a:lnTo>
                  <a:lnTo>
                    <a:pt x="10" y="25"/>
                  </a:lnTo>
                  <a:lnTo>
                    <a:pt x="20" y="20"/>
                  </a:lnTo>
                  <a:lnTo>
                    <a:pt x="25" y="1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7" name="Google Shape;2707;p30"/>
            <p:cNvSpPr/>
            <p:nvPr/>
          </p:nvSpPr>
          <p:spPr>
            <a:xfrm>
              <a:off x="2953" y="3217"/>
              <a:ext cx="25" cy="25"/>
            </a:xfrm>
            <a:custGeom>
              <a:rect b="b" l="l" r="r" t="t"/>
              <a:pathLst>
                <a:path extrusionOk="0" h="25" w="25">
                  <a:moveTo>
                    <a:pt x="0" y="10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15" y="15"/>
                  </a:lnTo>
                  <a:lnTo>
                    <a:pt x="15" y="20"/>
                  </a:lnTo>
                  <a:lnTo>
                    <a:pt x="20" y="25"/>
                  </a:lnTo>
                  <a:lnTo>
                    <a:pt x="25" y="25"/>
                  </a:lnTo>
                  <a:lnTo>
                    <a:pt x="25" y="15"/>
                  </a:lnTo>
                  <a:lnTo>
                    <a:pt x="20" y="10"/>
                  </a:lnTo>
                  <a:lnTo>
                    <a:pt x="10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8" name="Google Shape;2708;p30"/>
            <p:cNvSpPr/>
            <p:nvPr/>
          </p:nvSpPr>
          <p:spPr>
            <a:xfrm>
              <a:off x="2928" y="3217"/>
              <a:ext cx="25" cy="25"/>
            </a:xfrm>
            <a:custGeom>
              <a:rect b="b" l="l" r="r" t="t"/>
              <a:pathLst>
                <a:path extrusionOk="0" h="25" w="25">
                  <a:moveTo>
                    <a:pt x="10" y="25"/>
                  </a:moveTo>
                  <a:lnTo>
                    <a:pt x="10" y="25"/>
                  </a:lnTo>
                  <a:lnTo>
                    <a:pt x="10" y="20"/>
                  </a:lnTo>
                  <a:lnTo>
                    <a:pt x="15" y="15"/>
                  </a:lnTo>
                  <a:lnTo>
                    <a:pt x="20" y="10"/>
                  </a:lnTo>
                  <a:lnTo>
                    <a:pt x="25" y="10"/>
                  </a:lnTo>
                  <a:lnTo>
                    <a:pt x="25" y="0"/>
                  </a:lnTo>
                  <a:lnTo>
                    <a:pt x="15" y="5"/>
                  </a:lnTo>
                  <a:lnTo>
                    <a:pt x="5" y="10"/>
                  </a:lnTo>
                  <a:lnTo>
                    <a:pt x="0" y="1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1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9" name="Google Shape;2709;p30"/>
            <p:cNvSpPr/>
            <p:nvPr/>
          </p:nvSpPr>
          <p:spPr>
            <a:xfrm>
              <a:off x="2928" y="3242"/>
              <a:ext cx="25" cy="30"/>
            </a:xfrm>
            <a:custGeom>
              <a:rect b="b" l="l" r="r" t="t"/>
              <a:pathLst>
                <a:path extrusionOk="0" h="30" w="25">
                  <a:moveTo>
                    <a:pt x="25" y="20"/>
                  </a:moveTo>
                  <a:lnTo>
                    <a:pt x="25" y="20"/>
                  </a:lnTo>
                  <a:lnTo>
                    <a:pt x="20" y="20"/>
                  </a:lnTo>
                  <a:lnTo>
                    <a:pt x="15" y="15"/>
                  </a:lnTo>
                  <a:lnTo>
                    <a:pt x="10" y="1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5" y="20"/>
                  </a:lnTo>
                  <a:lnTo>
                    <a:pt x="15" y="25"/>
                  </a:lnTo>
                  <a:lnTo>
                    <a:pt x="25" y="30"/>
                  </a:lnTo>
                  <a:lnTo>
                    <a:pt x="25" y="30"/>
                  </a:lnTo>
                  <a:lnTo>
                    <a:pt x="25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0" name="Google Shape;2710;p30"/>
            <p:cNvSpPr/>
            <p:nvPr/>
          </p:nvSpPr>
          <p:spPr>
            <a:xfrm>
              <a:off x="2863" y="3232"/>
              <a:ext cx="45" cy="45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1" name="Google Shape;2711;p30"/>
            <p:cNvSpPr/>
            <p:nvPr/>
          </p:nvSpPr>
          <p:spPr>
            <a:xfrm>
              <a:off x="2888" y="3252"/>
              <a:ext cx="25" cy="25"/>
            </a:xfrm>
            <a:custGeom>
              <a:rect b="b" l="l" r="r" t="t"/>
              <a:pathLst>
                <a:path extrusionOk="0" h="25" w="25">
                  <a:moveTo>
                    <a:pt x="15" y="0"/>
                  </a:moveTo>
                  <a:lnTo>
                    <a:pt x="15" y="0"/>
                  </a:lnTo>
                  <a:lnTo>
                    <a:pt x="15" y="10"/>
                  </a:lnTo>
                  <a:lnTo>
                    <a:pt x="10" y="15"/>
                  </a:lnTo>
                  <a:lnTo>
                    <a:pt x="5" y="15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10" y="25"/>
                  </a:lnTo>
                  <a:lnTo>
                    <a:pt x="15" y="20"/>
                  </a:lnTo>
                  <a:lnTo>
                    <a:pt x="25" y="1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2" name="Google Shape;2712;p30"/>
            <p:cNvSpPr/>
            <p:nvPr/>
          </p:nvSpPr>
          <p:spPr>
            <a:xfrm>
              <a:off x="2888" y="3227"/>
              <a:ext cx="25" cy="25"/>
            </a:xfrm>
            <a:custGeom>
              <a:rect b="b" l="l" r="r" t="t"/>
              <a:pathLst>
                <a:path extrusionOk="0" h="25" w="25">
                  <a:moveTo>
                    <a:pt x="0" y="10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10" y="15"/>
                  </a:lnTo>
                  <a:lnTo>
                    <a:pt x="15" y="20"/>
                  </a:lnTo>
                  <a:lnTo>
                    <a:pt x="15" y="25"/>
                  </a:lnTo>
                  <a:lnTo>
                    <a:pt x="25" y="25"/>
                  </a:lnTo>
                  <a:lnTo>
                    <a:pt x="25" y="15"/>
                  </a:lnTo>
                  <a:lnTo>
                    <a:pt x="15" y="5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3" name="Google Shape;2713;p30"/>
            <p:cNvSpPr/>
            <p:nvPr/>
          </p:nvSpPr>
          <p:spPr>
            <a:xfrm>
              <a:off x="2863" y="3227"/>
              <a:ext cx="25" cy="25"/>
            </a:xfrm>
            <a:custGeom>
              <a:rect b="b" l="l" r="r" t="t"/>
              <a:pathLst>
                <a:path extrusionOk="0" h="25" w="25">
                  <a:moveTo>
                    <a:pt x="5" y="25"/>
                  </a:moveTo>
                  <a:lnTo>
                    <a:pt x="5" y="25"/>
                  </a:lnTo>
                  <a:lnTo>
                    <a:pt x="5" y="20"/>
                  </a:lnTo>
                  <a:lnTo>
                    <a:pt x="10" y="15"/>
                  </a:lnTo>
                  <a:lnTo>
                    <a:pt x="15" y="10"/>
                  </a:lnTo>
                  <a:lnTo>
                    <a:pt x="25" y="10"/>
                  </a:lnTo>
                  <a:lnTo>
                    <a:pt x="25" y="0"/>
                  </a:lnTo>
                  <a:lnTo>
                    <a:pt x="15" y="0"/>
                  </a:lnTo>
                  <a:lnTo>
                    <a:pt x="5" y="5"/>
                  </a:lnTo>
                  <a:lnTo>
                    <a:pt x="0" y="1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5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4" name="Google Shape;2714;p30"/>
            <p:cNvSpPr/>
            <p:nvPr/>
          </p:nvSpPr>
          <p:spPr>
            <a:xfrm>
              <a:off x="2863" y="3252"/>
              <a:ext cx="25" cy="25"/>
            </a:xfrm>
            <a:custGeom>
              <a:rect b="b" l="l" r="r" t="t"/>
              <a:pathLst>
                <a:path extrusionOk="0" h="25" w="25">
                  <a:moveTo>
                    <a:pt x="25" y="20"/>
                  </a:moveTo>
                  <a:lnTo>
                    <a:pt x="25" y="20"/>
                  </a:lnTo>
                  <a:lnTo>
                    <a:pt x="15" y="15"/>
                  </a:lnTo>
                  <a:lnTo>
                    <a:pt x="10" y="15"/>
                  </a:lnTo>
                  <a:lnTo>
                    <a:pt x="5" y="1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5" y="20"/>
                  </a:lnTo>
                  <a:lnTo>
                    <a:pt x="15" y="25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25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5" name="Google Shape;2715;p30"/>
            <p:cNvSpPr/>
            <p:nvPr/>
          </p:nvSpPr>
          <p:spPr>
            <a:xfrm>
              <a:off x="2588" y="2902"/>
              <a:ext cx="40" cy="40"/>
            </a:xfrm>
            <a:prstGeom prst="ellipse">
              <a:avLst/>
            </a:prstGeom>
            <a:solidFill>
              <a:srgbClr val="99B2FF"/>
            </a:solidFill>
            <a:ln cap="flat" cmpd="sng" w="9525">
              <a:solidFill>
                <a:srgbClr val="9900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6" name="Google Shape;2716;p30"/>
            <p:cNvSpPr/>
            <p:nvPr/>
          </p:nvSpPr>
          <p:spPr>
            <a:xfrm>
              <a:off x="2593" y="2907"/>
              <a:ext cx="30" cy="35"/>
            </a:xfrm>
            <a:prstGeom prst="ellipse">
              <a:avLst/>
            </a:prstGeom>
            <a:solidFill>
              <a:srgbClr val="66339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7" name="Google Shape;2717;p30"/>
            <p:cNvSpPr/>
            <p:nvPr/>
          </p:nvSpPr>
          <p:spPr>
            <a:xfrm>
              <a:off x="2948" y="2862"/>
              <a:ext cx="40" cy="40"/>
            </a:xfrm>
            <a:prstGeom prst="ellipse">
              <a:avLst/>
            </a:prstGeom>
            <a:solidFill>
              <a:srgbClr val="99B2FF"/>
            </a:solidFill>
            <a:ln cap="flat" cmpd="sng" w="9525">
              <a:solidFill>
                <a:srgbClr val="9900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8" name="Google Shape;2718;p30"/>
            <p:cNvSpPr/>
            <p:nvPr/>
          </p:nvSpPr>
          <p:spPr>
            <a:xfrm>
              <a:off x="2953" y="2872"/>
              <a:ext cx="30" cy="30"/>
            </a:xfrm>
            <a:prstGeom prst="ellipse">
              <a:avLst/>
            </a:prstGeom>
            <a:solidFill>
              <a:srgbClr val="66339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9" name="Google Shape;2719;p30"/>
            <p:cNvSpPr/>
            <p:nvPr/>
          </p:nvSpPr>
          <p:spPr>
            <a:xfrm>
              <a:off x="3008" y="2752"/>
              <a:ext cx="40" cy="40"/>
            </a:xfrm>
            <a:prstGeom prst="ellipse">
              <a:avLst/>
            </a:prstGeom>
            <a:solidFill>
              <a:srgbClr val="99B2FF"/>
            </a:solidFill>
            <a:ln cap="flat" cmpd="sng" w="9525">
              <a:solidFill>
                <a:srgbClr val="9900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0" name="Google Shape;2720;p30"/>
            <p:cNvSpPr/>
            <p:nvPr/>
          </p:nvSpPr>
          <p:spPr>
            <a:xfrm>
              <a:off x="3013" y="2757"/>
              <a:ext cx="30" cy="30"/>
            </a:xfrm>
            <a:prstGeom prst="ellipse">
              <a:avLst/>
            </a:prstGeom>
            <a:solidFill>
              <a:srgbClr val="66339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1" name="Google Shape;2721;p30"/>
            <p:cNvSpPr/>
            <p:nvPr/>
          </p:nvSpPr>
          <p:spPr>
            <a:xfrm>
              <a:off x="2813" y="3207"/>
              <a:ext cx="40" cy="40"/>
            </a:xfrm>
            <a:prstGeom prst="ellipse">
              <a:avLst/>
            </a:prstGeom>
            <a:solidFill>
              <a:srgbClr val="99B2FF"/>
            </a:solidFill>
            <a:ln cap="flat" cmpd="sng" w="9525">
              <a:solidFill>
                <a:srgbClr val="9900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2" name="Google Shape;2722;p30"/>
            <p:cNvSpPr/>
            <p:nvPr/>
          </p:nvSpPr>
          <p:spPr>
            <a:xfrm>
              <a:off x="2818" y="3212"/>
              <a:ext cx="30" cy="30"/>
            </a:xfrm>
            <a:prstGeom prst="ellipse">
              <a:avLst/>
            </a:prstGeom>
            <a:solidFill>
              <a:srgbClr val="66339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3" name="Google Shape;2723;p30"/>
            <p:cNvSpPr/>
            <p:nvPr/>
          </p:nvSpPr>
          <p:spPr>
            <a:xfrm>
              <a:off x="3013" y="2932"/>
              <a:ext cx="40" cy="40"/>
            </a:xfrm>
            <a:prstGeom prst="ellipse">
              <a:avLst/>
            </a:prstGeom>
            <a:solidFill>
              <a:srgbClr val="99B2FF"/>
            </a:solidFill>
            <a:ln cap="flat" cmpd="sng" w="9525">
              <a:solidFill>
                <a:srgbClr val="9900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4" name="Google Shape;2724;p30"/>
            <p:cNvSpPr/>
            <p:nvPr/>
          </p:nvSpPr>
          <p:spPr>
            <a:xfrm>
              <a:off x="3018" y="2937"/>
              <a:ext cx="30" cy="30"/>
            </a:xfrm>
            <a:prstGeom prst="ellipse">
              <a:avLst/>
            </a:prstGeom>
            <a:solidFill>
              <a:srgbClr val="66339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5" name="Google Shape;2725;p30"/>
            <p:cNvSpPr/>
            <p:nvPr/>
          </p:nvSpPr>
          <p:spPr>
            <a:xfrm>
              <a:off x="2838" y="2787"/>
              <a:ext cx="40" cy="60"/>
            </a:xfrm>
            <a:prstGeom prst="ellipse">
              <a:avLst/>
            </a:prstGeom>
            <a:solidFill>
              <a:srgbClr val="FFFF66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6" name="Google Shape;2726;p30"/>
            <p:cNvSpPr/>
            <p:nvPr/>
          </p:nvSpPr>
          <p:spPr>
            <a:xfrm>
              <a:off x="2848" y="2792"/>
              <a:ext cx="20" cy="20"/>
            </a:xfrm>
            <a:prstGeom prst="ellipse">
              <a:avLst/>
            </a:prstGeom>
            <a:solidFill>
              <a:srgbClr val="CC3399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7" name="Google Shape;2727;p30"/>
            <p:cNvSpPr/>
            <p:nvPr/>
          </p:nvSpPr>
          <p:spPr>
            <a:xfrm>
              <a:off x="3018" y="3047"/>
              <a:ext cx="30" cy="50"/>
            </a:xfrm>
            <a:prstGeom prst="ellipse">
              <a:avLst/>
            </a:prstGeom>
            <a:solidFill>
              <a:srgbClr val="FFFF66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8" name="Google Shape;2728;p30"/>
            <p:cNvSpPr/>
            <p:nvPr/>
          </p:nvSpPr>
          <p:spPr>
            <a:xfrm>
              <a:off x="3023" y="3047"/>
              <a:ext cx="20" cy="20"/>
            </a:xfrm>
            <a:prstGeom prst="ellipse">
              <a:avLst/>
            </a:prstGeom>
            <a:solidFill>
              <a:srgbClr val="CC3399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9" name="Google Shape;2729;p30"/>
            <p:cNvSpPr/>
            <p:nvPr/>
          </p:nvSpPr>
          <p:spPr>
            <a:xfrm>
              <a:off x="2628" y="3027"/>
              <a:ext cx="35" cy="55"/>
            </a:xfrm>
            <a:prstGeom prst="ellipse">
              <a:avLst/>
            </a:prstGeom>
            <a:solidFill>
              <a:srgbClr val="FFFF66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0" name="Google Shape;2730;p30"/>
            <p:cNvSpPr/>
            <p:nvPr/>
          </p:nvSpPr>
          <p:spPr>
            <a:xfrm>
              <a:off x="2638" y="3032"/>
              <a:ext cx="20" cy="15"/>
            </a:xfrm>
            <a:prstGeom prst="ellipse">
              <a:avLst/>
            </a:prstGeom>
            <a:solidFill>
              <a:srgbClr val="CC3399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1" name="Google Shape;2731;p30"/>
            <p:cNvSpPr/>
            <p:nvPr/>
          </p:nvSpPr>
          <p:spPr>
            <a:xfrm>
              <a:off x="3103" y="2382"/>
              <a:ext cx="45" cy="45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2" name="Google Shape;2732;p30"/>
            <p:cNvSpPr/>
            <p:nvPr/>
          </p:nvSpPr>
          <p:spPr>
            <a:xfrm>
              <a:off x="3128" y="2402"/>
              <a:ext cx="25" cy="30"/>
            </a:xfrm>
            <a:custGeom>
              <a:rect b="b" l="l" r="r" t="t"/>
              <a:pathLst>
                <a:path extrusionOk="0" h="30" w="25">
                  <a:moveTo>
                    <a:pt x="15" y="0"/>
                  </a:moveTo>
                  <a:lnTo>
                    <a:pt x="15" y="0"/>
                  </a:lnTo>
                  <a:lnTo>
                    <a:pt x="15" y="10"/>
                  </a:lnTo>
                  <a:lnTo>
                    <a:pt x="10" y="15"/>
                  </a:lnTo>
                  <a:lnTo>
                    <a:pt x="5" y="20"/>
                  </a:lnTo>
                  <a:lnTo>
                    <a:pt x="0" y="20"/>
                  </a:lnTo>
                  <a:lnTo>
                    <a:pt x="0" y="30"/>
                  </a:lnTo>
                  <a:lnTo>
                    <a:pt x="10" y="25"/>
                  </a:lnTo>
                  <a:lnTo>
                    <a:pt x="15" y="20"/>
                  </a:lnTo>
                  <a:lnTo>
                    <a:pt x="20" y="1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3" name="Google Shape;2733;p30"/>
            <p:cNvSpPr/>
            <p:nvPr/>
          </p:nvSpPr>
          <p:spPr>
            <a:xfrm>
              <a:off x="3128" y="2377"/>
              <a:ext cx="25" cy="25"/>
            </a:xfrm>
            <a:custGeom>
              <a:rect b="b" l="l" r="r" t="t"/>
              <a:pathLst>
                <a:path extrusionOk="0" h="25" w="25">
                  <a:moveTo>
                    <a:pt x="0" y="10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10" y="15"/>
                  </a:lnTo>
                  <a:lnTo>
                    <a:pt x="15" y="20"/>
                  </a:lnTo>
                  <a:lnTo>
                    <a:pt x="15" y="25"/>
                  </a:lnTo>
                  <a:lnTo>
                    <a:pt x="25" y="25"/>
                  </a:lnTo>
                  <a:lnTo>
                    <a:pt x="20" y="15"/>
                  </a:lnTo>
                  <a:lnTo>
                    <a:pt x="15" y="1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4" name="Google Shape;2734;p30"/>
            <p:cNvSpPr/>
            <p:nvPr/>
          </p:nvSpPr>
          <p:spPr>
            <a:xfrm>
              <a:off x="3098" y="2377"/>
              <a:ext cx="30" cy="25"/>
            </a:xfrm>
            <a:custGeom>
              <a:rect b="b" l="l" r="r" t="t"/>
              <a:pathLst>
                <a:path extrusionOk="0" h="25" w="30">
                  <a:moveTo>
                    <a:pt x="10" y="25"/>
                  </a:moveTo>
                  <a:lnTo>
                    <a:pt x="10" y="25"/>
                  </a:lnTo>
                  <a:lnTo>
                    <a:pt x="10" y="20"/>
                  </a:lnTo>
                  <a:lnTo>
                    <a:pt x="15" y="15"/>
                  </a:lnTo>
                  <a:lnTo>
                    <a:pt x="20" y="10"/>
                  </a:lnTo>
                  <a:lnTo>
                    <a:pt x="30" y="10"/>
                  </a:lnTo>
                  <a:lnTo>
                    <a:pt x="30" y="0"/>
                  </a:lnTo>
                  <a:lnTo>
                    <a:pt x="20" y="0"/>
                  </a:lnTo>
                  <a:lnTo>
                    <a:pt x="10" y="10"/>
                  </a:lnTo>
                  <a:lnTo>
                    <a:pt x="5" y="1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1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5" name="Google Shape;2735;p30"/>
            <p:cNvSpPr/>
            <p:nvPr/>
          </p:nvSpPr>
          <p:spPr>
            <a:xfrm>
              <a:off x="3098" y="2402"/>
              <a:ext cx="30" cy="30"/>
            </a:xfrm>
            <a:custGeom>
              <a:rect b="b" l="l" r="r" t="t"/>
              <a:pathLst>
                <a:path extrusionOk="0" h="30" w="30">
                  <a:moveTo>
                    <a:pt x="30" y="20"/>
                  </a:moveTo>
                  <a:lnTo>
                    <a:pt x="30" y="20"/>
                  </a:lnTo>
                  <a:lnTo>
                    <a:pt x="20" y="20"/>
                  </a:lnTo>
                  <a:lnTo>
                    <a:pt x="15" y="15"/>
                  </a:lnTo>
                  <a:lnTo>
                    <a:pt x="10" y="1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5" y="10"/>
                  </a:lnTo>
                  <a:lnTo>
                    <a:pt x="10" y="20"/>
                  </a:lnTo>
                  <a:lnTo>
                    <a:pt x="20" y="25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3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6" name="Google Shape;2736;p30"/>
            <p:cNvSpPr/>
            <p:nvPr/>
          </p:nvSpPr>
          <p:spPr>
            <a:xfrm>
              <a:off x="3118" y="2312"/>
              <a:ext cx="45" cy="4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7" name="Google Shape;2737;p30"/>
            <p:cNvSpPr/>
            <p:nvPr/>
          </p:nvSpPr>
          <p:spPr>
            <a:xfrm>
              <a:off x="3138" y="2332"/>
              <a:ext cx="30" cy="25"/>
            </a:xfrm>
            <a:custGeom>
              <a:rect b="b" l="l" r="r" t="t"/>
              <a:pathLst>
                <a:path extrusionOk="0" h="25" w="30">
                  <a:moveTo>
                    <a:pt x="20" y="0"/>
                  </a:moveTo>
                  <a:lnTo>
                    <a:pt x="20" y="0"/>
                  </a:lnTo>
                  <a:lnTo>
                    <a:pt x="20" y="5"/>
                  </a:lnTo>
                  <a:lnTo>
                    <a:pt x="15" y="15"/>
                  </a:lnTo>
                  <a:lnTo>
                    <a:pt x="10" y="15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10" y="25"/>
                  </a:lnTo>
                  <a:lnTo>
                    <a:pt x="20" y="20"/>
                  </a:lnTo>
                  <a:lnTo>
                    <a:pt x="25" y="1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8" name="Google Shape;2738;p30"/>
            <p:cNvSpPr/>
            <p:nvPr/>
          </p:nvSpPr>
          <p:spPr>
            <a:xfrm>
              <a:off x="3138" y="2307"/>
              <a:ext cx="30" cy="25"/>
            </a:xfrm>
            <a:custGeom>
              <a:rect b="b" l="l" r="r" t="t"/>
              <a:pathLst>
                <a:path extrusionOk="0" h="25" w="30">
                  <a:moveTo>
                    <a:pt x="0" y="10"/>
                  </a:moveTo>
                  <a:lnTo>
                    <a:pt x="0" y="10"/>
                  </a:lnTo>
                  <a:lnTo>
                    <a:pt x="10" y="10"/>
                  </a:lnTo>
                  <a:lnTo>
                    <a:pt x="15" y="15"/>
                  </a:lnTo>
                  <a:lnTo>
                    <a:pt x="20" y="20"/>
                  </a:lnTo>
                  <a:lnTo>
                    <a:pt x="20" y="25"/>
                  </a:lnTo>
                  <a:lnTo>
                    <a:pt x="30" y="25"/>
                  </a:lnTo>
                  <a:lnTo>
                    <a:pt x="25" y="15"/>
                  </a:lnTo>
                  <a:lnTo>
                    <a:pt x="20" y="5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9" name="Google Shape;2739;p30"/>
            <p:cNvSpPr/>
            <p:nvPr/>
          </p:nvSpPr>
          <p:spPr>
            <a:xfrm>
              <a:off x="3113" y="2307"/>
              <a:ext cx="25" cy="25"/>
            </a:xfrm>
            <a:custGeom>
              <a:rect b="b" l="l" r="r" t="t"/>
              <a:pathLst>
                <a:path extrusionOk="0" h="25" w="25">
                  <a:moveTo>
                    <a:pt x="10" y="25"/>
                  </a:moveTo>
                  <a:lnTo>
                    <a:pt x="10" y="25"/>
                  </a:lnTo>
                  <a:lnTo>
                    <a:pt x="10" y="20"/>
                  </a:lnTo>
                  <a:lnTo>
                    <a:pt x="15" y="15"/>
                  </a:lnTo>
                  <a:lnTo>
                    <a:pt x="20" y="10"/>
                  </a:lnTo>
                  <a:lnTo>
                    <a:pt x="25" y="10"/>
                  </a:lnTo>
                  <a:lnTo>
                    <a:pt x="25" y="0"/>
                  </a:lnTo>
                  <a:lnTo>
                    <a:pt x="15" y="0"/>
                  </a:lnTo>
                  <a:lnTo>
                    <a:pt x="10" y="5"/>
                  </a:lnTo>
                  <a:lnTo>
                    <a:pt x="5" y="1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1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0" name="Google Shape;2740;p30"/>
            <p:cNvSpPr/>
            <p:nvPr/>
          </p:nvSpPr>
          <p:spPr>
            <a:xfrm>
              <a:off x="3113" y="2332"/>
              <a:ext cx="25" cy="25"/>
            </a:xfrm>
            <a:custGeom>
              <a:rect b="b" l="l" r="r" t="t"/>
              <a:pathLst>
                <a:path extrusionOk="0" h="25" w="25">
                  <a:moveTo>
                    <a:pt x="25" y="20"/>
                  </a:moveTo>
                  <a:lnTo>
                    <a:pt x="25" y="20"/>
                  </a:lnTo>
                  <a:lnTo>
                    <a:pt x="20" y="15"/>
                  </a:lnTo>
                  <a:lnTo>
                    <a:pt x="15" y="15"/>
                  </a:lnTo>
                  <a:lnTo>
                    <a:pt x="10" y="5"/>
                  </a:lnTo>
                  <a:lnTo>
                    <a:pt x="10" y="0"/>
                  </a:lnTo>
                  <a:lnTo>
                    <a:pt x="0" y="0"/>
                  </a:lnTo>
                  <a:lnTo>
                    <a:pt x="5" y="10"/>
                  </a:lnTo>
                  <a:lnTo>
                    <a:pt x="10" y="20"/>
                  </a:lnTo>
                  <a:lnTo>
                    <a:pt x="15" y="25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25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1" name="Google Shape;2741;p30"/>
            <p:cNvSpPr/>
            <p:nvPr/>
          </p:nvSpPr>
          <p:spPr>
            <a:xfrm>
              <a:off x="3158" y="2352"/>
              <a:ext cx="45" cy="4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2" name="Google Shape;2742;p30"/>
            <p:cNvSpPr/>
            <p:nvPr/>
          </p:nvSpPr>
          <p:spPr>
            <a:xfrm>
              <a:off x="3178" y="2372"/>
              <a:ext cx="25" cy="25"/>
            </a:xfrm>
            <a:custGeom>
              <a:rect b="b" l="l" r="r" t="t"/>
              <a:pathLst>
                <a:path extrusionOk="0" h="25" w="25">
                  <a:moveTo>
                    <a:pt x="20" y="0"/>
                  </a:moveTo>
                  <a:lnTo>
                    <a:pt x="20" y="0"/>
                  </a:lnTo>
                  <a:lnTo>
                    <a:pt x="15" y="5"/>
                  </a:lnTo>
                  <a:lnTo>
                    <a:pt x="15" y="10"/>
                  </a:lnTo>
                  <a:lnTo>
                    <a:pt x="10" y="15"/>
                  </a:lnTo>
                  <a:lnTo>
                    <a:pt x="0" y="15"/>
                  </a:lnTo>
                  <a:lnTo>
                    <a:pt x="0" y="25"/>
                  </a:lnTo>
                  <a:lnTo>
                    <a:pt x="10" y="25"/>
                  </a:lnTo>
                  <a:lnTo>
                    <a:pt x="20" y="20"/>
                  </a:lnTo>
                  <a:lnTo>
                    <a:pt x="25" y="1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3" name="Google Shape;2743;p30"/>
            <p:cNvSpPr/>
            <p:nvPr/>
          </p:nvSpPr>
          <p:spPr>
            <a:xfrm>
              <a:off x="3178" y="2347"/>
              <a:ext cx="25" cy="25"/>
            </a:xfrm>
            <a:custGeom>
              <a:rect b="b" l="l" r="r" t="t"/>
              <a:pathLst>
                <a:path extrusionOk="0" h="25" w="25">
                  <a:moveTo>
                    <a:pt x="0" y="5"/>
                  </a:moveTo>
                  <a:lnTo>
                    <a:pt x="0" y="5"/>
                  </a:lnTo>
                  <a:lnTo>
                    <a:pt x="10" y="10"/>
                  </a:lnTo>
                  <a:lnTo>
                    <a:pt x="15" y="10"/>
                  </a:lnTo>
                  <a:lnTo>
                    <a:pt x="15" y="20"/>
                  </a:lnTo>
                  <a:lnTo>
                    <a:pt x="20" y="25"/>
                  </a:lnTo>
                  <a:lnTo>
                    <a:pt x="25" y="25"/>
                  </a:lnTo>
                  <a:lnTo>
                    <a:pt x="25" y="15"/>
                  </a:lnTo>
                  <a:lnTo>
                    <a:pt x="20" y="5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4" name="Google Shape;2744;p30"/>
            <p:cNvSpPr/>
            <p:nvPr/>
          </p:nvSpPr>
          <p:spPr>
            <a:xfrm>
              <a:off x="3153" y="2347"/>
              <a:ext cx="25" cy="25"/>
            </a:xfrm>
            <a:custGeom>
              <a:rect b="b" l="l" r="r" t="t"/>
              <a:pathLst>
                <a:path extrusionOk="0" h="25" w="25">
                  <a:moveTo>
                    <a:pt x="10" y="25"/>
                  </a:moveTo>
                  <a:lnTo>
                    <a:pt x="10" y="25"/>
                  </a:lnTo>
                  <a:lnTo>
                    <a:pt x="10" y="20"/>
                  </a:lnTo>
                  <a:lnTo>
                    <a:pt x="15" y="10"/>
                  </a:lnTo>
                  <a:lnTo>
                    <a:pt x="20" y="10"/>
                  </a:lnTo>
                  <a:lnTo>
                    <a:pt x="25" y="5"/>
                  </a:lnTo>
                  <a:lnTo>
                    <a:pt x="25" y="0"/>
                  </a:lnTo>
                  <a:lnTo>
                    <a:pt x="15" y="0"/>
                  </a:lnTo>
                  <a:lnTo>
                    <a:pt x="10" y="5"/>
                  </a:lnTo>
                  <a:lnTo>
                    <a:pt x="0" y="1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1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5" name="Google Shape;2745;p30"/>
            <p:cNvSpPr/>
            <p:nvPr/>
          </p:nvSpPr>
          <p:spPr>
            <a:xfrm>
              <a:off x="3153" y="2372"/>
              <a:ext cx="25" cy="25"/>
            </a:xfrm>
            <a:custGeom>
              <a:rect b="b" l="l" r="r" t="t"/>
              <a:pathLst>
                <a:path extrusionOk="0" h="25" w="25">
                  <a:moveTo>
                    <a:pt x="25" y="15"/>
                  </a:moveTo>
                  <a:lnTo>
                    <a:pt x="25" y="15"/>
                  </a:lnTo>
                  <a:lnTo>
                    <a:pt x="20" y="15"/>
                  </a:lnTo>
                  <a:lnTo>
                    <a:pt x="15" y="10"/>
                  </a:lnTo>
                  <a:lnTo>
                    <a:pt x="10" y="5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10" y="20"/>
                  </a:lnTo>
                  <a:lnTo>
                    <a:pt x="15" y="25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25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46" name="Google Shape;2746;p30"/>
          <p:cNvGrpSpPr/>
          <p:nvPr/>
        </p:nvGrpSpPr>
        <p:grpSpPr>
          <a:xfrm>
            <a:off x="776288" y="2303463"/>
            <a:ext cx="5680075" cy="1946275"/>
            <a:chOff x="489" y="1451"/>
            <a:chExt cx="3578" cy="1226"/>
          </a:xfrm>
        </p:grpSpPr>
        <p:sp>
          <p:nvSpPr>
            <p:cNvPr id="2747" name="Google Shape;2747;p30"/>
            <p:cNvSpPr/>
            <p:nvPr/>
          </p:nvSpPr>
          <p:spPr>
            <a:xfrm>
              <a:off x="3707" y="1451"/>
              <a:ext cx="360" cy="1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 u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TIMO</a:t>
              </a:r>
              <a:endParaRPr b="1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8" name="Google Shape;2748;p30"/>
            <p:cNvSpPr/>
            <p:nvPr/>
          </p:nvSpPr>
          <p:spPr>
            <a:xfrm>
              <a:off x="489" y="2504"/>
              <a:ext cx="1160" cy="1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 u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MEDULA ÓSSEA</a:t>
              </a:r>
              <a:endParaRPr b="1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749" name="Google Shape;2749;p30"/>
            <p:cNvCxnSpPr/>
            <p:nvPr/>
          </p:nvCxnSpPr>
          <p:spPr>
            <a:xfrm flipH="1">
              <a:off x="2857" y="1536"/>
              <a:ext cx="832" cy="384"/>
            </a:xfrm>
            <a:prstGeom prst="straightConnector1">
              <a:avLst/>
            </a:prstGeom>
            <a:noFill/>
            <a:ln cap="flat" cmpd="sng" w="38100">
              <a:solidFill>
                <a:srgbClr val="FF505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2750" name="Google Shape;2750;p30"/>
            <p:cNvSpPr txBox="1"/>
            <p:nvPr/>
          </p:nvSpPr>
          <p:spPr>
            <a:xfrm flipH="1" rot="5400000">
              <a:off x="3074" y="1301"/>
              <a:ext cx="384" cy="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751" name="Google Shape;2751;p30"/>
            <p:cNvCxnSpPr/>
            <p:nvPr/>
          </p:nvCxnSpPr>
          <p:spPr>
            <a:xfrm flipH="1" rot="10800000">
              <a:off x="1673" y="2544"/>
              <a:ext cx="672" cy="48"/>
            </a:xfrm>
            <a:prstGeom prst="straightConnector1">
              <a:avLst/>
            </a:prstGeom>
            <a:noFill/>
            <a:ln cap="flat" cmpd="sng" w="38100">
              <a:solidFill>
                <a:srgbClr val="FF505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2752" name="Google Shape;2752;p30"/>
            <p:cNvSpPr txBox="1"/>
            <p:nvPr/>
          </p:nvSpPr>
          <p:spPr>
            <a:xfrm flipH="1" rot="-5400000">
              <a:off x="1962" y="2213"/>
              <a:ext cx="48" cy="6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53" name="Google Shape;2753;p30"/>
          <p:cNvGrpSpPr/>
          <p:nvPr/>
        </p:nvGrpSpPr>
        <p:grpSpPr>
          <a:xfrm>
            <a:off x="533400" y="2198688"/>
            <a:ext cx="8005763" cy="3470275"/>
            <a:chOff x="336" y="1385"/>
            <a:chExt cx="5043" cy="2186"/>
          </a:xfrm>
        </p:grpSpPr>
        <p:sp>
          <p:nvSpPr>
            <p:cNvPr id="2754" name="Google Shape;2754;p30"/>
            <p:cNvSpPr/>
            <p:nvPr/>
          </p:nvSpPr>
          <p:spPr>
            <a:xfrm>
              <a:off x="363" y="1385"/>
              <a:ext cx="1672" cy="1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GÂNGLIOS LINFÁTICOS</a:t>
              </a:r>
              <a:endParaRPr/>
            </a:p>
          </p:txBody>
        </p:sp>
        <p:sp>
          <p:nvSpPr>
            <p:cNvPr id="2755" name="Google Shape;2755;p30"/>
            <p:cNvSpPr/>
            <p:nvPr/>
          </p:nvSpPr>
          <p:spPr>
            <a:xfrm>
              <a:off x="3707" y="2128"/>
              <a:ext cx="1672" cy="1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GÂNGLIOS LINFÁTICOS</a:t>
              </a:r>
              <a:endParaRPr/>
            </a:p>
          </p:txBody>
        </p:sp>
        <p:sp>
          <p:nvSpPr>
            <p:cNvPr id="2756" name="Google Shape;2756;p30"/>
            <p:cNvSpPr/>
            <p:nvPr/>
          </p:nvSpPr>
          <p:spPr>
            <a:xfrm>
              <a:off x="3745" y="2707"/>
              <a:ext cx="424" cy="1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BAÇO</a:t>
              </a:r>
              <a:endParaRPr/>
            </a:p>
          </p:txBody>
        </p:sp>
        <p:sp>
          <p:nvSpPr>
            <p:cNvPr id="2757" name="Google Shape;2757;p30"/>
            <p:cNvSpPr/>
            <p:nvPr/>
          </p:nvSpPr>
          <p:spPr>
            <a:xfrm>
              <a:off x="336" y="3225"/>
              <a:ext cx="1696" cy="3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 u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TECIDO IMUNE </a:t>
              </a:r>
              <a:endParaRPr/>
            </a:p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 u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ASSOCIADO À MUCOSA</a:t>
              </a:r>
              <a:endParaRPr b="1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758" name="Google Shape;2758;p30"/>
            <p:cNvCxnSpPr/>
            <p:nvPr/>
          </p:nvCxnSpPr>
          <p:spPr>
            <a:xfrm>
              <a:off x="2057" y="1488"/>
              <a:ext cx="672" cy="144"/>
            </a:xfrm>
            <a:prstGeom prst="straightConnector1">
              <a:avLst/>
            </a:prstGeom>
            <a:noFill/>
            <a:ln cap="flat" cmpd="sng" w="38100">
              <a:solidFill>
                <a:srgbClr val="FF505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2759" name="Google Shape;2759;p30"/>
            <p:cNvSpPr txBox="1"/>
            <p:nvPr/>
          </p:nvSpPr>
          <p:spPr>
            <a:xfrm rot="5400000">
              <a:off x="2314" y="1211"/>
              <a:ext cx="144" cy="6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760" name="Google Shape;2760;p30"/>
            <p:cNvCxnSpPr/>
            <p:nvPr/>
          </p:nvCxnSpPr>
          <p:spPr>
            <a:xfrm flipH="1">
              <a:off x="3161" y="2208"/>
              <a:ext cx="528" cy="144"/>
            </a:xfrm>
            <a:prstGeom prst="straightConnector1">
              <a:avLst/>
            </a:prstGeom>
            <a:noFill/>
            <a:ln cap="flat" cmpd="sng" w="38100">
              <a:solidFill>
                <a:srgbClr val="FF505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2761" name="Google Shape;2761;p30"/>
            <p:cNvSpPr txBox="1"/>
            <p:nvPr/>
          </p:nvSpPr>
          <p:spPr>
            <a:xfrm flipH="1" rot="5400000">
              <a:off x="3342" y="2008"/>
              <a:ext cx="144" cy="5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762" name="Google Shape;2762;p30"/>
            <p:cNvCxnSpPr/>
            <p:nvPr/>
          </p:nvCxnSpPr>
          <p:spPr>
            <a:xfrm rot="10800000">
              <a:off x="3033" y="2544"/>
              <a:ext cx="672" cy="240"/>
            </a:xfrm>
            <a:prstGeom prst="straightConnector1">
              <a:avLst/>
            </a:prstGeom>
            <a:noFill/>
            <a:ln cap="flat" cmpd="sng" w="38100">
              <a:solidFill>
                <a:srgbClr val="FF505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2763" name="Google Shape;2763;p30"/>
            <p:cNvSpPr txBox="1"/>
            <p:nvPr/>
          </p:nvSpPr>
          <p:spPr>
            <a:xfrm rot="-5400000">
              <a:off x="3241" y="2309"/>
              <a:ext cx="240" cy="6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764" name="Google Shape;2764;p30"/>
            <p:cNvCxnSpPr/>
            <p:nvPr/>
          </p:nvCxnSpPr>
          <p:spPr>
            <a:xfrm flipH="1" rot="10800000">
              <a:off x="2009" y="3072"/>
              <a:ext cx="576" cy="240"/>
            </a:xfrm>
            <a:prstGeom prst="straightConnector1">
              <a:avLst/>
            </a:prstGeom>
            <a:noFill/>
            <a:ln cap="flat" cmpd="sng" w="38100">
              <a:solidFill>
                <a:srgbClr val="FF505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2765" name="Google Shape;2765;p30"/>
            <p:cNvSpPr txBox="1"/>
            <p:nvPr/>
          </p:nvSpPr>
          <p:spPr>
            <a:xfrm flipH="1" rot="-5400000">
              <a:off x="2168" y="2882"/>
              <a:ext cx="240" cy="5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6" name="Google Shape;2766;p30"/>
            <p:cNvSpPr/>
            <p:nvPr/>
          </p:nvSpPr>
          <p:spPr>
            <a:xfrm>
              <a:off x="3832" y="3224"/>
              <a:ext cx="1432" cy="3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 u="none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TECIDO IMUNE </a:t>
              </a:r>
              <a:endParaRPr/>
            </a:p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 u="none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ASSOCIADO À PELE</a:t>
              </a:r>
              <a:endParaRPr/>
            </a:p>
          </p:txBody>
        </p:sp>
        <p:cxnSp>
          <p:nvCxnSpPr>
            <p:cNvPr id="2767" name="Google Shape;2767;p30"/>
            <p:cNvCxnSpPr/>
            <p:nvPr/>
          </p:nvCxnSpPr>
          <p:spPr>
            <a:xfrm rot="10800000">
              <a:off x="3342" y="3216"/>
              <a:ext cx="435" cy="192"/>
            </a:xfrm>
            <a:prstGeom prst="straightConnector1">
              <a:avLst/>
            </a:prstGeom>
            <a:noFill/>
            <a:ln cap="flat" cmpd="sng" w="38100">
              <a:solidFill>
                <a:srgbClr val="FF505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2768" name="Google Shape;2768;p30"/>
            <p:cNvSpPr txBox="1"/>
            <p:nvPr/>
          </p:nvSpPr>
          <p:spPr>
            <a:xfrm rot="-5400000">
              <a:off x="3446" y="3078"/>
              <a:ext cx="192" cy="4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3" name="Shape 2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4" name="Google Shape;2774;p31"/>
          <p:cNvSpPr/>
          <p:nvPr/>
        </p:nvSpPr>
        <p:spPr>
          <a:xfrm>
            <a:off x="106363" y="1143000"/>
            <a:ext cx="8885237" cy="5410200"/>
          </a:xfrm>
          <a:prstGeom prst="roundRect">
            <a:avLst>
              <a:gd fmla="val 8060" name="adj"/>
            </a:avLst>
          </a:prstGeom>
          <a:solidFill>
            <a:srgbClr val="29166F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5" name="Google Shape;2775;p31"/>
          <p:cNvSpPr txBox="1"/>
          <p:nvPr/>
        </p:nvSpPr>
        <p:spPr>
          <a:xfrm rot="5400000">
            <a:off x="1971587" y="-466800"/>
            <a:ext cx="5154764" cy="8629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01" id="2776" name="Google Shape;2776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86125" y="1231900"/>
            <a:ext cx="4019550" cy="51133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01" id="2777" name="Google Shape;2777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" y="1371600"/>
            <a:ext cx="1898650" cy="3667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01" id="2778" name="Google Shape;2778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13238" y="1971675"/>
            <a:ext cx="1182687" cy="2733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01" id="2779" name="Google Shape;2779;p3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62500" y="4924425"/>
            <a:ext cx="1227138" cy="6175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02" id="2780" name="Google Shape;2780;p3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743450" y="2762250"/>
            <a:ext cx="1322388" cy="21256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01" id="2781" name="Google Shape;2781;p3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334000" y="1905000"/>
            <a:ext cx="3533775" cy="1093788"/>
          </a:xfrm>
          <a:prstGeom prst="rect">
            <a:avLst/>
          </a:prstGeom>
          <a:noFill/>
          <a:ln>
            <a:noFill/>
          </a:ln>
        </p:spPr>
      </p:pic>
      <p:sp>
        <p:nvSpPr>
          <p:cNvPr id="2782" name="Google Shape;2782;p31"/>
          <p:cNvSpPr txBox="1"/>
          <p:nvPr/>
        </p:nvSpPr>
        <p:spPr>
          <a:xfrm>
            <a:off x="2252663" y="381000"/>
            <a:ext cx="469106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 u="none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RECIRCULAÇÃO DE CÉLULAS</a:t>
            </a:r>
            <a:endParaRPr/>
          </a:p>
        </p:txBody>
      </p:sp>
      <p:pic>
        <p:nvPicPr>
          <p:cNvPr descr="01" id="2783" name="Google Shape;2783;p3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309813" y="3914775"/>
            <a:ext cx="1271587" cy="1508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01" id="2784" name="Google Shape;2784;p3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133725" y="5638800"/>
            <a:ext cx="2076450" cy="850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01" id="2785" name="Google Shape;2785;p3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535863" y="2590800"/>
            <a:ext cx="1379537" cy="3736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01" id="2786" name="Google Shape;2786;p31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71450" y="2019300"/>
            <a:ext cx="2330450" cy="448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1" name="Shape 2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igura28" id="2792" name="Google Shape;2792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3225" y="1124744"/>
            <a:ext cx="8339138" cy="5428456"/>
          </a:xfrm>
          <a:prstGeom prst="rect">
            <a:avLst/>
          </a:prstGeom>
          <a:noFill/>
          <a:ln>
            <a:noFill/>
          </a:ln>
        </p:spPr>
      </p:pic>
      <p:sp>
        <p:nvSpPr>
          <p:cNvPr id="2793" name="Google Shape;2793;p32"/>
          <p:cNvSpPr txBox="1"/>
          <p:nvPr/>
        </p:nvSpPr>
        <p:spPr>
          <a:xfrm>
            <a:off x="2298700" y="381000"/>
            <a:ext cx="46355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 u="none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HOMEOSTASE IMUNOLÓGICA</a:t>
            </a:r>
            <a:endParaRPr/>
          </a:p>
        </p:txBody>
      </p:sp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/>
        </p:nvSpPr>
        <p:spPr>
          <a:xfrm>
            <a:off x="1259632" y="44624"/>
            <a:ext cx="6486580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Principais causas de morte no Brasil 2020</a:t>
            </a:r>
            <a:endParaRPr/>
          </a:p>
        </p:txBody>
      </p:sp>
      <p:pic>
        <p:nvPicPr>
          <p:cNvPr id="66" name="Google Shape;6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35696" y="1245594"/>
            <a:ext cx="5112568" cy="4649082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 txBox="1"/>
          <p:nvPr/>
        </p:nvSpPr>
        <p:spPr>
          <a:xfrm>
            <a:off x="2123728" y="6018428"/>
            <a:ext cx="640871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https://vital-strategies.l3.ckan.io/pt_BR/querytool/public/principais-causas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8" name="Shape 2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municação verbal" id="2799" name="Google Shape;2799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0638"/>
            <a:ext cx="9144000" cy="681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3" name="Shape 2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4" name="Google Shape;2804;p3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5" name="Google Shape;2805;p3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oogle Shape;73;p16"/>
          <p:cNvGrpSpPr/>
          <p:nvPr/>
        </p:nvGrpSpPr>
        <p:grpSpPr>
          <a:xfrm>
            <a:off x="4644008" y="1992609"/>
            <a:ext cx="4248472" cy="3929375"/>
            <a:chOff x="829734" y="2276872"/>
            <a:chExt cx="5342466" cy="4050998"/>
          </a:xfrm>
        </p:grpSpPr>
        <p:pic>
          <p:nvPicPr>
            <p:cNvPr descr="http://og.infg.com.br/in/17992995-448-069/FT1086A/420/2015-864331907-201511061540108735.jpg_20151106.jpg" id="74" name="Google Shape;74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29734" y="2276872"/>
              <a:ext cx="5342466" cy="331959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5" name="Google Shape;75;p16"/>
            <p:cNvSpPr txBox="1"/>
            <p:nvPr/>
          </p:nvSpPr>
          <p:spPr>
            <a:xfrm>
              <a:off x="1795992" y="5808758"/>
              <a:ext cx="3409951" cy="519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u="sng">
                  <a:solidFill>
                    <a:schemeClr val="dk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     DESTRUIR     </a:t>
              </a:r>
              <a:endParaRPr/>
            </a:p>
          </p:txBody>
        </p:sp>
      </p:grpSp>
      <p:sp>
        <p:nvSpPr>
          <p:cNvPr id="76" name="Google Shape;76;p16"/>
          <p:cNvSpPr/>
          <p:nvPr/>
        </p:nvSpPr>
        <p:spPr>
          <a:xfrm>
            <a:off x="870506" y="334397"/>
            <a:ext cx="740298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Funções básicas da resposta imunitária</a:t>
            </a:r>
            <a:endParaRPr/>
          </a:p>
        </p:txBody>
      </p:sp>
      <p:grpSp>
        <p:nvGrpSpPr>
          <p:cNvPr id="77" name="Google Shape;77;p16"/>
          <p:cNvGrpSpPr/>
          <p:nvPr/>
        </p:nvGrpSpPr>
        <p:grpSpPr>
          <a:xfrm>
            <a:off x="179512" y="1998354"/>
            <a:ext cx="4277977" cy="3948550"/>
            <a:chOff x="788112" y="2276871"/>
            <a:chExt cx="5134399" cy="3948550"/>
          </a:xfrm>
        </p:grpSpPr>
        <p:sp>
          <p:nvSpPr>
            <p:cNvPr id="78" name="Google Shape;78;p16"/>
            <p:cNvSpPr txBox="1"/>
            <p:nvPr/>
          </p:nvSpPr>
          <p:spPr>
            <a:xfrm>
              <a:off x="1565640" y="5702201"/>
              <a:ext cx="3575017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u="sng">
                  <a:solidFill>
                    <a:schemeClr val="dk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RECONHECER</a:t>
              </a:r>
              <a:endParaRPr/>
            </a:p>
          </p:txBody>
        </p:sp>
        <p:pic>
          <p:nvPicPr>
            <p:cNvPr descr="http://ganzelevitch.com.br/wp-content/uploads/2012/07/reconhecimento.jpg" id="79" name="Google Shape;79;p1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88112" y="2276871"/>
              <a:ext cx="5134399" cy="323084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17"/>
          <p:cNvGrpSpPr/>
          <p:nvPr/>
        </p:nvGrpSpPr>
        <p:grpSpPr>
          <a:xfrm>
            <a:off x="179512" y="1988840"/>
            <a:ext cx="4171144" cy="3970017"/>
            <a:chOff x="6654799" y="2280540"/>
            <a:chExt cx="5064125" cy="4012376"/>
          </a:xfrm>
        </p:grpSpPr>
        <p:pic>
          <p:nvPicPr>
            <p:cNvPr descr="http://direitoamoradia.org/wp-content/uploads/2012/09/reconstru%C3%A7%C3%A3o_favela_SP.jpeg" id="86" name="Google Shape;86;p1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654799" y="2280540"/>
              <a:ext cx="5064125" cy="31293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7" name="Google Shape;87;p17"/>
            <p:cNvSpPr txBox="1"/>
            <p:nvPr/>
          </p:nvSpPr>
          <p:spPr>
            <a:xfrm>
              <a:off x="7404099" y="5773803"/>
              <a:ext cx="3565525" cy="5191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u="sng">
                  <a:solidFill>
                    <a:schemeClr val="dk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  RECONSTRUIR  </a:t>
              </a:r>
              <a:endParaRPr/>
            </a:p>
          </p:txBody>
        </p:sp>
      </p:grpSp>
      <p:sp>
        <p:nvSpPr>
          <p:cNvPr id="88" name="Google Shape;88;p17"/>
          <p:cNvSpPr/>
          <p:nvPr/>
        </p:nvSpPr>
        <p:spPr>
          <a:xfrm>
            <a:off x="414452" y="334397"/>
            <a:ext cx="831509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Funções básicas da resposta imunitária</a:t>
            </a:r>
            <a:endParaRPr/>
          </a:p>
        </p:txBody>
      </p:sp>
      <p:grpSp>
        <p:nvGrpSpPr>
          <p:cNvPr id="89" name="Google Shape;89;p17"/>
          <p:cNvGrpSpPr/>
          <p:nvPr/>
        </p:nvGrpSpPr>
        <p:grpSpPr>
          <a:xfrm>
            <a:off x="4671327" y="1988175"/>
            <a:ext cx="4324739" cy="4009515"/>
            <a:chOff x="4671327" y="1988175"/>
            <a:chExt cx="4324739" cy="4009515"/>
          </a:xfrm>
        </p:grpSpPr>
        <p:sp>
          <p:nvSpPr>
            <p:cNvPr id="90" name="Google Shape;90;p17"/>
            <p:cNvSpPr txBox="1"/>
            <p:nvPr/>
          </p:nvSpPr>
          <p:spPr>
            <a:xfrm>
              <a:off x="5651033" y="5445228"/>
              <a:ext cx="2365328" cy="5524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u="sng">
                  <a:solidFill>
                    <a:schemeClr val="dk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PROTEGER</a:t>
              </a:r>
              <a:endParaRPr/>
            </a:p>
          </p:txBody>
        </p:sp>
        <p:pic>
          <p:nvPicPr>
            <p:cNvPr id="91" name="Google Shape;91;p17"/>
            <p:cNvPicPr preferRelativeResize="0"/>
            <p:nvPr/>
          </p:nvPicPr>
          <p:blipFill rotWithShape="1">
            <a:blip r:embed="rId4">
              <a:alphaModFix/>
            </a:blip>
            <a:srcRect b="0" l="0" r="14981" t="0"/>
            <a:stretch/>
          </p:blipFill>
          <p:spPr>
            <a:xfrm>
              <a:off x="4671327" y="1988175"/>
              <a:ext cx="4324739" cy="309700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/>
          <p:nvPr/>
        </p:nvSpPr>
        <p:spPr>
          <a:xfrm>
            <a:off x="467544" y="203045"/>
            <a:ext cx="8208912" cy="9080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Funções básicas da resposta imunitária</a:t>
            </a:r>
            <a:endParaRPr b="1" sz="3600" u="non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98" name="Google Shape;98;p18"/>
          <p:cNvGrpSpPr/>
          <p:nvPr/>
        </p:nvGrpSpPr>
        <p:grpSpPr>
          <a:xfrm>
            <a:off x="2" y="1340770"/>
            <a:ext cx="4731797" cy="4246731"/>
            <a:chOff x="0" y="1340769"/>
            <a:chExt cx="4731797" cy="4246730"/>
          </a:xfrm>
        </p:grpSpPr>
        <p:pic>
          <p:nvPicPr>
            <p:cNvPr descr="os-animais-e-o-espelho.png" id="99" name="Google Shape;99;p1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1340769"/>
              <a:ext cx="4731797" cy="38884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0" name="Google Shape;100;p18"/>
            <p:cNvSpPr txBox="1"/>
            <p:nvPr/>
          </p:nvSpPr>
          <p:spPr>
            <a:xfrm>
              <a:off x="251520" y="4941168"/>
              <a:ext cx="3096344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Reconhecimento do próprio “Self”</a:t>
              </a:r>
              <a:endParaRPr/>
            </a:p>
          </p:txBody>
        </p:sp>
      </p:grpSp>
      <p:grpSp>
        <p:nvGrpSpPr>
          <p:cNvPr id="101" name="Google Shape;101;p18"/>
          <p:cNvGrpSpPr/>
          <p:nvPr/>
        </p:nvGrpSpPr>
        <p:grpSpPr>
          <a:xfrm>
            <a:off x="4319830" y="2303767"/>
            <a:ext cx="4731797" cy="4464496"/>
            <a:chOff x="4427984" y="2420888"/>
            <a:chExt cx="4731797" cy="4464496"/>
          </a:xfrm>
        </p:grpSpPr>
        <p:pic>
          <p:nvPicPr>
            <p:cNvPr descr="os-animais-e-o-espelho.png" id="102" name="Google Shape;102;p1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427984" y="2996952"/>
              <a:ext cx="4731797" cy="38884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3" name="Google Shape;103;p18"/>
            <p:cNvSpPr/>
            <p:nvPr/>
          </p:nvSpPr>
          <p:spPr>
            <a:xfrm flipH="1" rot="-170291">
              <a:off x="5828649" y="4518085"/>
              <a:ext cx="1290716" cy="1296144"/>
            </a:xfrm>
            <a:prstGeom prst="parallelogram">
              <a:avLst>
                <a:gd fmla="val 16676" name="adj"/>
              </a:avLst>
            </a:prstGeom>
            <a:solidFill>
              <a:srgbClr val="A3A3E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https://encrypted-tbn2.gstatic.com/images?q=tbn:ANd9GcTt9HsBt03GdccuOc2B6vAJNCRPRfjRcO9pr-9qO_KYg2Z0XKMK3g" id="104" name="Google Shape;104;p1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318975" y="3807258"/>
              <a:ext cx="1627070" cy="20622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5" name="Google Shape;105;p18"/>
            <p:cNvSpPr txBox="1"/>
            <p:nvPr/>
          </p:nvSpPr>
          <p:spPr>
            <a:xfrm>
              <a:off x="5148064" y="2420888"/>
              <a:ext cx="3744416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Reconhecimento do não-próprio “non-Self”</a:t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/>
          <p:nvPr/>
        </p:nvSpPr>
        <p:spPr>
          <a:xfrm>
            <a:off x="802088" y="404664"/>
            <a:ext cx="7537641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Doenças Infecciosas: o maior inimigo</a:t>
            </a:r>
            <a:endParaRPr b="1" sz="3200" u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2" name="Google Shape;112;p19"/>
          <p:cNvGrpSpPr/>
          <p:nvPr/>
        </p:nvGrpSpPr>
        <p:grpSpPr>
          <a:xfrm>
            <a:off x="230268" y="1772816"/>
            <a:ext cx="8683463" cy="4632070"/>
            <a:chOff x="230268" y="1772816"/>
            <a:chExt cx="8683463" cy="4632070"/>
          </a:xfrm>
        </p:grpSpPr>
        <p:pic>
          <p:nvPicPr>
            <p:cNvPr id="113" name="Google Shape;113;p1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30268" y="1772816"/>
              <a:ext cx="8683463" cy="463207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4" name="Google Shape;114;p19"/>
            <p:cNvSpPr/>
            <p:nvPr/>
          </p:nvSpPr>
          <p:spPr>
            <a:xfrm>
              <a:off x="1174177" y="2191417"/>
              <a:ext cx="4824536" cy="3258000"/>
            </a:xfrm>
            <a:prstGeom prst="rect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5" name="Google Shape;115;p19"/>
            <p:cNvGrpSpPr/>
            <p:nvPr/>
          </p:nvGrpSpPr>
          <p:grpSpPr>
            <a:xfrm>
              <a:off x="287342" y="2191417"/>
              <a:ext cx="8461122" cy="4055187"/>
              <a:chOff x="287342" y="2191417"/>
              <a:chExt cx="8461122" cy="4055187"/>
            </a:xfrm>
          </p:grpSpPr>
          <p:sp>
            <p:nvSpPr>
              <p:cNvPr id="116" name="Google Shape;116;p19"/>
              <p:cNvSpPr/>
              <p:nvPr/>
            </p:nvSpPr>
            <p:spPr>
              <a:xfrm>
                <a:off x="1174177" y="2191417"/>
                <a:ext cx="4824536" cy="3258000"/>
              </a:xfrm>
              <a:prstGeom prst="rect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117;p19"/>
              <p:cNvSpPr txBox="1"/>
              <p:nvPr/>
            </p:nvSpPr>
            <p:spPr>
              <a:xfrm>
                <a:off x="6662765" y="3041665"/>
                <a:ext cx="2085699" cy="13234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u="sng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Liverpool 1860 DC</a:t>
                </a:r>
                <a:endParaRPr/>
              </a:p>
              <a:p>
                <a:pPr indent="0" lvl="0" marL="0" marR="0" rtl="0" algn="l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u="sng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Breslau 1690 DC</a:t>
                </a:r>
                <a:endParaRPr/>
              </a:p>
              <a:p>
                <a:pPr indent="0" lvl="0" marL="0" marR="0" rtl="0" algn="l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u="sng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Neolítico 3000 AC</a:t>
                </a:r>
                <a:endParaRPr/>
              </a:p>
              <a:p>
                <a:pPr indent="0" lvl="0" marL="0" marR="0" rtl="0" algn="l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u="sng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Paleolítico 10000 AC</a:t>
                </a:r>
                <a:endParaRPr/>
              </a:p>
            </p:txBody>
          </p:sp>
          <p:sp>
            <p:nvSpPr>
              <p:cNvPr id="118" name="Google Shape;118;p19"/>
              <p:cNvSpPr txBox="1"/>
              <p:nvPr/>
            </p:nvSpPr>
            <p:spPr>
              <a:xfrm>
                <a:off x="2798694" y="5877272"/>
                <a:ext cx="151836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u="sng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Anos de vida</a:t>
                </a:r>
                <a:endParaRPr/>
              </a:p>
            </p:txBody>
          </p:sp>
          <p:sp>
            <p:nvSpPr>
              <p:cNvPr id="119" name="Google Shape;119;p19"/>
              <p:cNvSpPr txBox="1"/>
              <p:nvPr/>
            </p:nvSpPr>
            <p:spPr>
              <a:xfrm rot="-5400000">
                <a:off x="-274350" y="3617205"/>
                <a:ext cx="149271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u="sng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Sobrevida %</a:t>
                </a:r>
                <a:endParaRPr/>
              </a:p>
            </p:txBody>
          </p:sp>
        </p:grp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 txBox="1"/>
          <p:nvPr/>
        </p:nvSpPr>
        <p:spPr>
          <a:xfrm>
            <a:off x="655582" y="176585"/>
            <a:ext cx="7537641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Doenças Infecciosas: o maior inimigo</a:t>
            </a:r>
            <a:endParaRPr b="1" sz="3200" u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6" name="Google Shape;126;p20"/>
          <p:cNvGrpSpPr/>
          <p:nvPr/>
        </p:nvGrpSpPr>
        <p:grpSpPr>
          <a:xfrm>
            <a:off x="323528" y="980728"/>
            <a:ext cx="8683463" cy="5040560"/>
            <a:chOff x="230268" y="1772816"/>
            <a:chExt cx="8683463" cy="4632070"/>
          </a:xfrm>
        </p:grpSpPr>
        <p:pic>
          <p:nvPicPr>
            <p:cNvPr id="127" name="Google Shape;127;p2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30268" y="1772816"/>
              <a:ext cx="8683463" cy="463207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28" name="Google Shape;128;p20"/>
            <p:cNvGrpSpPr/>
            <p:nvPr/>
          </p:nvGrpSpPr>
          <p:grpSpPr>
            <a:xfrm>
              <a:off x="287342" y="2191417"/>
              <a:ext cx="8605138" cy="4055187"/>
              <a:chOff x="287342" y="2191417"/>
              <a:chExt cx="8605138" cy="4055187"/>
            </a:xfrm>
          </p:grpSpPr>
          <p:sp>
            <p:nvSpPr>
              <p:cNvPr id="129" name="Google Shape;129;p20"/>
              <p:cNvSpPr/>
              <p:nvPr/>
            </p:nvSpPr>
            <p:spPr>
              <a:xfrm>
                <a:off x="1174177" y="2191417"/>
                <a:ext cx="4824536" cy="3258000"/>
              </a:xfrm>
              <a:prstGeom prst="rect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30;p20"/>
              <p:cNvSpPr txBox="1"/>
              <p:nvPr/>
            </p:nvSpPr>
            <p:spPr>
              <a:xfrm>
                <a:off x="6668794" y="2439108"/>
                <a:ext cx="2223686" cy="19795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u="sng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Reino Unido 2000 DC</a:t>
                </a:r>
                <a:endParaRPr/>
              </a:p>
              <a:p>
                <a:pPr indent="0" lvl="0" marL="0" marR="0" rtl="0" algn="l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u="sng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Moçambique 2000 DC</a:t>
                </a:r>
                <a:endParaRPr/>
              </a:p>
              <a:p>
                <a:pPr indent="0" lvl="0" marL="0" marR="0" rtl="0" algn="l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u="sng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Liverpool 1860 DC</a:t>
                </a:r>
                <a:endParaRPr/>
              </a:p>
              <a:p>
                <a:pPr indent="0" lvl="0" marL="0" marR="0" rtl="0" algn="l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u="sng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Breslau 1690 DC</a:t>
                </a:r>
                <a:endParaRPr/>
              </a:p>
              <a:p>
                <a:pPr indent="0" lvl="0" marL="0" marR="0" rtl="0" algn="l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u="sng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Neolítico 3000 AC</a:t>
                </a:r>
                <a:endParaRPr/>
              </a:p>
              <a:p>
                <a:pPr indent="0" lvl="0" marL="0" marR="0" rtl="0" algn="l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u="sng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Paleolítico 10000 AC</a:t>
                </a:r>
                <a:endParaRPr/>
              </a:p>
            </p:txBody>
          </p:sp>
          <p:sp>
            <p:nvSpPr>
              <p:cNvPr id="131" name="Google Shape;131;p20"/>
              <p:cNvSpPr txBox="1"/>
              <p:nvPr/>
            </p:nvSpPr>
            <p:spPr>
              <a:xfrm>
                <a:off x="2798694" y="5877272"/>
                <a:ext cx="151836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u="sng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Anos de vida</a:t>
                </a:r>
                <a:endParaRPr/>
              </a:p>
            </p:txBody>
          </p:sp>
          <p:sp>
            <p:nvSpPr>
              <p:cNvPr id="132" name="Google Shape;132;p20"/>
              <p:cNvSpPr txBox="1"/>
              <p:nvPr/>
            </p:nvSpPr>
            <p:spPr>
              <a:xfrm rot="-5400000">
                <a:off x="-274350" y="3617205"/>
                <a:ext cx="149271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u="sng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Sobrevida %</a:t>
                </a:r>
                <a:endParaRPr/>
              </a:p>
            </p:txBody>
          </p:sp>
        </p:grpSp>
      </p:grpSp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/>
          <p:nvPr/>
        </p:nvSpPr>
        <p:spPr>
          <a:xfrm>
            <a:off x="520514" y="116632"/>
            <a:ext cx="808747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Ucronia: Se Darwin soubesse em 1865…</a:t>
            </a:r>
            <a:endParaRPr/>
          </a:p>
        </p:txBody>
      </p:sp>
      <p:sp>
        <p:nvSpPr>
          <p:cNvPr id="139" name="Google Shape;139;p21"/>
          <p:cNvSpPr txBox="1"/>
          <p:nvPr/>
        </p:nvSpPr>
        <p:spPr>
          <a:xfrm>
            <a:off x="1937321" y="5877272"/>
            <a:ext cx="480131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Leis da hereitariedade de Mendel: 1865	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Teoria dos germes de Pasteur: 1870</a:t>
            </a:r>
            <a:endParaRPr/>
          </a:p>
        </p:txBody>
      </p:sp>
      <p:pic>
        <p:nvPicPr>
          <p:cNvPr descr="250px-Origin_of_Species_title_page.jpg" id="140" name="Google Shape;140;p21"/>
          <p:cNvPicPr preferRelativeResize="0"/>
          <p:nvPr/>
        </p:nvPicPr>
        <p:blipFill rotWithShape="1">
          <a:blip r:embed="rId3">
            <a:alphaModFix/>
          </a:blip>
          <a:srcRect b="0" l="0" r="2499" t="0"/>
          <a:stretch/>
        </p:blipFill>
        <p:spPr>
          <a:xfrm>
            <a:off x="496034" y="828862"/>
            <a:ext cx="2808312" cy="46200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50px-Darwin_Variation_1868_title_page.jpg" id="141" name="Google Shape;141;p21"/>
          <p:cNvPicPr preferRelativeResize="0"/>
          <p:nvPr/>
        </p:nvPicPr>
        <p:blipFill rotWithShape="1">
          <a:blip r:embed="rId4">
            <a:alphaModFix/>
          </a:blip>
          <a:srcRect b="1564" l="2480" r="2244" t="1566"/>
          <a:stretch/>
        </p:blipFill>
        <p:spPr>
          <a:xfrm>
            <a:off x="6040648" y="858732"/>
            <a:ext cx="2850549" cy="4590161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1"/>
          <p:cNvSpPr txBox="1"/>
          <p:nvPr/>
        </p:nvSpPr>
        <p:spPr>
          <a:xfrm>
            <a:off x="395536" y="5507940"/>
            <a:ext cx="87075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1859</a:t>
            </a:r>
            <a:endParaRPr/>
          </a:p>
        </p:txBody>
      </p:sp>
      <p:sp>
        <p:nvSpPr>
          <p:cNvPr id="143" name="Google Shape;143;p21"/>
          <p:cNvSpPr txBox="1"/>
          <p:nvPr/>
        </p:nvSpPr>
        <p:spPr>
          <a:xfrm>
            <a:off x="5918305" y="5507940"/>
            <a:ext cx="87075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1868</a:t>
            </a:r>
            <a:endParaRPr/>
          </a:p>
        </p:txBody>
      </p:sp>
      <p:pic>
        <p:nvPicPr>
          <p:cNvPr descr="Darwin.jpg" id="144" name="Google Shape;144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10460" y="1258782"/>
            <a:ext cx="2124075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 txBox="1"/>
          <p:nvPr/>
        </p:nvSpPr>
        <p:spPr>
          <a:xfrm>
            <a:off x="2467609" y="191542"/>
            <a:ext cx="6316153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Ele mesmo percebeu os problemas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da consanguinidade familiar</a:t>
            </a:r>
            <a:endParaRPr/>
          </a:p>
        </p:txBody>
      </p:sp>
      <p:grpSp>
        <p:nvGrpSpPr>
          <p:cNvPr id="151" name="Google Shape;151;p22"/>
          <p:cNvGrpSpPr/>
          <p:nvPr/>
        </p:nvGrpSpPr>
        <p:grpSpPr>
          <a:xfrm>
            <a:off x="1399418" y="1268760"/>
            <a:ext cx="7576859" cy="4832624"/>
            <a:chOff x="739557" y="1702012"/>
            <a:chExt cx="7576859" cy="4832624"/>
          </a:xfrm>
        </p:grpSpPr>
        <p:pic>
          <p:nvPicPr>
            <p:cNvPr id="152" name="Google Shape;152;p2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27584" y="1702012"/>
              <a:ext cx="7488832" cy="446329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3" name="Google Shape;153;p22"/>
            <p:cNvSpPr/>
            <p:nvPr/>
          </p:nvSpPr>
          <p:spPr>
            <a:xfrm>
              <a:off x="7950438" y="5541942"/>
              <a:ext cx="237728" cy="237728"/>
            </a:xfrm>
            <a:prstGeom prst="rect">
              <a:avLst/>
            </a:prstGeom>
            <a:solidFill>
              <a:srgbClr val="7030A0"/>
            </a:solidFill>
            <a:ln cap="flat" cmpd="sng" w="25400">
              <a:solidFill>
                <a:srgbClr val="00946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54" name="Google Shape;154;p22"/>
            <p:cNvCxnSpPr/>
            <p:nvPr/>
          </p:nvCxnSpPr>
          <p:spPr>
            <a:xfrm flipH="1" rot="10800000">
              <a:off x="7915932" y="5525160"/>
              <a:ext cx="313780" cy="2880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5" name="Google Shape;155;p22"/>
            <p:cNvCxnSpPr/>
            <p:nvPr/>
          </p:nvCxnSpPr>
          <p:spPr>
            <a:xfrm flipH="1" rot="10800000">
              <a:off x="3883484" y="5532998"/>
              <a:ext cx="288000" cy="264338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6" name="Google Shape;156;p22"/>
            <p:cNvCxnSpPr/>
            <p:nvPr/>
          </p:nvCxnSpPr>
          <p:spPr>
            <a:xfrm flipH="1" rot="10800000">
              <a:off x="4396484" y="5540836"/>
              <a:ext cx="288000" cy="264338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57" name="Google Shape;157;p22"/>
            <p:cNvSpPr/>
            <p:nvPr/>
          </p:nvSpPr>
          <p:spPr>
            <a:xfrm>
              <a:off x="3379396" y="5536004"/>
              <a:ext cx="237728" cy="237728"/>
            </a:xfrm>
            <a:prstGeom prst="rect">
              <a:avLst/>
            </a:prstGeom>
            <a:solidFill>
              <a:srgbClr val="FF0000"/>
            </a:solidFill>
            <a:ln cap="flat" cmpd="sng" w="25400">
              <a:solidFill>
                <a:srgbClr val="00946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2"/>
            <p:cNvSpPr/>
            <p:nvPr/>
          </p:nvSpPr>
          <p:spPr>
            <a:xfrm>
              <a:off x="6958092" y="5541942"/>
              <a:ext cx="237728" cy="237728"/>
            </a:xfrm>
            <a:prstGeom prst="rect">
              <a:avLst/>
            </a:prstGeom>
            <a:solidFill>
              <a:srgbClr val="FF0000"/>
            </a:solidFill>
            <a:ln cap="flat" cmpd="sng" w="25400">
              <a:solidFill>
                <a:srgbClr val="00946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2"/>
            <p:cNvSpPr/>
            <p:nvPr/>
          </p:nvSpPr>
          <p:spPr>
            <a:xfrm>
              <a:off x="4442272" y="5571996"/>
              <a:ext cx="216000" cy="216000"/>
            </a:xfrm>
            <a:prstGeom prst="ellipse">
              <a:avLst/>
            </a:prstGeom>
            <a:solidFill>
              <a:srgbClr val="7030A0"/>
            </a:solidFill>
            <a:ln cap="flat" cmpd="sng" w="25400">
              <a:solidFill>
                <a:srgbClr val="00946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2"/>
            <p:cNvSpPr/>
            <p:nvPr/>
          </p:nvSpPr>
          <p:spPr>
            <a:xfrm>
              <a:off x="3913506" y="5571996"/>
              <a:ext cx="216000" cy="216000"/>
            </a:xfrm>
            <a:prstGeom prst="ellipse">
              <a:avLst/>
            </a:prstGeom>
            <a:solidFill>
              <a:srgbClr val="7030A0"/>
            </a:solidFill>
            <a:ln cap="flat" cmpd="sng" w="25400">
              <a:solidFill>
                <a:srgbClr val="00946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2"/>
            <p:cNvSpPr/>
            <p:nvPr/>
          </p:nvSpPr>
          <p:spPr>
            <a:xfrm>
              <a:off x="4962118" y="5550970"/>
              <a:ext cx="216000" cy="216000"/>
            </a:xfrm>
            <a:prstGeom prst="ellipse">
              <a:avLst/>
            </a:prstGeom>
            <a:solidFill>
              <a:srgbClr val="FF0000"/>
            </a:solidFill>
            <a:ln cap="flat" cmpd="sng" w="25400">
              <a:solidFill>
                <a:srgbClr val="00946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2"/>
            <p:cNvSpPr/>
            <p:nvPr/>
          </p:nvSpPr>
          <p:spPr>
            <a:xfrm>
              <a:off x="5962764" y="5561574"/>
              <a:ext cx="216000" cy="216000"/>
            </a:xfrm>
            <a:prstGeom prst="ellipse">
              <a:avLst/>
            </a:prstGeom>
            <a:solidFill>
              <a:srgbClr val="F98607"/>
            </a:solidFill>
            <a:ln cap="flat" cmpd="sng" w="25400">
              <a:solidFill>
                <a:srgbClr val="00946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2"/>
            <p:cNvSpPr txBox="1"/>
            <p:nvPr/>
          </p:nvSpPr>
          <p:spPr>
            <a:xfrm>
              <a:off x="3815433" y="6165304"/>
              <a:ext cx="418704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u="sng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Tb</a:t>
              </a:r>
              <a:endParaRPr/>
            </a:p>
          </p:txBody>
        </p:sp>
        <p:sp>
          <p:nvSpPr>
            <p:cNvPr id="164" name="Google Shape;164;p22"/>
            <p:cNvSpPr txBox="1"/>
            <p:nvPr/>
          </p:nvSpPr>
          <p:spPr>
            <a:xfrm>
              <a:off x="4369320" y="6165304"/>
              <a:ext cx="418704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u="sng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Tb</a:t>
              </a:r>
              <a:endParaRPr/>
            </a:p>
          </p:txBody>
        </p:sp>
        <p:sp>
          <p:nvSpPr>
            <p:cNvPr id="165" name="Google Shape;165;p22"/>
            <p:cNvSpPr txBox="1"/>
            <p:nvPr/>
          </p:nvSpPr>
          <p:spPr>
            <a:xfrm>
              <a:off x="7893167" y="6165304"/>
              <a:ext cx="396262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u="sng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SF</a:t>
              </a:r>
              <a:endParaRPr/>
            </a:p>
          </p:txBody>
        </p:sp>
        <p:sp>
          <p:nvSpPr>
            <p:cNvPr id="166" name="Google Shape;166;p22"/>
            <p:cNvSpPr txBox="1"/>
            <p:nvPr/>
          </p:nvSpPr>
          <p:spPr>
            <a:xfrm>
              <a:off x="5790759" y="6165304"/>
              <a:ext cx="600164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u="sng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Tour</a:t>
              </a:r>
              <a:endParaRPr/>
            </a:p>
          </p:txBody>
        </p:sp>
        <p:grpSp>
          <p:nvGrpSpPr>
            <p:cNvPr id="167" name="Google Shape;167;p22"/>
            <p:cNvGrpSpPr/>
            <p:nvPr/>
          </p:nvGrpSpPr>
          <p:grpSpPr>
            <a:xfrm>
              <a:off x="824389" y="5157192"/>
              <a:ext cx="479882" cy="237728"/>
              <a:chOff x="3531796" y="6503640"/>
              <a:chExt cx="479882" cy="237728"/>
            </a:xfrm>
          </p:grpSpPr>
          <p:sp>
            <p:nvSpPr>
              <p:cNvPr id="168" name="Google Shape;168;p22"/>
              <p:cNvSpPr/>
              <p:nvPr/>
            </p:nvSpPr>
            <p:spPr>
              <a:xfrm>
                <a:off x="3531796" y="6503640"/>
                <a:ext cx="237728" cy="237728"/>
              </a:xfrm>
              <a:prstGeom prst="rect">
                <a:avLst/>
              </a:prstGeom>
              <a:solidFill>
                <a:srgbClr val="FF0000"/>
              </a:solidFill>
              <a:ln cap="flat" cmpd="sng" w="25400">
                <a:solidFill>
                  <a:srgbClr val="00946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169;p22"/>
              <p:cNvSpPr/>
              <p:nvPr/>
            </p:nvSpPr>
            <p:spPr>
              <a:xfrm>
                <a:off x="3795678" y="6509602"/>
                <a:ext cx="216000" cy="216000"/>
              </a:xfrm>
              <a:prstGeom prst="ellipse">
                <a:avLst/>
              </a:prstGeom>
              <a:solidFill>
                <a:srgbClr val="FF0000"/>
              </a:solidFill>
              <a:ln cap="flat" cmpd="sng" w="25400">
                <a:solidFill>
                  <a:srgbClr val="00946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 u="sng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0" name="Google Shape;170;p22"/>
            <p:cNvSpPr txBox="1"/>
            <p:nvPr/>
          </p:nvSpPr>
          <p:spPr>
            <a:xfrm>
              <a:off x="748978" y="5417216"/>
              <a:ext cx="860898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Infert</a:t>
              </a:r>
              <a:endParaRPr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1" name="Google Shape;171;p22"/>
            <p:cNvGrpSpPr/>
            <p:nvPr/>
          </p:nvGrpSpPr>
          <p:grpSpPr>
            <a:xfrm>
              <a:off x="784352" y="5892160"/>
              <a:ext cx="626320" cy="311636"/>
              <a:chOff x="8276380" y="3731920"/>
              <a:chExt cx="626320" cy="311636"/>
            </a:xfrm>
          </p:grpSpPr>
          <p:grpSp>
            <p:nvGrpSpPr>
              <p:cNvPr id="172" name="Google Shape;172;p22"/>
              <p:cNvGrpSpPr/>
              <p:nvPr/>
            </p:nvGrpSpPr>
            <p:grpSpPr>
              <a:xfrm>
                <a:off x="8316416" y="3767336"/>
                <a:ext cx="508458" cy="237728"/>
                <a:chOff x="3531796" y="6503640"/>
                <a:chExt cx="508458" cy="237728"/>
              </a:xfrm>
            </p:grpSpPr>
            <p:sp>
              <p:nvSpPr>
                <p:cNvPr id="173" name="Google Shape;173;p22"/>
                <p:cNvSpPr/>
                <p:nvPr/>
              </p:nvSpPr>
              <p:spPr>
                <a:xfrm>
                  <a:off x="3531796" y="6503640"/>
                  <a:ext cx="237728" cy="237728"/>
                </a:xfrm>
                <a:prstGeom prst="rect">
                  <a:avLst/>
                </a:prstGeom>
                <a:solidFill>
                  <a:srgbClr val="7030A0"/>
                </a:solidFill>
                <a:ln cap="flat" cmpd="sng" w="25400">
                  <a:solidFill>
                    <a:srgbClr val="00946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 u="sng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" name="Google Shape;174;p22"/>
                <p:cNvSpPr/>
                <p:nvPr/>
              </p:nvSpPr>
              <p:spPr>
                <a:xfrm>
                  <a:off x="3824254" y="6509602"/>
                  <a:ext cx="216000" cy="216000"/>
                </a:xfrm>
                <a:prstGeom prst="ellipse">
                  <a:avLst/>
                </a:prstGeom>
                <a:solidFill>
                  <a:srgbClr val="7030A0"/>
                </a:solidFill>
                <a:ln cap="flat" cmpd="sng" w="25400">
                  <a:solidFill>
                    <a:srgbClr val="00946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 u="sng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cxnSp>
            <p:nvCxnSpPr>
              <p:cNvPr id="175" name="Google Shape;175;p22"/>
              <p:cNvCxnSpPr/>
              <p:nvPr/>
            </p:nvCxnSpPr>
            <p:spPr>
              <a:xfrm flipH="1" rot="10800000">
                <a:off x="8276380" y="3746176"/>
                <a:ext cx="324000" cy="29738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76" name="Google Shape;176;p22"/>
              <p:cNvCxnSpPr/>
              <p:nvPr/>
            </p:nvCxnSpPr>
            <p:spPr>
              <a:xfrm flipH="1" rot="10800000">
                <a:off x="8578700" y="3731920"/>
                <a:ext cx="324000" cy="29738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sp>
          <p:nvSpPr>
            <p:cNvPr id="177" name="Google Shape;177;p22"/>
            <p:cNvSpPr txBox="1"/>
            <p:nvPr/>
          </p:nvSpPr>
          <p:spPr>
            <a:xfrm>
              <a:off x="739557" y="6156012"/>
              <a:ext cx="736099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Óbito</a:t>
              </a:r>
              <a:endParaRPr/>
            </a:p>
          </p:txBody>
        </p:sp>
      </p:grpSp>
      <p:pic>
        <p:nvPicPr>
          <p:cNvPr descr="Darwin.jpg" id="178" name="Google Shape;178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4151" y="91753"/>
            <a:ext cx="1202494" cy="15051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Estrutura padrão">
  <a:themeElements>
    <a:clrScheme name="Estrutura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