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FB18-69C2-4D42-9408-53EE3C283336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642D-9C6F-492F-8D27-9F0311178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28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FB18-69C2-4D42-9408-53EE3C283336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642D-9C6F-492F-8D27-9F0311178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09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FB18-69C2-4D42-9408-53EE3C283336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642D-9C6F-492F-8D27-9F0311178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16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FB18-69C2-4D42-9408-53EE3C283336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642D-9C6F-492F-8D27-9F0311178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32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FB18-69C2-4D42-9408-53EE3C283336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642D-9C6F-492F-8D27-9F0311178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02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FB18-69C2-4D42-9408-53EE3C283336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642D-9C6F-492F-8D27-9F0311178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28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FB18-69C2-4D42-9408-53EE3C283336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642D-9C6F-492F-8D27-9F0311178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98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FB18-69C2-4D42-9408-53EE3C283336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642D-9C6F-492F-8D27-9F0311178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29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FB18-69C2-4D42-9408-53EE3C283336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642D-9C6F-492F-8D27-9F0311178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4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FB18-69C2-4D42-9408-53EE3C283336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642D-9C6F-492F-8D27-9F0311178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15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FB18-69C2-4D42-9408-53EE3C283336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642D-9C6F-492F-8D27-9F0311178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18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5FB18-69C2-4D42-9408-53EE3C283336}" type="datetimeFigureOut">
              <a:rPr lang="pt-BR" smtClean="0"/>
              <a:t>20/11/2020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642D-9C6F-492F-8D27-9F0311178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35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067" y="0"/>
            <a:ext cx="698986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357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74" y="2252880"/>
            <a:ext cx="10761451" cy="23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4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99" y="396359"/>
            <a:ext cx="11499602" cy="60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6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1" y="0"/>
            <a:ext cx="11817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6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37" y="0"/>
            <a:ext cx="935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1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99" y="649080"/>
            <a:ext cx="11499602" cy="55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642" y="0"/>
            <a:ext cx="6320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4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24" y="1489860"/>
            <a:ext cx="11616152" cy="38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8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32" y="0"/>
            <a:ext cx="10561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83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49" y="459540"/>
            <a:ext cx="11732702" cy="593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31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99" y="235979"/>
            <a:ext cx="11344202" cy="63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0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4" y="1042740"/>
            <a:ext cx="11693852" cy="477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30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74" y="95039"/>
            <a:ext cx="11538452" cy="666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72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71" y="0"/>
            <a:ext cx="8560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51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99" y="1164240"/>
            <a:ext cx="11188801" cy="452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7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4" y="634500"/>
            <a:ext cx="12082352" cy="55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69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56" y="0"/>
            <a:ext cx="889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40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78" y="0"/>
            <a:ext cx="10125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05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32" y="0"/>
            <a:ext cx="10210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9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3" y="0"/>
            <a:ext cx="11917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0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67" y="0"/>
            <a:ext cx="10162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9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49" y="843480"/>
            <a:ext cx="9867901" cy="51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9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15" y="0"/>
            <a:ext cx="10304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10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21" y="0"/>
            <a:ext cx="749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299" y="0"/>
            <a:ext cx="6749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24" y="921240"/>
            <a:ext cx="11771552" cy="50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5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905" y="0"/>
            <a:ext cx="6012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6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9" y="167939"/>
            <a:ext cx="11810402" cy="65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6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66" y="0"/>
            <a:ext cx="8771467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49" y="274859"/>
            <a:ext cx="11732702" cy="630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49" y="17279"/>
            <a:ext cx="11732702" cy="682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66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USER-PC</dc:creator>
  <cp:lastModifiedBy>USER-PC</cp:lastModifiedBy>
  <cp:revision>3</cp:revision>
  <dcterms:created xsi:type="dcterms:W3CDTF">2020-11-20T16:24:31Z</dcterms:created>
  <dcterms:modified xsi:type="dcterms:W3CDTF">2020-11-20T16:42:39Z</dcterms:modified>
</cp:coreProperties>
</file>