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DDAF-5ECD-4CAC-804D-DEE4819EE8D8}" type="datetimeFigureOut">
              <a:rPr lang="pt-BR" smtClean="0"/>
              <a:t>05/04/2016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CB4E-C7C5-4169-9957-0A02947D5D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2262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DDAF-5ECD-4CAC-804D-DEE4819EE8D8}" type="datetimeFigureOut">
              <a:rPr lang="pt-BR" smtClean="0"/>
              <a:t>05/04/2016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CB4E-C7C5-4169-9957-0A02947D5D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5314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DDAF-5ECD-4CAC-804D-DEE4819EE8D8}" type="datetimeFigureOut">
              <a:rPr lang="pt-BR" smtClean="0"/>
              <a:t>05/04/2016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CB4E-C7C5-4169-9957-0A02947D5D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9446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DDAF-5ECD-4CAC-804D-DEE4819EE8D8}" type="datetimeFigureOut">
              <a:rPr lang="pt-BR" smtClean="0"/>
              <a:t>05/04/2016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CB4E-C7C5-4169-9957-0A02947D5D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6790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DDAF-5ECD-4CAC-804D-DEE4819EE8D8}" type="datetimeFigureOut">
              <a:rPr lang="pt-BR" smtClean="0"/>
              <a:t>05/04/2016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CB4E-C7C5-4169-9957-0A02947D5D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6557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DDAF-5ECD-4CAC-804D-DEE4819EE8D8}" type="datetimeFigureOut">
              <a:rPr lang="pt-BR" smtClean="0"/>
              <a:t>05/04/2016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CB4E-C7C5-4169-9957-0A02947D5D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4910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DDAF-5ECD-4CAC-804D-DEE4819EE8D8}" type="datetimeFigureOut">
              <a:rPr lang="pt-BR" smtClean="0"/>
              <a:t>05/04/2016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CB4E-C7C5-4169-9957-0A02947D5D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4036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DDAF-5ECD-4CAC-804D-DEE4819EE8D8}" type="datetimeFigureOut">
              <a:rPr lang="pt-BR" smtClean="0"/>
              <a:t>05/04/2016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CB4E-C7C5-4169-9957-0A02947D5D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5182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DDAF-5ECD-4CAC-804D-DEE4819EE8D8}" type="datetimeFigureOut">
              <a:rPr lang="pt-BR" smtClean="0"/>
              <a:t>05/04/2016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CB4E-C7C5-4169-9957-0A02947D5D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9891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DDAF-5ECD-4CAC-804D-DEE4819EE8D8}" type="datetimeFigureOut">
              <a:rPr lang="pt-BR" smtClean="0"/>
              <a:t>05/04/2016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CB4E-C7C5-4169-9957-0A02947D5D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8122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DDAF-5ECD-4CAC-804D-DEE4819EE8D8}" type="datetimeFigureOut">
              <a:rPr lang="pt-BR" smtClean="0"/>
              <a:t>05/04/2016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CB4E-C7C5-4169-9957-0A02947D5D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3004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BDDAF-5ECD-4CAC-804D-DEE4819EE8D8}" type="datetimeFigureOut">
              <a:rPr lang="pt-BR" smtClean="0"/>
              <a:t>05/04/2016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ECB4E-C7C5-4169-9957-0A02947D5D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2305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14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Dados sobre a Popularidade de JANGO 63-64</a:t>
            </a:r>
            <a:endParaRPr lang="pt-BR" dirty="0">
              <a:solidFill>
                <a:srgbClr val="14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Politica Externa Brasileira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 Pedro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Feliú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9389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8977" t="13636" r="25521" b="16922"/>
          <a:stretch/>
        </p:blipFill>
        <p:spPr bwMode="auto">
          <a:xfrm>
            <a:off x="1115616" y="1412776"/>
            <a:ext cx="7041617" cy="536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>
                <a:solidFill>
                  <a:srgbClr val="14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Avaliação popular de Jango em </a:t>
            </a:r>
            <a:r>
              <a:rPr lang="pt-BR" dirty="0" smtClean="0">
                <a:solidFill>
                  <a:srgbClr val="14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63</a:t>
            </a:r>
            <a:endParaRPr lang="pt-BR" dirty="0">
              <a:solidFill>
                <a:srgbClr val="14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648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30622"/>
            <a:ext cx="8229600" cy="922114"/>
          </a:xfrm>
        </p:spPr>
        <p:txBody>
          <a:bodyPr>
            <a:normAutofit/>
          </a:bodyPr>
          <a:lstStyle/>
          <a:p>
            <a:r>
              <a:rPr lang="pt-BR" sz="3600" dirty="0" smtClean="0">
                <a:solidFill>
                  <a:srgbClr val="14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Avaliação Popular de Jango Março de 64</a:t>
            </a:r>
            <a:endParaRPr lang="pt-BR" sz="3600" dirty="0">
              <a:solidFill>
                <a:srgbClr val="14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9678" t="15672" r="28647" b="17744"/>
          <a:stretch/>
        </p:blipFill>
        <p:spPr bwMode="auto">
          <a:xfrm>
            <a:off x="899592" y="1052736"/>
            <a:ext cx="7112676" cy="55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2588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4510" y="188640"/>
            <a:ext cx="8229600" cy="850106"/>
          </a:xfrm>
        </p:spPr>
        <p:txBody>
          <a:bodyPr/>
          <a:lstStyle/>
          <a:p>
            <a:r>
              <a:rPr lang="pt-BR" dirty="0" smtClean="0">
                <a:solidFill>
                  <a:srgbClr val="14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Jango se Reelegeria?</a:t>
            </a:r>
            <a:endParaRPr lang="pt-BR" dirty="0">
              <a:solidFill>
                <a:srgbClr val="14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4148" t="14928" r="41234" b="34168"/>
          <a:stretch/>
        </p:blipFill>
        <p:spPr bwMode="auto">
          <a:xfrm>
            <a:off x="2699792" y="1268760"/>
            <a:ext cx="4117847" cy="518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3277861" y="6452760"/>
            <a:ext cx="3172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FONTE: IBOPE Março de 1964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9683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>
                <a:solidFill>
                  <a:srgbClr val="14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Posições Favoráveis à Reforma Agrária</a:t>
            </a:r>
            <a:endParaRPr lang="pt-BR" sz="3600" dirty="0">
              <a:solidFill>
                <a:srgbClr val="14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37" t="22926" r="21127" b="16236"/>
          <a:stretch/>
        </p:blipFill>
        <p:spPr bwMode="auto">
          <a:xfrm>
            <a:off x="539552" y="1688945"/>
            <a:ext cx="8407545" cy="51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36610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42</Words>
  <Application>Microsoft Office PowerPoint</Application>
  <PresentationFormat>Apresentação na tela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Tema do Office</vt:lpstr>
      <vt:lpstr>Dados sobre a Popularidade de JANGO 63-64</vt:lpstr>
      <vt:lpstr>Avaliação popular de Jango em 63</vt:lpstr>
      <vt:lpstr>Avaliação Popular de Jango Março de 64</vt:lpstr>
      <vt:lpstr>Jango se Reelegeria?</vt:lpstr>
      <vt:lpstr>Posições Favoráveis à Reforma Agrária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</dc:creator>
  <cp:lastModifiedBy>P</cp:lastModifiedBy>
  <cp:revision>5</cp:revision>
  <dcterms:created xsi:type="dcterms:W3CDTF">2016-04-05T13:06:45Z</dcterms:created>
  <dcterms:modified xsi:type="dcterms:W3CDTF">2016-04-05T13:21:38Z</dcterms:modified>
</cp:coreProperties>
</file>