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ppt/tags/tag2.xml" ContentType="application/vnd.openxmlformats-officedocument.presentationml.tags+xml"/>
  <Override PartName="/ppt/notesSlides/notesSlide2.xml" ContentType="application/vnd.openxmlformats-officedocument.presentationml.notesSlide+xml"/>
  <Override PartName="/ppt/charts/chartEx1.xml" ContentType="application/vnd.ms-office.chartex+xml"/>
  <Override PartName="/ppt/charts/style1.xml" ContentType="application/vnd.ms-office.chartstyle+xml"/>
  <Override PartName="/ppt/charts/colors1.xml" ContentType="application/vnd.ms-office.chartcolorstyle+xml"/>
  <Override PartName="/ppt/tags/tag3.xml" ContentType="application/vnd.openxmlformats-officedocument.presentationml.tags+xml"/>
  <Override PartName="/ppt/notesSlides/notesSlide3.xml" ContentType="application/vnd.openxmlformats-officedocument.presentationml.notesSlide+xml"/>
  <Override PartName="/ppt/charts/chartEx2.xml" ContentType="application/vnd.ms-office.chartex+xml"/>
  <Override PartName="/ppt/charts/style2.xml" ContentType="application/vnd.ms-office.chartstyle+xml"/>
  <Override PartName="/ppt/charts/colors2.xml" ContentType="application/vnd.ms-office.chartcolorstyle+xml"/>
  <Override PartName="/ppt/charts/chartEx3.xml" ContentType="application/vnd.ms-office.chartex+xml"/>
  <Override PartName="/ppt/charts/style3.xml" ContentType="application/vnd.ms-office.chartstyle+xml"/>
  <Override PartName="/ppt/charts/colors3.xml" ContentType="application/vnd.ms-office.chartcolorstyle+xml"/>
  <Override PartName="/ppt/charts/chartEx4.xml" ContentType="application/vnd.ms-office.chartex+xml"/>
  <Override PartName="/ppt/charts/style4.xml" ContentType="application/vnd.ms-office.chartstyle+xml"/>
  <Override PartName="/ppt/charts/colors4.xml" ContentType="application/vnd.ms-office.chartcolorstyle+xml"/>
  <Override PartName="/ppt/charts/chartEx5.xml" ContentType="application/vnd.ms-office.chartex+xml"/>
  <Override PartName="/ppt/charts/style5.xml" ContentType="application/vnd.ms-office.chartstyle+xml"/>
  <Override PartName="/ppt/charts/colors5.xml" ContentType="application/vnd.ms-office.chartcolorstyl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5"/>
  </p:notesMasterIdLst>
  <p:sldIdLst>
    <p:sldId id="338" r:id="rId2"/>
    <p:sldId id="467" r:id="rId3"/>
    <p:sldId id="468" r:id="rId4"/>
    <p:sldId id="442" r:id="rId5"/>
    <p:sldId id="444" r:id="rId6"/>
    <p:sldId id="443" r:id="rId7"/>
    <p:sldId id="445" r:id="rId8"/>
    <p:sldId id="441" r:id="rId9"/>
    <p:sldId id="446" r:id="rId10"/>
    <p:sldId id="440" r:id="rId11"/>
    <p:sldId id="339" r:id="rId12"/>
    <p:sldId id="438" r:id="rId13"/>
    <p:sldId id="447" r:id="rId14"/>
    <p:sldId id="448" r:id="rId15"/>
    <p:sldId id="449" r:id="rId16"/>
    <p:sldId id="436" r:id="rId17"/>
    <p:sldId id="450" r:id="rId18"/>
    <p:sldId id="452" r:id="rId19"/>
    <p:sldId id="451" r:id="rId20"/>
    <p:sldId id="454" r:id="rId21"/>
    <p:sldId id="453" r:id="rId22"/>
    <p:sldId id="455" r:id="rId23"/>
    <p:sldId id="456" r:id="rId24"/>
    <p:sldId id="459" r:id="rId25"/>
    <p:sldId id="460" r:id="rId26"/>
    <p:sldId id="458" r:id="rId27"/>
    <p:sldId id="461" r:id="rId28"/>
    <p:sldId id="463" r:id="rId29"/>
    <p:sldId id="457" r:id="rId30"/>
    <p:sldId id="462" r:id="rId31"/>
    <p:sldId id="464" r:id="rId32"/>
    <p:sldId id="465" r:id="rId33"/>
    <p:sldId id="466" r:id="rId34"/>
  </p:sldIdLst>
  <p:sldSz cx="12192000" cy="6858000"/>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8BB4F61-0679-4185-929A-FC705A207CEC}" v="802" dt="2019-05-19T20:20:33.893"/>
    <p1510:client id="{EBDE430C-1BD6-4AE4-8599-DBCC65B43F38}" v="13" dt="2019-05-19T20:47:08.907"/>
  </p1510:revLst>
</p1510:revInfo>
</file>

<file path=ppt/tableStyles.xml><?xml version="1.0" encoding="utf-8"?>
<a:tblStyleLst xmlns:a="http://schemas.openxmlformats.org/drawingml/2006/main" def="{5C22544A-7EE6-4342-B048-85BDC9FD1C3A}">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enhum Estilo, Grade de Tabela">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enhum Estilo, Nenhuma Grade">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67" d="100"/>
          <a:sy n="67" d="100"/>
        </p:scale>
        <p:origin x="858"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40"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erson Nassor Cardoso" userId="44c3dbdf-4db9-4bad-95b4-d75aae3d1257" providerId="ADAL" clId="{6E4A74AF-3CF2-4FE5-BA71-55FF5AC992C5}"/>
    <pc:docChg chg="undo custSel mod addSld delSld modSld sldOrd">
      <pc:chgData name="Gerson Nassor Cardoso" userId="44c3dbdf-4db9-4bad-95b4-d75aae3d1257" providerId="ADAL" clId="{6E4A74AF-3CF2-4FE5-BA71-55FF5AC992C5}" dt="2019-05-12T19:18:39.697" v="8194"/>
      <pc:docMkLst>
        <pc:docMk/>
      </pc:docMkLst>
      <pc:sldChg chg="addSp delSp modSp mod setBg">
        <pc:chgData name="Gerson Nassor Cardoso" userId="44c3dbdf-4db9-4bad-95b4-d75aae3d1257" providerId="ADAL" clId="{6E4A74AF-3CF2-4FE5-BA71-55FF5AC992C5}" dt="2019-05-11T22:35:38.116" v="2806" actId="1076"/>
        <pc:sldMkLst>
          <pc:docMk/>
          <pc:sldMk cId="1052598022" sldId="339"/>
        </pc:sldMkLst>
        <pc:spChg chg="add del mod">
          <ac:chgData name="Gerson Nassor Cardoso" userId="44c3dbdf-4db9-4bad-95b4-d75aae3d1257" providerId="ADAL" clId="{6E4A74AF-3CF2-4FE5-BA71-55FF5AC992C5}" dt="2019-05-11T20:32:26.448" v="356"/>
          <ac:spMkLst>
            <pc:docMk/>
            <pc:sldMk cId="1052598022" sldId="339"/>
            <ac:spMk id="2" creationId="{8993B426-5EBB-4A5A-8E90-397752713C15}"/>
          </ac:spMkLst>
        </pc:spChg>
        <pc:spChg chg="del mod">
          <ac:chgData name="Gerson Nassor Cardoso" userId="44c3dbdf-4db9-4bad-95b4-d75aae3d1257" providerId="ADAL" clId="{6E4A74AF-3CF2-4FE5-BA71-55FF5AC992C5}" dt="2019-05-11T22:33:21.501" v="2780"/>
          <ac:spMkLst>
            <pc:docMk/>
            <pc:sldMk cId="1052598022" sldId="339"/>
            <ac:spMk id="3" creationId="{7DF89F89-E429-41BA-915D-EE18AC25DD8E}"/>
          </ac:spMkLst>
        </pc:spChg>
        <pc:spChg chg="add del mod">
          <ac:chgData name="Gerson Nassor Cardoso" userId="44c3dbdf-4db9-4bad-95b4-d75aae3d1257" providerId="ADAL" clId="{6E4A74AF-3CF2-4FE5-BA71-55FF5AC992C5}" dt="2019-05-11T22:34:07.456" v="2791" actId="478"/>
          <ac:spMkLst>
            <pc:docMk/>
            <pc:sldMk cId="1052598022" sldId="339"/>
            <ac:spMk id="4" creationId="{E969DC79-90C4-42CC-9B0A-0F029E18E0B6}"/>
          </ac:spMkLst>
        </pc:spChg>
        <pc:spChg chg="add del">
          <ac:chgData name="Gerson Nassor Cardoso" userId="44c3dbdf-4db9-4bad-95b4-d75aae3d1257" providerId="ADAL" clId="{6E4A74AF-3CF2-4FE5-BA71-55FF5AC992C5}" dt="2019-05-11T22:35:24.943" v="2800" actId="26606"/>
          <ac:spMkLst>
            <pc:docMk/>
            <pc:sldMk cId="1052598022" sldId="339"/>
            <ac:spMk id="11" creationId="{57845966-6EFC-468A-9CC7-BAB4B95854E7}"/>
          </ac:spMkLst>
        </pc:spChg>
        <pc:spChg chg="add del">
          <ac:chgData name="Gerson Nassor Cardoso" userId="44c3dbdf-4db9-4bad-95b4-d75aae3d1257" providerId="ADAL" clId="{6E4A74AF-3CF2-4FE5-BA71-55FF5AC992C5}" dt="2019-05-11T22:35:24.943" v="2800" actId="26606"/>
          <ac:spMkLst>
            <pc:docMk/>
            <pc:sldMk cId="1052598022" sldId="339"/>
            <ac:spMk id="15" creationId="{ADAD1991-FFD1-4E94-ABAB-7560D33008E4}"/>
          </ac:spMkLst>
        </pc:spChg>
        <pc:picChg chg="add mod">
          <ac:chgData name="Gerson Nassor Cardoso" userId="44c3dbdf-4db9-4bad-95b4-d75aae3d1257" providerId="ADAL" clId="{6E4A74AF-3CF2-4FE5-BA71-55FF5AC992C5}" dt="2019-05-11T22:35:38.116" v="2806" actId="1076"/>
          <ac:picMkLst>
            <pc:docMk/>
            <pc:sldMk cId="1052598022" sldId="339"/>
            <ac:picMk id="6" creationId="{16DD541C-EF67-4577-95AE-3F5459FFC9A6}"/>
          </ac:picMkLst>
        </pc:picChg>
        <pc:picChg chg="add del">
          <ac:chgData name="Gerson Nassor Cardoso" userId="44c3dbdf-4db9-4bad-95b4-d75aae3d1257" providerId="ADAL" clId="{6E4A74AF-3CF2-4FE5-BA71-55FF5AC992C5}" dt="2019-05-11T22:35:24.943" v="2800" actId="26606"/>
          <ac:picMkLst>
            <pc:docMk/>
            <pc:sldMk cId="1052598022" sldId="339"/>
            <ac:picMk id="13" creationId="{75554383-98AF-4A47-BB65-705FAAA4BE6A}"/>
          </ac:picMkLst>
        </pc:picChg>
        <pc:picChg chg="add del mod">
          <ac:chgData name="Gerson Nassor Cardoso" userId="44c3dbdf-4db9-4bad-95b4-d75aae3d1257" providerId="ADAL" clId="{6E4A74AF-3CF2-4FE5-BA71-55FF5AC992C5}" dt="2019-05-11T19:54:00.799" v="328" actId="478"/>
          <ac:picMkLst>
            <pc:docMk/>
            <pc:sldMk cId="1052598022" sldId="339"/>
            <ac:picMk id="1026" creationId="{39819F59-E752-4888-A57D-6FDAABACDBBC}"/>
          </ac:picMkLst>
        </pc:picChg>
        <pc:cxnChg chg="add del">
          <ac:chgData name="Gerson Nassor Cardoso" userId="44c3dbdf-4db9-4bad-95b4-d75aae3d1257" providerId="ADAL" clId="{6E4A74AF-3CF2-4FE5-BA71-55FF5AC992C5}" dt="2019-05-11T22:35:26.849" v="2802" actId="26606"/>
          <ac:cxnSpMkLst>
            <pc:docMk/>
            <pc:sldMk cId="1052598022" sldId="339"/>
            <ac:cxnSpMk id="17" creationId="{E12350F3-DB83-413A-980B-1CEB92498664}"/>
          </ac:cxnSpMkLst>
        </pc:cxnChg>
        <pc:cxnChg chg="add del">
          <ac:chgData name="Gerson Nassor Cardoso" userId="44c3dbdf-4db9-4bad-95b4-d75aae3d1257" providerId="ADAL" clId="{6E4A74AF-3CF2-4FE5-BA71-55FF5AC992C5}" dt="2019-05-11T22:35:30.583" v="2804" actId="26606"/>
          <ac:cxnSpMkLst>
            <pc:docMk/>
            <pc:sldMk cId="1052598022" sldId="339"/>
            <ac:cxnSpMk id="19" creationId="{22F6364A-B358-4BEE-B158-0734D2C938D4}"/>
          </ac:cxnSpMkLst>
        </pc:cxnChg>
      </pc:sldChg>
      <pc:sldChg chg="add del ord">
        <pc:chgData name="Gerson Nassor Cardoso" userId="44c3dbdf-4db9-4bad-95b4-d75aae3d1257" providerId="ADAL" clId="{6E4A74AF-3CF2-4FE5-BA71-55FF5AC992C5}" dt="2019-05-12T00:14:18.598" v="3521" actId="2696"/>
        <pc:sldMkLst>
          <pc:docMk/>
          <pc:sldMk cId="3414869305" sldId="436"/>
        </pc:sldMkLst>
      </pc:sldChg>
      <pc:sldChg chg="delSp modSp add">
        <pc:chgData name="Gerson Nassor Cardoso" userId="44c3dbdf-4db9-4bad-95b4-d75aae3d1257" providerId="ADAL" clId="{6E4A74AF-3CF2-4FE5-BA71-55FF5AC992C5}" dt="2019-05-12T16:55:30.308" v="5832" actId="20577"/>
        <pc:sldMkLst>
          <pc:docMk/>
          <pc:sldMk cId="853438959" sldId="438"/>
        </pc:sldMkLst>
        <pc:spChg chg="mod">
          <ac:chgData name="Gerson Nassor Cardoso" userId="44c3dbdf-4db9-4bad-95b4-d75aae3d1257" providerId="ADAL" clId="{6E4A74AF-3CF2-4FE5-BA71-55FF5AC992C5}" dt="2019-05-11T23:49:09.347" v="2844" actId="20577"/>
          <ac:spMkLst>
            <pc:docMk/>
            <pc:sldMk cId="853438959" sldId="438"/>
            <ac:spMk id="2" creationId="{8993B426-5EBB-4A5A-8E90-397752713C15}"/>
          </ac:spMkLst>
        </pc:spChg>
        <pc:spChg chg="mod">
          <ac:chgData name="Gerson Nassor Cardoso" userId="44c3dbdf-4db9-4bad-95b4-d75aae3d1257" providerId="ADAL" clId="{6E4A74AF-3CF2-4FE5-BA71-55FF5AC992C5}" dt="2019-05-12T16:55:30.308" v="5832" actId="20577"/>
          <ac:spMkLst>
            <pc:docMk/>
            <pc:sldMk cId="853438959" sldId="438"/>
            <ac:spMk id="3" creationId="{7DF89F89-E429-41BA-915D-EE18AC25DD8E}"/>
          </ac:spMkLst>
        </pc:spChg>
        <pc:picChg chg="del mod">
          <ac:chgData name="Gerson Nassor Cardoso" userId="44c3dbdf-4db9-4bad-95b4-d75aae3d1257" providerId="ADAL" clId="{6E4A74AF-3CF2-4FE5-BA71-55FF5AC992C5}" dt="2019-05-11T22:33:56.938" v="2787"/>
          <ac:picMkLst>
            <pc:docMk/>
            <pc:sldMk cId="853438959" sldId="438"/>
            <ac:picMk id="1026" creationId="{39819F59-E752-4888-A57D-6FDAABACDBBC}"/>
          </ac:picMkLst>
        </pc:picChg>
      </pc:sldChg>
      <pc:sldChg chg="addSp delSp modSp add">
        <pc:chgData name="Gerson Nassor Cardoso" userId="44c3dbdf-4db9-4bad-95b4-d75aae3d1257" providerId="ADAL" clId="{6E4A74AF-3CF2-4FE5-BA71-55FF5AC992C5}" dt="2019-05-11T22:33:43.702" v="2785" actId="20577"/>
        <pc:sldMkLst>
          <pc:docMk/>
          <pc:sldMk cId="1125315252" sldId="440"/>
        </pc:sldMkLst>
        <pc:spChg chg="mod">
          <ac:chgData name="Gerson Nassor Cardoso" userId="44c3dbdf-4db9-4bad-95b4-d75aae3d1257" providerId="ADAL" clId="{6E4A74AF-3CF2-4FE5-BA71-55FF5AC992C5}" dt="2019-05-11T22:27:54.758" v="2773" actId="20577"/>
          <ac:spMkLst>
            <pc:docMk/>
            <pc:sldMk cId="1125315252" sldId="440"/>
            <ac:spMk id="2" creationId="{8993B426-5EBB-4A5A-8E90-397752713C15}"/>
          </ac:spMkLst>
        </pc:spChg>
        <pc:spChg chg="del">
          <ac:chgData name="Gerson Nassor Cardoso" userId="44c3dbdf-4db9-4bad-95b4-d75aae3d1257" providerId="ADAL" clId="{6E4A74AF-3CF2-4FE5-BA71-55FF5AC992C5}" dt="2019-05-11T22:33:25.128" v="2781" actId="478"/>
          <ac:spMkLst>
            <pc:docMk/>
            <pc:sldMk cId="1125315252" sldId="440"/>
            <ac:spMk id="3" creationId="{7DF89F89-E429-41BA-915D-EE18AC25DD8E}"/>
          </ac:spMkLst>
        </pc:spChg>
        <pc:spChg chg="del">
          <ac:chgData name="Gerson Nassor Cardoso" userId="44c3dbdf-4db9-4bad-95b4-d75aae3d1257" providerId="ADAL" clId="{6E4A74AF-3CF2-4FE5-BA71-55FF5AC992C5}" dt="2019-05-11T22:27:57.930" v="2774" actId="478"/>
          <ac:spMkLst>
            <pc:docMk/>
            <pc:sldMk cId="1125315252" sldId="440"/>
            <ac:spMk id="4" creationId="{C79D43FA-3E36-41A9-9C38-48FE15E3E66B}"/>
          </ac:spMkLst>
        </pc:spChg>
        <pc:spChg chg="add del mod">
          <ac:chgData name="Gerson Nassor Cardoso" userId="44c3dbdf-4db9-4bad-95b4-d75aae3d1257" providerId="ADAL" clId="{6E4A74AF-3CF2-4FE5-BA71-55FF5AC992C5}" dt="2019-05-11T22:33:26.487" v="2782"/>
          <ac:spMkLst>
            <pc:docMk/>
            <pc:sldMk cId="1125315252" sldId="440"/>
            <ac:spMk id="6" creationId="{10A932F4-32DB-4479-98E9-6AC2939F21FF}"/>
          </ac:spMkLst>
        </pc:spChg>
        <pc:spChg chg="add mod">
          <ac:chgData name="Gerson Nassor Cardoso" userId="44c3dbdf-4db9-4bad-95b4-d75aae3d1257" providerId="ADAL" clId="{6E4A74AF-3CF2-4FE5-BA71-55FF5AC992C5}" dt="2019-05-11T22:33:43.702" v="2785" actId="20577"/>
          <ac:spMkLst>
            <pc:docMk/>
            <pc:sldMk cId="1125315252" sldId="440"/>
            <ac:spMk id="7" creationId="{929E4300-F8F9-458C-8914-E6391948B35B}"/>
          </ac:spMkLst>
        </pc:spChg>
      </pc:sldChg>
      <pc:sldChg chg="addSp delSp modSp add mod setBg">
        <pc:chgData name="Gerson Nassor Cardoso" userId="44c3dbdf-4db9-4bad-95b4-d75aae3d1257" providerId="ADAL" clId="{6E4A74AF-3CF2-4FE5-BA71-55FF5AC992C5}" dt="2019-05-11T21:09:50.893" v="1219" actId="1076"/>
        <pc:sldMkLst>
          <pc:docMk/>
          <pc:sldMk cId="2489678025" sldId="441"/>
        </pc:sldMkLst>
        <pc:spChg chg="del">
          <ac:chgData name="Gerson Nassor Cardoso" userId="44c3dbdf-4db9-4bad-95b4-d75aae3d1257" providerId="ADAL" clId="{6E4A74AF-3CF2-4FE5-BA71-55FF5AC992C5}" dt="2019-05-11T20:48:26.783" v="700" actId="478"/>
          <ac:spMkLst>
            <pc:docMk/>
            <pc:sldMk cId="2489678025" sldId="441"/>
            <ac:spMk id="2" creationId="{8993B426-5EBB-4A5A-8E90-397752713C15}"/>
          </ac:spMkLst>
        </pc:spChg>
        <pc:spChg chg="del">
          <ac:chgData name="Gerson Nassor Cardoso" userId="44c3dbdf-4db9-4bad-95b4-d75aae3d1257" providerId="ADAL" clId="{6E4A74AF-3CF2-4FE5-BA71-55FF5AC992C5}" dt="2019-05-11T20:48:30.753" v="702" actId="478"/>
          <ac:spMkLst>
            <pc:docMk/>
            <pc:sldMk cId="2489678025" sldId="441"/>
            <ac:spMk id="3" creationId="{7DF89F89-E429-41BA-915D-EE18AC25DD8E}"/>
          </ac:spMkLst>
        </pc:spChg>
        <pc:spChg chg="del">
          <ac:chgData name="Gerson Nassor Cardoso" userId="44c3dbdf-4db9-4bad-95b4-d75aae3d1257" providerId="ADAL" clId="{6E4A74AF-3CF2-4FE5-BA71-55FF5AC992C5}" dt="2019-05-11T20:48:34.880" v="704" actId="478"/>
          <ac:spMkLst>
            <pc:docMk/>
            <pc:sldMk cId="2489678025" sldId="441"/>
            <ac:spMk id="4" creationId="{C79D43FA-3E36-41A9-9C38-48FE15E3E66B}"/>
          </ac:spMkLst>
        </pc:spChg>
        <pc:spChg chg="add del mod">
          <ac:chgData name="Gerson Nassor Cardoso" userId="44c3dbdf-4db9-4bad-95b4-d75aae3d1257" providerId="ADAL" clId="{6E4A74AF-3CF2-4FE5-BA71-55FF5AC992C5}" dt="2019-05-11T20:48:28.707" v="701" actId="478"/>
          <ac:spMkLst>
            <pc:docMk/>
            <pc:sldMk cId="2489678025" sldId="441"/>
            <ac:spMk id="6" creationId="{935C0704-C852-4E66-BC1D-1B8835D9B737}"/>
          </ac:spMkLst>
        </pc:spChg>
        <pc:spChg chg="add del mod">
          <ac:chgData name="Gerson Nassor Cardoso" userId="44c3dbdf-4db9-4bad-95b4-d75aae3d1257" providerId="ADAL" clId="{6E4A74AF-3CF2-4FE5-BA71-55FF5AC992C5}" dt="2019-05-11T20:48:32.628" v="703" actId="478"/>
          <ac:spMkLst>
            <pc:docMk/>
            <pc:sldMk cId="2489678025" sldId="441"/>
            <ac:spMk id="8" creationId="{5F08D99B-9B68-475A-B793-72D4AA4D98D3}"/>
          </ac:spMkLst>
        </pc:spChg>
        <pc:spChg chg="add del">
          <ac:chgData name="Gerson Nassor Cardoso" userId="44c3dbdf-4db9-4bad-95b4-d75aae3d1257" providerId="ADAL" clId="{6E4A74AF-3CF2-4FE5-BA71-55FF5AC992C5}" dt="2019-05-11T21:09:38.585" v="1213" actId="26606"/>
          <ac:spMkLst>
            <pc:docMk/>
            <pc:sldMk cId="2489678025" sldId="441"/>
            <ac:spMk id="74" creationId="{C0C79CF2-6A1C-4636-84CE-ABB2BE191D23}"/>
          </ac:spMkLst>
        </pc:spChg>
        <pc:spChg chg="add del">
          <ac:chgData name="Gerson Nassor Cardoso" userId="44c3dbdf-4db9-4bad-95b4-d75aae3d1257" providerId="ADAL" clId="{6E4A74AF-3CF2-4FE5-BA71-55FF5AC992C5}" dt="2019-05-11T21:09:38.585" v="1213" actId="26606"/>
          <ac:spMkLst>
            <pc:docMk/>
            <pc:sldMk cId="2489678025" sldId="441"/>
            <ac:spMk id="76" creationId="{7A5D17DF-AD65-402C-A95C-F13C770C9FCD}"/>
          </ac:spMkLst>
        </pc:spChg>
        <pc:spChg chg="add del">
          <ac:chgData name="Gerson Nassor Cardoso" userId="44c3dbdf-4db9-4bad-95b4-d75aae3d1257" providerId="ADAL" clId="{6E4A74AF-3CF2-4FE5-BA71-55FF5AC992C5}" dt="2019-05-11T21:09:38.585" v="1213" actId="26606"/>
          <ac:spMkLst>
            <pc:docMk/>
            <pc:sldMk cId="2489678025" sldId="441"/>
            <ac:spMk id="6148" creationId="{2F19B711-C590-44D1-9AA8-9F143B0ED58A}"/>
          </ac:spMkLst>
        </pc:spChg>
        <pc:picChg chg="mod ord">
          <ac:chgData name="Gerson Nassor Cardoso" userId="44c3dbdf-4db9-4bad-95b4-d75aae3d1257" providerId="ADAL" clId="{6E4A74AF-3CF2-4FE5-BA71-55FF5AC992C5}" dt="2019-05-11T21:09:50.893" v="1219" actId="1076"/>
          <ac:picMkLst>
            <pc:docMk/>
            <pc:sldMk cId="2489678025" sldId="441"/>
            <ac:picMk id="3074" creationId="{4CCEC80F-A11B-4345-B5E0-395A21442375}"/>
          </ac:picMkLst>
        </pc:picChg>
        <pc:picChg chg="add del mod">
          <ac:chgData name="Gerson Nassor Cardoso" userId="44c3dbdf-4db9-4bad-95b4-d75aae3d1257" providerId="ADAL" clId="{6E4A74AF-3CF2-4FE5-BA71-55FF5AC992C5}" dt="2019-05-11T21:09:38.866" v="1214"/>
          <ac:picMkLst>
            <pc:docMk/>
            <pc:sldMk cId="2489678025" sldId="441"/>
            <ac:picMk id="6146" creationId="{EFDB8CB1-40CA-4578-ADDA-9DB658149153}"/>
          </ac:picMkLst>
        </pc:picChg>
        <pc:cxnChg chg="add del">
          <ac:chgData name="Gerson Nassor Cardoso" userId="44c3dbdf-4db9-4bad-95b4-d75aae3d1257" providerId="ADAL" clId="{6E4A74AF-3CF2-4FE5-BA71-55FF5AC992C5}" dt="2019-05-11T21:08:32.237" v="1207" actId="26606"/>
          <ac:cxnSpMkLst>
            <pc:docMk/>
            <pc:sldMk cId="2489678025" sldId="441"/>
            <ac:cxnSpMk id="72" creationId="{1C6AAE25-BD23-41B5-AAE4-1DA5898C2ADB}"/>
          </ac:cxnSpMkLst>
        </pc:cxnChg>
      </pc:sldChg>
      <pc:sldChg chg="addSp delSp modSp add">
        <pc:chgData name="Gerson Nassor Cardoso" userId="44c3dbdf-4db9-4bad-95b4-d75aae3d1257" providerId="ADAL" clId="{6E4A74AF-3CF2-4FE5-BA71-55FF5AC992C5}" dt="2019-05-11T22:27:37.219" v="2770" actId="20577"/>
        <pc:sldMkLst>
          <pc:docMk/>
          <pc:sldMk cId="4134543849" sldId="442"/>
        </pc:sldMkLst>
        <pc:spChg chg="del">
          <ac:chgData name="Gerson Nassor Cardoso" userId="44c3dbdf-4db9-4bad-95b4-d75aae3d1257" providerId="ADAL" clId="{6E4A74AF-3CF2-4FE5-BA71-55FF5AC992C5}" dt="2019-05-11T20:48:48.079" v="707" actId="478"/>
          <ac:spMkLst>
            <pc:docMk/>
            <pc:sldMk cId="4134543849" sldId="442"/>
            <ac:spMk id="2" creationId="{8993B426-5EBB-4A5A-8E90-397752713C15}"/>
          </ac:spMkLst>
        </pc:spChg>
        <pc:spChg chg="del">
          <ac:chgData name="Gerson Nassor Cardoso" userId="44c3dbdf-4db9-4bad-95b4-d75aae3d1257" providerId="ADAL" clId="{6E4A74AF-3CF2-4FE5-BA71-55FF5AC992C5}" dt="2019-05-11T20:48:52.625" v="709" actId="478"/>
          <ac:spMkLst>
            <pc:docMk/>
            <pc:sldMk cId="4134543849" sldId="442"/>
            <ac:spMk id="3" creationId="{7DF89F89-E429-41BA-915D-EE18AC25DD8E}"/>
          </ac:spMkLst>
        </pc:spChg>
        <pc:spChg chg="del">
          <ac:chgData name="Gerson Nassor Cardoso" userId="44c3dbdf-4db9-4bad-95b4-d75aae3d1257" providerId="ADAL" clId="{6E4A74AF-3CF2-4FE5-BA71-55FF5AC992C5}" dt="2019-05-11T20:49:05.768" v="711" actId="478"/>
          <ac:spMkLst>
            <pc:docMk/>
            <pc:sldMk cId="4134543849" sldId="442"/>
            <ac:spMk id="4" creationId="{C79D43FA-3E36-41A9-9C38-48FE15E3E66B}"/>
          </ac:spMkLst>
        </pc:spChg>
        <pc:spChg chg="add del mod">
          <ac:chgData name="Gerson Nassor Cardoso" userId="44c3dbdf-4db9-4bad-95b4-d75aae3d1257" providerId="ADAL" clId="{6E4A74AF-3CF2-4FE5-BA71-55FF5AC992C5}" dt="2019-05-11T20:48:49.954" v="708" actId="478"/>
          <ac:spMkLst>
            <pc:docMk/>
            <pc:sldMk cId="4134543849" sldId="442"/>
            <ac:spMk id="8" creationId="{365280DD-FA92-460F-90F9-446A97F792F7}"/>
          </ac:spMkLst>
        </pc:spChg>
        <pc:spChg chg="add del mod">
          <ac:chgData name="Gerson Nassor Cardoso" userId="44c3dbdf-4db9-4bad-95b4-d75aae3d1257" providerId="ADAL" clId="{6E4A74AF-3CF2-4FE5-BA71-55FF5AC992C5}" dt="2019-05-11T20:48:54.627" v="710" actId="478"/>
          <ac:spMkLst>
            <pc:docMk/>
            <pc:sldMk cId="4134543849" sldId="442"/>
            <ac:spMk id="15" creationId="{0AA9E3FA-3A2C-4C0A-B6C3-2BAD75057E6F}"/>
          </ac:spMkLst>
        </pc:spChg>
        <pc:spChg chg="add mod">
          <ac:chgData name="Gerson Nassor Cardoso" userId="44c3dbdf-4db9-4bad-95b4-d75aae3d1257" providerId="ADAL" clId="{6E4A74AF-3CF2-4FE5-BA71-55FF5AC992C5}" dt="2019-05-11T20:49:51.221" v="719" actId="947"/>
          <ac:spMkLst>
            <pc:docMk/>
            <pc:sldMk cId="4134543849" sldId="442"/>
            <ac:spMk id="23" creationId="{7C288848-07D1-487A-9A80-E562CB1748F2}"/>
          </ac:spMkLst>
        </pc:spChg>
        <pc:spChg chg="add mod">
          <ac:chgData name="Gerson Nassor Cardoso" userId="44c3dbdf-4db9-4bad-95b4-d75aae3d1257" providerId="ADAL" clId="{6E4A74AF-3CF2-4FE5-BA71-55FF5AC992C5}" dt="2019-05-11T20:51:38.614" v="761" actId="20577"/>
          <ac:spMkLst>
            <pc:docMk/>
            <pc:sldMk cId="4134543849" sldId="442"/>
            <ac:spMk id="24" creationId="{7445752B-EF5F-47AF-8475-0C33C97D8221}"/>
          </ac:spMkLst>
        </pc:spChg>
        <pc:spChg chg="add del mod">
          <ac:chgData name="Gerson Nassor Cardoso" userId="44c3dbdf-4db9-4bad-95b4-d75aae3d1257" providerId="ADAL" clId="{6E4A74AF-3CF2-4FE5-BA71-55FF5AC992C5}" dt="2019-05-11T20:50:54.905" v="745" actId="478"/>
          <ac:spMkLst>
            <pc:docMk/>
            <pc:sldMk cId="4134543849" sldId="442"/>
            <ac:spMk id="25" creationId="{36C459CD-63BE-4F56-824E-567B2E95B128}"/>
          </ac:spMkLst>
        </pc:spChg>
        <pc:spChg chg="add mod">
          <ac:chgData name="Gerson Nassor Cardoso" userId="44c3dbdf-4db9-4bad-95b4-d75aae3d1257" providerId="ADAL" clId="{6E4A74AF-3CF2-4FE5-BA71-55FF5AC992C5}" dt="2019-05-11T20:51:46.799" v="765" actId="20577"/>
          <ac:spMkLst>
            <pc:docMk/>
            <pc:sldMk cId="4134543849" sldId="442"/>
            <ac:spMk id="26" creationId="{2AAFD71B-F4C7-4AB7-8AD4-21286FC46D55}"/>
          </ac:spMkLst>
        </pc:spChg>
        <pc:spChg chg="add mod">
          <ac:chgData name="Gerson Nassor Cardoso" userId="44c3dbdf-4db9-4bad-95b4-d75aae3d1257" providerId="ADAL" clId="{6E4A74AF-3CF2-4FE5-BA71-55FF5AC992C5}" dt="2019-05-11T21:01:53.519" v="927" actId="14100"/>
          <ac:spMkLst>
            <pc:docMk/>
            <pc:sldMk cId="4134543849" sldId="442"/>
            <ac:spMk id="27" creationId="{52B35E8F-6C37-4344-8317-C4D4372410B8}"/>
          </ac:spMkLst>
        </pc:spChg>
        <pc:spChg chg="add mod">
          <ac:chgData name="Gerson Nassor Cardoso" userId="44c3dbdf-4db9-4bad-95b4-d75aae3d1257" providerId="ADAL" clId="{6E4A74AF-3CF2-4FE5-BA71-55FF5AC992C5}" dt="2019-05-11T20:52:54.871" v="780" actId="1076"/>
          <ac:spMkLst>
            <pc:docMk/>
            <pc:sldMk cId="4134543849" sldId="442"/>
            <ac:spMk id="28" creationId="{A0B3C666-065E-4E80-B38B-FC52879FC1D6}"/>
          </ac:spMkLst>
        </pc:spChg>
        <pc:spChg chg="add mod">
          <ac:chgData name="Gerson Nassor Cardoso" userId="44c3dbdf-4db9-4bad-95b4-d75aae3d1257" providerId="ADAL" clId="{6E4A74AF-3CF2-4FE5-BA71-55FF5AC992C5}" dt="2019-05-11T22:27:37.219" v="2770" actId="20577"/>
          <ac:spMkLst>
            <pc:docMk/>
            <pc:sldMk cId="4134543849" sldId="442"/>
            <ac:spMk id="29" creationId="{D9E7D686-1602-4FF0-880A-67AF68EED401}"/>
          </ac:spMkLst>
        </pc:spChg>
        <pc:grpChg chg="mod">
          <ac:chgData name="Gerson Nassor Cardoso" userId="44c3dbdf-4db9-4bad-95b4-d75aae3d1257" providerId="ADAL" clId="{6E4A74AF-3CF2-4FE5-BA71-55FF5AC992C5}" dt="2019-05-11T20:49:10.342" v="712" actId="1076"/>
          <ac:grpSpMkLst>
            <pc:docMk/>
            <pc:sldMk cId="4134543849" sldId="442"/>
            <ac:grpSpMk id="13" creationId="{4760224A-A8DA-401F-A58B-39C345F630C2}"/>
          </ac:grpSpMkLst>
        </pc:grpChg>
        <pc:grpChg chg="mod">
          <ac:chgData name="Gerson Nassor Cardoso" userId="44c3dbdf-4db9-4bad-95b4-d75aae3d1257" providerId="ADAL" clId="{6E4A74AF-3CF2-4FE5-BA71-55FF5AC992C5}" dt="2019-05-11T20:56:24.251" v="782" actId="1076"/>
          <ac:grpSpMkLst>
            <pc:docMk/>
            <pc:sldMk cId="4134543849" sldId="442"/>
            <ac:grpSpMk id="16" creationId="{4AABCDD4-A857-4207-B8F5-8F7D98E99C02}"/>
          </ac:grpSpMkLst>
        </pc:grpChg>
      </pc:sldChg>
      <pc:sldChg chg="addSp delSp modSp add ord">
        <pc:chgData name="Gerson Nassor Cardoso" userId="44c3dbdf-4db9-4bad-95b4-d75aae3d1257" providerId="ADAL" clId="{6E4A74AF-3CF2-4FE5-BA71-55FF5AC992C5}" dt="2019-05-11T22:08:47.262" v="2563" actId="1076"/>
        <pc:sldMkLst>
          <pc:docMk/>
          <pc:sldMk cId="3089876903" sldId="443"/>
        </pc:sldMkLst>
        <pc:spChg chg="add mod">
          <ac:chgData name="Gerson Nassor Cardoso" userId="44c3dbdf-4db9-4bad-95b4-d75aae3d1257" providerId="ADAL" clId="{6E4A74AF-3CF2-4FE5-BA71-55FF5AC992C5}" dt="2019-05-11T22:06:21.189" v="2530" actId="20577"/>
          <ac:spMkLst>
            <pc:docMk/>
            <pc:sldMk cId="3089876903" sldId="443"/>
            <ac:spMk id="2" creationId="{908D9681-538E-4261-AB77-B0E5E585AB96}"/>
          </ac:spMkLst>
        </pc:spChg>
        <pc:spChg chg="mod">
          <ac:chgData name="Gerson Nassor Cardoso" userId="44c3dbdf-4db9-4bad-95b4-d75aae3d1257" providerId="ADAL" clId="{6E4A74AF-3CF2-4FE5-BA71-55FF5AC992C5}" dt="2019-05-11T21:32:29.229" v="1955" actId="14100"/>
          <ac:spMkLst>
            <pc:docMk/>
            <pc:sldMk cId="3089876903" sldId="443"/>
            <ac:spMk id="13" creationId="{B77963BD-72DA-4CC1-8FE2-C45C650D554A}"/>
          </ac:spMkLst>
        </pc:spChg>
        <pc:spChg chg="add mod">
          <ac:chgData name="Gerson Nassor Cardoso" userId="44c3dbdf-4db9-4bad-95b4-d75aae3d1257" providerId="ADAL" clId="{6E4A74AF-3CF2-4FE5-BA71-55FF5AC992C5}" dt="2019-05-11T21:35:32.337" v="1985" actId="164"/>
          <ac:spMkLst>
            <pc:docMk/>
            <pc:sldMk cId="3089876903" sldId="443"/>
            <ac:spMk id="27" creationId="{D3BC99F7-A26D-4C1D-8692-748BA3A29923}"/>
          </ac:spMkLst>
        </pc:spChg>
        <pc:spChg chg="del mod">
          <ac:chgData name="Gerson Nassor Cardoso" userId="44c3dbdf-4db9-4bad-95b4-d75aae3d1257" providerId="ADAL" clId="{6E4A74AF-3CF2-4FE5-BA71-55FF5AC992C5}" dt="2019-05-11T21:40:29.855" v="2105" actId="478"/>
          <ac:spMkLst>
            <pc:docMk/>
            <pc:sldMk cId="3089876903" sldId="443"/>
            <ac:spMk id="33" creationId="{DAA0EB65-5DB4-42B9-A523-6D7B81E098A6}"/>
          </ac:spMkLst>
        </pc:spChg>
        <pc:spChg chg="mod">
          <ac:chgData name="Gerson Nassor Cardoso" userId="44c3dbdf-4db9-4bad-95b4-d75aae3d1257" providerId="ADAL" clId="{6E4A74AF-3CF2-4FE5-BA71-55FF5AC992C5}" dt="2019-05-11T21:55:31.567" v="2316" actId="14100"/>
          <ac:spMkLst>
            <pc:docMk/>
            <pc:sldMk cId="3089876903" sldId="443"/>
            <ac:spMk id="43" creationId="{66DCB990-B5D1-4642-AD18-6255632A1445}"/>
          </ac:spMkLst>
        </pc:spChg>
        <pc:spChg chg="mod">
          <ac:chgData name="Gerson Nassor Cardoso" userId="44c3dbdf-4db9-4bad-95b4-d75aae3d1257" providerId="ADAL" clId="{6E4A74AF-3CF2-4FE5-BA71-55FF5AC992C5}" dt="2019-05-11T22:07:19.534" v="2541" actId="1076"/>
          <ac:spMkLst>
            <pc:docMk/>
            <pc:sldMk cId="3089876903" sldId="443"/>
            <ac:spMk id="44" creationId="{1C8747EF-EDE4-42E6-8E8B-6398A57B979F}"/>
          </ac:spMkLst>
        </pc:spChg>
        <pc:spChg chg="mod">
          <ac:chgData name="Gerson Nassor Cardoso" userId="44c3dbdf-4db9-4bad-95b4-d75aae3d1257" providerId="ADAL" clId="{6E4A74AF-3CF2-4FE5-BA71-55FF5AC992C5}" dt="2019-05-11T21:56:19.457" v="2322" actId="1076"/>
          <ac:spMkLst>
            <pc:docMk/>
            <pc:sldMk cId="3089876903" sldId="443"/>
            <ac:spMk id="72" creationId="{1C589E13-29F3-41D4-B29F-437FB158E9FC}"/>
          </ac:spMkLst>
        </pc:spChg>
        <pc:spChg chg="mod">
          <ac:chgData name="Gerson Nassor Cardoso" userId="44c3dbdf-4db9-4bad-95b4-d75aae3d1257" providerId="ADAL" clId="{6E4A74AF-3CF2-4FE5-BA71-55FF5AC992C5}" dt="2019-05-11T22:08:42.604" v="2561" actId="1076"/>
          <ac:spMkLst>
            <pc:docMk/>
            <pc:sldMk cId="3089876903" sldId="443"/>
            <ac:spMk id="92" creationId="{D58DDFFD-4D36-4705-BE07-292632E924ED}"/>
          </ac:spMkLst>
        </pc:spChg>
        <pc:grpChg chg="add del mod">
          <ac:chgData name="Gerson Nassor Cardoso" userId="44c3dbdf-4db9-4bad-95b4-d75aae3d1257" providerId="ADAL" clId="{6E4A74AF-3CF2-4FE5-BA71-55FF5AC992C5}" dt="2019-05-11T21:27:21.158" v="1594" actId="478"/>
          <ac:grpSpMkLst>
            <pc:docMk/>
            <pc:sldMk cId="3089876903" sldId="443"/>
            <ac:grpSpMk id="4" creationId="{B5E7AB02-A5A5-470C-A370-14D9F3FD8BCD}"/>
          </ac:grpSpMkLst>
        </pc:grpChg>
        <pc:grpChg chg="add mod">
          <ac:chgData name="Gerson Nassor Cardoso" userId="44c3dbdf-4db9-4bad-95b4-d75aae3d1257" providerId="ADAL" clId="{6E4A74AF-3CF2-4FE5-BA71-55FF5AC992C5}" dt="2019-05-11T21:35:32.337" v="1985" actId="164"/>
          <ac:grpSpMkLst>
            <pc:docMk/>
            <pc:sldMk cId="3089876903" sldId="443"/>
            <ac:grpSpMk id="12" creationId="{1545F8C4-26D2-4B9B-9383-FE9EC9366D65}"/>
          </ac:grpSpMkLst>
        </pc:grpChg>
        <pc:grpChg chg="add del mod">
          <ac:chgData name="Gerson Nassor Cardoso" userId="44c3dbdf-4db9-4bad-95b4-d75aae3d1257" providerId="ADAL" clId="{6E4A74AF-3CF2-4FE5-BA71-55FF5AC992C5}" dt="2019-05-11T21:56:03.862" v="2317" actId="478"/>
          <ac:grpSpMkLst>
            <pc:docMk/>
            <pc:sldMk cId="3089876903" sldId="443"/>
            <ac:grpSpMk id="28" creationId="{13CBBABC-5509-4FCB-9637-71798E178E04}"/>
          </ac:grpSpMkLst>
        </pc:grpChg>
        <pc:grpChg chg="add del mod">
          <ac:chgData name="Gerson Nassor Cardoso" userId="44c3dbdf-4db9-4bad-95b4-d75aae3d1257" providerId="ADAL" clId="{6E4A74AF-3CF2-4FE5-BA71-55FF5AC992C5}" dt="2019-05-11T21:40:32.747" v="2106" actId="478"/>
          <ac:grpSpMkLst>
            <pc:docMk/>
            <pc:sldMk cId="3089876903" sldId="443"/>
            <ac:grpSpMk id="30" creationId="{FF082ED4-EC05-49A7-A7C2-8160BD93B559}"/>
          </ac:grpSpMkLst>
        </pc:grpChg>
        <pc:grpChg chg="mod">
          <ac:chgData name="Gerson Nassor Cardoso" userId="44c3dbdf-4db9-4bad-95b4-d75aae3d1257" providerId="ADAL" clId="{6E4A74AF-3CF2-4FE5-BA71-55FF5AC992C5}" dt="2019-05-11T21:35:47.276" v="1987"/>
          <ac:grpSpMkLst>
            <pc:docMk/>
            <pc:sldMk cId="3089876903" sldId="443"/>
            <ac:grpSpMk id="31" creationId="{A43D562F-6F5C-4406-8FB7-1FCCA4436833}"/>
          </ac:grpSpMkLst>
        </pc:grpChg>
        <pc:grpChg chg="add mod">
          <ac:chgData name="Gerson Nassor Cardoso" userId="44c3dbdf-4db9-4bad-95b4-d75aae3d1257" providerId="ADAL" clId="{6E4A74AF-3CF2-4FE5-BA71-55FF5AC992C5}" dt="2019-05-11T22:08:11.548" v="2554" actId="1076"/>
          <ac:grpSpMkLst>
            <pc:docMk/>
            <pc:sldMk cId="3089876903" sldId="443"/>
            <ac:grpSpMk id="40" creationId="{5342E242-EC9B-4CC0-B113-F9CDE5A05D44}"/>
          </ac:grpSpMkLst>
        </pc:grpChg>
        <pc:grpChg chg="mod">
          <ac:chgData name="Gerson Nassor Cardoso" userId="44c3dbdf-4db9-4bad-95b4-d75aae3d1257" providerId="ADAL" clId="{6E4A74AF-3CF2-4FE5-BA71-55FF5AC992C5}" dt="2019-05-11T21:40:35.184" v="2107"/>
          <ac:grpSpMkLst>
            <pc:docMk/>
            <pc:sldMk cId="3089876903" sldId="443"/>
            <ac:grpSpMk id="41" creationId="{A27BA54C-5A53-43CB-BDB8-782AAE9372D2}"/>
          </ac:grpSpMkLst>
        </pc:grpChg>
        <pc:grpChg chg="add del">
          <ac:chgData name="Gerson Nassor Cardoso" userId="44c3dbdf-4db9-4bad-95b4-d75aae3d1257" providerId="ADAL" clId="{6E4A74AF-3CF2-4FE5-BA71-55FF5AC992C5}" dt="2019-05-11T21:50:44.542" v="2226"/>
          <ac:grpSpMkLst>
            <pc:docMk/>
            <pc:sldMk cId="3089876903" sldId="443"/>
            <ac:grpSpMk id="50" creationId="{96D6DF7C-484C-48FD-B870-E2D8DD8026A7}"/>
          </ac:grpSpMkLst>
        </pc:grpChg>
        <pc:grpChg chg="add del mod">
          <ac:chgData name="Gerson Nassor Cardoso" userId="44c3dbdf-4db9-4bad-95b4-d75aae3d1257" providerId="ADAL" clId="{6E4A74AF-3CF2-4FE5-BA71-55FF5AC992C5}" dt="2019-05-11T22:08:21.925" v="2556" actId="478"/>
          <ac:grpSpMkLst>
            <pc:docMk/>
            <pc:sldMk cId="3089876903" sldId="443"/>
            <ac:grpSpMk id="69" creationId="{A962B598-A2CC-4CBD-A086-BC928620E4F2}"/>
          </ac:grpSpMkLst>
        </pc:grpChg>
        <pc:grpChg chg="mod">
          <ac:chgData name="Gerson Nassor Cardoso" userId="44c3dbdf-4db9-4bad-95b4-d75aae3d1257" providerId="ADAL" clId="{6E4A74AF-3CF2-4FE5-BA71-55FF5AC992C5}" dt="2019-05-11T21:56:04.768" v="2318"/>
          <ac:grpSpMkLst>
            <pc:docMk/>
            <pc:sldMk cId="3089876903" sldId="443"/>
            <ac:grpSpMk id="70" creationId="{5D9C2CAA-EFCE-42CF-9CC6-397F7B3572DB}"/>
          </ac:grpSpMkLst>
        </pc:grpChg>
        <pc:grpChg chg="add mod">
          <ac:chgData name="Gerson Nassor Cardoso" userId="44c3dbdf-4db9-4bad-95b4-d75aae3d1257" providerId="ADAL" clId="{6E4A74AF-3CF2-4FE5-BA71-55FF5AC992C5}" dt="2019-05-11T22:08:47.262" v="2563" actId="1076"/>
          <ac:grpSpMkLst>
            <pc:docMk/>
            <pc:sldMk cId="3089876903" sldId="443"/>
            <ac:grpSpMk id="89" creationId="{B35B4394-822F-4BDE-98FE-85D5E90D2738}"/>
          </ac:grpSpMkLst>
        </pc:grpChg>
        <pc:grpChg chg="mod">
          <ac:chgData name="Gerson Nassor Cardoso" userId="44c3dbdf-4db9-4bad-95b4-d75aae3d1257" providerId="ADAL" clId="{6E4A74AF-3CF2-4FE5-BA71-55FF5AC992C5}" dt="2019-05-11T22:08:30.677" v="2557"/>
          <ac:grpSpMkLst>
            <pc:docMk/>
            <pc:sldMk cId="3089876903" sldId="443"/>
            <ac:grpSpMk id="90" creationId="{E04969E5-E322-4F1D-8E9D-E18F43B598CD}"/>
          </ac:grpSpMkLst>
        </pc:grpChg>
        <pc:graphicFrameChg chg="del mod modGraphic">
          <ac:chgData name="Gerson Nassor Cardoso" userId="44c3dbdf-4db9-4bad-95b4-d75aae3d1257" providerId="ADAL" clId="{6E4A74AF-3CF2-4FE5-BA71-55FF5AC992C5}" dt="2019-05-11T21:27:24.017" v="1595" actId="478"/>
          <ac:graphicFrameMkLst>
            <pc:docMk/>
            <pc:sldMk cId="3089876903" sldId="443"/>
            <ac:graphicFrameMk id="3" creationId="{7F763DCF-3C00-4AA5-A0C7-0483A39773F9}"/>
          </ac:graphicFrameMkLst>
        </pc:graphicFrameChg>
        <pc:picChg chg="del">
          <ac:chgData name="Gerson Nassor Cardoso" userId="44c3dbdf-4db9-4bad-95b4-d75aae3d1257" providerId="ADAL" clId="{6E4A74AF-3CF2-4FE5-BA71-55FF5AC992C5}" dt="2019-05-11T21:10:05.264" v="1221" actId="478"/>
          <ac:picMkLst>
            <pc:docMk/>
            <pc:sldMk cId="3089876903" sldId="443"/>
            <ac:picMk id="3074" creationId="{4CCEC80F-A11B-4345-B5E0-395A21442375}"/>
          </ac:picMkLst>
        </pc:picChg>
        <pc:cxnChg chg="mod">
          <ac:chgData name="Gerson Nassor Cardoso" userId="44c3dbdf-4db9-4bad-95b4-d75aae3d1257" providerId="ADAL" clId="{6E4A74AF-3CF2-4FE5-BA71-55FF5AC992C5}" dt="2019-05-11T21:27:21.158" v="1594" actId="478"/>
          <ac:cxnSpMkLst>
            <pc:docMk/>
            <pc:sldMk cId="3089876903" sldId="443"/>
            <ac:cxnSpMk id="6" creationId="{B267A835-8A5E-4C78-8549-7FE4F189D9BA}"/>
          </ac:cxnSpMkLst>
        </pc:cxnChg>
        <pc:cxnChg chg="mod">
          <ac:chgData name="Gerson Nassor Cardoso" userId="44c3dbdf-4db9-4bad-95b4-d75aae3d1257" providerId="ADAL" clId="{6E4A74AF-3CF2-4FE5-BA71-55FF5AC992C5}" dt="2019-05-11T21:33:03.078" v="1964" actId="1076"/>
          <ac:cxnSpMkLst>
            <pc:docMk/>
            <pc:sldMk cId="3089876903" sldId="443"/>
            <ac:cxnSpMk id="14" creationId="{208D437D-9BE7-4F1E-A43A-ECC481D5D850}"/>
          </ac:cxnSpMkLst>
        </pc:cxnChg>
        <pc:cxnChg chg="mod">
          <ac:chgData name="Gerson Nassor Cardoso" userId="44c3dbdf-4db9-4bad-95b4-d75aae3d1257" providerId="ADAL" clId="{6E4A74AF-3CF2-4FE5-BA71-55FF5AC992C5}" dt="2019-05-11T21:33:19.595" v="1971" actId="14100"/>
          <ac:cxnSpMkLst>
            <pc:docMk/>
            <pc:sldMk cId="3089876903" sldId="443"/>
            <ac:cxnSpMk id="15" creationId="{296D1EFF-7DAD-4DAF-A34C-241026DBE3E7}"/>
          </ac:cxnSpMkLst>
        </pc:cxnChg>
        <pc:cxnChg chg="mod">
          <ac:chgData name="Gerson Nassor Cardoso" userId="44c3dbdf-4db9-4bad-95b4-d75aae3d1257" providerId="ADAL" clId="{6E4A74AF-3CF2-4FE5-BA71-55FF5AC992C5}" dt="2019-05-11T21:33:10.360" v="1967" actId="14100"/>
          <ac:cxnSpMkLst>
            <pc:docMk/>
            <pc:sldMk cId="3089876903" sldId="443"/>
            <ac:cxnSpMk id="16" creationId="{054D3109-E513-499B-953A-0C16A097A6EA}"/>
          </ac:cxnSpMkLst>
        </pc:cxnChg>
        <pc:cxnChg chg="mod">
          <ac:chgData name="Gerson Nassor Cardoso" userId="44c3dbdf-4db9-4bad-95b4-d75aae3d1257" providerId="ADAL" clId="{6E4A74AF-3CF2-4FE5-BA71-55FF5AC992C5}" dt="2019-05-11T21:33:16.705" v="1970" actId="1076"/>
          <ac:cxnSpMkLst>
            <pc:docMk/>
            <pc:sldMk cId="3089876903" sldId="443"/>
            <ac:cxnSpMk id="17" creationId="{21EBB28E-CEDA-4817-9637-3C387EE40226}"/>
          </ac:cxnSpMkLst>
        </pc:cxnChg>
        <pc:cxnChg chg="mod">
          <ac:chgData name="Gerson Nassor Cardoso" userId="44c3dbdf-4db9-4bad-95b4-d75aae3d1257" providerId="ADAL" clId="{6E4A74AF-3CF2-4FE5-BA71-55FF5AC992C5}" dt="2019-05-11T21:33:06.140" v="1965" actId="1076"/>
          <ac:cxnSpMkLst>
            <pc:docMk/>
            <pc:sldMk cId="3089876903" sldId="443"/>
            <ac:cxnSpMk id="18" creationId="{9B8A3B36-BBAF-48C9-9306-A3B632E04632}"/>
          </ac:cxnSpMkLst>
        </pc:cxnChg>
        <pc:cxnChg chg="add mod">
          <ac:chgData name="Gerson Nassor Cardoso" userId="44c3dbdf-4db9-4bad-95b4-d75aae3d1257" providerId="ADAL" clId="{6E4A74AF-3CF2-4FE5-BA71-55FF5AC992C5}" dt="2019-05-11T21:35:32.337" v="1985" actId="164"/>
          <ac:cxnSpMkLst>
            <pc:docMk/>
            <pc:sldMk cId="3089876903" sldId="443"/>
            <ac:cxnSpMk id="19" creationId="{C93E6305-A6D9-4876-AC72-9E4F88F314BB}"/>
          </ac:cxnSpMkLst>
        </pc:cxnChg>
        <pc:cxnChg chg="mod">
          <ac:chgData name="Gerson Nassor Cardoso" userId="44c3dbdf-4db9-4bad-95b4-d75aae3d1257" providerId="ADAL" clId="{6E4A74AF-3CF2-4FE5-BA71-55FF5AC992C5}" dt="2019-05-11T21:54:30.987" v="2283" actId="14100"/>
          <ac:cxnSpMkLst>
            <pc:docMk/>
            <pc:sldMk cId="3089876903" sldId="443"/>
            <ac:cxnSpMk id="42" creationId="{2AC5BE31-194F-496C-89EB-49E783A0D4D8}"/>
          </ac:cxnSpMkLst>
        </pc:cxnChg>
        <pc:cxnChg chg="mod">
          <ac:chgData name="Gerson Nassor Cardoso" userId="44c3dbdf-4db9-4bad-95b4-d75aae3d1257" providerId="ADAL" clId="{6E4A74AF-3CF2-4FE5-BA71-55FF5AC992C5}" dt="2019-05-11T22:07:38.646" v="2547" actId="14100"/>
          <ac:cxnSpMkLst>
            <pc:docMk/>
            <pc:sldMk cId="3089876903" sldId="443"/>
            <ac:cxnSpMk id="45" creationId="{09D164D3-0259-4E3F-B0D0-25714246F89E}"/>
          </ac:cxnSpMkLst>
        </pc:cxnChg>
        <pc:cxnChg chg="mod">
          <ac:chgData name="Gerson Nassor Cardoso" userId="44c3dbdf-4db9-4bad-95b4-d75aae3d1257" providerId="ADAL" clId="{6E4A74AF-3CF2-4FE5-BA71-55FF5AC992C5}" dt="2019-05-11T22:07:51.294" v="2550" actId="14100"/>
          <ac:cxnSpMkLst>
            <pc:docMk/>
            <pc:sldMk cId="3089876903" sldId="443"/>
            <ac:cxnSpMk id="46" creationId="{A8A43CE0-9F35-4088-9703-189C046E2772}"/>
          </ac:cxnSpMkLst>
        </pc:cxnChg>
        <pc:cxnChg chg="mod">
          <ac:chgData name="Gerson Nassor Cardoso" userId="44c3dbdf-4db9-4bad-95b4-d75aae3d1257" providerId="ADAL" clId="{6E4A74AF-3CF2-4FE5-BA71-55FF5AC992C5}" dt="2019-05-11T22:07:59.105" v="2552" actId="14100"/>
          <ac:cxnSpMkLst>
            <pc:docMk/>
            <pc:sldMk cId="3089876903" sldId="443"/>
            <ac:cxnSpMk id="47" creationId="{7D7D92C3-B98A-4F58-B4AF-D13099456EBD}"/>
          </ac:cxnSpMkLst>
        </pc:cxnChg>
        <pc:cxnChg chg="mod">
          <ac:chgData name="Gerson Nassor Cardoso" userId="44c3dbdf-4db9-4bad-95b4-d75aae3d1257" providerId="ADAL" clId="{6E4A74AF-3CF2-4FE5-BA71-55FF5AC992C5}" dt="2019-05-11T22:08:13.987" v="2555" actId="1076"/>
          <ac:cxnSpMkLst>
            <pc:docMk/>
            <pc:sldMk cId="3089876903" sldId="443"/>
            <ac:cxnSpMk id="48" creationId="{70EC2B83-53D2-4973-B5D6-37D48BEB416E}"/>
          </ac:cxnSpMkLst>
        </pc:cxnChg>
        <pc:cxnChg chg="mod">
          <ac:chgData name="Gerson Nassor Cardoso" userId="44c3dbdf-4db9-4bad-95b4-d75aae3d1257" providerId="ADAL" clId="{6E4A74AF-3CF2-4FE5-BA71-55FF5AC992C5}" dt="2019-05-11T22:07:07.941" v="2537" actId="1076"/>
          <ac:cxnSpMkLst>
            <pc:docMk/>
            <pc:sldMk cId="3089876903" sldId="443"/>
            <ac:cxnSpMk id="49" creationId="{660A194C-D9DD-4257-86F2-47D667C42B25}"/>
          </ac:cxnSpMkLst>
        </pc:cxnChg>
        <pc:cxnChg chg="mod">
          <ac:chgData name="Gerson Nassor Cardoso" userId="44c3dbdf-4db9-4bad-95b4-d75aae3d1257" providerId="ADAL" clId="{6E4A74AF-3CF2-4FE5-BA71-55FF5AC992C5}" dt="2019-05-11T21:56:26.928" v="2324" actId="1076"/>
          <ac:cxnSpMkLst>
            <pc:docMk/>
            <pc:sldMk cId="3089876903" sldId="443"/>
            <ac:cxnSpMk id="71" creationId="{6E338F7B-C14A-448A-AD10-A56D3422ACE8}"/>
          </ac:cxnSpMkLst>
        </pc:cxnChg>
        <pc:cxnChg chg="mod">
          <ac:chgData name="Gerson Nassor Cardoso" userId="44c3dbdf-4db9-4bad-95b4-d75aae3d1257" providerId="ADAL" clId="{6E4A74AF-3CF2-4FE5-BA71-55FF5AC992C5}" dt="2019-05-11T21:56:39.760" v="2326" actId="1076"/>
          <ac:cxnSpMkLst>
            <pc:docMk/>
            <pc:sldMk cId="3089876903" sldId="443"/>
            <ac:cxnSpMk id="75" creationId="{EF8EC8A9-EFE1-4A59-BB1F-96937B1E3762}"/>
          </ac:cxnSpMkLst>
        </pc:cxnChg>
        <pc:cxnChg chg="mod">
          <ac:chgData name="Gerson Nassor Cardoso" userId="44c3dbdf-4db9-4bad-95b4-d75aae3d1257" providerId="ADAL" clId="{6E4A74AF-3CF2-4FE5-BA71-55FF5AC992C5}" dt="2019-05-11T21:56:44.697" v="2328" actId="1076"/>
          <ac:cxnSpMkLst>
            <pc:docMk/>
            <pc:sldMk cId="3089876903" sldId="443"/>
            <ac:cxnSpMk id="76" creationId="{D5C7C564-D011-46BA-9D59-A8A9E3626970}"/>
          </ac:cxnSpMkLst>
        </pc:cxnChg>
        <pc:cxnChg chg="mod">
          <ac:chgData name="Gerson Nassor Cardoso" userId="44c3dbdf-4db9-4bad-95b4-d75aae3d1257" providerId="ADAL" clId="{6E4A74AF-3CF2-4FE5-BA71-55FF5AC992C5}" dt="2019-05-11T21:56:41.619" v="2327" actId="1076"/>
          <ac:cxnSpMkLst>
            <pc:docMk/>
            <pc:sldMk cId="3089876903" sldId="443"/>
            <ac:cxnSpMk id="77" creationId="{C5CEA0DC-4619-4102-B8D4-E4F3EE99852D}"/>
          </ac:cxnSpMkLst>
        </pc:cxnChg>
        <pc:cxnChg chg="mod">
          <ac:chgData name="Gerson Nassor Cardoso" userId="44c3dbdf-4db9-4bad-95b4-d75aae3d1257" providerId="ADAL" clId="{6E4A74AF-3CF2-4FE5-BA71-55FF5AC992C5}" dt="2019-05-11T21:56:46.340" v="2329" actId="1076"/>
          <ac:cxnSpMkLst>
            <pc:docMk/>
            <pc:sldMk cId="3089876903" sldId="443"/>
            <ac:cxnSpMk id="78" creationId="{40A05338-5DA9-47DF-A8B8-BFD7C92FF899}"/>
          </ac:cxnSpMkLst>
        </pc:cxnChg>
        <pc:cxnChg chg="mod">
          <ac:chgData name="Gerson Nassor Cardoso" userId="44c3dbdf-4db9-4bad-95b4-d75aae3d1257" providerId="ADAL" clId="{6E4A74AF-3CF2-4FE5-BA71-55FF5AC992C5}" dt="2019-05-11T22:08:44.588" v="2562" actId="1076"/>
          <ac:cxnSpMkLst>
            <pc:docMk/>
            <pc:sldMk cId="3089876903" sldId="443"/>
            <ac:cxnSpMk id="91" creationId="{97D60BBE-B440-4CBB-BC79-57DD3458AC90}"/>
          </ac:cxnSpMkLst>
        </pc:cxnChg>
      </pc:sldChg>
      <pc:sldChg chg="addSp delSp modSp add ord">
        <pc:chgData name="Gerson Nassor Cardoso" userId="44c3dbdf-4db9-4bad-95b4-d75aae3d1257" providerId="ADAL" clId="{6E4A74AF-3CF2-4FE5-BA71-55FF5AC992C5}" dt="2019-05-11T22:13:47.676" v="2684" actId="1076"/>
        <pc:sldMkLst>
          <pc:docMk/>
          <pc:sldMk cId="3883143892" sldId="444"/>
        </pc:sldMkLst>
        <pc:spChg chg="mod">
          <ac:chgData name="Gerson Nassor Cardoso" userId="44c3dbdf-4db9-4bad-95b4-d75aae3d1257" providerId="ADAL" clId="{6E4A74AF-3CF2-4FE5-BA71-55FF5AC992C5}" dt="2019-05-11T22:12:44.580" v="2678" actId="113"/>
          <ac:spMkLst>
            <pc:docMk/>
            <pc:sldMk cId="3883143892" sldId="444"/>
            <ac:spMk id="2" creationId="{908D9681-538E-4261-AB77-B0E5E585AB96}"/>
          </ac:spMkLst>
        </pc:spChg>
        <pc:spChg chg="add mod">
          <ac:chgData name="Gerson Nassor Cardoso" userId="44c3dbdf-4db9-4bad-95b4-d75aae3d1257" providerId="ADAL" clId="{6E4A74AF-3CF2-4FE5-BA71-55FF5AC992C5}" dt="2019-05-11T22:13:29.235" v="2679" actId="164"/>
          <ac:spMkLst>
            <pc:docMk/>
            <pc:sldMk cId="3883143892" sldId="444"/>
            <ac:spMk id="23" creationId="{21AEF134-929F-4EF6-9E15-AFCE4BA1F1BC}"/>
          </ac:spMkLst>
        </pc:spChg>
        <pc:spChg chg="add del">
          <ac:chgData name="Gerson Nassor Cardoso" userId="44c3dbdf-4db9-4bad-95b4-d75aae3d1257" providerId="ADAL" clId="{6E4A74AF-3CF2-4FE5-BA71-55FF5AC992C5}" dt="2019-05-11T22:01:49.454" v="2377"/>
          <ac:spMkLst>
            <pc:docMk/>
            <pc:sldMk cId="3883143892" sldId="444"/>
            <ac:spMk id="24" creationId="{22BD63C9-5D10-4ECE-9EA3-77C5295DF4CA}"/>
          </ac:spMkLst>
        </pc:spChg>
        <pc:spChg chg="mod">
          <ac:chgData name="Gerson Nassor Cardoso" userId="44c3dbdf-4db9-4bad-95b4-d75aae3d1257" providerId="ADAL" clId="{6E4A74AF-3CF2-4FE5-BA71-55FF5AC992C5}" dt="2019-05-11T21:49:27.034" v="2214" actId="1076"/>
          <ac:spMkLst>
            <pc:docMk/>
            <pc:sldMk cId="3883143892" sldId="444"/>
            <ac:spMk id="27" creationId="{D3BC99F7-A26D-4C1D-8692-748BA3A29923}"/>
          </ac:spMkLst>
        </pc:spChg>
        <pc:spChg chg="del">
          <ac:chgData name="Gerson Nassor Cardoso" userId="44c3dbdf-4db9-4bad-95b4-d75aae3d1257" providerId="ADAL" clId="{6E4A74AF-3CF2-4FE5-BA71-55FF5AC992C5}" dt="2019-05-11T22:01:31.493" v="2373" actId="478"/>
          <ac:spMkLst>
            <pc:docMk/>
            <pc:sldMk cId="3883143892" sldId="444"/>
            <ac:spMk id="43" creationId="{66DCB990-B5D1-4642-AD18-6255632A1445}"/>
          </ac:spMkLst>
        </pc:spChg>
        <pc:spChg chg="mod">
          <ac:chgData name="Gerson Nassor Cardoso" userId="44c3dbdf-4db9-4bad-95b4-d75aae3d1257" providerId="ADAL" clId="{6E4A74AF-3CF2-4FE5-BA71-55FF5AC992C5}" dt="2019-05-11T22:02:26.903" v="2383" actId="14100"/>
          <ac:spMkLst>
            <pc:docMk/>
            <pc:sldMk cId="3883143892" sldId="444"/>
            <ac:spMk id="44" creationId="{1C8747EF-EDE4-42E6-8E8B-6398A57B979F}"/>
          </ac:spMkLst>
        </pc:spChg>
        <pc:grpChg chg="add mod">
          <ac:chgData name="Gerson Nassor Cardoso" userId="44c3dbdf-4db9-4bad-95b4-d75aae3d1257" providerId="ADAL" clId="{6E4A74AF-3CF2-4FE5-BA71-55FF5AC992C5}" dt="2019-05-11T22:13:36.141" v="2680" actId="164"/>
          <ac:grpSpMkLst>
            <pc:docMk/>
            <pc:sldMk cId="3883143892" sldId="444"/>
            <ac:grpSpMk id="7" creationId="{5EB6D169-78C7-4AA5-896A-7EA85F36801E}"/>
          </ac:grpSpMkLst>
        </pc:grpChg>
        <pc:grpChg chg="add mod">
          <ac:chgData name="Gerson Nassor Cardoso" userId="44c3dbdf-4db9-4bad-95b4-d75aae3d1257" providerId="ADAL" clId="{6E4A74AF-3CF2-4FE5-BA71-55FF5AC992C5}" dt="2019-05-11T22:13:36.141" v="2680" actId="164"/>
          <ac:grpSpMkLst>
            <pc:docMk/>
            <pc:sldMk cId="3883143892" sldId="444"/>
            <ac:grpSpMk id="8" creationId="{957F7A4D-F228-47D1-A841-66BDDBE7EDAF}"/>
          </ac:grpSpMkLst>
        </pc:grpChg>
        <pc:grpChg chg="del mod">
          <ac:chgData name="Gerson Nassor Cardoso" userId="44c3dbdf-4db9-4bad-95b4-d75aae3d1257" providerId="ADAL" clId="{6E4A74AF-3CF2-4FE5-BA71-55FF5AC992C5}" dt="2019-05-11T22:12:28.953" v="2671" actId="478"/>
          <ac:grpSpMkLst>
            <pc:docMk/>
            <pc:sldMk cId="3883143892" sldId="444"/>
            <ac:grpSpMk id="28" creationId="{13CBBABC-5509-4FCB-9637-71798E178E04}"/>
          </ac:grpSpMkLst>
        </pc:grpChg>
        <pc:grpChg chg="add del mod">
          <ac:chgData name="Gerson Nassor Cardoso" userId="44c3dbdf-4db9-4bad-95b4-d75aae3d1257" providerId="ADAL" clId="{6E4A74AF-3CF2-4FE5-BA71-55FF5AC992C5}" dt="2019-05-11T22:12:40.979" v="2677"/>
          <ac:grpSpMkLst>
            <pc:docMk/>
            <pc:sldMk cId="3883143892" sldId="444"/>
            <ac:grpSpMk id="29" creationId="{2158739C-CA98-48B5-8765-7E26BE6742AE}"/>
          </ac:grpSpMkLst>
        </pc:grpChg>
        <pc:grpChg chg="add mod">
          <ac:chgData name="Gerson Nassor Cardoso" userId="44c3dbdf-4db9-4bad-95b4-d75aae3d1257" providerId="ADAL" clId="{6E4A74AF-3CF2-4FE5-BA71-55FF5AC992C5}" dt="2019-05-11T22:13:47.676" v="2684" actId="1076"/>
          <ac:grpSpMkLst>
            <pc:docMk/>
            <pc:sldMk cId="3883143892" sldId="444"/>
            <ac:grpSpMk id="38" creationId="{C761C5B3-8B07-4274-8A9F-2802628AE160}"/>
          </ac:grpSpMkLst>
        </pc:grpChg>
        <pc:grpChg chg="mod">
          <ac:chgData name="Gerson Nassor Cardoso" userId="44c3dbdf-4db9-4bad-95b4-d75aae3d1257" providerId="ADAL" clId="{6E4A74AF-3CF2-4FE5-BA71-55FF5AC992C5}" dt="2019-05-11T22:13:38.986" v="2681"/>
          <ac:grpSpMkLst>
            <pc:docMk/>
            <pc:sldMk cId="3883143892" sldId="444"/>
            <ac:grpSpMk id="39" creationId="{3F9D83CE-D5A9-4199-BB18-6CCF8C9222D4}"/>
          </ac:grpSpMkLst>
        </pc:grpChg>
        <pc:grpChg chg="del">
          <ac:chgData name="Gerson Nassor Cardoso" userId="44c3dbdf-4db9-4bad-95b4-d75aae3d1257" providerId="ADAL" clId="{6E4A74AF-3CF2-4FE5-BA71-55FF5AC992C5}" dt="2019-05-11T22:01:35.353" v="2374" actId="478"/>
          <ac:grpSpMkLst>
            <pc:docMk/>
            <pc:sldMk cId="3883143892" sldId="444"/>
            <ac:grpSpMk id="40" creationId="{5342E242-EC9B-4CC0-B113-F9CDE5A05D44}"/>
          </ac:grpSpMkLst>
        </pc:grpChg>
        <pc:grpChg chg="mod topLvl">
          <ac:chgData name="Gerson Nassor Cardoso" userId="44c3dbdf-4db9-4bad-95b4-d75aae3d1257" providerId="ADAL" clId="{6E4A74AF-3CF2-4FE5-BA71-55FF5AC992C5}" dt="2019-05-11T22:13:29.235" v="2679" actId="164"/>
          <ac:grpSpMkLst>
            <pc:docMk/>
            <pc:sldMk cId="3883143892" sldId="444"/>
            <ac:grpSpMk id="41" creationId="{A27BA54C-5A53-43CB-BDB8-782AAE9372D2}"/>
          </ac:grpSpMkLst>
        </pc:grpChg>
        <pc:grpChg chg="mod">
          <ac:chgData name="Gerson Nassor Cardoso" userId="44c3dbdf-4db9-4bad-95b4-d75aae3d1257" providerId="ADAL" clId="{6E4A74AF-3CF2-4FE5-BA71-55FF5AC992C5}" dt="2019-05-11T22:13:38.986" v="2681"/>
          <ac:grpSpMkLst>
            <pc:docMk/>
            <pc:sldMk cId="3883143892" sldId="444"/>
            <ac:grpSpMk id="51" creationId="{C7FB0CF6-DEF6-4CC3-B95F-17F63C6CFAD5}"/>
          </ac:grpSpMkLst>
        </pc:grpChg>
        <pc:cxnChg chg="add mod">
          <ac:chgData name="Gerson Nassor Cardoso" userId="44c3dbdf-4db9-4bad-95b4-d75aae3d1257" providerId="ADAL" clId="{6E4A74AF-3CF2-4FE5-BA71-55FF5AC992C5}" dt="2019-05-11T22:13:36.141" v="2680" actId="164"/>
          <ac:cxnSpMkLst>
            <pc:docMk/>
            <pc:sldMk cId="3883143892" sldId="444"/>
            <ac:cxnSpMk id="4" creationId="{55E2020D-D1ED-4ED6-B4A9-9F4791C0F3DC}"/>
          </ac:cxnSpMkLst>
        </pc:cxnChg>
        <pc:cxnChg chg="mod">
          <ac:chgData name="Gerson Nassor Cardoso" userId="44c3dbdf-4db9-4bad-95b4-d75aae3d1257" providerId="ADAL" clId="{6E4A74AF-3CF2-4FE5-BA71-55FF5AC992C5}" dt="2019-05-11T21:49:47.800" v="2219" actId="1076"/>
          <ac:cxnSpMkLst>
            <pc:docMk/>
            <pc:sldMk cId="3883143892" sldId="444"/>
            <ac:cxnSpMk id="15" creationId="{296D1EFF-7DAD-4DAF-A34C-241026DBE3E7}"/>
          </ac:cxnSpMkLst>
        </pc:cxnChg>
        <pc:cxnChg chg="mod">
          <ac:chgData name="Gerson Nassor Cardoso" userId="44c3dbdf-4db9-4bad-95b4-d75aae3d1257" providerId="ADAL" clId="{6E4A74AF-3CF2-4FE5-BA71-55FF5AC992C5}" dt="2019-05-11T21:49:50.237" v="2220" actId="1076"/>
          <ac:cxnSpMkLst>
            <pc:docMk/>
            <pc:sldMk cId="3883143892" sldId="444"/>
            <ac:cxnSpMk id="16" creationId="{054D3109-E513-499B-953A-0C16A097A6EA}"/>
          </ac:cxnSpMkLst>
        </pc:cxnChg>
        <pc:cxnChg chg="mod">
          <ac:chgData name="Gerson Nassor Cardoso" userId="44c3dbdf-4db9-4bad-95b4-d75aae3d1257" providerId="ADAL" clId="{6E4A74AF-3CF2-4FE5-BA71-55FF5AC992C5}" dt="2019-05-11T21:49:46.269" v="2218" actId="1076"/>
          <ac:cxnSpMkLst>
            <pc:docMk/>
            <pc:sldMk cId="3883143892" sldId="444"/>
            <ac:cxnSpMk id="17" creationId="{21EBB28E-CEDA-4817-9637-3C387EE40226}"/>
          </ac:cxnSpMkLst>
        </pc:cxnChg>
        <pc:cxnChg chg="mod">
          <ac:chgData name="Gerson Nassor Cardoso" userId="44c3dbdf-4db9-4bad-95b4-d75aae3d1257" providerId="ADAL" clId="{6E4A74AF-3CF2-4FE5-BA71-55FF5AC992C5}" dt="2019-05-11T21:49:53.612" v="2221" actId="1076"/>
          <ac:cxnSpMkLst>
            <pc:docMk/>
            <pc:sldMk cId="3883143892" sldId="444"/>
            <ac:cxnSpMk id="18" creationId="{9B8A3B36-BBAF-48C9-9306-A3B632E04632}"/>
          </ac:cxnSpMkLst>
        </pc:cxnChg>
        <pc:cxnChg chg="mod">
          <ac:chgData name="Gerson Nassor Cardoso" userId="44c3dbdf-4db9-4bad-95b4-d75aae3d1257" providerId="ADAL" clId="{6E4A74AF-3CF2-4FE5-BA71-55FF5AC992C5}" dt="2019-05-11T21:49:33.799" v="2215" actId="1076"/>
          <ac:cxnSpMkLst>
            <pc:docMk/>
            <pc:sldMk cId="3883143892" sldId="444"/>
            <ac:cxnSpMk id="19" creationId="{C93E6305-A6D9-4876-AC72-9E4F88F314BB}"/>
          </ac:cxnSpMkLst>
        </pc:cxnChg>
        <pc:cxnChg chg="del topLvl">
          <ac:chgData name="Gerson Nassor Cardoso" userId="44c3dbdf-4db9-4bad-95b4-d75aae3d1257" providerId="ADAL" clId="{6E4A74AF-3CF2-4FE5-BA71-55FF5AC992C5}" dt="2019-05-11T22:01:35.353" v="2374" actId="478"/>
          <ac:cxnSpMkLst>
            <pc:docMk/>
            <pc:sldMk cId="3883143892" sldId="444"/>
            <ac:cxnSpMk id="42" creationId="{2AC5BE31-194F-496C-89EB-49E783A0D4D8}"/>
          </ac:cxnSpMkLst>
        </pc:cxnChg>
        <pc:cxnChg chg="mod">
          <ac:chgData name="Gerson Nassor Cardoso" userId="44c3dbdf-4db9-4bad-95b4-d75aae3d1257" providerId="ADAL" clId="{6E4A74AF-3CF2-4FE5-BA71-55FF5AC992C5}" dt="2019-05-11T22:02:29.833" v="2384" actId="14100"/>
          <ac:cxnSpMkLst>
            <pc:docMk/>
            <pc:sldMk cId="3883143892" sldId="444"/>
            <ac:cxnSpMk id="46" creationId="{A8A43CE0-9F35-4088-9703-189C046E2772}"/>
          </ac:cxnSpMkLst>
        </pc:cxnChg>
        <pc:cxnChg chg="mod">
          <ac:chgData name="Gerson Nassor Cardoso" userId="44c3dbdf-4db9-4bad-95b4-d75aae3d1257" providerId="ADAL" clId="{6E4A74AF-3CF2-4FE5-BA71-55FF5AC992C5}" dt="2019-05-11T22:02:32.974" v="2385" actId="14100"/>
          <ac:cxnSpMkLst>
            <pc:docMk/>
            <pc:sldMk cId="3883143892" sldId="444"/>
            <ac:cxnSpMk id="47" creationId="{7D7D92C3-B98A-4F58-B4AF-D13099456EBD}"/>
          </ac:cxnSpMkLst>
        </pc:cxnChg>
      </pc:sldChg>
      <pc:sldChg chg="addSp delSp modSp add">
        <pc:chgData name="Gerson Nassor Cardoso" userId="44c3dbdf-4db9-4bad-95b4-d75aae3d1257" providerId="ADAL" clId="{6E4A74AF-3CF2-4FE5-BA71-55FF5AC992C5}" dt="2019-05-11T22:17:21.032" v="2733" actId="1076"/>
        <pc:sldMkLst>
          <pc:docMk/>
          <pc:sldMk cId="1484653702" sldId="445"/>
        </pc:sldMkLst>
        <pc:spChg chg="mod">
          <ac:chgData name="Gerson Nassor Cardoso" userId="44c3dbdf-4db9-4bad-95b4-d75aae3d1257" providerId="ADAL" clId="{6E4A74AF-3CF2-4FE5-BA71-55FF5AC992C5}" dt="2019-05-11T22:10:48.744" v="2660" actId="20577"/>
          <ac:spMkLst>
            <pc:docMk/>
            <pc:sldMk cId="1484653702" sldId="445"/>
            <ac:spMk id="2" creationId="{908D9681-538E-4261-AB77-B0E5E585AB96}"/>
          </ac:spMkLst>
        </pc:spChg>
        <pc:spChg chg="add mod">
          <ac:chgData name="Gerson Nassor Cardoso" userId="44c3dbdf-4db9-4bad-95b4-d75aae3d1257" providerId="ADAL" clId="{6E4A74AF-3CF2-4FE5-BA71-55FF5AC992C5}" dt="2019-05-11T22:16:02.075" v="2702" actId="1076"/>
          <ac:spMkLst>
            <pc:docMk/>
            <pc:sldMk cId="1484653702" sldId="445"/>
            <ac:spMk id="6" creationId="{5A70766A-AB3C-43C1-99DF-307059294814}"/>
          </ac:spMkLst>
        </pc:spChg>
        <pc:spChg chg="del">
          <ac:chgData name="Gerson Nassor Cardoso" userId="44c3dbdf-4db9-4bad-95b4-d75aae3d1257" providerId="ADAL" clId="{6E4A74AF-3CF2-4FE5-BA71-55FF5AC992C5}" dt="2019-05-11T22:11:22.303" v="2665" actId="478"/>
          <ac:spMkLst>
            <pc:docMk/>
            <pc:sldMk cId="1484653702" sldId="445"/>
            <ac:spMk id="26" creationId="{A2E4424F-359D-4481-BBD8-9A79B8F2BA0F}"/>
          </ac:spMkLst>
        </pc:spChg>
        <pc:spChg chg="del topLvl">
          <ac:chgData name="Gerson Nassor Cardoso" userId="44c3dbdf-4db9-4bad-95b4-d75aae3d1257" providerId="ADAL" clId="{6E4A74AF-3CF2-4FE5-BA71-55FF5AC992C5}" dt="2019-05-11T22:14:23.234" v="2691" actId="478"/>
          <ac:spMkLst>
            <pc:docMk/>
            <pc:sldMk cId="1484653702" sldId="445"/>
            <ac:spMk id="39" creationId="{157B86B3-3242-493E-ABE3-16E5A78CF854}"/>
          </ac:spMkLst>
        </pc:spChg>
        <pc:spChg chg="add mod">
          <ac:chgData name="Gerson Nassor Cardoso" userId="44c3dbdf-4db9-4bad-95b4-d75aae3d1257" providerId="ADAL" clId="{6E4A74AF-3CF2-4FE5-BA71-55FF5AC992C5}" dt="2019-05-11T22:16:40.617" v="2710" actId="1076"/>
          <ac:spMkLst>
            <pc:docMk/>
            <pc:sldMk cId="1484653702" sldId="445"/>
            <ac:spMk id="56" creationId="{FF42AD59-8AC4-4151-BFB2-D011F2027B95}"/>
          </ac:spMkLst>
        </pc:spChg>
        <pc:spChg chg="add mod">
          <ac:chgData name="Gerson Nassor Cardoso" userId="44c3dbdf-4db9-4bad-95b4-d75aae3d1257" providerId="ADAL" clId="{6E4A74AF-3CF2-4FE5-BA71-55FF5AC992C5}" dt="2019-05-11T22:17:21.032" v="2733" actId="1076"/>
          <ac:spMkLst>
            <pc:docMk/>
            <pc:sldMk cId="1484653702" sldId="445"/>
            <ac:spMk id="57" creationId="{7F64F3CB-7983-420F-AD0E-E3E861C5AE3B}"/>
          </ac:spMkLst>
        </pc:spChg>
        <pc:grpChg chg="add del mod">
          <ac:chgData name="Gerson Nassor Cardoso" userId="44c3dbdf-4db9-4bad-95b4-d75aae3d1257" providerId="ADAL" clId="{6E4A74AF-3CF2-4FE5-BA71-55FF5AC992C5}" dt="2019-05-11T22:11:34.552" v="2669" actId="478"/>
          <ac:grpSpMkLst>
            <pc:docMk/>
            <pc:sldMk cId="1484653702" sldId="445"/>
            <ac:grpSpMk id="23" creationId="{699A4D71-3EB3-4A09-BF3B-2D44384C1456}"/>
          </ac:grpSpMkLst>
        </pc:grpChg>
        <pc:grpChg chg="del topLvl">
          <ac:chgData name="Gerson Nassor Cardoso" userId="44c3dbdf-4db9-4bad-95b4-d75aae3d1257" providerId="ADAL" clId="{6E4A74AF-3CF2-4FE5-BA71-55FF5AC992C5}" dt="2019-05-11T22:13:58.364" v="2685" actId="478"/>
          <ac:grpSpMkLst>
            <pc:docMk/>
            <pc:sldMk cId="1484653702" sldId="445"/>
            <ac:grpSpMk id="24" creationId="{41C9DFF3-2822-48B2-9DAC-6E8801B7E5DE}"/>
          </ac:grpSpMkLst>
        </pc:grpChg>
        <pc:grpChg chg="add del mod">
          <ac:chgData name="Gerson Nassor Cardoso" userId="44c3dbdf-4db9-4bad-95b4-d75aae3d1257" providerId="ADAL" clId="{6E4A74AF-3CF2-4FE5-BA71-55FF5AC992C5}" dt="2019-05-11T22:14:18.278" v="2690" actId="478"/>
          <ac:grpSpMkLst>
            <pc:docMk/>
            <pc:sldMk cId="1484653702" sldId="445"/>
            <ac:grpSpMk id="35" creationId="{6EA97B28-FA22-4FC1-A7E4-4480254BCAE0}"/>
          </ac:grpSpMkLst>
        </pc:grpChg>
        <pc:grpChg chg="del mod topLvl">
          <ac:chgData name="Gerson Nassor Cardoso" userId="44c3dbdf-4db9-4bad-95b4-d75aae3d1257" providerId="ADAL" clId="{6E4A74AF-3CF2-4FE5-BA71-55FF5AC992C5}" dt="2019-05-11T22:14:23.234" v="2691" actId="478"/>
          <ac:grpSpMkLst>
            <pc:docMk/>
            <pc:sldMk cId="1484653702" sldId="445"/>
            <ac:grpSpMk id="36" creationId="{6849C7FC-A180-424C-A630-0D4378147E58}"/>
          </ac:grpSpMkLst>
        </pc:grpChg>
        <pc:grpChg chg="topLvl">
          <ac:chgData name="Gerson Nassor Cardoso" userId="44c3dbdf-4db9-4bad-95b4-d75aae3d1257" providerId="ADAL" clId="{6E4A74AF-3CF2-4FE5-BA71-55FF5AC992C5}" dt="2019-05-11T22:14:23.234" v="2691" actId="478"/>
          <ac:grpSpMkLst>
            <pc:docMk/>
            <pc:sldMk cId="1484653702" sldId="445"/>
            <ac:grpSpMk id="38" creationId="{7FE29AD0-2DB7-43C2-A463-E38187234CD8}"/>
          </ac:grpSpMkLst>
        </pc:grpChg>
        <pc:grpChg chg="del">
          <ac:chgData name="Gerson Nassor Cardoso" userId="44c3dbdf-4db9-4bad-95b4-d75aae3d1257" providerId="ADAL" clId="{6E4A74AF-3CF2-4FE5-BA71-55FF5AC992C5}" dt="2019-05-11T22:10:53.558" v="2661" actId="478"/>
          <ac:grpSpMkLst>
            <pc:docMk/>
            <pc:sldMk cId="1484653702" sldId="445"/>
            <ac:grpSpMk id="40" creationId="{5342E242-EC9B-4CC0-B113-F9CDE5A05D44}"/>
          </ac:grpSpMkLst>
        </pc:grpChg>
        <pc:grpChg chg="mod">
          <ac:chgData name="Gerson Nassor Cardoso" userId="44c3dbdf-4db9-4bad-95b4-d75aae3d1257" providerId="ADAL" clId="{6E4A74AF-3CF2-4FE5-BA71-55FF5AC992C5}" dt="2019-05-11T22:11:00.237" v="2662" actId="1076"/>
          <ac:grpSpMkLst>
            <pc:docMk/>
            <pc:sldMk cId="1484653702" sldId="445"/>
            <ac:grpSpMk id="89" creationId="{B35B4394-822F-4BDE-98FE-85D5E90D2738}"/>
          </ac:grpSpMkLst>
        </pc:grpChg>
        <pc:cxnChg chg="add del mod">
          <ac:chgData name="Gerson Nassor Cardoso" userId="44c3dbdf-4db9-4bad-95b4-d75aae3d1257" providerId="ADAL" clId="{6E4A74AF-3CF2-4FE5-BA71-55FF5AC992C5}" dt="2019-05-11T22:15:40.482" v="2698" actId="478"/>
          <ac:cxnSpMkLst>
            <pc:docMk/>
            <pc:sldMk cId="1484653702" sldId="445"/>
            <ac:cxnSpMk id="4" creationId="{4C99E8DE-C01A-4240-97AE-B29CF453FCAF}"/>
          </ac:cxnSpMkLst>
        </pc:cxnChg>
        <pc:cxnChg chg="add mod">
          <ac:chgData name="Gerson Nassor Cardoso" userId="44c3dbdf-4db9-4bad-95b4-d75aae3d1257" providerId="ADAL" clId="{6E4A74AF-3CF2-4FE5-BA71-55FF5AC992C5}" dt="2019-05-11T22:16:51.323" v="2711" actId="14100"/>
          <ac:cxnSpMkLst>
            <pc:docMk/>
            <pc:sldMk cId="1484653702" sldId="445"/>
            <ac:cxnSpMk id="8" creationId="{D8BD8C44-157A-48D7-B2BF-D67AB6440B37}"/>
          </ac:cxnSpMkLst>
        </pc:cxnChg>
        <pc:cxnChg chg="del mod topLvl">
          <ac:chgData name="Gerson Nassor Cardoso" userId="44c3dbdf-4db9-4bad-95b4-d75aae3d1257" providerId="ADAL" clId="{6E4A74AF-3CF2-4FE5-BA71-55FF5AC992C5}" dt="2019-05-11T22:11:34.552" v="2669" actId="478"/>
          <ac:cxnSpMkLst>
            <pc:docMk/>
            <pc:sldMk cId="1484653702" sldId="445"/>
            <ac:cxnSpMk id="25" creationId="{893DA1AA-6B96-403A-8533-4AEB749DF0D4}"/>
          </ac:cxnSpMkLst>
        </pc:cxnChg>
        <pc:cxnChg chg="add del mod topLvl">
          <ac:chgData name="Gerson Nassor Cardoso" userId="44c3dbdf-4db9-4bad-95b4-d75aae3d1257" providerId="ADAL" clId="{6E4A74AF-3CF2-4FE5-BA71-55FF5AC992C5}" dt="2019-05-11T22:14:18.278" v="2690" actId="478"/>
          <ac:cxnSpMkLst>
            <pc:docMk/>
            <pc:sldMk cId="1484653702" sldId="445"/>
            <ac:cxnSpMk id="37" creationId="{E832F2F8-5DA1-4A7A-9995-DCF4ADBC0E60}"/>
          </ac:cxnSpMkLst>
        </pc:cxnChg>
        <pc:cxnChg chg="mod">
          <ac:chgData name="Gerson Nassor Cardoso" userId="44c3dbdf-4db9-4bad-95b4-d75aae3d1257" providerId="ADAL" clId="{6E4A74AF-3CF2-4FE5-BA71-55FF5AC992C5}" dt="2019-05-11T22:10:53.558" v="2661" actId="478"/>
          <ac:cxnSpMkLst>
            <pc:docMk/>
            <pc:sldMk cId="1484653702" sldId="445"/>
            <ac:cxnSpMk id="45" creationId="{09D164D3-0259-4E3F-B0D0-25714246F89E}"/>
          </ac:cxnSpMkLst>
        </pc:cxnChg>
        <pc:cxnChg chg="mod">
          <ac:chgData name="Gerson Nassor Cardoso" userId="44c3dbdf-4db9-4bad-95b4-d75aae3d1257" providerId="ADAL" clId="{6E4A74AF-3CF2-4FE5-BA71-55FF5AC992C5}" dt="2019-05-11T22:15:04.642" v="2695" actId="1076"/>
          <ac:cxnSpMkLst>
            <pc:docMk/>
            <pc:sldMk cId="1484653702" sldId="445"/>
            <ac:cxnSpMk id="52" creationId="{38EDBB88-944E-45E6-AB03-07B53F95FDCE}"/>
          </ac:cxnSpMkLst>
        </pc:cxnChg>
        <pc:cxnChg chg="mod">
          <ac:chgData name="Gerson Nassor Cardoso" userId="44c3dbdf-4db9-4bad-95b4-d75aae3d1257" providerId="ADAL" clId="{6E4A74AF-3CF2-4FE5-BA71-55FF5AC992C5}" dt="2019-05-11T22:15:00.033" v="2693" actId="1076"/>
          <ac:cxnSpMkLst>
            <pc:docMk/>
            <pc:sldMk cId="1484653702" sldId="445"/>
            <ac:cxnSpMk id="53" creationId="{DBAB581F-513D-4FC7-AA05-F08F28238D3B}"/>
          </ac:cxnSpMkLst>
        </pc:cxnChg>
        <pc:cxnChg chg="mod">
          <ac:chgData name="Gerson Nassor Cardoso" userId="44c3dbdf-4db9-4bad-95b4-d75aae3d1257" providerId="ADAL" clId="{6E4A74AF-3CF2-4FE5-BA71-55FF5AC992C5}" dt="2019-05-11T22:15:06.829" v="2696" actId="1076"/>
          <ac:cxnSpMkLst>
            <pc:docMk/>
            <pc:sldMk cId="1484653702" sldId="445"/>
            <ac:cxnSpMk id="54" creationId="{29EBD36D-5205-42B6-9FCF-CDCDD70B3C0C}"/>
          </ac:cxnSpMkLst>
        </pc:cxnChg>
        <pc:cxnChg chg="mod">
          <ac:chgData name="Gerson Nassor Cardoso" userId="44c3dbdf-4db9-4bad-95b4-d75aae3d1257" providerId="ADAL" clId="{6E4A74AF-3CF2-4FE5-BA71-55FF5AC992C5}" dt="2019-05-11T22:15:02.033" v="2694" actId="1076"/>
          <ac:cxnSpMkLst>
            <pc:docMk/>
            <pc:sldMk cId="1484653702" sldId="445"/>
            <ac:cxnSpMk id="55" creationId="{0F3343F1-F0ED-4CEA-826A-5DB38F824117}"/>
          </ac:cxnSpMkLst>
        </pc:cxnChg>
      </pc:sldChg>
      <pc:sldChg chg="addSp delSp modSp add mod setBg">
        <pc:chgData name="Gerson Nassor Cardoso" userId="44c3dbdf-4db9-4bad-95b4-d75aae3d1257" providerId="ADAL" clId="{6E4A74AF-3CF2-4FE5-BA71-55FF5AC992C5}" dt="2019-05-11T22:35:06.551" v="2797" actId="26606"/>
        <pc:sldMkLst>
          <pc:docMk/>
          <pc:sldMk cId="3838454401" sldId="446"/>
        </pc:sldMkLst>
        <pc:spChg chg="add del">
          <ac:chgData name="Gerson Nassor Cardoso" userId="44c3dbdf-4db9-4bad-95b4-d75aae3d1257" providerId="ADAL" clId="{6E4A74AF-3CF2-4FE5-BA71-55FF5AC992C5}" dt="2019-05-11T22:35:06.535" v="2796" actId="26606"/>
          <ac:spMkLst>
            <pc:docMk/>
            <pc:sldMk cId="3838454401" sldId="446"/>
            <ac:spMk id="73" creationId="{2F19B711-C590-44D1-9AA8-9F143B0ED58A}"/>
          </ac:spMkLst>
        </pc:spChg>
        <pc:spChg chg="add del">
          <ac:chgData name="Gerson Nassor Cardoso" userId="44c3dbdf-4db9-4bad-95b4-d75aae3d1257" providerId="ADAL" clId="{6E4A74AF-3CF2-4FE5-BA71-55FF5AC992C5}" dt="2019-05-11T22:35:06.535" v="2796" actId="26606"/>
          <ac:spMkLst>
            <pc:docMk/>
            <pc:sldMk cId="3838454401" sldId="446"/>
            <ac:spMk id="75" creationId="{C0C79CF2-6A1C-4636-84CE-ABB2BE191D23}"/>
          </ac:spMkLst>
        </pc:spChg>
        <pc:spChg chg="add del">
          <ac:chgData name="Gerson Nassor Cardoso" userId="44c3dbdf-4db9-4bad-95b4-d75aae3d1257" providerId="ADAL" clId="{6E4A74AF-3CF2-4FE5-BA71-55FF5AC992C5}" dt="2019-05-11T22:35:06.535" v="2796" actId="26606"/>
          <ac:spMkLst>
            <pc:docMk/>
            <pc:sldMk cId="3838454401" sldId="446"/>
            <ac:spMk id="77" creationId="{7A5D17DF-AD65-402C-A95C-F13C770C9FCD}"/>
          </ac:spMkLst>
        </pc:spChg>
        <pc:spChg chg="add">
          <ac:chgData name="Gerson Nassor Cardoso" userId="44c3dbdf-4db9-4bad-95b4-d75aae3d1257" providerId="ADAL" clId="{6E4A74AF-3CF2-4FE5-BA71-55FF5AC992C5}" dt="2019-05-11T22:35:06.551" v="2797" actId="26606"/>
          <ac:spMkLst>
            <pc:docMk/>
            <pc:sldMk cId="3838454401" sldId="446"/>
            <ac:spMk id="7174" creationId="{A9F529C3-C941-49FD-8C67-82F134F64BDB}"/>
          </ac:spMkLst>
        </pc:spChg>
        <pc:spChg chg="add">
          <ac:chgData name="Gerson Nassor Cardoso" userId="44c3dbdf-4db9-4bad-95b4-d75aae3d1257" providerId="ADAL" clId="{6E4A74AF-3CF2-4FE5-BA71-55FF5AC992C5}" dt="2019-05-11T22:35:06.551" v="2797" actId="26606"/>
          <ac:spMkLst>
            <pc:docMk/>
            <pc:sldMk cId="3838454401" sldId="446"/>
            <ac:spMk id="7175" creationId="{20586029-32A0-47E5-9AEC-AE3ABA6B94D0}"/>
          </ac:spMkLst>
        </pc:spChg>
        <pc:picChg chg="del">
          <ac:chgData name="Gerson Nassor Cardoso" userId="44c3dbdf-4db9-4bad-95b4-d75aae3d1257" providerId="ADAL" clId="{6E4A74AF-3CF2-4FE5-BA71-55FF5AC992C5}" dt="2019-05-11T22:18:06.007" v="2735" actId="478"/>
          <ac:picMkLst>
            <pc:docMk/>
            <pc:sldMk cId="3838454401" sldId="446"/>
            <ac:picMk id="3074" creationId="{4CCEC80F-A11B-4345-B5E0-395A21442375}"/>
          </ac:picMkLst>
        </pc:picChg>
        <pc:picChg chg="add mod ord">
          <ac:chgData name="Gerson Nassor Cardoso" userId="44c3dbdf-4db9-4bad-95b4-d75aae3d1257" providerId="ADAL" clId="{6E4A74AF-3CF2-4FE5-BA71-55FF5AC992C5}" dt="2019-05-11T22:35:06.551" v="2797" actId="26606"/>
          <ac:picMkLst>
            <pc:docMk/>
            <pc:sldMk cId="3838454401" sldId="446"/>
            <ac:picMk id="7170" creationId="{5B20B705-8F11-4103-8062-B3AC374B0A7A}"/>
          </ac:picMkLst>
        </pc:picChg>
        <pc:picChg chg="add mod">
          <ac:chgData name="Gerson Nassor Cardoso" userId="44c3dbdf-4db9-4bad-95b4-d75aae3d1257" providerId="ADAL" clId="{6E4A74AF-3CF2-4FE5-BA71-55FF5AC992C5}" dt="2019-05-11T22:35:06.551" v="2797" actId="26606"/>
          <ac:picMkLst>
            <pc:docMk/>
            <pc:sldMk cId="3838454401" sldId="446"/>
            <ac:picMk id="7172" creationId="{F3CD6ABE-5559-4466-8488-FEA71D6419CC}"/>
          </ac:picMkLst>
        </pc:picChg>
        <pc:cxnChg chg="add">
          <ac:chgData name="Gerson Nassor Cardoso" userId="44c3dbdf-4db9-4bad-95b4-d75aae3d1257" providerId="ADAL" clId="{6E4A74AF-3CF2-4FE5-BA71-55FF5AC992C5}" dt="2019-05-11T22:35:06.551" v="2797" actId="26606"/>
          <ac:cxnSpMkLst>
            <pc:docMk/>
            <pc:sldMk cId="3838454401" sldId="446"/>
            <ac:cxnSpMk id="7176" creationId="{8C730EAB-A532-4295-A302-FB4B90DB9F5E}"/>
          </ac:cxnSpMkLst>
        </pc:cxnChg>
      </pc:sldChg>
      <pc:sldChg chg="modSp add">
        <pc:chgData name="Gerson Nassor Cardoso" userId="44c3dbdf-4db9-4bad-95b4-d75aae3d1257" providerId="ADAL" clId="{6E4A74AF-3CF2-4FE5-BA71-55FF5AC992C5}" dt="2019-05-12T00:13:33.489" v="3465" actId="113"/>
        <pc:sldMkLst>
          <pc:docMk/>
          <pc:sldMk cId="2821453038" sldId="447"/>
        </pc:sldMkLst>
        <pc:spChg chg="mod">
          <ac:chgData name="Gerson Nassor Cardoso" userId="44c3dbdf-4db9-4bad-95b4-d75aae3d1257" providerId="ADAL" clId="{6E4A74AF-3CF2-4FE5-BA71-55FF5AC992C5}" dt="2019-05-11T23:55:04.564" v="2953" actId="20577"/>
          <ac:spMkLst>
            <pc:docMk/>
            <pc:sldMk cId="2821453038" sldId="447"/>
            <ac:spMk id="2" creationId="{8993B426-5EBB-4A5A-8E90-397752713C15}"/>
          </ac:spMkLst>
        </pc:spChg>
        <pc:spChg chg="mod">
          <ac:chgData name="Gerson Nassor Cardoso" userId="44c3dbdf-4db9-4bad-95b4-d75aae3d1257" providerId="ADAL" clId="{6E4A74AF-3CF2-4FE5-BA71-55FF5AC992C5}" dt="2019-05-12T00:13:33.489" v="3465" actId="113"/>
          <ac:spMkLst>
            <pc:docMk/>
            <pc:sldMk cId="2821453038" sldId="447"/>
            <ac:spMk id="7" creationId="{929E4300-F8F9-458C-8914-E6391948B35B}"/>
          </ac:spMkLst>
        </pc:spChg>
      </pc:sldChg>
      <pc:sldChg chg="addSp delSp modSp add">
        <pc:chgData name="Gerson Nassor Cardoso" userId="44c3dbdf-4db9-4bad-95b4-d75aae3d1257" providerId="ADAL" clId="{6E4A74AF-3CF2-4FE5-BA71-55FF5AC992C5}" dt="2019-05-12T16:54:00.110" v="5784" actId="20577"/>
        <pc:sldMkLst>
          <pc:docMk/>
          <pc:sldMk cId="4088734763" sldId="448"/>
        </pc:sldMkLst>
        <pc:spChg chg="mod">
          <ac:chgData name="Gerson Nassor Cardoso" userId="44c3dbdf-4db9-4bad-95b4-d75aae3d1257" providerId="ADAL" clId="{6E4A74AF-3CF2-4FE5-BA71-55FF5AC992C5}" dt="2019-05-12T00:45:47.586" v="3795" actId="1076"/>
          <ac:spMkLst>
            <pc:docMk/>
            <pc:sldMk cId="4088734763" sldId="448"/>
            <ac:spMk id="2" creationId="{F65F3BA8-3E2B-4CCB-8AA8-6315835D6576}"/>
          </ac:spMkLst>
        </pc:spChg>
        <pc:spChg chg="del">
          <ac:chgData name="Gerson Nassor Cardoso" userId="44c3dbdf-4db9-4bad-95b4-d75aae3d1257" providerId="ADAL" clId="{6E4A74AF-3CF2-4FE5-BA71-55FF5AC992C5}" dt="2019-05-12T00:39:49.479" v="3523"/>
          <ac:spMkLst>
            <pc:docMk/>
            <pc:sldMk cId="4088734763" sldId="448"/>
            <ac:spMk id="3" creationId="{86722A59-8D47-4072-AA0F-5E133D861EEC}"/>
          </ac:spMkLst>
        </pc:spChg>
        <pc:spChg chg="add mod">
          <ac:chgData name="Gerson Nassor Cardoso" userId="44c3dbdf-4db9-4bad-95b4-d75aae3d1257" providerId="ADAL" clId="{6E4A74AF-3CF2-4FE5-BA71-55FF5AC992C5}" dt="2019-05-12T16:54:00.110" v="5784" actId="20577"/>
          <ac:spMkLst>
            <pc:docMk/>
            <pc:sldMk cId="4088734763" sldId="448"/>
            <ac:spMk id="4" creationId="{8EC3B9FD-D63F-4D1C-9739-A9A490817F13}"/>
          </ac:spMkLst>
        </pc:spChg>
        <pc:spChg chg="add del">
          <ac:chgData name="Gerson Nassor Cardoso" userId="44c3dbdf-4db9-4bad-95b4-d75aae3d1257" providerId="ADAL" clId="{6E4A74AF-3CF2-4FE5-BA71-55FF5AC992C5}" dt="2019-05-12T00:42:09.740" v="3585"/>
          <ac:spMkLst>
            <pc:docMk/>
            <pc:sldMk cId="4088734763" sldId="448"/>
            <ac:spMk id="5" creationId="{D4B21B9B-F79A-45F6-91FC-B2D258078703}"/>
          </ac:spMkLst>
        </pc:spChg>
      </pc:sldChg>
      <pc:sldChg chg="addSp delSp modSp add">
        <pc:chgData name="Gerson Nassor Cardoso" userId="44c3dbdf-4db9-4bad-95b4-d75aae3d1257" providerId="ADAL" clId="{6E4A74AF-3CF2-4FE5-BA71-55FF5AC992C5}" dt="2019-05-12T00:52:04.337" v="3921" actId="14100"/>
        <pc:sldMkLst>
          <pc:docMk/>
          <pc:sldMk cId="2931276109" sldId="449"/>
        </pc:sldMkLst>
        <pc:spChg chg="del">
          <ac:chgData name="Gerson Nassor Cardoso" userId="44c3dbdf-4db9-4bad-95b4-d75aae3d1257" providerId="ADAL" clId="{6E4A74AF-3CF2-4FE5-BA71-55FF5AC992C5}" dt="2019-05-12T00:51:45.833" v="3916" actId="478"/>
          <ac:spMkLst>
            <pc:docMk/>
            <pc:sldMk cId="2931276109" sldId="449"/>
            <ac:spMk id="2" creationId="{8534A6DD-DF7D-4FAC-955C-4C8C425622E0}"/>
          </ac:spMkLst>
        </pc:spChg>
        <pc:spChg chg="del">
          <ac:chgData name="Gerson Nassor Cardoso" userId="44c3dbdf-4db9-4bad-95b4-d75aae3d1257" providerId="ADAL" clId="{6E4A74AF-3CF2-4FE5-BA71-55FF5AC992C5}" dt="2019-05-12T00:51:42.789" v="3915"/>
          <ac:spMkLst>
            <pc:docMk/>
            <pc:sldMk cId="2931276109" sldId="449"/>
            <ac:spMk id="3" creationId="{75B14F1C-9F8D-440F-AB1D-7ADAC6A1600B}"/>
          </ac:spMkLst>
        </pc:spChg>
        <pc:picChg chg="add mod">
          <ac:chgData name="Gerson Nassor Cardoso" userId="44c3dbdf-4db9-4bad-95b4-d75aae3d1257" providerId="ADAL" clId="{6E4A74AF-3CF2-4FE5-BA71-55FF5AC992C5}" dt="2019-05-12T00:52:04.337" v="3921" actId="14100"/>
          <ac:picMkLst>
            <pc:docMk/>
            <pc:sldMk cId="2931276109" sldId="449"/>
            <ac:picMk id="11266" creationId="{1881F444-A48C-42F8-AAEA-6E2225FEEA09}"/>
          </ac:picMkLst>
        </pc:picChg>
      </pc:sldChg>
      <pc:sldChg chg="modSp add">
        <pc:chgData name="Gerson Nassor Cardoso" userId="44c3dbdf-4db9-4bad-95b4-d75aae3d1257" providerId="ADAL" clId="{6E4A74AF-3CF2-4FE5-BA71-55FF5AC992C5}" dt="2019-05-12T16:43:05.274" v="5553" actId="1076"/>
        <pc:sldMkLst>
          <pc:docMk/>
          <pc:sldMk cId="2575035554" sldId="450"/>
        </pc:sldMkLst>
        <pc:spChg chg="mod">
          <ac:chgData name="Gerson Nassor Cardoso" userId="44c3dbdf-4db9-4bad-95b4-d75aae3d1257" providerId="ADAL" clId="{6E4A74AF-3CF2-4FE5-BA71-55FF5AC992C5}" dt="2019-05-12T15:56:20.810" v="5230" actId="1076"/>
          <ac:spMkLst>
            <pc:docMk/>
            <pc:sldMk cId="2575035554" sldId="450"/>
            <ac:spMk id="2" creationId="{A502E2B8-A2A4-454A-A227-E73F3FA840C3}"/>
          </ac:spMkLst>
        </pc:spChg>
        <pc:spChg chg="mod">
          <ac:chgData name="Gerson Nassor Cardoso" userId="44c3dbdf-4db9-4bad-95b4-d75aae3d1257" providerId="ADAL" clId="{6E4A74AF-3CF2-4FE5-BA71-55FF5AC992C5}" dt="2019-05-12T16:43:05.274" v="5553" actId="1076"/>
          <ac:spMkLst>
            <pc:docMk/>
            <pc:sldMk cId="2575035554" sldId="450"/>
            <ac:spMk id="3" creationId="{49BFA9CD-A496-4AA5-83CA-E506D2CA78F9}"/>
          </ac:spMkLst>
        </pc:spChg>
      </pc:sldChg>
      <pc:sldChg chg="addSp delSp modSp add">
        <pc:chgData name="Gerson Nassor Cardoso" userId="44c3dbdf-4db9-4bad-95b4-d75aae3d1257" providerId="ADAL" clId="{6E4A74AF-3CF2-4FE5-BA71-55FF5AC992C5}" dt="2019-05-12T18:05:47.278" v="7071" actId="20577"/>
        <pc:sldMkLst>
          <pc:docMk/>
          <pc:sldMk cId="3722799539" sldId="451"/>
        </pc:sldMkLst>
        <pc:spChg chg="del">
          <ac:chgData name="Gerson Nassor Cardoso" userId="44c3dbdf-4db9-4bad-95b4-d75aae3d1257" providerId="ADAL" clId="{6E4A74AF-3CF2-4FE5-BA71-55FF5AC992C5}" dt="2019-05-12T15:53:37.103" v="5165" actId="478"/>
          <ac:spMkLst>
            <pc:docMk/>
            <pc:sldMk cId="3722799539" sldId="451"/>
            <ac:spMk id="2" creationId="{A502E2B8-A2A4-454A-A227-E73F3FA840C3}"/>
          </ac:spMkLst>
        </pc:spChg>
        <pc:spChg chg="mod">
          <ac:chgData name="Gerson Nassor Cardoso" userId="44c3dbdf-4db9-4bad-95b4-d75aae3d1257" providerId="ADAL" clId="{6E4A74AF-3CF2-4FE5-BA71-55FF5AC992C5}" dt="2019-05-12T16:53:23.287" v="5762" actId="20577"/>
          <ac:spMkLst>
            <pc:docMk/>
            <pc:sldMk cId="3722799539" sldId="451"/>
            <ac:spMk id="3" creationId="{49BFA9CD-A496-4AA5-83CA-E506D2CA78F9}"/>
          </ac:spMkLst>
        </pc:spChg>
        <pc:spChg chg="add del mod">
          <ac:chgData name="Gerson Nassor Cardoso" userId="44c3dbdf-4db9-4bad-95b4-d75aae3d1257" providerId="ADAL" clId="{6E4A74AF-3CF2-4FE5-BA71-55FF5AC992C5}" dt="2019-05-12T15:53:39.509" v="5166" actId="478"/>
          <ac:spMkLst>
            <pc:docMk/>
            <pc:sldMk cId="3722799539" sldId="451"/>
            <ac:spMk id="5" creationId="{906CB01B-578C-4293-A257-9C6039D7AFCD}"/>
          </ac:spMkLst>
        </pc:spChg>
        <pc:spChg chg="add mod">
          <ac:chgData name="Gerson Nassor Cardoso" userId="44c3dbdf-4db9-4bad-95b4-d75aae3d1257" providerId="ADAL" clId="{6E4A74AF-3CF2-4FE5-BA71-55FF5AC992C5}" dt="2019-05-12T18:05:47.278" v="7071" actId="20577"/>
          <ac:spMkLst>
            <pc:docMk/>
            <pc:sldMk cId="3722799539" sldId="451"/>
            <ac:spMk id="6" creationId="{DD4BEB7D-3D51-43FD-9784-A953F8F68339}"/>
          </ac:spMkLst>
        </pc:spChg>
        <pc:spChg chg="add mod">
          <ac:chgData name="Gerson Nassor Cardoso" userId="44c3dbdf-4db9-4bad-95b4-d75aae3d1257" providerId="ADAL" clId="{6E4A74AF-3CF2-4FE5-BA71-55FF5AC992C5}" dt="2019-05-12T16:50:25.701" v="5758" actId="14100"/>
          <ac:spMkLst>
            <pc:docMk/>
            <pc:sldMk cId="3722799539" sldId="451"/>
            <ac:spMk id="7" creationId="{F4D21081-4A43-4D1E-AD45-A34CAF1A3CF1}"/>
          </ac:spMkLst>
        </pc:spChg>
      </pc:sldChg>
      <pc:sldChg chg="addSp modSp add ord modNotes">
        <pc:chgData name="Gerson Nassor Cardoso" userId="44c3dbdf-4db9-4bad-95b4-d75aae3d1257" providerId="ADAL" clId="{6E4A74AF-3CF2-4FE5-BA71-55FF5AC992C5}" dt="2019-05-12T19:18:39.697" v="8190"/>
        <pc:sldMkLst>
          <pc:docMk/>
          <pc:sldMk cId="1736365143" sldId="452"/>
        </pc:sldMkLst>
        <pc:picChg chg="add mod">
          <ac:chgData name="Gerson Nassor Cardoso" userId="44c3dbdf-4db9-4bad-95b4-d75aae3d1257" providerId="ADAL" clId="{6E4A74AF-3CF2-4FE5-BA71-55FF5AC992C5}" dt="2019-05-12T19:18:39.697" v="8190"/>
          <ac:picMkLst>
            <pc:docMk/>
            <pc:sldMk cId="1736365143" sldId="452"/>
            <ac:picMk id="3" creationId="{8889A747-59F8-4B37-AA01-435358207A00}"/>
          </ac:picMkLst>
        </pc:picChg>
      </pc:sldChg>
      <pc:sldChg chg="addSp delSp modSp add ord">
        <pc:chgData name="Gerson Nassor Cardoso" userId="44c3dbdf-4db9-4bad-95b4-d75aae3d1257" providerId="ADAL" clId="{6E4A74AF-3CF2-4FE5-BA71-55FF5AC992C5}" dt="2019-05-12T17:48:06.744" v="6972" actId="20577"/>
        <pc:sldMkLst>
          <pc:docMk/>
          <pc:sldMk cId="462048523" sldId="453"/>
        </pc:sldMkLst>
        <pc:spChg chg="add mod">
          <ac:chgData name="Gerson Nassor Cardoso" userId="44c3dbdf-4db9-4bad-95b4-d75aae3d1257" providerId="ADAL" clId="{6E4A74AF-3CF2-4FE5-BA71-55FF5AC992C5}" dt="2019-05-12T17:48:06.744" v="6972" actId="20577"/>
          <ac:spMkLst>
            <pc:docMk/>
            <pc:sldMk cId="462048523" sldId="453"/>
            <ac:spMk id="2" creationId="{69B48086-BD8F-4675-BB26-76B13F87B79B}"/>
          </ac:spMkLst>
        </pc:spChg>
        <pc:spChg chg="mod">
          <ac:chgData name="Gerson Nassor Cardoso" userId="44c3dbdf-4db9-4bad-95b4-d75aae3d1257" providerId="ADAL" clId="{6E4A74AF-3CF2-4FE5-BA71-55FF5AC992C5}" dt="2019-05-12T17:42:54.538" v="6546" actId="20577"/>
          <ac:spMkLst>
            <pc:docMk/>
            <pc:sldMk cId="462048523" sldId="453"/>
            <ac:spMk id="3" creationId="{49BFA9CD-A496-4AA5-83CA-E506D2CA78F9}"/>
          </ac:spMkLst>
        </pc:spChg>
        <pc:spChg chg="del">
          <ac:chgData name="Gerson Nassor Cardoso" userId="44c3dbdf-4db9-4bad-95b4-d75aae3d1257" providerId="ADAL" clId="{6E4A74AF-3CF2-4FE5-BA71-55FF5AC992C5}" dt="2019-05-12T17:42:04.533" v="6473" actId="478"/>
          <ac:spMkLst>
            <pc:docMk/>
            <pc:sldMk cId="462048523" sldId="453"/>
            <ac:spMk id="6" creationId="{DD4BEB7D-3D51-43FD-9784-A953F8F68339}"/>
          </ac:spMkLst>
        </pc:spChg>
        <pc:spChg chg="mod">
          <ac:chgData name="Gerson Nassor Cardoso" userId="44c3dbdf-4db9-4bad-95b4-d75aae3d1257" providerId="ADAL" clId="{6E4A74AF-3CF2-4FE5-BA71-55FF5AC992C5}" dt="2019-05-12T17:42:11.424" v="6477" actId="20577"/>
          <ac:spMkLst>
            <pc:docMk/>
            <pc:sldMk cId="462048523" sldId="453"/>
            <ac:spMk id="7" creationId="{F4D21081-4A43-4D1E-AD45-A34CAF1A3CF1}"/>
          </ac:spMkLst>
        </pc:spChg>
      </pc:sldChg>
      <pc:sldChg chg="addSp delSp modSp add">
        <pc:chgData name="Gerson Nassor Cardoso" userId="44c3dbdf-4db9-4bad-95b4-d75aae3d1257" providerId="ADAL" clId="{6E4A74AF-3CF2-4FE5-BA71-55FF5AC992C5}" dt="2019-05-12T18:06:31.166" v="7084" actId="20577"/>
        <pc:sldMkLst>
          <pc:docMk/>
          <pc:sldMk cId="2829535244" sldId="454"/>
        </pc:sldMkLst>
        <pc:spChg chg="add mod">
          <ac:chgData name="Gerson Nassor Cardoso" userId="44c3dbdf-4db9-4bad-95b4-d75aae3d1257" providerId="ADAL" clId="{6E4A74AF-3CF2-4FE5-BA71-55FF5AC992C5}" dt="2019-05-12T17:01:50.262" v="5927" actId="20577"/>
          <ac:spMkLst>
            <pc:docMk/>
            <pc:sldMk cId="2829535244" sldId="454"/>
            <ac:spMk id="2" creationId="{56F519F1-24BC-4FFD-A002-C9BFC4BC662A}"/>
          </ac:spMkLst>
        </pc:spChg>
        <pc:spChg chg="add mod">
          <ac:chgData name="Gerson Nassor Cardoso" userId="44c3dbdf-4db9-4bad-95b4-d75aae3d1257" providerId="ADAL" clId="{6E4A74AF-3CF2-4FE5-BA71-55FF5AC992C5}" dt="2019-05-12T17:33:37.454" v="6071" actId="1076"/>
          <ac:spMkLst>
            <pc:docMk/>
            <pc:sldMk cId="2829535244" sldId="454"/>
            <ac:spMk id="4" creationId="{3D58FF03-0D9C-4296-936A-914A6975E5AF}"/>
          </ac:spMkLst>
        </pc:spChg>
        <pc:spChg chg="add mod">
          <ac:chgData name="Gerson Nassor Cardoso" userId="44c3dbdf-4db9-4bad-95b4-d75aae3d1257" providerId="ADAL" clId="{6E4A74AF-3CF2-4FE5-BA71-55FF5AC992C5}" dt="2019-05-12T17:31:20.441" v="6045" actId="20577"/>
          <ac:spMkLst>
            <pc:docMk/>
            <pc:sldMk cId="2829535244" sldId="454"/>
            <ac:spMk id="5" creationId="{DD3BABCA-8FCA-48BE-A26D-F8D8C5E50106}"/>
          </ac:spMkLst>
        </pc:spChg>
        <pc:spChg chg="del">
          <ac:chgData name="Gerson Nassor Cardoso" userId="44c3dbdf-4db9-4bad-95b4-d75aae3d1257" providerId="ADAL" clId="{6E4A74AF-3CF2-4FE5-BA71-55FF5AC992C5}" dt="2019-05-12T16:56:16.757" v="5834" actId="478"/>
          <ac:spMkLst>
            <pc:docMk/>
            <pc:sldMk cId="2829535244" sldId="454"/>
            <ac:spMk id="6" creationId="{DD4BEB7D-3D51-43FD-9784-A953F8F68339}"/>
          </ac:spMkLst>
        </pc:spChg>
        <pc:spChg chg="mod">
          <ac:chgData name="Gerson Nassor Cardoso" userId="44c3dbdf-4db9-4bad-95b4-d75aae3d1257" providerId="ADAL" clId="{6E4A74AF-3CF2-4FE5-BA71-55FF5AC992C5}" dt="2019-05-12T16:59:41.188" v="5865" actId="14100"/>
          <ac:spMkLst>
            <pc:docMk/>
            <pc:sldMk cId="2829535244" sldId="454"/>
            <ac:spMk id="7" creationId="{F4D21081-4A43-4D1E-AD45-A34CAF1A3CF1}"/>
          </ac:spMkLst>
        </pc:spChg>
        <pc:spChg chg="add mod">
          <ac:chgData name="Gerson Nassor Cardoso" userId="44c3dbdf-4db9-4bad-95b4-d75aae3d1257" providerId="ADAL" clId="{6E4A74AF-3CF2-4FE5-BA71-55FF5AC992C5}" dt="2019-05-12T17:01:32.943" v="5905" actId="1076"/>
          <ac:spMkLst>
            <pc:docMk/>
            <pc:sldMk cId="2829535244" sldId="454"/>
            <ac:spMk id="8" creationId="{BC632D3E-6E77-41C3-BD3F-8A9A9F2CA50F}"/>
          </ac:spMkLst>
        </pc:spChg>
        <pc:spChg chg="add mod">
          <ac:chgData name="Gerson Nassor Cardoso" userId="44c3dbdf-4db9-4bad-95b4-d75aae3d1257" providerId="ADAL" clId="{6E4A74AF-3CF2-4FE5-BA71-55FF5AC992C5}" dt="2019-05-12T17:33:16.842" v="6069" actId="1076"/>
          <ac:spMkLst>
            <pc:docMk/>
            <pc:sldMk cId="2829535244" sldId="454"/>
            <ac:spMk id="9" creationId="{D445F6DD-1DA6-4528-97A4-A1F284BA0DC4}"/>
          </ac:spMkLst>
        </pc:spChg>
        <pc:spChg chg="add mod">
          <ac:chgData name="Gerson Nassor Cardoso" userId="44c3dbdf-4db9-4bad-95b4-d75aae3d1257" providerId="ADAL" clId="{6E4A74AF-3CF2-4FE5-BA71-55FF5AC992C5}" dt="2019-05-12T18:06:31.166" v="7084" actId="20577"/>
          <ac:spMkLst>
            <pc:docMk/>
            <pc:sldMk cId="2829535244" sldId="454"/>
            <ac:spMk id="10" creationId="{2FE5BA43-0EDF-402B-AB58-1DE5AE77AB7B}"/>
          </ac:spMkLst>
        </pc:spChg>
      </pc:sldChg>
      <pc:sldChg chg="addSp delSp modSp add modNotes">
        <pc:chgData name="Gerson Nassor Cardoso" userId="44c3dbdf-4db9-4bad-95b4-d75aae3d1257" providerId="ADAL" clId="{6E4A74AF-3CF2-4FE5-BA71-55FF5AC992C5}" dt="2019-05-12T19:18:39.697" v="8192"/>
        <pc:sldMkLst>
          <pc:docMk/>
          <pc:sldMk cId="1553691556" sldId="455"/>
        </pc:sldMkLst>
        <pc:picChg chg="add del mod">
          <ac:chgData name="Gerson Nassor Cardoso" userId="44c3dbdf-4db9-4bad-95b4-d75aae3d1257" providerId="ADAL" clId="{6E4A74AF-3CF2-4FE5-BA71-55FF5AC992C5}" dt="2019-05-12T17:37:59.627" v="6127"/>
          <ac:picMkLst>
            <pc:docMk/>
            <pc:sldMk cId="1553691556" sldId="455"/>
            <ac:picMk id="3" creationId="{20AC52DB-58C4-467F-9A77-41142EB6DF0B}"/>
          </ac:picMkLst>
        </pc:picChg>
        <pc:picChg chg="add mod">
          <ac:chgData name="Gerson Nassor Cardoso" userId="44c3dbdf-4db9-4bad-95b4-d75aae3d1257" providerId="ADAL" clId="{6E4A74AF-3CF2-4FE5-BA71-55FF5AC992C5}" dt="2019-05-12T19:18:39.697" v="8192"/>
          <ac:picMkLst>
            <pc:docMk/>
            <pc:sldMk cId="1553691556" sldId="455"/>
            <ac:picMk id="5" creationId="{8F1261CC-0785-40A8-AABD-4FACC3CC96B1}"/>
          </ac:picMkLst>
        </pc:picChg>
      </pc:sldChg>
      <pc:sldChg chg="add">
        <pc:chgData name="Gerson Nassor Cardoso" userId="44c3dbdf-4db9-4bad-95b4-d75aae3d1257" providerId="ADAL" clId="{6E4A74AF-3CF2-4FE5-BA71-55FF5AC992C5}" dt="2019-05-12T17:38:10.171" v="6130"/>
        <pc:sldMkLst>
          <pc:docMk/>
          <pc:sldMk cId="2905598988" sldId="456"/>
        </pc:sldMkLst>
      </pc:sldChg>
      <pc:sldChg chg="addSp delSp modSp add mod setBg">
        <pc:chgData name="Gerson Nassor Cardoso" userId="44c3dbdf-4db9-4bad-95b4-d75aae3d1257" providerId="ADAL" clId="{6E4A74AF-3CF2-4FE5-BA71-55FF5AC992C5}" dt="2019-05-12T18:47:08.199" v="7875" actId="1076"/>
        <pc:sldMkLst>
          <pc:docMk/>
          <pc:sldMk cId="671420134" sldId="457"/>
        </pc:sldMkLst>
        <pc:spChg chg="del">
          <ac:chgData name="Gerson Nassor Cardoso" userId="44c3dbdf-4db9-4bad-95b4-d75aae3d1257" providerId="ADAL" clId="{6E4A74AF-3CF2-4FE5-BA71-55FF5AC992C5}" dt="2019-05-12T17:49:50.060" v="6974" actId="478"/>
          <ac:spMkLst>
            <pc:docMk/>
            <pc:sldMk cId="671420134" sldId="457"/>
            <ac:spMk id="2" creationId="{520805F6-AFD9-4D56-B407-E4C09974DA60}"/>
          </ac:spMkLst>
        </pc:spChg>
        <pc:spChg chg="del">
          <ac:chgData name="Gerson Nassor Cardoso" userId="44c3dbdf-4db9-4bad-95b4-d75aae3d1257" providerId="ADAL" clId="{6E4A74AF-3CF2-4FE5-BA71-55FF5AC992C5}" dt="2019-05-12T17:49:52.247" v="6975" actId="478"/>
          <ac:spMkLst>
            <pc:docMk/>
            <pc:sldMk cId="671420134" sldId="457"/>
            <ac:spMk id="3" creationId="{5B906690-BB11-4060-BCD6-B187BC3A3B80}"/>
          </ac:spMkLst>
        </pc:spChg>
        <pc:spChg chg="add del">
          <ac:chgData name="Gerson Nassor Cardoso" userId="44c3dbdf-4db9-4bad-95b4-d75aae3d1257" providerId="ADAL" clId="{6E4A74AF-3CF2-4FE5-BA71-55FF5AC992C5}" dt="2019-05-12T17:51:50.893" v="6977"/>
          <ac:spMkLst>
            <pc:docMk/>
            <pc:sldMk cId="671420134" sldId="457"/>
            <ac:spMk id="4" creationId="{27A864B5-9B4A-4413-9677-9F827D66EF75}"/>
          </ac:spMkLst>
        </pc:spChg>
        <pc:spChg chg="add del mod">
          <ac:chgData name="Gerson Nassor Cardoso" userId="44c3dbdf-4db9-4bad-95b4-d75aae3d1257" providerId="ADAL" clId="{6E4A74AF-3CF2-4FE5-BA71-55FF5AC992C5}" dt="2019-05-12T17:56:41.650" v="7030" actId="478"/>
          <ac:spMkLst>
            <pc:docMk/>
            <pc:sldMk cId="671420134" sldId="457"/>
            <ac:spMk id="6" creationId="{76B0FC66-C3D5-4005-ABA6-701499825FE0}"/>
          </ac:spMkLst>
        </pc:spChg>
        <pc:graphicFrameChg chg="add del mod modGraphic">
          <ac:chgData name="Gerson Nassor Cardoso" userId="44c3dbdf-4db9-4bad-95b4-d75aae3d1257" providerId="ADAL" clId="{6E4A74AF-3CF2-4FE5-BA71-55FF5AC992C5}" dt="2019-05-12T18:00:57.754" v="7057" actId="478"/>
          <ac:graphicFrameMkLst>
            <pc:docMk/>
            <pc:sldMk cId="671420134" sldId="457"/>
            <ac:graphicFrameMk id="5" creationId="{366C6724-8A8D-4DC7-B771-FD65F5C9EC70}"/>
          </ac:graphicFrameMkLst>
        </pc:graphicFrameChg>
        <pc:graphicFrameChg chg="add del mod modGraphic">
          <ac:chgData name="Gerson Nassor Cardoso" userId="44c3dbdf-4db9-4bad-95b4-d75aae3d1257" providerId="ADAL" clId="{6E4A74AF-3CF2-4FE5-BA71-55FF5AC992C5}" dt="2019-05-12T18:47:05.527" v="7873" actId="478"/>
          <ac:graphicFrameMkLst>
            <pc:docMk/>
            <pc:sldMk cId="671420134" sldId="457"/>
            <ac:graphicFrameMk id="9" creationId="{37452D33-FE0A-4114-AA80-7C704ED661AD}"/>
          </ac:graphicFrameMkLst>
        </pc:graphicFrameChg>
        <pc:picChg chg="add del mod">
          <ac:chgData name="Gerson Nassor Cardoso" userId="44c3dbdf-4db9-4bad-95b4-d75aae3d1257" providerId="ADAL" clId="{6E4A74AF-3CF2-4FE5-BA71-55FF5AC992C5}" dt="2019-05-12T18:00:47.864" v="7047"/>
          <ac:picMkLst>
            <pc:docMk/>
            <pc:sldMk cId="671420134" sldId="457"/>
            <ac:picMk id="7" creationId="{D16814EB-742B-43A1-B510-61A212D0F37C}"/>
          </ac:picMkLst>
        </pc:picChg>
        <pc:picChg chg="add del mod modCrop">
          <ac:chgData name="Gerson Nassor Cardoso" userId="44c3dbdf-4db9-4bad-95b4-d75aae3d1257" providerId="ADAL" clId="{6E4A74AF-3CF2-4FE5-BA71-55FF5AC992C5}" dt="2019-05-12T18:08:11.852" v="7225"/>
          <ac:picMkLst>
            <pc:docMk/>
            <pc:sldMk cId="671420134" sldId="457"/>
            <ac:picMk id="8" creationId="{D1EAB443-8FB6-45B5-9639-25EDE40ABF18}"/>
          </ac:picMkLst>
        </pc:picChg>
        <pc:picChg chg="add mod">
          <ac:chgData name="Gerson Nassor Cardoso" userId="44c3dbdf-4db9-4bad-95b4-d75aae3d1257" providerId="ADAL" clId="{6E4A74AF-3CF2-4FE5-BA71-55FF5AC992C5}" dt="2019-05-12T18:47:08.199" v="7875" actId="1076"/>
          <ac:picMkLst>
            <pc:docMk/>
            <pc:sldMk cId="671420134" sldId="457"/>
            <ac:picMk id="10" creationId="{A0CAB926-08AE-42BE-8883-C016DF6EB657}"/>
          </ac:picMkLst>
        </pc:picChg>
      </pc:sldChg>
      <pc:sldChg chg="addSp delSp modSp add mod ord">
        <pc:chgData name="Gerson Nassor Cardoso" userId="44c3dbdf-4db9-4bad-95b4-d75aae3d1257" providerId="ADAL" clId="{6E4A74AF-3CF2-4FE5-BA71-55FF5AC992C5}" dt="2019-05-12T19:13:20.560" v="8101" actId="27918"/>
        <pc:sldMkLst>
          <pc:docMk/>
          <pc:sldMk cId="3613723626" sldId="458"/>
        </pc:sldMkLst>
        <pc:spChg chg="del">
          <ac:chgData name="Gerson Nassor Cardoso" userId="44c3dbdf-4db9-4bad-95b4-d75aae3d1257" providerId="ADAL" clId="{6E4A74AF-3CF2-4FE5-BA71-55FF5AC992C5}" dt="2019-05-12T18:03:54.474" v="7064" actId="478"/>
          <ac:spMkLst>
            <pc:docMk/>
            <pc:sldMk cId="3613723626" sldId="458"/>
            <ac:spMk id="2" creationId="{B1459BB8-861A-4C9B-A5A1-3DDF0319706F}"/>
          </ac:spMkLst>
        </pc:spChg>
        <pc:spChg chg="del">
          <ac:chgData name="Gerson Nassor Cardoso" userId="44c3dbdf-4db9-4bad-95b4-d75aae3d1257" providerId="ADAL" clId="{6E4A74AF-3CF2-4FE5-BA71-55FF5AC992C5}" dt="2019-05-12T18:03:56.395" v="7065" actId="478"/>
          <ac:spMkLst>
            <pc:docMk/>
            <pc:sldMk cId="3613723626" sldId="458"/>
            <ac:spMk id="3" creationId="{4778B608-45F0-456E-8DCB-1D6CB692E60E}"/>
          </ac:spMkLst>
        </pc:spChg>
        <pc:graphicFrameChg chg="add mod">
          <ac:chgData name="Gerson Nassor Cardoso" userId="44c3dbdf-4db9-4bad-95b4-d75aae3d1257" providerId="ADAL" clId="{6E4A74AF-3CF2-4FE5-BA71-55FF5AC992C5}" dt="2019-05-12T18:04:05.757" v="7069" actId="1076"/>
          <ac:graphicFrameMkLst>
            <pc:docMk/>
            <pc:sldMk cId="3613723626" sldId="458"/>
            <ac:graphicFrameMk id="4" creationId="{B991B605-3EE3-4BE3-9A9C-05E604CB691A}"/>
          </ac:graphicFrameMkLst>
        </pc:graphicFrameChg>
      </pc:sldChg>
      <pc:sldChg chg="addSp delSp modSp add mod ord setBg">
        <pc:chgData name="Gerson Nassor Cardoso" userId="44c3dbdf-4db9-4bad-95b4-d75aae3d1257" providerId="ADAL" clId="{6E4A74AF-3CF2-4FE5-BA71-55FF5AC992C5}" dt="2019-05-12T19:11:55.911" v="8100" actId="27918"/>
        <pc:sldMkLst>
          <pc:docMk/>
          <pc:sldMk cId="2687460191" sldId="459"/>
        </pc:sldMkLst>
        <pc:spChg chg="del">
          <ac:chgData name="Gerson Nassor Cardoso" userId="44c3dbdf-4db9-4bad-95b4-d75aae3d1257" providerId="ADAL" clId="{6E4A74AF-3CF2-4FE5-BA71-55FF5AC992C5}" dt="2019-05-12T18:07:50.719" v="7220" actId="478"/>
          <ac:spMkLst>
            <pc:docMk/>
            <pc:sldMk cId="2687460191" sldId="459"/>
            <ac:spMk id="2" creationId="{69B48086-BD8F-4675-BB26-76B13F87B79B}"/>
          </ac:spMkLst>
        </pc:spChg>
        <pc:spChg chg="mod ord">
          <ac:chgData name="Gerson Nassor Cardoso" userId="44c3dbdf-4db9-4bad-95b4-d75aae3d1257" providerId="ADAL" clId="{6E4A74AF-3CF2-4FE5-BA71-55FF5AC992C5}" dt="2019-05-12T18:08:57.110" v="7248" actId="26606"/>
          <ac:spMkLst>
            <pc:docMk/>
            <pc:sldMk cId="2687460191" sldId="459"/>
            <ac:spMk id="3" creationId="{49BFA9CD-A496-4AA5-83CA-E506D2CA78F9}"/>
          </ac:spMkLst>
        </pc:spChg>
        <pc:spChg chg="del">
          <ac:chgData name="Gerson Nassor Cardoso" userId="44c3dbdf-4db9-4bad-95b4-d75aae3d1257" providerId="ADAL" clId="{6E4A74AF-3CF2-4FE5-BA71-55FF5AC992C5}" dt="2019-05-12T18:07:48.077" v="7219" actId="478"/>
          <ac:spMkLst>
            <pc:docMk/>
            <pc:sldMk cId="2687460191" sldId="459"/>
            <ac:spMk id="7" creationId="{F4D21081-4A43-4D1E-AD45-A34CAF1A3CF1}"/>
          </ac:spMkLst>
        </pc:spChg>
        <pc:spChg chg="add del">
          <ac:chgData name="Gerson Nassor Cardoso" userId="44c3dbdf-4db9-4bad-95b4-d75aae3d1257" providerId="ADAL" clId="{6E4A74AF-3CF2-4FE5-BA71-55FF5AC992C5}" dt="2019-05-12T18:08:23.918" v="7230" actId="26606"/>
          <ac:spMkLst>
            <pc:docMk/>
            <pc:sldMk cId="2687460191" sldId="459"/>
            <ac:spMk id="10" creationId="{C607803A-4E99-444E-94F7-8785CDDF5849}"/>
          </ac:spMkLst>
        </pc:spChg>
        <pc:spChg chg="add del">
          <ac:chgData name="Gerson Nassor Cardoso" userId="44c3dbdf-4db9-4bad-95b4-d75aae3d1257" providerId="ADAL" clId="{6E4A74AF-3CF2-4FE5-BA71-55FF5AC992C5}" dt="2019-05-12T18:08:23.918" v="7230" actId="26606"/>
          <ac:spMkLst>
            <pc:docMk/>
            <pc:sldMk cId="2687460191" sldId="459"/>
            <ac:spMk id="12" creationId="{2989BE6A-C309-418E-8ADD-1616A980570D}"/>
          </ac:spMkLst>
        </pc:spChg>
        <pc:spChg chg="add del">
          <ac:chgData name="Gerson Nassor Cardoso" userId="44c3dbdf-4db9-4bad-95b4-d75aae3d1257" providerId="ADAL" clId="{6E4A74AF-3CF2-4FE5-BA71-55FF5AC992C5}" dt="2019-05-12T18:08:57.110" v="7248" actId="26606"/>
          <ac:spMkLst>
            <pc:docMk/>
            <pc:sldMk cId="2687460191" sldId="459"/>
            <ac:spMk id="14" creationId="{867D4867-5BA7-4462-B2F6-A23F4A622AA7}"/>
          </ac:spMkLst>
        </pc:spChg>
        <pc:spChg chg="add del">
          <ac:chgData name="Gerson Nassor Cardoso" userId="44c3dbdf-4db9-4bad-95b4-d75aae3d1257" providerId="ADAL" clId="{6E4A74AF-3CF2-4FE5-BA71-55FF5AC992C5}" dt="2019-05-12T18:08:55.375" v="7244" actId="26606"/>
          <ac:spMkLst>
            <pc:docMk/>
            <pc:sldMk cId="2687460191" sldId="459"/>
            <ac:spMk id="19" creationId="{3CD9DF72-87A3-404E-A828-84CBF11A8303}"/>
          </ac:spMkLst>
        </pc:spChg>
        <pc:spChg chg="add del">
          <ac:chgData name="Gerson Nassor Cardoso" userId="44c3dbdf-4db9-4bad-95b4-d75aae3d1257" providerId="ADAL" clId="{6E4A74AF-3CF2-4FE5-BA71-55FF5AC992C5}" dt="2019-05-12T18:08:54.532" v="7242" actId="26606"/>
          <ac:spMkLst>
            <pc:docMk/>
            <pc:sldMk cId="2687460191" sldId="459"/>
            <ac:spMk id="26" creationId="{E862BE82-D00D-42C1-BF16-93AA37870C32}"/>
          </ac:spMkLst>
        </pc:spChg>
        <pc:spChg chg="add del">
          <ac:chgData name="Gerson Nassor Cardoso" userId="44c3dbdf-4db9-4bad-95b4-d75aae3d1257" providerId="ADAL" clId="{6E4A74AF-3CF2-4FE5-BA71-55FF5AC992C5}" dt="2019-05-12T18:08:54.532" v="7242" actId="26606"/>
          <ac:spMkLst>
            <pc:docMk/>
            <pc:sldMk cId="2687460191" sldId="459"/>
            <ac:spMk id="28" creationId="{F6D92C2D-1D3D-4974-918C-06579FB354A9}"/>
          </ac:spMkLst>
        </pc:spChg>
        <pc:graphicFrameChg chg="add mod">
          <ac:chgData name="Gerson Nassor Cardoso" userId="44c3dbdf-4db9-4bad-95b4-d75aae3d1257" providerId="ADAL" clId="{6E4A74AF-3CF2-4FE5-BA71-55FF5AC992C5}" dt="2019-05-12T18:10:15.081" v="7255" actId="14100"/>
          <ac:graphicFrameMkLst>
            <pc:docMk/>
            <pc:sldMk cId="2687460191" sldId="459"/>
            <ac:graphicFrameMk id="13" creationId="{366C6724-8A8D-4DC7-B771-FD65F5C9EC70}"/>
          </ac:graphicFrameMkLst>
        </pc:graphicFrameChg>
        <pc:picChg chg="add del mod">
          <ac:chgData name="Gerson Nassor Cardoso" userId="44c3dbdf-4db9-4bad-95b4-d75aae3d1257" providerId="ADAL" clId="{6E4A74AF-3CF2-4FE5-BA71-55FF5AC992C5}" dt="2019-05-12T18:10:06.985" v="7252" actId="478"/>
          <ac:picMkLst>
            <pc:docMk/>
            <pc:sldMk cId="2687460191" sldId="459"/>
            <ac:picMk id="5" creationId="{59799F21-0760-4A5A-8B54-9FC2CFC62B39}"/>
          </ac:picMkLst>
        </pc:picChg>
        <pc:cxnChg chg="add del">
          <ac:chgData name="Gerson Nassor Cardoso" userId="44c3dbdf-4db9-4bad-95b4-d75aae3d1257" providerId="ADAL" clId="{6E4A74AF-3CF2-4FE5-BA71-55FF5AC992C5}" dt="2019-05-12T18:08:55.375" v="7244" actId="26606"/>
          <ac:cxnSpMkLst>
            <pc:docMk/>
            <pc:sldMk cId="2687460191" sldId="459"/>
            <ac:cxnSpMk id="21" creationId="{20E3A342-4D61-4E3F-AF90-1AB42AEB96CC}"/>
          </ac:cxnSpMkLst>
        </pc:cxnChg>
      </pc:sldChg>
      <pc:sldChg chg="addSp modSp add modNotes">
        <pc:chgData name="Gerson Nassor Cardoso" userId="44c3dbdf-4db9-4bad-95b4-d75aae3d1257" providerId="ADAL" clId="{6E4A74AF-3CF2-4FE5-BA71-55FF5AC992C5}" dt="2019-05-12T19:18:39.697" v="8194"/>
        <pc:sldMkLst>
          <pc:docMk/>
          <pc:sldMk cId="962314783" sldId="460"/>
        </pc:sldMkLst>
        <pc:picChg chg="add mod">
          <ac:chgData name="Gerson Nassor Cardoso" userId="44c3dbdf-4db9-4bad-95b4-d75aae3d1257" providerId="ADAL" clId="{6E4A74AF-3CF2-4FE5-BA71-55FF5AC992C5}" dt="2019-05-12T19:18:39.697" v="8194"/>
          <ac:picMkLst>
            <pc:docMk/>
            <pc:sldMk cId="962314783" sldId="460"/>
            <ac:picMk id="3" creationId="{4AC84833-C172-4E5E-A30D-AA77FFA7D000}"/>
          </ac:picMkLst>
        </pc:picChg>
      </pc:sldChg>
      <pc:sldChg chg="addSp delSp modSp add">
        <pc:chgData name="Gerson Nassor Cardoso" userId="44c3dbdf-4db9-4bad-95b4-d75aae3d1257" providerId="ADAL" clId="{6E4A74AF-3CF2-4FE5-BA71-55FF5AC992C5}" dt="2019-05-12T18:51:43.449" v="7899" actId="20577"/>
        <pc:sldMkLst>
          <pc:docMk/>
          <pc:sldMk cId="161753708" sldId="461"/>
        </pc:sldMkLst>
        <pc:spChg chg="del">
          <ac:chgData name="Gerson Nassor Cardoso" userId="44c3dbdf-4db9-4bad-95b4-d75aae3d1257" providerId="ADAL" clId="{6E4A74AF-3CF2-4FE5-BA71-55FF5AC992C5}" dt="2019-05-12T18:23:47.116" v="7537" actId="478"/>
          <ac:spMkLst>
            <pc:docMk/>
            <pc:sldMk cId="161753708" sldId="461"/>
            <ac:spMk id="2" creationId="{69B48086-BD8F-4675-BB26-76B13F87B79B}"/>
          </ac:spMkLst>
        </pc:spChg>
        <pc:spChg chg="mod">
          <ac:chgData name="Gerson Nassor Cardoso" userId="44c3dbdf-4db9-4bad-95b4-d75aae3d1257" providerId="ADAL" clId="{6E4A74AF-3CF2-4FE5-BA71-55FF5AC992C5}" dt="2019-05-12T18:51:43.449" v="7899" actId="20577"/>
          <ac:spMkLst>
            <pc:docMk/>
            <pc:sldMk cId="161753708" sldId="461"/>
            <ac:spMk id="3" creationId="{49BFA9CD-A496-4AA5-83CA-E506D2CA78F9}"/>
          </ac:spMkLst>
        </pc:spChg>
        <pc:spChg chg="add del mod">
          <ac:chgData name="Gerson Nassor Cardoso" userId="44c3dbdf-4db9-4bad-95b4-d75aae3d1257" providerId="ADAL" clId="{6E4A74AF-3CF2-4FE5-BA71-55FF5AC992C5}" dt="2019-05-12T18:24:37.943" v="7550"/>
          <ac:spMkLst>
            <pc:docMk/>
            <pc:sldMk cId="161753708" sldId="461"/>
            <ac:spMk id="4" creationId="{712F1DD3-9988-4FCC-A227-6A315135CACC}"/>
          </ac:spMkLst>
        </pc:spChg>
        <pc:spChg chg="del">
          <ac:chgData name="Gerson Nassor Cardoso" userId="44c3dbdf-4db9-4bad-95b4-d75aae3d1257" providerId="ADAL" clId="{6E4A74AF-3CF2-4FE5-BA71-55FF5AC992C5}" dt="2019-05-12T18:23:50.306" v="7538" actId="478"/>
          <ac:spMkLst>
            <pc:docMk/>
            <pc:sldMk cId="161753708" sldId="461"/>
            <ac:spMk id="7" creationId="{F4D21081-4A43-4D1E-AD45-A34CAF1A3CF1}"/>
          </ac:spMkLst>
        </pc:spChg>
      </pc:sldChg>
      <pc:sldChg chg="addSp delSp modSp add mod">
        <pc:chgData name="Gerson Nassor Cardoso" userId="44c3dbdf-4db9-4bad-95b4-d75aae3d1257" providerId="ADAL" clId="{6E4A74AF-3CF2-4FE5-BA71-55FF5AC992C5}" dt="2019-05-12T18:53:13.363" v="7936" actId="27918"/>
        <pc:sldMkLst>
          <pc:docMk/>
          <pc:sldMk cId="2449047381" sldId="462"/>
        </pc:sldMkLst>
        <pc:spChg chg="del">
          <ac:chgData name="Gerson Nassor Cardoso" userId="44c3dbdf-4db9-4bad-95b4-d75aae3d1257" providerId="ADAL" clId="{6E4A74AF-3CF2-4FE5-BA71-55FF5AC992C5}" dt="2019-05-12T18:45:40.882" v="7854" actId="478"/>
          <ac:spMkLst>
            <pc:docMk/>
            <pc:sldMk cId="2449047381" sldId="462"/>
            <ac:spMk id="2" creationId="{0C763EB3-969F-4352-AF62-7A7892D0C952}"/>
          </ac:spMkLst>
        </pc:spChg>
        <pc:spChg chg="del">
          <ac:chgData name="Gerson Nassor Cardoso" userId="44c3dbdf-4db9-4bad-95b4-d75aae3d1257" providerId="ADAL" clId="{6E4A74AF-3CF2-4FE5-BA71-55FF5AC992C5}" dt="2019-05-12T18:45:42.929" v="7855" actId="478"/>
          <ac:spMkLst>
            <pc:docMk/>
            <pc:sldMk cId="2449047381" sldId="462"/>
            <ac:spMk id="3" creationId="{7C99D8FD-ED5C-41CA-BBB2-69BFE91B4942}"/>
          </ac:spMkLst>
        </pc:spChg>
        <pc:graphicFrameChg chg="add del mod modGraphic">
          <ac:chgData name="Gerson Nassor Cardoso" userId="44c3dbdf-4db9-4bad-95b4-d75aae3d1257" providerId="ADAL" clId="{6E4A74AF-3CF2-4FE5-BA71-55FF5AC992C5}" dt="2019-05-12T18:47:16.153" v="7877"/>
          <ac:graphicFrameMkLst>
            <pc:docMk/>
            <pc:sldMk cId="2449047381" sldId="462"/>
            <ac:graphicFrameMk id="4" creationId="{E9AE55A2-8D65-469D-87E9-5603AA05BB9E}"/>
          </ac:graphicFrameMkLst>
        </pc:graphicFrameChg>
      </pc:sldChg>
      <pc:sldChg chg="addSp delSp modSp add ord">
        <pc:chgData name="Gerson Nassor Cardoso" userId="44c3dbdf-4db9-4bad-95b4-d75aae3d1257" providerId="ADAL" clId="{6E4A74AF-3CF2-4FE5-BA71-55FF5AC992C5}" dt="2019-05-12T18:52:10.077" v="7932"/>
        <pc:sldMkLst>
          <pc:docMk/>
          <pc:sldMk cId="1499612437" sldId="463"/>
        </pc:sldMkLst>
        <pc:spChg chg="del">
          <ac:chgData name="Gerson Nassor Cardoso" userId="44c3dbdf-4db9-4bad-95b4-d75aae3d1257" providerId="ADAL" clId="{6E4A74AF-3CF2-4FE5-BA71-55FF5AC992C5}" dt="2019-05-12T18:51:08.713" v="7892" actId="478"/>
          <ac:spMkLst>
            <pc:docMk/>
            <pc:sldMk cId="1499612437" sldId="463"/>
            <ac:spMk id="2" creationId="{38E64C61-3EEB-40CB-A49C-E936DBCCCCF0}"/>
          </ac:spMkLst>
        </pc:spChg>
        <pc:spChg chg="del">
          <ac:chgData name="Gerson Nassor Cardoso" userId="44c3dbdf-4db9-4bad-95b4-d75aae3d1257" providerId="ADAL" clId="{6E4A74AF-3CF2-4FE5-BA71-55FF5AC992C5}" dt="2019-05-12T18:51:11.136" v="7893" actId="478"/>
          <ac:spMkLst>
            <pc:docMk/>
            <pc:sldMk cId="1499612437" sldId="463"/>
            <ac:spMk id="3" creationId="{9CCF725D-80EF-4877-BF65-3BFD515731C6}"/>
          </ac:spMkLst>
        </pc:spChg>
        <pc:graphicFrameChg chg="add mod modGraphic">
          <ac:chgData name="Gerson Nassor Cardoso" userId="44c3dbdf-4db9-4bad-95b4-d75aae3d1257" providerId="ADAL" clId="{6E4A74AF-3CF2-4FE5-BA71-55FF5AC992C5}" dt="2019-05-12T18:51:59.357" v="7930" actId="20577"/>
          <ac:graphicFrameMkLst>
            <pc:docMk/>
            <pc:sldMk cId="1499612437" sldId="463"/>
            <ac:graphicFrameMk id="4" creationId="{1104E52C-50A3-4955-92C5-FD1A55C16EA6}"/>
          </ac:graphicFrameMkLst>
        </pc:graphicFrameChg>
      </pc:sldChg>
      <pc:sldChg chg="addSp delSp modSp add mod">
        <pc:chgData name="Gerson Nassor Cardoso" userId="44c3dbdf-4db9-4bad-95b4-d75aae3d1257" providerId="ADAL" clId="{6E4A74AF-3CF2-4FE5-BA71-55FF5AC992C5}" dt="2019-05-12T19:16:00.207" v="8139" actId="20577"/>
        <pc:sldMkLst>
          <pc:docMk/>
          <pc:sldMk cId="412902343" sldId="464"/>
        </pc:sldMkLst>
        <pc:spChg chg="del">
          <ac:chgData name="Gerson Nassor Cardoso" userId="44c3dbdf-4db9-4bad-95b4-d75aae3d1257" providerId="ADAL" clId="{6E4A74AF-3CF2-4FE5-BA71-55FF5AC992C5}" dt="2019-05-12T18:57:04.710" v="7940" actId="478"/>
          <ac:spMkLst>
            <pc:docMk/>
            <pc:sldMk cId="412902343" sldId="464"/>
            <ac:spMk id="2" creationId="{80E6A003-39F9-40E9-AFF9-9F4289591948}"/>
          </ac:spMkLst>
        </pc:spChg>
        <pc:spChg chg="del">
          <ac:chgData name="Gerson Nassor Cardoso" userId="44c3dbdf-4db9-4bad-95b4-d75aae3d1257" providerId="ADAL" clId="{6E4A74AF-3CF2-4FE5-BA71-55FF5AC992C5}" dt="2019-05-12T18:57:10.148" v="7944" actId="478"/>
          <ac:spMkLst>
            <pc:docMk/>
            <pc:sldMk cId="412902343" sldId="464"/>
            <ac:spMk id="3" creationId="{8F2A6DA1-7B67-491B-9244-B715284C6F65}"/>
          </ac:spMkLst>
        </pc:spChg>
        <pc:spChg chg="add del mod">
          <ac:chgData name="Gerson Nassor Cardoso" userId="44c3dbdf-4db9-4bad-95b4-d75aae3d1257" providerId="ADAL" clId="{6E4A74AF-3CF2-4FE5-BA71-55FF5AC992C5}" dt="2019-05-12T19:04:09.885" v="8084" actId="478"/>
          <ac:spMkLst>
            <pc:docMk/>
            <pc:sldMk cId="412902343" sldId="464"/>
            <ac:spMk id="6" creationId="{F6C7A8AA-9771-41B6-A433-487DC3098A66}"/>
          </ac:spMkLst>
        </pc:spChg>
        <pc:spChg chg="add mod">
          <ac:chgData name="Gerson Nassor Cardoso" userId="44c3dbdf-4db9-4bad-95b4-d75aae3d1257" providerId="ADAL" clId="{6E4A74AF-3CF2-4FE5-BA71-55FF5AC992C5}" dt="2019-05-12T19:16:00.207" v="8139" actId="20577"/>
          <ac:spMkLst>
            <pc:docMk/>
            <pc:sldMk cId="412902343" sldId="464"/>
            <ac:spMk id="7" creationId="{A47913B6-9351-4B14-AB92-56680FCE9C98}"/>
          </ac:spMkLst>
        </pc:spChg>
        <pc:grpChg chg="add mod">
          <ac:chgData name="Gerson Nassor Cardoso" userId="44c3dbdf-4db9-4bad-95b4-d75aae3d1257" providerId="ADAL" clId="{6E4A74AF-3CF2-4FE5-BA71-55FF5AC992C5}" dt="2019-05-12T19:04:55.507" v="8089" actId="164"/>
          <ac:grpSpMkLst>
            <pc:docMk/>
            <pc:sldMk cId="412902343" sldId="464"/>
            <ac:grpSpMk id="8" creationId="{0610CEB8-7EFF-406B-8C7B-E854B38126D6}"/>
          </ac:grpSpMkLst>
        </pc:grpChg>
        <pc:graphicFrameChg chg="add del">
          <ac:chgData name="Gerson Nassor Cardoso" userId="44c3dbdf-4db9-4bad-95b4-d75aae3d1257" providerId="ADAL" clId="{6E4A74AF-3CF2-4FE5-BA71-55FF5AC992C5}" dt="2019-05-12T18:57:07.867" v="7941" actId="478"/>
          <ac:graphicFrameMkLst>
            <pc:docMk/>
            <pc:sldMk cId="412902343" sldId="464"/>
            <ac:graphicFrameMk id="4" creationId="{607202BC-5DC0-410E-8A6A-6DFB88F764BF}"/>
          </ac:graphicFrameMkLst>
        </pc:graphicFrameChg>
        <pc:graphicFrameChg chg="add del mod modGraphic">
          <ac:chgData name="Gerson Nassor Cardoso" userId="44c3dbdf-4db9-4bad-95b4-d75aae3d1257" providerId="ADAL" clId="{6E4A74AF-3CF2-4FE5-BA71-55FF5AC992C5}" dt="2019-05-12T19:15:07.115" v="8116" actId="14100"/>
          <ac:graphicFrameMkLst>
            <pc:docMk/>
            <pc:sldMk cId="412902343" sldId="464"/>
            <ac:graphicFrameMk id="5" creationId="{607202BC-5DC0-410E-8A6A-6DFB88F764BF}"/>
          </ac:graphicFrameMkLst>
        </pc:graphicFrameChg>
      </pc:sldChg>
      <pc:sldChg chg="addSp delSp modSp add mod setBg">
        <pc:chgData name="Gerson Nassor Cardoso" userId="44c3dbdf-4db9-4bad-95b4-d75aae3d1257" providerId="ADAL" clId="{6E4A74AF-3CF2-4FE5-BA71-55FF5AC992C5}" dt="2019-05-12T19:03:22.595" v="8083" actId="1076"/>
        <pc:sldMkLst>
          <pc:docMk/>
          <pc:sldMk cId="1832192402" sldId="465"/>
        </pc:sldMkLst>
        <pc:spChg chg="add del">
          <ac:chgData name="Gerson Nassor Cardoso" userId="44c3dbdf-4db9-4bad-95b4-d75aae3d1257" providerId="ADAL" clId="{6E4A74AF-3CF2-4FE5-BA71-55FF5AC992C5}" dt="2019-05-12T19:01:49.784" v="8071" actId="478"/>
          <ac:spMkLst>
            <pc:docMk/>
            <pc:sldMk cId="1832192402" sldId="465"/>
            <ac:spMk id="2" creationId="{83A57BAE-AC41-4381-A2E6-E88718B1BBE8}"/>
          </ac:spMkLst>
        </pc:spChg>
        <pc:spChg chg="del">
          <ac:chgData name="Gerson Nassor Cardoso" userId="44c3dbdf-4db9-4bad-95b4-d75aae3d1257" providerId="ADAL" clId="{6E4A74AF-3CF2-4FE5-BA71-55FF5AC992C5}" dt="2019-05-12T19:01:35.280" v="8068"/>
          <ac:spMkLst>
            <pc:docMk/>
            <pc:sldMk cId="1832192402" sldId="465"/>
            <ac:spMk id="3" creationId="{87313C6E-0ABD-403C-838A-FB33059D195F}"/>
          </ac:spMkLst>
        </pc:spChg>
        <pc:picChg chg="add mod">
          <ac:chgData name="Gerson Nassor Cardoso" userId="44c3dbdf-4db9-4bad-95b4-d75aae3d1257" providerId="ADAL" clId="{6E4A74AF-3CF2-4FE5-BA71-55FF5AC992C5}" dt="2019-05-12T19:03:22.595" v="8083" actId="1076"/>
          <ac:picMkLst>
            <pc:docMk/>
            <pc:sldMk cId="1832192402" sldId="465"/>
            <ac:picMk id="5" creationId="{B84C9B98-88D7-4510-85A6-992228C1038B}"/>
          </ac:picMkLst>
        </pc:picChg>
      </pc:sldChg>
      <pc:sldChg chg="addSp delSp modSp add mod setBg">
        <pc:chgData name="Gerson Nassor Cardoso" userId="44c3dbdf-4db9-4bad-95b4-d75aae3d1257" providerId="ADAL" clId="{6E4A74AF-3CF2-4FE5-BA71-55FF5AC992C5}" dt="2019-05-12T19:18:16.779" v="8182" actId="14100"/>
        <pc:sldMkLst>
          <pc:docMk/>
          <pc:sldMk cId="4096768019" sldId="466"/>
        </pc:sldMkLst>
        <pc:spChg chg="del">
          <ac:chgData name="Gerson Nassor Cardoso" userId="44c3dbdf-4db9-4bad-95b4-d75aae3d1257" providerId="ADAL" clId="{6E4A74AF-3CF2-4FE5-BA71-55FF5AC992C5}" dt="2019-05-12T19:08:47.468" v="8096" actId="478"/>
          <ac:spMkLst>
            <pc:docMk/>
            <pc:sldMk cId="4096768019" sldId="466"/>
            <ac:spMk id="2" creationId="{62CBF86E-E5C3-4640-9612-9DB1DB09B769}"/>
          </ac:spMkLst>
        </pc:spChg>
        <pc:spChg chg="del">
          <ac:chgData name="Gerson Nassor Cardoso" userId="44c3dbdf-4db9-4bad-95b4-d75aae3d1257" providerId="ADAL" clId="{6E4A74AF-3CF2-4FE5-BA71-55FF5AC992C5}" dt="2019-05-12T19:08:45.546" v="8095" actId="478"/>
          <ac:spMkLst>
            <pc:docMk/>
            <pc:sldMk cId="4096768019" sldId="466"/>
            <ac:spMk id="3" creationId="{99B1A147-0291-4B11-B5F9-4ECB2F01549E}"/>
          </ac:spMkLst>
        </pc:spChg>
        <pc:graphicFrameChg chg="add del mod modGraphic">
          <ac:chgData name="Gerson Nassor Cardoso" userId="44c3dbdf-4db9-4bad-95b4-d75aae3d1257" providerId="ADAL" clId="{6E4A74AF-3CF2-4FE5-BA71-55FF5AC992C5}" dt="2019-05-12T19:17:43.299" v="8172" actId="478"/>
          <ac:graphicFrameMkLst>
            <pc:docMk/>
            <pc:sldMk cId="4096768019" sldId="466"/>
            <ac:graphicFrameMk id="4" creationId="{20B64C27-30EE-4AE3-B05D-3ED8E36522B2}"/>
          </ac:graphicFrameMkLst>
        </pc:graphicFrameChg>
        <pc:picChg chg="add mod modCrop">
          <ac:chgData name="Gerson Nassor Cardoso" userId="44c3dbdf-4db9-4bad-95b4-d75aae3d1257" providerId="ADAL" clId="{6E4A74AF-3CF2-4FE5-BA71-55FF5AC992C5}" dt="2019-05-12T19:18:16.779" v="8182" actId="14100"/>
          <ac:picMkLst>
            <pc:docMk/>
            <pc:sldMk cId="4096768019" sldId="466"/>
            <ac:picMk id="5" creationId="{C45FF95A-5C26-4413-8659-2DFD79948E0A}"/>
          </ac:picMkLst>
        </pc:picChg>
      </pc:sldChg>
    </pc:docChg>
  </pc:docChgLst>
  <pc:docChgLst>
    <pc:chgData name="Gerson Nassor Cardoso" userId="44c3dbdf-4db9-4bad-95b4-d75aae3d1257" providerId="ADAL" clId="{EBDE430C-1BD6-4AE4-8599-DBCC65B43F38}"/>
    <pc:docChg chg="undo custSel addSld delSld modSld">
      <pc:chgData name="Gerson Nassor Cardoso" userId="44c3dbdf-4db9-4bad-95b4-d75aae3d1257" providerId="ADAL" clId="{EBDE430C-1BD6-4AE4-8599-DBCC65B43F38}" dt="2019-05-19T20:49:40.775" v="812" actId="20577"/>
      <pc:docMkLst>
        <pc:docMk/>
      </pc:docMkLst>
      <pc:sldChg chg="del">
        <pc:chgData name="Gerson Nassor Cardoso" userId="44c3dbdf-4db9-4bad-95b4-d75aae3d1257" providerId="ADAL" clId="{EBDE430C-1BD6-4AE4-8599-DBCC65B43F38}" dt="2019-05-19T20:32:16.753" v="0" actId="2696"/>
        <pc:sldMkLst>
          <pc:docMk/>
          <pc:sldMk cId="35162194" sldId="439"/>
        </pc:sldMkLst>
      </pc:sldChg>
      <pc:sldChg chg="del">
        <pc:chgData name="Gerson Nassor Cardoso" userId="44c3dbdf-4db9-4bad-95b4-d75aae3d1257" providerId="ADAL" clId="{EBDE430C-1BD6-4AE4-8599-DBCC65B43F38}" dt="2019-05-19T20:32:17.338" v="1" actId="2696"/>
        <pc:sldMkLst>
          <pc:docMk/>
          <pc:sldMk cId="1086460973" sldId="467"/>
        </pc:sldMkLst>
      </pc:sldChg>
      <pc:sldChg chg="addSp delSp modSp add">
        <pc:chgData name="Gerson Nassor Cardoso" userId="44c3dbdf-4db9-4bad-95b4-d75aae3d1257" providerId="ADAL" clId="{EBDE430C-1BD6-4AE4-8599-DBCC65B43F38}" dt="2019-05-19T20:41:20.835" v="322" actId="478"/>
        <pc:sldMkLst>
          <pc:docMk/>
          <pc:sldMk cId="4283022743" sldId="467"/>
        </pc:sldMkLst>
        <pc:spChg chg="mod">
          <ac:chgData name="Gerson Nassor Cardoso" userId="44c3dbdf-4db9-4bad-95b4-d75aae3d1257" providerId="ADAL" clId="{EBDE430C-1BD6-4AE4-8599-DBCC65B43F38}" dt="2019-05-19T20:36:45.104" v="47" actId="20577"/>
          <ac:spMkLst>
            <pc:docMk/>
            <pc:sldMk cId="4283022743" sldId="467"/>
            <ac:spMk id="2" creationId="{D8203776-3166-4B02-8A30-B2FA796996B4}"/>
          </ac:spMkLst>
        </pc:spChg>
        <pc:spChg chg="mod">
          <ac:chgData name="Gerson Nassor Cardoso" userId="44c3dbdf-4db9-4bad-95b4-d75aae3d1257" providerId="ADAL" clId="{EBDE430C-1BD6-4AE4-8599-DBCC65B43F38}" dt="2019-05-19T20:41:03.556" v="319" actId="20577"/>
          <ac:spMkLst>
            <pc:docMk/>
            <pc:sldMk cId="4283022743" sldId="467"/>
            <ac:spMk id="3" creationId="{956811BD-FA6C-4D9D-918F-923B15371FA0}"/>
          </ac:spMkLst>
        </pc:spChg>
        <pc:spChg chg="add del">
          <ac:chgData name="Gerson Nassor Cardoso" userId="44c3dbdf-4db9-4bad-95b4-d75aae3d1257" providerId="ADAL" clId="{EBDE430C-1BD6-4AE4-8599-DBCC65B43F38}" dt="2019-05-19T20:38:45.433" v="262"/>
          <ac:spMkLst>
            <pc:docMk/>
            <pc:sldMk cId="4283022743" sldId="467"/>
            <ac:spMk id="11" creationId="{406EF70B-3C31-4DE8-8B5C-BAC223A8789F}"/>
          </ac:spMkLst>
        </pc:spChg>
        <pc:spChg chg="add del">
          <ac:chgData name="Gerson Nassor Cardoso" userId="44c3dbdf-4db9-4bad-95b4-d75aae3d1257" providerId="ADAL" clId="{EBDE430C-1BD6-4AE4-8599-DBCC65B43F38}" dt="2019-05-19T20:38:45.433" v="262"/>
          <ac:spMkLst>
            <pc:docMk/>
            <pc:sldMk cId="4283022743" sldId="467"/>
            <ac:spMk id="12" creationId="{1CD9F7D4-3C85-442A-BAD1-72466C287F20}"/>
          </ac:spMkLst>
        </pc:spChg>
        <pc:spChg chg="add del">
          <ac:chgData name="Gerson Nassor Cardoso" userId="44c3dbdf-4db9-4bad-95b4-d75aae3d1257" providerId="ADAL" clId="{EBDE430C-1BD6-4AE4-8599-DBCC65B43F38}" dt="2019-05-19T20:38:45.433" v="262"/>
          <ac:spMkLst>
            <pc:docMk/>
            <pc:sldMk cId="4283022743" sldId="467"/>
            <ac:spMk id="13" creationId="{E4625304-266A-4023-A4C2-AE9EEFB5C63A}"/>
          </ac:spMkLst>
        </pc:spChg>
        <pc:spChg chg="add del">
          <ac:chgData name="Gerson Nassor Cardoso" userId="44c3dbdf-4db9-4bad-95b4-d75aae3d1257" providerId="ADAL" clId="{EBDE430C-1BD6-4AE4-8599-DBCC65B43F38}" dt="2019-05-19T20:38:45.433" v="262"/>
          <ac:spMkLst>
            <pc:docMk/>
            <pc:sldMk cId="4283022743" sldId="467"/>
            <ac:spMk id="14" creationId="{0E7D9B9D-D951-407C-8841-C100D364F3E0}"/>
          </ac:spMkLst>
        </pc:spChg>
        <pc:spChg chg="add del">
          <ac:chgData name="Gerson Nassor Cardoso" userId="44c3dbdf-4db9-4bad-95b4-d75aae3d1257" providerId="ADAL" clId="{EBDE430C-1BD6-4AE4-8599-DBCC65B43F38}" dt="2019-05-19T20:38:45.433" v="262"/>
          <ac:spMkLst>
            <pc:docMk/>
            <pc:sldMk cId="4283022743" sldId="467"/>
            <ac:spMk id="15" creationId="{581D7126-9AE9-4D0E-A2A4-7921A7549148}"/>
          </ac:spMkLst>
        </pc:spChg>
        <pc:spChg chg="add mod">
          <ac:chgData name="Gerson Nassor Cardoso" userId="44c3dbdf-4db9-4bad-95b4-d75aae3d1257" providerId="ADAL" clId="{EBDE430C-1BD6-4AE4-8599-DBCC65B43F38}" dt="2019-05-19T20:38:51.008" v="264" actId="164"/>
          <ac:spMkLst>
            <pc:docMk/>
            <pc:sldMk cId="4283022743" sldId="467"/>
            <ac:spMk id="23" creationId="{ECD3A46A-E818-4730-9291-0B3990A697FA}"/>
          </ac:spMkLst>
        </pc:spChg>
        <pc:spChg chg="add mod">
          <ac:chgData name="Gerson Nassor Cardoso" userId="44c3dbdf-4db9-4bad-95b4-d75aae3d1257" providerId="ADAL" clId="{EBDE430C-1BD6-4AE4-8599-DBCC65B43F38}" dt="2019-05-19T20:38:51.008" v="264" actId="164"/>
          <ac:spMkLst>
            <pc:docMk/>
            <pc:sldMk cId="4283022743" sldId="467"/>
            <ac:spMk id="24" creationId="{6733B89E-6F9E-4A14-80E9-6D2884A82904}"/>
          </ac:spMkLst>
        </pc:spChg>
        <pc:spChg chg="add mod">
          <ac:chgData name="Gerson Nassor Cardoso" userId="44c3dbdf-4db9-4bad-95b4-d75aae3d1257" providerId="ADAL" clId="{EBDE430C-1BD6-4AE4-8599-DBCC65B43F38}" dt="2019-05-19T20:38:51.008" v="264" actId="164"/>
          <ac:spMkLst>
            <pc:docMk/>
            <pc:sldMk cId="4283022743" sldId="467"/>
            <ac:spMk id="25" creationId="{A020D269-8448-4456-817B-E8327F449C7D}"/>
          </ac:spMkLst>
        </pc:spChg>
        <pc:spChg chg="add mod">
          <ac:chgData name="Gerson Nassor Cardoso" userId="44c3dbdf-4db9-4bad-95b4-d75aae3d1257" providerId="ADAL" clId="{EBDE430C-1BD6-4AE4-8599-DBCC65B43F38}" dt="2019-05-19T20:38:51.008" v="264" actId="164"/>
          <ac:spMkLst>
            <pc:docMk/>
            <pc:sldMk cId="4283022743" sldId="467"/>
            <ac:spMk id="26" creationId="{2674158E-8F92-4C3D-AB78-DA411FB08F23}"/>
          </ac:spMkLst>
        </pc:spChg>
        <pc:spChg chg="add mod">
          <ac:chgData name="Gerson Nassor Cardoso" userId="44c3dbdf-4db9-4bad-95b4-d75aae3d1257" providerId="ADAL" clId="{EBDE430C-1BD6-4AE4-8599-DBCC65B43F38}" dt="2019-05-19T20:38:51.008" v="264" actId="164"/>
          <ac:spMkLst>
            <pc:docMk/>
            <pc:sldMk cId="4283022743" sldId="467"/>
            <ac:spMk id="27" creationId="{9107AE0F-8E50-47B1-ACCE-6E0AB39EF9F4}"/>
          </ac:spMkLst>
        </pc:spChg>
        <pc:grpChg chg="add del mod">
          <ac:chgData name="Gerson Nassor Cardoso" userId="44c3dbdf-4db9-4bad-95b4-d75aae3d1257" providerId="ADAL" clId="{EBDE430C-1BD6-4AE4-8599-DBCC65B43F38}" dt="2019-05-19T20:38:45.433" v="262"/>
          <ac:grpSpMkLst>
            <pc:docMk/>
            <pc:sldMk cId="4283022743" sldId="467"/>
            <ac:grpSpMk id="4" creationId="{4376C818-617F-4A67-94FD-7086AA2B6BE3}"/>
          </ac:grpSpMkLst>
        </pc:grpChg>
        <pc:grpChg chg="add mod">
          <ac:chgData name="Gerson Nassor Cardoso" userId="44c3dbdf-4db9-4bad-95b4-d75aae3d1257" providerId="ADAL" clId="{EBDE430C-1BD6-4AE4-8599-DBCC65B43F38}" dt="2019-05-19T20:38:51.008" v="264" actId="164"/>
          <ac:grpSpMkLst>
            <pc:docMk/>
            <pc:sldMk cId="4283022743" sldId="467"/>
            <ac:grpSpMk id="16" creationId="{EFBC74F2-7019-42E4-BAF6-57A219B01787}"/>
          </ac:grpSpMkLst>
        </pc:grpChg>
        <pc:grpChg chg="add del mod">
          <ac:chgData name="Gerson Nassor Cardoso" userId="44c3dbdf-4db9-4bad-95b4-d75aae3d1257" providerId="ADAL" clId="{EBDE430C-1BD6-4AE4-8599-DBCC65B43F38}" dt="2019-05-19T20:41:20.835" v="322" actId="478"/>
          <ac:grpSpMkLst>
            <pc:docMk/>
            <pc:sldMk cId="4283022743" sldId="467"/>
            <ac:grpSpMk id="28" creationId="{BF7852D7-9FB9-4A76-979C-B05767CA8953}"/>
          </ac:grpSpMkLst>
        </pc:grpChg>
        <pc:cxnChg chg="mod">
          <ac:chgData name="Gerson Nassor Cardoso" userId="44c3dbdf-4db9-4bad-95b4-d75aae3d1257" providerId="ADAL" clId="{EBDE430C-1BD6-4AE4-8599-DBCC65B43F38}" dt="2019-05-19T20:41:20.835" v="322" actId="478"/>
          <ac:cxnSpMkLst>
            <pc:docMk/>
            <pc:sldMk cId="4283022743" sldId="467"/>
            <ac:cxnSpMk id="18" creationId="{206AADCE-03E8-4E9C-A662-DD8EBECF9EFE}"/>
          </ac:cxnSpMkLst>
        </pc:cxnChg>
      </pc:sldChg>
      <pc:sldChg chg="del">
        <pc:chgData name="Gerson Nassor Cardoso" userId="44c3dbdf-4db9-4bad-95b4-d75aae3d1257" providerId="ADAL" clId="{EBDE430C-1BD6-4AE4-8599-DBCC65B43F38}" dt="2019-05-19T20:32:17.372" v="2" actId="2696"/>
        <pc:sldMkLst>
          <pc:docMk/>
          <pc:sldMk cId="122148264" sldId="468"/>
        </pc:sldMkLst>
      </pc:sldChg>
      <pc:sldChg chg="add del">
        <pc:chgData name="Gerson Nassor Cardoso" userId="44c3dbdf-4db9-4bad-95b4-d75aae3d1257" providerId="ADAL" clId="{EBDE430C-1BD6-4AE4-8599-DBCC65B43F38}" dt="2019-05-19T20:36:31.436" v="6" actId="2696"/>
        <pc:sldMkLst>
          <pc:docMk/>
          <pc:sldMk cId="2580396776" sldId="468"/>
        </pc:sldMkLst>
      </pc:sldChg>
      <pc:sldChg chg="addSp delSp modSp add">
        <pc:chgData name="Gerson Nassor Cardoso" userId="44c3dbdf-4db9-4bad-95b4-d75aae3d1257" providerId="ADAL" clId="{EBDE430C-1BD6-4AE4-8599-DBCC65B43F38}" dt="2019-05-19T20:49:40.775" v="812" actId="20577"/>
        <pc:sldMkLst>
          <pc:docMk/>
          <pc:sldMk cId="2969069515" sldId="468"/>
        </pc:sldMkLst>
        <pc:spChg chg="del">
          <ac:chgData name="Gerson Nassor Cardoso" userId="44c3dbdf-4db9-4bad-95b4-d75aae3d1257" providerId="ADAL" clId="{EBDE430C-1BD6-4AE4-8599-DBCC65B43F38}" dt="2019-05-19T20:41:27.920" v="323" actId="478"/>
          <ac:spMkLst>
            <pc:docMk/>
            <pc:sldMk cId="2969069515" sldId="468"/>
            <ac:spMk id="2" creationId="{D8203776-3166-4B02-8A30-B2FA796996B4}"/>
          </ac:spMkLst>
        </pc:spChg>
        <pc:spChg chg="mod">
          <ac:chgData name="Gerson Nassor Cardoso" userId="44c3dbdf-4db9-4bad-95b4-d75aae3d1257" providerId="ADAL" clId="{EBDE430C-1BD6-4AE4-8599-DBCC65B43F38}" dt="2019-05-19T20:49:40.775" v="812" actId="20577"/>
          <ac:spMkLst>
            <pc:docMk/>
            <pc:sldMk cId="2969069515" sldId="468"/>
            <ac:spMk id="3" creationId="{956811BD-FA6C-4D9D-918F-923B15371FA0}"/>
          </ac:spMkLst>
        </pc:spChg>
        <pc:spChg chg="add del mod">
          <ac:chgData name="Gerson Nassor Cardoso" userId="44c3dbdf-4db9-4bad-95b4-d75aae3d1257" providerId="ADAL" clId="{EBDE430C-1BD6-4AE4-8599-DBCC65B43F38}" dt="2019-05-19T20:41:30.166" v="324" actId="478"/>
          <ac:spMkLst>
            <pc:docMk/>
            <pc:sldMk cId="2969069515" sldId="468"/>
            <ac:spMk id="5" creationId="{76CAC281-BCE9-4A5D-9062-5F5099450B03}"/>
          </ac:spMkLst>
        </pc:spChg>
        <pc:spChg chg="add mod">
          <ac:chgData name="Gerson Nassor Cardoso" userId="44c3dbdf-4db9-4bad-95b4-d75aae3d1257" providerId="ADAL" clId="{EBDE430C-1BD6-4AE4-8599-DBCC65B43F38}" dt="2019-05-19T20:47:03.521" v="522" actId="207"/>
          <ac:spMkLst>
            <pc:docMk/>
            <pc:sldMk cId="2969069515" sldId="468"/>
            <ac:spMk id="6" creationId="{CEAC1229-88F3-4455-A024-4D60128BBFFF}"/>
          </ac:spMkLst>
        </pc:spChg>
        <pc:spChg chg="add mod">
          <ac:chgData name="Gerson Nassor Cardoso" userId="44c3dbdf-4db9-4bad-95b4-d75aae3d1257" providerId="ADAL" clId="{EBDE430C-1BD6-4AE4-8599-DBCC65B43F38}" dt="2019-05-19T20:46:58.441" v="520" actId="207"/>
          <ac:spMkLst>
            <pc:docMk/>
            <pc:sldMk cId="2969069515" sldId="468"/>
            <ac:spMk id="29" creationId="{1A5224C1-6C0D-4C92-8234-E0EB376A380F}"/>
          </ac:spMkLst>
        </pc:spChg>
        <pc:spChg chg="add mod">
          <ac:chgData name="Gerson Nassor Cardoso" userId="44c3dbdf-4db9-4bad-95b4-d75aae3d1257" providerId="ADAL" clId="{EBDE430C-1BD6-4AE4-8599-DBCC65B43F38}" dt="2019-05-19T20:47:08.907" v="524" actId="207"/>
          <ac:spMkLst>
            <pc:docMk/>
            <pc:sldMk cId="2969069515" sldId="468"/>
            <ac:spMk id="30" creationId="{1BDFD9FC-2743-446F-888C-9D34EEF04065}"/>
          </ac:spMkLst>
        </pc:spChg>
      </pc:sldChg>
      <pc:sldChg chg="del">
        <pc:chgData name="Gerson Nassor Cardoso" userId="44c3dbdf-4db9-4bad-95b4-d75aae3d1257" providerId="ADAL" clId="{EBDE430C-1BD6-4AE4-8599-DBCC65B43F38}" dt="2019-05-19T20:32:19.303" v="3" actId="2696"/>
        <pc:sldMkLst>
          <pc:docMk/>
          <pc:sldMk cId="383524568" sldId="469"/>
        </pc:sldMkLst>
      </pc:sldChg>
    </pc:docChg>
  </pc:docChgLst>
  <pc:docChgLst>
    <pc:chgData name="Gerson Nassor Cardoso" userId="44c3dbdf-4db9-4bad-95b4-d75aae3d1257" providerId="ADAL" clId="{08BB4F61-0679-4185-929A-FC705A207CEC}"/>
    <pc:docChg chg="undo custSel addSld delSld modSld">
      <pc:chgData name="Gerson Nassor Cardoso" userId="44c3dbdf-4db9-4bad-95b4-d75aae3d1257" providerId="ADAL" clId="{08BB4F61-0679-4185-929A-FC705A207CEC}" dt="2019-05-19T20:20:33.893" v="1436" actId="20577"/>
      <pc:docMkLst>
        <pc:docMk/>
      </pc:docMkLst>
      <pc:sldChg chg="delSp modSp">
        <pc:chgData name="Gerson Nassor Cardoso" userId="44c3dbdf-4db9-4bad-95b4-d75aae3d1257" providerId="ADAL" clId="{08BB4F61-0679-4185-929A-FC705A207CEC}" dt="2019-05-19T19:22:42.146" v="666" actId="20577"/>
        <pc:sldMkLst>
          <pc:docMk/>
          <pc:sldMk cId="35162194" sldId="439"/>
        </pc:sldMkLst>
        <pc:spChg chg="mod">
          <ac:chgData name="Gerson Nassor Cardoso" userId="44c3dbdf-4db9-4bad-95b4-d75aae3d1257" providerId="ADAL" clId="{08BB4F61-0679-4185-929A-FC705A207CEC}" dt="2019-05-19T19:03:46.656" v="139" actId="20577"/>
          <ac:spMkLst>
            <pc:docMk/>
            <pc:sldMk cId="35162194" sldId="439"/>
            <ac:spMk id="2" creationId="{8993B426-5EBB-4A5A-8E90-397752713C15}"/>
          </ac:spMkLst>
        </pc:spChg>
        <pc:spChg chg="mod">
          <ac:chgData name="Gerson Nassor Cardoso" userId="44c3dbdf-4db9-4bad-95b4-d75aae3d1257" providerId="ADAL" clId="{08BB4F61-0679-4185-929A-FC705A207CEC}" dt="2019-05-19T19:22:42.146" v="666" actId="20577"/>
          <ac:spMkLst>
            <pc:docMk/>
            <pc:sldMk cId="35162194" sldId="439"/>
            <ac:spMk id="3" creationId="{7DF89F89-E429-41BA-915D-EE18AC25DD8E}"/>
          </ac:spMkLst>
        </pc:spChg>
        <pc:spChg chg="del">
          <ac:chgData name="Gerson Nassor Cardoso" userId="44c3dbdf-4db9-4bad-95b4-d75aae3d1257" providerId="ADAL" clId="{08BB4F61-0679-4185-929A-FC705A207CEC}" dt="2019-05-19T19:18:00.664" v="236" actId="478"/>
          <ac:spMkLst>
            <pc:docMk/>
            <pc:sldMk cId="35162194" sldId="439"/>
            <ac:spMk id="4" creationId="{C79D43FA-3E36-41A9-9C38-48FE15E3E66B}"/>
          </ac:spMkLst>
        </pc:spChg>
        <pc:grpChg chg="del">
          <ac:chgData name="Gerson Nassor Cardoso" userId="44c3dbdf-4db9-4bad-95b4-d75aae3d1257" providerId="ADAL" clId="{08BB4F61-0679-4185-929A-FC705A207CEC}" dt="2019-05-19T19:18:58.381" v="350" actId="478"/>
          <ac:grpSpMkLst>
            <pc:docMk/>
            <pc:sldMk cId="35162194" sldId="439"/>
            <ac:grpSpMk id="13" creationId="{4760224A-A8DA-401F-A58B-39C345F630C2}"/>
          </ac:grpSpMkLst>
        </pc:grpChg>
        <pc:grpChg chg="del">
          <ac:chgData name="Gerson Nassor Cardoso" userId="44c3dbdf-4db9-4bad-95b4-d75aae3d1257" providerId="ADAL" clId="{08BB4F61-0679-4185-929A-FC705A207CEC}" dt="2019-05-19T19:19:00.759" v="351" actId="478"/>
          <ac:grpSpMkLst>
            <pc:docMk/>
            <pc:sldMk cId="35162194" sldId="439"/>
            <ac:grpSpMk id="16" creationId="{4AABCDD4-A857-4207-B8F5-8F7D98E99C02}"/>
          </ac:grpSpMkLst>
        </pc:grpChg>
        <pc:cxnChg chg="mod">
          <ac:chgData name="Gerson Nassor Cardoso" userId="44c3dbdf-4db9-4bad-95b4-d75aae3d1257" providerId="ADAL" clId="{08BB4F61-0679-4185-929A-FC705A207CEC}" dt="2019-05-19T19:18:58.381" v="350" actId="478"/>
          <ac:cxnSpMkLst>
            <pc:docMk/>
            <pc:sldMk cId="35162194" sldId="439"/>
            <ac:cxnSpMk id="7" creationId="{521FF2BA-DB28-4769-B71B-BCC816399769}"/>
          </ac:cxnSpMkLst>
        </pc:cxnChg>
        <pc:cxnChg chg="mod">
          <ac:chgData name="Gerson Nassor Cardoso" userId="44c3dbdf-4db9-4bad-95b4-d75aae3d1257" providerId="ADAL" clId="{08BB4F61-0679-4185-929A-FC705A207CEC}" dt="2019-05-19T19:19:00.759" v="351" actId="478"/>
          <ac:cxnSpMkLst>
            <pc:docMk/>
            <pc:sldMk cId="35162194" sldId="439"/>
            <ac:cxnSpMk id="18" creationId="{889641D8-B9C9-4F5B-B9CC-1F9499BD3DD0}"/>
          </ac:cxnSpMkLst>
        </pc:cxnChg>
      </pc:sldChg>
      <pc:sldChg chg="addSp modSp">
        <pc:chgData name="Gerson Nassor Cardoso" userId="44c3dbdf-4db9-4bad-95b4-d75aae3d1257" providerId="ADAL" clId="{08BB4F61-0679-4185-929A-FC705A207CEC}" dt="2019-05-13T06:49:13.807" v="114" actId="1076"/>
        <pc:sldMkLst>
          <pc:docMk/>
          <pc:sldMk cId="3089876903" sldId="443"/>
        </pc:sldMkLst>
        <pc:spChg chg="mod">
          <ac:chgData name="Gerson Nassor Cardoso" userId="44c3dbdf-4db9-4bad-95b4-d75aae3d1257" providerId="ADAL" clId="{08BB4F61-0679-4185-929A-FC705A207CEC}" dt="2019-05-13T06:47:26.400" v="102" actId="20577"/>
          <ac:spMkLst>
            <pc:docMk/>
            <pc:sldMk cId="3089876903" sldId="443"/>
            <ac:spMk id="2" creationId="{908D9681-538E-4261-AB77-B0E5E585AB96}"/>
          </ac:spMkLst>
        </pc:spChg>
        <pc:spChg chg="add mod">
          <ac:chgData name="Gerson Nassor Cardoso" userId="44c3dbdf-4db9-4bad-95b4-d75aae3d1257" providerId="ADAL" clId="{08BB4F61-0679-4185-929A-FC705A207CEC}" dt="2019-05-13T06:49:13.807" v="114" actId="1076"/>
          <ac:spMkLst>
            <pc:docMk/>
            <pc:sldMk cId="3089876903" sldId="443"/>
            <ac:spMk id="4" creationId="{DA8BE20C-5D7E-42D1-B18A-AE5458EC759F}"/>
          </ac:spMkLst>
        </pc:spChg>
        <pc:spChg chg="add mod">
          <ac:chgData name="Gerson Nassor Cardoso" userId="44c3dbdf-4db9-4bad-95b4-d75aae3d1257" providerId="ADAL" clId="{08BB4F61-0679-4185-929A-FC705A207CEC}" dt="2019-05-13T06:48:42.441" v="107" actId="1076"/>
          <ac:spMkLst>
            <pc:docMk/>
            <pc:sldMk cId="3089876903" sldId="443"/>
            <ac:spMk id="25" creationId="{BF8B75FF-C8D4-4483-BCF8-4EC33F8DBC34}"/>
          </ac:spMkLst>
        </pc:spChg>
        <pc:spChg chg="add mod">
          <ac:chgData name="Gerson Nassor Cardoso" userId="44c3dbdf-4db9-4bad-95b4-d75aae3d1257" providerId="ADAL" clId="{08BB4F61-0679-4185-929A-FC705A207CEC}" dt="2019-05-13T06:48:47.943" v="109" actId="1076"/>
          <ac:spMkLst>
            <pc:docMk/>
            <pc:sldMk cId="3089876903" sldId="443"/>
            <ac:spMk id="26" creationId="{70F8D651-3C74-4EBF-9B65-7EAA8FA8BFE4}"/>
          </ac:spMkLst>
        </pc:spChg>
        <pc:spChg chg="add mod">
          <ac:chgData name="Gerson Nassor Cardoso" userId="44c3dbdf-4db9-4bad-95b4-d75aae3d1257" providerId="ADAL" clId="{08BB4F61-0679-4185-929A-FC705A207CEC}" dt="2019-05-13T06:49:00.187" v="111" actId="1076"/>
          <ac:spMkLst>
            <pc:docMk/>
            <pc:sldMk cId="3089876903" sldId="443"/>
            <ac:spMk id="27" creationId="{16967603-9C98-4625-84B6-904021CFBAED}"/>
          </ac:spMkLst>
        </pc:spChg>
        <pc:spChg chg="add mod">
          <ac:chgData name="Gerson Nassor Cardoso" userId="44c3dbdf-4db9-4bad-95b4-d75aae3d1257" providerId="ADAL" clId="{08BB4F61-0679-4185-929A-FC705A207CEC}" dt="2019-05-13T06:49:05.738" v="113" actId="1076"/>
          <ac:spMkLst>
            <pc:docMk/>
            <pc:sldMk cId="3089876903" sldId="443"/>
            <ac:spMk id="28" creationId="{51E3D950-DA2D-48A5-82CE-B4E990925052}"/>
          </ac:spMkLst>
        </pc:spChg>
        <pc:cxnChg chg="mod">
          <ac:chgData name="Gerson Nassor Cardoso" userId="44c3dbdf-4db9-4bad-95b4-d75aae3d1257" providerId="ADAL" clId="{08BB4F61-0679-4185-929A-FC705A207CEC}" dt="2019-05-13T06:48:25.818" v="104" actId="14100"/>
          <ac:cxnSpMkLst>
            <pc:docMk/>
            <pc:sldMk cId="3089876903" sldId="443"/>
            <ac:cxnSpMk id="47" creationId="{7D7D92C3-B98A-4F58-B4AF-D13099456EBD}"/>
          </ac:cxnSpMkLst>
        </pc:cxnChg>
        <pc:cxnChg chg="mod">
          <ac:chgData name="Gerson Nassor Cardoso" userId="44c3dbdf-4db9-4bad-95b4-d75aae3d1257" providerId="ADAL" clId="{08BB4F61-0679-4185-929A-FC705A207CEC}" dt="2019-05-13T06:48:22.768" v="103" actId="1076"/>
          <ac:cxnSpMkLst>
            <pc:docMk/>
            <pc:sldMk cId="3089876903" sldId="443"/>
            <ac:cxnSpMk id="49" creationId="{660A194C-D9DD-4257-86F2-47D667C42B25}"/>
          </ac:cxnSpMkLst>
        </pc:cxnChg>
      </pc:sldChg>
      <pc:sldChg chg="addSp delSp modSp">
        <pc:chgData name="Gerson Nassor Cardoso" userId="44c3dbdf-4db9-4bad-95b4-d75aae3d1257" providerId="ADAL" clId="{08BB4F61-0679-4185-929A-FC705A207CEC}" dt="2019-05-13T06:41:24.869" v="86" actId="1076"/>
        <pc:sldMkLst>
          <pc:docMk/>
          <pc:sldMk cId="3883143892" sldId="444"/>
        </pc:sldMkLst>
        <pc:spChg chg="mod">
          <ac:chgData name="Gerson Nassor Cardoso" userId="44c3dbdf-4db9-4bad-95b4-d75aae3d1257" providerId="ADAL" clId="{08BB4F61-0679-4185-929A-FC705A207CEC}" dt="2019-05-13T06:40:05.048" v="70" actId="14100"/>
          <ac:spMkLst>
            <pc:docMk/>
            <pc:sldMk cId="3883143892" sldId="444"/>
            <ac:spMk id="2" creationId="{908D9681-538E-4261-AB77-B0E5E585AB96}"/>
          </ac:spMkLst>
        </pc:spChg>
        <pc:spChg chg="mod">
          <ac:chgData name="Gerson Nassor Cardoso" userId="44c3dbdf-4db9-4bad-95b4-d75aae3d1257" providerId="ADAL" clId="{08BB4F61-0679-4185-929A-FC705A207CEC}" dt="2019-05-13T06:39:26.500" v="59" actId="20577"/>
          <ac:spMkLst>
            <pc:docMk/>
            <pc:sldMk cId="3883143892" sldId="444"/>
            <ac:spMk id="23" creationId="{21AEF134-929F-4EF6-9E15-AFCE4BA1F1BC}"/>
          </ac:spMkLst>
        </pc:spChg>
        <pc:spChg chg="mod">
          <ac:chgData name="Gerson Nassor Cardoso" userId="44c3dbdf-4db9-4bad-95b4-d75aae3d1257" providerId="ADAL" clId="{08BB4F61-0679-4185-929A-FC705A207CEC}" dt="2019-05-13T06:41:01.377" v="79" actId="14100"/>
          <ac:spMkLst>
            <pc:docMk/>
            <pc:sldMk cId="3883143892" sldId="444"/>
            <ac:spMk id="44" creationId="{1C8747EF-EDE4-42E6-8E8B-6398A57B979F}"/>
          </ac:spMkLst>
        </pc:spChg>
        <pc:grpChg chg="mod">
          <ac:chgData name="Gerson Nassor Cardoso" userId="44c3dbdf-4db9-4bad-95b4-d75aae3d1257" providerId="ADAL" clId="{08BB4F61-0679-4185-929A-FC705A207CEC}" dt="2019-05-13T06:39:10.258" v="37" actId="14100"/>
          <ac:grpSpMkLst>
            <pc:docMk/>
            <pc:sldMk cId="3883143892" sldId="444"/>
            <ac:grpSpMk id="8" creationId="{957F7A4D-F228-47D1-A841-66BDDBE7EDAF}"/>
          </ac:grpSpMkLst>
        </pc:grpChg>
        <pc:grpChg chg="add mod">
          <ac:chgData name="Gerson Nassor Cardoso" userId="44c3dbdf-4db9-4bad-95b4-d75aae3d1257" providerId="ADAL" clId="{08BB4F61-0679-4185-929A-FC705A207CEC}" dt="2019-05-13T06:41:24.869" v="86" actId="1076"/>
          <ac:grpSpMkLst>
            <pc:docMk/>
            <pc:sldMk cId="3883143892" sldId="444"/>
            <ac:grpSpMk id="28" creationId="{CD3A0C89-EAE3-4CFF-93FD-14758677902F}"/>
          </ac:grpSpMkLst>
        </pc:grpChg>
        <pc:grpChg chg="mod">
          <ac:chgData name="Gerson Nassor Cardoso" userId="44c3dbdf-4db9-4bad-95b4-d75aae3d1257" providerId="ADAL" clId="{08BB4F61-0679-4185-929A-FC705A207CEC}" dt="2019-05-13T06:41:07.155" v="80"/>
          <ac:grpSpMkLst>
            <pc:docMk/>
            <pc:sldMk cId="3883143892" sldId="444"/>
            <ac:grpSpMk id="29" creationId="{8610AC55-397C-4437-BF3F-ED94E22BA129}"/>
          </ac:grpSpMkLst>
        </pc:grpChg>
        <pc:grpChg chg="mod">
          <ac:chgData name="Gerson Nassor Cardoso" userId="44c3dbdf-4db9-4bad-95b4-d75aae3d1257" providerId="ADAL" clId="{08BB4F61-0679-4185-929A-FC705A207CEC}" dt="2019-05-13T06:41:07.155" v="80"/>
          <ac:grpSpMkLst>
            <pc:docMk/>
            <pc:sldMk cId="3883143892" sldId="444"/>
            <ac:grpSpMk id="31" creationId="{EBF26423-66E6-418C-8722-FDA108CE2746}"/>
          </ac:grpSpMkLst>
        </pc:grpChg>
        <pc:grpChg chg="del mod">
          <ac:chgData name="Gerson Nassor Cardoso" userId="44c3dbdf-4db9-4bad-95b4-d75aae3d1257" providerId="ADAL" clId="{08BB4F61-0679-4185-929A-FC705A207CEC}" dt="2019-05-13T06:40:19.666" v="72" actId="478"/>
          <ac:grpSpMkLst>
            <pc:docMk/>
            <pc:sldMk cId="3883143892" sldId="444"/>
            <ac:grpSpMk id="38" creationId="{C761C5B3-8B07-4274-8A9F-2802628AE160}"/>
          </ac:grpSpMkLst>
        </pc:grpChg>
        <pc:cxnChg chg="mod">
          <ac:chgData name="Gerson Nassor Cardoso" userId="44c3dbdf-4db9-4bad-95b4-d75aae3d1257" providerId="ADAL" clId="{08BB4F61-0679-4185-929A-FC705A207CEC}" dt="2019-05-13T06:40:55.094" v="77" actId="1076"/>
          <ac:cxnSpMkLst>
            <pc:docMk/>
            <pc:sldMk cId="3883143892" sldId="444"/>
            <ac:cxnSpMk id="45" creationId="{09D164D3-0259-4E3F-B0D0-25714246F89E}"/>
          </ac:cxnSpMkLst>
        </pc:cxnChg>
        <pc:cxnChg chg="mod">
          <ac:chgData name="Gerson Nassor Cardoso" userId="44c3dbdf-4db9-4bad-95b4-d75aae3d1257" providerId="ADAL" clId="{08BB4F61-0679-4185-929A-FC705A207CEC}" dt="2019-05-13T06:40:58.465" v="78" actId="14100"/>
          <ac:cxnSpMkLst>
            <pc:docMk/>
            <pc:sldMk cId="3883143892" sldId="444"/>
            <ac:cxnSpMk id="46" creationId="{A8A43CE0-9F35-4088-9703-189C046E2772}"/>
          </ac:cxnSpMkLst>
        </pc:cxnChg>
        <pc:cxnChg chg="mod">
          <ac:chgData name="Gerson Nassor Cardoso" userId="44c3dbdf-4db9-4bad-95b4-d75aae3d1257" providerId="ADAL" clId="{08BB4F61-0679-4185-929A-FC705A207CEC}" dt="2019-05-13T06:40:50.014" v="76" actId="14100"/>
          <ac:cxnSpMkLst>
            <pc:docMk/>
            <pc:sldMk cId="3883143892" sldId="444"/>
            <ac:cxnSpMk id="47" creationId="{7D7D92C3-B98A-4F58-B4AF-D13099456EBD}"/>
          </ac:cxnSpMkLst>
        </pc:cxnChg>
        <pc:cxnChg chg="mod">
          <ac:chgData name="Gerson Nassor Cardoso" userId="44c3dbdf-4db9-4bad-95b4-d75aae3d1257" providerId="ADAL" clId="{08BB4F61-0679-4185-929A-FC705A207CEC}" dt="2019-05-13T06:40:27.074" v="73" actId="1076"/>
          <ac:cxnSpMkLst>
            <pc:docMk/>
            <pc:sldMk cId="3883143892" sldId="444"/>
            <ac:cxnSpMk id="48" creationId="{70EC2B83-53D2-4973-B5D6-37D48BEB416E}"/>
          </ac:cxnSpMkLst>
        </pc:cxnChg>
      </pc:sldChg>
      <pc:sldChg chg="modSp">
        <pc:chgData name="Gerson Nassor Cardoso" userId="44c3dbdf-4db9-4bad-95b4-d75aae3d1257" providerId="ADAL" clId="{08BB4F61-0679-4185-929A-FC705A207CEC}" dt="2019-05-13T07:33:43.962" v="122"/>
        <pc:sldMkLst>
          <pc:docMk/>
          <pc:sldMk cId="1736365143" sldId="452"/>
        </pc:sldMkLst>
        <pc:picChg chg="mod">
          <ac:chgData name="Gerson Nassor Cardoso" userId="44c3dbdf-4db9-4bad-95b4-d75aae3d1257" providerId="ADAL" clId="{08BB4F61-0679-4185-929A-FC705A207CEC}" dt="2019-05-13T07:33:43.962" v="122"/>
          <ac:picMkLst>
            <pc:docMk/>
            <pc:sldMk cId="1736365143" sldId="452"/>
            <ac:picMk id="3" creationId="{8889A747-59F8-4B37-AA01-435358207A00}"/>
          </ac:picMkLst>
        </pc:picChg>
      </pc:sldChg>
      <pc:sldChg chg="modSp">
        <pc:chgData name="Gerson Nassor Cardoso" userId="44c3dbdf-4db9-4bad-95b4-d75aae3d1257" providerId="ADAL" clId="{08BB4F61-0679-4185-929A-FC705A207CEC}" dt="2019-05-13T07:33:43.965" v="124"/>
        <pc:sldMkLst>
          <pc:docMk/>
          <pc:sldMk cId="1553691556" sldId="455"/>
        </pc:sldMkLst>
        <pc:picChg chg="mod">
          <ac:chgData name="Gerson Nassor Cardoso" userId="44c3dbdf-4db9-4bad-95b4-d75aae3d1257" providerId="ADAL" clId="{08BB4F61-0679-4185-929A-FC705A207CEC}" dt="2019-05-13T07:33:43.965" v="124"/>
          <ac:picMkLst>
            <pc:docMk/>
            <pc:sldMk cId="1553691556" sldId="455"/>
            <ac:picMk id="5" creationId="{8F1261CC-0785-40A8-AABD-4FACC3CC96B1}"/>
          </ac:picMkLst>
        </pc:picChg>
      </pc:sldChg>
      <pc:sldChg chg="modSp">
        <pc:chgData name="Gerson Nassor Cardoso" userId="44c3dbdf-4db9-4bad-95b4-d75aae3d1257" providerId="ADAL" clId="{08BB4F61-0679-4185-929A-FC705A207CEC}" dt="2019-05-13T07:33:43.967" v="126"/>
        <pc:sldMkLst>
          <pc:docMk/>
          <pc:sldMk cId="962314783" sldId="460"/>
        </pc:sldMkLst>
        <pc:picChg chg="mod">
          <ac:chgData name="Gerson Nassor Cardoso" userId="44c3dbdf-4db9-4bad-95b4-d75aae3d1257" providerId="ADAL" clId="{08BB4F61-0679-4185-929A-FC705A207CEC}" dt="2019-05-13T07:33:43.967" v="126"/>
          <ac:picMkLst>
            <pc:docMk/>
            <pc:sldMk cId="962314783" sldId="460"/>
            <ac:picMk id="3" creationId="{4AC84833-C172-4E5E-A30D-AA77FFA7D000}"/>
          </ac:picMkLst>
        </pc:picChg>
      </pc:sldChg>
      <pc:sldChg chg="addSp delSp modSp add">
        <pc:chgData name="Gerson Nassor Cardoso" userId="44c3dbdf-4db9-4bad-95b4-d75aae3d1257" providerId="ADAL" clId="{08BB4F61-0679-4185-929A-FC705A207CEC}" dt="2019-05-19T20:08:48.880" v="1211" actId="20577"/>
        <pc:sldMkLst>
          <pc:docMk/>
          <pc:sldMk cId="1086460973" sldId="467"/>
        </pc:sldMkLst>
        <pc:spChg chg="del">
          <ac:chgData name="Gerson Nassor Cardoso" userId="44c3dbdf-4db9-4bad-95b4-d75aae3d1257" providerId="ADAL" clId="{08BB4F61-0679-4185-929A-FC705A207CEC}" dt="2019-05-19T19:20:33.007" v="520" actId="478"/>
          <ac:spMkLst>
            <pc:docMk/>
            <pc:sldMk cId="1086460973" sldId="467"/>
            <ac:spMk id="2" creationId="{8993B426-5EBB-4A5A-8E90-397752713C15}"/>
          </ac:spMkLst>
        </pc:spChg>
        <pc:spChg chg="mod">
          <ac:chgData name="Gerson Nassor Cardoso" userId="44c3dbdf-4db9-4bad-95b4-d75aae3d1257" providerId="ADAL" clId="{08BB4F61-0679-4185-929A-FC705A207CEC}" dt="2019-05-19T20:08:48.880" v="1211" actId="20577"/>
          <ac:spMkLst>
            <pc:docMk/>
            <pc:sldMk cId="1086460973" sldId="467"/>
            <ac:spMk id="3" creationId="{7DF89F89-E429-41BA-915D-EE18AC25DD8E}"/>
          </ac:spMkLst>
        </pc:spChg>
        <pc:spChg chg="add del mod">
          <ac:chgData name="Gerson Nassor Cardoso" userId="44c3dbdf-4db9-4bad-95b4-d75aae3d1257" providerId="ADAL" clId="{08BB4F61-0679-4185-929A-FC705A207CEC}" dt="2019-05-19T19:20:36.194" v="521" actId="478"/>
          <ac:spMkLst>
            <pc:docMk/>
            <pc:sldMk cId="1086460973" sldId="467"/>
            <ac:spMk id="5" creationId="{03C59C81-5F4F-41E0-914F-BBE486CD1723}"/>
          </ac:spMkLst>
        </pc:spChg>
        <pc:spChg chg="add del mod">
          <ac:chgData name="Gerson Nassor Cardoso" userId="44c3dbdf-4db9-4bad-95b4-d75aae3d1257" providerId="ADAL" clId="{08BB4F61-0679-4185-929A-FC705A207CEC}" dt="2019-05-19T19:21:03.766" v="524" actId="478"/>
          <ac:spMkLst>
            <pc:docMk/>
            <pc:sldMk cId="1086460973" sldId="467"/>
            <ac:spMk id="6" creationId="{0BC62570-88EA-4B3D-966C-0E5C6C10F97E}"/>
          </ac:spMkLst>
        </pc:spChg>
      </pc:sldChg>
      <pc:sldChg chg="modSp add">
        <pc:chgData name="Gerson Nassor Cardoso" userId="44c3dbdf-4db9-4bad-95b4-d75aae3d1257" providerId="ADAL" clId="{08BB4F61-0679-4185-929A-FC705A207CEC}" dt="2019-05-19T20:12:21.832" v="1279" actId="20577"/>
        <pc:sldMkLst>
          <pc:docMk/>
          <pc:sldMk cId="122148264" sldId="468"/>
        </pc:sldMkLst>
        <pc:spChg chg="mod">
          <ac:chgData name="Gerson Nassor Cardoso" userId="44c3dbdf-4db9-4bad-95b4-d75aae3d1257" providerId="ADAL" clId="{08BB4F61-0679-4185-929A-FC705A207CEC}" dt="2019-05-19T20:12:21.832" v="1279" actId="20577"/>
          <ac:spMkLst>
            <pc:docMk/>
            <pc:sldMk cId="122148264" sldId="468"/>
            <ac:spMk id="3" creationId="{7DF89F89-E429-41BA-915D-EE18AC25DD8E}"/>
          </ac:spMkLst>
        </pc:spChg>
      </pc:sldChg>
      <pc:sldChg chg="add del">
        <pc:chgData name="Gerson Nassor Cardoso" userId="44c3dbdf-4db9-4bad-95b4-d75aae3d1257" providerId="ADAL" clId="{08BB4F61-0679-4185-929A-FC705A207CEC}" dt="2019-05-19T19:45:19.616" v="924"/>
        <pc:sldMkLst>
          <pc:docMk/>
          <pc:sldMk cId="4206151206" sldId="468"/>
        </pc:sldMkLst>
      </pc:sldChg>
      <pc:sldChg chg="modSp add">
        <pc:chgData name="Gerson Nassor Cardoso" userId="44c3dbdf-4db9-4bad-95b4-d75aae3d1257" providerId="ADAL" clId="{08BB4F61-0679-4185-929A-FC705A207CEC}" dt="2019-05-19T20:20:33.893" v="1436" actId="20577"/>
        <pc:sldMkLst>
          <pc:docMk/>
          <pc:sldMk cId="383524568" sldId="469"/>
        </pc:sldMkLst>
        <pc:spChg chg="mod">
          <ac:chgData name="Gerson Nassor Cardoso" userId="44c3dbdf-4db9-4bad-95b4-d75aae3d1257" providerId="ADAL" clId="{08BB4F61-0679-4185-929A-FC705A207CEC}" dt="2019-05-19T20:20:33.893" v="1436" actId="20577"/>
          <ac:spMkLst>
            <pc:docMk/>
            <pc:sldMk cId="383524568" sldId="469"/>
            <ac:spMk id="3" creationId="{7DF89F89-E429-41BA-915D-EE18AC25DD8E}"/>
          </ac:spMkLst>
        </pc:spChg>
      </pc:sldChg>
    </pc:docChg>
  </pc:docChgLst>
</pc:chgInfo>
</file>

<file path=ppt/charts/_rels/chartEx1.xml.rels><?xml version="1.0" encoding="UTF-8" standalone="yes"?>
<Relationships xmlns="http://schemas.openxmlformats.org/package/2006/relationships"><Relationship Id="rId3" Type="http://schemas.microsoft.com/office/2011/relationships/chartColorStyle" Target="colors1.xml"/><Relationship Id="rId2" Type="http://schemas.microsoft.com/office/2011/relationships/chartStyle" Target="style1.xml"/><Relationship Id="rId1" Type="http://schemas.openxmlformats.org/officeDocument/2006/relationships/oleObject" Target="Pasta1" TargetMode="External"/></Relationships>
</file>

<file path=ppt/charts/_rels/chartEx2.xml.rels><?xml version="1.0" encoding="UTF-8" standalone="yes"?>
<Relationships xmlns="http://schemas.openxmlformats.org/package/2006/relationships"><Relationship Id="rId3" Type="http://schemas.microsoft.com/office/2011/relationships/chartColorStyle" Target="colors2.xml"/><Relationship Id="rId2" Type="http://schemas.microsoft.com/office/2011/relationships/chartStyle" Target="style2.xml"/><Relationship Id="rId1" Type="http://schemas.openxmlformats.org/officeDocument/2006/relationships/oleObject" Target="Pasta1" TargetMode="External"/></Relationships>
</file>

<file path=ppt/charts/_rels/chartEx3.xml.rels><?xml version="1.0" encoding="UTF-8" standalone="yes"?>
<Relationships xmlns="http://schemas.openxmlformats.org/package/2006/relationships"><Relationship Id="rId3" Type="http://schemas.microsoft.com/office/2011/relationships/chartColorStyle" Target="colors3.xml"/><Relationship Id="rId2" Type="http://schemas.microsoft.com/office/2011/relationships/chartStyle" Target="style3.xml"/><Relationship Id="rId1" Type="http://schemas.openxmlformats.org/officeDocument/2006/relationships/oleObject" Target="Pasta1" TargetMode="External"/></Relationships>
</file>

<file path=ppt/charts/_rels/chartEx4.xml.rels><?xml version="1.0" encoding="UTF-8" standalone="yes"?>
<Relationships xmlns="http://schemas.openxmlformats.org/package/2006/relationships"><Relationship Id="rId3" Type="http://schemas.microsoft.com/office/2011/relationships/chartColorStyle" Target="colors4.xml"/><Relationship Id="rId2" Type="http://schemas.microsoft.com/office/2011/relationships/chartStyle" Target="style4.xml"/><Relationship Id="rId1" Type="http://schemas.openxmlformats.org/officeDocument/2006/relationships/oleObject" Target="Pasta1" TargetMode="External"/></Relationships>
</file>

<file path=ppt/charts/_rels/chartEx5.xml.rels><?xml version="1.0" encoding="UTF-8" standalone="yes"?>
<Relationships xmlns="http://schemas.openxmlformats.org/package/2006/relationships"><Relationship Id="rId3" Type="http://schemas.microsoft.com/office/2011/relationships/chartColorStyle" Target="colors5.xml"/><Relationship Id="rId2" Type="http://schemas.microsoft.com/office/2011/relationships/chartStyle" Target="style5.xml"/><Relationship Id="rId1" Type="http://schemas.openxmlformats.org/officeDocument/2006/relationships/oleObject" Target="file:///C:\Users\gerso\Google%20Drive\Acad&#234;micos\Dados\Pr&#233;%20Crise%20x%20Pos%20Crise%20-2%20Anos\Pre%20Crise\Cotacoes%20diarias.xlsx" TargetMode="External"/></Relationships>
</file>

<file path=ppt/charts/chartEx1.xml><?xml version="1.0" encoding="utf-8"?>
<cx:chartSpace xmlns:a="http://schemas.openxmlformats.org/drawingml/2006/main" xmlns:r="http://schemas.openxmlformats.org/officeDocument/2006/relationships" xmlns:cx="http://schemas.microsoft.com/office/drawing/2014/chartex">
  <cx:chartData>
    <cx:externalData r:id="rId1" cx:autoUpdate="0"/>
    <cx:data id="0">
      <cx:numDim type="val">
        <cx:f>Planilha1!$A$2:$A$41</cx:f>
        <cx:lvl ptCount="40" formatCode="Geral">
          <cx:pt idx="0">9</cx:pt>
          <cx:pt idx="1">12</cx:pt>
          <cx:pt idx="2">14</cx:pt>
          <cx:pt idx="3">17</cx:pt>
          <cx:pt idx="4">17</cx:pt>
          <cx:pt idx="5">18</cx:pt>
          <cx:pt idx="6">18</cx:pt>
          <cx:pt idx="7">19</cx:pt>
          <cx:pt idx="8">19</cx:pt>
          <cx:pt idx="9">19</cx:pt>
          <cx:pt idx="10">20</cx:pt>
          <cx:pt idx="11">20</cx:pt>
          <cx:pt idx="12">20</cx:pt>
          <cx:pt idx="13">20</cx:pt>
          <cx:pt idx="14">22</cx:pt>
          <cx:pt idx="15">22</cx:pt>
          <cx:pt idx="16">22</cx:pt>
          <cx:pt idx="17">22</cx:pt>
          <cx:pt idx="18">22</cx:pt>
          <cx:pt idx="19">22</cx:pt>
          <cx:pt idx="20">25</cx:pt>
          <cx:pt idx="21">25</cx:pt>
          <cx:pt idx="22">25</cx:pt>
          <cx:pt idx="23">25</cx:pt>
          <cx:pt idx="24">25</cx:pt>
          <cx:pt idx="25">25</cx:pt>
          <cx:pt idx="26">25</cx:pt>
          <cx:pt idx="27">27</cx:pt>
          <cx:pt idx="28">27</cx:pt>
          <cx:pt idx="29">27</cx:pt>
          <cx:pt idx="30">27</cx:pt>
          <cx:pt idx="31">27</cx:pt>
          <cx:pt idx="32">27</cx:pt>
          <cx:pt idx="33">27</cx:pt>
          <cx:pt idx="34">30</cx:pt>
          <cx:pt idx="35">30</cx:pt>
          <cx:pt idx="36">30</cx:pt>
          <cx:pt idx="37">30</cx:pt>
          <cx:pt idx="38">35</cx:pt>
          <cx:pt idx="39">35</cx:pt>
        </cx:lvl>
      </cx:numDim>
    </cx:data>
  </cx:chartData>
  <cx:chart>
    <cx:title pos="t" align="ctr" overlay="0">
      <cx:tx>
        <cx:txData>
          <cx:v>Histograma</cx:v>
        </cx:txData>
      </cx:tx>
      <cx:txPr>
        <a:bodyPr spcFirstLastPara="1" vertOverflow="ellipsis" horzOverflow="overflow" wrap="square" lIns="0" tIns="0" rIns="0" bIns="0" anchor="ctr" anchorCtr="1"/>
        <a:lstStyle/>
        <a:p>
          <a:pPr algn="ctr" rtl="0">
            <a:defRPr/>
          </a:pPr>
          <a:r>
            <a:rPr lang="pt-BR" sz="1400" b="0" i="0" u="none" strike="noStrike" baseline="0">
              <a:solidFill>
                <a:sysClr val="windowText" lastClr="000000">
                  <a:lumMod val="65000"/>
                  <a:lumOff val="35000"/>
                </a:sysClr>
              </a:solidFill>
              <a:latin typeface="Calibri" panose="020F0502020204030204"/>
            </a:rPr>
            <a:t>Histograma</a:t>
          </a:r>
        </a:p>
      </cx:txPr>
    </cx:title>
    <cx:plotArea>
      <cx:plotAreaRegion>
        <cx:series layoutId="clusteredColumn" uniqueId="{EADA3264-B7BE-4350-BB7A-4AF8C0FCF88C}">
          <cx:dataId val="0"/>
          <cx:layoutPr>
            <cx:binning intervalClosed="r">
              <cx:binCount val="5"/>
            </cx:binning>
          </cx:layoutPr>
        </cx:series>
      </cx:plotAreaRegion>
      <cx:axis id="0">
        <cx:catScaling gapWidth="0"/>
        <cx:tickLabels/>
      </cx:axis>
      <cx:axis id="1">
        <cx:valScaling/>
        <cx:majorGridlines/>
        <cx:tickLabels/>
      </cx:axis>
    </cx:plotArea>
  </cx:chart>
</cx:chartSpace>
</file>

<file path=ppt/charts/chartEx2.xml><?xml version="1.0" encoding="utf-8"?>
<cx:chartSpace xmlns:a="http://schemas.openxmlformats.org/drawingml/2006/main" xmlns:r="http://schemas.openxmlformats.org/officeDocument/2006/relationships" xmlns:cx="http://schemas.microsoft.com/office/drawing/2014/chartex">
  <cx:chartData>
    <cx:externalData r:id="rId1" cx:autoUpdate="0"/>
    <cx:data id="0">
      <cx:numDim type="val">
        <cx:f>Planilha1!$A$2:$A$41</cx:f>
        <cx:lvl ptCount="40" formatCode="Geral">
          <cx:pt idx="0">9</cx:pt>
          <cx:pt idx="1">12</cx:pt>
          <cx:pt idx="2">14</cx:pt>
          <cx:pt idx="3">17</cx:pt>
          <cx:pt idx="4">17</cx:pt>
          <cx:pt idx="5">18</cx:pt>
          <cx:pt idx="6">18</cx:pt>
          <cx:pt idx="7">19</cx:pt>
          <cx:pt idx="8">19</cx:pt>
          <cx:pt idx="9">19</cx:pt>
          <cx:pt idx="10">20</cx:pt>
          <cx:pt idx="11">20</cx:pt>
          <cx:pt idx="12">20</cx:pt>
          <cx:pt idx="13">20</cx:pt>
          <cx:pt idx="14">22</cx:pt>
          <cx:pt idx="15">22</cx:pt>
          <cx:pt idx="16">22</cx:pt>
          <cx:pt idx="17">22</cx:pt>
          <cx:pt idx="18">22</cx:pt>
          <cx:pt idx="19">22</cx:pt>
          <cx:pt idx="20">25</cx:pt>
          <cx:pt idx="21">25</cx:pt>
          <cx:pt idx="22">25</cx:pt>
          <cx:pt idx="23">25</cx:pt>
          <cx:pt idx="24">25</cx:pt>
          <cx:pt idx="25">25</cx:pt>
          <cx:pt idx="26">25</cx:pt>
          <cx:pt idx="27">27</cx:pt>
          <cx:pt idx="28">27</cx:pt>
          <cx:pt idx="29">27</cx:pt>
          <cx:pt idx="30">27</cx:pt>
          <cx:pt idx="31">27</cx:pt>
          <cx:pt idx="32">27</cx:pt>
          <cx:pt idx="33">27</cx:pt>
          <cx:pt idx="34">30</cx:pt>
          <cx:pt idx="35">30</cx:pt>
          <cx:pt idx="36">30</cx:pt>
          <cx:pt idx="37">30</cx:pt>
          <cx:pt idx="38">35</cx:pt>
          <cx:pt idx="39">35</cx:pt>
        </cx:lvl>
      </cx:numDim>
    </cx:data>
  </cx:chartData>
  <cx:chart>
    <cx:title pos="t" align="ctr" overlay="0">
      <cx:tx>
        <cx:txData>
          <cx:v>Box Plot</cx:v>
        </cx:txData>
      </cx:tx>
      <cx:txPr>
        <a:bodyPr spcFirstLastPara="1" vertOverflow="ellipsis" horzOverflow="overflow" wrap="square" lIns="0" tIns="0" rIns="0" bIns="0" anchor="ctr" anchorCtr="1"/>
        <a:lstStyle/>
        <a:p>
          <a:pPr algn="ctr" rtl="0">
            <a:defRPr/>
          </a:pPr>
          <a:r>
            <a:rPr lang="pt-BR" sz="1400" b="0" i="0" u="none" strike="noStrike" baseline="0">
              <a:solidFill>
                <a:sysClr val="windowText" lastClr="000000">
                  <a:lumMod val="65000"/>
                  <a:lumOff val="35000"/>
                </a:sysClr>
              </a:solidFill>
              <a:latin typeface="Calibri" panose="020F0502020204030204"/>
            </a:rPr>
            <a:t>Box Plot</a:t>
          </a:r>
        </a:p>
      </cx:txPr>
    </cx:title>
    <cx:plotArea>
      <cx:plotAreaRegion>
        <cx:series layoutId="boxWhisker" uniqueId="{20363CDA-708B-4DFA-8ED8-29B09A5B778F}">
          <cx:dataId val="0"/>
          <cx:layoutPr>
            <cx:visibility meanLine="0" meanMarker="1" nonoutliers="0" outliers="1"/>
            <cx:statistics quartileMethod="exclusive"/>
          </cx:layoutPr>
        </cx:series>
      </cx:plotAreaRegion>
      <cx:axis id="0">
        <cx:catScaling gapWidth="1"/>
        <cx:tickLabels/>
      </cx:axis>
      <cx:axis id="1">
        <cx:valScaling/>
        <cx:majorGridlines/>
        <cx:tickLabels/>
      </cx:axis>
    </cx:plotArea>
  </cx:chart>
</cx:chartSpace>
</file>

<file path=ppt/charts/chartEx3.xml><?xml version="1.0" encoding="utf-8"?>
<cx:chartSpace xmlns:a="http://schemas.openxmlformats.org/drawingml/2006/main" xmlns:r="http://schemas.openxmlformats.org/officeDocument/2006/relationships" xmlns:cx="http://schemas.microsoft.com/office/drawing/2014/chartex">
  <cx:chartData>
    <cx:externalData r:id="rId1" cx:autoUpdate="0"/>
    <cx:data id="0">
      <cx:numDim type="val">
        <cx:f>Planilha1!$B$2:$B$41</cx:f>
        <cx:lvl ptCount="40" formatCode="Geral">
          <cx:pt idx="0">15</cx:pt>
          <cx:pt idx="1">17</cx:pt>
          <cx:pt idx="2">19</cx:pt>
          <cx:pt idx="3">22</cx:pt>
          <cx:pt idx="4">22</cx:pt>
          <cx:pt idx="5">23</cx:pt>
          <cx:pt idx="6">23</cx:pt>
          <cx:pt idx="7">24</cx:pt>
          <cx:pt idx="8">24</cx:pt>
          <cx:pt idx="9">24</cx:pt>
          <cx:pt idx="10">25</cx:pt>
          <cx:pt idx="11">25</cx:pt>
          <cx:pt idx="12">25</cx:pt>
          <cx:pt idx="13">27</cx:pt>
          <cx:pt idx="14">27</cx:pt>
          <cx:pt idx="15">27</cx:pt>
          <cx:pt idx="16">27</cx:pt>
          <cx:pt idx="17">27</cx:pt>
          <cx:pt idx="18">27</cx:pt>
          <cx:pt idx="19">27</cx:pt>
          <cx:pt idx="20">30</cx:pt>
          <cx:pt idx="21">30</cx:pt>
          <cx:pt idx="22">30</cx:pt>
          <cx:pt idx="23">30</cx:pt>
          <cx:pt idx="24">30</cx:pt>
          <cx:pt idx="25">30</cx:pt>
          <cx:pt idx="26">30</cx:pt>
          <cx:pt idx="27">30</cx:pt>
          <cx:pt idx="28">30</cx:pt>
          <cx:pt idx="29">30</cx:pt>
          <cx:pt idx="30">32</cx:pt>
          <cx:pt idx="31">32</cx:pt>
          <cx:pt idx="32">32</cx:pt>
          <cx:pt idx="33">32</cx:pt>
          <cx:pt idx="34">35</cx:pt>
          <cx:pt idx="35">35</cx:pt>
          <cx:pt idx="36">35</cx:pt>
          <cx:pt idx="37">40</cx:pt>
          <cx:pt idx="38">40</cx:pt>
          <cx:pt idx="39">45</cx:pt>
        </cx:lvl>
      </cx:numDim>
    </cx:data>
  </cx:chartData>
  <cx:chart>
    <cx:title pos="t" align="ctr" overlay="0">
      <cx:tx>
        <cx:txData>
          <cx:v>Histograma para Segunda Amostra</cx:v>
        </cx:txData>
      </cx:tx>
      <cx:txPr>
        <a:bodyPr spcFirstLastPara="1" vertOverflow="ellipsis" horzOverflow="overflow" wrap="square" lIns="0" tIns="0" rIns="0" bIns="0" anchor="ctr" anchorCtr="1"/>
        <a:lstStyle/>
        <a:p>
          <a:pPr algn="ctr" rtl="0">
            <a:defRPr/>
          </a:pPr>
          <a:r>
            <a:rPr lang="pt-BR" sz="1400" b="0" i="0" u="none" strike="noStrike" baseline="0" dirty="0">
              <a:solidFill>
                <a:prstClr val="black">
                  <a:lumMod val="65000"/>
                  <a:lumOff val="35000"/>
                </a:prstClr>
              </a:solidFill>
              <a:latin typeface="Calibri" panose="020F0502020204030204"/>
            </a:rPr>
            <a:t>Histograma para Segunda Amostra</a:t>
          </a:r>
        </a:p>
      </cx:txPr>
    </cx:title>
    <cx:plotArea>
      <cx:plotAreaRegion>
        <cx:series layoutId="clusteredColumn" uniqueId="{79F2900D-249C-43E5-A818-DD522ED8CF04}">
          <cx:dataId val="0"/>
          <cx:layoutPr>
            <cx:binning intervalClosed="r"/>
          </cx:layoutPr>
        </cx:series>
      </cx:plotAreaRegion>
      <cx:axis id="0">
        <cx:catScaling gapWidth="0"/>
        <cx:tickLabels/>
      </cx:axis>
      <cx:axis id="1">
        <cx:valScaling/>
        <cx:majorGridlines/>
        <cx:tickLabels/>
      </cx:axis>
    </cx:plotArea>
  </cx:chart>
</cx:chartSpace>
</file>

<file path=ppt/charts/chartEx4.xml><?xml version="1.0" encoding="utf-8"?>
<cx:chartSpace xmlns:a="http://schemas.openxmlformats.org/drawingml/2006/main" xmlns:r="http://schemas.openxmlformats.org/officeDocument/2006/relationships" xmlns:cx="http://schemas.microsoft.com/office/drawing/2014/chartex">
  <cx:chartData>
    <cx:externalData r:id="rId1" cx:autoUpdate="0"/>
    <cx:data id="0">
      <cx:numDim type="val">
        <cx:f>Planilha1!$A$1:$A$41</cx:f>
        <cx:lvl ptCount="41" formatCode="Geral">
          <cx:pt idx="0">0</cx:pt>
          <cx:pt idx="1">9</cx:pt>
          <cx:pt idx="2">12</cx:pt>
          <cx:pt idx="3">14</cx:pt>
          <cx:pt idx="4">17</cx:pt>
          <cx:pt idx="5">17</cx:pt>
          <cx:pt idx="6">18</cx:pt>
          <cx:pt idx="7">18</cx:pt>
          <cx:pt idx="8">19</cx:pt>
          <cx:pt idx="9">19</cx:pt>
          <cx:pt idx="10">19</cx:pt>
          <cx:pt idx="11">20</cx:pt>
          <cx:pt idx="12">20</cx:pt>
          <cx:pt idx="13">20</cx:pt>
          <cx:pt idx="14">20</cx:pt>
          <cx:pt idx="15">22</cx:pt>
          <cx:pt idx="16">22</cx:pt>
          <cx:pt idx="17">22</cx:pt>
          <cx:pt idx="18">22</cx:pt>
          <cx:pt idx="19">22</cx:pt>
          <cx:pt idx="20">22</cx:pt>
          <cx:pt idx="21">25</cx:pt>
          <cx:pt idx="22">25</cx:pt>
          <cx:pt idx="23">25</cx:pt>
          <cx:pt idx="24">25</cx:pt>
          <cx:pt idx="25">25</cx:pt>
          <cx:pt idx="26">25</cx:pt>
          <cx:pt idx="27">25</cx:pt>
          <cx:pt idx="28">27</cx:pt>
          <cx:pt idx="29">27</cx:pt>
          <cx:pt idx="30">27</cx:pt>
          <cx:pt idx="31">27</cx:pt>
          <cx:pt idx="32">27</cx:pt>
          <cx:pt idx="33">27</cx:pt>
          <cx:pt idx="34">27</cx:pt>
          <cx:pt idx="35">30</cx:pt>
          <cx:pt idx="36">30</cx:pt>
          <cx:pt idx="37">30</cx:pt>
          <cx:pt idx="38">30</cx:pt>
          <cx:pt idx="39">35</cx:pt>
          <cx:pt idx="40">35</cx:pt>
        </cx:lvl>
      </cx:numDim>
    </cx:data>
    <cx:data id="1">
      <cx:numDim type="val">
        <cx:f>Planilha1!$B$1:$B$41</cx:f>
        <cx:lvl ptCount="41" formatCode="Geral">
          <cx:pt idx="0">0</cx:pt>
          <cx:pt idx="1">15</cx:pt>
          <cx:pt idx="2">17</cx:pt>
          <cx:pt idx="3">19</cx:pt>
          <cx:pt idx="4">22</cx:pt>
          <cx:pt idx="5">22</cx:pt>
          <cx:pt idx="6">23</cx:pt>
          <cx:pt idx="7">23</cx:pt>
          <cx:pt idx="8">24</cx:pt>
          <cx:pt idx="9">24</cx:pt>
          <cx:pt idx="10">24</cx:pt>
          <cx:pt idx="11">25</cx:pt>
          <cx:pt idx="12">25</cx:pt>
          <cx:pt idx="13">25</cx:pt>
          <cx:pt idx="14">27</cx:pt>
          <cx:pt idx="15">27</cx:pt>
          <cx:pt idx="16">27</cx:pt>
          <cx:pt idx="17">27</cx:pt>
          <cx:pt idx="18">27</cx:pt>
          <cx:pt idx="19">27</cx:pt>
          <cx:pt idx="20">27</cx:pt>
          <cx:pt idx="21">30</cx:pt>
          <cx:pt idx="22">30</cx:pt>
          <cx:pt idx="23">30</cx:pt>
          <cx:pt idx="24">30</cx:pt>
          <cx:pt idx="25">30</cx:pt>
          <cx:pt idx="26">30</cx:pt>
          <cx:pt idx="27">30</cx:pt>
          <cx:pt idx="28">30</cx:pt>
          <cx:pt idx="29">30</cx:pt>
          <cx:pt idx="30">30</cx:pt>
          <cx:pt idx="31">32</cx:pt>
          <cx:pt idx="32">32</cx:pt>
          <cx:pt idx="33">32</cx:pt>
          <cx:pt idx="34">32</cx:pt>
          <cx:pt idx="35">35</cx:pt>
          <cx:pt idx="36">35</cx:pt>
          <cx:pt idx="37">35</cx:pt>
          <cx:pt idx="38">40</cx:pt>
          <cx:pt idx="39">40</cx:pt>
          <cx:pt idx="40">45</cx:pt>
        </cx:lvl>
      </cx:numDim>
    </cx:data>
    <cx:data id="2">
      <cx:numDim type="val">
        <cx:f>Planilha1!$C$1:$C$41</cx:f>
        <cx:lvl ptCount="41" formatCode="Geral">
          <cx:pt idx="1">9</cx:pt>
          <cx:pt idx="2">10</cx:pt>
          <cx:pt idx="3">11</cx:pt>
          <cx:pt idx="4">12</cx:pt>
          <cx:pt idx="5">13</cx:pt>
          <cx:pt idx="6">14</cx:pt>
          <cx:pt idx="7">15</cx:pt>
          <cx:pt idx="8">16</cx:pt>
          <cx:pt idx="9">20</cx:pt>
          <cx:pt idx="10">20</cx:pt>
          <cx:pt idx="11">20</cx:pt>
          <cx:pt idx="12">21</cx:pt>
          <cx:pt idx="13">22</cx:pt>
          <cx:pt idx="14">23</cx:pt>
          <cx:pt idx="15">24</cx:pt>
          <cx:pt idx="16">25</cx:pt>
          <cx:pt idx="17">26</cx:pt>
          <cx:pt idx="18">27</cx:pt>
          <cx:pt idx="19">30</cx:pt>
          <cx:pt idx="20">30</cx:pt>
          <cx:pt idx="21">30</cx:pt>
          <cx:pt idx="22">32</cx:pt>
          <cx:pt idx="23">32</cx:pt>
          <cx:pt idx="24">33</cx:pt>
          <cx:pt idx="25">35</cx:pt>
          <cx:pt idx="26">36</cx:pt>
          <cx:pt idx="27">37</cx:pt>
          <cx:pt idx="28">40</cx:pt>
          <cx:pt idx="29">41</cx:pt>
          <cx:pt idx="30">42</cx:pt>
          <cx:pt idx="31">43</cx:pt>
          <cx:pt idx="32">45</cx:pt>
          <cx:pt idx="33">47</cx:pt>
          <cx:pt idx="34">49</cx:pt>
          <cx:pt idx="35">50</cx:pt>
          <cx:pt idx="36">55</cx:pt>
          <cx:pt idx="37">56</cx:pt>
          <cx:pt idx="38">57</cx:pt>
          <cx:pt idx="39">58</cx:pt>
          <cx:pt idx="40">59</cx:pt>
        </cx:lvl>
      </cx:numDim>
    </cx:data>
  </cx:chartData>
  <cx:chart>
    <cx:plotArea>
      <cx:plotAreaRegion>
        <cx:series layoutId="boxWhisker" uniqueId="{E546DEE0-FC00-4166-A924-08B107AE4E0E}">
          <cx:dataId val="0"/>
          <cx:layoutPr>
            <cx:visibility meanLine="0" meanMarker="1" nonoutliers="0" outliers="1"/>
            <cx:statistics quartileMethod="exclusive"/>
          </cx:layoutPr>
        </cx:series>
        <cx:series layoutId="boxWhisker" uniqueId="{07DA462B-18B9-46F6-BB69-C8E1433A262F}">
          <cx:dataId val="1"/>
          <cx:layoutPr>
            <cx:visibility meanLine="0" meanMarker="1" nonoutliers="0" outliers="1"/>
            <cx:statistics quartileMethod="exclusive"/>
          </cx:layoutPr>
        </cx:series>
        <cx:series layoutId="boxWhisker" uniqueId="{7A622789-A630-4BBD-9B23-AD1AA37F4F81}">
          <cx:dataId val="2"/>
          <cx:layoutPr>
            <cx:visibility meanLine="0" meanMarker="1" nonoutliers="0" outliers="1"/>
            <cx:statistics quartileMethod="exclusive"/>
          </cx:layoutPr>
        </cx:series>
      </cx:plotAreaRegion>
      <cx:axis id="0">
        <cx:catScaling gapWidth="1"/>
        <cx:tickLabels/>
      </cx:axis>
      <cx:axis id="1">
        <cx:valScaling/>
        <cx:majorGridlines/>
        <cx:tickLabels/>
      </cx:axis>
    </cx:plotArea>
  </cx:chart>
</cx:chartSpace>
</file>

<file path=ppt/charts/chartEx5.xml><?xml version="1.0" encoding="utf-8"?>
<cx:chartSpace xmlns:a="http://schemas.openxmlformats.org/drawingml/2006/main" xmlns:r="http://schemas.openxmlformats.org/officeDocument/2006/relationships" xmlns:cx="http://schemas.microsoft.com/office/drawing/2014/chartex">
  <cx:chartData>
    <cx:externalData r:id="rId1" cx:autoUpdate="0"/>
    <cx:data id="0">
      <cx:numDim type="val">
        <cx:f>Retornos!$B$2:$B$1044</cx:f>
        <cx:lvl ptCount="1043" formatCode="0.000000">
          <cx:pt idx="1">-0.0098442140276469026</cx:pt>
          <cx:pt idx="2">-0.0024762703542617892</cx:pt>
          <cx:pt idx="3">-0.0041407926677061724</cx:pt>
          <cx:pt idx="4">-0.016736792350915852</cx:pt>
          <cx:pt idx="5">-0.0042283361112187556</cx:pt>
          <cx:pt idx="6">-0.0085106896713482705</cx:pt>
          <cx:pt idx="7">0.014425366812249596</cx:pt>
          <cx:pt idx="8">-0.00084281504090544246</cx:pt>
          <cx:pt idx="9">0.005046268058258363</cx:pt>
          <cx:pt idx="10">-0.0084246496512405677</cx:pt>
          <cx:pt idx="11">0.011774736537892849</cx:pt>
          <cx:pt idx="12">-0.0058700378221994143</cx:pt>
          <cx:pt idx="13">-0.015254533087793121</cx:pt>
          <cx:pt idx="14">-0.0094380795011521634</cx:pt>
          <cx:pt idx="15">0.00086169759783372157</cx:pt>
          <cx:pt idx="16">0.00086095571431688001</cx:pt>
          <cx:pt idx="17">-0.033248906959964852</cx:pt>
          <cx:pt idx="18">-0.0071428875031656069</cx:pt>
          <cx:pt idx="19">-0.018996500698348573</cx:pt>
          <cx:pt idx="20">0.052479804814834718</cx:pt>
          <cx:pt idx="21">0.026508606511950639</cx:pt>
          <cx:pt idx="22">0.033198069400530716</cx:pt>
          <cx:pt idx="23">0.024194728586041769</cx:pt>
          <cx:pt idx="24">-0.0047923414314179347</cx:pt>
          <cx:pt idx="25">-0.020219047061514672</cx:pt>
          <cx:pt idx="26">-0.032381409493639879</cx:pt>
          <cx:pt idx="27">0.008403410788380139</cx:pt>
          <cx:pt idx="28">0.0033416906632663945</cx:pt>
          <cx:pt idx="29">0.017362982695679374</cx:pt>
          <cx:pt idx="30">0</cx:pt>
          <cx:pt idx="31">0.0081633106425060831</cx:pt>
          <cx:pt idx="32">-0.033060862263205149</cx:pt>
          <cx:pt idx="33">-0.010135221886707235</cx:pt>
          <cx:pt idx="34">0.012653057880080087</cx:pt>
          <cx:pt idx="35">0.022379715627326213</cx:pt>
          <cx:pt idx="36">0.0040899852532048087</cx:pt>
          <cx:pt idx="37">0.020202707325714719</cx:pt>
          <cx:pt idx="38">0.00399202126032705</cx:pt>
          <cx:pt idx="39">-0.00399202126032705</cx:pt>
          <cx:pt idx="40">0.054488185274531808</cx:pt>
          <cx:pt idx="41">-0.021440331236278531</cx:pt>
          <cx:pt idx="42">0.006172859109601081</cx:pt>
          <cx:pt idx="43">-0.019418085854441269</cx:pt>
          <cx:pt idx="44">0.003913899322715686</cx:pt>
          <cx:pt idx="45">-0.011787955756818125</cx:pt>
          <cx:pt idx="46">-0.015936592258462223</cx:pt>
          <cx:pt idx="47">0.023810648692564662</cx:pt>
          <cx:pt idx="48">-0.0094563352458769678</cx:pt>
          <cx:pt idx="49">-0.0023781224059393757</cx:pt>
          <cx:pt idx="50">0.0079051795103350919</cx:pt>
          <cx:pt idx="51">0.01562531789885746</cx:pt>
          <cx:pt idx="52">-0.0038835000174359813</cx:pt>
          <cx:pt idx="53">0.032915332699617661</cx:pt>
          <cx:pt idx="54">0.013463180173758804</cx:pt>
          <cx:pt idx="55">0.0029673612289964346</cx:pt>
          <cx:pt idx="56">0.0036968618727972746</cx:pt>
          <cx:pt idx="57">0.041205684669485265</cx:pt>
          <cx:pt idx="58">0.002122392025169173</cx:pt>
          <cx:pt idx="59">0.030569001258292872</cx:pt>
          <cx:pt idx="60">-0.014194702486651778</cx:pt>
          <cx:pt idx="61">0.0078320087538252814</cx:pt>
          <cx:pt idx="62">0.010582109300984577</cx:pt>
          <cx:pt idx="63">-0.010582109300984577</cx:pt>
          <cx:pt idx="64">-0.0042643988120527609</cx:pt>
          <cx:pt idx="65">0.014846508113037338</cx:pt>
          <cx:pt idx="66">-0.0070422825746967455</cx:pt>
          <cx:pt idx="67">-0.004959273389021579</cx:pt>
          <cx:pt idx="68">-0.0021329549629482969</cx:pt>
          <cx:pt idx="69">-0.0035650661859629729</cx:pt>
          <cx:pt idx="70">-0.0071684894270789279</cx:pt>
          <cx:pt idx="71">0.020648650971550442</cx:pt>
          <cx:pt idx="72">-0.020648650971550442</cx:pt>
          <cx:pt idx="73">0.020648650971550442</cx:pt>
          <cx:pt idx="74">0.038705591664438543</cx:pt>
          <cx:pt idx="75">-0.010221554042739278</cx:pt>
          <cx:pt idx="76">0.010221554042739278</cx:pt>
          <cx:pt idx="77">-0.012278462562198555</cx:pt>
          <cx:pt idx="78">-0.0020611481140728749</cx:pt>
          <cx:pt idx="79">0.03114672900458082</cx:pt>
          <cx:pt idx="80">-0.026343975318648738</cx:pt>
          <cx:pt idx="81">0.026343975318648738</cx:pt>
          <cx:pt idx="82">-0.0013342230211232931</cx:pt>
          <cx:pt idx="83">-0.031877911205118181</cx:pt>
          <cx:pt idx="84">0.0096022685342664893</cx:pt>
          <cx:pt idx="85">0.012211820760010816</cx:pt>
          <cx:pt idx="86">0.004709056741020845</cx:pt>
          <cx:pt idx="87">-0.012833678326147346</cx:pt>
          <cx:pt idx="88">0.0047473809351741281</cx:pt>
          <cx:pt idx="89">0.021419828252814188</cx:pt>
          <cx:pt idx="90">-0.0033167525583497337</cx:pt>
          <cx:pt idx="91">0.00066423118082159505</cx:pt>
          <cx:pt idx="92">0</cx:pt>
          <cx:pt idx="93">0</cx:pt>
          <cx:pt idx="94">-0.010010093655040464</cx:pt>
          <cx:pt idx="95">-0.01214589828606627</cx:pt>
          <cx:pt idx="96">-0.015737581052211347</cx:pt>
          <cx:pt idx="97">0.025197111017506213</cx:pt>
          <cx:pt idx="98">0.040203107756815459</cx:pt>
          <cx:pt idx="99">-0.0090850722769268977</cx:pt>
          <cx:pt idx="100">-0.0026109675564622847</cx:pt>
          <cx:pt idx="101">-0.0065574004990658352</cx:pt>
          <cx:pt idx="102">0.0065574004990658352</cx:pt>
          <cx:pt idx="103">-0.0032733252782364275</cx:pt>
          <cx:pt idx="104">-0.034014616319761437</cx:pt>
          <cx:pt idx="105">0.004062294033194469</cx:pt>
          <cx:pt idx="106">0.010084119038298311</cx:pt>
          <cx:pt idx="107">0.017241806450348118</cx:pt>
          <cx:pt idx="108">-0.025300950096791119</cx:pt>
          <cx:pt idx="109">-0.0020249753918553104</cx:pt>
          <cx:pt idx="110">0</cx:pt>
          <cx:pt idx="111">0.013423020323819479</cx:pt>
          <cx:pt idx="112">0.013245226741918081</cx:pt>
          <cx:pt idx="113">0.033002024441767919</cx:pt>
          <cx:pt idx="114">0.017666074517715291</cx:pt>
          <cx:pt idx="115">0.0056127369386747006</cx:pt>
          <cx:pt idx="116">0.016651633610660799</cx:pt>
          <cx:pt idx="117">0.021180822046585224</cx:pt>
          <cx:pt idx="118">-0.018127384621946074</cx:pt>
          <cx:pt idx="119">0.0097088141852643695</cx:pt>
          <cx:pt idx="120">-0.0097088141852643695</cx:pt>
          <cx:pt idx="121">-0.0091884260289067932</cx:pt>
          <cx:pt idx="122">-0.0092736367593548863</cx:pt>
          <cx:pt idx="123">0.012345835814757233</cx:pt>
          <cx:pt idx="124">0.02424361159545052</cx:pt>
          <cx:pt idx="125">-0.0029985030142896107</cx:pt>
          <cx:pt idx="126">0.0089686700365376737</cx:pt>
          <cx:pt idx="127">-0.020445691203426541</cx:pt>
          <cx:pt idx="128">0.0090717284305763535</cx:pt>
          <cx:pt idx="129">-0.012114018595819953</cx:pt>
          <cx:pt idx="130">-0.0054995555184427225</cx:pt>
          <cx:pt idx="131">-0.020427822731055922</cx:pt>
          <cx:pt idx="132">0.0037453227526822452</cx:pt>
          <cx:pt idx="133">0.0062112001298020303</cx:pt>
          <cx:pt idx="134">0</cx:pt>
          <cx:pt idx="135">-0.04108002573819336</cx:pt>
          <cx:pt idx="136">-0.013641004066075713</cx:pt>
          <cx:pt idx="137">0.0013071897365128926</cx:pt>
          <cx:pt idx="138">0.034032176751945808</cx:pt>
          <cx:pt idx="139">-0.0056980211489108257</cx:pt>
          <cx:pt idx="140">-0.04879016411916437</cx:pt>
          <cx:pt idx="141">-0.021564177956349351</cx:pt>
          <cx:pt idx="142">0.041366805197333267</cx:pt>
          <cx:pt idx="143">-0.0078740563917043538</cx:pt>
          <cx:pt idx="144">0.001974334315547388</cx:pt>
          <cx:pt idx="145">0.001314060643729853</cx:pt>
          <cx:pt idx="146">-0.018555867094077971</cx:pt>
          <cx:pt idx="147">-0.009408671524626655</cx:pt>
          <cx:pt idx="148">0.025992799552065904</cx:pt>
          <cx:pt idx="149">-0.013245226741918081</cx:pt>
          <cx:pt idx="150">-0.0033389012855211675</cx:pt>
          <cx:pt idx="151">0.0033389012855211675</cx:pt>
          <cx:pt idx="152">0.036010437480038959</cx:pt>
          <cx:pt idx="153">-0.0058045954156900059</cx:pt>
          <cx:pt idx="154">-0.030205842064348953</cx:pt>
          <cx:pt idx="155">0.0059820716257803497</cx:pt>
          <cx:pt idx="156">0.020335236675598889</cx:pt>
          <cx:pt idx="157">-0.021661496824959325</cx:pt>
          <cx:pt idx="158">-0.016053856408384082</cx:pt>
          <cx:pt idx="159">-0.0027008794432550332</cx:pt>
          <cx:pt idx="160">-0.026723070119378356</cx:pt>
          <cx:pt idx="161">-0.0069686693577453163</cx:pt>
          <cx:pt idx="162">-0.0063135951948400937</cx:pt>
          <cx:pt idx="163">0.01328226455258541</cx:pt>
          <cx:pt idx="164">-0.021053409230976872</cx:pt>
          <cx:pt idx="165">-0.0056899158118546289</cx:pt>
          <cx:pt idx="166">-0.014368063258611397</cx:pt>
          <cx:pt idx="167">-0.00072385092267879259</cx:pt>
          <cx:pt idx="168">0.014378392919462524</cx:pt>
          <cx:pt idx="169">-0.015102768181866288</cx:pt>
          <cx:pt idx="170">0.025046031981836414</cx:pt>
          <cx:pt idx="171">-0.027948791657309346</cx:pt>
          <cx:pt idx="172">-0.049153602219706105</cx:pt>
          <cx:pt idx="173">-0.01926841885866537</cx:pt>
          <cx:pt idx="174">0.005432687014856441</cx:pt>
          <cx:pt idx="175">-0.025079684401627667</cx:pt>
          <cx:pt idx="176">0.011834457644662066</cx:pt>
          <cx:pt idx="177">0.011696039760904942</cx:pt>
          <cx:pt idx="178">0.0069525193155666187</cx:pt>
          <cx:pt idx="179">0.039250321294464374</cx:pt>
          <cx:pt idx="180">0.011239290705061578</cx:pt>
          <cx:pt idx="181">-0.022814677778058012</cx:pt>
          <cx:pt idx="182">-0.019418085793554862</cx:pt>
          <cx:pt idx="183">-0.0023557136935519196</cx:pt>
          <cx:pt idx="184">-0.010272709846913308</cx:pt>
          <cx:pt idx="185">-0.013594771560608176</cx:pt>
          <cx:pt idx="186">0.0024125464065054558</cx:pt>
          <cx:pt idx="187">0.0080000426673638714</cx:pt>
          <cx:pt idx="188">0.013454892333652158</cx:pt>
          <cx:pt idx="189">-0.0063091691894299196</cx:pt>
          <cx:pt idx="190">-0.0047581374486140859</cx:pt>
          <cx:pt idx="191">-0.02658231428354263</cx:pt>
          <cx:pt idx="192">-0.035732925004338334</cx:pt>
          <cx:pt idx="193">0.023412440621151109</cx:pt>
          <cx:pt idx="194">0.032523191706578913</cx:pt>
          <cx:pt idx="195">0.029947076354899682</cx:pt>
          <cx:pt idx="196">-0.0062305497368608798</cx:pt>
          <cx:pt idx="197">-0.0078431774612632843</cx:pt>
          <cx:pt idx="198">-0.0086991454054938799</cx:pt>
          <cx:pt idx="199">-0.029010898360086301</cx:pt>
          <cx:pt idx="200">-0.0065627799190672853</cx:pt>
          <cx:pt idx="201">-0.012422519993667613</cx:pt>
          <cx:pt idx="202">0.063756965797704179</cx:pt>
          <cx:pt idx="203">0.023948614624097697</cx:pt>
          <cx:pt idx="204">-0.031797948488845318</cx:pt>
          <cx:pt idx="205">-0.03692233202022166</cx:pt>
          <cx:pt idx="206">0.0097641133689605475</cx:pt>
          <cx:pt idx="207">-0.0097641133689605475</cx:pt>
          <cx:pt idx="208">0.016220955824028938</cx:pt>
          <cx:pt idx="209">0.0056157387847757256</cx:pt>
          <cx:pt idx="210">-0.0072260450950683008</cx:pt>
          <cx:pt idx="211">-0.021996813584865382</cx:pt>
          <cx:pt idx="212">-0.010766149540895942</cx:pt>
          <cx:pt idx="213">-0.006683399977997162</cx:pt>
          <cx:pt idx="214">-0.0016778527469827331</cx:pt>
          <cx:pt idx="215">-0.00083998324651668455</cx:pt>
          <cx:pt idx="216">-0.0042105325310601849</cx:pt>
          <cx:pt idx="217">-0.012739025783266467</cx:pt>
          <cx:pt idx="218">0.058107630809140165</cx:pt>
          <cx:pt idx="219">-0.031956836523316934</cx:pt>
          <cx:pt idx="220">-0.026150794285823231</cx:pt>
          <cx:pt idx="221">-0.0085837436916755827</cx:pt>
          <cx:pt idx="222">0.040546094391416876</cx:pt>
          <cx:pt idx="223">-0.010819914119868379</cx:pt>
          <cx:pt idx="224">0.019884665114081823</cx:pt>
          <cx:pt idx="225">0.0049099934893064301</cx:pt>
          <cx:pt idx="226">-0.015631745684819176</cx:pt>
          <cx:pt idx="227">0.0074349784803389163</cx:pt>
          <cx:pt idx="228">-0.012422519993667613</cx:pt>
          <cx:pt idx="229">0.013245226752555794</cx:pt>
          <cx:pt idx="230">0.0016433857374509309</cx:pt>
          <cx:pt idx="231">0.017094433367164985</cx:pt>
          <cx:pt idx="232">0.00080677696685516054</cx:pt>
          <cx:pt idx="233">0.017586384496510288</cx:pt>
          <cx:pt idx="234">-0.0055621915344548079</cx:pt>
          <cx:pt idx="235">-0.019308725380042358</cx:pt>
          <cx:pt idx="236">0.015316704115499569</cx:pt>
          <cx:pt idx="237">-0.029222858679933683</cx:pt>
          <cx:pt idx="238">-0.0074411256981390395</cx:pt>
          <cx:pt idx="239">0.03826270573566326</cx:pt>
          <cx:pt idx="240">-0.0015987213575905379</cx:pt>
          <cx:pt idx="241">-0.0040080214028210825</cx:pt>
          <cx:pt idx="242">0.0095923996958715563</cx:pt>
          <cx:pt idx="243">0.033636334792251255</cx:pt>
          <cx:pt idx="244">0</cx:pt>
          <cx:pt idx="245">-0.0030816664861745835</cx:pt>
          <cx:pt idx="246">-0.039344177546112746</cx:pt>
          <cx:pt idx="247">0.01907848010376112</cx:pt>
          <cx:pt idx="248">0</cx:pt>
          <cx:pt idx="249">0.02334736392852621</cx:pt>
          <cx:pt idx="250">0</cx:pt>
          <cx:pt idx="251">0.03105133985135522</cx:pt>
          <cx:pt idx="252">0.011860776546555041</cx:pt>
          <cx:pt idx="253">-0.035249243582949674</cx:pt>
          <cx:pt idx="254">0.0022874580205982653</cx:pt>
          <cx:pt idx="255">0.03517010446815938</cx:pt>
          <cx:pt idx="256">0.0051338579557134167</cx:pt>
          <cx:pt idx="257">-0.019948943780324857</cx:pt>
          <cx:pt idx="258">0.0074349785549738812</cx:pt>
          <cx:pt idx="259">0.008115131225981731</cx:pt>
          <cx:pt idx="260">-0.0051565492354268549</cx:pt>
          <cx:pt idx="261">-0.025431437853426164</cx:pt>
          <cx:pt idx="262">0.022472855862871288</cx:pt>
          <cx:pt idx="263">0</cx:pt>
          <cx:pt idx="264">-0.014174053040937995</cx:pt>
          <cx:pt idx="265">0.011949358008231048</cx:pt>
          <cx:pt idx="266">-0.0022296553379117512</cx:pt>
          <cx:pt idx="267">0.025708356707295987</cx:pt>
          <cx:pt idx="268">0.00072490039244010873</cx:pt>
          <cx:pt idx="269">-0.0072727593949828417</cx:pt>
          <cx:pt idx="270">-0.0065910161081528251</cx:pt>
          <cx:pt idx="271">-0.019288431877561241</cx:pt>
          <cx:pt idx="272">-0.015094626165413239</cx:pt>
          <cx:pt idx="273">0.0098373854065672006</cx:pt>
          <cx:pt idx="274">0.00075272861602204699</cx:pt>
          <cx:pt idx="275">-0.0030143202428827287</cx:pt>
          <cx:pt idx="276">-0.0022667180195439229</cx:pt>
          <cx:pt idx="277">0.017248271674442872</cx:pt>
          <cx:pt idx="278">0.0088823677462168682</cx:pt>
          <cx:pt idx="279">-0.031439715180822336</cx:pt>
          <cx:pt idx="280">-0.017645260320803935</cx:pt>
          <cx:pt idx="281">-0.0015491869610881892</cx:pt>
          <cx:pt idx="282">0</cx:pt>
          <cx:pt idx="283">-0.017201362323287395</cx:pt>
          <cx:pt idx="284">0.0015760444595653844</cx:pt>
          <cx:pt idx="285">0.0015735644414194283</cx:pt>
          <cx:pt idx="286">-0.017446913598194946</cx:pt>
          <cx:pt idx="287">-0.0080321716975126911</cx:pt>
          <cx:pt idx="288">-0.0040404095423314246</cx:pt>
          <cx:pt idx="289">0.0040404095423314246</cx:pt>
          <cx:pt idx="290">-0.0048504541359823961</cx:pt>
          <cx:pt idx="291">-0.0073200814898966016</cx:pt>
          <cx:pt idx="292">0.0040733253930067548</cx:pt>
          <cx:pt idx="293">0.0064830048741302271</cx:pt>
          <cx:pt idx="294">-0.0032362487772403803</cx:pt>
          <cx:pt idx="295">-0.011410066736307733</cx:pt>
          <cx:pt idx="296">-0.012371291808269902</cx:pt>
          <cx:pt idx="297">0.0066170630258945984</cx:pt>
          <cx:pt idx="298">-0.00082474232223450628</cx:pt>
          <cx:pt idx="299">-0.0033057881324989324</cx:pt>
          <cx:pt idx="300">0.0057779772790396144</cx:pt>
          <cx:pt idx="301">0.013894788328710383</cx:pt>
          <cx:pt idx="302">-0.018018505507417348</cx:pt>
          <cx:pt idx="303">0</cx:pt>
          <cx:pt idx="304">0</cx:pt>
          <cx:pt idx="305">0</cx:pt>
          <cx:pt idx="306">0.019402387155682987</cx:pt>
          <cx:pt idx="307">0.011938064576473728</cx:pt>
          <cx:pt idx="308">-0.029956298213225097</cx:pt>
          <cx:pt idx="309">0.018318580524375516</cx:pt>
          <cx:pt idx="310">0.010668956348577119</cx:pt>
          <cx:pt idx="311">0</cx:pt>
          <cx:pt idx="312">0.023397598143110709</cx:pt>
          <cx:pt idx="313">-0.029128272849991088</cx:pt>
          <cx:pt idx="314">-0.01239173229796986</cx:pt>
          <cx:pt idx="315">0.0058019226139935931</cx:pt>
          <cx:pt idx="316">0.0065898096839762665</cx:pt>
          <cx:pt idx="317">0.00082068120820677493</cx:pt>
          <cx:pt idx="318">-0.023237560127851165</cx:pt>
          <cx:pt idx="319">0.019950786423895472</cx:pt>
          <cx:pt idx="320">-0.0082645098483191681</cx:pt>
          <cx:pt idx="321">0.0016583751765884003</cx:pt>
          <cx:pt idx="322">-0.0058163853296466783</cx:pt>
          <cx:pt idx="323">0</cx:pt>
          <cx:pt idx="324">-0.018503471565300522</cx:pt>
          <cx:pt idx="325">0.010135221896354629</cx:pt>
          <cx:pt idx="326">0.032247523457519911</cx:pt>
          <cx:pt idx="327">-0.0081699800832408798</cx:pt>
          <cx:pt idx="328">-0.02828807590456961</cx:pt>
          <cx:pt idx="329">0.0067283685232020218</cx:pt>
          <cx:pt idx="330">-0.034971580842923178</cx:pt>
          <cx:pt idx="331">0.015504186539460285</cx:pt>
          <cx:pt idx="332">0.032789822819898617</cx:pt>
          <cx:pt idx="333">0.0033030583265811764</cx:pt>
          <cx:pt idx="334">0.0057542287913774359</cx:pt>
          <cx:pt idx="335">-0.024897551627305781</cx:pt>
          <cx:pt idx="336">0.033060862264889135</cx:pt>
          <cx:pt idx="337">-0.035585053761369778</cx:pt>
          <cx:pt idx="338">-0.0084602873477948037</cx:pt>
          <cx:pt idx="339">-0.0059650794662760021</cx:pt>
          <cx:pt idx="340">0.0093577884006093015</cx:pt>
          <cx:pt idx="341">-0.014499187902181188</cx:pt>
          <cx:pt idx="342">0.0094057982819109043</cx:pt>
          <cx:pt idx="343">-0.021506205222346697</cx:pt>
          <cx:pt idx="344">-0.0017406444709502367</cx:pt>
          <cx:pt idx="345">0.010398707223219006</cx:pt>
          <cx:pt idx="346">-0.022668799821465857</cx:pt>
          <cx:pt idx="347">-0.021391189975080938</cx:pt>
          <cx:pt idx="348">0.013423020335134428</cx:pt>
          <cx:pt idx="349">0</cx:pt>
          <cx:pt idx="350">0.020238262238193361</cx:pt>
          <cx:pt idx="351">0.01469978911643155</cx:pt>
          <cx:pt idx="352">-0.0086207430422864384</cx:pt>
          <cx:pt idx="353">-0.035245939066077092</cx:pt>
          <cx:pt idx="354">0.0035810244259555368</cx:pt>
          <cx:pt idx="355">-0.0089767209598212716</cx:pt>
          <cx:pt idx="356">0.00090130695246992687</cx:pt>
          <cx:pt idx="357">-0.018182319079688813</cx:pt>
          <cx:pt idx="358">-0.009216655103124527</cx:pt>
          <cx:pt idx="359">0.014706147377736567</cx:pt>
          <cx:pt idx="360">0.034084016780157711</cx:pt>
          <cx:pt idx="361">-0.001765225517638136</cx:pt>
          <cx:pt idx="362">0.023571584571086213</cx:pt>
          <cx:pt idx="363">0.010300520260316137</cx:pt>
          <cx:pt idx="364">-0.0025652002101281823</cx:pt>
          <cx:pt idx="365">-0.011192540431244069</cx:pt>
          <cx:pt idx="366">0.0086207430422864384</cx:pt>
          <cx:pt idx="367">0.029600469776023708</cx:pt>
          <cx:pt idx="368">0.052750565302046581</cx:pt>
          <cx:pt idx="369">-0.0063441925072709182</cx:pt>
          <cx:pt idx="370">0.025138794290645805</cx:pt>
          <cx:pt idx="371">0.00077549443286661912</cx:pt>
          <cx:pt idx="372">-0.014838226186935533</cx:pt>
          <cx:pt idx="373">0.037827744418220455</cx:pt>
          <cx:pt idx="374">-0.019121041468282751</cx:pt>
          <cx:pt idx="375">0.0038535693970387364</cx:pt>
          <cx:pt idx="376">-0.011605546171403969</cx:pt>
          <cx:pt idx="377">-0.01174181783087036</cx:pt>
          <cx:pt idx="378">0.0078431774303644453</cx:pt>
          <cx:pt idx="379">-0.01178795580437253</cx:pt>
          <cx:pt idx="380">-0.0079365495651253504</cx:pt>
          <cx:pt idx="381">0.00079649547901849971</cx:pt>
          <cx:pt idx="382">-0.0015936258688222793</cx:pt>
          <cx:pt idx="383">-0.00079776631361028194</cx:pt>
          <cx:pt idx="384">0.0055710450676875745</cx:pt>
          <cx:pt idx="385">-0.0079681696183220296</cx:pt>
          <cx:pt idx="386">0.0039920212540485167</cx:pt>
          <cx:pt idx="387">0.023623145770003795</cx:pt>
          <cx:pt idx="388">0.01544432246351235</cx:pt>
          <cx:pt idx="389">0</cx:pt>
          <cx:pt idx="390">0.0076336248253001671</cx:pt>
          <cx:pt idx="391">0.026267926812187259</cx:pt>
          <cx:pt idx="392">0.0066445427663475165</cx:pt>
          <cx:pt idx="393">0.00073556450277045826</cx:pt>
          <cx:pt idx="394">-0.0073801072691179748</cx:pt>
          <cx:pt idx="395">-0.0066889881061942269</cx:pt>
          <cx:pt idx="396">0.010385849973215233</cx:pt>
          <cx:pt idx="397">0.025502292803328164</cx:pt>
          <cx:pt idx="398">-0.026979397885373846</cx:pt>
          <cx:pt idx="399">0.0051603504841426506</cx:pt>
          <cx:pt idx="400">-0.0073801072691179748</cx:pt>
          <cx:pt idx="401">-0.01718383708941662</cx:pt>
          <cx:pt idx="402">-0.0090840897227706385</cx:pt>
          <cx:pt idx="403">0.011342276560117881</cx:pt>
          <cx:pt idx="404">-0.018975901385418048</cx:pt>
          <cx:pt idx="405">-0.0046083030872967612</cx:pt>
          <cx:pt idx="406">-0.013173379176965039</cx:pt>
          <cx:pt idx="407">0.015480185227580101</cx:pt>
          <cx:pt idx="408">0.0091743762786635763</cx:pt>
          <cx:pt idx="409">-0.0022857152339832432</cx:pt>
          <cx:pt idx="410">-0.0030557702037641299</cx:pt>
          <cx:pt idx="411">0.0098973019749011293</cx:pt>
          <cx:pt idx="412">-0.015267472071244015</cx:pt>
          <cx:pt idx="413">0</cx:pt>
          <cx:pt idx="414">0.022814677677526429</cx:pt>
          <cx:pt idx="415">0.029631797676125338</cx:pt>
          <cx:pt idx="416">-0.013965680880755116</cx:pt>
          <cx:pt idx="417">0.0036941305257900403</cx:pt>
          <cx:pt idx="418">0.013914541619244325</cx:pt>
          <cx:pt idx="419">-0.01023400748236547</cx:pt>
          <cx:pt idx="420">-0.0066347460044040574</cx:pt>
          <cx:pt idx="421">0.015413149123443048</cx:pt>
          <cx:pt idx="422">-0.01689353432500873</cx:pt>
          <cx:pt idx="423">0</cx:pt>
          <cx:pt idx="424">0.013975953874986846</cx:pt>
          <cx:pt idx="425">-0.013975953874986846</cx:pt>
          <cx:pt idx="426">0.0059084367183834807</cx:pt>
          <cx:pt idx="427">0.0044085302858425379</cx:pt>
          <cx:pt idx="428">-0.0029368597351080439</cx:pt>
          <cx:pt idx="429">0.011647215876311456</cx:pt>
          <cx:pt idx="430">-0.0029962569510892934</cx:pt>
          <cx:pt idx="431">0.0059835631585132276</cx:pt>
          <cx:pt idx="432">0.0022346377770294801</cx:pt>
          <cx:pt idx="433">-0.011976191067339048</cx:pt>
          <cx:pt idx="434">0.00075272863831044035</cx:pt>
          <cx:pt idx="435">0.0097342588637316929</cx:pt>
          <cx:pt idx="436">-0.0044809634767717377</cx:pt>
          <cx:pt idx="437">0.010424517343000428</cx:pt>
          <cx:pt idx="438">0.0036968618710662149</cx:pt>
          <cx:pt idx="439">-0.041437189840114907</cx:pt>
          <cx:pt idx="440">0.0046047664295381097</cx:pt>
          <cx:pt idx="441">0.016705020171239759</cx:pt>
          <cx:pt idx="442">0</cx:pt>
          <cx:pt idx="443">-0.029807327049800048</cx:pt>
          <cx:pt idx="444">-0.030723172689356648</cx:pt>
          <cx:pt idx="445">0.043059489434838838</cx:pt>
          <cx:pt idx="446">-0.031130918602874758</cx:pt>
          <cx:pt idx="447">-0.0055489639050390061</cx:pt>
          <cx:pt idx="448">0.0079176978104147366</cx:pt>
          <cx:pt idx="449">0.023383762201094616</cx:pt>
          <cx:pt idx="450">-0.0023139231052571319</cx:pt>
          <cx:pt idx="451">0.046765685680147051</cx:pt>
          <cx:pt idx="452">0.013177350299806267</cx:pt>
          <cx:pt idx="453">-0.0043731848529398043</cx:pt>
          <cx:pt idx="454">-0.0014619884895763491</cx:pt>
          <cx:pt idx="455">0</cx:pt>
          <cx:pt idx="456">-0.0080793682540480916</cx:pt>
          <cx:pt idx="457">0.0014738396319771141</cx:pt>
          <cx:pt idx="458">0.012440701964587131</cx:pt>
          <cx:pt idx="459">-0.01096903133949434</cx:pt>
          <cx:pt idx="460">-0.023810648734479578</cx:pt>
          <cx:pt idx="461">0.026014101676877122</cx:pt>
          <cx:pt idx="462">0.016011986897518149</cx:pt>
          <cx:pt idx="463">0.0064771727157122427</cx:pt>
          <cx:pt idx="464">-0.0028735652224769481</cx:pt>
          <cx:pt idx="465">0.014285957293810991</cx:pt>
          <cx:pt idx="466">-0.004264398826091309</cx:pt>
          <cx:pt idx="467">0.00071199723180859209</cx:pt>
          <cx:pt idx="468">-0.010733555699528274</cx:pt>
          <cx:pt idx="469">0.026971116768448322</cx:pt>
          <cx:pt idx="470">0.039139908409899338</cx:pt>
          <cx:pt idx="471">0.010050335824963508</cx:pt>
          <cx:pt idx="472">-0.027028672393448083</cx:pt>
          <cx:pt idx="473">0.025026669744613539</cx:pt>
          <cx:pt idx="474">0.0086465453487929445</cx:pt>
          <cx:pt idx="475">-0.0073114317342422019</cx:pt>
          <cx:pt idx="476">0.018506807128518599</cx:pt>
          <cx:pt idx="477">-0.03804262543646475</cx:pt>
          <cx:pt idx="478">0</cx:pt>
          <cx:pt idx="479">-0.0130094268853016</cx:pt>
          <cx:pt idx="480">0.026523146095696504</cx:pt>
          <cx:pt idx="481">-0.022396592746363631</cx:pt>
          <cx:pt idx="482">-0.011042210214541104</cx:pt>
          <cx:pt idx="483">0.0027720045727126497</cx:pt>
          <cx:pt idx="484">-0.01604499020538519</cx:pt>
          <cx:pt idx="485">0.012578782154706758</cx:pt>
          <cx:pt idx="486">-0.024605810733077327</cx:pt>
          <cx:pt idx="487">-0.034024273657772053</cx:pt>
          <cx:pt idx="488">0.0029411785291495463</cx:pt>
          <cx:pt idx="489">0</cx:pt>
          <cx:pt idx="490">-0.017031140952556534</cx:pt>
          <cx:pt idx="491">0.033054790481607199</cx:pt>
          <cx:pt idx="492">-0.034549559084701364</cx:pt>
          <cx:pt idx="493">0.013373156156451405</cx:pt>
          <cx:pt idx="494">-0.041437189840114907</cx:pt>
          <cx:pt idx="495">0.0038387762964600114</cx:pt>
          <cx:pt idx="496">0.0083937921604064769</cx:pt>
          <cx:pt idx="497">0.045310386859362062</cx:pt>
          <cx:pt idx="498">0.0021762793988919782</cx:pt>
          <cx:pt idx="499">0.0014482261898240978</cx:pt>
          <cx:pt idx="500">0.0021684142702285136</cx:pt>
          <cx:pt idx="501">-0.012350320421880223</cx:pt>
          <cx:pt idx="502">0.038011029877793145</cx:pt>
          <cx:pt idx="503">0.0021089639369917812</cx:pt>
          <cx:pt idx="504">-0.0063402819107478692</cx:pt>
          <cx:pt idx="505">-0.028675799982578187</cx:pt>
          <cx:pt idx="506">0.018018505538845542</cx:pt>
          <cx:pt idx="507">-0.026050677266646449</cx:pt>
          <cx:pt idx="508">-0.017751945444671513</cx:pt>
          <cx:pt idx="509">-0.0052375727697051566</cx:pt>
          <cx:pt idx="510">-0.042918464175190962</cx:pt>
          <cx:pt idx="511">0.022455453872154862</cx:pt>
          <cx:pt idx="512">-0.031106707138259804</cx:pt>
          <cx:pt idx="513">0.042526701791994803</cx:pt>
          <cx:pt idx="514">-0.0075988207372312822</cx:pt>
          <cx:pt idx="515">0.01814108705612183</cx:pt>
          <cx:pt idx="516">0.030975927914064894</cx:pt>
          <cx:pt idx="517">-0.036233168715450681</cx:pt>
          <cx:pt idx="518">0.020127403239337038</cx:pt>
          <cx:pt idx="519">-0.011131840337835541</cx:pt>
          <cx:pt idx="520">-0.014280588419006257</cx:pt>
          <cx:pt idx="521">0.0082925466093879407</cx:pt>
          <cx:pt idx="522">-0.012844906470220074</cx:pt>
          <cx:pt idx="523">-0.00228397517513379</cx:pt>
          <cx:pt idx="524">0.0038037322286652575</cx:pt>
          <cx:pt idx="525">-0.0083873918464343333</cx:pt>
          <cx:pt idx="526">-0.014655102235999529</cx:pt>
          <cx:pt idx="527">0.010050335806461419</cx:pt>
          <cx:pt idx="528">0</cx:pt>
          <cx:pt idx="529">0.01904819500935595</cx:pt>
          <cx:pt idx="530">0.037041271665395836</cx:pt>
          <cx:pt idx="531">-0.0021842017910294054</cx:pt>
          <cx:pt idx="532">0.0050890695106073913</cx:pt>
          <cx:pt idx="533">0.00072490032079075561</cx:pt>
          <cx:pt idx="534">0.012959144675643408</cx:pt>
          <cx:pt idx="535">-0.0021482286016176744</cx:pt>
          <cx:pt idx="536">-0.029092960949031355</cx:pt>
          <cx:pt idx="537">0.0007377352380726343</cx:pt>
          <cx:pt idx="538">-0.0074019582747046897</cx:pt>
          <cx:pt idx="539">-0.021021795155324874</cx:pt>
          <cx:pt idx="540">0.01580763063859969</cx:pt>
          <cx:pt idx="541">-0.028789867170187389</cx:pt>
          <cx:pt idx="542">0.0015360985336281274</cx:pt>
          <cx:pt idx="543">-0.008477892721234781</cx:pt>
          <cx:pt idx="544">0.0077101384042297383</cx:pt>
          <cx:pt idx="545">-0.0023068060727866602</cx:pt>
          <cx:pt idx="546">0.00076952673959329587</cx:pt>
          <cx:pt idx="547">-0.019418085802313634</cx:pt>
          <cx:pt idx="548">0.01169603973006339</cx:pt>
          <cx:pt idx="549">-0.031498667066128583</cx:pt>
          <cx:pt idx="550">0.019018005820859329</cx:pt>
          <cx:pt idx="551">0.0085971612298285649</cx:pt>
          <cx:pt idx="552">-0.019646997423805601</cx:pt>
          <cx:pt idx="553">0.015748357019190529</cx:pt>
          <cx:pt idx="554">0.014734659752712709</cx:pt>
          <cx:pt idx="555">0.038509854708641988</cx:pt>
          <cx:pt idx="556">-0.042002294596719558</cx:pt>
          <cx:pt idx="557">-0.0080000426445372419</cx:pt>
          <cx:pt idx="558">-0.024391453150932385</cx:pt>
          <cx:pt idx="559">-0.019950786441738533</cx:pt>
          <cx:pt idx="560">0.0008392782873594129</cx:pt>
          <cx:pt idx="561">-0.015215847254365755</cx:pt>
          <cx:pt idx="562">-0.011996716193364509</cx:pt>
          <cx:pt idx="563">0.017094433270795406</cx:pt>
          <cx:pt idx="564">-0.0042462908695979351</cx:pt>
          <cx:pt idx="565">-0.021506205149943725</cx:pt>
          <cx:pt idx="566">0.02575249601954166</cx:pt>
          <cx:pt idx="567">-0.0085106895839013319</cx:pt>
          <cx:pt idx="568">-0.017241806435640328</cx:pt>
          <cx:pt idx="569">0.0043384015963443545</cx:pt>
          <cx:pt idx="570">-0.0017331026818632189</cx:pt>
          <cx:pt idx="571">-0.0026052989144811356</cx:pt>
          <cx:pt idx="572">-0.0061055575654589411</cx:pt>
          <cx:pt idx="573">-0.0061430645063911271</cx:pt>
          <cx:pt idx="574">-0.00088066936306230303</cx:pt>
          <cx:pt idx="575">-0.0044150182171716068</cx:pt>
          <cx:pt idx="576">0.0044150182171716068</cx:pt>
          <cx:pt idx="577">-0.0088496152827288732</cx:pt>
          <cx:pt idx="578">0.0088496152827288732</cx:pt>
          <cx:pt idx="579">0.021787354183658625</cx:pt>
          <cx:pt idx="580">0.017094433270795406</cx:pt>
          <cx:pt idx="581">0.008438868721103443</cx:pt>
          <cx:pt idx="582">0</cx:pt>
          <cx:pt idx="583">-0.0050547706669563652</cx:pt>
          <cx:pt idx="584">0.025845540277166901</cx:pt>
          <cx:pt idx="585">-0.0049505051653704335</cx:pt>
          <cx:pt idx="586">0.00082678799308633089</cx:pt>
          <cx:pt idx="587">-0.0082988027912493934</cx:pt>
          <cx:pt idx="588">-0.0083682496466770395</cx:pt>
          <cx:pt idx="589">0.014184634990566991</cx:pt>
          <cx:pt idx="590">-0.0074844424790461161</cx:pt>
          <cx:pt idx="591">0.0049958471989057784</cx:pt>
          <cx:pt idx="592">-0.0058309203335999982</cx:pt>
          <cx:pt idx="593">-0.0058651193768266552</cx:pt>
          <cx:pt idx="594">0.0041928782480660232</cx:pt>
          <cx:pt idx="595">0.023977998715889903</cx:pt>
          <cx:pt idx="596">-0.0082034915259820984</cx:pt>
          <cx:pt idx="597">-0.005782750447406837</cx:pt>
          <cx:pt idx="598">-0.0099917567425009679</cx:pt>
          <cx:pt idx="599">-0.00083717043034070571</cx:pt>
          <cx:pt idx="600">-0.041031396641213025</cx:pt>
          <cx:pt idx="601">-0.016718383228218947</cx:pt>
          <cx:pt idx="602">0</cx:pt>
          <cx:pt idx="603">-0.0044464279652483008</cx:pt>
          <cx:pt idx="604">-0.024358443825676979</cx:pt>
          <cx:pt idx="605">-0.0045766670357716421</cx:pt>
          <cx:pt idx="606">0.01818231908445167</cx:pt>
          <cx:pt idx="607">0.017857617401222825</cx:pt>
          <cx:pt idx="608">0.009687438158912709</cx:pt>
          <cx:pt idx="609">0.0078568714931712691</cx:pt>
          <cx:pt idx="610">0.0043384015963443545</cx:pt>
          <cx:pt idx="611">0.0051813587474076606</cx:pt>
          <cx:pt idx="612">-0.0051813587474076606</cx:pt>
          <cx:pt idx="613">-0.026317308313985599</cx:pt>
          <cx:pt idx="614">0.0062029441276036934</cx:pt>
          <cx:pt idx="615">0.011418657223355222</cx:pt>
          <cx:pt idx="616">0.0043573053666823292</cx:pt>
          <cx:pt idx="617">0.046717624524214241</cx:pt>
          <cx:pt idx="618">0.020534602479724828</cx:pt>
          <cx:pt idx="619">0.037499407597468171</cx:pt>
          <cx:pt idx="620">0.0023465009295997596</cx:pt>
          <cx:pt idx="621">0.0070066459874600362</cx:pt>
          <cx:pt idx="622">-0.030723172630454876</cx:pt>
          <cx:pt idx="623">0.0039920212583131054</cx:pt>
          <cx:pt idx="624">-0.026646711816202817</cx:pt>
          <cx:pt idx="625">0.0032679767362515655</cx:pt>
          <cx:pt idx="626">0.0097403367592128198</cx:pt>
          <cx:pt idx="627">-0.014646315533560994</cx:pt>
          <cx:pt idx="628">-0.0082304991134543037</cx:pt>
          <cx:pt idx="629">0.035718082578250598</cx:pt>
          <cx:pt idx="630">0.0007971303895031312</cx:pt>
          <cx:pt idx="631">0.022844632693783673</cx:pt>
          <cx:pt idx="632">0.050124387236204715</cx:pt>
          <cx:pt idx="633">-0.045462374125290417</cx:pt>
          <cx:pt idx="634">0.0069525193676320818</cx:pt>
          <cx:pt idx="635">0.012241927924153462</cx:pt>
          <cx:pt idx="636">-0.019194447291785544</cx:pt>
          <cx:pt idx="637">0.02450352302314851</cx:pt>
          <cx:pt idx="638">0.01203022034848189</cx:pt>
          <cx:pt idx="639">-0.055313638043928304</cx:pt>
          <cx:pt idx="640">0.048564456017706092</cx:pt>
          <cx:pt idx="641">-0.055698850092852581</cx:pt>
          <cx:pt idx="642">-0.021713760199639776</cx:pt>
          <cx:pt idx="643">-0.035585053811308498</cx:pt>
          <cx:pt idx="644">0</cx:pt>
          <cx:pt idx="645">0.010892441194691571</cx:pt>
          <cx:pt idx="646">0.0074720147981630625</cx:pt>
          <cx:pt idx="647">-0.013322428499052297</cx:pt>
          <cx:pt idx="648">0.0058504137008892343</cx:pt>
          <cx:pt idx="649">0.039220713100606375</cx:pt>
          <cx:pt idx="650">-0.029270382236784354</cx:pt>
          <cx:pt idx="651">-0.019159269942632395</cx:pt>
          <cx:pt idx="652">-0.023830914964759753</cx:pt>
          <cx:pt idx="653">-0.0095197603437520151</cx:pt>
          <cx:pt idx="654">0.017241806435640328</cx:pt>
          <cx:pt idx="655">-0.0042826617897615549</cx:pt>
          <cx:pt idx="656">0.0025717973809951111</cx:pt>
          <cx:pt idx="657">-0.020761991439643968</cx:pt>
          <cx:pt idx="658">0.027587956460612073</cx:pt>
          <cx:pt idx="659">-0.02235690704784199</cx:pt>
          <cx:pt idx="660">0</cx:pt>
          <cx:pt idx="661">-0.0096112579133311726</cx:pt>
          <cx:pt idx="662">0.0096112579133311726</cx:pt>
          <cx:pt idx="663">0.012959144645878773</cx:pt>
          <cx:pt idx="664">-0.021692824610066719</cx:pt>
          <cx:pt idx="665">-0.014134510935784217</cx:pt>
          <cx:pt idx="666">-0.019767040747353803</cx:pt>
          <cx:pt idx="667">-0.0018165309211877201</cx:pt>
          <cx:pt idx="668">0.0090498355152068832</cx:pt>
          <cx:pt idx="669">0.0018001805095497758</cx:pt>
          <cx:pt idx="670">-0.026425227808523299</cx:pt>
          <cx:pt idx="671">-0.020523108393831979</cx:pt>
          <cx:pt idx="672">0.047847212664792416</cx:pt>
          <cx:pt idx="673">-0.019048194969274679</cx:pt>
          <cx:pt idx="674">0.020843527593331412</cx:pt>
          <cx:pt idx="675">0.028295433236840584</cx:pt>
          <cx:pt idx="676">0.0095445409965257966</cx:pt>
          <cx:pt idx="677">0.010309369659537104</cx:pt>
          <cx:pt idx="678">-0.00059202002046410129</cx:pt>
          <cx:pt idx="679">0.0044543503011920116</cx:pt>
          <cx:pt idx="680">-0.0044543503011920116</cx:pt>
          <cx:pt idx="681">-0.018018505499757698</cx:pt>
          <cx:pt idx="682">-0.021130781636498952</cx:pt>
          <cx:pt idx="683">-0.025389233995960492</cx:pt>
          <cx:pt idx="684">0.028170876956880253</cx:pt>
          <cx:pt idx="685">0</cx:pt>
          <cx:pt idx="686">-0.0055710450475361384</cx:pt>
          <cx:pt idx="687">-0.027373110663897471</cx:pt>
          <cx:pt idx="688">-0.0009573959631707929</cx:pt>
          <cx:pt idx="689">-0.01544432242940097</cx:pt>
          <cx:pt idx="690">-0.01766483617369774</cx:pt>
          <cx:pt idx="691">-0.009950330857175782</cx:pt>
          <cx:pt idx="692">-0.015113637804797353</cx:pt>
          <cx:pt idx="693">0.0050633019585646366</cx:pt>
          <cx:pt idx="694">0.010050335846232716</cx:pt>
          <cx:pt idx="695">-0.013085239540316707</cx:pt>
          <cx:pt idx="696">0.0080726977147382861</cx:pt>
          <cx:pt idx="697">0.014962872682754202</cx:pt>
          <cx:pt idx="698">-0.009950330857175782</cx:pt>
          <cx:pt idx="699">0.033434776093022922</cx:pt>
          <cx:pt idx="700">-0.0077670293385709854</cx:pt>
          <cx:pt idx="701">0.0029197101023119565</cx:pt>
          <cx:pt idx="702">-0.018637125999588111</cx:pt>
          <cx:pt idx="703">-0.014962872682754202</cx:pt>
          <cx:pt idx="704">-0.0050377940206542959</cx:pt>
          <cx:pt idx="705">0.024938948345965439</cx:pt>
          <cx:pt idx="706">-0.015889112829219343</cx:pt>
          <cx:pt idx="707">-0.010060447029892838</cx:pt>
          <cx:pt idx="708">-0.060435054344289529</cx:pt>
          <cx:pt idx="709">0.0021459235735514781</cx:pt>
          <cx:pt idx="710">0.02120970280345702</cx:pt>
          <cx:pt idx="711">-0.015864954642443418</cx:pt>
          <cx:pt idx="712">-0.040244691404245803</cx:pt>
          <cx:pt idx="713">-0.012283794882096633</cx:pt>
          <cx:pt idx="714">0.0033651181491536342</cx:pt>
          <cx:pt idx="715">0</cx:pt>
          <cx:pt idx="716">-0.016939987235502496</cx:pt>
          <cx:pt idx="717">0.02140926842462143</cx:pt>
          <cx:pt idx="718">0.030737875451108732</cx:pt>
          <cx:pt idx="719">-0.028510703034896334</cx:pt>
          <cx:pt idx="720">0.0099613441261605651</cx:pt>
          <cx:pt idx="721">-0.037020492243296843</cx:pt>
          <cx:pt idx="722">0.016997576362651312</cx:pt>
          <cx:pt idx="723">0.011173300602617342</cx:pt>
          <cx:pt idx="724">-0.040821994518693394</cx:pt>
          <cx:pt idx="725">0.0011567381230843665</cx:pt>
          <cx:pt idx="726">0.01946254907248024</cx:pt>
          <cx:pt idx="727">-0.01946254907248024</cx:pt>
          <cx:pt idx="728">0.023987443677676357</cx:pt>
          <cx:pt idx="729">0.002254792390519178</cx:pt>
          <cx:pt idx="730">0.011198325301907452</cx:pt>
          <cx:pt idx="731">0.064677709670438954</cx:pt>
          <cx:pt idx="732">0.054836071880191906</cx:pt>
          <cx:pt idx="733">-0.016941112697874239</cx:pt>
          <cx:pt idx="734">-0.011116840106316417</cx:pt>
          <cx:pt idx="735">-0.0040733253824121185</cx:pt>
          <cx:pt idx="736">0.0061037829359000817</cx:pt>
          <cx:pt idx="737">-0.0061037829359000817</cx:pt>
          <cx:pt idx="738">-0.019578162695244483</cx:pt>
          <cx:pt idx="739">-0.05452980945229946</cx:pt>
          <cx:pt idx="740">-0.022223136793595444</cx:pt>
          <cx:pt idx="741">0.043963123426414175</cx:pt>
          <cx:pt idx="742">-0.0064725145033408538</cx:pt>
          <cx:pt idx="743">-0.01307208157503803</cx:pt>
          <cx:pt idx="744">-0.0088106296832459741</cx:pt>
          <cx:pt idx="745">0.007713536873366067</cx:pt>
          <cx:pt idx="746">0.041919087332107363</cx:pt>
          <cx:pt idx="747">-0.015915455300329562</cx:pt>
          <cx:pt idx="748">0.0085197533338288167</cx:pt>
          <cx:pt idx="749">-0.057844819903762001</cx:pt>
          <cx:pt idx="750">-0.028491955792991686</cx:pt>
          <cx:pt idx="751">0.0057637047190661761</cx:pt>
          <cx:pt idx="752">0.0057306747112741974</cx:pt>
          <cx:pt idx="753">-0.002288330521500459</cx:pt>
          <cx:pt idx="754">0.002288330521500459</cx:pt>
          <cx:pt idx="755">0.011363758642111588</cx:pt>
          <cx:pt idx="756">0.0022573373051018031</cx:pt>
          <cx:pt idx="757">0.0067415985645915555</cx:pt>
          <cx:pt idx="758">-0.026093369223079144</cx:pt>
          <cx:pt idx="759">0.0011487651991695103</cx:pt>
          <cx:pt idx="760">0.0080046167884071373</cx:pt>
          <cx:pt idx="761">-0.020714204393311508</cx:pt>
          <cx:pt idx="762">-0.011696039754731213</cx:pt>
          <cx:pt idx="763">0.034685557988641591</cx:pt>
          <cx:pt idx="764">0.022472855848367335</cx:pt>
          <cx:pt idx="765">0.016529301945475972</cx:pt>
          <cx:pt idx="766">-0.015418807665996681</cx:pt>
          <cx:pt idx="767">0.0077391209985488985</cx:pt>
          <cx:pt idx="768">-0.0033094349002040779</cx:pt>
          <cx:pt idx="769">0.044307625352543401</cx:pt>
          <cx:pt idx="770">-0.0010576415656950999</cx:pt>
          <cx:pt idx="771">-0.025724891229444324</cx:pt>
          <cx:pt idx="772">0.0097245498885687454</cx:pt>
          <cx:pt idx="773">0.016000341340875579</cx:pt>
          <cx:pt idx="774">0.010526412991223921</cx:pt>
          <cx:pt idx="775">0.035993602650699952</cx:pt>
          <cx:pt idx="776">-0.010152371468074239</cx:pt>
          <cx:pt idx="777">-0.0051151006688296974</cx:pt>
          <cx:pt idx="778">-0.036557595736864901</cx:pt>
          <cx:pt idx="779">0.020011199620411535</cx:pt>
          <cx:pt idx="780">-0.021075595671841363</cx:pt>
          <cx:pt idx="781">-0.025891413935921648</cx:pt>
          <cx:pt idx="782">-0.0054794657544978698</cx:pt>
          <cx:pt idx="783">-0.016620881242666918</cx:pt>
          <cx:pt idx="784">0.011111225429512928</cx:pt>
          <cx:pt idx="785">-0.016713480980441453</cx:pt>
          <cx:pt idx="786">0.011173300602617342</cx:pt>
          <cx:pt idx="787">0.0099503308497048693</cx:pt>
          <cx:pt idx="788">0.033534781083122578</cx:pt>
          <cx:pt idx="789">-0.0053333459655116044</cx:pt>
          <cx:pt idx="790">-0.038151765967315843</cx:pt>
          <cx:pt idx="791">-0.025887770947227384</cx:pt>
          <cx:pt idx="792">0.0034149150988600496</cx:pt>
          <cx:pt idx="793">-0.022989518233910378</cx:pt>
          <cx:pt idx="794">0.019574603135050328</cx:pt>
          <cx:pt idx="795">-0.023069073783618776</cx:pt>
          <cx:pt idx="796">-0.04902356363468563</cx:pt>
          <cx:pt idx="797">0.026603745517877364</cx:pt>
          <cx:pt idx="798">0.010682594179586946</cx:pt>
          <cx:pt idx="799">0.021028812272458453</cx:pt>
          <cx:pt idx="800">0.013777485448381643</cx:pt>
          <cx:pt idx="801">-0.0045714365395417289</cx:pt>
          <cx:pt idx="802">-0.0077822716495812294</cx:pt>
          <cx:pt idx="803">-0.016119381882414352</cx:pt>
          <cx:pt idx="804">-0.0062696130145911688</cx:pt>
          <cx:pt idx="805">-0.0025188930198853932</cx:pt>
          <cx:pt idx="806">-0.013968481091783502</cx:pt>
          <cx:pt idx="807">-0.015464225700104972</cx:pt>
          <cx:pt idx="808">0.0012978587158132271</cx:pt>
          <cx:pt idx="809">-0.0038986404162988375</cx:pt>
          <cx:pt idx="810">0.035809452702510791</cx:pt>
          <cx:pt idx="811">-0.008832864999920087</cx:pt>
          <cx:pt idx="812">0</cx:pt>
          <cx:pt idx="813">0.01259462492240937</cx:pt>
          <cx:pt idx="814">-0.0087995539532497169</cx:pt>
          <cx:pt idx="815">-0.024282343230934034</cx:pt>
          <cx:pt idx="816">0.021753896877170442</cx:pt>
          <cx:pt idx="817">-0.008900249471697208</cx:pt>
          <cx:pt idx="818">-0.0076923456244044619</cx:pt>
          <cx:pt idx="819">0.0076923456244044619</cx:pt>
          <cx:pt idx="820">0.027709581432180386</cx:pt>
          <cx:pt idx="821">0.030583423364104245</cx:pt>
          <cx:pt idx="822">-0.024391453115212069</cx:pt>
          <cx:pt idx="823">0.0036968618819028798</cx:pt>
          <cx:pt idx="824">0.026700615294510843</cx:pt>
          <cx:pt idx="825">0.058155920166356179</cx:pt>
          <cx:pt idx="826">-0.0022624444043208847</cx:pt>
          <cx:pt idx="827">-0.055893475762035294</cx:pt>
          <cx:pt idx="828">0.005970166987481651</cx:pt>
          <cx:pt idx="829">0.0059347355207810537</cx:pt>
          <cx:pt idx="830">0.016432294629727284</cx:pt>
          <cx:pt idx="831">0.0011634672634839305</cx:pt>
          <cx:pt idx="832">-0.029500664401473919</cx:pt>
          <cx:pt idx="833">0</cx:pt>
          <cx:pt idx="834">0.041061486804383485</cx:pt>
          <cx:pt idx="835">-0.023256862167977843</cx:pt>
          <cx:pt idx="836">-0.0058997221281429368</cx:pt>
          <cx:pt idx="837">0.015267472133248194</cx:pt>
          <cx:pt idx="838">0.018476276170500405</cx:pt>
          <cx:pt idx="839">0.0068415318177867945</cx:pt>
          <cx:pt idx="840">0.022472855843797657</cx:pt>
          <cx:pt idx="841">0.011049836188388618</cx:pt>
          <cx:pt idx="842">0.11116779654436915</cx:pt>
          <cx:pt idx="843">0.017544309643420242</cx:pt>
          <cx:pt idx="844">-0.046474007948681173</cx:pt>
          <cx:pt idx="845">0.017060122748018713</cx:pt>
          <cx:pt idx="846">-0.036478208608261564</cx:pt>
          <cx:pt idx="847">0.08028083126335428</cx:pt>
          <cx:pt idx="848">0.041050539759655447</cx:pt>
          <cx:pt idx="849">0.0045599714227479993</cx:pt>
          <cx:pt idx="850">-0.055179962200100352</cx:pt>
          <cx:pt idx="851">-0.0048192864367333499</cx:pt>
          <cx:pt idx="852">0.04348511194668081</cx:pt>
          <cx:pt idx="853">0.053141723720388612</cx:pt>
          <cx:pt idx="854">0</cx:pt>
          <cx:pt idx="855">-0.017699577102706865</cx:pt>
          <cx:pt idx="856">-0.018928009927528855</cx:pt>
          <cx:pt idx="857">-0.0027334868192623318</cx:pt>
          <cx:pt idx="858">0.09895317106245427</cx:pt>
          <cx:pt idx="859">0.028515170312925164</cx:pt>
          <cx:pt idx="860">-0.020284671174979785</cx:pt>
          <cx:pt idx="861">0.0081633106405676337</cx:pt>
          <cx:pt idx="862">-0.020534602445267947</cx:pt>
          <cx:pt idx="863">-0.031186682524061204</cx:pt>
          <cx:pt idx="864">0.010221554055305226</cx:pt>
          <cx:pt idx="865">-0.030109801476837728</cx:pt>
          <cx:pt idx="866">0.0086957069691497857</cx:pt>
          <cx:pt idx="867">0.035718082590858735</cx:pt>
          <cx:pt idx="868">0.015748356936455821</cx:pt>
          <cx:pt idx="869">0.0049220772410794034</cx:pt>
          <cx:pt idx="870">-0.0057447839406150614</cx:pt>
          <cx:pt idx="871">-0.030925991550656118</cx:pt>
          <cx:pt idx="872">0.014328100138710997</cx:pt>
          <cx:pt idx="873">-0.025425098370358334</cx:pt>
          <cx:pt idx="874">0.012793351462212499</cx:pt>
          <cx:pt idx="875">0</cx:pt>
          <cx:pt idx="876">-0.017094433362383921</cx:pt>
          <cx:pt idx="877">-0.021787354188914865</cx:pt>
          <cx:pt idx="878">0.013998478753953769</cx:pt>
          <cx:pt idx="879">0.0077888754349610956</cx:pt>
          <cx:pt idx="880">0.015398080131818759</cx:pt>
          <cx:pt idx="881">0.0059246893408411161</cx:pt>
          <cx:pt idx="882">-0.02911164490762097</cx:pt>
          <cx:pt idx="883">-0.037172421361512331</cx:pt>
          <cx:pt idx="884">0.0089767209635991385</cx:pt>
          <cx:pt idx="885">0.034258949883316347</cx:pt>
          <cx:pt idx="886">0.023048395422217816</cx:pt>
          <cx:pt idx="887">0.016736792358480024</cx:pt>
          <cx:pt idx="888">0.033458853377589914</cx:pt>
          <cx:pt idx="889">0.010379334715986399</cx:pt>
          <cx:pt idx="890">0.022772872591708015</cx:pt>
          <cx:pt idx="891">-0.0038895420495568267</cx:pt>
          <cx:pt idx="892">-0.0086106206677825092</cx:pt>
          <cx:pt idx="893">-0.03032953945745831</cx:pt>
          <cx:pt idx="894">-0.0032467560652187366</cx:pt>
          <cx:pt idx="895">0</cx:pt>
          <cx:pt idx="896">0.0064830048109931759</cx:pt>
          <cx:pt idx="897">0.013638398391845996</cx:pt>
          <cx:pt idx="898">-0.0071971522705172042</cx:pt>
          <cx:pt idx="899">0.00080224636666503812</cx:pt>
          <cx:pt idx="900">-0.010479741233768269</cx:pt>
          <cx:pt idx="901">0.001619433535558823</cx:pt>
          <cx:pt idx="902">-0.01631357549517487</cx:pt>
          <cx:pt idx="903">-0.000822706699535658</cx:pt>
          <cx:pt idx="904">-0.01659789141194512</cx:pt>
          <cx:pt idx="905">0.0041753714112164886</cx:pt>
          <cx:pt idx="906">-0.0058504136615158409</cx:pt>
          <cx:pt idx="907">0.023199051947296656</cx:pt>
          <cx:pt idx="908">0.015441184542883679</cx:pt>
          <cx:pt idx="909">0.0048270406983190739</cx:pt>
          <cx:pt idx="910">-0.027666532689488044</cx:pt>
          <cx:pt idx="911">0.0041169263590545846</cx:pt>
          <cx:pt idx="912">-0.026646039405636479</cx:pt>
          <cx:pt idx="913">0.000843525935201761</cx:pt>
          <cx:pt idx="914">0.022510329461127743</cx:pt>
          <cx:pt idx="915">-0.019143322859237699</cx:pt>
          <cx:pt idx="916">0.037117662962964815</cx:pt>
          <cx:pt idx="917">-0.037117662962964815</cx:pt>
          <cx:pt idx="918">-0.0084388686473677588</cx:pt>
          <cx:pt idx="919">0.037426405525687656</cx:pt>
          <cx:pt idx="920">-0.027308275376008329</cx:pt>
          <cx:pt idx="921">-0.0025199509527560338</cx:pt>
          <cx:pt idx="922">0.033088212882185886</cx:pt>
          <cx:pt idx="923">0.049990574802897036</cx:pt>
          <cx:pt idx="924">0.01154302928373685</cx:pt>
          <cx:pt idx="925">0.0044184036984433739</cx:pt>
          <cx:pt idx="926">0.0032102756302481161</cx:pt>
          <cx:pt idx="927">0.018261722260081381</cx:pt>
          <cx:pt idx="928">-0.012668419623569793</cx:pt>
          <cx:pt idx="929">-0.0063949058858479013</cx:pt>
          <cx:pt idx="930">0.045462374076757239</cx:pt>
          <cx:pt idx="931">0.03167685665357034</cx:pt>
          <cx:pt idx="932">0.016200648878084589</cx:pt>
          <cx:pt idx="933">0.015942366634994265</cx:pt>
          <cx:pt idx="934">0.040850750397239288</cx:pt>
          <cx:pt idx="935">-0.016000341346440905</cx:pt>
          <cx:pt idx="936">0.037168765783919255</cx:pt>
          <cx:pt idx="937">-0.023932766211628209</cx:pt>
          <cx:pt idx="938">-0.028072018778686036</cx:pt>
          <cx:pt idx="939">-0.025226562945675823</cx:pt>
          <cx:pt idx="940">0.01377332393217312</cx:pt>
          <cx:pt idx="941">0.0078881728490061143</cx:pt>
          <cx:pt idx="942">-0.01294051127573459</cx:pt>
          <cx:pt idx="943">0.0057720217971222176</cx:pt>
          <cx:pt idx="944">-0.0036036075032983561</cx:pt>
          <cx:pt idx="945">0.017889564750774856</cx:pt>
          <cx:pt idx="946">-0.026591577604242911</cx:pt>
          <cx:pt idx="947">-0.016893534335495897</cx:pt>
          <cx:pt idx="948">0.026317308317373556</cx:pt>
          <cx:pt idx="949">0.036135706329176287</cx:pt>
          <cx:pt idx="950">-0.0090877941071036972</cx:pt>
          <cx:pt idx="951">-0.016997576368571465</cx:pt>
          <cx:pt idx="952">0.016295082486502466</cx:pt>
          <cx:pt idx="953">-0.015581051752845188</cx:pt>
          <cx:pt idx="954">0.01135569335367359</cx:pt>
          <cx:pt idx="955">-0.0049522563184667412</cx:pt>
          <cx:pt idx="956">0.003539826705124316</cx:pt>
          <cx:pt idx="957">-0.010657294473988443</cx:pt>
          <cx:pt idx="958">-0.0050125418235440478</cx:pt>
          <cx:pt idx="959">-0.0086518203705137076</cx:pt>
          <cx:pt idx="960">-0.0007243752580414764</cx:pt>
          <cx:pt idx="961">-0.021978906718775448</cx:pt>
          <cx:pt idx="962">0.011049836186585171</cx:pt>
          <cx:pt idx="963">-0.0080912541468398658</cx:pt>
          <cx:pt idx="964">-0.0066691614362808238</cx:pt>
          <cx:pt idx="965">0.030027887713909074</cx:pt>
          <cx:pt idx="966">0.031252543504104224</cx:pt>
          <cx:pt idx="967">0.0048831628250720627</cx:pt>
          <cx:pt idx="968">-0.0013927578853034639</cx:pt>
          <cx:pt idx="969">-0.015449745509193757</cx:pt>
          <cx:pt idx="970">0.032721332017854543</cx:pt>
          <cx:pt idx="971">-0.017271586508660786</cx:pt>
          <cx:pt idx="972">-0.0041899502638540476</cx:pt>
          <cx:pt idx="973">0.002795249898304597</cx:pt>
          <cx:pt idx="974">-0.015471475975358029</cx:pt>
          <cx:pt idx="975">0.001416430831713722</cx:pt>
          <cx:pt idx="976">-0.036026950987995132</cx:pt>
          <cx:pt idx="977">0.0051225871256379563</cx:pt>
          <cx:pt idx="978">0.009444312842587621</cx:pt>
          <cx:pt idx="979">-0.061890788215130055</cx:pt>
          <cx:pt idx="980">0.022814677766171521</cx:pt>
          <cx:pt idx="981">0.022305757514298197</cx:pt>
          <cx:pt idx="982">0.016770352934660337</cx:pt>
          <cx:pt idx="983">0.0050486944599792416</cx:pt>
          <cx:pt idx="984">0</cx:pt>
          <cx:pt idx="985">0</cx:pt>
          <cx:pt idx="986">-0.010850016024065656</cx:pt>
          <cx:pt idx="987">-0.010969031370573923</cx:pt>
          <cx:pt idx="988">-0.018553407895748109</cx:pt>
        </cx:lvl>
      </cx:numDim>
    </cx:data>
    <cx:data id="1">
      <cx:numDim type="val">
        <cx:f>Retornos!$C$2:$C$1044</cx:f>
        <cx:lvl ptCount="1043" formatCode="0.000000">
          <cx:pt idx="1">0.013867366044659324</cx:pt>
          <cx:pt idx="2">-0.0075808612687167098</cx:pt>
          <cx:pt idx="3">0.018186351720431926</cx:pt>
          <cx:pt idx="4">0.0043859719525149998</cx:pt>
          <cx:pt idx="5">-0.0065861928424015836</cx:pt>
          <cx:pt idx="6">-0.0022050725385107661</cx:pt>
          <cx:pt idx="7">0.0092288064324916874</cx:pt>
          <cx:pt idx="8">0.0147636202884045</cx:pt>
          <cx:pt idx="9">0.014973541797859813</cx:pt>
          <cx:pt idx="10">0.018094329151365329</cx:pt>
          <cx:pt idx="11">0.013256200728939849</cx:pt>
          <cx:pt idx="12">-0.020790769666586328</cx:pt>
          <cx:pt idx="13">-0.0063224657293612374</cx:pt>
          <cx:pt idx="14">-0.021368334402868783</cx:pt>
          <cx:pt idx="15">-0.07115503451648042</cx:pt>
          <cx:pt idx="16">0.027900277620371394</cx:pt>
          <cx:pt idx="17">0.014775285538757288</cx:pt>
          <cx:pt idx="18">0.011049836185504258</cx:pt>
          <cx:pt idx="19">-0.0022002208898865838</cx:pt>
          <cx:pt idx="20">0.017467693028782705</cx:pt>
          <cx:pt idx="21">-0.0065146810108602793</cx:pt>
          <cx:pt idx="22">0.0017414022721857769</cx:pt>
          <cx:pt idx="23">0.00043487713091083791</cx:pt>
          <cx:pt idx="24">-0.017544309639411892</cx:pt>
          <cx:pt idx="25">0.0044150182183928521</cx:pt>
          <cx:pt idx="26">-0.0044150182183928521</cx:pt>
          <cx:pt idx="27">0.006615239108279436</cx:pt>
          <cx:pt idx="28">-0.0035226808361707995</cx:pt>
          <cx:pt idx="29">-0.01198150565874867</cx:pt>
          <cx:pt idx="30">-0.0044742804042265938</cx:pt>
          <cx:pt idx="31">0.0044742804042265938</cx:pt>
          <cx:pt idx="32">-0.018018505540407403</cx:pt>
          <cx:pt idx="33">0.0085992836292150265</cx:pt>
          <cx:pt idx="34">0.0071845840803748118</cx:pt>
          <cx:pt idx="35">-0.011248712534638106</cx:pt>
          <cx:pt idx="36">0.0022598879971678087</cx:pt>
          <cx:pt idx="37">-0.0045248946076936747</cx:pt>
          <cx:pt idx="38">0.0090294066883771507</cx:pt>
          <cx:pt idx="39">-0.018141087058698879</cx:pt>
          <cx:pt idx="40">0.029314387655718477</cx:pt>
          <cx:pt idx="41">0</cx:pt>
          <cx:pt idx="42">0</cx:pt>
          <cx:pt idx="43">0.013245226777850672</cx:pt>
          <cx:pt idx="44">0.017391742700152424</cx:pt>
          <cx:pt idx="45">0.0034423441981856762</cx:pt>
          <cx:pt idx="46">0.010681579874741054</cx:pt>
          <cx:pt idx="47">0.01350801457675832</cx:pt>
          <cx:pt idx="48">0.01869213302847994</cx:pt>
          <cx:pt idx="49">-0.0061919702380204278</cx:pt>
          <cx:pt idx="50">-0.012500162790459513</cx:pt>
          <cx:pt idx="51">0.016632400083968601</cx:pt>
          <cx:pt idx="52">0.010256500165791937</cx:pt>
          <cx:pt idx="53">-0.004089985260041118</cx:pt>
          <cx:pt idx="54">-0.024897551627825809</cx:pt>
          <cx:pt idx="55">0.0083682496879546875</cx:pt>
          <cx:pt idx="56">0.01406725719495272</cx:pt>
          <cx:pt idx="57">0.0049180427099062562</cx:pt>
          <cx:pt idx="58">0.0036727239665932387</cx:pt>
          <cx:pt idx="59">0.014155949237374177</cx:pt>
          <cx:pt idx="60">-0.0080645598536452923</cx:pt>
          <cx:pt idx="61">-0.011810359231412271</cx:pt>
          <cx:pt idx="62">0.0077535585272374696</cx:pt>
          <cx:pt idx="63">0.023700647453759327</cx:pt>
          <cx:pt idx="64">-0.011579286895939234</cx:pt>
          <cx:pt idx="65">-0.0020100509099592045</cx:pt>
          <cx:pt idx="66">-0.0060545089436860877</cx:pt>
          <cx:pt idx="67">0</cx:pt>
          <cx:pt idx="68">0.0036371024431351984</cx:pt>
          <cx:pt idx="69">0.0044274574105100939</cx:pt>
          <cx:pt idx="70">-0.0080645598536452923</cx:pt>
          <cx:pt idx="71">0.014070583904275846</cx:pt>
          <cx:pt idx="72">0.027560799592940555</cx:pt>
          <cx:pt idx="73">0.0058083415864542687</cx:pt>
          <cx:pt idx="74">-0.0015455953650191923</cx:pt>
          <cx:pt idx="75">-0.010495723172515792</cx:pt>
          <cx:pt idx="76">-0.005878911690392119</cx:pt>
          <cx:pt idx="77">0.0062696130266464145</cx:pt>
          <cx:pt idx="78">0.009718249467583373</cx:pt>
          <cx:pt idx="79">0.0034755779197319647</cx:pt>
          <cx:pt idx="80">-0.0054116869720703953</cx:pt>
          <cx:pt idx="81">0.0019361090523384306</cx:pt>
          <cx:pt idx="82">-0.0077670293538503188</cx:pt>
          <cx:pt idx="83">-0.0097943975910981251</cx:pt>
          <cx:pt idx="84">-0.018276233766800765</cx:pt>
          <cx:pt idx="85">-0.0016051367845788533</cx:pt>
          <cx:pt idx="86">0</cx:pt>
          <cx:pt idx="87">-0.034732806923696735</cx:pt>
          <cx:pt idx="88">0.0062176366009825124</cx:pt>
          <cx:pt idx="89">-0.020877585019239309</cx:pt>
          <cx:pt idx="90">-0.011884689949382299</cx:pt>
          <cx:pt idx="91">0.019450930348537288</cx:pt>
          <cx:pt idx="92">-0.0063012180665928952</cx:pt>
          <cx:pt idx="93">-0.0046462597115488613</cx:pt>
          <cx:pt idx="94">-0.01364045017902038</cx:pt>
          <cx:pt idx="95">0.0085470605962454371</cx:pt>
          <cx:pt idx="96">0.04167269639480109</cx:pt>
          <cx:pt idx="97">-0.0065520300049595193</cx:pt>
          <cx:pt idx="98">-0.0078367074543415072</cx:pt>
          <cx:pt idx="99">-0.0024875634769947474</cx:pt>
          <cx:pt idx="100">0.0078561495580840024</cx:pt>
          <cx:pt idx="101">-0.0053685860810892549</cx:pt>
          <cx:pt idx="102">0.004132237293509089</cx:pt>
          <cx:pt idx="103">0.0020597329445113388</cx:pt>
          <cx:pt idx="104">0.0057447839688924418</cx:pt>
          <cx:pt idx="105">-0.0094553633503600132</cx:pt>
          <cx:pt idx="106">-0.0099627225244995898</cx:pt>
          <cx:pt idx="107">-0.020654053459536303</cx:pt>
          <cx:pt idx="108">0.013536585698917136</cx:pt>
          <cx:pt idx="109">-0.014815085792775129</cx:pt>
          <cx:pt idx="110">0.0063762171291772418</cx:pt>
          <cx:pt idx="111">-0.021414094501583492</cx:pt>
          <cx:pt idx="112">-0.019231361919980205</cx:pt>
          <cx:pt idx="113">0.014892960312216541</cx:pt>
          <cx:pt idx="114">0</cx:pt>
          <cx:pt idx="115">0.023631604559226194</cx:pt>
          <cx:pt idx="116">0.018928009901673537</cx:pt>
          <cx:pt idx="117">-0.025317807990202112</cx:pt>
          <cx:pt idx="118">0.00085433580769267436</cx:pt>
          <cx:pt idx="119">-0.017226954911963688</cx:pt>
          <cx:pt idx="120">-0.0074122859450440615</cx:pt>
          <cx:pt idx="121">0.0078465965088474476</cx:pt>
          <cx:pt idx="122">-0.0013034979302299909</cx:pt>
          <cx:pt idx="123">0.0043384016077636645</cx:pt>
          <cx:pt idx="124">0.0021621630329513586</cx:pt>
          <cx:pt idx="125">-0.036511643022088425</cx:pt>
          <cx:pt idx="126">-0.0053908486461335947</cx:pt>
          <cx:pt idx="127">-0.027398974195038228</cx:pt>
          <cx:pt idx="128">0.011049836209669817</cx:pt>
          <cx:pt idx="129">0.01409434561853562</cx:pt>
          <cx:pt idx="130">0.02408680230117799</cx:pt>
          <cx:pt idx="131">0.031666059371552091</cx:pt>
          <cx:pt idx="132">-0.0029933740845966561</cx:pt>
          <cx:pt idx="133">-0.0051524372958420273</cx:pt>
          <cx:pt idx="134">-0.0012922681365852284</cx:pt>
          <cx:pt idx="135">0.0017226533150589418</cx:pt>
          <cx:pt idx="136">-0.028810373274426926</cx:pt>
          <cx:pt idx="137">0.0029678955198964019</cx:pt>
          <cx:pt idx="138">0.012920651997008648</cx:pt>
          <cx:pt idx="139">0.0066181578752537717</cx:pt>
          <cx:pt idx="140">-0.0083904223991835281</cx:pt>
          <cx:pt idx="141">-0.0044444517663437821</cx:pt>
          <cx:pt idx="142">0.014592343854894718</cx:pt>
          <cx:pt idx="143">-0.0074906717341933771</cx:pt>
          <cx:pt idx="144">0.021440331232757348</cx:pt>
          <cx:pt idx="145">-0.013072081584733386</cx:pt>
          <cx:pt idx="146">0.0087336799803923171</cx:pt>
          <cx:pt idx="147">-0.026433257055041182</cx:pt>
          <cx:pt idx="148">0.026433257055041182</cx:pt>
          <cx:pt idx="149">0.0043384016043410689</cx:pt>
          <cx:pt idx="150">0.0086207430552454056</cx:pt>
          <cx:pt idx="151">-0.016007263718220699</cx:pt>
          <cx:pt idx="152">0.0095486836467868486</cx:pt>
          <cx:pt idx="153">0.010741241869031359</cx:pt>
          <cx:pt idx="154">-0.017241806457183984</cx:pt>
          <cx:pt idx="155">0</cx:pt>
          <cx:pt idx="156">0</cx:pt>
          <cx:pt idx="157">-0.0052310493959333293</cx:pt>
          <cx:pt idx="158">-0.0078982420633924022</cx:pt>
          <cx:pt idx="159">-0.049208753950634954</cx:pt>
          <cx:pt idx="160">-0.023883130053336199</cx:pt>
          <cx:pt idx="161">-0.0071343940974801789</cx:pt>
          <cx:pt idx="162">0</cx:pt>
          <cx:pt idx="163">-0.012004946086520363</cx:pt>
          <cx:pt idx="164">-0.015089115688935895</cx:pt>
          <cx:pt idx="165">0.004892377670887349</cx:pt>
          <cx:pt idx="166">-0.031229303626068905</cx:pt>
          <cx:pt idx="167">0.0080241152369380231</cx:pt>
          <cx:pt idx="168">-0.00099950030172957227</cx:pt>
          <cx:pt idx="169">0.0024968801746720892</cx:pt>
          <cx:pt idx="170">-0.0090180971789779463</cx:pt>
          <cx:pt idx="171">0.0015086751741901772</cx:pt>
          <cx:pt idx="172">-0.043127833493702639</cx:pt>
          <cx:pt idx="173">-0.0068439330195335657</cx:pt>
          <cx:pt idx="174">-0.0068910954002405767</cx:pt>
          <cx:pt idx="175">-0.016086137773243969</cx:pt>
          <cx:pt idx="176">0.026668247117815014</cx:pt>
          <cx:pt idx="177">0.051293294399021416</cx:pt>
          <cx:pt idx="178">-0.020202707344207482</cx:pt>
          <cx:pt idx="179">-0.0051151006736134264</cx:pt>
          <cx:pt idx="180">-0.017589693039412158</cx:pt>
          <cx:pt idx="181">-0.037218543460305842</cx:pt>
          <cx:pt idx="182">-0.021906681055336552</cx:pt>
          <cx:pt idx="183">0.013201511863877524</cx:pt>
          <cx:pt idx="184">-0.0027359798523201029</cx:pt>
          <cx:pt idx="185">-0.0082531417377511573</cx:pt>
          <cx:pt idx="186">0.027249642424393095</cx:pt>
          <cx:pt idx="187">0.021277398475654685</cx:pt>
          <cx:pt idx="188">-0.0079260652540122933</cx:pt>
          <cx:pt idx="189">0.049169023786323152</cx:pt>
          <cx:pt idx="190">-0.0070958229797897232</cx:pt>
          <cx:pt idx="191">0.012133617016384601</cx:pt>
          <cx:pt idx="192">0.017435061817909769</cx:pt>
          <cx:pt idx="193">0.0049261183425346466</cx:pt>
          <cx:pt idx="194">0.011238818484305302</cx:pt>
          <cx:pt idx="195">-0.0014587894709263693</cx:pt>
          <cx:pt idx="196">0.0024301348830242375</cx:pt>
          <cx:pt idx="197">0.0048426244821770936</cx:pt>
          <cx:pt idx="198">0.0048192864422764714</cx:pt>
          <cx:pt idx="199">-0.034233171633640147</cx:pt>
          <cx:pt idx="200">0.039507698358165477</cx:pt>
          <cx:pt idx="201">0.0061978744422934717</cx:pt>
          <cx:pt idx="202">-0.011472401166818802</cx:pt>
          <cx:pt idx="203">-0.00048088487467268237</cx:pt>
          <cx:pt idx="204">-0.018447125051892055</cx:pt>
          <cx:pt idx="205">-0.010342372412453393</cx:pt>
          <cx:pt idx="206">-0.0044654005907016625</cx:pt>
          <cx:pt idx="207">0</cx:pt>
          <cx:pt idx="208">0.031810854528110166</cx:pt>
          <cx:pt idx="209">-0.022407172290182409</cx:pt>
          <cx:pt idx="210">0.0029513056492405099</cx:pt>
          <cx:pt idx="211">-0.022852459938749625</cx:pt>
          <cx:pt idx="212">-0.014170277589768521</cx:pt>
          <cx:pt idx="213">-0.011276388105268875</cx:pt>
          <cx:pt idx="214">-0.012970350431774413</cx:pt>
          <cx:pt idx="215">-0.026456569514250905</cx:pt>
          <cx:pt idx="216">-0.013495481463134507</cx:pt>
          <cx:pt idx="217">-0.00054362604089952526</cx:pt>
          <cx:pt idx="218">0.026296122095632146</cx:pt>
          <cx:pt idx="219">-0.032295594676067907</cx:pt>
          <cx:pt idx="220">-0.0043859719251733154</cx:pt>
          <cx:pt idx="221">0.0092973051505427229</cx:pt>
          <cx:pt idx="222">0.010289828103340337</cx:pt>
          <cx:pt idx="223">0.0010770060525402414</cx:pt>
          <cx:pt idx="224">0.034905711851624055</cx:pt>
          <cx:pt idx="225">-0.035444069855804727</cx:pt>
          <cx:pt idx="226">-0.017382295382739166</cx:pt>
          <cx:pt idx="227">0.020071191841265268</cx:pt>
          <cx:pt idx="228">0.014925650213207575</cx:pt>
          <cx:pt idx="229">0.019387560380486502</cx:pt>
          <cx:pt idx="230">-0.0036392033916263777</cx:pt>
          <cx:pt idx="231">-0.014162313825366812</cx:pt>
          <cx:pt idx="232">0.024525100818198808</cx:pt>
          <cx:pt idx="233">-0.0025806465688162916</cx:pt>
          <cx:pt idx="234">0.0025806465688162916</cx:pt>
          <cx:pt idx="235">0.012295236862414516</cx:pt>
          <cx:pt idx="236">0.042856583231846379</cx:pt>
          <cx:pt idx="237">0.016929062096623593</cx:pt>
          <cx:pt idx="238">-0.022799920422149178</cx:pt>
          <cx:pt idx="239">0.0034288546933689545</cx:pt>
          <cx:pt idx="240">-0.002447981668549648</cx:pt>
          <cx:pt idx="241">-0.0098522964562341997</cx:pt>
          <cx:pt idx="242">-0.017478597270290663</cx:pt>
          <cx:pt idx="243">0.0065277661014135901</cx:pt>
          <cx:pt idx="244">-0.0040120414734059473</cx:pt>
          <cx:pt idx="245">0.004512416749618442</cx:pt>
          <cx:pt idx="246">0.027142055997631864</cx:pt>
          <cx:pt idx="247">-0.004391321980183438</cx:pt>
          <cx:pt idx="248">0.0024420036321566307</cx:pt>
          <cx:pt idx="249">-0.014742281756940478</cx:pt>
          <cx:pt idx="250">0.014742281756940478</cx:pt>
          <cx:pt idx="251">0.022190973296051464</cx:pt>
          <cx:pt idx="252">0.00047698549800401224</cx:pt>
          <cx:pt idx="253">0.0080741354820479394</cx:pt>
          <cx:pt idx="254">-0.0066445427172938665</cx:pt>
          <cx:pt idx="255">0.0090069345843111215</cx:pt>
          <cx:pt idx="256">0.0098615497452909651</cx:pt>
          <cx:pt idx="257">0.02309571477511696</cx:pt>
          <cx:pt idx="258">-0.011481182364303066</cx:pt>
          <cx:pt idx="259">0.0069045153307283336</cx:pt>
          <cx:pt idx="260">0.0136676387469854</cx:pt>
          <cx:pt idx="261">-0.019648792956598271</cx:pt>
          <cx:pt idx="262">-0.010204170208025332</cx:pt>
          <cx:pt idx="263">-0.010780512156561617</cx:pt>
          <cx:pt idx="264">0.013108801944627047</cx:pt>
          <cx:pt idx="265">-0.014051753474299211</cx:pt>
          <cx:pt idx="266">0.019154988851056043</cx:pt>
          <cx:pt idx="267">0.0027726450432030703</cx:pt>
          <cx:pt idx="268">-0.029028255427474114</cx:pt>
          <cx:pt idx="269">-0.011947573410789225</cx:pt>
          <cx:pt idx="270">-0.020398958907603237</cx:pt>
          <cx:pt idx="271">-0.01085358462727104</cx:pt>
          <cx:pt idx="272">-0.012478325116528577</cx:pt>
          <cx:pt idx="273">-0.022861041321002418</cx:pt>
          <cx:pt idx="274">0.027371196821219801</cx:pt>
          <cx:pt idx="275">-0.015113637829962556</cx:pt>
          <cx:pt idx="276">0.015113637829962556</cx:pt>
          <cx:pt idx="277">0.022250608936951188</cx:pt>
          <cx:pt idx="278">0.0019540797539092658</cx:pt>
          <cx:pt idx="279">-0.02620669140783205</cx:pt>
          <cx:pt idx="280">-0.0055262637411517268</cx:pt>
          <cx:pt idx="281">0.0015101941027397814</cx:pt>
          <cx:pt idx="282">-0.0080808520205812862</cx:pt>
          <cx:pt idx="283">-0.0010147134539977287</cx:pt>
          <cx:pt idx="284">0</cx:pt>
          <cx:pt idx="285">0.0065773068019607805</cx:pt>
          <cx:pt idx="286">0.0035237891978860958</cx:pt>
          <cx:pt idx="287">-0.010101095999846876</cx:pt>
          <cx:pt idx="288">-0.030406877492832329</cx:pt>
          <cx:pt idx="289">-0.021688234403289819</cx:pt>
          <cx:pt idx="290">-0.0026773777450936898</cx:pt>
          <cx:pt idx="291">-0.0053763570434677277</cx:pt>
          <cx:pt idx="292">0.028694848653100014</cx:pt>
          <cx:pt idx="293">-0.004725658537475308</cx:pt>
          <cx:pt idx="294">-0.013245226738549665</cx:pt>
          <cx:pt idx="295">-0.0053476063336073132</cx:pt>
          <cx:pt idx="296">-0.019491683724844222</cx:pt>
          <cx:pt idx="297">-0.0054824698202691202</cx:pt>
          <cx:pt idx="298">-0.0033039677795949629</cx:pt>
          <cx:pt idx="299">-0.0011037528969612964</cx:pt>
          <cx:pt idx="300">0.031524349590469125</cx:pt>
          <cx:pt idx="301">-0.011840827236687446</cx:pt>
          <cx:pt idx="302">0.0016229378222298863</cx:pt>
          <cx:pt idx="303">0</cx:pt>
          <cx:pt idx="304">0</cx:pt>
          <cx:pt idx="305">0</cx:pt>
          <cx:pt idx="306">0.0043811680572019007</cx:pt>
          <cx:pt idx="307">0</cx:pt>
          <cx:pt idx="308">-0.01098912159007126</cx:pt>
          <cx:pt idx="309">0.0038599441354052466</cx:pt>
          <cx:pt idx="310">-0.006626197601777406</cx:pt>
          <cx:pt idx="311">0.011019395204123317</cx:pt>
          <cx:pt idx="312">0.0054644944794004502</cx:pt>
          <cx:pt idx="313">-0.027626066251309478</cx:pt>
          <cx:pt idx="314">0.0083682496511836568</cx:pt>
          <cx:pt idx="315">0.0060925139891954139</cx:pt>
          <cx:pt idx="316">-0.0083172090021372824</cx:pt>
          <cx:pt idx="317">0.0022246950129418686</cx:pt>
          <cx:pt idx="318">-0.021904835374229048</cx:pt>
          <cx:pt idx="319">0.00056769798211231404</cx:pt>
          <cx:pt idx="320">-0.011989866725271359</cx:pt>
          <cx:pt idx="321">-0.00057454760422137596</cx:pt>
          <cx:pt idx="322">0.0057306747791301405</cx:pt>
          <cx:pt idx="323">-0.0028612323160044362</cx:pt>
          <cx:pt idx="324">-0.011527505186634812</cx:pt>
          <cx:pt idx="325">-0.015187207763000199</cx:pt>
          <cx:pt idx="326">0.01808156576179476</cx:pt>
          <cx:pt idx="327">-0.033502986480564712</cx:pt>
          <cx:pt idx="328">-0.0047932985526406569</cx:pt>
          <cx:pt idx="329">-0.016349138016992892</cx:pt>
          <cx:pt idx="330">-0.0079681696667410762</cx:pt>
          <cx:pt idx="331">0.015267472118595471</cx:pt>
          <cx:pt idx="332">0.0060423144643180215</cx:pt>
          <cx:pt idx="333">0.0072029123300230147</cx:pt>
          <cx:pt idx="334">0.016607736396133443</cx:pt>
          <cx:pt idx="335">0.0058651194602701295</cx:pt>
          <cx:pt idx="336">0.0046674530283543625</cx:pt>
          <cx:pt idx="337">-0.01347808275449891</cx:pt>
          <cx:pt idx="338">0.020438667673743804</cx:pt>
          <cx:pt idx="339">-0.0034742362224404744</cx:pt>
          <cx:pt idx="340">-0.042660497161540523</cx:pt>
          <cx:pt idx="341">-0.010343870757033802</cx:pt>
          <cx:pt idx="342">0.016378892099679909</cx:pt>
          <cx:pt idx="343">0.01670683249831173</cx:pt>
          <cx:pt idx="344">0.026278884467556995</cx:pt>
          <cx:pt idx="345">0.014306395701378705</cx:pt>
          <cx:pt idx="346">-0.034685558033781927</cx:pt>
          <cx:pt idx="347">0.032979558180259438</cx:pt>
          <cx:pt idx="348">0.035228691875155871</cx:pt>
          <cx:pt idx="349">-0.030119398934874031</cx:pt>
          <cx:pt idx="350">-0.020017825983417836</cx:pt>
          <cx:pt idx="351">0.03908738871706996</cx:pt>
          <cx:pt idx="352">-0.0083682496511836568</cx:pt>
          <cx:pt idx="353">-0.0078740564289754289</cx:pt>
          <cx:pt idx="354">-0.017084698037229007</cx:pt>
          <cx:pt idx="355">-0.0017246339514231934</cx:pt>
          <cx:pt idx="356">-0.0051918201679401754</cx:pt>
          <cx:pt idx="357">-0.022814677752595713</cx:pt>
          <cx:pt idx="358">-0.007722046110905989</cx:pt>
          <cx:pt idx="359">0.048875346726024116</cx:pt>
          <cx:pt idx="360">-0.011422168743159045</cx:pt>
          <cx:pt idx="361">0.0080091961299935122</cx:pt>
          <cx:pt idx="362">0.019746762930498818</cx:pt>
          <cx:pt idx="363">0.0027894021216643416</cx:pt>
          <cx:pt idx="364">-0.0011148273430134914</cx:pt>
          <cx:pt idx="365">-0.024274406664234416</cx:pt>
          <cx:pt idx="366">0.02594618192953746</cx:pt>
          <cx:pt idx="367">-0.0011142062691762433</cx:pt>
          <cx:pt idx="368">-0.003909527458497486</cx:pt>
          <cx:pt idx="369">-0.017499740969540323</cx:pt>
          <cx:pt idx="370">0.019735627922511156</cx:pt>
          <cx:pt idx="371">0.004456831871354705</cx:pt>
          <cx:pt idx="372">0.00055570991629005917</cx:pt>
          <cx:pt idx="373">-0.010050335842493485</cx:pt>
          <cx:pt idx="374">-0.0016849203732727247</cx:pt>
          <cx:pt idx="375">-0.0022509857470356387</cx:pt>
          <cx:pt idx="376">0.0028129413497115507</cx:pt>
          <cx:pt idx="377">0.011173300613090298</cx:pt>
          <cx:pt idx="378">0.0099503308423787296</cx:pt>
          <cx:pt idx="379">-0.011618387951363385</cx:pt>
          <cx:pt idx="380">0.027444093451961749</cx:pt>
          <cx:pt idx="381">0.0043219948244201944</cx:pt>
          <cx:pt idx="382">0</cx:pt>
          <cx:pt idx="383">-0.0021586624591196646</cx:pt>
          <cx:pt idx="384">0.025601398249019525</cx:pt>
          <cx:pt idx="385">-0.014854384534393361</cx:pt>
          <cx:pt idx="386">-0.0069724069152585777</cx:pt>
          <cx:pt idx="387">0.00063848999050275523</cx:pt>
          <cx:pt idx="388">0</cx:pt>
          <cx:pt idx="389">-0.0021762794545208131</cx:pt>
          <cx:pt idx="390">0.034264594014659089</cx:pt>
          <cx:pt idx="391">-0.0079260652888324401</cx:pt>
          <cx:pt idx="392">0.0026490081390337927</cx:pt>
          <cx:pt idx="393">0.011049836221074472</cx:pt>
          <cx:pt idx="394">-0.011049836221074472</cx:pt>
          <cx:pt idx="395">0.0031695747793372142</cx:pt>
          <cx:pt idx="396">-0.019169916101847928</cx:pt>
          <cx:pt idx="397">0.0026845653955414051</cx:pt>
          <cx:pt idx="398">-0.0026845653955414051</cx:pt>
          <cx:pt idx="399">-0.00053777897919049522</cx:pt>
          <cx:pt idx="400">-0.00755943127039993</cx:pt>
          <cx:pt idx="401">0.0054054185588721104</cx:pt>
          <cx:pt idx="402">-0.02014770029173496</cx:pt>
          <cx:pt idx="403">0.022839491982453275</cx:pt>
          <cx:pt idx="404">-0.018996500691290663</cx:pt>
          <cx:pt idx="405">0.014146046559044834</cx:pt>
          <cx:pt idx="406">-0.0065040879475999347</cx:pt>
          <cx:pt idx="407">-0.010385444582685199</cx:pt>
          <cx:pt idx="408">-0.0088300793992619475</cx:pt>
          <cx:pt idx="409">0.0038727572132413179</cx:pt>
          <cx:pt idx="410">-0.0066482239109988406</cx:pt>
          <cx:pt idx="411">-0.01117954626778106</cx:pt>
          <cx:pt idx="412">-0.014152514742762357</cx:pt>
          <cx:pt idx="413">0.026443172222318623</cx:pt>
          <cx:pt idx="414">0.0077434015471466999</cx:pt>
          <cx:pt idx="415">0.013680103912799613</cx:pt>
          <cx:pt idx="416">0.0054200674611015742</cx:pt>
          <cx:pt idx="417">0.0053908486267273403</cx:pt>
          <cx:pt idx="418">0.015471100776827118</cx:pt>
          <cx:pt idx="419">-0.020861949403554458</cx:pt>
          <cx:pt idx="420">0.0080754140222687454</cx:pt>
          <cx:pt idx="421">0.0096051965760426405</cx:pt>
          <cx:pt idx="422">-0.026366875864570982</cx:pt>
          <cx:pt idx="423">0.0043525640040140701</cx:pt>
          <cx:pt idx="424">0.011336153763519263</cx:pt>
          <cx:pt idx="425">-0.031627499798750236</cx:pt>
          <cx:pt idx="426">-0.0027739269084512408</cx:pt>
          <cx:pt idx="427">-0.017937700647355115</cx:pt>
          <cx:pt idx="428">0.015713005652600476</cx:pt>
          <cx:pt idx="429">-0.022523474693757262</cx:pt>
          <cx:pt idx="430">0.0022753138704971754</cx:pt>
          <cx:pt idx="431">0.014104606129875297</cx:pt>
          <cx:pt idx="432">-0.0073095630195938455</cx:pt>
          <cx:pt idx="433">0.0016915707237101785</cx:pt>
          <cx:pt idx="434">-0.023369544527610309</cx:pt>
          <cx:pt idx="435">0.031784741470546329</cx:pt>
          <cx:pt idx="436">-0.0056022555402077678</cx:pt>
          <cx:pt idx="437">0.021673535205443795</cx:pt>
          <cx:pt idx="438">0.003293087517215465</cx:pt>
          <cx:pt idx="439">0.02060810456583706</cx:pt>
          <cx:pt idx="440">-0.010793412915619971</cx:pt>
          <cx:pt idx="441">0.027296316086952821</cx:pt>
          <cx:pt idx="442">0.018829008147006387</cx:pt>
          <cx:pt idx="443">0.035627177644268926</cx:pt>
          <cx:pt idx="444">-0.012072581248678382</cx:pt>
          <cx:pt idx="445">0.0020222454104286136</cx:pt>
          <cx:pt idx="446">-0.012706651277194503</cx:pt>
          <cx:pt idx="447">-0.010282866939903546</cx:pt>
          <cx:pt idx="448">-0.0077821404581666087</cx:pt>
          <cx:pt idx="449">-0.0078431774773912721</cx:pt>
          <cx:pt idx="450">-0.013210231745539591</cx:pt>
          <cx:pt idx="451">0.00053177347050903379</cx:pt>
          <cx:pt idx="452">-0.00053177347050903379</cx:pt>
          <cx:pt idx="453">0.0015944728708747746</cx:pt>
          <cx:pt idx="454">0.0026518180156811511</cx:pt>
          <cx:pt idx="455">-0.0053106869292682823</cx:pt>
          <cx:pt idx="456">-0.0069463276624555093</cx:pt>
          <cx:pt idx="457">0.0080107237051678659</cx:pt>
          <cx:pt idx="458">-0.0085470605887993933</cx:pt>
          <cx:pt idx="459">0.0026788122349166166</cx:pt>
          <cx:pt idx="460">-0.023823541438117157</cx:pt>
          <cx:pt idx="461">0.028627393749287577</cx:pt>
          <cx:pt idx="462">0.01794243385022698</cx:pt>
          <cx:pt idx="463">0.022240378813486394</cx:pt>
          <cx:pt idx="464">-0.0015357054827731531</cx:pt>
          <cx:pt idx="465">0.009179054811163212</cx:pt>
          <cx:pt idx="466">-0.004069181611469741</cx:pt>
          <cx:pt idx="467">0.02068169550384491</cx:pt>
          <cx:pt idx="468">-0.0075169484109194329</cx:pt>
          <cx:pt idx="469">0.029734598898058184</cx:pt>
          <cx:pt idx="470">-0.0122821489466447</cx:pt>
          <cx:pt idx="471">0.030666798382954052</cx:pt>
          <cx:pt idx="472">0.0014371259781764678</cx:pt>
          <cx:pt idx="473">0.0042990273983725125</cx:pt>
          <cx:pt idx="474">0.00095283474357099607</cx:pt>
          <cx:pt idx="475">-0.013905762300282287</cx:pt>
          <cx:pt idx="476">-0.002901356016969725</cx:pt>
          <cx:pt idx="477">-0.026995504328109821</cx:pt>
          <cx:pt idx="478">-0.015037877341776973</cx:pt>
          <cx:pt idx="479">-0.033379222106545203</cx:pt>
          <cx:pt idx="480">0.0088381131613317621</cx:pt>
          <cx:pt idx="481">-0.026220694587391513</cx:pt>
          <cx:pt idx="482">0.005299429458381244</cx:pt>
          <cx:pt idx="483">0.010515343983542813</cx:pt>
          <cx:pt idx="484">0.014022561626941599</cx:pt>
          <cx:pt idx="485">-0.022953537725273865</cx:pt>
          <cx:pt idx="486">0.0073607062320579786</cx:pt>
          <cx:pt idx="487">-0.010002715719438893</cx:pt>
          <cx:pt idx="488">-0.013315775926969309</cx:pt>
          <cx:pt idx="489">0.012786535381285713</cx:pt>
          <cx:pt idx="490">-0.03173162162389298</cx:pt>
          <cx:pt idx="491">0.022157080399280549</cx:pt>
          <cx:pt idx="492">-0.033146202017530602</cx:pt>
          <cx:pt idx="493">0.021858793838588575</cx:pt>
          <cx:pt idx="494">-0.043076786913661014</cx:pt>
          <cx:pt idx="495">-0.0039581618099742144</cx:pt>
          <cx:pt idx="496">0.01126772482956806</cx:pt>
          <cx:pt idx="497">0.045985113267621003</cx:pt>
          <cx:pt idx="498">0.010114539240438702</cx:pt>
          <cx:pt idx="499">-0.0042462908865559257</cx:pt>
          <cx:pt idx="500">0.0090019141147088533</cx:pt>
          <cx:pt idx="501">-0.041437189877949088</cx:pt>
          <cx:pt idx="502">0.040382337472422591</cx:pt>
          <cx:pt idx="503">-0.018104860881493323</cx:pt>
          <cx:pt idx="504">-0.020630481944132306</cx:pt>
          <cx:pt idx="505">-0.038014638793529176</cx:pt>
          <cx:pt idx="506">0.020305266154569068</cx:pt>
          <cx:pt idx="507">-0.028889009863973136</cx:pt>
          <cx:pt idx="508">-0.032119549405559056</cx:pt>
          <cx:pt idx="509">-0.001782002295770635</cx:pt>
          <cx:pt idx="510">-0.035091319772339258</cx:pt>
          <cx:pt idx="511">0.066115171681421891</cx:pt>
          <cx:pt idx="512">-0.026278884519013612</cx:pt>
          <cx:pt idx="513">0.022236141489500483</cx:pt>
          <cx:pt idx="514">-0.015748357026590387</cx:pt>
          <cx:pt idx="515">0.032960485881936563</cx:pt>
          <cx:pt idx="516">0.034659701822550293</cx:pt>
          <cx:pt idx="517">-0.047252884816137097</cx:pt>
          <cx:pt idx="518">0.015433287172711641</cx:pt>
          <cx:pt idx="519">-0.029354625707867399</cx:pt>
          <cx:pt idx="520">-0.024838651304844195</cx:pt>
          <cx:pt idx="521">-0.012048338498169997</cx:pt>
          <cx:pt idx="522">-0.01526747214084434</cx:pt>
          <cx:pt idx="523">-0.011138729023021376</cx:pt>
          <cx:pt idx="524">0.008057062456934716</cx:pt>
          <cx:pt idx="525">-0.011173300595133107</cx:pt>
          <cx:pt idx="526">0.011173300595133107</cx:pt>
          <cx:pt idx="527">-0.015552413018336875</cx:pt>
          <cx:pt idx="528">0.027822505592289826</cx:pt>
          <cx:pt idx="529">0.01392695840007141</cx:pt>
          <cx:pt idx="530">0.067428208522413158</cx:pt>
          <cx:pt idx="531">-0.042486297983383992</cx:pt>
          <cx:pt idx="532">0.015711699400271506</cx:pt>
          <cx:pt idx="533">-0.0069525192920014689</cx:pt>
          <cx:pt idx="534">0.031476132085767272</cx:pt>
          <cx:pt idx="535">0.005617992295883667</cx:pt>
          <cx:pt idx="536">-0.057652851403431793</cx:pt>
          <cx:pt idx="537">-0.0095409191360551482</cx:pt>
          <cx:pt idx="538">0.012503884230353535</cx:pt>
          <cx:pt idx="539">-0.013702925126664489</cx:pt>
          <cx:pt idx="540">-0.0096444388421867977</cx:pt>
          <cx:pt idx="541">-0.025146985963813595</cx:pt>
          <cx:pt idx="542">0.0086580627702566026</cx:pt>
          <cx:pt idx="543">-0.006796442646356482</cx:pt>
          <cx:pt idx="544">0.011097524493017374</cx:pt>
          <cx:pt idx="545">-0.049004779413482247</cx:pt>
          <cx:pt idx="546">-0.024773105252844818</cx:pt>
          <cx:pt idx="547">0.011811160925279562</cx:pt>
          <cx:pt idx="548">0.017459221367304156</cx:pt>
          <cx:pt idx="549">0.024692612629154898</cx:pt>
          <cx:pt idx="550">0.021652562587067159</cx:pt>
          <cx:pt idx="551">-0.0086048472205724202</cx:pt>
          <cx:pt idx="552">-0.014680973638328876</cx:pt>
          <cx:pt idx="553">0.010050335880525285</cx:pt>
          <cx:pt idx="554">0.0087119406169398061</cx:pt>
          <cx:pt idx="555">0.014760415589435194</cx:pt>
          <cx:pt idx="556">-0.032891578143965816</cx:pt>
          <cx:pt idx="557">-0.048474756472453251</cx:pt>
          <cx:pt idx="558">0.023561299348573872</cx:pt>
          <cx:pt idx="559">0.019853357795787563</cx:pt>
          <cx:pt idx="560">0.011349428227401592</cx:pt>
          <cx:pt idx="561">-0.018987912219611935</cx:pt>
          <cx:pt idx="562">-0.025891413967940036</cx:pt>
          <cx:pt idx="563">0.0045796613019897237</cx:pt>
          <cx:pt idx="564">0.029584151106876178</cx:pt>
          <cx:pt idx="565">0.020075956559294728</cx:pt>
          <cx:pt idx="566">0.050267924171626177</cx:pt>
          <cx:pt idx="567">-0.01427745847758688</cx:pt>
          <cx:pt idx="568">0.017226443180268003</cx:pt>
          <cx:pt idx="569">0.024434025379442836</cx:pt>
          <cx:pt idx="570">0.01426557716997312</cx:pt>
          <cx:pt idx="571">0.029586305347915065</cx:pt>
          <cx:pt idx="572">-0.037549942442999473</cx:pt>
          <cx:pt idx="573">0.0056947762026844373</cx:pt>
          <cx:pt idx="574">-0.032316718772138042</cx:pt>
          <cx:pt idx="575">-0.014771317332081146</cx:pt>
          <cx:pt idx="576">-0.042559614427104098</cx:pt>
          <cx:pt idx="577">-0.0081073097727779597</cx:pt>
          <cx:pt idx="578">0.011208087480041762</cx:pt>
          <cx:pt idx="579">0.0018558619128636877</cx:pt>
          <cx:pt idx="580">-0.011187189362455108</cx:pt>
          <cx:pt idx="581">-0.018928009859958461</cx:pt>
          <cx:pt idx="582">-0.0096000737502786038</cx:pt>
          <cx:pt idx="583">-0.0070990940259831881</cx:pt>
          <cx:pt idx="584">-0.013694377678045822</cx:pt>
          <cx:pt idx="585">0.019506470227328432</cx:pt>
          <cx:pt idx="586">0.0012870014767005777</cx:pt>
          <cx:pt idx="587">0.023515541806858664</cx:pt>
          <cx:pt idx="588">-0.0044066801342124151</cx:pt>
          <cx:pt idx="589">0.020606411300045924</cx:pt>
          <cx:pt idx="590">-0.023765971552382581</cx:pt>
          <cx:pt idx="591">0.039707449568415765</cx:pt>
          <cx:pt idx="592">-0.0061013001880501072</cx:pt>
          <cx:pt idx="593">-0.0024509816421227626</cx:pt>
          <cx:pt idx="594">0</cx:pt>
          <cx:pt idx="595">0.0091603694192183838</cx:pt>
          <cx:pt idx="596">-0.015314234985491115</cx:pt>
          <cx:pt idx="597">-0.0093023926833040171</cx:pt>
          <cx:pt idx="598">-0.0062500203370197127</cx:pt>
          <cx:pt idx="599">-0.0062893288993097762</cx:pt>
          <cx:pt idx="600">-0.0366247165848268</cx:pt>
          <cx:pt idx="601">0.027752668513552514</cx:pt>
          <cx:pt idx="602">0.0038119487431824695</cx:pt>
          <cx:pt idx="603">0.0082097082605003813</cx:pt>
          <cx:pt idx="604">-0.005044146933987026</cx:pt>
          <cx:pt idx="605">0.008810629697582506</cx:pt>
          <cx:pt idx="606">0.023530497432024955</cx:pt>
          <cx:pt idx="607">0.024782168812904626</cx:pt>
          <cx:pt idx="608">-0.0059880418367566079</cx:pt>
          <cx:pt idx="609">0.024326325674415727</cx:pt>
          <cx:pt idx="610">-0.012385885318136669</cx:pt>
          <cx:pt idx="611">0</cx:pt>
          <cx:pt idx="612">0.011212864644803311</cx:pt>
          <cx:pt idx="613">-0.020154801976730585</cx:pt>
          <cx:pt idx="614">-0.012654582840553985</cx:pt>
          <cx:pt idx="615">0.019219810835929163</cx:pt>
          <cx:pt idx="616">0.005339674495017821</cx:pt>
          <cx:pt idx="617">0.026278884521870438</cx:pt>
          <cx:pt idx="618">0.019972133129243286</cx:pt>
          <cx:pt idx="619">0.022347298721725473</cx:pt>
          <cx:pt idx="620">-0.016713480950822035</cx:pt>
          <cx:pt idx="621">-0.0016868151472113624</cx:pt>
          <cx:pt idx="622">0.0084057653986406855</cx:pt>
          <cx:pt idx="623">0.0016727073434550377</cx:pt>
          <cx:pt idx="624">0</cx:pt>
          <cx:pt idx="625">0.0038921372822637856</cx:pt>
          <cx:pt idx="626">0.011037639636496621</cx:pt>
          <cx:pt idx="627">0.005473467406734045</cx:pt>
          <cx:pt idx="628">-0.012081420969556778</cx:pt>
          <cx:pt idx="629">-0.0055401803680608097</cx:pt>
          <cx:pt idx="630">0.002219756759009428</cx:pt>
          <cx:pt idx="631">0.025179217449993629</cx:pt>
          <cx:pt idx="632">0</cx:pt>
          <cx:pt idx="633">-0.038572274791764283</cx:pt>
          <cx:pt idx="634">-0.023303128966937869</cx:pt>
          <cx:pt idx="635">-0.023270392713608867</cx:pt>
          <cx:pt idx="636">0.001764187477929724</cx:pt>
          <cx:pt idx="637">0.00014738502926903152</cx:pt>
          <cx:pt idx="638">0.018669617844544018</cx:pt>
          <cx:pt idx="639">-0.037075045411977925</cx:pt>
          <cx:pt idx="640">0.0012376239390810007</cx:pt>
          <cx:pt idx="641">0.009846233414898542</cx:pt>
          <cx:pt idx="642">-0.017918304591422629</cx:pt>
          <cx:pt idx="643">-0.0024968801718308065</cx:pt>
          <cx:pt idx="644">0.0062305497803438747</cx:pt>
          <cx:pt idx="645">0.017852120748469424</cx:pt>
          <cx:pt idx="646">0.0042618024632088414</cx:pt>
          <cx:pt idx="647">-0.00060771801531434022</cx:pt>
          <cx:pt idx="648">-0.019644585053645969</cx:pt>
          <cx:pt idx="649">0.02267948876327841</cx:pt>
          <cx:pt idx="650">0.0024213086630151537</cx:pt>
          <cx:pt idx="651">0.0036210058216421537</cx:pt>
          <cx:pt idx="652">-0.018237587573477043</cx:pt>
          <cx:pt idx="653">-0.031155167799471251</cx:pt>
          <cx:pt idx="654">0.012578782201950744</cx:pt>
          <cx:pt idx="655">-0.020202707296414157</cx:pt>
          <cx:pt idx="656">-0.018018505508674121</cx:pt>
          <cx:pt idx="657">-0.012414403167145593</cx:pt>
          <cx:pt idx="658">0.011114857805412104</cx:pt>
          <cx:pt idx="659">-0.023019760286488555</cx:pt>
          <cx:pt idx="660">-0.018127384623602971</cx:pt>
          <cx:pt idx="661">0.021448543385739427</cx:pt>
          <cx:pt idx="662">0.004631169411463798</cx:pt>
          <cx:pt idx="663">0.012463264002466001</cx:pt>
          <cx:pt idx="664">-0.030445766584000999</cx:pt>
          <cx:pt idx="665">0.0080321717495279721</cx:pt>
          <cx:pt idx="666">-0.02360986568219392</cx:pt>
          <cx:pt idx="667">-0.0068493418074901946</cx:pt>
          <cx:pt idx="668">0.0020597329586231616</cx:pt>
          <cx:pt idx="669">0.0054719698898955116</cx:pt>
          <cx:pt idx="670">-0.01858917559094575</cx:pt>
          <cx:pt idx="671">0.023352709573408514</cx:pt>
          <cx:pt idx="672">0.0060913893806109343</cx:pt>
          <cx:pt idx="673">-0.035019026297240519</cx:pt>
          <cx:pt idx="674">-0.01976069946130421</cx:pt>
          <cx:pt idx="675">0.011339597082618891</cx:pt>
          <cx:pt idx="676">0.0063224657261669037</cx:pt>
          <cx:pt idx="677">0.01528869253077314</cx:pt>
          <cx:pt idx="678">0.0048159707467596569</cx:pt>
          <cx:pt idx="679">0.0013717423483541324</cx:pt>
          <cx:pt idx="680">-0.028503841394222906</cx:pt>
          <cx:pt idx="681">-0.024992375472876471</cx:pt>
          <cx:pt idx="682">0.033419391616804628</cx:pt>
          <cx:pt idx="683">-0.033419391616804628</cx:pt>
          <cx:pt idx="684">-0.013100624018088425</cx:pt>
          <cx:pt idx="685">0.017429635098630047</cx:pt>
          <cx:pt idx="686">0.039525257806821479</cx:pt>
          <cx:pt idx="687">0.0055210630359163737</cx:pt>
          <cx:pt idx="688">-0.0041379369300433844</cx:pt>
          <cx:pt idx="689">-0.004849334099008118</cx:pt>
          <cx:pt idx="690">-0.006968669277423345</cx:pt>
          <cx:pt idx="691">0.0055788150392093172</cx:pt>
          <cx:pt idx="692">-0.0048797587622830818</cx:pt>
          <cx:pt idx="693">-0.017624707197611222</cx:pt>
          <cx:pt idx="694">-0.025938053493677948</cx:pt>
          <cx:pt idx="695">-0.0029239787356432068</cx:pt>
          <cx:pt idx="696">0.0065669699562267425</cx:pt>
          <cx:pt idx="697">-0.0021842018102913308</cx:pt>
          <cx:pt idx="698">-0.0043827681459354118</cx:pt>
          <cx:pt idx="699">0.015256380226943644</cx:pt>
          <cx:pt idx="700">-0.024818792141287904</cx:pt>
          <cx:pt idx="701">-0.02091188975727265</cx:pt>
          <cx:pt idx="702">0.0082676156845056248</cx:pt>
          <cx:pt idx="703">-0.040478989499959095</cx:pt>
          <cx:pt idx="704">-0.042186916269815633</cx:pt>
          <cx:pt idx="705">0.039845908572816668</cx:pt>
          <cx:pt idx="706">0.00078094495450065082</cx:pt>
          <cx:pt idx="707">-0.016529301916227368</cx:pt>
          <cx:pt idx="708">-0.020040750896073156</cx:pt>
          <cx:pt idx="709">0.001618123271246219</cx:pt>
          <cx:pt idx="710">-0.001618123271246219</cx:pt>
          <cx:pt idx="711">0.039687748211526763</cx:pt>
          <cx:pt idx="712">-0.035647338655276251</cx:pt>
          <cx:pt idx="713">-0.034457879934965518</cx:pt>
          <cx:pt idx="714">0.0049958471827609152</cx:pt>
          <cx:pt idx="715">-0.028645598074322098</cx:pt>
          <cx:pt idx="716">-0.0085837437325375632</cx:pt>
          <cx:pt idx="717">-0.0095280062617413286</cx:pt>
          <cx:pt idx="718">0.03674056984645846</cx:pt>
          <cx:pt idx="719">-0.0075789837180448849</cx:pt>
          <cx:pt idx="720">-0.063693569598056499</cx:pt>
          <cx:pt idx="721">-0.016349138060910207</cx:pt>
          <cx:pt idx="722">0.0027434859400425893</cx:pt>
          <cx:pt idx="723">0.0090909717448410809</cx:pt>
          <cx:pt idx="724">-0.044410628083120685</cx:pt>
          <cx:pt idx="725">0.038055636151477668</cx:pt>
          <cx:pt idx="726">0.006354991931643017</cx:pt>
          <cx:pt idx="727">-0.026594873301097444</cx:pt>
          <cx:pt idx="728">0.035603943193522003</cx:pt>
          <cx:pt idx="729">0.015131574868253228</cx:pt>
          <cx:pt idx="730">0.0061647047318573733</cx:pt>
          <cx:pt idx="731">0.033667400782000367</cx:pt>
          <cx:pt idx="732">-0.006814336434587176</cx:pt>
          <cx:pt idx="733">-0.042782604780670308</cx:pt>
          <cx:pt idx="734">-0.032641157029239753</cx:pt>
          <cx:pt idx="735">0.026377154488199661</cx:pt>
          <cx:pt idx="736">-0.035636479945327704</cx:pt>
          <cx:pt idx="737">-0.0046620131282884003</cx:pt>
          <cx:pt idx="738">-0.028437935261056868</cx:pt>
          <cx:pt idx="739">-0.0048192864590066442</cx:pt>
          <cx:pt idx="740">0</cx:pt>
          <cx:pt idx="741">0.028573372482052939</cx:pt>
          <cx:pt idx="742">-0.01513746978036723</cx:pt>
          <cx:pt idx="743">-0.015370139240746816</cx:pt>
          <cx:pt idx="744">-0.0019379851018723748</cx:pt>
          <cx:pt idx="745">0.020163909237979283</cx:pt>
          <cx:pt idx="746">0.0075757938251510559</cx:pt>
          <cx:pt idx="747">0.025152699962590841</cx:pt>
          <cx:pt idx="748">0.010979067354003558</cx:pt>
          <cx:pt idx="749">-0.01743963431166895</cx:pt>
          <cx:pt idx="750">-0.018692133004925449</cx:pt>
          <cx:pt idx="751">0.0084547239011354414</cx:pt>
          <cx:pt idx="752">0.0093110542775596272</cx:pt>
          <cx:pt idx="753">-0.0027842246265477044</cx:pt>
          <cx:pt idx="754">-0.0018604655849085994</cx:pt>
          <cx:pt idx="755">0.023920183698919129</cx:pt>
          <cx:pt idx="756">-0.0082154729360701673</cx:pt>
          <cx:pt idx="757">0.017265308499183618</cx:pt>
          <cx:pt idx="758">-0.018182319170373606</cx:pt>
          <cx:pt idx="759">-0.025082596829028692</cx:pt>
          <cx:pt idx="760">0.015865941775056402</cx:pt>
          <cx:pt idx="761">-0.019635974572738135</cx:pt>
          <cx:pt idx="762">-0.013308181208008474</cx:pt>
          <cx:pt idx="763">0.062143310443387278</cx:pt>
          <cx:pt idx="764">0.017825783946356477</cx:pt>
          <cx:pt idx="765">0.015775962651682018</cx:pt>
          <cx:pt idx="766">-0.0087336800105624057</cx:pt>
          <cx:pt idx="767">-0.022173857509372841</cx:pt>
          <cx:pt idx="768">-0.011727694125642785</cx:pt>
          <cx:pt idx="769">0.049567668436288237</cx:pt>
          <cx:pt idx="770">-0.0017286089267294358</cx:pt>
          <cx:pt idx="771">0.0008646779297301066</cx:pt>
          <cx:pt idx="772">-0.019197797298491359</cx:pt>
          <cx:pt idx="773">0.012259347938090137</cx:pt>
          <cx:pt idx="774">0.005208345096384015</cx:pt>
          <cx:pt idx="775">0.012903404897894877</cx:pt>
          <cx:pt idx="776">0.012739025750577504</cx:pt>
          <cx:pt idx="777">-0.019600116145583435</cx:pt>
          <cx:pt idx="778">0.011976191050953489</cx:pt>
          <cx:pt idx="779">0.0050890694967580252</cx:pt>
          <cx:pt idx="780">-0.015345569642189361</cx:pt>
          <cx:pt idx="781">-0.026993367265886192</cx:pt>
          <cx:pt idx="782">0.022688582293711068</cx:pt>
          <cx:pt idx="783">0.0051635226491733022</cx:pt>
          <cx:pt idx="784">0.033758479912431305</cx:pt>
          <cx:pt idx="785">-0.043245398854033557</cx:pt>
          <cx:pt idx="786">0.0094869189416022515</cx:pt>
          <cx:pt idx="787">-0.021692824625665352</cx:pt>
          <cx:pt idx="788">0.025975486438150952</cx:pt>
          <cx:pt idx="789">-0.012903404897894877</cx:pt>
          <cx:pt idx="790">-0.0017331026234677083</cx:pt>
          <cx:pt idx="791">0.0017331026234677083</cx:pt>
          <cx:pt idx="792">0.008620743085409277</cx:pt>
          <cx:pt idx="793">-0.00085873767699817805</cx:pt>
          <cx:pt idx="794">0.0094057982962523212</cx:pt>
          <cx:pt idx="795">-0.019768585399357441</cx:pt>
          <cx:pt idx="796">-0.01928192947874674</cx:pt>
          <cx:pt idx="797">0.018413496976535715</cx:pt>
          <cx:pt idx="798">0</cx:pt>
          <cx:pt idx="799">-0.0018635490796352627</cx:pt>
          <cx:pt idx="800">-0.016821999176527047</cx:pt>
          <cx:pt idx="801">-0.028987536846328155</cx:pt>
          <cx:pt idx="802">-0.0092336759619811026</cx:pt>
          <cx:pt idx="803">-0.0055814098090944952</cx:pt>
          <cx:pt idx="804">0.0092851177905295401</cx:pt>
          <cx:pt idx="805">-0.0018501393100960328</cx:pt>
          <cx:pt idx="806">-0.004640379611696055</cx:pt>
          <cx:pt idx="807">0</cx:pt>
          <cx:pt idx="808">-0.010285270590704165</cx:pt>
          <cx:pt idx="809">0.0056232575250034778</cx:pt>
          <cx:pt idx="810">-0.0028076761876052458</cx:pt>
          <cx:pt idx="811">-0.0028155813373982319</cx:pt>
          <cx:pt idx="812">0.0028155813373982319</cx:pt>
          <cx:pt idx="813">-0.0056391126585175755</cx:pt>
          <cx:pt idx="814">-0.0085187453205533004</cx:pt>
          <cx:pt idx="815">0.0085187453205533004</cx:pt>
          <cx:pt idx="816">-0.0056710926742309375</cx:pt>
          <cx:pt idx="817">-0.028848154324574438</cx:pt>
          <cx:pt idx="818">0</cx:pt>
          <cx:pt idx="819">-0.002931120803495002</cx:pt>
          <cx:pt idx="820">0.026075837546385205</cx:pt>
          <cx:pt idx="821">0.025413132338785172</cx:pt>
          <cx:pt idx="822">-0.016870128312311383</cx:pt>
          <cx:pt idx="823">-0.014279157392292685</cx:pt>
          <cx:pt idx="824">-0.012542373728131828</cx:pt>
          <cx:pt idx="825">0.019231361860578389</cx:pt>
          <cx:pt idx="826">-0.027028672313012869</cx:pt>
          <cx:pt idx="827">0.0097371751938686302</cx:pt>
          <cx:pt idx="828">0.00096852308967187994</cx:pt>
          <cx:pt idx="829">0.0067535229973607613</cx:pt>
          <cx:pt idx="830">0.0095694510321115978</cx:pt>
          <cx:pt idx="831">0.014184635063471784</cx:pt>
          <cx:pt idx="832">0.0130598870782066</cx:pt>
          <cx:pt idx="833">-0.030105754358919157</cx:pt>
          <cx:pt idx="834">0.021729716552651102</cx:pt>
          <cx:pt idx="835">-0.014117881520353759</cx:pt>
          <cx:pt idx="836">-0.013358977356158874</cx:pt>
          <cx:pt idx="837">0.017143276995365664</cx:pt>
          <cx:pt idx="838">-0.0018903597537009986</cx:pt>
          <cx:pt idx="839">0.002834201269641845</cx:pt>
          <cx:pt idx="840">0.027908788162332776</cx:pt>
          <cx:pt idx="841">0.031605339419511935</cx:pt>
          <cx:pt idx="842">0.14842000510255993</cx:pt>
          <cx:pt idx="843">0.033901551691394527</cx:pt>
          <cx:pt idx="844">-0.030077455285976384</cx:pt>
          <cx:pt idx="845">-0.032586281187779953</cx:pt>
          <cx:pt idx="846">0.0070727210388508155</cx:pt>
          <cx:pt idx="847">0.03008325589323313</cx:pt>
          <cx:pt idx="848">0.010582109301013443</cx:pt>
          <cx:pt idx="849">-0.022814677803529637</cx:pt>
          <cx:pt idx="850">-0.05535009501070931</cx:pt>
          <cx:pt idx="851">-0.00081333881005951625</cx:pt>
          <cx:pt idx="852">0.056932368892799623</cx:pt>
          <cx:pt idx="853">0.027295098603112855</cx:pt>
          <cx:pt idx="854">0.0014947686069830546</cx:pt>
          <cx:pt idx="855">0.012616122806740293</cx:pt>
          <cx:pt idx="856">-0.055338103920830051</cx:pt>
          <cx:pt idx="857">-0.0070395284871658248</cx:pt>
          <cx:pt idx="858">-0.0319006316374284</cx:pt>
          <cx:pt idx="859">0.037380097467138995</cx:pt>
          <cx:pt idx="860">0.033016434597741284</cx:pt>
          <cx:pt idx="861">-0.033016434597741284</cx:pt>
          <cx:pt idx="862">0.035279732382517359</cx:pt>
          <cx:pt idx="863">-0.0015082958524654799</cx:pt>
          <cx:pt idx="864">0.0052691126652564257</cx:pt>
          <cx:pt idx="865">0.0052414945762366827</cx:pt>
          <cx:pt idx="866">0.015561632996023533</cx:pt>
          <cx:pt idx="867">0.033264093665605898</cx:pt>
          <cx:pt idx="868">0.0099080782696816527</cx:pt>
          <cx:pt idx="869">-0.016329791386513914</cx:pt>
          <cx:pt idx="870">0.057715007544489882</cx:pt>
          <cx:pt idx="871">-0.02047853137650657</cx:pt>
          <cx:pt idx="872">0.033901551661539742</cx:pt>
          <cx:pt idx="873">-0.0033389012367108784</cx:pt>
          <cx:pt idx="874">0</cx:pt>
          <cx:pt idx="875">-0.023689771125927628</cx:pt>
          <cx:pt idx="876">0</cx:pt>
          <cx:pt idx="877">-0.013793322154768806</cx:pt>
          <cx:pt idx="878">0.0034662080176293131</cx:pt>
          <cx:pt idx="879">0.017153079218526823</cx:pt>
          <cx:pt idx="880">0.0027173929391186569</cx:pt>
          <cx:pt idx="881">0.043153061125619008</cx:pt>
          <cx:pt idx="882">-0.013879769868025083</cx:pt>
          <cx:pt idx="883">-0.026219989462433979</cx:pt>
          <cx:pt idx="884">-0.0054644944760688929</cx:pt>
          <cx:pt idx="885">-0.027075586616419844</cx:pt>
          <cx:pt idx="886">-0.0070621762675906474</cx:pt>
          <cx:pt idx="887">-0.0042613700701279456</cx:pt>
          <cx:pt idx="888">0.018336197820047584</cx:pt>
          <cx:pt idx="889">0.0041841065078709327</cx:pt>
          <cx:pt idx="890">0.022704793718913319</cx:pt>
          <cx:pt idx="891">-0.03109058706565726</cx:pt>
          <cx:pt idx="892">-0.035718082646241101</cx:pt>
          <cx:pt idx="893">-0.0036429912533719744</cx:pt>
          <cx:pt idx="894">-0.014706147362725464</cx:pt>
          <cx:pt idx="895">-0.026267926868205116</cx:pt>
          <cx:pt idx="896">0.0045523598945789168</cx:pt>
          <cx:pt idx="897">0.0030234339387091858</cx:pt>
          <cx:pt idx="898">-0.014443428623654775</cx:pt>
          <cx:pt idx="899">-0.011551918988707666</cx:pt>
          <cx:pt idx="900">-0.032273560503929932</cx:pt>
          <cx:pt idx="901">0.0079681695942372954</cx:pt>
          <cx:pt idx="902">-0.011976191045742102</cx:pt>
          <cx:pt idx="903">-0.0064464365112777422</cx:pt>
          <cx:pt idx="904">0.051212450424316547</cx:pt>
          <cx:pt idx="905">0.0061255934310993077</cx:pt>
          <cx:pt idx="906">-0.0030581063999957081</cx:pt>
          <cx:pt idx="907">0.0045836597293265058</cx:pt>
          <cx:pt idx="908">0.0083491945686362534</cx:pt>
          <cx:pt idx="909">0.0090294067641782938</cx:pt>
          <cx:pt idx="910">-0.01357486911990291</cx:pt>
          <cx:pt idx="911">-0.0060929358378096765</cx:pt>
          <cx:pt idx="912">0.012148972519226309</cx:pt>
          <cx:pt idx="913">-0.013678024825491963</cx:pt>
          <cx:pt idx="914">0</cx:pt>
          <cx:pt idx="915">0.0053414854146436319</cx:pt>
          <cx:pt idx="916">0.0075815374773244848</cx:pt>
          <cx:pt idx="917">0.012012156456725265</cx:pt>
          <cx:pt idx="918">-0.0037383220847151399</cx:pt>
          <cx:pt idx="919">0.020022915842187849</cx:pt>
          <cx:pt idx="920">-0.014048290224955018</cx:pt>
          <cx:pt idx="921">-0.0044776194057036811</cx:pt>
          <cx:pt idx="922">0.019993261344334989</cx:pt>
          <cx:pt idx="923">0.017442302675601873</cx:pt>
          <cx:pt idx="924">0.015725842298285997</cx:pt>
          <cx:pt idx="925">-0.003552401652157311</cx:pt>
          <cx:pt idx="926">0.0063852647024558173</cx:pt>
          <cx:pt idx="927">0</cx:pt>
          <cx:pt idx="928">-0.0078097663144940377</cx:pt>
          <cx:pt idx="929">0.00071250442034997974</cx:pt>
          <cx:pt idx="930">0.024623122346656867</cx:pt>
          <cx:pt idx="931">-0.0020869573072785919</cx:pt>
          <cx:pt idx="932">-0.0027894020541134878</cx:pt>
          <cx:pt idx="933">0.0083449719028392266</cx:pt>
          <cx:pt idx="934">0.0075888601846547665</cx:pt>
          <cx:pt idx="935">0.0095759965577109085</cx:pt>
          <cx:pt idx="936">0.021549655474912388</cx:pt>
          <cx:pt idx="937">-0.0040053458625686211</cx:pt>
          <cx:pt idx="938">-0.0006691200729100899</cx:pt>
          <cx:pt idx="939">0.0073358114530428509</cx:pt>
          <cx:pt idx="940">0.00066423118580072327</cx:pt>
          <cx:pt idx="941">-0.0033255767033648631</cx:pt>
          <cx:pt idx="942">-0.0073554327247724594</cx:pt>
          <cx:pt idx="943">0.0013413818422436385</cx:pt>
          <cx:pt idx="944">-0.022366232265846442</cx:pt>
          <cx:pt idx="945">-0.0068776062247830616</cx:pt>
          <cx:pt idx="946">-0.014598799405655338</cx:pt>
          <cx:pt idx="947">0.0020986366851674099</cx:pt>
          <cx:pt idx="948">0.013879473302586209</cx:pt>
          <cx:pt idx="949">0.067935570297070758</cx:pt>
          <cx:pt idx="950">0.026685192041160821</cx:pt>
          <cx:pt idx="951">-0.031849825861693049</cx:pt>
          <cx:pt idx="952">0.016051709030022732</cx:pt>
          <cx:pt idx="953">-0.0089571936593562107</cx:pt>
          <cx:pt idx="954">0.027260008139724068</cx:pt>
          <cx:pt idx="955">-0.050668099022071367</cx:pt>
          <cx:pt idx="956">-0.0046159000469643274</cx:pt>
          <cx:pt idx="957">0.0078999752255368705</cx:pt>
          <cx:pt idx="958">-0.0026263967507516028</cx:pt>
          <cx:pt idx="959">-0.003952574301907319</cx:pt>
          <cx:pt idx="960">0.020902132644364801</cx:pt>
          <cx:pt idx="961">0.014758047771425087</cx:pt>
          <cx:pt idx="962">0.0063492276347481003</cx:pt>
          <cx:pt idx="963">-0.021107275406173187</cx:pt>
          <cx:pt idx="964">-0.007135936895309225</cx:pt>
          <cx:pt idx="965">0.014221312717035417</cx:pt>
          <cx:pt idx="966">-0.022064490150403238</cx:pt>
          <cx:pt idx="967">0.0045826594059876768</cx:pt>
          <cx:pt idx="968">-0.0164639873180219</cx:pt>
          <cx:pt idx="969">0.060546499894818417</cx:pt>
          <cx:pt idx="970">0</cx:pt>
          <cx:pt idx="971">-0.011313759924323818</cx:pt>
          <cx:pt idx="972">0.03234112714653703</cx:pt>
          <cx:pt idx="973">0.0073171057910266235</cx:pt>
          <cx:pt idx="974">-0.036502660760527217</cx:pt>
          <cx:pt idx="975">0.041351155110513904</cx:pt>
          <cx:pt idx="976">-0.0042411454012127869</cx:pt>
          <cx:pt idx="977">-0.017391101976465428</cx:pt>
          <cx:pt idx="978">-0.0056764580048054292</cx:pt>
          <cx:pt idx="979">-0.0063451989538507725</cx:pt>
          <cx:pt idx="980">-0.0070265380120386745</cx:pt>
          <cx:pt idx="981">-0.003853569315989791</cx:pt>
          <cx:pt idx="982">0.01024336741476084</cx:pt>
          <cx:pt idx="983">0.0082461615386586473</cx:pt>
          <cx:pt idx="984">0.00063151249335868798</cx:pt>
          <cx:pt idx="985">-0.024929383042525011</cx:pt>
          <cx:pt idx="986">0.0070945154064911975</cx:pt>
          <cx:pt idx="987">0.018465981573043688</cx:pt>
          <cx:pt idx="988">-0.019108861698046375</cx:pt>
        </cx:lvl>
      </cx:numDim>
    </cx:data>
    <cx:data id="2">
      <cx:numDim type="val">
        <cx:f>Retornos!$D$2:$D$1044</cx:f>
        <cx:lvl ptCount="1043" formatCode="0.000000">
          <cx:pt idx="1">0.0074099361767756555</cx:pt>
          <cx:pt idx="2">0.006688988210001412</cx:pt>
          <cx:pt idx="3">0</cx:pt>
          <cx:pt idx="4">0.0059820716530718521</cx:pt>
          <cx:pt idx="5">-0.0086523002519776071</cx:pt>
          <cx:pt idx="6">-0.011428695787871312</cx:pt>
          <cx:pt idx="7">0.0040485885420884493</cx:pt>
          <cx:pt idx="8">0.013378125870052937</cx:pt>
          <cx:pt idx="9">0.016474837253708241</cx:pt>
          <cx:pt idx="10">0.0065146809841656328</cx:pt>
          <cx:pt idx="11">-0.0097880063581139432</cx:pt>
          <cx:pt idx="12">-0.0032840752303595622</cx:pt>
          <cx:pt idx="13">0.0065574006043078725</cx:pt>
          <cx:pt idx="14">0.0058651194284995434</cx:pt>
          <cx:pt idx="15">-0.0091384448024478537</cx:pt>
          <cx:pt idx="16">0.0097880063581139432</cx:pt>
          <cx:pt idx="17">-0.0065146809841656328</cx:pt>
          <cx:pt idx="18">-0.01315808459828105</cx:pt>
          <cx:pt idx="19">-0.013333530890792922</cx:pt>
          <cx:pt idx="20">0.031706751157430269</cx:pt>
          <cx:pt idx="21">0</cx:pt>
          <cx:pt idx="22">0.0012995453158093362</cx:pt>
          <cx:pt idx="23">0.002594035218876023</cx:pt>
          <cx:pt idx="24">-0.018961012637584318</cx:pt>
          <cx:pt idx="25">-0.013289232139547913</cx:pt>
          <cx:pt idx="26">-0.02163708475972026</cx:pt>
          <cx:pt idx="27">-0.009615458704243629</cx:pt>
          <cx:pt idx="28">-0.012500162763284361</cx:pt>
          <cx:pt idx="29">0.020062935091852641</cx:pt>
          <cx:pt idx="30">-0.0068728792285539519</cx:pt>
          <cx:pt idx="31">-0.00017125196133571663</cx:pt>
          <cx:pt idx="32">-0.013947227480089808</cx:pt>
          <cx:pt idx="33">0.0035050859628218412</cx:pt>
          <cx:pt idx="34">-0.0028030852310143572</cx:pt>
          <cx:pt idx="35">-0.014846508117190016</cx:pt>
          <cx:pt idx="36">-0.010021558464625713</cx:pt>
          <cx:pt idx="37">0.0071684894782406694</cx:pt>
          <cx:pt idx="38">0.00071403073465381439</cx:pt>
          <cx:pt idx="39">0.0028510354348121325</cx:pt>
          <cx:pt idx="40">0.001422475348521246</cx:pt>
          <cx:pt idx="41">0.0056697529605700403</cx:pt>
          <cx:pt idx="42">-0.0063807377053373138</cx:pt>
          <cx:pt idx="43">0.032193122928516171</cx:pt>
          <cx:pt idx="44">-0.015967017367146674</cx:pt>
          <cx:pt idx="45">0.0097493808374009561</cx:pt>
          <cx:pt idx="46">0.0048392766374960594</cx:pt>
          <cx:pt idx="47">-0.017391742705911373</cx:pt>
          <cx:pt idx="48">0.003502630556070585</cx:pt>
          <cx:pt idx="49">0.0069686693056136839</cx:pt>
          <cx:pt idx="50">0.0076098602249241587</cx:pt>
          <cx:pt idx="51">-0.0083045458985093745</cx:pt>
          <cx:pt idx="52">0.0076151285178123196</cx:pt>
          <cx:pt idx="53">0</cx:pt>
          <cx:pt idx="54">-0.00068989310489842026</cx:pt>
          <cx:pt idx="55">0.0211684243789243</cx:pt>
          <cx:pt idx="56">-0.00067590405814588195</cx:pt>
          <cx:pt idx="57">0.02074346713811881</cx:pt>
          <cx:pt idx="58">0.0039656363608266965</cx:pt>
          <cx:pt idx="59">-0.0006598482693784824</cx:pt>
          <cx:pt idx="60">0.0026367846943444739</cx:pt>
          <cx:pt idx="61">-0.022637451333418657</cx:pt>
          <cx:pt idx="62">-0.013559529804938464</cx:pt>
          <cx:pt idx="63">-0.0082248579126593668</cx:pt>
          <cx:pt idx="64">-0.032170606380274247</cx:pt>
          <cx:pt idx="65">-0.013595916045792578</cx:pt>
          <cx:pt idx="66">0.011461443514190428</cx:pt>
          <cx:pt idx="67">0.012739025774687551</cx:pt>
          <cx:pt idx="68">-0.0014074597698447988</cx:pt>
          <cx:pt idx="69">0.013986241974031532</cx:pt>
          <cx:pt idx="70">0.0055401803833392549</cx:pt>
          <cx:pt idx="71">0.0013802624608878489</cx:pt>
          <cx:pt idx="72">-0.013889112149840788</cx:pt>
          <cx:pt idx="73">0.010434877286937372</cx:pt>
          <cx:pt idx="74">-0.030923054211929202</cx:pt>
          <cx:pt idx="75">-0.022375527514700622</cx:pt>
          <cx:pt idx="76">0.0058224327490243866</cx:pt>
          <cx:pt idx="77">0.015839064031022421</cx:pt>
          <cx:pt idx="78">0.028170876965259328</cx:pt>
          <cx:pt idx="79">0.013793322141566922</cx:pt>
          <cx:pt idx="80">-0.018666286880163696</cx:pt>
          <cx:pt idx="81">-0.019732846057196607</cx:pt>
          <cx:pt idx="82">-0.0042796070979806977</cx:pt>
          <cx:pt idx="83">-0.0042980008916506662</cx:pt>
          <cx:pt idx="84">-0.0057595551559570524</cx:pt>
          <cx:pt idx="85">0.0064771726976200483</cx:pt>
          <cx:pt idx="86">-0.0093694379137949646</cx:pt>
          <cx:pt idx="87">0.0021699827713459463</cx:pt>
          <cx:pt idx="88">-0.021914682704142319</cx:pt>
          <cx:pt idx="89">-0.0096475701932221547</cx:pt>
          <cx:pt idx="90">-0.00074599033776090451</cx:pt>
          <cx:pt idx="91">-0.015037877363722085</cx:pt>
          <cx:pt idx="92">0.021731840625086374</cx:pt>
          <cx:pt idx="93">-0.029336440009886999</cx:pt>
          <cx:pt idx="94">0.022642476748522711</cx:pt>
          <cx:pt idx="95">-0.0097488586154947932</cx:pt>
          <cx:pt idx="96">0.013473257711660303</cx:pt>
          <cx:pt idx="97">0.031469849032105923</cx:pt>
          <cx:pt idx="98">-0.0057803629235446685</cx:pt>
          <cx:pt idx="99">-0.016070470033891837</cx:pt>
          <cx:pt idx="100">0</cx:pt>
          <cx:pt idx="101">-0.018580987933540349</cx:pt>
          <cx:pt idx="102">-0.018932788166000414</cx:pt>
          <cx:pt idx="103">0.009132483564983751</cx:pt>
          <cx:pt idx="104">0.035718082598036993</cx:pt>
          <cx:pt idx="105">0.019544596079254184</cx:pt>
          <cx:pt idx="106">0.0071428875119736723</cx:pt>
          <cx:pt idx="107">-0.017953803620816</cx:pt>
          <cx:pt idx="108">-0.00072490035896111138</cx:pt>
          <cx:pt idx="109">-0.010204170167347204</cx:pt>
          <cx:pt idx="110">0.015267472130949145</cx:pt>
          <cx:pt idx="111">-0.030771658667080537</cx:pt>
          <cx:pt idx="112">-0.027150989070992892</cx:pt>
          <cx:pt idx="113">-0.011725930214829816</cx:pt>
          <cx:pt idx="114">0.015504186539929687</cx:pt>
          <cx:pt idx="115">0.015267472134632865</cx:pt>
          <cx:pt idx="116">0.029852963146485667</cx:pt>
          <cx:pt idx="117">0.014598799424820452</cx:pt>
          <cx:pt idx="118">-0.004357305369001363</cx:pt>
          <cx:pt idx="119">-0.0213321807501341</cx:pt>
          <cx:pt idx="120">-0.0052180513442676713</cx:pt>
          <cx:pt idx="121">-0.002994014219803276</cx:pt>
          <cx:pt idx="122">-0.0037551677551976859</cx:pt>
          <cx:pt idx="123">-0.0030143203001702368</cx:pt>
          <cx:pt idx="124">0.0022615916160968474</cx:pt>
          <cx:pt idx="125">-0.013646913841428798</cx:pt>
          <cx:pt idx="126">-0.0076628727420327003</cx:pt>
          <cx:pt idx="127">-0.011605546120479371</cx:pt>
          <cx:pt idx="128">0.011605546120479371</cx:pt>
          <cx:pt idx="129">0.011472401162404555</cx:pt>
          <cx:pt idx="130">0.0120938737798304</cx:pt>
          <cx:pt idx="131">0.047680464931466382</cx:pt>
          <cx:pt idx="132">0.019156314767794225</cx:pt>
          <cx:pt idx="133">0.027038042200612455</cx:pt>
          <cx:pt idx="134">-0.0096220673973905768</cx:pt>
          <cx:pt idx="135">0.0072937776311685631</cx:pt>
          <cx:pt idx="136">0</cx:pt>
          <cx:pt idx="137">0.003012050443971237</cx:pt>
          <cx:pt idx="138">-0.0022581869132123344</cx:pt>
          <cx:pt idx="139">-0.016717714530395611</cx:pt>
          <cx:pt idx="140">0.028702876716085512</cx:pt>
          <cx:pt idx="141">-0.0059746256374064721</cx:pt>
          <cx:pt idx="142">-0.003752349635071095</cx:pt>
          <cx:pt idx="143">0.0045011328420527796</cx:pt>
          <cx:pt idx="144">0.014859114469379264</cx:pt>
          <cx:pt idx="145">0.012458937207970866</cx:pt>
          <cx:pt idx="146">0.023039176082526147</cx:pt>
          <cx:pt idx="147">0.038399132920236223</cx:pt>
          <cx:pt idx="148">0.013605652026819293</cx:pt>
          <cx:pt idx="149">-0.0013522652383324285</cx:pt>
          <cx:pt idx="150">0.028020512350628302</cx:pt>
          <cx:pt idx="151">-0.01198151992573937</cx:pt>
          <cx:pt idx="152">-0.0013368985886290652</cx:pt>
          <cx:pt idx="153">0.019868203210455793</cx:pt>
          <cx:pt idx="154">-0.0065789710673902491</cx:pt>
          <cx:pt idx="155">0.018313134419079891</cx:pt>
          <cx:pt idx="156">-0.005849870450891359</cx:pt>
          <cx:pt idx="157">0.0071452074135263111</cx:pt>
          <cx:pt idx="158">-0.018289209982814914</cx:pt>
          <cx:pt idx="159">-0.0079418022146739986</cx:pt>
          <cx:pt idx="160">-0.0013297874238547003</cx:pt>
          <cx:pt idx="161">-0.0053369039034367738</cx:pt>
          <cx:pt idx="162">0.0040053457900870448</cx:pt>
          <cx:pt idx="163">-0.0073554327033695799</cx:pt>
          <cx:pt idx="164">-0.010796326140050549</cx:pt>
          <cx:pt idx="165">-0.016416237346942975</cx:pt>
          <cx:pt idx="166">-0.013889112186360908</cx:pt>
          <cx:pt idx="167">0.0090498355231920513</cx:pt>
          <cx:pt idx="168">0.012396853008632913</cx:pt>
          <cx:pt idx="169">0.0034164706356532015</cx:pt>
          <cx:pt idx="170">0.019588603419158801</cx:pt>
          <cx:pt idx="171">-0.016863806017119565</cx:pt>
          <cx:pt idx="172">-0.0068259651273123723</cx:pt>
          <cx:pt idx="173">-0.027779564068215468</cx:pt>
          <cx:pt idx="174">-0.010619568823878378</cx:pt>
          <cx:pt idx="175">-0.014337163172783995</cx:pt>
          <cx:pt idx="176">-0.012350320428724082</cx:pt>
          <cx:pt idx="177">0.028109958941412216</cx:pt>
          <cx:pt idx="178">0.011307540923023218</cx:pt>
          <cx:pt idx="179">0.013263719829449627</cx:pt>
          <cx:pt idx="180">0.013774322400727623</cx:pt>
          <cx:pt idx="181">-0.047628048950234092</cx:pt>
          <cx:pt idx="182">-0.010093813216097036</cx:pt>
          <cx:pt idx="183">0.02292363988940016</cx:pt>
          <cx:pt idx="184">-0.0085349024103971161</cx:pt>
          <cx:pt idx="185">-0.003577821377824808</cx:pt>
          <cx:pt idx="186">-0.0071942756007357112</cx:pt>
          <cx:pt idx="187">-0.0094306103389589779</cx:pt>
          <cx:pt idx="188">-0.022853925042219725</cx:pt>
          <cx:pt idx="189">-0.0007459902848006017</cx:pt>
          <cx:pt idx="190">-0.0074906716941605112</cx:pt>
          <cx:pt idx="191">0.0074906716941605112</cx:pt>
          <cx:pt idx="192">0</cx:pt>
          <cx:pt idx="193">0</cx:pt>
          <cx:pt idx="194">-0.00074654729883061322</cx:pt>
          <cx:pt idx="195">-0.00074710495099505891</cx:pt>
          <cx:pt idx="196">-0.0097635022711495267</cx:pt>
          <cx:pt idx="197">0</cx:pt>
          <cx:pt idx="198">-0.0037807228714816787</cx:pt>
          <cx:pt idx="199">0.039366390245558325</cx:pt>
          <cx:pt idx="200">0.015896288413613568</cx:pt>
          <cx:pt idx="201">0.0042918521545440846</cx:pt>
          <cx:pt idx="202">-0.00071403077671927662</cx:pt>
          <cx:pt idx="203">-0.014388737479003044</cx:pt>
          <cx:pt idx="204">0.010810916101178236</cx:pt>
          <cx:pt idx="205">-0.020275857532129571</cx:pt>
          <cx:pt idx="206">-0.0021969982627694229</cx:pt>
          <cx:pt idx="207">0.011661939693720758</cx:pt>
          <cx:pt idx="208">0</cx:pt>
          <cx:pt idx="209">0.01795380367322652</cx:pt>
          <cx:pt idx="210">-0.01795380367322652</cx:pt>
          <cx:pt idx="211">-0.010929070529086093</cx:pt>
          <cx:pt idx="212">-0.0073529742711850865</cx:pt>
          <cx:pt idx="213">-0.014870162507107487</cx:pt>
          <cx:pt idx="214">-0.011057168262714079</cx:pt>
          <cx:pt idx="215">-0.034032673387449641</cx:pt>
          <cx:pt idx="216">-0.0015748034729559102</cx:pt>
          <cx:pt idx="217">-0.0047393453677728736</cx:pt>
          <cx:pt idx="218">0.0007914523501346693</cx:pt>
          <cx:pt idx="219">-0.024020370240573463</cx:pt>
          <cx:pt idx="220">-0.023781358535372998</cx:pt>
          <cx:pt idx="221">-0.0058260672469492292</cx:pt>
          <cx:pt idx="222">0.0099668599128026614</cx:pt>
          <cx:pt idx="223">0.026907452920871044</cx:pt>
          <cx:pt idx="224">0.033230905815165634</cx:pt>
          <cx:pt idx="225">-0.0054623623895939666</cx:pt>
          <cx:pt idx="226">0</cx:pt>
          <cx:pt idx="227">0.0015637219740938235</cx:pt>
          <cx:pt idx="228">0.021639175094699592</cx:pt>
          <cx:pt idx="229">0.016679689186454905</cx:pt>
          <cx:pt idx="230">-0.0075472056744532168</cx:pt>
          <cx:pt idx="231">0.014291330136164238</cx:pt>
          <cx:pt idx="232">0.011878387588176054</cx:pt>
          <cx:pt idx="233">-0.012625492643402403</cx:pt>
          <cx:pt idx="234">0.01777824611332246</cx:pt>
          <cx:pt idx="235">0.013129291414939015</cx:pt>
          <cx:pt idx="236">0.025752496050754914</cx:pt>
          <cx:pt idx="237">-0.0149415799374637</cx:pt>
          <cx:pt idx="238">-0.012261242698424102</cx:pt>
          <cx:pt idx="239">0.014409471201475732</cx:pt>
          <cx:pt idx="240">0.012086887300134297</cx:pt>
          <cx:pt idx="241">0.024434025328135878</cx:pt>
          <cx:pt idx="242">0.0034423441642887909</cx:pt>
          <cx:pt idx="243">-0.0068965790055073306</cx:pt>
          <cx:pt idx="244">-0.012534983134655953</cx:pt>
          <cx:pt idx="245">0.015299324923022439</cx:pt>
          <cx:pt idx="246">-0.00623054982767135</cx:pt>
          <cx:pt idx="247">0.0034662080393048633</cx:pt>
          <cx:pt idx="248">0.0034542348412185397</cx:pt>
          <cx:pt idx="249">-0.013190055881683094</cx:pt>
          <cx:pt idx="250">0.011809793405574531</cx:pt>
          <cx:pt idx="251">0.0061962332371519047</cx:pt>
          <cx:pt idx="252">0.011600266570106488</cx:pt>
          <cx:pt idx="253">0.00067819607202146415</cx:pt>
          <cx:pt idx="254">0.0027081938632571578</cx:pt>
          <cx:pt idx="255">-0.014300550084040076</cx:pt>
          <cx:pt idx="256">0.018349138631076567</cx:pt>
          <cx:pt idx="257">0.0026899814611391903</cx:pt>
          <cx:pt idx="258">-0.01352285649244056</cx:pt>
          <cx:pt idx="259">0.020883210893517745</cx:pt>
          <cx:pt idx="260">0.013245226732991888</cx:pt>
          <cx:pt idx="261">-0.010582109299739795</cx:pt>
          <cx:pt idx="262">0.0072872134284587275</cx:pt>
          <cx:pt idx="263">0.0032948958712810672</cx:pt>
          <cx:pt idx="264">0.0098200461895729951</cx:pt>
          <cx:pt idx="265">0.0071405691211072764</cx:pt>
          <cx:pt idx="266">0.002583980779319095</cx:pt>
          <cx:pt idx="267">0</cx:pt>
          <cx:pt idx="268">-0.0058233745814191273</cx:pt>
          <cx:pt idx="269">0.012254264944893567</cx:pt>
          <cx:pt idx="270">0.0095694510240518227</cx:pt>
          <cx:pt idx="271">-0.016000341387526262</cx:pt>
          <cx:pt idx="272">-0.0064725145392330319</cx:pt>
          <cx:pt idx="273">-0.0032520353611933395</cx:pt>
          <cx:pt idx="274">-0.0078483070820141165</cx:pt>
          <cx:pt idx="275">-0.023921406472437567</cx:pt>
          <cx:pt idx="276">-0.0081026776406232237</cx:pt>
          <cx:pt idx="277">0.0033840979578587671</cx:pt>
          <cx:pt idx="278">0.010408983929452109</cx:pt>
          <cx:pt idx="279">-0.0033613476642426754</cx:pt>
          <cx:pt idx="280">0.010050335824846712</cx:pt>
          <cx:pt idx="281">-0.0066889881606040369</cx:pt>
          <cx:pt idx="282">-0.0067340321041600149</cx:pt>
          <cx:pt idx="283">0.0033726844399173395</cx:pt>
          <cx:pt idx="284">0.00067317408525502387</cx:pt>
          <cx:pt idx="285">0.0067069331798057519</cx:pt>
          <cx:pt idx="286">0.0066622498351458503</cx:pt>
          <cx:pt idx="287">0</cx:pt>
          <cx:pt idx="288">-0.012024192897753139</cx:pt>
          <cx:pt idx="289">-0.018996500717245457</cx:pt>
          <cx:pt idx="290">-0.013793322151961718</cx:pt>
          <cx:pt idx="291">0.0069204428544544783</cx:pt>
          <cx:pt idx="292">-0.013889112180566876</cx:pt>
          <cx:pt idx="293">0</cx:pt>
          <cx:pt idx="294">0.0048831628769656632</cx:pt>
          <cx:pt idx="295">-0.019677374207983878</cx:pt>
          <cx:pt idx="296">0.010589580042907443</cx:pt>
          <cx:pt idx="297">-0.013432510177779911</cx:pt>
          <cx:pt idx="298">0.0092101252918013188</cx:pt>
          <cx:pt idx="299">0.0084270161740893634</cx:pt>
          <cx:pt idx="300">-0.0070175726688068707</cx:pt>
          <cx:pt idx="301">-0.009908078239162954</cx:pt>
          <cx:pt idx="302">0.016226105627991316</cx:pt>
          <cx:pt idx="303">0</cx:pt>
          <cx:pt idx="304">0</cx:pt>
          <cx:pt idx="305">0</cx:pt>
          <cx:pt idx="306">0.016517925386350996</cx:pt>
          <cx:pt idx="307">0.010186845365274255</cx:pt>
          <cx:pt idx="308">-0.05556985123446756</cx:pt>
          <cx:pt idx="309">-0.010772096951320975</cx:pt>
          <cx:pt idx="310">-0.014545711023522312</cx:pt>
          <cx:pt idx="311">-0.030496971118753269</cx:pt>
          <cx:pt idx="312">0.0015094342510577619</cx:pt>
          <cx:pt idx="313">-0.027524673330839633</cx:pt>
          <cx:pt idx="314">-0.0038835000218080395</cx:pt>
          <cx:pt idx="315">-0.012529529612196555</cx:pt>
          <cx:pt idx="316">0.02797385200176139</cx:pt>
          <cx:pt idx="317">0.012942700624492876</cx:pt>
          <cx:pt idx="318">-0.016781476887575142</cx:pt>
          <cx:pt idx="319">0.0076628726577387951</cx:pt>
          <cx:pt idx="320">0</cx:pt>
          <cx:pt idx="321">-0.015384918762413324</cx:pt>
          <cx:pt idx="322">0.026770241052911814</cx:pt>
          <cx:pt idx="323">-0.026770241052911814</cx:pt>
          <cx:pt idx="324">-0.014051753445041726</cx:pt>
          <cx:pt idx="325">-0.0055183427359386528</cx:pt>
          <cx:pt idx="326">0.016464503628501159</cx:pt>
          <cx:pt idx="327">-0.016464503628501159</cx:pt>
          <cx:pt idx="328">0</cx:pt>
          <cx:pt idx="329">-0.003960401221597909</cx:pt>
          <cx:pt idx="330">-0.014388737451506373</cx:pt>
          <cx:pt idx="331">0.014388737451506373</cx:pt>
          <cx:pt idx="332">-0.026539555230008727</cx:pt>
          <cx:pt idx="333">-0.0098280889393502768</cx:pt>
          <cx:pt idx="334">0.0041067819477818013</cx:pt>
          <cx:pt idx="335">-0.016529301942226571</cx:pt>
          <cx:pt idx="336">0.024692612582247087</cx:pt>
          <cx:pt idx="337">0.024097551581556687</cx:pt>
          <cx:pt idx="338">-0.0079681696499958043</cx:pt>
          <cx:pt idx="339">0.011928570871593713</cx:pt>
          <cx:pt idx="340">-0.011928570871593713</cx:pt>
          <cx:pt idx="341">0</cx:pt>
          <cx:pt idx="342">0.0047885167384498217</cx:pt>
          <cx:pt idx="343">-0.013627465407610728</cx:pt>
          <cx:pt idx="344">-0.0064777554432771112</cx:pt>
          <cx:pt idx="345">0.0032441228821364909</cx:pt>
          <cx:pt idx="346">-0.015504186536454689</cx:pt>
          <cx:pt idx="347">0.012260063654318198</cx:pt>
          <cx:pt idx="348">0.015316704112438018</cx:pt>
          <cx:pt idx="349">0.026057534324957832</cx:pt>
          <cx:pt idx="350">0.035977856532834362</cx:pt>
          <cx:pt idx="351">0.014925650238220012</cx:pt>
          <cx:pt idx="352">-0.043139492673914148</cx:pt>
          <cx:pt idx="353">-0.05239293400211098</cx:pt>
          <cx:pt idx="354">-0.0040833049850466097</cx:pt>
          <cx:pt idx="355">0.025051815168115166</cx:pt>
          <cx:pt idx="356">-0.026689817174637032</cx:pt>
          <cx:pt idx="357">0.0081633106400205158</cx:pt>
          <cx:pt idx="358">-0.0081633106400205158</cx:pt>
          <cx:pt idx="359">-0.0032840751951748182</cx:pt>
          <cx:pt idx="360">0.0098200461735489242</cx:pt>
          <cx:pt idx="361">0.01374870020043284</cx:pt>
          <cx:pt idx="362">0</cx:pt>
          <cx:pt idx="363">0.015191858175335415</cx:pt>
          <cx:pt idx="364">-0.02183669460911597</cx:pt>
          <cx:pt idx="365">-0.0024559979621860961</cx:pt>
          <cx:pt idx="366">0.016260520873297324</cx:pt>
          <cx:pt idx="367">0.015206375442610387</cx:pt>
          <cx:pt idx="368">0.00079396590530000921</cx:pt>
          <cx:pt idx="369">0.030483016645355576</cx:pt>
          <cx:pt idx="370">0.00076952685174269675</cx:pt>
          <cx:pt idx="371">-0.010050335915919195</cx:pt>
          <cx:pt idx="372">-0.0046729056444019257</cx:pt>
          <cx:pt idx="373">0.014723241560321121</cx:pt>
          <cx:pt idx="374">-0.011605546131375988</cx:pt>
          <cx:pt idx="375">-0.0078125397176478373</cx:pt>
          <cx:pt idx="376">-0.0031421864093754692</cx:pt>
          <cx:pt idx="377">0.0023575649448832614</cx:pt>
          <cx:pt idx="378">0.00078462146449220782</cx:pt>
          <cx:pt idx="379">-0.027834798995984844</cx:pt>
          <cx:pt idx="380">0</cx:pt>
          <cx:pt idx="381">-0.0040404095373793858</cx:pt>
          <cx:pt idx="382">-0.00081004460095313036</cx:pt>
          <cx:pt idx="383">0.00081004460095313036</cx:pt>
          <cx:pt idx="384">-0.0069063853631381456</cx:pt>
          <cx:pt idx="385">-0.0044943895851230486</cx:pt>
          <cx:pt idx="386">-0.023702112305092893</cx:pt>
          <cx:pt idx="387">0.023702112305092893</cx:pt>
          <cx:pt idx="388">-0.0090498355249497564</cx:pt>
          <cx:pt idx="389">0</cx:pt>
          <cx:pt idx="390">0</cx:pt>
          <cx:pt idx="391">0.0027235604717126272</cx:pt>
          <cx:pt idx="392">0.012612779816413067</cx:pt>
          <cx:pt idx="393">0.035183928123561081</cx:pt>
          <cx:pt idx="394">0.014586273110561709</cx:pt>
          <cx:pt idx="395">0.00255210693590735</cx:pt>
          <cx:pt idx="396">-0.016274449105725619</cx:pt>
          <cx:pt idx="397">-0.0069324367774727946</cx:pt>
          <cx:pt idx="398">0.020654778947291064</cx:pt>
          <cx:pt idx="399">0.0084818150710868068</cx:pt>
          <cx:pt idx="400">-0.0014261046233667862</cx:pt>
          <cx:pt idx="401">0.02434027009855777</cx:pt>
          <cx:pt idx="402">-0.018410561873728248</cx:pt>
          <cx:pt idx="403">0.0033726845019388385</cx:pt>
          <cx:pt idx="404">0</cx:pt>
          <cx:pt idx="405">0.010050335826303325</cx:pt>
          <cx:pt idx="406">-0.0033389012886715363</cx:pt>
          <cx:pt idx="407">0.0074969114660650149</cx:pt>
          <cx:pt idx="408">-0.005826067289649739</cx:pt>
          <cx:pt idx="409">-0.010910725084865902</cx:pt>
          <cx:pt idx="410">-0.0016891896025335029</cx:pt>
          <cx:pt idx="411">0.00084495147141350202</cx:pt>
          <cx:pt idx="412">-0.011894787636321791</cx:pt>
          <cx:pt idx="413">-0.0085837437509095338</cx:pt>
          <cx:pt idx="414">0.013698844452905146</cx:pt>
          <cx:pt idx="415">0.011834457630840678</cx:pt>
          <cx:pt idx="416">0.0050293483430561281</cx:pt>
          <cx:pt idx="417">0.0066666914043489456</cx:pt>
          <cx:pt idx="418">-0.020134908451617584</cx:pt>
          <cx:pt idx="419">0.015139061223683914</cx:pt>
          <cx:pt idx="420">-0.011754963215985903</cx:pt>
          <cx:pt idx="421">0.0008442381311200009</cx:pt>
          <cx:pt idx="422">0.0042105325653944981</cx:pt>
          <cx:pt idx="423">-0.028122858908797177</cx:pt>
          <cx:pt idx="424">0.026440772714221517</cx:pt>
          <cx:pt idx="425">-0.035121382768101839</cx:pt>
          <cx:pt idx="426">0.014712511093834202</cx:pt>
          <cx:pt idx="427">-0.0077620052896536507</cx:pt>
          <cx:pt idx="428">-0.0043384015783987095</cx:pt>
          <cx:pt idx="429">-0.010489606672518637</cx:pt>
          <cx:pt idx="430">-0.016836906367336812</cx:pt>
          <cx:pt idx="431">0.0097822033898342653</cx:pt>
          <cx:pt idx="432">0.0070547029775025472</cx:pt>
          <cx:pt idx="433">-0.0097131006419286514</cx:pt>
          <cx:pt idx="434">0</cx:pt>
          <cx:pt idx="435">-0.0044464279568976472</cx:pt>
          <cx:pt idx="436">0.010638398206525235</cx:pt>
          <cx:pt idx="437">0.019214564925611022</cx:pt>
          <cx:pt idx="438">0.0034542347923585126</cx:pt>
          <cx:pt idx="439">-0.030636969370810174</cx:pt>
          <cx:pt idx="440">-0.0089286307438412038</cx:pt>
          <cx:pt idx="441">0.0089286307438412038</cx:pt>
          <cx:pt idx="442">-0.0089286307438412038</cx:pt>
          <cx:pt idx="443">0.0044742803946902221</cx:pt>
          <cx:pt idx="444">-0.0053715437974899416</cx:pt>
          <cx:pt idx="445">0.0053715437974899416</cx:pt>
          <cx:pt idx="446">-0.0044742803946902221</cx:pt>
          <cx:pt idx="447">-0.027274417918228266</cx:pt>
          <cx:pt idx="448">-0.015792246455734293</cx:pt>
          <cx:pt idx="449">0.0065329210434321716</cx:pt>
          <cx:pt idx="450">-0.012166738757048989</cx:pt>
          <cx:pt idx="451">-0.0094608085036917977</cx:pt>
          <cx:pt idx="452">-0.0028557849099954957</cx:pt>
          <cx:pt idx="453">-0.028034702109815957</cx:pt>
          <cx:pt idx="454">-0.010842885930953283</cx:pt>
          <cx:pt idx="455">-0.013972283198947277</cx:pt>
          <cx:pt idx="456">-0.020305266159793778</cx:pt>
          <cx:pt idx="457">0.056816475054464188</cx:pt>
          <cx:pt idx="458">0.016338662345046107</cx:pt>
          <cx:pt idx="459">0.011374530219313783</cx:pt>
          <cx:pt idx="460">0.011246604018306794</cx:pt>
          <cx:pt idx="461">0.00093153244451027462</cx:pt>
          <cx:pt idx="462">-0.029005290471037171</cx:pt>
          <cx:pt idx="463">0.015296665375368779</cx:pt>
          <cx:pt idx="464">-0.012410660485564495</cx:pt>
          <cx:pt idx="465">0.011461443521646242</cx:pt>
          <cx:pt idx="466">0.0037914737335076332</cx:pt>
          <cx:pt idx="467">-0.015252917255153875</cx:pt>
          <cx:pt idx="468">-0.0038498603826444544</cx:pt>
          <cx:pt idx="469">0.046169292260581418</cx:pt>
          <cx:pt idx="470">0.012808958288583305</cx:pt>
          <cx:pt idx="471">-0.0045558165299510733</cx:pt>
          <cx:pt idx="472">0.031463269456156073</cx:pt>
          <cx:pt idx="473">0.019281929460829517</cx:pt>
          <cx:pt idx="474">-0.0034782642940940356</cx:pt>
          <cx:pt idx="475">-0.015803665166735481</cx:pt>
          <cx:pt idx="476">-0.0053238812539793123</cx:pt>
          <cx:pt idx="477">0.00088928418168832124</cx:pt>
          <cx:pt idx="478">-0.031605339415845979</cx:pt>
          <cx:pt idx="479">-0.012927234497407181</cx:pt>
          <cx:pt idx="480">0.0092507597707558453</cx:pt>
          <cx:pt idx="481">-0.019526422354941175</cx:pt>
          <cx:pt idx="482">0.0065512634959103977</cx:pt>
          <cx:pt idx="483">-0.015037877364378449</cx:pt>
          <cx:pt idx="484">-0.021053409198988682</cx:pt>
          <cx:pt idx="485">-0.022494836056909051</cx:pt>
          <cx:pt idx="486">0.022494836056909051</cx:pt>
          <cx:pt idx="487">-0.0038759738530154131</cx:pt>
          <cx:pt idx="488">-0.014670189739996342</cx:pt>
          <cx:pt idx="489">0</cx:pt>
          <cx:pt idx="490">-0.0039486724638972959</cx:pt>
          <cx:pt idx="491">-0.005952398517294899</cx:pt>
          <cx:pt idx="492">0.008915363648657415</cx:pt>
          <cx:pt idx="493">0.016626299873464312</cx:pt>
          <cx:pt idx="494">-0.031529705368116723</cx:pt>
          <cx:pt idx="495">0.0039960093104829397</cx:pt>
          <cx:pt idx="496">-0.0029955089804967194</cx:pt>
          <cx:pt idx="497">0.039220713147540831</cx:pt>
          <cx:pt idx="498">-0.019418085854287614</cx:pt>
          <cx:pt idx="499">0.0029368596740027009</cx:pt>
          <cx:pt idx="500">-0.022739486967255917</cx:pt>
          <cx:pt idx="501">-0.030459207480092232</cx:pt>
          <cx:pt idx="502">-0.0020639842252778706</cx:pt>
          <cx:pt idx="503">-0.014568415823690284</cx:pt>
          <cx:pt idx="504">-0.040647306775286385</cx:pt>
          <cx:pt idx="505">-0.051523153033251834</cx:pt>
          <cx:pt idx="506">0.041649238471978212</cx:pt>
          <cx:pt idx="507">-0.0077476867883787826</cx:pt>
          <cx:pt idx="508">-0.022472855861626062</cx:pt>
          <cx:pt idx="509">-0.0022753138289628438</cx:pt>
          <cx:pt idx="510">-0.020714204392398461</cx:pt>
          <cx:pt idx="511">0.019574603133565294</cx:pt>
          <cx:pt idx="512">-0.049075267532741274</cx:pt>
          <cx:pt idx="513">0.030662779575182375</cx:pt>
          <cx:pt idx="514">-0.012858154937470001</cx:pt>
          <cx:pt idx="515">0</cx:pt>
          <cx:pt idx="516">0.022106775781745025</cx:pt>
          <cx:pt idx="517">-0.039911400419457399</cx:pt>
          <cx:pt idx="518">-0.014475524163310549</cx:pt>
          <cx:pt idx="519">0.004848494343095977</cx:pt>
          <cx:pt idx="520">-0.023242636503300274</cx:pt>
          <cx:pt idx="521">0.0073983074831556195</cx:pt>
          <cx:pt idx="522">-0.01734863834342848</cx:pt>
          <cx:pt idx="523">-0.018928009875463836</cx:pt>
          <cx:pt idx="524">0.018928009875463836</cx:pt>
          <cx:pt idx="525">-0.031748698302543676</cx:pt>
          <cx:pt idx="526">0.011545990985024179</cx:pt>
          <cx:pt idx="527">-0.0074972072919856636</cx:pt>
          <cx:pt idx="528">0.025479085290127657</cx:pt>
          <cx:pt idx="529">0.018692133022007784</cx:pt>
          <cx:pt idx="530">0.030397477181750787</cx:pt>
          <cx:pt idx="531">-0.030397477181750787</cx:pt>
          <cx:pt idx="532">-0.011173300598283697</cx:pt>
          <cx:pt idx="533">0.014870162470285608</cx:pt>
          <cx:pt idx="534">0.0024570036962274777</cx:pt>
          <cx:pt idx="535">-0.0073891961778098647</cx:pt>
          <cx:pt idx="536">-0.023765971599410518</cx:pt>
          <cx:pt idx="537">0.016321768478069654</cx:pt>
          <cx:pt idx="538">0.02094962631051267</cx:pt>
          <cx:pt idx="539">0.0060790460842419236</cx:pt>
          <cx:pt idx="540">0.013245226753303418</cx:pt>
          <cx:pt idx="541">-0.020544529230396291</cx:pt>
          <cx:pt idx="542">0.0012202563928509491</cx:pt>
          <cx:pt idx="543">-0.024692612579912954</cx:pt>
          <cx:pt idx="544">-0.0050125418300086544</cx:pt>
          <cx:pt idx="545">-0.059525979317091471</cx:pt>
          <cx:pt idx="546">0</cx:pt>
          <cx:pt idx="547">-0.028399474511972889</cx:pt>
          <cx:pt idx="548">0.0013708021355405275</cx:pt>
          <cx:pt idx="549">0.013605652042231409</cx:pt>
          <cx:pt idx="550">-0.01910017136694897</cx:pt>
          <cx:pt idx="551">0.0041237171891770341</cx:pt>
          <cx:pt idx="552">-0.0055020771610798658</cx:pt>
          <cx:pt idx="553">0</cx:pt>
          <cx:pt idx="554">0</cx:pt>
          <cx:pt idx="555">0</cx:pt>
          <cx:pt idx="556">-0.037952552093183378</cx:pt>
          <cx:pt idx="557">-0.027597975206209879</cx:pt>
          <cx:pt idx="558">-0.0088757979085383187</cx:pt>
          <cx:pt idx="559">-0.01195828898721274</cx:pt>
          <cx:pt idx="560">0.014925650218840847</cx:pt>
          <cx:pt idx="561">-0.0044543503551277563</cx:pt>
          <cx:pt idx="562">0.040821994522977745</cx:pt>
          <cx:pt idx="563">0.0056980211219699317</cx:pt>
          <cx:pt idx="564">-0.020086758576200348</cx:pt>
          <cx:pt idx="565">0.025752496102976474</cx:pt>
          <cx:pt idx="566">0.0028208763452808316</cx:pt>
          <cx:pt idx="567">-0.0042343041442554075</cx:pt>
          <cx:pt idx="568">0.044267255061236854</cx:pt>
          <cx:pt idx="569">0.041092593891831397</cx:pt>
          <cx:pt idx="570">0.049408402216507774</cx:pt>
          <cx:pt idx="571">0.025626783723364577</cx:pt>
          <cx:pt idx="572">0.01197619104851988</cx:pt>
          <cx:pt idx="573">0.0082988028118826662</cx:pt>
          <cx:pt idx="574">-0.0059206804038434147</cx:pt>
          <cx:pt idx="575">0.012979533252584163</cx:pt>
          <cx:pt idx="576">0</cx:pt>
          <cx:pt idx="577">-0.015357655660623415</cx:pt>
          <cx:pt idx="578">-0.016807118310613101</cx:pt>
          <cx:pt idx="579">-0.0072904332720995502</cx:pt>
          <cx:pt idx="580">0.012121360534192771</cx:pt>
          <cx:pt idx="581">-0.02069459124178219</cx:pt>
          <cx:pt idx="582">0.01343942036505763</cx:pt>
          <cx:pt idx="583">-0.019608471385628379</cx:pt>
          <cx:pt idx="584">-0.0099503308517527866</cx:pt>
          <cx:pt idx="585">0.024692612579912954</cx:pt>
          <cx:pt idx="586">0.012121360534192771</cx:pt>
          <cx:pt idx="587">0.01672679381324671</cx:pt>
          <cx:pt idx="588">-0.0047506027647268301</cx:pt>
          <cx:pt idx="589">0.0023781224080392516</cx:pt>
          <cx:pt idx="590">0.015321454700675696</cx:pt>
          <cx:pt idx="591">0</cx:pt>
          <cx:pt idx="592">0.0058309203049615732</cx:pt>
          <cx:pt idx="593">0.051002554453327686</cx:pt>
          <cx:pt idx="594">0.02293929093843472</cx:pt>
          <cx:pt idx="595">0.0010793309210743729</cx:pt>
          <cx:pt idx="596">-0.0021598280438683837</cx:pt>
          <cx:pt idx="597">-0.0086862652547066155</cx:pt>
          <cx:pt idx="598">0.0032661977783803309</cx:pt>
          <cx:pt idx="599">-0.0054496047621315213</cx:pt>
          <cx:pt idx="600">0</cx:pt>
          <cx:pt idx="601">-0.003284075205423953</cx:pt>
          <cx:pt idx="602">0.014153747443881759</cx:pt>
          <cx:pt idx="603">0.0053908486294931279</cx:pt>
          <cx:pt idx="604">0.04004750113270461</cx:pt>
          <cx:pt idx="605">0.010346345573880367</cx:pt>
          <cx:pt idx="606">0.033546122494747088</cx:pt>
          <cx:pt idx="607">-0.010362787034486676</cx:pt>
          <cx:pt idx="608">0.016529301947278086</cx:pt>
          <cx:pt idx="609">0.042132610699759709</cx:pt>
          <cx:pt idx="610">-0.030925157682694771</cx:pt>
          <cx:pt idx="611">0.0010126583231691022</cx:pt>
          <cx:pt idx="612">-0.0081301260868742453</cx:pt>
          <cx:pt idx="613">0</cx:pt>
          <cx:pt idx="614">-0.0092261033746181553</cx:pt>
          <cx:pt idx="615">0</cx:pt>
          <cx:pt idx="616">0.0082051742428537189</cx:pt>
          <cx:pt idx="617">-0.0082051742428537189</cx:pt>
          <cx:pt idx="618">0.0092261033746181553</cx:pt>
          <cx:pt idx="619">0.02319821628844787</cx:pt>
          <cx:pt idx="620">0.042933422917310615</cx:pt>
          <cx:pt idx="621">0.012339976238481043</cx:pt>
          <cx:pt idx="622">-0.043380295636442412</cx:pt>
          <cx:pt idx="623">0.0019685045789508138</cx:pt>
          <cx:pt idx="624">-0.0039408918016330396</cx:pt>
          <cx:pt idx="625">0.0049236928612850228</cx:pt>
          <cx:pt idx="626">-0.00098280105965198317</cx:pt>
          <cx:pt idx="627">0.022363596078242232</cx:pt>
          <cx:pt idx="628">0.004796172263039189</cx:pt>
          <cx:pt idx="629">0.0009564802342536538</cx:pt>
          <cx:pt idx="630">-0.029100016494200798</cx:pt>
          <cx:pt idx="631">0.024308440474260617</cx:pt>
          <cx:pt idx="632">0.0086083745378942034</cx:pt>
          <cx:pt idx="633">-0.0019065782662166519</cx:pt>
          <cx:pt idx="634">0.0019065782662166519</cx:pt>
          <cx:pt idx="635">-0.020202707313469848</cx:pt>
          <cx:pt idx="636">-0.037628201504728231</cx:pt>
          <cx:pt idx="637">0.060683977804502298</cx:pt>
          <cx:pt idx="638">-0.041692902298845258</cx:pt>
          <cx:pt idx="639">0.0049382816401011276</cx:pt>
          <cx:pt idx="640">-0.010896591220963536</cx:pt>
          <cx:pt idx="641">0.043845308140312067</cx:pt>
          <cx:pt idx="642">-0.045839326753542409</cx:pt>
          <cx:pt idx="643">-0.022200709973603239</cx:pt>
          <cx:pt idx="644">0.0050890695069596426</cx:pt>
          <cx:pt idx="645">0.020101179319093276</cx:pt>
          <cx:pt idx="646">0.034233171638937243</cx:pt>
          <cx:pt idx="647">0.0012251830012903753</cx:pt>
          <cx:pt idx="648">-0.0067862596902190653</cx:pt>
          <cx:pt idx="649">-0.0068326278457089273</cx:pt>
          <cx:pt idx="650">0.015549390061639023</cx:pt>
          <cx:pt idx="651">-0.036331929251363082</cx:pt>
          <cx:pt idx="652">-0.027371196789836461</cx:pt>
          <cx:pt idx="653">0.0081883773721069808</cx:pt>
          <cx:pt idx="654">-0.0010198878984555293</cx:pt>
          <cx:pt idx="655">0.010152371463343801</cx:pt>
          <cx:pt idx="656">0</cx:pt>
          <cx:pt idx="657">0.002018164162697289</cx:pt>
          <cx:pt idx="658">-0.01217053562604109</cx:pt>
          <cx:pt idx="659">0.0061037829354009254</cx:pt>
          <cx:pt idx="660">-0.010193768188885954</cx:pt>
          <cx:pt idx="661">-0.019659194949740222</cx:pt>
          <cx:pt idx="662">-0.012618463965177629</cx:pt>
          <cx:pt idx="663">0.0094787439561758724</cx:pt>
          <cx:pt idx="664">-0.015848192238892</cx:pt>
          <cx:pt idx="665">-0.0096308930626087808</cx:pt>
          <cx:pt idx="666">-0.050727523515863293</cx:pt>
          <cx:pt idx="667">0.0067644000979076857</cx:pt>
          <cx:pt idx="668">-0.011299555253098337</cx:pt>
          <cx:pt idx="669">0.0090498355118833196</cx:pt>
          <cx:pt idx="670">-0.044912556680345439</cx:pt>
          <cx:pt idx="671">0.012873202932817129</cx:pt>
          <cx:pt idx="672">-0.023530497408685402</cx:pt>
          <cx:pt idx="673">-0.026539555227536926</cx:pt>
          <cx:pt idx="674">-0.017263067425239198</cx:pt>
          <cx:pt idx="675">0.0074349784843044109</cx:pt>
          <cx:pt idx="676">0.0036968618864410274</cx:pt>
          <cx:pt idx="677">0.015863663964109875</cx:pt>
          <cx:pt idx="678">0.015615932950443501</cx:pt>
          <cx:pt idx="679">-0.0059773041080544154</cx:pt>
          <cx:pt idx="680">0.0011983224894165367</cx:pt>
          <cx:pt idx="681">-0.0060060240598187598</cx:pt>
          <cx:pt idx="682">-0.0012055456526396391</cx:pt>
          <cx:pt idx="683">-0.0012070007473199418</cx:pt>
          <cx:pt idx="684">0</cx:pt>
          <cx:pt idx="685">0.0072202479703618039</cx:pt>
          <cx:pt idx="686">-0.0072202479703618039</cx:pt>
          <cx:pt idx="687">0.013197552078416219</cx:pt>
          <cx:pt idx="688">0.017720487320177281</cx:pt>
          <cx:pt idx="689">-0.011778699191826725</cx:pt>
          <cx:pt idx="690">-0.016726793806807194</cx:pt>
          <cx:pt idx="691">-0.01946533478413448</cx:pt>
          <cx:pt idx="692">-0.0024600258353211224</cx:pt>
          <cx:pt idx="693">-0.040206420483341221</cx:pt>
          <cx:pt idx="694">0.0076628727422622944</cx:pt>
          <cx:pt idx="695">-0.0051020518863429398</cx:pt>
          <cx:pt idx="696">-0.015464225690919875</cx:pt>
          <cx:pt idx="697">0.0077620053321325599</cx:pt>
          <cx:pt idx="698">-0.0012894908269716066</cx:pt>
          <cx:pt idx="699">0.006430890329839567</cx:pt>
          <cx:pt idx="700">0.011472401164202894</cx:pt>
          <cx:pt idx="701">0.0025316469160858723</cx:pt>
          <cx:pt idx="702">0.0037854934847232347</cx:pt>
          <cx:pt idx="703">0.0087774858151561386</cx:pt>
          <cx:pt idx="704">0</cx:pt>
          <cx:pt idx="705">-0.02656702738016814</cx:pt>
          <cx:pt idx="706">-0.0077220460905520483</cx:pt>
          <cx:pt idx="707">-0.011696039765179522</cx:pt>
          <cx:pt idx="708">-0.011834457649038344</cx:pt>
          <cx:pt idx="709">0.003960401221567933</cx:pt>
          <cx:pt idx="710">0.020861251953362414</cx:pt>
          <cx:pt idx="711">0</cx:pt>
          <cx:pt idx="712">-0.022179643718026387</cx:pt>
          <cx:pt idx="713">-0.011944402112749497</cx:pt>
          <cx:pt idx="714">-0.010738358226199507</cx:pt>
          <cx:pt idx="715">0.0053835930860197667</cx:pt>
          <cx:pt idx="716">0.014657157796025277</cx:pt>
          <cx:pt idx="717">0.0013218772549445923</cx:pt>
          <cx:pt idx="718">0.017027261414824801</cx:pt>
          <cx:pt idx="719">0</cx:pt>
          <cx:pt idx="720">-0.011757156988071227</cx:pt>
          <cx:pt idx="721">-0.047083343033575087</cx:pt>
          <cx:pt idx="722">0.035186309119652925</cx:pt>
          <cx:pt idx="723">0.010582109335572021</cx:pt>
          <cx:pt idx="724">0.027256716554589611</cx:pt>
          <cx:pt idx="725">-0.031563920864206674</cx:pt>
          <cx:pt idx="726">-0.02429269256396771</cx:pt>
          <cx:pt idx="727">-0.0096088591062499784</cx:pt>
          <cx:pt idx="728">0.0055020771495275511</cx:pt>
          <cx:pt idx="729">-0.019391189313946011</cx:pt>
          <cx:pt idx="730">-0.014084739870273033</cx:pt>
          <cx:pt idx="731">0.012685159524547407</cx:pt>
          <cx:pt idx="732">-0.019802627295271824</cx:pt>
          <cx:pt idx="733">-0.03045920749918718</cx:pt>
          <cx:pt idx="734">-0.02686728770147373</cx:pt>
          <cx:pt idx="735">0.035664998413736271</cx:pt>
          <cx:pt idx="736">-0.023634778130720235</cx:pt>
          <cx:pt idx="737">-0.015060525629739807</cx:pt>
          <cx:pt idx="738">-0.012213892300560802</cx:pt>
          <cx:pt idx="739">-0.024884643312611088</cx:pt>
          <cx:pt idx="740">0.053652713490415671</cx:pt>
          <cx:pt idx="741">0.0029806281357385167</cx:pt>
          <cx:pt idx="742">0.0092543608360886598</cx:pt>
          <cx:pt idx="743">0.022439236179873534</cx:pt>
          <cx:pt idx="744">0.085037042687859055</cx:pt>
          <cx:pt idx="745">0.10195799451561971</cx:pt>
          <cx:pt idx="746">0.0036742233574464933</cx:pt>
          <cx:pt idx="747">-0.028520221948852065</cx:pt>
          <cx:pt idx="748">0.018692133015831391</cx:pt>
          <cx:pt idx="749">-0.030077455240552275</cx:pt>
          <cx:pt idx="750">-0.027080958597102578</cx:pt>
          <cx:pt idx="751">0.028352414588226571</cx:pt>
          <cx:pt idx="752">0.0025380724343038175</cx:pt>
          <cx:pt idx="753">0.013845406814129824</cx:pt>
          <cx:pt idx="754">-0.0062696130148367502</cx:pt>
          <cx:pt idx="755">0.049089610206039858</cx:pt>
          <cx:pt idx="756">0.0035863756268788016</cx:pt>
          <cx:pt idx="757">-0.027829987241513088</cx:pt>
          <cx:pt idx="758">0.024243611614634286</cx:pt>
          <cx:pt idx="759">0</cx:pt>
          <cx:pt idx="760">-0.012048338518467094</cx:pt>
          <cx:pt idx="761">-0.0060790460775494992</cx:pt>
          <cx:pt idx="762">0.0060790460775494992</cx:pt>
          <cx:pt idx="763">0.041549002908420452</cx:pt>
          <cx:pt idx="764">-0.0081728417624189476</cx:pt>
          <cx:pt idx="765">-0.0058789116885535897</cx:pt>
          <cx:pt idx="766">0.0082208331390338785</cx:pt>
          <cx:pt idx="767">0.040119993785343588</cx:pt>
          <cx:pt idx="768">0.016713480977073925</cx:pt>
          <cx:pt idx="769">0.041131338937035355</cx:pt>
          <cx:pt idx="770">0.0021186448540113645</cx:pt>
          <cx:pt idx="771">0.031252543510275288</cx:pt>
          <cx:pt idx="772">-0.0010261673576739128</cx:pt>
          <cx:pt idx="773">0.015283027983161279</cx:pt>
          <cx:pt idx="774">-0.019398260126908262</cx:pt>
          <cx:pt idx="775">0.0092355710327272078</cx:pt>
          <cx:pt idx="776">-0.082701242847432965</cx:pt>
          <cx:pt idx="777">-0.07539801748315611</cx:pt>
          <cx:pt idx="778">-0.0685626714331522</cx:pt>
          <cx:pt idx="779">-0.027470661350203596</cx:pt>
          <cx:pt idx="780">0.019698601495325763</cx:pt>
          <cx:pt idx="781">0.0051880790910823205</cx:pt>
          <cx:pt idx="782">-0.015645690726465045</cx:pt>
          <cx:pt idx="783">0.031050359922157877</cx:pt>
          <cx:pt idx="784">0.025158559628626787</cx:pt>
          <cx:pt idx="785">-0.058840500014668562</cx:pt>
          <cx:pt idx="786">0.0065660117654817718</cx:pt>
          <cx:pt idx="787">0.0063497287574776351</cx:pt>
          <cx:pt idx="788">-0.025729245961267688</cx:pt>
          <cx:pt idx="789">0.0068352965951554712</cx:pt>
          <cx:pt idx="790">0.0040788635850306232</cx:pt>
          <cx:pt idx="791">0.0040622940052608136</cx:pt>
          <cx:pt idx="792">-0.0027063616045222005</cx:pt>
          <cx:pt idx="793">-0.031661281901800065</cx:pt>
          <cx:pt idx="794">0.019391189320875357</cx:pt>
          <cx:pt idx="795">-0.027818205489597458</cx:pt>
          <cx:pt idx="796">-0.017070115756455007</cx:pt>
          <cx:pt idx="797">-0.015907783044998292</cx:pt>
          <cx:pt idx="798">0</cx:pt>
          <cx:pt idx="799">-0.020619287194395541</cx:pt>
          <cx:pt idx="800">0.01036278703133342</cx:pt>
          <cx:pt idx="801">0.047456783854941786</cx:pt>
          <cx:pt idx="802">-0.0070472455186965099</cx:pt>
          <cx:pt idx="803">-0.067276826049827099</cx:pt>
          <cx:pt idx="804">0.0015117160891107151</cx:pt>
          <cx:pt idx="805">0.012012156447544831</cx:pt>
          <cx:pt idx="806">0.04807917942748885</cx:pt>
          <cx:pt idx="807">0.030814763049817007</cx:pt>
          <cx:pt idx="808">0</cx:pt>
          <cx:pt idx="809">0.020478531339180206</cx:pt>
          <cx:pt idx="810">0.026668247081076402</cx:pt>
          <cx:pt idx="811">-0.032088314550191344</cx:pt>
          <cx:pt idx="812">-0.0013596195194429672</cx:pt>
          <cx:pt idx="813">0.012170535623212686</cx:pt>
          <cx:pt idx="814">0.026526754332354852</cx:pt>
          <cx:pt idx="815">0.039774325483055595</cx:pt>
          <cx:pt idx="816">-0.031951599795553065</cx:pt>
          <cx:pt idx="817">0.0064725144954760339</cx:pt>
          <cx:pt idx="818">-0.01954459606891179</cx:pt>
          <cx:pt idx="819">-0.033447934069634311</cx:pt>
          <cx:pt idx="820">-0.0081967671968889988</cx:pt>
          <cx:pt idx="821">0.03239149578979017</cx:pt>
          <cx:pt idx="822">-0.016064602503095937</cx:pt>
          <cx:pt idx="823">0.010738358220656163</cx:pt>
          <cx:pt idx="824">0.02765153133260867</cx:pt>
          <cx:pt idx="825">-0.013072081573435756</cx:pt>
          <cx:pt idx="826">-0.033447934069634311</cx:pt>
          <cx:pt idx="827">0.0013596195194429672</cx:pt>
          <cx:pt idx="828">-0.021978906717854185</cx:pt>
          <cx:pt idx="829">0.040821994511779147</cx:pt>
          <cx:pt idx="830">0.0092900469168564204</cx:pt>
          <cx:pt idx="831">-0.015979035057186008</cx:pt>
          <cx:pt idx="832">0.01993421489659597</cx:pt>
          <cx:pt idx="833">0.0013149245845975877</cx:pt>
          <cx:pt idx="834">0.049978369800945277</cx:pt>
          <cx:pt idx="835">0.011187189393283337</cx:pt>
          <cx:pt idx="836">-0.0049566396397255907</cx:pt>
          <cx:pt idx="837">0.071887229510467776</cx:pt>
          <cx:pt idx="838">0.025115475382485819</cx:pt>
          <cx:pt idx="839">0.0022522531985078587</cx:pt>
          <cx:pt idx="840">-0.014731144579864353</cx:pt>
          <cx:pt idx="841">0.0045558165357024727</cx:pt>
          <cx:pt idx="842">0.011299555259258298</cx:pt>
          <cx:pt idx="843">-0.063789737869650143</cx:pt>
          <cx:pt idx="844">-0.031632807797182139</cx:pt>
          <cx:pt idx="845">-0.0049566396397255907</cx:pt>
          <cx:pt idx="846">-0.015019055783093815</cx:pt>
          <cx:pt idx="847">0.013776047540385417</cx:pt>
          <cx:pt idx="848">0.0061996478824339896</cx:pt>
          <cx:pt idx="849">-0.031800939706253306</cx:pt>
          <cx:pt idx="850">-0.044626827483471132</cx:pt>
          <cx:pt idx="851">0.01993421489537095</cx:pt>
          <cx:pt idx="852">0.025975486404965942</cx:pt>
          <cx:pt idx="853">0.025317807985910434</cx:pt>
          <cx:pt idx="854">-0.012578782207659955</cx:pt>
          <cx:pt idx="855">-0.019169916102435902</cx:pt>
          <cx:pt idx="856">-0.016916473666375609</cx:pt>
          <cx:pt idx="857">0.016916473666375609</cx:pt>
          <cx:pt idx="858">-0.0064725145125641426</cx:pt>
          <cx:pt idx="859">0.039470432226957453</cx:pt>
          <cx:pt idx="860">-0.0062617612306996584</cx:pt>
          <cx:pt idx="861">-0.026736156483693652</cx:pt>
          <cx:pt idx="862">0.012820688429809213</cx:pt>
          <cx:pt idx="863">-0.036320464352445736</cx:pt>
          <cx:pt idx="864">0.001320132209010616</cx:pt>
          <cx:pt idx="865">-0.010610179118062391</cx:pt>
          <cx:pt idx="866">0.036653317655659823</cx:pt>
          <cx:pt idx="867">0.074291576295906214</cx:pt>
          <cx:pt idx="868">-0.055194878844694095</cx:pt>
          <cx:pt idx="869">0.0062853758217031874</cx:pt>
          <cx:pt idx="870">0.065477929373707333</cx:pt>
          <cx:pt idx="871">-0.014184634988057443</cx:pt>
          <cx:pt idx="872">0.039678483811262932</cx:pt>
          <cx:pt idx="873">0.0068415318148762339</cx:pt>
          <cx:pt idx="874">0</cx:pt>
          <cx:pt idx="875">0.013544225115485808</cx:pt>
          <cx:pt idx="876">-0.018100041642427733</cx:pt>
          <cx:pt idx="877">-0.021928172336402874</cx:pt>
          <cx:pt idx="878">0.033279032005769871</cx:pt>
          <cx:pt idx="879">0.022322355439208241</cx:pt>
          <cx:pt idx="880">0.0044052934592828663</cx:pt>
          <cx:pt idx="881">0.016349138008075581</cx:pt>
          <cx:pt idx="882">-0.0021645030162757983</cx:pt>
          <cx:pt idx="883">0.012917294793180822</cx:pt>
          <cx:pt idx="884">-0.0053619431471410017</cx:pt>
          <cx:pt idx="885">-0.009724549889338796</cx:pt>
          <cx:pt idx="886">0.017223245982025848</cx:pt>
          <cx:pt idx="887">-0.0053504675477484831</cx:pt>
          <cx:pt idx="888">-0.0064585800485263967</cx:pt>
          <cx:pt idx="889">0.012875714367378777</cx:pt>
          <cx:pt idx="890">0.033546122489025887</cx:pt>
          <cx:pt idx="891">-0.0082816208364460131</cx:pt>
          <cx:pt idx="892">-0.0010546946265597157</cx:pt>
          <cx:pt idx="893">0.012461220445727061</cx:pt>
          <cx:pt idx="894">0.009245058142139051</cx:pt>
          <cx:pt idx="895">0.002042901622530291</cx:pt>
          <cx:pt idx="896">0.015190165501099973</cx:pt>
          <cx:pt idx="897">-0.025446665662780976</cx:pt>
          <cx:pt idx="898">-0.0134926800487154</cx:pt>
          <cx:pt idx="899">0.020683260589171582</cx:pt>
          <cx:pt idx="900">0.01926060554475395</cx:pt>
          <cx:pt idx="901">-0.011105616413658481</cx:pt>
          <cx:pt idx="902">0.01411313747700671</cx:pt>
          <cx:pt idx="903">-0.01411313747700671</cx:pt>
          <cx:pt idx="904">-0.0030503328170090604</cx:pt>
          <cx:pt idx="905">0.01716347029401577</cx:pt>
          <cx:pt idx="906">-0.013098424050068225</cx:pt>
          <cx:pt idx="907">0.014098924380093969</cx:pt>
          <cx:pt idx="908">0.023716526543846594</cx:pt>
          <cx:pt idx="909">-0.0029339873555294105</cx:pt>
          <cx:pt idx="910">-0.028814710877217653</cx:pt>
          <cx:pt idx="911">0.016991912988754354</cx:pt>
          <cx:pt idx="912">-0.047700569611951238</cx:pt>
          <cx:pt idx="913">0.028690492463986139</cx:pt>
          <cx:pt idx="914">-0.010152371468791888</cx:pt>
          <cx:pt idx="915">-0.0061412680208587922</cx:pt>
          <cx:pt idx="916">-0.003084835350592563</cx:pt>
          <cx:pt idx="917">0.039379141476425517</cx:pt>
          <cx:pt idx="918">0.0049382816729939272</cx:pt>
          <cx:pt idx="919">0.014670189745385809</cx:pt>
          <cx:pt idx="920">-0.02855930186685951</cx:pt>
          <cx:pt idx="921">-0.01611313814662374</cx:pt>
          <cx:pt idx="922">0.015113637807032454</cx:pt>
          <cx:pt idx="923">0.00099950033959128604</cx:pt>
          <cx:pt idx="924">0.043973865271971224</cx:pt>
          <cx:pt idx="925">-0.024190826423245326</cx:pt>
          <cx:pt idx="926">-0.021783039518342928</cx:pt>
          <cx:pt idx="927">-0.01411313747700671</cx:pt>
          <cx:pt idx="928">0.013111635143482125</cx:pt>
          <cx:pt idx="929">0.015904907793399037</cx:pt>
          <cx:pt idx="930">0.019531870946631447</cx:pt>
          <cx:pt idx="931">0.0096247133402589391</cx:pt>
          <cx:pt idx="932">-0.035091319845713898</cx:pt>
          <cx:pt idx="933">0.061557893017323728</cx:pt>
          <cx:pt idx="934">0.012053924329789023</cx:pt>
          <cx:pt idx="935">0.004597709278852502</cx:pt>
          <cx:pt idx="936">-0.026023773404605155</cx:pt>
          <cx:pt idx="937">0.016807118332182736</cx:pt>
          <cx:pt idx="938">-0.0018535686614304936</cx:pt>
          <cx:pt idx="939">0.020202707265215114</cx:pt>
          <cx:pt idx="940">0.018018505530465134</cx:pt>
          <cx:pt idx="941">0.026433257064246707</cx:pt>
          <cx:pt idx="942">-0.027326513047326362</cx:pt>
          <cx:pt idx="943">0.0088968558959159338</cx:pt>
          <cx:pt idx="944">0.0026536945417743318</cx:pt>
          <cx:pt idx="945">0.015775962609636096</cx:pt>
          <cx:pt idx="946">-0.01754430967802767</cx:pt>
          <cx:pt idx="947">0</cx:pt>
          <cx:pt idx="948">-0.026907452916684171</cx:pt>
          <cx:pt idx="949">0.016231194944629213</cx:pt>
          <cx:pt idx="950">-0.0026869698385141305</cx:pt>
          <cx:pt idx="951">0.0053667392132239478</cx:pt>
          <cx:pt idx="952">-0.023466780793341968</cx:pt>
          <cx:pt idx="953">-0.051533650169999667</cx:pt>
          <cx:pt idx="954">0.019991146513968605</cx:pt>
          <cx:pt idx="955">0</cx:pt>
          <cx:pt idx="956">0.00022023411692551065</cx:pt>
          <cx:pt idx="957">-0.03967622485262412</cx:pt>
          <cx:pt idx="958">0.0088452665149665322</cx:pt>
          <cx:pt idx="959">0.022255393635261633</cx:pt>
          <cx:pt idx="960">-0.0047961722634930481</cx:pt>
          <cx:pt idx="961">-0.0096619109117370705</cx:pt>
          <cx:pt idx="962">-0.0077973104600315146</cx:pt>
          <cx:pt idx="963">-0.02276199211509633</cx:pt>
          <cx:pt idx="964">0.015889112827334184</cx:pt>
          <cx:pt idx="965">0.003933141746836899</cx:pt>
          <cx:pt idx="966">-0.0078818142022534232</cx:pt>
          <cx:pt idx="967">0.023461486678998167</cx:pt>
          <cx:pt idx="968">0.0048192864359490883</cx:pt>
          <cx:pt idx="969">-0.025317807984289953</cx:pt>
          <cx:pt idx="970">0.0088365818004980667</cx:pt>
          <cx:pt idx="971">0.0077897180653336839</cx:pt>
          <cx:pt idx="972">0.0019379851026783967</cx:pt>
          <cx:pt idx="973">-0.02747964862646235</cx:pt>
          <cx:pt idx="974">-0.021116923440922974</cx:pt>
          <cx:pt idx="975">0.0060790460763824328</cx:pt>
          <cx:pt idx="976">-0.020408871631207415</cx:pt>
          <cx:pt idx="977">0.030459207484708983</cx:pt>
          <cx:pt idx="978">0.0029955089797981671</cx:pt>
          <cx:pt idx="979">0.0059642323916735407</cx:pt>
          <cx:pt idx="980">0.015732871218899547</cx:pt>
          <cx:pt idx="981">-0.021697103610573087</cx:pt>
          <cx:pt idx="982">0.015826245260789129</cx:pt>
          <cx:pt idx="983">-0.0059055289740412853</cx:pt>
          <cx:pt idx="984">0.012751521482031514</cx:pt>
          <cx:pt idx="985">-0.025667746748577525</cx:pt>
          <cx:pt idx="986">-0.006018072325563395</cx:pt>
          <cx:pt idx="987">0.0010055305020189031</cx:pt>
          <cx:pt idx="988">-0.027510649882015681</cx:pt>
        </cx:lvl>
      </cx:numDim>
    </cx:data>
    <cx:data id="3">
      <cx:numDim type="val">
        <cx:f>Retornos!$E$2:$E$1044</cx:f>
        <cx:lvl ptCount="1043" formatCode="0.000000">
          <cx:pt idx="1">0</cx:pt>
          <cx:pt idx="2">0</cx:pt>
          <cx:pt idx="3">0</cx:pt>
          <cx:pt idx="4">0</cx:pt>
          <cx:pt idx="5">0</cx:pt>
          <cx:pt idx="6">0</cx:pt>
          <cx:pt idx="7">0</cx:pt>
          <cx:pt idx="8">0</cx:pt>
          <cx:pt idx="9">0</cx:pt>
          <cx:pt idx="10">0</cx:pt>
          <cx:pt idx="11">0</cx:pt>
          <cx:pt idx="12">0</cx:pt>
          <cx:pt idx="13">0</cx:pt>
          <cx:pt idx="14">0</cx:pt>
          <cx:pt idx="15">0</cx:pt>
          <cx:pt idx="16">0</cx:pt>
          <cx:pt idx="17">0</cx:pt>
          <cx:pt idx="18">0</cx:pt>
          <cx:pt idx="19">0</cx:pt>
          <cx:pt idx="20">0</cx:pt>
          <cx:pt idx="21">0</cx:pt>
          <cx:pt idx="22">0</cx:pt>
          <cx:pt idx="23">0</cx:pt>
          <cx:pt idx="24">0</cx:pt>
          <cx:pt idx="25">0</cx:pt>
          <cx:pt idx="26">0</cx:pt>
          <cx:pt idx="27">0</cx:pt>
          <cx:pt idx="28">0</cx:pt>
          <cx:pt idx="29">0</cx:pt>
          <cx:pt idx="30">0</cx:pt>
          <cx:pt idx="31">0</cx:pt>
          <cx:pt idx="32">0</cx:pt>
          <cx:pt idx="33">0</cx:pt>
          <cx:pt idx="34">0</cx:pt>
          <cx:pt idx="35">0</cx:pt>
          <cx:pt idx="36">0</cx:pt>
          <cx:pt idx="37">0</cx:pt>
          <cx:pt idx="38">0</cx:pt>
          <cx:pt idx="39">0</cx:pt>
          <cx:pt idx="40">0</cx:pt>
          <cx:pt idx="41">0</cx:pt>
          <cx:pt idx="42">0</cx:pt>
          <cx:pt idx="43">0</cx:pt>
          <cx:pt idx="44">0</cx:pt>
          <cx:pt idx="45">0</cx:pt>
          <cx:pt idx="46">0</cx:pt>
          <cx:pt idx="47">0</cx:pt>
          <cx:pt idx="48">0</cx:pt>
          <cx:pt idx="49">0</cx:pt>
          <cx:pt idx="50">0</cx:pt>
          <cx:pt idx="51">0</cx:pt>
          <cx:pt idx="52">0</cx:pt>
          <cx:pt idx="53">0</cx:pt>
          <cx:pt idx="54">0</cx:pt>
          <cx:pt idx="55">0</cx:pt>
          <cx:pt idx="56">0</cx:pt>
          <cx:pt idx="57">0</cx:pt>
          <cx:pt idx="58">0</cx:pt>
          <cx:pt idx="59">0</cx:pt>
          <cx:pt idx="60">0</cx:pt>
          <cx:pt idx="61">0</cx:pt>
          <cx:pt idx="62">0</cx:pt>
          <cx:pt idx="63">0</cx:pt>
          <cx:pt idx="64">0</cx:pt>
          <cx:pt idx="65">0</cx:pt>
          <cx:pt idx="66">0</cx:pt>
          <cx:pt idx="67">0</cx:pt>
          <cx:pt idx="68">0</cx:pt>
          <cx:pt idx="69">0</cx:pt>
          <cx:pt idx="70">0</cx:pt>
          <cx:pt idx="71">0</cx:pt>
          <cx:pt idx="72">0</cx:pt>
          <cx:pt idx="73">0</cx:pt>
          <cx:pt idx="74">0</cx:pt>
          <cx:pt idx="75">0</cx:pt>
          <cx:pt idx="76">0</cx:pt>
          <cx:pt idx="77">0</cx:pt>
          <cx:pt idx="78">0</cx:pt>
          <cx:pt idx="79">0</cx:pt>
          <cx:pt idx="80">0</cx:pt>
          <cx:pt idx="81">0</cx:pt>
          <cx:pt idx="82">0</cx:pt>
          <cx:pt idx="83">0</cx:pt>
          <cx:pt idx="84">0</cx:pt>
          <cx:pt idx="85">0</cx:pt>
          <cx:pt idx="86">0</cx:pt>
          <cx:pt idx="87">0</cx:pt>
          <cx:pt idx="88">0</cx:pt>
          <cx:pt idx="89">0</cx:pt>
          <cx:pt idx="90">0</cx:pt>
          <cx:pt idx="91">0</cx:pt>
          <cx:pt idx="92">0</cx:pt>
          <cx:pt idx="93">0</cx:pt>
          <cx:pt idx="94">0</cx:pt>
          <cx:pt idx="95">0</cx:pt>
          <cx:pt idx="96">0</cx:pt>
          <cx:pt idx="97">0</cx:pt>
          <cx:pt idx="98">0</cx:pt>
          <cx:pt idx="99">0</cx:pt>
          <cx:pt idx="100">0</cx:pt>
          <cx:pt idx="101">0</cx:pt>
          <cx:pt idx="102">0</cx:pt>
          <cx:pt idx="103">0</cx:pt>
          <cx:pt idx="104">0</cx:pt>
          <cx:pt idx="105">0</cx:pt>
          <cx:pt idx="106">0</cx:pt>
          <cx:pt idx="107">0</cx:pt>
          <cx:pt idx="108">0</cx:pt>
          <cx:pt idx="109">0</cx:pt>
          <cx:pt idx="110">0</cx:pt>
          <cx:pt idx="111">0</cx:pt>
          <cx:pt idx="112">0</cx:pt>
          <cx:pt idx="113">0</cx:pt>
          <cx:pt idx="114">0</cx:pt>
          <cx:pt idx="115">0</cx:pt>
          <cx:pt idx="116">0</cx:pt>
          <cx:pt idx="117">0</cx:pt>
          <cx:pt idx="118">0</cx:pt>
          <cx:pt idx="119">0</cx:pt>
          <cx:pt idx="120">0</cx:pt>
          <cx:pt idx="121">0</cx:pt>
          <cx:pt idx="122">0</cx:pt>
          <cx:pt idx="123">0</cx:pt>
          <cx:pt idx="124">0</cx:pt>
          <cx:pt idx="125">0</cx:pt>
          <cx:pt idx="126">0</cx:pt>
          <cx:pt idx="127">0</cx:pt>
          <cx:pt idx="128">0</cx:pt>
          <cx:pt idx="129">0</cx:pt>
          <cx:pt idx="130">0</cx:pt>
          <cx:pt idx="131">0</cx:pt>
          <cx:pt idx="132">0</cx:pt>
          <cx:pt idx="133">0</cx:pt>
          <cx:pt idx="134">-0.055569851148469684</cx:pt>
          <cx:pt idx="135">0.011363758664454604</cx:pt>
          <cx:pt idx="136">-0.0028288562039824328</cx:pt>
          <cx:pt idx="137">0.014064929484731703</cx:pt>
          <cx:pt idx="138">0.010558586512817048</cx:pt>
          <cx:pt idx="139">0.016991365214273912</cx:pt>
          <cx:pt idx="140">-0.0027210901178058577</cx:pt>
          <cx:pt idx="141">-0.0093074857329895622</cx:pt>
          <cx:pt idx="142">0.015825705496257836</cx:pt>
          <cx:pt idx="143">0.0070137864723505139</cx:pt>
          <cx:pt idx="144">0.00053748992096736004</cx:pt>
          <cx:pt idx="145">-0.0086347001637570031</cx:pt>
          <cx:pt idx="146">0.004326669845721387</cx:pt>
          <cx:pt idx="147">0.0064551057710908744</cx:pt>
          <cx:pt idx="148">-0.0080754140156606979</cx:pt>
          <cx:pt idx="149">-0.0054200674761748502</cx:pt>
          <cx:pt idx="150">0.004879380805053124</cx:pt>
          <cx:pt idx="151">0</cx:pt>
          <cx:pt idx="152">0.0059315353127598058</cx:pt>
          <cx:pt idx="153">0.0053619431480749213</cx:pt>
          <cx:pt idx="154">-0.00053490237908926375</cx:pt>
          <cx:pt idx="155">0</cx:pt>
          <cx:pt idx="156">0</cx:pt>
          <cx:pt idx="157">-0.010217889410623737</cx:pt>
          <cx:pt idx="158">-0.0081411575939807079</cx:pt>
          <cx:pt idx="159">0.013532006235618788</cx:pt>
          <cx:pt idx="160">0</cx:pt>
          <cx:pt idx="161">-0.0010758473053442685</cx:pt>
          <cx:pt idx="162">-0.0053966671787715192</cx:pt>
          <cx:pt idx="163">0.0010816658424777081</cx:pt>
          <cx:pt idx="164">-0.024071184065454165</cx:pt>
          <cx:pt idx="165">0.012108018021991462</cx:pt>
          <cx:pt idx="166">-0.004385971903596797</cx:pt>
          <cx:pt idx="167">0.017969446191629324</cx:pt>
          <cx:pt idx="168">0.0080623925132741192</cx:pt>
          <cx:pt idx="169">-0.011847203710829035</cx:pt>
          <cx:pt idx="170">0.02883275006824304</cx:pt>
          <cx:pt idx="171">0.013072081583256789</cx:pt>
          <cx:pt idx="172">0.0051813587482438805</cx:pt>
          <cx:pt idx="173">-0.034168895657045617</cx:pt>
          <cx:pt idx="174">-0.021622463965571992</cx:pt>
          <cx:pt idx="175">0</cx:pt>
          <cx:pt idx="176">-0.01375537508505964</cx:pt>
          <cx:pt idx="177">0.0027662534962415997</cx:pt>
          <cx:pt idx="178">0.032076683175300769</cx:pt>
          <cx:pt idx="179">0.010114539276762091</cx:pt>
          <cx:pt idx="180">0.0063358184278721197</cx:pt>
          <cx:pt idx="181">-0.042468085419921753</cx:pt>
          <cx:pt idx="182">0.015799838304663805</cx:pt>
          <cx:pt idx="183">0.0053908486416380796</cx:pt>
          <cx:pt idx="184">-0.0037705403970682561</cx:pt>
          <cx:pt idx="185">-0.0016203082445698236</cx:pt>
          <cx:pt idx="186">-0.021858793764677031</cx:pt>
          <cx:pt idx="187">0.011535420413565589</cx:pt>
          <cx:pt idx="188">-0.025443850476642549</cx:pt>
          <cx:pt idx="189">0.0083682496807404583</cx:pt>
          <cx:pt idx="190">-0.0011117288997168906</cx:pt>
          <cx:pt idx="191">0.0094105317244661535</cx:pt>
          <cx:pt idx="192">-0.019472103436544153</cx:pt>
          <cx:pt idx="193">-0.02272825110583776</cx:pt>
          <cx:pt idx="194">0.02272825110583776</cx:pt>
          <cx:pt idx="195">0.0050434402440782122</cx:pt>
          <cx:pt idx="196">-0.021469751280365656</cx:pt>
          <cx:pt idx="197">0</cx:pt>
          <cx:pt idx="198">0.0051267557683738474</cx:pt>
          <cx:pt idx="199">-0.0056980211217476651</cx:pt>
          <cx:pt idx="200">0.0056980211217476651</cx:pt>
          <cx:pt idx="201">-0.0056980211217476651</cx:pt>
          <cx:pt idx="202">0</cx:pt>
          <cx:pt idx="203">0</cx:pt>
          <cx:pt idx="204">0</cx:pt>
          <cx:pt idx="205">-0.036663984369644353</cx:pt>
          <cx:pt idx="206">0.0076764475400969978</cx:pt>
          <cx:pt idx="207">0.0029368596768515332</cx:pt>
          <cx:pt idx="208">-0.017751945480016573</cx:pt>
          <cx:pt idx="209">-0.002989538852035345</cx:pt>
          <cx:pt idx="210">-0.013868175200467903</cx:pt>
          <cx:pt idx="211">0.035195997851187322</cx:pt>
          <cx:pt idx="212">-0.0088313791638610084</cx:pt>
          <cx:pt idx="213">0.0070713317406299048</cx:pt>
          <cx:pt idx="214">0.00058702671124466477</cx:pt>
          <cx:pt idx="215">-0.016568426319437002</cx:pt>
          <cx:pt idx="216">-0.0029877524503487685</cx:pt>
          <cx:pt idx="217">0.027738573950999879</cx:pt>
          <cx:pt idx="218">0.0011634672329137175</cx:pt>
          <cx:pt idx="219">-0.0070011954358752959</cx:pt>
          <cx:pt idx="220">-0.027903264737632494</cx:pt>
          <cx:pt idx="221">0.0042054733598857474</cx:pt>
          <cx:pt idx="222">0.016057436882642495</cx:pt>
          <cx:pt idx="223">0.0076403544951042512</cx:pt>
          <cx:pt idx="224">0.0099039550975272839</cx:pt>
          <cx:pt idx="225">0.0057803629228163622</cx:pt>
          <cx:pt idx="226">0.0023028219919671855</cx:pt>
          <cx:pt idx="227">-0.0023028219919671855</cx:pt>
          <cx:pt idx="228">-0.0011534026352197913</cx:pt>
          <cx:pt idx="229">0.0080460204439924965</cx:pt>
          <cx:pt idx="230">0.0085494963723391493</cx:pt>
          <cx:pt idx="231">-0.017750251325524768</cx:pt>
          <cx:pt idx="232">-0.0034722257784034483</cx:pt>
          <cx:pt idx="233">-0.0099039550975272839</cx:pt>
          <cx:pt idx="234">0.00117027519767543</cx:pt>
          <cx:pt idx="235">0.0058309202381998659</cx:pt>
          <cx:pt idx="236">0.031476132141468049</cx:pt>
          <cx:pt idx="237">-0.0028208763451265106</cx:pt>
          <cx:pt idx="238">-0.005665737542706939</cx:pt>
          <cx:pt idx="239">-0.0056980211217476651</cx:pt>
          <cx:pt idx="240">0.0096674053831931062</cx:pt>
          <cx:pt idx="241">0.0073301710064681558</cx:pt>
          <cx:pt idx="242">-0.0056338177252066579</cx:pt>
          <cx:pt idx="243">0.0056338177252066579</cx:pt>
          <cx:pt idx="244">-0.016997576389661262</cx:pt>
          <cx:pt idx="245">-0.016710270663484739</cx:pt>
          <cx:pt idx="246">-0.00058122646840219616</cx:pt>
          <cx:pt idx="247">0.014430264847269392</cx:pt>
          <cx:pt idx="248">-0.013849038378867196</cx:pt>
          <cx:pt idx="249">0.001741654966569417</cx:pt>
          <cx:pt idx="250">0.0034742362567139473</cx:pt>
          <cx:pt idx="251">-0.0040544509372639759</cx:pt>
          <cx:pt idx="252">0.0086680693081024884</cx:pt>
          <cx:pt idx="253">0.0068807610693628618</cx:pt>
          <cx:pt idx="254">-0.0057306747161764982</cx:pt>
          <cx:pt idx="255">0</cx:pt>
          <cx:pt idx="256">-0.0098181556612888521</cx:pt>
          <cx:pt idx="257">-0.002906133987335302</cx:pt>
          <cx:pt idx="258">0.0034863486678853306</cx:pt>
          <cx:pt idx="259">0.0034742362567139473</cx:pt>
          <cx:pt idx="260">-0.0052158912232833643</cx:pt>
          <cx:pt idx="261">-0.00058122646840219616</cx:pt>
          <cx:pt idx="262">-0.011696039697660421</cx:pt>
          <cx:pt idx="263">0.012277266166062617</cx:pt>
          <cx:pt idx="264">-0.0064121467066020621</cx:pt>
          <cx:pt idx="265">-0.0082208331709074933</cx:pt>
          <cx:pt idx="266">-0.010074159254120918</cx:pt>
          <cx:pt idx="267">0.0065301508312338719</cx:pt>
          <cx:pt idx="268">-0.011904902520866401</cx:pt>
          <cx:pt idx="269">-0.0060060240676178545</cx:pt>
          <cx:pt idx="270">0.0060060240676178545</cx:pt>
          <cx:pt idx="271">-0.011442461521399938</cx:pt>
          <cx:pt idx="272">0.016221443094672328</cx:pt>
          <cx:pt idx="273">0.0023809535250420844</cx:pt>
          <cx:pt idx="274">-0.0077589168316158919</cx:pt>
          <cx:pt idx="275">-0.020581840372461802</cx:pt>
          <cx:pt idx="276">0.0060975798757514355</cx:pt>
          <cx:pt idx="277">0.006060624619232069</cx:pt>
          <cx:pt idx="278">0.018557850757209948</cx:pt>
          <cx:pt idx="279">-0.0059488575271342548</cx:pt>
          <cx:pt idx="280">-0.022323702292817771</cx:pt>
          <cx:pt idx="281">-0.0098100112245562698</cx:pt>
          <cx:pt idx="282">0.0043037262579175284</cx:pt>
          <cx:pt idx="283">0.0085522818426930769</cx:pt>
          <cx:pt idx="284">0.0048543784210557384</cx:pt>
          <cx:pt idx="285">-0.0060716639929667693</cx:pt>
          <cx:pt idx="286">0.01391011236942985</cx:pt>
          <cx:pt idx="287">0.017857617421829897</cx:pt>
          <cx:pt idx="288">-0.020865138489499113</cx:pt>
          <cx:pt idx="289">-0.029341958269898605</cx:pt>
          <cx:pt idx="290">0.012330612472462033</cx:pt>
          <cx:pt idx="291">0.0024479815746656364</cx:pt>
          <cx:pt idx="292">0.0024420036753438623</cx:pt>
          <cx:pt idx="293">-0.016600442680048566</cx:pt>
          <cx:pt idx="294">-0.023840526843225351</cx:pt>
          <cx:pt idx="295">-0.0063694482932534768</cx:pt>
          <cx:pt idx="296">0</cx:pt>
          <cx:pt idx="297">0.0012771393483927973</cx:pt>
          <cx:pt idx="298">-0.0012771393483927973</cx:pt>
          <cx:pt idx="299">0</cx:pt>
          <cx:pt idx="300">-0.0012787726068834715</cx:pt>
          <cx:pt idx="301">-0.0083521204659264825</cx:pt>
          <cx:pt idx="302">0.0089917112205317729</cx:pt>
          <cx:pt idx="303">0</cx:pt>
          <cx:pt idx="304">0</cx:pt>
          <cx:pt idx="305">0</cx:pt>
          <cx:pt idx="306">0.013906671637145429</cx:pt>
          <cx:pt idx="307">0.019888784844801499</cx:pt>
          <cx:pt idx="308">-0.0036991410739775077</cx:pt>
          <cx:pt idx="309">0.018966613223907913</cx:pt>
          <cx:pt idx="310">-0.02454110894703021</cx:pt>
          <cx:pt idx="311">-0.025158559581467177</cx:pt>
          <cx:pt idx="312">0.033816622352429437</cx:pt>
          <cx:pt idx="313">-0.00061595319093443734</cx:pt>
          <cx:pt idx="314">0.01467916269761016</cx:pt>
          <cx:pt idx="315">-0.0018231545969995544</cx:pt>
          <cx:pt idx="316">-0.020277192413415523</cx:pt>
          <cx:pt idx="317">-0.0068514749402877051</cx:pt>
          <cx:pt idx="318">-0.0031298930126819613</cx:pt>
          <cx:pt idx="319">-0.0094488892093371746</cx:pt>
          <cx:pt idx="320">0.018809331895083936</cx:pt>
          <cx:pt idx="321">-0.012500162694192074</cx:pt>
          <cx:pt idx="322">-0.010749392221228948</cx:pt>
          <cx:pt idx="323">-0.017960713696302477</cx:pt>
          <cx:pt idx="324">-0.0038910554800155595</cx:pt>
          <cx:pt idx="325">-0.0058651194775083404</cx:pt>
          <cx:pt idx="326">0.0065146810293259527</cx:pt>
          <cx:pt idx="327">-0.016366977484737255</cx:pt>
          <cx:pt idx="328">0.0032948959010132839</cx:pt>
          <cx:pt idx="329">0.025334255266547867</cx:pt>
          <cx:pt idx="330">-0.040581484651753819</cx:pt>
          <cx:pt idx="331">-0.010745570146582395</cx:pt>
          <cx:pt idx="332">0.027964538625057322</cx:pt>
          <cx:pt idx="333">0.022078818895202357</cx:pt>
          <cx:pt idx="334">0.025365976412718538</cx:pt>
          <cx:pt idx="335">0.0081073097224555468</cx:pt>
          <cx:pt idx="336">0.021506205248094101</cx:pt>
          <cx:pt idx="337">0.0054562124075050455</cx:pt>
          <cx:pt idx="338">0.021531932343373139</cx:pt>
          <cx:pt idx="339">-0.0029629651342615304</cx:pt>
          <cx:pt idx="340">0.01472780672805607</cx:pt>
          <cx:pt idx="341">-0.032088314607179758</cx:pt>
          <cx:pt idx="342">-0.005449604707949085</cx:pt>
          <cx:pt idx="343">0.020433403190042831</cx:pt>
          <cx:pt idx="344">-0.012571252057192783</cx:pt>
          <cx:pt idx="345">0.0089955629196531994</cx:pt>
          <cx:pt idx="346">0.025929561091359243</cx:pt>
          <cx:pt idx="347">-0.010526412952021946</cx:pt>
          <cx:pt idx="348">0.014590279265226158</cx:pt>
          <cx:pt idx="349">0.021777364902774821</cx:pt>
          <cx:pt idx="350">-0.0028384918326631592</cx:pt>
          <cx:pt idx="351">-0.0051296778419627209</cx:pt>
          <cx:pt idx="352">-0.025464338834028322</cx:pt>
          <cx:pt idx="353">-0.033982405500977197</cx:pt>
          <cx:pt idx="354">0.024559485371124179</cx:pt>
          <cx:pt idx="355">0.026855087319597626</cx:pt>
          <cx:pt idx="356">-0.02331107889671058</cx:pt>
          <cx:pt idx="357">0.0023557137114469384</cx:pt>
          <cx:pt idx="358">0.028987536829547356</cx:pt>
          <cx:pt idx="359">-0.012072581233635749</cx:pt>
          <cx:pt idx="360">0.023436339898090353</cx:pt>
          <cx:pt idx="361">0.012352767951639532</cx:pt>
          <cx:pt idx="362">0</cx:pt>
          <cx:pt idx="363">-0.008405765390797626</cx:pt>
          <cx:pt idx="364">0.0050519333034846348</cx:pt>
          <cx:pt idx="365">-0.0061780595192000298</cx:pt>
          <cx:pt idx="366">0.0072972537869850918</cx:pt>
          <cx:pt idx="367">0</cx:pt>
          <cx:pt idx="368">0.0027925178752168378</cx:pt>
          <cx:pt idx="369">-0.0050321604101957185</cx:pt>
          <cx:pt idx="370">-0.011841130740996686</cx:pt>
          <cx:pt idx="371">-0.014281876589953502</cx:pt>
          <cx:pt idx="372">0.016548166452555968</cx:pt>
          <cx:pt idx="373">-0.012528637667810649</cx:pt>
          <cx:pt idx="374">0.0085592534063652081</cx:pt>
          <cx:pt idx="375">0.021917145960524742</cx:pt>
          <cx:pt idx="376">0.011605546119137777</cx:pt>
          <cx:pt idx="377">-0.0077220461183946654</cx:pt>
          <cx:pt idx="378">0.0011068069462694119</cx:pt>
          <cx:pt idx="379">0.016456761984021018</cx:pt>
          <cx:pt idx="380">-0.0098415228118957643</cx:pt>
          <cx:pt idx="381">-0.035112938886495471</cx:pt>
          <cx:pt idx="382">0.003129892981179605</cx:pt>
          <cx:pt idx="383">-0.040821994539666395</cx:pt>
          <cx:pt idx="384">0.021256839045519449</cx:pt>
          <cx:pt idx="385">-0.0012755103974257942</cx:pt>
          <cx:pt idx="386">0.0019126560169340223</cx:pt>
          <cx:pt idx="387">-0.00063714561950822812</cx:pt>
          <cx:pt idx="388">0.0069863733207040646</cx:pt>
          <cx:pt idx="389">0.0088217333134616993</cx:pt>
          <cx:pt idx="390">0.11317183490283123</cx:pt>
          <cx:pt idx="391">-0.042925044762211151</cx:pt>
          <cx:pt idx="392">-0.0029282597530961851</cx:pt>
          <cx:pt idx="393">0.014556297789369843</cx:pt>
          <cx:pt idx="394">-0.014556297789369843</cx:pt>
          <cx:pt idx="395">0.015711699366606879</cx:pt>
          <cx:pt idx="396">0.018873880262531895</cx:pt>
          <cx:pt idx="397">0.010707343803450176</cx:pt>
          <cx:pt idx="398">0.0044742803967863232</cx:pt>
          <cx:pt idx="399">-0.018018505510240868</cx:pt>
          <cx:pt idx="400">0.0062305497094241602</cx:pt>
          <cx:pt idx="401">-0.036221263442368645</cx:pt>
          <cx:pt idx="402">0.023149181877784475</cx:pt>
          <cx:pt idx="403">0.01307208156458417</cx:pt>
          <cx:pt idx="404">-0.0062305497094241602</cx:pt>
          <cx:pt idx="405">0.0034032931155598689</cx:pt>
          <cx:pt idx="406">-0.0062482452932401955</cx:pt>
          <cx:pt idx="407">-0.0057143012127309767</cx:pt>
          <cx:pt idx="408">-0.0028694424737785162</cx:pt>
          <cx:pt idx="409">-0.023256862175187187</cx:pt>
          <cx:pt idx="410">0.0029368597202426017</cx:pt>
          <cx:pt idx="411">0.0052647094514157722</cx:pt>
          <cx:pt idx="412">-0.0052647094514157722</cx:pt>
          <cx:pt idx="413">0.020894550023744962</cx:pt>
          <cx:pt idx="414">-0.01271693437309418</cx:pt>
          <cx:pt idx="415">-0.011114475370893384</cx:pt>
          <cx:pt idx="416">-0.026223195074213557</cx:pt>
          <cx:pt idx="417">-0.0036297680333921001</cx:pt>
          <cx:pt idx="418">-0.024541108926873889</cx:pt>
          <cx:pt idx="419">-0.0056057449939879156</cx:pt>
          <cx:pt idx="420">0.0080871358079872557</cx:pt>
          <cx:pt idx="421">0.030508772584379784</cx:pt>
          <cx:pt idx="422">-0.013309331355867648</cx:pt>
          <cx:pt idx="423">-0.0085627434345516562</cx:pt>
          <cx:pt idx="424">0.024872377044529159</cx:pt>
          <cx:pt idx="425">0.011319751527007593</cx:pt>
          <cx:pt idx="426">0.0070838548549829738</cx:pt>
          <cx:pt idx="427">-0.017206001429277418</cx:pt>
          <cx:pt idx="428">-0.030996100335370702</cx:pt>
          <cx:pt idx="429">0.012270092559082624</cx:pt>
          <cx:pt idx="430">0.024097551589882027</cx:pt>
          <cx:pt idx="431">-0.013181736689219736</cx:pt>
          <cx:pt idx="432">0.016153507052045768</cx:pt>
          <cx:pt idx="433">-0.0053555616820992746</cx:pt>
          <cx:pt idx="434">0.028237170120900323</cx:pt>
          <cx:pt idx="435">0.010386706211478636</cx:pt>
          <cx:pt idx="436">0.0051531748845632386</cx:pt>
          <cx:pt idx="437">-0.017862762477156569</cx:pt>
          <cx:pt idx="438">0.0063749853266088508</cx:pt>
          <cx:pt idx="439">-0.0075384526084896208</cx:pt>
          <cx:pt idx="440">-0.020582908316658433</cx:pt>
          <cx:pt idx="441">0.0071048255900376667</cx:pt>
          <cx:pt idx="442">-0.0035461029899570562</cx:pt>
          <cx:pt idx="443">0.012356732666968462</cx:pt>
          <cx:pt idx="444">0</cx:pt>
          <cx:pt idx="445">-0.0058651194733387868</cx:pt>
          <cx:pt idx="446">-0.0088626872528574374</cx:pt>
          <cx:pt idx="447">0.011212864635379294</cx:pt>
          <cx:pt idx="448">0.020906684792665331</cx:pt>
          <cx:pt idx="449">-0.0028776998021013966</cx:pt>
          <cx:pt idx="450">-0.029241849625943228</cx:pt>
          <cx:pt idx="451">0.0017788323978744636</cx:pt>
          <cx:pt idx="452">-0.004155541739887525</cx:pt>
          <cx:pt idx="453">-0.010164512041229923</cx:pt>
          <cx:pt idx="454">0.0065888229087676109</cx:pt>
          <cx:pt idx="455">-0.013221346500061681</cx:pt>
          <cx:pt idx="456">-0.0024227752249186274</cx:pt>
          <cx:pt idx="457">0.01265458282887133</cx:pt>
          <cx:pt idx="458">0.01012817714905756</cx:pt>
          <cx:pt idx="459">0.0023682663904125434</cx:pt>
          <cx:pt idx="460">-0.0095069046433611248</cx:pt>
          <cx:pt idx="461">0.014226677418658795</cx:pt>
          <cx:pt idx="462">0.029575945213245358</cx:pt>
          <cx:pt idx="463">0.019802627330978595</cx:pt>
          <cx:pt idx="464">0.024897551606324342</cx:pt>
          <cx:pt idx="465">-0.0054794657840213645</cx:pt>
          <cx:pt idx="466">-0.023909951883231528</cx:pt>
          <cx:pt idx="467">0.0050519332229987945</cx:pt>
          <cx:pt idx="468">0.013900696462024964</cx:pt>
          <cx:pt idx="469">0.015886392701462082</cx:pt>
          <cx:pt idx="470">0.0010863662295950149</cx:pt>
          <cx:pt idx="471">0.0032520353710490113</cx:pt>
          <cx:pt idx="472">-0.015267472103898339</cx:pt>
          <cx:pt idx="473">0.026567027404662547</cx:pt>
          <cx:pt idx="474">0.022746286124704529</cx:pt>
          <cx:pt idx="475">-0.019007964020793633</cx:pt>
          <cx:pt idx="476">0.0053163336459824961</cx:pt>
          <cx:pt idx="477">-0.029049918022321375</cx:pt>
          <cx:pt idx="478">-0.026550232037255928</cx:pt>
          <cx:pt idx="479">-0.0011217051270975276</cx:pt>
          <cx:pt idx="480">-0.0107194256640053</cx:pt>
          <cx:pt idx="481">0.0017001987932081519</cx:pt>
          <cx:pt idx="482">-0.011962546505971172</cx:pt>
          <cx:pt idx="483">0.024902248847757047</cx:pt>
          <cx:pt idx="484">-0.00055912778419209275</cx:pt>
          <cx:pt idx="485">-0.0072972538010049881</cx:pt>
          <cx:pt idx="486">0.012318184862007975</cx:pt>
          <cx:pt idx="487">-0.022510798606495186</cx:pt>
          <cx:pt idx="488">-0.013176930843633361</cx:pt>
          <cx:pt idx="489">0.0034542348517820898</cx:pt>
          <cx:pt idx="490">0.02721256353734347</cx:pt>
          <cx:pt idx="491">0.019934214943785555</cx:pt>
          <cx:pt idx="492">-0.04427733600735051</cx:pt>
          <cx:pt idx="493">-0.0057471422758799129</cx:pt>
          <cx:pt idx="494">-0.020379162373085791</cx:pt>
          <cx:pt idx="495">-0.014815085727332811</cx:pt>
          <cx:pt idx="496">0.020682002351792406</cx:pt>
          <cx:pt idx="497">0.036647126965106303</cx:pt>
          <cx:pt idx="498">0.021246851502835007</cx:pt>
          <cx:pt idx="499">-0.0011370098129717121</cx:pt>
          <cx:pt idx="500">-0.002848193320050374</cx:pt>
          <cx:pt idx="501">-0.026591162104574018</cx:pt>
          <cx:pt idx="502">0.014539366308144341</cx:pt>
          <cx:pt idx="503">-0.0046296379344670235</cx:pt>
          <cx:pt idx="504">-0.042055353360693548</cx:pt>
          <cx:pt idx="505">0.010231807604858201</cx:pt>
          <cx:pt idx="506">0.0059701669783316369</cx:pt>
          <cx:pt idx="507">0.010657294431093867</cx:pt>
          <cx:pt idx="508">-0.045174799369969154</cx:pt>
          <cx:pt idx="509">0.022541313835908294</cx:pt>
          <cx:pt idx="510">-0.006042314448032382</cx:pt>
          <cx:pt idx="511">-0.0042514488076821344</cx:pt>
          <cx:pt idx="512">0.010895991532162697</cx:pt>
          <cx:pt idx="513">0.046465282590728574</cx:pt>
          <cx:pt idx="514">0.016529301984181011</cx:pt>
          <cx:pt idx="515">-0.028090124369934966</cx:pt>
          <cx:pt idx="516">0.055962608691145999</cx:pt>
          <cx:pt idx="517">0.02765153137212284</cx:pt>
          <cx:pt idx="518">-0.0026773777670832111</cx:pt>
          <cx:pt idx="519">0.017539647106479705</cx:pt>
          <cx:pt idx="520">-0.045266348550939473</cx:pt>
          <cx:pt idx="521">-0.0044198966655892846</cx:pt>
          <cx:pt idx="522">-0.0033277901015837941</cx:pt>
          <cx:pt idx="523">0.027398974217104577</cx:pt>
          <cx:pt idx="524">-0.019651287449931498</cx:pt>
          <cx:pt idx="525">0.01423121992245413</cx:pt>
          <cx:pt idx="526">-0.015334363953199759</cx:pt>
          <cx:pt idx="527">-0.017817843319487547</cx:pt>
          <cx:pt idx="528">0.027702602512290397</cx:pt>
          <cx:pt idx="529">0.017872124781624699</cx:pt>
          <cx:pt idx="530">0.030657792164372033</cx:pt>
          <cx:pt idx="531">-0.020510842582811328</cx:pt>
          <cx:pt idx="532">-0.013911406857977759</cx:pt>
          <cx:pt idx="533">0.0048374187771949018</cx:pt>
          <cx:pt idx="534">0.023842188930746744</cx:pt>
          <cx:pt idx="535">0</cx:pt>
          <cx:pt idx="536">-0.002621233476391982</cx:pt>
          <cx:pt idx="537">0.0020975361495167988</cx:pt>
          <cx:pt idx="538">0.00052369732687518322</cx:pt>
          <cx:pt idx="539">0.0026143805706069223</cx:pt>
          <cx:pt idx="540">-0.0062860342722057538</cx:pt>
          <cx:pt idx="541">0.0026239847084932322</cx:pt>
          <cx:pt idx="542">0.0036620495637125217</cx:pt>
          <cx:pt idx="543">0.0052083451002635783</cx:pt>
          <cx:pt idx="544">-0.0031217506597625011</cx:pt>
          <cx:pt idx="545">-0.0020865944405010772</cx:pt>
          <cx:pt idx="546">-0.0078637364497677886</cx:pt>
          <cx:pt idx="547">-0.070874339556874499</cx:pt>
          <cx:pt idx="548">-0.010221554098855279</cx:pt>
          <cx:pt idx="549">0</cx:pt>
          <cx:pt idx="550">-0.027192881770195854</cx:pt>
          <cx:pt idx="551">-0.0029368596693548632</cx:pt>
          <cx:pt idx="552">-0.032887866873099192</cx:pt>
          <cx:pt idx="553">-0.0018253731552899666</cx:pt>
          <cx:pt idx="554">0.052206397452518871</cx:pt>
          <cx:pt idx="555">0.019462549104094062</cx:pt>
          <cx:pt idx="556">-0.0079681696935054447</cx:pt>
          <cx:pt idx="557">-0.044399815823074729</cx:pt>
          <cx:pt idx="558">0.021862022841677486</cx:pt>
          <cx:pt idx="559">0.031639107229539221</cx:pt>
          <cx:pt idx="560">0.015730661474718133</cx:pt>
          <cx:pt idx="561">-0.050296314540858145</cx:pt>
          <cx:pt idx="562">0.048064170773376436</cx:pt>
          <cx:pt idx="563">0.0055710450419650392</cx:pt>
          <cx:pt idx="564">-0.0083682496592496491</cx:pt>
          <cx:pt idx="565">-0.0028050509238104482</cx:pt>
          <cx:pt idx="566">-0.016997576414283344</cx:pt>
          <cx:pt idx="567">0.016997576414283344</cx:pt>
          <cx:pt idx="568">0.010061571705015204</cx:pt>
          <cx:pt idx="569">0.014905050992013447</cx:pt>
          <cx:pt idx="570">-0.024404982680708009</cx:pt>
          <cx:pt idx="571">0.026594365104871454</cx:pt>
          <cx:pt idx="572">-0.0060323736584133592</cx:pt>
          <cx:pt idx="573">0.011484949864406513</cx:pt>
          <cx:pt idx="574">0.022049831202745285</cx:pt>
          <cx:pt idx="575">0.0079470616818624329</cx:pt>
          <cx:pt idx="576">0.0026350476344858542</cx:pt>
          <cx:pt idx="577">-0.018592833051585878</cx:pt>
          <cx:pt idx="578">0.029064132904988327</cx:pt>
          <cx:pt idx="579">-0.030137094405766174</cx:pt>
          <cx:pt idx="580">0.014388737458576717</cx:pt>
          <cx:pt idx="581">-0.016538120322867833</cx:pt>
          <cx:pt idx="582">-0.025607501110136432</cx:pt>
          <cx:pt idx="583">0.019672765585299068</cx:pt>
          <cx:pt idx="584">-0.009788006392496218</cx:pt>
          <cx:pt idx="585">-0.0027359798152617465</cx:pt>
          <cx:pt idx="586">-0.0049437068355095981</cx:pt>
          <cx:pt idx="587">0.0016506193281342618</cx:pt>
          <cx:pt idx="588">0.019597796575984372</cx:pt>
          <cx:pt idx="589">-0.0097508898524378829</cx:pt>
          <cx:pt idx="590">-0.014806960961932347</cx:pt>
          <cx:pt idx="591">-0.0027662534891965684</cx:pt>
          <cx:pt idx="592">0.0027662534891965684</cx:pt>
          <cx:pt idx="593">-0.014468811114011881</cx:pt>
          <cx:pt idx="594">0.025457932675034822</cx:pt>
          <cx:pt idx="595">0.018945086282402546</cx:pt>
          <cx:pt idx="596">-0.0037604127249917241</cx:pt>
          <cx:pt idx="597">-0.019565841540690965</cx:pt>
          <cx:pt idx="598">-0.022759794512689613</cx:pt>
          <cx:pt idx="599">0.0078300176085974726</cx:pt>
          <cx:pt idx="600">-0.015156057731558814</cx:pt>
          <cx:pt idx="601">-0.010233176307642644</cx:pt>
          <cx:pt idx="602">-0.0051561271287354771</cx:pt>
          <cx:pt idx="603">0.039971546862506369</cx:pt>
          <cx:pt idx="604">0.028829845475205396</cx:pt>
          <cx:pt idx="605">-0.033254631489671116</cx:pt>
          <cx:pt idx="606">0.049739982217235301</cx:pt>
          <cx:pt idx="607">-0.019707695092633148</cx:pt>
          <cx:pt idx="608">-0.022851919320628244</cx:pt>
          <cx:pt idx="609">0.0076754762547994737</cx:pt>
          <cx:pt idx="610">-0.014301673901724321</cx:pt>
          <cx:pt idx="611">0.039114165793954214</cx:pt>
          <cx:pt idx="612">0.018475057063942923</cx:pt>
          <cx:pt idx="613">-0.012631746939864019</cx:pt>
          <cx:pt idx="614">-0.019251931486758966</cx:pt>
          <cx:pt idx="615">0.0075309662429270396</cx:pt>
          <cx:pt idx="616">0.033722900433674319</cx:pt>
          <cx:pt idx="617">0.020513539867697883</cx:pt>
          <cx:pt idx="618">0</cx:pt>
          <cx:pt idx="619">-0.0076433493022283194</cx:pt>
          <cx:pt idx="620">0.0096717476097949451</cx:pt>
          <cx:pt idx="621">-0.022541938175264509</cx:pt>
          <cx:pt idx="622">0.020513539867697883</cx:pt>
          <cx:pt idx="623">0.0045581239131839979</cx:pt>
          <cx:pt idx="624">0.02050584477641415</cx:pt>
          <cx:pt idx="625">0.01474228171709635</cx:pt>
          <cx:pt idx="626">0</cx:pt>
          <cx:pt idx="627">-0.050475521379946375</cx:pt>
          <cx:pt idx="628">0.019428565794022301</cx:pt>
          <cx:pt idx="629">0.0026688032999784284</cx:pt>
          <cx:pt idx="630">-0.040244691443591663</cx:pt>
          <cx:pt idx="631">0.025206814058864602</cx:pt>
          <cx:pt idx="632">-0.019672765607661624</cx:pt>
          <cx:pt idx="633">0.0033057881568474556</cx:pt>
          <cx:pt idx="634">0.020147700265201962</cx:pt>
          <cx:pt idx="635">-0.030098031185860297</cx:pt>
          <cx:pt idx="636">0.026858287570865613</cx:pt>
          <cx:pt idx="637">-0.0048793807862304028</cx:pt>
          <cx:pt idx="638">-0.031468232796405537</cx:pt>
          <cx:pt idx="639">0.012263252902887434</cx:pt>
          <cx:pt idx="640">-0.0027739268911171067</cx:pt>
          <cx:pt idx="641">-0.010611660550367219</cx:pt>
          <cx:pt idx="642">0</cx:pt>
          <cx:pt idx="643">-0.0067605891758160119</cx:pt>
          <cx:pt idx="644">-0.015380536755190022</cx:pt>
          <cx:pt idx="645">0.018203005473472977</cx:pt>
          <cx:pt idx="646">-0.025115475375775187</cx:pt>
          <cx:pt idx="647">0.016055390775560952</cx:pt>
          <cx:pt idx="648">-0.0028481933324404629</cx:pt>
          <cx:pt idx="649">-0.0045740502724509469</cx:pt>
          <cx:pt idx="650">0.028807414196798664</cx:pt>
          <cx:pt idx="651">0.0038899743781155571</cx:pt>
          <cx:pt idx="652">0.0038749010304450771</cx:pt>
          <cx:pt idx="653">-0.0011055833362170198</cx:pt>
          <cx:pt idx="654">0.0071645388346301964</cx:pt>
          <cx:pt idx="655">-0.011599135890766554</cx:pt>
          <cx:pt idx="656">-0.032752786481373253</cx:pt>
          <cx:pt idx="657">-0.022055449997620435</cx:pt>
          <cx:pt idx="658">-0.0052956875773069179</cx:pt>
          <cx:pt idx="659">0.0029455102386282128</cx:pt>
          <cx:pt idx="660">-0.0088626872846164773</cx:pt>
          <cx:pt idx="661">-0.017964554961651391</cx:pt>
          <cx:pt idx="662">0.012012156484068282</cx:pt>
          <cx:pt idx="663">0.011869575523571374</cx:pt>
          <cx:pt idx="664">-0.0023626709096680187</cx:pt>
          <cx:pt idx="665">-0.026364618718573762</cx:pt>
          <cx:pt idx="666">-0.0012150670094497329</cx:pt>
          <cx:pt idx="667">-0.016549565589615067</cx:pt>
          <cx:pt idx="668">0.0061614489627670466</cx:pt>
          <cx:pt idx="669">-0.0049261183229605265</cx:pt>
          <cx:pt idx="670">0.0049261183229605265</cx:pt>
          <cx:pt idx="671">-0.017348638288206431</cx:pt>
          <cx:pt idx="672">0.017348638288206431</cx:pt>
          <cx:pt idx="673">-0.0049261183229605265</cx:pt>
          <cx:pt idx="674">0.0061538655928785602</cx:pt>
          <cx:pt idx="675">0.029022593217288506</cx:pt>
          <cx:pt idx="676">-0.018040176543519859</cx:pt>
          <cx:pt idx="677">0.0090607686821817524</cx:pt>
          <cx:pt idx="678">0.031955381720542242</cx:pt>
          <cx:pt idx="679">-0.024168579875028851</cx:pt>
          <cx:pt idx="680">-0.0035863755877150183</cx:pt>
          <cx:pt idx="681">0.020741484301629587</cx:pt>
          <cx:pt idx="682">-0.012987195525504536</cx:pt>
          <cx:pt idx="683">-0.013760312854368628</cx:pt>
          <cx:pt idx="684">0</cx:pt>
          <cx:pt idx="685">0.022044383909125553</cx:pt>
          <cx:pt idx="686">-0.019637643884976796</cx:pt>
          <cx:pt idx="687">0.0018012613478104456</cx:pt>
          <cx:pt idx="688">0.025467766795769453</cx:pt>
          <cx:pt idx="689">-0.035112205600842383</cx:pt>
          <cx:pt idx="690">0.029247086130858246</cx:pt>
          <cx:pt idx="691">-0.020202707297062084</cx:pt>
          <cx:pt idx="692">-0.0090443788337961628</cx:pt>
          <cx:pt idx="693">-0.018955015695270028</cx:pt>
          <cx:pt idx="694">-0.01806339985792027</cx:pt>
          <cx:pt idx="695">-0.0012578618334266878</cx:pt>
          <cx:pt idx="696">-0.015858245407048166</cx:pt>
          <cx:pt idx="697">0.028987536831743821</cx:pt>
          <cx:pt idx="698">0.012345835859529863</cx:pt>
          <cx:pt idx="699">0.0091603693569299871</cx:pt>
          <cx:pt idx="700">0.003034903704362435</cx:pt>
          <cx:pt idx="701">-0.027028672386033126</cx:pt>
          <cx:pt idx="702">0.01299121269554826</cx:pt>
          <cx:pt idx="703">0.0018421866291924438</cx:pt>
          <cx:pt idx="704">-0.023588927439472052</cx:pt>
          <cx:pt idx="705">-0.020305266106583897</cx:pt>
          <cx:pt idx="706">0.036504997313370868</cx:pt>
          <cx:pt idx="707">-0.014317082343715981</cx:pt>
          <cx:pt idx="708">-0.01579811692422739</cx:pt>
          <cx:pt idx="709">0</cx:pt>
          <cx:pt idx="710">-0.01153119760515775</cx:pt>
          <cx:pt idx="711">-0.04412964944484532</cx:pt>
          <cx:pt idx="712">-0.025231478320302703</cx:pt>
          <cx:pt idx="713">-0.011809793377368205</cx:pt>
          <cx:pt idx="714">-0.039919769511901126</cx:pt>
          <cx:pt idx="715">0.017303964601012911</cx:pt>
          <cx:pt idx="716">0.0078320087464143207</cx:pt>
          <cx:pt idx="717">0.028663269455278417</cx:pt>
          <cx:pt idx="718">0.0061834618213585379</cx:pt>
          <cx:pt idx="719">-0.010327114108730662</cx:pt>
          <cx:pt idx="720">0.011011811174677089</cx:pt>
          <cx:pt idx="721">-0.011011811174677089</cx:pt>
          <cx:pt idx="722">-0.022394217881423817</cx:pt>
          <cx:pt idx="723">0.0035323244181482139</cx:pt>
          <cx:pt idx="724">-0.0035323244181482139</cx:pt>
          <cx:pt idx="725">0.024468190255359623</cx:pt>
          <cx:pt idx="726">-0.0153099719701002</cx:pt>
          <cx:pt idx="727">0.044573713769390899</cx:pt>
          <cx:pt idx="728">-0.053731932054650322</cx:pt>
          <cx:pt idx="729">0.0014144273488874148</cx:pt>
          <cx:pt idx="730">0.054327555609459566</cx:pt>
          <cx:pt idx="731">-0.012799096865792503</cx:pt>
          <cx:pt idx="732">0.029394233819114213</cx:pt>
          <cx:pt idx="733">0.025350723822679555</cx:pt>
          <cx:pt idx="734">-0.037937839351086744</cx:pt>
          <cx:pt idx="735">-0.027028672393107023</cx:pt>
          <cx:pt idx="736">0</cx:pt>
          <cx:pt idx="737">-0.024264621994443569</cx:pt>
          <cx:pt idx="738">0</cx:pt>
          <cx:pt idx="739">-0.0084567099957109093</cx:pt>
          <cx:pt idx="740">0.011959340557505804</cx:pt>
          <cx:pt idx="741">0.041101675654626302</cx:pt>
          <cx:pt idx="742">-0.0087631164042014653</cx:pt>
          <cx:pt idx="743">0.038517377501392502</cx:pt>
          <cx:pt idx="744">0.0097245499213607367</cx:pt>
          <cx:pt idx="745">0</cx:pt>
          <cx:pt idx="746">0.033621942696397955</cx:pt>
          <cx:pt idx="747">0</cx:pt>
          <cx:pt idx="748">0</cx:pt>
          <cx:pt idx="749">-0.032332451906574189</cx:pt>
          <cx:pt idx="750">0.019777359140067841</cx:pt>
          <cx:pt idx="751">0.038418603322648348</cx:pt>
          <cx:pt idx="752">-0.071819267530601305</cx:pt>
          <cx:pt idx="753">-0.018458005930876098</cx:pt>
          <cx:pt idx="754">-0.029026675031591953</cx:pt>
          <cx:pt idx="755">0.0129297480320405</cx:pt>
          <cx:pt idx="756">0.014098924361066523</cx:pt>
          <cx:pt idx="757">-0.0066889881711293953</cx:pt>
          <cx:pt idx="758">0.045268470165809926</cx:pt>
          <cx:pt idx="759">0.024708257256404575</cx:pt>
          <cx:pt idx="760">-0.0056479597922782787</cx:pt>
          <cx:pt idx="761">-0.039799861321548224</cx:pt>
          <cx:pt idx="762">0.037279381102934384</cx:pt>
          <cx:pt idx="763">-0.032054026314131345</cx:pt>
          <cx:pt idx="764">0.0064935293301888741</cx:pt>
          <cx:pt idx="765">0</cx:pt>
          <cx:pt idx="766">-0.004541039235657518</cx:pt>
          <cx:pt idx="767">-0.00065040654371806284</cx:pt>
          <cx:pt idx="768">-0.0013020835508132933</cx:pt>
          <cx:pt idx="769">-0.00065167811088606697</cx:pt>
          <cx:pt idx="770">-0.022413594815175575</cx:pt>
          <cx:pt idx="771">-0.0066889881711293953</cx:pt>
          <cx:pt idx="772">-0.029283672288735296</cx:pt>
          <cx:pt idx="773">0.015769953157801719</cx:pt>
          <cx:pt idx="774">-0.010256500198261964</cx:pt>
          <cx:pt idx="775">0.0068493418663608807</cx:pt>
          <cx:pt idx="776">-0.017212128854733333</cx:pt>
          <cx:pt idx="777">0.015846008466148032</cx:pt>
          <cx:pt idx="778">-0.040451819262171451</cx:pt>
          <cx:pt idx="779">0.049975700709389947</cx:pt>
          <cx:pt idx="780">-0.032338559250424836</cx:pt>
          <cx:pt idx="781">-0.0091324835588992848</cx:pt>
          <cx:pt idx="782">-0.019238213575460517</cx:pt>
          <cx:pt idx="783">0.0064539485439571997</cx:pt>
          <cx:pt idx="784">-0.00071505189013931769</cx:pt>
          <cx:pt idx="785">-0.011510918435563511</cx:pt>
          <cx:pt idx="786">-0.018992535817938361</cx:pt>
          <cx:pt idx="787">-0.02388173202439603</cx:pt>
          <cx:pt idx="788">0.0045214847495560484</cx:pt>
          <cx:pt idx="789">-0.0083050685406442781</cx:pt>
          <cx:pt idx="790">-0.014509609294520054</cx:pt>
          <cx:pt idx="791">-0.011605546067601225</cx:pt>
          <cx:pt idx="792">-0.019646997443439229</cx:pt>
          <cx:pt idx="793">-0.040491361293633066</cx:pt>
          <cx:pt idx="794">-0.0033112612947805431</cx:pt>
          <cx:pt idx="795">-0.056280835892640102</cx:pt>
          <cx:pt idx="796">-0.0043956114661893864</cx:pt>
          <cx:pt idx="797">0.011388646938409241</cx:pt>
          <cx:pt idx="798">0.0086730812794084677</cx:pt>
          <cx:pt idx="799">0.076449172146610067</cx:pt>
          <cx:pt idx="800">0</cx:pt>
          <cx:pt idx="801">0.050693114290982333</cx:pt>
          <cx:pt idx="802">-0.079092588805573794</cx:pt>
          <cx:pt idx="803">-0.017435061893757098</cx:pt>
          <cx:pt idx="804">0.032951910520033767</cx:pt>
          <cx:pt idx="805">-0.01141006675448164</cx:pt>
          <cx:pt idx="806">-0.036732009267780086</cx:pt>
          <cx:pt idx="807">-0.00085070180557700326</cx:pt>
          <cx:pt idx="808">0</cx:pt>
          <cx:pt idx="809">0</cx:pt>
          <cx:pt idx="810">0</cx:pt>
          <cx:pt idx="811">-0.024990529359596003</cx:pt>
          <cx:pt idx="812">-0.014059985500939565</cx:pt>
          <cx:pt idx="813">-0.019661044396924954</cx:pt>
          <cx:pt idx="814">-0.0081559129073678349</cx:pt>
          <cx:pt idx="815">-0.015589494991634201</cx:pt>
          <cx:pt idx="816">0.030043224484345821</cx:pt>
          <cx:pt idx="817">-0.035603943175112285</cx:pt>
          <cx:pt idx="818">0.043643289738219071</cx:pt>
          <cx:pt idx="819">0.021127546399144936</cx:pt>
          <cx:pt idx="820">0.07547587630843422</cx:pt>
          <cx:pt idx="821">0.086607418223417554</cx:pt>
          <cx:pt idx="822">-0.021715566873455661</cx:pt>
          <cx:pt idx="823">0.0067899166966425284</cx:pt>
          <cx:pt idx="824">-0.011342276638037774</cx:pt>
          <cx:pt idx="825">-0.012241927908543282</cx:pt>
          <cx:pt idx="826">-0.021790745511284459</cx:pt>
          <cx:pt idx="827">-0.00078709175708713275</cx:pt>
          <cx:pt idx="828">-0.056695343664618036</cx:pt>
          <cx:pt idx="829">0.012422520035959117</cx:pt>
          <cx:pt idx="830">0.05055227909698301</cx:pt>
          <cx:pt idx="831">-0.029378849677573093</cx:pt>
          <cx:pt idx="832">-0.029437939294134186</cx:pt>
          <cx:pt idx="833">0.020534602410664071</cx:pt>
          <cx:pt idx="834">0.039845908577506695</cx:pt>
          <cx:pt idx="835">-0.056239718309672782</cx:pt>
          <cx:pt idx="836">0.008230499068021313</cx:pt>
          <cx:pt idx="837">0.0081633106641447739</cx:pt>
          <cx:pt idx="838">-0.011447385856758086</cx:pt>
          <cx:pt idx="839">0.036338273458071058</cx:pt>
          <cx:pt idx="840">-0.0023818986756722893</cx:pt>
          <cx:pt idx="841">0</cx:pt>
          <cx:pt idx="842">0.022013467567516098</cx:pt>
          <cx:pt idx="843">-0.0015564205877014459</cx:pt>
          <cx:pt idx="844">-0.0031201273279486408</cx:pt>
          <cx:pt idx="845">0.01242251996568422</cx:pt>
          <cx:pt idx="846">-0.0054158739367169417</cx:pt>
          <cx:pt idx="847">0.016160413234951321</cx:pt>
          <cx:pt idx="848">0.044783602676981893</cx:pt>
          <cx:pt idx="849">-0.011747565402008497</cx:pt>
          <cx:pt idx="850">-0.017884232208726925</cx:pt>
          <cx:pt idx="851">-0.0090635062150465906</cx:pt>
          <cx:pt idx="852">0.035038992611736486</cx:pt>
          <cx:pt idx="853">0.039502442932286996</cx:pt>
          <cx:pt idx="854">-0.017762456312885089</cx:pt>
          <cx:pt idx="855">0</cx:pt>
          <cx:pt idx="856">0.01423511578417358</cx:pt>
          <cx:pt idx="857">0.0028228670752925566</cx:pt>
          <cx:pt idx="858">0.011212451083613129</cx:pt>
          <cx:pt idx="859">0.034249923067869226</cx:pt>
          <cx:pt idx="860">0.04798817515868592</cx:pt>
          <cx:pt idx="861">-0.04798817515868592</cx:pt>
          <cx:pt idx="862">0.0047027294952175502</cx:pt>
          <cx:pt idx="863">-0.034086462944580731</cx:pt>
          <cx:pt idx="864">0.0055325175551641514</cx:pt>
          <cx:pt idx="865">-0.0097020857413041561</cx:pt>
          <cx:pt idx="866">0</cx:pt>
          <cx:pt idx="867">-0.0069881486548997174</cx:pt>
          <cx:pt idx="868">0.0062915272225336771</cx:pt>
          <cx:pt idx="869">0.020007566294007351</cx:pt>
          <cx:pt idx="870">0.02028467115654653</cx:pt>
          <cx:pt idx="871">-0.0067159419094804385</cx:pt>
          <cx:pt idx="872">0.010723963334394959</cx:pt>
          <cx:pt idx="873">-0.00066688900488287572</cx:pt>
          <cx:pt idx="874">0.020469516286211409</cx:pt>
          <cx:pt idx="875">-0.013158084542597148</cx:pt>
          <cx:pt idx="876">0.011902931465138433</cx:pt>
          <cx:pt idx="877">-0.029204621370575001</cx:pt>
          <cx:pt idx="878">0.0075700588219813625</cx:pt>
          <cx:pt idx="879">0.028987536890617616</cx:pt>
          <cx:pt idx="880">0.0051151006848444425</cx:pt>
          <cx:pt idx="881">-0.034857069881911062</cx:pt>
          <cx:pt idx="882">-0.014443428602400665</cx:pt>
          <cx:pt idx="883">0.013688426698096556</cx:pt>
          <cx:pt idx="884">-0.017524258002461046</cx:pt>
          <cx:pt idx="885">0.018279259906765155</cx:pt>
          <cx:pt idx="886">-0.010622254694435007</cx:pt>
          <cx:pt idx="887">0.0083555366668228714</cx:pt>
          <cx:pt idx="888">0.0075358307262320956</cx:pt>
          <cx:pt idx="889">0.013423020293821253</cx:pt>
          <cx:pt idx="890">0.0291991546911885</cx:pt>
          <cx:pt idx="891">-0.012305620337974776</cx:pt>
          <cx:pt idx="892">-0.038609101243479493</cx:pt>
          <cx:pt idx="893">-0.024522301581717976</cx:pt>
          <cx:pt idx="894">0</cx:pt>
          <cx:pt idx="895">0.0084975405293179485</cx:pt>
          <cx:pt idx="896">0.011472401103896246</cx:pt>
          <cx:pt idx="897">-0.027444056389602345</cx:pt>
          <cx:pt idx="898">-0.015873349156290129</cx:pt>
          <cx:pt idx="899">0.0039920212695374602</cx:pt>
          <cx:pt idx="900">-0.011218066361277312</cx:pt>
          <cx:pt idx="901">-0.0040371471869709019</cx:pt>
          <cx:pt idx="902">-0.0048661896511728031</cx:pt>
          <cx:pt idx="903">0.012121360532344472</cx:pt>
          <cx:pt idx="904">0.011182225145539348</cx:pt>
          <cx:pt idx="905">-0.0031821824784628028</cx:pt>
          <cx:pt idx="906">-0.0047923414403068243</cx:pt>
          <cx:pt idx="907">-0.01046287210794139</cx:pt>
          <cx:pt idx="908">0.00080873437485173838</cx:pt>
          <cx:pt idx="909">0</cx:pt>
          <cx:pt idx="910">0.010454457903859016</cx:pt>
          <cx:pt idx="911">0.0087615056685725889</cx:pt>
          <cx:pt idx="912">0.011041121627607176</cx:pt>
          <cx:pt idx="913">0.0039138993211360606</cx:pt>
          <cx:pt idx="914">0.0077821404420550522</cx:pt>
          <cx:pt idx="915">0.0038684767779200158</cx:pt>
          <cx:pt idx="916">0.0038535693159902351</cx:pt>
          <cx:pt idx="917">-0.0038535693159902351</cx:pt>
          <cx:pt idx="918">0.0038535693159902351</cx:pt>
          <cx:pt idx="919">0.006134988567515709</cx:pt>
          <cx:pt idx="920">0.0083746207001706985</cx:pt>
          <cx:pt idx="921">-0.011437410230716427</cx:pt>
          <cx:pt idx="922">0.0091603693986646029</cx:pt>
          <cx:pt idx="923">0.025507759547212405</cx:pt>
          <cx:pt idx="924">0.03636764417087468</cx:pt>
          <cx:pt idx="925">0.0212022076506031</cx:pt>
          <cx:pt idx="926">0.038413502023751711</cx:pt>
          <cx:pt idx="927">-0.010825545504922651</cx:pt>
          <cx:pt idx="928">-0.017845360320010606</cx:pt>
          <cx:pt idx="929">0.015120562993825359</cx:pt>
          <cx:pt idx="930">-0.004101167744214429</cx:pt>
          <cx:pt idx="931">0.015630627435549993</cx:pt>
          <cx:pt idx="932">0.0053799726268062287</cx:pt>
          <cx:pt idx="933">0.0013404827744518677</cx:pt>
          <cx:pt idx="934">-0.01212952876527007</cx:pt>
          <cx:pt idx="935">0.013468217050866649</cx:pt>
          <cx:pt idx="936">0.061607809389490509</cx:pt>
          <cx:pt idx="937">0</cx:pt>
          <cx:pt idx="938">-0.0031496089028966168</cx:pt>
          <cx:pt idx="939">0.0087940265225734393</cx:pt>
          <cx:pt idx="940">0.004990652903558157</cx:pt>
          <cx:pt idx="941">-0.0037406527407974899</cx:pt>
          <cx:pt idx="942">0.0024953225674013702</cx:pt>
          <cx:pt idx="943">0.014842573037928908</cx:pt>
          <cx:pt idx="944">-0.0061576549244097833</cx:pt>
          <cx:pt idx="945">0.036389703399905216</cx:pt>
          <cx:pt idx="946">-0.016817213157412692</cx:pt>
          <cx:pt idx="947">-0.01648892319850459</cx:pt>
          <cx:pt idx="948">0</cx:pt>
          <cx:pt idx="949">0.0085837436913913656</cx:pt>
          <cx:pt idx="950">-0.0024449889930666657</cx:pt>
          <cx:pt idx="951">-0.0012247398958957767</cx:pt>
          <cx:pt idx="952">0.0036697288889624424</cx:pt>
          <cx:pt idx="953">-0.016000341346440905</cx:pt>
          <cx:pt idx="954">0.014167160264780154</cx:pt>
          <cx:pt idx="955">-0.013547005206145268</cx:pt>
          <cx:pt idx="956">0.0086420290938291622</cx:pt>
          <cx:pt idx="957">0.011002555980434536</cx:pt>
          <cx:pt idx="958">0.0030349036951538011</cx:pt>
          <cx:pt idx="959">0.015037877364540542</cx:pt>
          <cx:pt idx="960">0.0029806281381379307</cx:pt>
          <cx:pt idx="961">-0.013181736702064573</cx:pt>
          <cx:pt idx="962">-0.0072639544582249194</cx:pt>
          <cx:pt idx="963">-0.01653942755937976</cx:pt>
          <cx:pt idx="964">-0.018074658463357984</cx:pt>
          <cx:pt idx="965">0</cx:pt>
          <cx:pt idx="966">0.014981553615616594</cx:pt>
          <cx:pt idx="967">-0.0055918132657777342</cx:pt>
          <cx:pt idx="968">0.0086849181135191245</cx:pt>
          <cx:pt idx="969">-0.0093081652511757262</cx:pt>
          <cx:pt idx="970">0.028274778468166506</cx:pt>
          <cx:pt idx="971">-0.015267472130788384</cx:pt>
          <cx:pt idx="972">0.0030721990369704244</cx:pt>
          <cx:pt idx="973">0</cx:pt>
          <cx:pt idx="974">-0.018576385572935727</cx:pt>
          <cx:pt idx="975">0.016119381879883488</cx:pt>
          <cx:pt idx="976">-0.0061690510267151666</cx:pt>
          <cx:pt idx="977">0.0043223284335502932</cx:pt>
          <cx:pt idx="978">-0.011152531950474831</cx:pt>
          <cx:pt idx="979">0.01238405919972152</cx:pt>
          <cx:pt idx="980">-0.011761200257130788</cx:pt>
          <cx:pt idx="981">0.011761200257130788</cx:pt>
          <cx:pt idx="982">-0.0061728591070808747</cx:pt>
          <cx:pt idx="983">0.0067880544509990592</cx:pt>
          <cx:pt idx="984">-0.0018467225931648734</cx:pt>
          <cx:pt idx="985">-0.014272659286718614</cx:pt>
          <cx:pt idx="986">0.0056092387645105823</cx:pt>
          <cx:pt idx="987">-0.0018662524856760676</cx:pt>
          <cx:pt idx="988">-0.0037429862788345147</cx:pt>
        </cx:lvl>
      </cx:numDim>
    </cx:data>
    <cx:data id="4">
      <cx:numDim type="val">
        <cx:f>Retornos!$F$2:$F$1044</cx:f>
        <cx:lvl ptCount="1043" formatCode="0.000000">
          <cx:pt idx="1">0</cx:pt>
          <cx:pt idx="2">0.03661976933109834</cx:pt>
          <cx:pt idx="3">-0.025317808013730847</cx:pt>
          <cx:pt idx="4">-0.052643733471497089</cx:pt>
          <cx:pt idx="5">0.052643733471497089</cx:pt>
          <cx:pt idx="6">0</cx:pt>
          <cx:pt idx="7">0</cx:pt>
          <cx:pt idx="8">0</cx:pt>
          <cx:pt idx="9">0</cx:pt>
          <cx:pt idx="10">0</cx:pt>
          <cx:pt idx="11">-0.025975486396481617</cx:pt>
          <cx:pt idx="12">0.051293294410212464</cx:pt>
          <cx:pt idx="13">0</cx:pt>
          <cx:pt idx="14">0</cx:pt>
          <cx:pt idx="15">0</cx:pt>
          <cx:pt idx="16">0</cx:pt>
          <cx:pt idx="17">0</cx:pt>
          <cx:pt idx="18">0</cx:pt>
          <cx:pt idx="19">0</cx:pt>
          <cx:pt idx="20">0</cx:pt>
          <cx:pt idx="21">0</cx:pt>
          <cx:pt idx="22">0</cx:pt>
          <cx:pt idx="23">0.024692612583370188</cx:pt>
          <cx:pt idx="24">-0.024692612583370188</cx:pt>
          <cx:pt idx="25">-0.025317808013730847</cx:pt>
          <cx:pt idx="26">0</cx:pt>
          <cx:pt idx="27">0</cx:pt>
          <cx:pt idx="28">0</cx:pt>
          <cx:pt idx="29">0.025317808013730847</cx:pt>
          <cx:pt idx="30">-0.051293294410212464</cx:pt>
          <cx:pt idx="31">0</cx:pt>
          <cx:pt idx="32">0</cx:pt>
          <cx:pt idx="33">-0.054067221255587494</cx:pt>
          <cx:pt idx="34">0.027398974180572022</cx:pt>
          <cx:pt idx="35">0</cx:pt>
          <cx:pt idx="36">0</cx:pt>
          <cx:pt idx="37">0</cx:pt>
          <cx:pt idx="38">0</cx:pt>
          <cx:pt idx="39">-0.027398974180572022</cx:pt>
          <cx:pt idx="40">0</cx:pt>
          <cx:pt idx="41">0.027398974180572022</cx:pt>
          <cx:pt idx="42">0</cx:pt>
          <cx:pt idx="43">-0.027398974180572022</cx:pt>
          <cx:pt idx="44">0</cx:pt>
          <cx:pt idx="45">0.027398974180572022</cx:pt>
          <cx:pt idx="46">-0.027398974180572022</cx:pt>
          <cx:pt idx="47">0.027398974180572022</cx:pt>
          <cx:pt idx="48">-0.027398974180572022</cx:pt>
          <cx:pt idx="49">0</cx:pt>
          <cx:pt idx="50">0</cx:pt>
          <cx:pt idx="51">0</cx:pt>
          <cx:pt idx="52">0</cx:pt>
          <cx:pt idx="53">0</cx:pt>
          <cx:pt idx="54">0</cx:pt>
          <cx:pt idx="55">0</cx:pt>
          <cx:pt idx="56">0.027398974180572022</cx:pt>
          <cx:pt idx="57">0</cx:pt>
          <cx:pt idx="58">-0.027398974180572022</cx:pt>
          <cx:pt idx="59">0.027398974180572022</cx:pt>
          <cx:pt idx="60">0</cx:pt>
          <cx:pt idx="61">-0.027398974180572022</cx:pt>
          <cx:pt idx="62">0</cx:pt>
          <cx:pt idx="63">0</cx:pt>
          <cx:pt idx="64">0</cx:pt>
          <cx:pt idx="65">0</cx:pt>
          <cx:pt idx="66">0</cx:pt>
          <cx:pt idx="67">0</cx:pt>
          <cx:pt idx="68">0</cx:pt>
          <cx:pt idx="69">0</cx:pt>
          <cx:pt idx="70">0</cx:pt>
          <cx:pt idx="71">0.027398974180572022</cx:pt>
          <cx:pt idx="72">0.026668247075015472</cx:pt>
          <cx:pt idx="73">-0.026668247075015472</cx:pt>
          <cx:pt idx="74">0.052643733471497089</cx:pt>
          <cx:pt idx="75">-0.052643733471497089</cx:pt>
          <cx:pt idx="76">0</cx:pt>
          <cx:pt idx="77">0</cx:pt>
          <cx:pt idx="78">-0.027398974180572022</cx:pt>
          <cx:pt idx="79">0.027398974180572022</cx:pt>
          <cx:pt idx="80">0</cx:pt>
          <cx:pt idx="81">0</cx:pt>
          <cx:pt idx="82">0</cx:pt>
          <cx:pt idx="83">0</cx:pt>
          <cx:pt idx="84">-0.027398974180572022</cx:pt>
          <cx:pt idx="85">0.027398974180572022</cx:pt>
          <cx:pt idx="86">-0.027398974180572022</cx:pt>
          <cx:pt idx="87">0.027398974180572022</cx:pt>
          <cx:pt idx="88">0</cx:pt>
          <cx:pt idx="89">-0.027398974180572022</cx:pt>
          <cx:pt idx="90">0</cx:pt>
          <cx:pt idx="91">0</cx:pt>
          <cx:pt idx="92">0</cx:pt>
          <cx:pt idx="93">0</cx:pt>
          <cx:pt idx="94">0</cx:pt>
          <cx:pt idx="95">0</cx:pt>
          <cx:pt idx="96">0</cx:pt>
          <cx:pt idx="97">0</cx:pt>
          <cx:pt idx="98">0</cx:pt>
          <cx:pt idx="99">0</cx:pt>
          <cx:pt idx="100">0</cx:pt>
          <cx:pt idx="101">0</cx:pt>
          <cx:pt idx="102">0.027398974180572022</cx:pt>
          <cx:pt idx="103">0</cx:pt>
          <cx:pt idx="104">0</cx:pt>
          <cx:pt idx="105">0</cx:pt>
          <cx:pt idx="106">0</cx:pt>
          <cx:pt idx="107">0</cx:pt>
          <cx:pt idx="108">0</cx:pt>
          <cx:pt idx="109">0</cx:pt>
          <cx:pt idx="110">0</cx:pt>
          <cx:pt idx="111">0</cx:pt>
          <cx:pt idx="112">0</cx:pt>
          <cx:pt idx="113">0</cx:pt>
          <cx:pt idx="114">0</cx:pt>
          <cx:pt idx="115">0</cx:pt>
          <cx:pt idx="116">0</cx:pt>
          <cx:pt idx="117">0</cx:pt>
          <cx:pt idx="118">0</cx:pt>
          <cx:pt idx="119">0.027398974180572022</cx:pt>
          <cx:pt idx="120">0</cx:pt>
          <cx:pt idx="121">0</cx:pt>
          <cx:pt idx="122">0</cx:pt>
          <cx:pt idx="123">0</cx:pt>
          <cx:pt idx="124">0.026668247075015472</cx:pt>
          <cx:pt idx="125">0</cx:pt>
          <cx:pt idx="126">-0.026668247075015472</cx:pt>
          <cx:pt idx="127">-0.021072924521079894</cx:pt>
          <cx:pt idx="128">0.028987536884571341</cx:pt>
          <cx:pt idx="129">-0.028987536884571341</cx:pt>
          <cx:pt idx="130">0</cx:pt>
          <cx:pt idx="131">0.028987536884571341</cx:pt>
          <cx:pt idx="132">-0.028987536884571341</cx:pt>
          <cx:pt idx="133">0.028987536884571341</cx:pt>
          <cx:pt idx="134">0</cx:pt>
          <cx:pt idx="135">0</cx:pt>
          <cx:pt idx="136">-0.028987536884571341</cx:pt>
          <cx:pt idx="137">0.028987536884571341</cx:pt>
          <cx:pt idx="138">0</cx:pt>
          <cx:pt idx="139">0.028170876977386516</cx:pt>
          <cx:pt idx="140">-0.057158413861957857</cx:pt>
          <cx:pt idx="141">0.028987536884571341</cx:pt>
          <cx:pt idx="142">-0.028987536884571341</cx:pt>
          <cx:pt idx="143">0.057158413861957857</cx:pt>
          <cx:pt idx="144">0</cx:pt>
          <cx:pt idx="145">0</cx:pt>
          <cx:pt idx="146">-0.057158413861957857</cx:pt>
          <cx:pt idx="147">0</cx:pt>
          <cx:pt idx="148">0</cx:pt>
          <cx:pt idx="149">0</cx:pt>
          <cx:pt idx="150">0.028987536884571341</cx:pt>
          <cx:pt idx="151">-0.028987536884571341</cx:pt>
          <cx:pt idx="152">0</cx:pt>
          <cx:pt idx="153">0.028987536884571341</cx:pt>
          <cx:pt idx="154">0</cx:pt>
          <cx:pt idx="155">-0.028987536884571341</cx:pt>
          <cx:pt idx="156">0</cx:pt>
          <cx:pt idx="157">0</cx:pt>
          <cx:pt idx="158">-0.029852963120868825</cx:pt>
          <cx:pt idx="159">0</cx:pt>
          <cx:pt idx="160">0.029852963120868825</cx:pt>
          <cx:pt idx="161">0</cx:pt>
          <cx:pt idx="162">0</cx:pt>
          <cx:pt idx="163">0</cx:pt>
          <cx:pt idx="164">-0.029852963120868825</cx:pt>
          <cx:pt idx="165">0</cx:pt>
          <cx:pt idx="166">0</cx:pt>
          <cx:pt idx="167">0</cx:pt>
          <cx:pt idx="168">0</cx:pt>
          <cx:pt idx="169">0</cx:pt>
          <cx:pt idx="170">0</cx:pt>
          <cx:pt idx="171">0</cx:pt>
          <cx:pt idx="172">-0.030771658678233837</cx:pt>
          <cx:pt idx="173">0</cx:pt>
          <cx:pt idx="174">0</cx:pt>
          <cx:pt idx="175">0</cx:pt>
          <cx:pt idx="176">-0.031748698326800717</cx:pt>
          <cx:pt idx="177">0.062520357005034555</cx:pt>
          <cx:pt idx="178">0.029852963120868825</cx:pt>
          <cx:pt idx="179">0</cx:pt>
          <cx:pt idx="180">0</cx:pt>
          <cx:pt idx="181">-0.029852963120868825</cx:pt>
          <cx:pt idx="182">0</cx:pt>
          <cx:pt idx="183">0</cx:pt>
          <cx:pt idx="184">-0.062520357005034555</cx:pt>
          <cx:pt idx="185">0.031748698326800717</cx:pt>
          <cx:pt idx="186">0.030771658678233837</cx:pt>
          <cx:pt idx="187">0</cx:pt>
          <cx:pt idx="188">0</cx:pt>
          <cx:pt idx="189">0</cx:pt>
          <cx:pt idx="190">0</cx:pt>
          <cx:pt idx="191">0.029852963120868825</cx:pt>
          <cx:pt idx="192">0</cx:pt>
          <cx:pt idx="193">0</cx:pt>
          <cx:pt idx="194">0</cx:pt>
          <cx:pt idx="195">0</cx:pt>
          <cx:pt idx="196">0</cx:pt>
          <cx:pt idx="197">0</cx:pt>
          <cx:pt idx="198">-0.029852963120868825</cx:pt>
          <cx:pt idx="199">0.029852963120868825</cx:pt>
          <cx:pt idx="200">0</cx:pt>
          <cx:pt idx="201">-0.029852963120868825</cx:pt>
          <cx:pt idx="202">0</cx:pt>
          <cx:pt idx="203">0</cx:pt>
          <cx:pt idx="204">0</cx:pt>
          <cx:pt idx="205">0</cx:pt>
          <cx:pt idx="206">0</cx:pt>
          <cx:pt idx="207">0</cx:pt>
          <cx:pt idx="208">-0.029852963120868825</cx:pt>
          <cx:pt idx="209">0.029852963120868825</cx:pt>
          <cx:pt idx="210">0</cx:pt>
          <cx:pt idx="211">0</cx:pt>
          <cx:pt idx="212">0</cx:pt>
          <cx:pt idx="213">-0.029852963120868825</cx:pt>
          <cx:pt idx="214">-0.030771658678233837</cx:pt>
          <cx:pt idx="215">0.030771658678233837</cx:pt>
          <cx:pt idx="216">0</cx:pt>
          <cx:pt idx="217">-0.030771658678233837</cx:pt>
          <cx:pt idx="218">0.030771658678233837</cx:pt>
          <cx:pt idx="219">-0.030771658678233837</cx:pt>
          <cx:pt idx="220">0</cx:pt>
          <cx:pt idx="221">0</cx:pt>
          <cx:pt idx="222">0</cx:pt>
          <cx:pt idx="223">0.030771658678233837</cx:pt>
          <cx:pt idx="224">0</cx:pt>
          <cx:pt idx="225">0</cx:pt>
          <cx:pt idx="226">-0.030771658678233837</cx:pt>
          <cx:pt idx="227">0</cx:pt>
          <cx:pt idx="228">0.030771658678233837</cx:pt>
          <cx:pt idx="229">0</cx:pt>
          <cx:pt idx="230">0</cx:pt>
          <cx:pt idx="231">0</cx:pt>
          <cx:pt idx="232">-0.030771658678233837</cx:pt>
          <cx:pt idx="233">0</cx:pt>
          <cx:pt idx="234">0.030771658678233837</cx:pt>
          <cx:pt idx="235">-0.030771658678233837</cx:pt>
          <cx:pt idx="236">0.030771658678233837</cx:pt>
          <cx:pt idx="237">-0.030771658678233837</cx:pt>
          <cx:pt idx="238">0</cx:pt>
          <cx:pt idx="239">0</cx:pt>
          <cx:pt idx="240">0</cx:pt>
          <cx:pt idx="241">0.060624621799102663</cx:pt>
          <cx:pt idx="242">-0.029852963120868825</cx:pt>
          <cx:pt idx="243">-0.030771658678233837</cx:pt>
          <cx:pt idx="244">0</cx:pt>
          <cx:pt idx="245">0.030771658678233837</cx:pt>
          <cx:pt idx="246">-0.030771658678233837</cx:pt>
          <cx:pt idx="247">0</cx:pt>
          <cx:pt idx="248">0.030771658678233837</cx:pt>
          <cx:pt idx="249">0</cx:pt>
          <cx:pt idx="250">-0.030771658678233837</cx:pt>
          <cx:pt idx="251">0</cx:pt>
          <cx:pt idx="252">0</cx:pt>
          <cx:pt idx="253">0.030771658678233837</cx:pt>
          <cx:pt idx="254">0</cx:pt>
          <cx:pt idx="255">-0.030771658678233837</cx:pt>
          <cx:pt idx="256">0.030771658678233837</cx:pt>
          <cx:pt idx="257">0</cx:pt>
          <cx:pt idx="258">-0.030771658678233837</cx:pt>
          <cx:pt idx="259">0.030771658678233837</cx:pt>
          <cx:pt idx="260">0</cx:pt>
          <cx:pt idx="261">0.029852963120868825</cx:pt>
          <cx:pt idx="262">0</cx:pt>
          <cx:pt idx="263">0</cx:pt>
          <cx:pt idx="264">0.030771658678233837</cx:pt>
          <cx:pt idx="265">0</cx:pt>
          <cx:pt idx="266">0</cx:pt>
          <cx:pt idx="267">-0.030771658678233837</cx:pt>
          <cx:pt idx="268">0.030771658678233837</cx:pt>
          <cx:pt idx="269">0.029852963120868825</cx:pt>
          <cx:pt idx="270">-0.029852963120868825</cx:pt>
          <cx:pt idx="271">0</cx:pt>
          <cx:pt idx="272">-0.030771658678233837</cx:pt>
          <cx:pt idx="273">0.030771658678233837</cx:pt>
          <cx:pt idx="274">0</cx:pt>
          <cx:pt idx="275">-0.030771658678233837</cx:pt>
          <cx:pt idx="276">0</cx:pt>
          <cx:pt idx="277">0</cx:pt>
          <cx:pt idx="278">0</cx:pt>
          <cx:pt idx="279">0.030771658678233837</cx:pt>
          <cx:pt idx="280">0</cx:pt>
          <cx:pt idx="281">0</cx:pt>
          <cx:pt idx="282">0</cx:pt>
          <cx:pt idx="283">0</cx:pt>
          <cx:pt idx="284">0</cx:pt>
          <cx:pt idx="285">0</cx:pt>
          <cx:pt idx="286">0</cx:pt>
          <cx:pt idx="287">0</cx:pt>
          <cx:pt idx="288">-0.031748698326800717</cx:pt>
          <cx:pt idx="289">0.031748698326800717</cx:pt>
          <cx:pt idx="290">-0.031748698326800717</cx:pt>
          <cx:pt idx="291">0.031748698326800717</cx:pt>
          <cx:pt idx="292">0</cx:pt>
          <cx:pt idx="293">-0.031748698326800717</cx:pt>
          <cx:pt idx="294">0</cx:pt>
          <cx:pt idx="295">0</cx:pt>
          <cx:pt idx="296">0.031748698326800717</cx:pt>
          <cx:pt idx="297">0</cx:pt>
          <cx:pt idx="298">-0.031748698326800717</cx:pt>
          <cx:pt idx="299">0.031748698326800717</cx:pt>
          <cx:pt idx="300">0</cx:pt>
          <cx:pt idx="301">0</cx:pt>
          <cx:pt idx="302">0</cx:pt>
          <cx:pt idx="303">0</cx:pt>
          <cx:pt idx="304">0</cx:pt>
          <cx:pt idx="305">0</cx:pt>
          <cx:pt idx="306">0</cx:pt>
          <cx:pt idx="307">0</cx:pt>
          <cx:pt idx="308">-0.030771658678233837</cx:pt>
          <cx:pt idx="309">0</cx:pt>
          <cx:pt idx="310">0</cx:pt>
          <cx:pt idx="311">0</cx:pt>
          <cx:pt idx="312">0</cx:pt>
          <cx:pt idx="313">0</cx:pt>
          <cx:pt idx="314">0</cx:pt>
          <cx:pt idx="315">0</cx:pt>
          <cx:pt idx="316">0.062520357005034555</cx:pt>
          <cx:pt idx="317">0</cx:pt>
          <cx:pt idx="318">0</cx:pt>
          <cx:pt idx="319">0</cx:pt>
          <cx:pt idx="320">0</cx:pt>
          <cx:pt idx="321">-0.031748698326800717</cx:pt>
          <cx:pt idx="322">0</cx:pt>
          <cx:pt idx="323">0</cx:pt>
          <cx:pt idx="324">0</cx:pt>
          <cx:pt idx="325">0</cx:pt>
          <cx:pt idx="326">0</cx:pt>
          <cx:pt idx="327">0</cx:pt>
          <cx:pt idx="328">0</cx:pt>
          <cx:pt idx="329">0</cx:pt>
          <cx:pt idx="330">-0.032789822836026161</cx:pt>
          <cx:pt idx="331">0.032789822836026161</cx:pt>
          <cx:pt idx="332">0</cx:pt>
          <cx:pt idx="333">0</cx:pt>
          <cx:pt idx="334">-0.032789822836026161</cx:pt>
          <cx:pt idx="335">0.032789822836026161</cx:pt>
          <cx:pt idx="336">-0.032789822836026161</cx:pt>
          <cx:pt idx="337">0</cx:pt>
          <cx:pt idx="338">0</cx:pt>
          <cx:pt idx="339">0.032789822836026161</cx:pt>
          <cx:pt idx="340">0</cx:pt>
          <cx:pt idx="341">-0.032789822836026161</cx:pt>
          <cx:pt idx="342">0</cx:pt>
          <cx:pt idx="343">0</cx:pt>
          <cx:pt idx="344">0</cx:pt>
          <cx:pt idx="345">0</cx:pt>
          <cx:pt idx="346">0</cx:pt>
          <cx:pt idx="347">0</cx:pt>
          <cx:pt idx="348">0.032789822836026161</cx:pt>
          <cx:pt idx="349">0</cx:pt>
          <cx:pt idx="350">-0.032789822836026161</cx:pt>
          <cx:pt idx="351">0.032789822836026161</cx:pt>
          <cx:pt idx="352">-0.032789822836026161</cx:pt>
          <cx:pt idx="353">0</cx:pt>
          <cx:pt idx="354">0</cx:pt>
          <cx:pt idx="355">0</cx:pt>
          <cx:pt idx="356">0</cx:pt>
          <cx:pt idx="357">0</cx:pt>
          <cx:pt idx="358">0</cx:pt>
          <cx:pt idx="359">0</cx:pt>
          <cx:pt idx="360">0</cx:pt>
          <cx:pt idx="361">0</cx:pt>
          <cx:pt idx="362">0</cx:pt>
          <cx:pt idx="363">0.033901551643168215</cx:pt>
          <cx:pt idx="364">0</cx:pt>
          <cx:pt idx="365">0.032789822836026161</cx:pt>
          <cx:pt idx="366">0.062520357005034555</cx:pt>
          <cx:pt idx="367">0</cx:pt>
          <cx:pt idx="368">-0.062520357005034555</cx:pt>
          <cx:pt idx="369">0</cx:pt>
          <cx:pt idx="370">0.031748698326800717</cx:pt>
          <cx:pt idx="371">0</cx:pt>
          <cx:pt idx="372">-0.031748698326800717</cx:pt>
          <cx:pt idx="373">0.055775064464994806</cx:pt>
          <cx:pt idx="374">0.031748698312011658</cx:pt>
          <cx:pt idx="375">0</cx:pt>
          <cx:pt idx="376">0</cx:pt>
          <cx:pt idx="377">0</cx:pt>
          <cx:pt idx="378">0</cx:pt>
          <cx:pt idx="379">0</cx:pt>
          <cx:pt idx="380">0</cx:pt>
          <cx:pt idx="381">0</cx:pt>
          <cx:pt idx="382">0</cx:pt>
          <cx:pt idx="383">-0.032789822820251224</cx:pt>
          <cx:pt idx="384">-0.033901551672752994</cx:pt>
          <cx:pt idx="385">0.033901551672752994</cx:pt>
          <cx:pt idx="386">0.032789822820251224</cx:pt>
          <cx:pt idx="387">-0.032789822820251224</cx:pt>
          <cx:pt idx="388">0</cx:pt>
          <cx:pt idx="389">-0.033901551672752994</cx:pt>
          <cx:pt idx="390">0.033901551672752994</cx:pt>
          <cx:pt idx="391">0</cx:pt>
          <cx:pt idx="392">0</cx:pt>
          <cx:pt idx="393">0</cx:pt>
          <cx:pt idx="394">0</cx:pt>
          <cx:pt idx="395">-0.033901551672752994</cx:pt>
          <cx:pt idx="396">0</cx:pt>
          <cx:pt idx="397">0</cx:pt>
          <cx:pt idx="398">0</cx:pt>
          <cx:pt idx="399">0</cx:pt>
          <cx:pt idx="400">0</cx:pt>
          <cx:pt idx="401">0</cx:pt>
          <cx:pt idx="402">0</cx:pt>
          <cx:pt idx="403">0</cx:pt>
          <cx:pt idx="404">0</cx:pt>
          <cx:pt idx="405">0</cx:pt>
          <cx:pt idx="406">0.033901551672752994</cx:pt>
          <cx:pt idx="407">0</cx:pt>
          <cx:pt idx="408">0</cx:pt>
          <cx:pt idx="409">0</cx:pt>
          <cx:pt idx="410">0</cx:pt>
          <cx:pt idx="411">0</cx:pt>
          <cx:pt idx="412">0.033901551672752994</cx:pt>
          <cx:pt idx="413">-0.033901551672752994</cx:pt>
          <cx:pt idx="414">0.033901551672752994</cx:pt>
          <cx:pt idx="415">0</cx:pt>
          <cx:pt idx="416">0</cx:pt>
          <cx:pt idx="417">0</cx:pt>
          <cx:pt idx="418">0.033901551672752994</cx:pt>
          <cx:pt idx="419">0</cx:pt>
          <cx:pt idx="420">0</cx:pt>
          <cx:pt idx="421">0</cx:pt>
          <cx:pt idx="422">-0.033901551672752994</cx:pt>
          <cx:pt idx="423">0</cx:pt>
          <cx:pt idx="424">0</cx:pt>
          <cx:pt idx="425">0</cx:pt>
          <cx:pt idx="426">0.033901551672752994</cx:pt>
          <cx:pt idx="427">-0.033901551672752994</cx:pt>
          <cx:pt idx="428">0.033901551672752994</cx:pt>
          <cx:pt idx="429">0</cx:pt>
          <cx:pt idx="430">0</cx:pt>
          <cx:pt idx="431">-0.033901551672752994</cx:pt>
          <cx:pt idx="432">0.033901551672752994</cx:pt>
          <cx:pt idx="433">-0.033901551672752994</cx:pt>
          <cx:pt idx="434">0</cx:pt>
          <cx:pt idx="435">0</cx:pt>
          <cx:pt idx="436">0</cx:pt>
          <cx:pt idx="437">0</cx:pt>
          <cx:pt idx="438">0</cx:pt>
          <cx:pt idx="439">0</cx:pt>
          <cx:pt idx="440">0</cx:pt>
          <cx:pt idx="441">0</cx:pt>
          <cx:pt idx="442">0</cx:pt>
          <cx:pt idx="443">0</cx:pt>
          <cx:pt idx="444">0</cx:pt>
          <cx:pt idx="445">0.033901551672752994</cx:pt>
          <cx:pt idx="446">0</cx:pt>
          <cx:pt idx="447">-0.033901551672752994</cx:pt>
          <cx:pt idx="448">0</cx:pt>
          <cx:pt idx="449">0</cx:pt>
          <cx:pt idx="450">0</cx:pt>
          <cx:pt idx="451">0</cx:pt>
          <cx:pt idx="452">0</cx:pt>
          <cx:pt idx="453">0</cx:pt>
          <cx:pt idx="454">0.033901551672752994</cx:pt>
          <cx:pt idx="455">-0.033901551672752994</cx:pt>
          <cx:pt idx="456">0</cx:pt>
          <cx:pt idx="457">0</cx:pt>
          <cx:pt idx="458">-0.033901551672752994</cx:pt>
          <cx:pt idx="459">0</cx:pt>
          <cx:pt idx="460">0</cx:pt>
          <cx:pt idx="461">0</cx:pt>
          <cx:pt idx="462">0</cx:pt>
          <cx:pt idx="463">0.033901551672752994</cx:pt>
          <cx:pt idx="464">0</cx:pt>
          <cx:pt idx="465">-0.033901551672752994</cx:pt>
          <cx:pt idx="466">0</cx:pt>
          <cx:pt idx="467">0</cx:pt>
          <cx:pt idx="468">-0.033901551672752994</cx:pt>
          <cx:pt idx="469">0.033901551672752994</cx:pt>
          <cx:pt idx="470">0</cx:pt>
          <cx:pt idx="471">-0.033901551672752994</cx:pt>
          <cx:pt idx="472">0.033901551672752994</cx:pt>
          <cx:pt idx="473">-0.033901551672752994</cx:pt>
          <cx:pt idx="474">0.12921173146935727</cx:pt>
          <cx:pt idx="475">-0.095310179796604277</cx:pt>
          <cx:pt idx="476">0</cx:pt>
          <cx:pt idx="477">-0.033901551672752994</cx:pt>
          <cx:pt idx="478">0</cx:pt>
          <cx:pt idx="479">0</cx:pt>
          <cx:pt idx="480">0</cx:pt>
          <cx:pt idx="481">0</cx:pt>
          <cx:pt idx="482">0</cx:pt>
          <cx:pt idx="483">0</cx:pt>
          <cx:pt idx="484">-0.035091319808132404</cx:pt>
          <cx:pt idx="485">0.068992871480885398</cx:pt>
          <cx:pt idx="486">0</cx:pt>
          <cx:pt idx="487">-0.033901551672752994</cx:pt>
          <cx:pt idx="488">0</cx:pt>
          <cx:pt idx="489">0</cx:pt>
          <cx:pt idx="490">0.033901551672752994</cx:pt>
          <cx:pt idx="491">-0.068992871480885398</cx:pt>
          <cx:pt idx="492">0</cx:pt>
          <cx:pt idx="493">0</cx:pt>
          <cx:pt idx="494">0.035091319808132404</cx:pt>
          <cx:pt idx="495">-0.035091319808132404</cx:pt>
          <cx:pt idx="496">0.035091319808132404</cx:pt>
          <cx:pt idx="497">0</cx:pt>
          <cx:pt idx="498">-0.035091319808132404</cx:pt>
          <cx:pt idx="499">0.035091319808132404</cx:pt>
          <cx:pt idx="500">-0.035091319808132404</cx:pt>
          <cx:pt idx="501">0</cx:pt>
          <cx:pt idx="502">0.035091319808132404</cx:pt>
          <cx:pt idx="503">-0.035091319808132404</cx:pt>
          <cx:pt idx="504">0</cx:pt>
          <cx:pt idx="505">0</cx:pt>
          <cx:pt idx="506">0</cx:pt>
          <cx:pt idx="507">0.035091319808132404</cx:pt>
          <cx:pt idx="508">-0.035091319808132404</cx:pt>
          <cx:pt idx="509">0</cx:pt>
          <cx:pt idx="510">0</cx:pt>
          <cx:pt idx="511">-0.036367644167504931</cx:pt>
          <cx:pt idx="512">-0.023381498284947622</cx:pt>
          <cx:pt idx="513">0.03774032798463578</cx:pt>
          <cx:pt idx="514">-0.076961041139848696</cx:pt>
          <cx:pt idx="515">0.039220713155212916</cx:pt>
          <cx:pt idx="516">0.074107972157171798</cx:pt>
          <cx:pt idx="517">0</cx:pt>
          <cx:pt idx="518">-0.036367644172536018</cx:pt>
          <cx:pt idx="519">0.036367644172536018</cx:pt>
          <cx:pt idx="520">0</cx:pt>
          <cx:pt idx="521">0</cx:pt>
          <cx:pt idx="522">0</cx:pt>
          <cx:pt idx="523">0</cx:pt>
          <cx:pt idx="524">0</cx:pt>
          <cx:pt idx="525">-0.03774032798463578</cx:pt>
          <cx:pt idx="526">0.03774032798463578</cx:pt>
          <cx:pt idx="527">0</cx:pt>
          <cx:pt idx="528">-0.03774032798463578</cx:pt>
          <cx:pt idx="529">0</cx:pt>
          <cx:pt idx="530">0</cx:pt>
          <cx:pt idx="531">0.03774032798463578</cx:pt>
          <cx:pt idx="532">0</cx:pt>
          <cx:pt idx="533">0</cx:pt>
          <cx:pt idx="534">0</cx:pt>
          <cx:pt idx="535">0</cx:pt>
          <cx:pt idx="536">0</cx:pt>
          <cx:pt idx="537">0</cx:pt>
          <cx:pt idx="538">0</cx:pt>
          <cx:pt idx="539">0.03774032798463578</cx:pt>
          <cx:pt idx="540">-0.03774032798463578</cx:pt>
          <cx:pt idx="541">0.03774032798463578</cx:pt>
          <cx:pt idx="542">-0.03774032798463578</cx:pt>
          <cx:pt idx="543">0</cx:pt>
          <cx:pt idx="544">0</cx:pt>
          <cx:pt idx="545">0.03774032798463578</cx:pt>
          <cx:pt idx="546">-0.076961041139848696</cx:pt>
          <cx:pt idx="547">0</cx:pt>
          <cx:pt idx="548">0</cx:pt>
          <cx:pt idx="549">0.039220713155212916</cx:pt>
          <cx:pt idx="550">0</cx:pt>
          <cx:pt idx="551">0</cx:pt>
          <cx:pt idx="552">0</cx:pt>
          <cx:pt idx="553">-0.039220713155212916</cx:pt>
          <cx:pt idx="554">0.039220713155212916</cx:pt>
          <cx:pt idx="555">-0.039220713155212916</cx:pt>
          <cx:pt idx="556">0</cx:pt>
          <cx:pt idx="557">0</cx:pt>
          <cx:pt idx="558">-0.040821994522348248</cx:pt>
          <cx:pt idx="559">0.040821994522348248</cx:pt>
          <cx:pt idx="560">0</cx:pt>
          <cx:pt idx="561">0</cx:pt>
          <cx:pt idx="562">0</cx:pt>
          <cx:pt idx="563">0</cx:pt>
          <cx:pt idx="564">0</cx:pt>
          <cx:pt idx="565">0</cx:pt>
          <cx:pt idx="566">0</cx:pt>
          <cx:pt idx="567">0</cx:pt>
          <cx:pt idx="568">0</cx:pt>
          <cx:pt idx="569">0</cx:pt>
          <cx:pt idx="570">0</cx:pt>
          <cx:pt idx="571">0</cx:pt>
          <cx:pt idx="572">0</cx:pt>
          <cx:pt idx="573">0</cx:pt>
          <cx:pt idx="574">0</cx:pt>
          <cx:pt idx="575">0.040821994522348248</cx:pt>
          <cx:pt idx="576">-0.040821994522348248</cx:pt>
          <cx:pt idx="577">0</cx:pt>
          <cx:pt idx="578">0</cx:pt>
          <cx:pt idx="579">0</cx:pt>
          <cx:pt idx="580">0</cx:pt>
          <cx:pt idx="581">0</cx:pt>
          <cx:pt idx="582">0.042559614421070702</cx:pt>
          <cx:pt idx="583">0</cx:pt>
          <cx:pt idx="584">0</cx:pt>
          <cx:pt idx="585">0</cx:pt>
          <cx:pt idx="586">0.040821994522348248</cx:pt>
          <cx:pt idx="587">0</cx:pt>
          <cx:pt idx="588">0</cx:pt>
          <cx:pt idx="589">0</cx:pt>
          <cx:pt idx="590">0</cx:pt>
          <cx:pt idx="591">0.039220713155212916</cx:pt>
          <cx:pt idx="592">0</cx:pt>
          <cx:pt idx="593">0</cx:pt>
          <cx:pt idx="594">0</cx:pt>
          <cx:pt idx="595">0</cx:pt>
          <cx:pt idx="596">0</cx:pt>
          <cx:pt idx="597">0</cx:pt>
          <cx:pt idx="598">0</cx:pt>
          <cx:pt idx="599">0</cx:pt>
          <cx:pt idx="600">0</cx:pt>
          <cx:pt idx="601">0</cx:pt>
          <cx:pt idx="602">0</cx:pt>
          <cx:pt idx="603">-0.039220713155212916</cx:pt>
          <cx:pt idx="604">-0.040821994522348248</cx:pt>
          <cx:pt idx="605">0.040821994522348248</cx:pt>
          <cx:pt idx="606">0</cx:pt>
          <cx:pt idx="607">0.076961041139848696</cx:pt>
          <cx:pt idx="608">-0.03774032798463578</cx:pt>
          <cx:pt idx="609">0</cx:pt>
          <cx:pt idx="610">0</cx:pt>
          <cx:pt idx="611">0</cx:pt>
          <cx:pt idx="612">0</cx:pt>
          <cx:pt idx="613">0.03774032798463578</cx:pt>
          <cx:pt idx="614">0</cx:pt>
          <cx:pt idx="615">0</cx:pt>
          <cx:pt idx="616">0</cx:pt>
          <cx:pt idx="617">0</cx:pt>
          <cx:pt idx="618">0</cx:pt>
          <cx:pt idx="619">0</cx:pt>
          <cx:pt idx="620">0</cx:pt>
          <cx:pt idx="621">0</cx:pt>
          <cx:pt idx="622">0</cx:pt>
          <cx:pt idx="623">0</cx:pt>
          <cx:pt idx="624">0</cx:pt>
          <cx:pt idx="625">0</cx:pt>
          <cx:pt idx="626">0.003006567165875218</cx:pt>
          <cx:pt idx="627">0.039220713169332289</cx:pt>
          <cx:pt idx="628">0</cx:pt>
          <cx:pt idx="629">0</cx:pt>
          <cx:pt idx="630">0.074107972140982969</cx:pt>
          <cx:pt idx="631">0</cx:pt>
          <cx:pt idx="632">0</cx:pt>
          <cx:pt idx="633">0</cx:pt>
          <cx:pt idx="634">0</cx:pt>
          <cx:pt idx="635">0</cx:pt>
          <cx:pt idx="636">-0.036367644143274092</cx:pt>
          <cx:pt idx="637">0</cx:pt>
          <cx:pt idx="638">0.071458963968820122</cx:pt>
          <cx:pt idx="639">0</cx:pt>
          <cx:pt idx="640">0.033901551689006215</cx:pt>
          <cx:pt idx="641">-0.033901551689006215</cx:pt>
          <cx:pt idx="642">-0.03509131982554603</cx:pt>
          <cx:pt idx="643">0.03509131982554603</cx:pt>
          <cx:pt idx="644">0</cx:pt>
          <cx:pt idx="645">-0.03509131982554603</cx:pt>
          <cx:pt idx="646">0</cx:pt>
          <cx:pt idx="647">0</cx:pt>
          <cx:pt idx="648">0</cx:pt>
          <cx:pt idx="649">0</cx:pt>
          <cx:pt idx="650">0</cx:pt>
          <cx:pt idx="651">0.03509131982554603</cx:pt>
          <cx:pt idx="652">0</cx:pt>
          <cx:pt idx="653">0</cx:pt>
          <cx:pt idx="654">-0.03509131982554603</cx:pt>
          <cx:pt idx="655">0</cx:pt>
          <cx:pt idx="656">0</cx:pt>
          <cx:pt idx="657">0.03509131982554603</cx:pt>
          <cx:pt idx="658">-0.03509131982554603</cx:pt>
          <cx:pt idx="659">0</cx:pt>
          <cx:pt idx="660">0</cx:pt>
          <cx:pt idx="661">0</cx:pt>
          <cx:pt idx="662">-0.036367644143274092</cx:pt>
          <cx:pt idx="663">0.036367644143274092</cx:pt>
          <cx:pt idx="664">0</cx:pt>
          <cx:pt idx="665">0</cx:pt>
          <cx:pt idx="666">0</cx:pt>
          <cx:pt idx="667">0</cx:pt>
          <cx:pt idx="668">-0.036367644143274092</cx:pt>
          <cx:pt idx="669">0</cx:pt>
          <cx:pt idx="670">-0.037740327997708878</cx:pt>
          <cx:pt idx="671">0</cx:pt>
          <cx:pt idx="672">0.037740327997708878</cx:pt>
          <cx:pt idx="673">0</cx:pt>
          <cx:pt idx="674">0.036367644143274092</cx:pt>
          <cx:pt idx="675">0</cx:pt>
          <cx:pt idx="676">-0.036367644143274092</cx:pt>
          <cx:pt idx="677">0</cx:pt>
          <cx:pt idx="678">0.036367644143274092</cx:pt>
          <cx:pt idx="679">0</cx:pt>
          <cx:pt idx="680">0</cx:pt>
          <cx:pt idx="681">0.036367644143274092</cx:pt>
          <cx:pt idx="682">0</cx:pt>
          <cx:pt idx="683">-0.036367644143274092</cx:pt>
          <cx:pt idx="684">0.036367644143274092</cx:pt>
          <cx:pt idx="685">-0.036367644143274092</cx:pt>
          <cx:pt idx="686">0.036367644143274092</cx:pt>
          <cx:pt idx="687">-0.036367644143274092</cx:pt>
          <cx:pt idx="688">0</cx:pt>
          <cx:pt idx="689">0</cx:pt>
          <cx:pt idx="690">0</cx:pt>
          <cx:pt idx="691">-0.037740327997708878</cx:pt>
          <cx:pt idx="692">0</cx:pt>
          <cx:pt idx="693">0.037740327997708878</cx:pt>
          <cx:pt idx="694">-0.037740327997708878</cx:pt>
          <cx:pt idx="695">0</cx:pt>
          <cx:pt idx="696">0</cx:pt>
          <cx:pt idx="697">0</cx:pt>
          <cx:pt idx="698">0</cx:pt>
          <cx:pt idx="699">0.037740327997708878</cx:pt>
          <cx:pt idx="700">0</cx:pt>
          <cx:pt idx="701">-0.037740327997708878</cx:pt>
          <cx:pt idx="702">0.037740327997708878</cx:pt>
          <cx:pt idx="703">0</cx:pt>
          <cx:pt idx="704">0</cx:pt>
          <cx:pt idx="705">0.037740327997708878</cx:pt>
          <cx:pt idx="706">0</cx:pt>
          <cx:pt idx="707">0</cx:pt>
          <cx:pt idx="708">0</cx:pt>
          <cx:pt idx="709">-0.037740327997708878</cx:pt>
          <cx:pt idx="710">0</cx:pt>
          <cx:pt idx="711">0</cx:pt>
          <cx:pt idx="712">-0.039220713169332289</cx:pt>
          <cx:pt idx="713">0.039220713169332289</cx:pt>
          <cx:pt idx="714">-0.039220713169332289</cx:pt>
          <cx:pt idx="715">-0.04082199448934265</cx:pt>
          <cx:pt idx="716">0</cx:pt>
          <cx:pt idx="717">0</cx:pt>
          <cx:pt idx="718">0.04082199448934265</cx:pt>
          <cx:pt idx="719">-0.04082199448934265</cx:pt>
          <cx:pt idx="720">0.04082199448934265</cx:pt>
          <cx:pt idx="721">0</cx:pt>
          <cx:pt idx="722">0</cx:pt>
          <cx:pt idx="723">-0.04082199448934265</cx:pt>
          <cx:pt idx="724">0</cx:pt>
          <cx:pt idx="725">0</cx:pt>
          <cx:pt idx="726">0</cx:pt>
          <cx:pt idx="727">-0.042559614435595972</cx:pt>
          <cx:pt idx="728">0.042559614435595972</cx:pt>
          <cx:pt idx="729">0</cx:pt>
          <cx:pt idx="730">0</cx:pt>
          <cx:pt idx="731">0</cx:pt>
          <cx:pt idx="732">0</cx:pt>
          <cx:pt idx="733">0</cx:pt>
          <cx:pt idx="734">0</cx:pt>
          <cx:pt idx="735">-0.042559614435595972</cx:pt>
          <cx:pt idx="736">0</cx:pt>
          <cx:pt idx="737">0</cx:pt>
          <cx:pt idx="738">0</cx:pt>
          <cx:pt idx="739">0.04082199448934265</cx:pt>
          <cx:pt idx="740">-0.04082199448934265</cx:pt>
          <cx:pt idx="741">0</cx:pt>
          <cx:pt idx="742">0</cx:pt>
          <cx:pt idx="743">0</cx:pt>
          <cx:pt idx="744">0</cx:pt>
          <cx:pt idx="745">0</cx:pt>
          <cx:pt idx="746">0</cx:pt>
          <cx:pt idx="747">0</cx:pt>
          <cx:pt idx="748">0</cx:pt>
          <cx:pt idx="749">0.04082199448934265</cx:pt>
          <cx:pt idx="750">-0.04082199448934265</cx:pt>
          <cx:pt idx="751">0</cx:pt>
          <cx:pt idx="752">0</cx:pt>
          <cx:pt idx="753">0</cx:pt>
          <cx:pt idx="754">0</cx:pt>
          <cx:pt idx="755">0</cx:pt>
          <cx:pt idx="756">0</cx:pt>
          <cx:pt idx="757">-0.039220713169332289</cx:pt>
          <cx:pt idx="758">0</cx:pt>
          <cx:pt idx="759">0.039220713169332289</cx:pt>
          <cx:pt idx="760">-0.039220713169332289</cx:pt>
          <cx:pt idx="761">0</cx:pt>
          <cx:pt idx="762">0</cx:pt>
          <cx:pt idx="763">0</cx:pt>
          <cx:pt idx="764">0</cx:pt>
          <cx:pt idx="765">-0.0058741218538704842</cx:pt>
          <cx:pt idx="766">0</cx:pt>
          <cx:pt idx="767">0</cx:pt>
          <cx:pt idx="768">0</cx:pt>
          <cx:pt idx="769">0</cx:pt>
          <cx:pt idx="770">0</cx:pt>
          <cx:pt idx="771">-0.042559614374181542</cx:pt>
          <cx:pt idx="772">0.042559614374181542</cx:pt>
          <cx:pt idx="773">0</cx:pt>
          <cx:pt idx="774">0</cx:pt>
          <cx:pt idx="775">0</cx:pt>
          <cx:pt idx="776">0</cx:pt>
          <cx:pt idx="777">0</cx:pt>
          <cx:pt idx="778">0</cx:pt>
          <cx:pt idx="779">0</cx:pt>
          <cx:pt idx="780">0</cx:pt>
          <cx:pt idx="781">0</cx:pt>
          <cx:pt idx="782">0</cx:pt>
          <cx:pt idx="783">0</cx:pt>
          <cx:pt idx="784">0</cx:pt>
          <cx:pt idx="785">0</cx:pt>
          <cx:pt idx="786">-0.040821994523986493</cx:pt>
          <cx:pt idx="787">-0.042559614374181542</cx:pt>
          <cx:pt idx="788">0.042559614374181542</cx:pt>
          <cx:pt idx="789">0</cx:pt>
          <cx:pt idx="790">0.040821994523986493</cx:pt>
          <cx:pt idx="791">0</cx:pt>
          <cx:pt idx="792">0</cx:pt>
          <cx:pt idx="793">0.042559614374181542</cx:pt>
          <cx:pt idx="794">-0.042559614374181542</cx:pt>
          <cx:pt idx="795">0.042559614374181542</cx:pt>
          <cx:pt idx="796">0</cx:pt>
          <cx:pt idx="797">0</cx:pt>
          <cx:pt idx="798">0</cx:pt>
          <cx:pt idx="799">0</cx:pt>
          <cx:pt idx="800">0</cx:pt>
          <cx:pt idx="801">0.040821994523986493</cx:pt>
          <cx:pt idx="802">0</cx:pt>
          <cx:pt idx="803">0</cx:pt>
          <cx:pt idx="804">0</cx:pt>
          <cx:pt idx="805">0</cx:pt>
          <cx:pt idx="806">0</cx:pt>
          <cx:pt idx="807">-0.087011376947227603</cx:pt>
          <cx:pt idx="808">0.044451762573046061</cx:pt>
          <cx:pt idx="809">0</cx:pt>
          <cx:pt idx="810">0</cx:pt>
          <cx:pt idx="811">0</cx:pt>
          <cx:pt idx="812">-0.044451762573046061</cx:pt>
          <cx:pt idx="813">0.044451762573046061</cx:pt>
          <cx:pt idx="814">-0.044451762573046061</cx:pt>
          <cx:pt idx="815">0</cx:pt>
          <cx:pt idx="816">0</cx:pt>
          <cx:pt idx="817">0</cx:pt>
          <cx:pt idx="818">0.087011376947227603</cx:pt>
          <cx:pt idx="819">0</cx:pt>
          <cx:pt idx="820">0</cx:pt>
          <cx:pt idx="821">0.044451762573046061</cx:pt>
          <cx:pt idx="822">0</cx:pt>
          <cx:pt idx="823">0.042559614374181542</cx:pt>
          <cx:pt idx="824">-0.042559614374181542</cx:pt>
          <cx:pt idx="825">-0.044451762573046061</cx:pt>
          <cx:pt idx="826">0.044451762573046061</cx:pt>
          <cx:pt idx="827">0</cx:pt>
          <cx:pt idx="828">-0.044451762573046061</cx:pt>
          <cx:pt idx="829">0.044451762573046061</cx:pt>
          <cx:pt idx="830">0</cx:pt>
          <cx:pt idx="831">0</cx:pt>
          <cx:pt idx="832">0</cx:pt>
          <cx:pt idx="833">0</cx:pt>
          <cx:pt idx="834">0</cx:pt>
          <cx:pt idx="835">0</cx:pt>
          <cx:pt idx="836">0</cx:pt>
          <cx:pt idx="837">0</cx:pt>
          <cx:pt idx="838">0</cx:pt>
          <cx:pt idx="839">0</cx:pt>
          <cx:pt idx="840">0</cx:pt>
          <cx:pt idx="841">0.042559614374181542</cx:pt>
          <cx:pt idx="842">0</cx:pt>
          <cx:pt idx="843">0.080042707680712422</cx:pt>
          <cx:pt idx="844">-0.039220713156725928</cx:pt>
          <cx:pt idx="845">0</cx:pt>
          <cx:pt idx="846">0.039220713156725928</cx:pt>
          <cx:pt idx="847">0</cx:pt>
          <cx:pt idx="848">0</cx:pt>
          <cx:pt idx="849">-0.039220713156725928</cx:pt>
          <cx:pt idx="850">0</cx:pt>
          <cx:pt idx="851">0</cx:pt>
          <cx:pt idx="852">0.039220713156725928</cx:pt>
          <cx:pt idx="853">0</cx:pt>
          <cx:pt idx="854">0</cx:pt>
          <cx:pt idx="855">0.037740327986035993</cx:pt>
          <cx:pt idx="856">-0.037740327986035993</cx:pt>
          <cx:pt idx="857">0</cx:pt>
          <cx:pt idx="858">0.037740327986035993</cx:pt>
          <cx:pt idx="859">0</cx:pt>
          <cx:pt idx="860">-0.037740327986035993</cx:pt>
          <cx:pt idx="861">0</cx:pt>
          <cx:pt idx="862">0.037740327986035993</cx:pt>
          <cx:pt idx="863">-0.037740327986035993</cx:pt>
          <cx:pt idx="864">0.037740327986035993</cx:pt>
          <cx:pt idx="865">-0.037740327986035993</cx:pt>
          <cx:pt idx="866">0</cx:pt>
          <cx:pt idx="867">0.037740327986035993</cx:pt>
          <cx:pt idx="868">0.055877425157407679</cx:pt>
          <cx:pt idx="869">0</cx:pt>
          <cx:pt idx="870">-0.039220713162690934</cx:pt>
          <cx:pt idx="871">0</cx:pt>
          <cx:pt idx="872">0.039220713162690934</cx:pt>
          <cx:pt idx="873">-0.039220713162690934</cx:pt>
          <cx:pt idx="874">0.039220713162690934</cx:pt>
          <cx:pt idx="875">0</cx:pt>
          <cx:pt idx="876">-0.039220713162690934</cx:pt>
          <cx:pt idx="877">0.039220713162690934</cx:pt>
          <cx:pt idx="878">0</cx:pt>
          <cx:pt idx="879">0</cx:pt>
          <cx:pt idx="880">0</cx:pt>
          <cx:pt idx="881">0.037740327991559575</cx:pt>
          <cx:pt idx="882">0</cx:pt>
          <cx:pt idx="883">-0.037740327991559575</cx:pt>
          <cx:pt idx="884">0.10919929198932721</cx:pt>
          <cx:pt idx="885">0</cx:pt>
          <cx:pt idx="886">0.033901551648732209</cx:pt>
          <cx:pt idx="887">0</cx:pt>
          <cx:pt idx="888">0.032789822830663784</cx:pt>
          <cx:pt idx="889">0.14953173397461716</cx:pt>
          <cx:pt idx="890">0.13005312825096071</cx:pt>
          <cx:pt idx="891">-0.15822400522412927</cx:pt>
          <cx:pt idx="892">-0.058840500006164476</cx:pt>
          <cx:pt idx="893">0</cx:pt>
          <cx:pt idx="894">0</cx:pt>
          <cx:pt idx="895">-0.030771658673510949</cx:pt>
          <cx:pt idx="896">-0.031748698321773183</cx:pt>
          <cx:pt idx="897">0</cx:pt>
          <cx:pt idx="898">0.031748698321773183</cx:pt>
          <cx:pt idx="899">0</cx:pt>
          <cx:pt idx="900">0</cx:pt>
          <cx:pt idx="901">0</cx:pt>
          <cx:pt idx="902">-0.031748698321773183</cx:pt>
          <cx:pt idx="903">-0.032789822830663784</cx:pt>
          <cx:pt idx="904">-0.033901551648732209</cx:pt>
          <cx:pt idx="905">0</cx:pt>
          <cx:pt idx="906">0</cx:pt>
          <cx:pt idx="907">0</cx:pt>
          <cx:pt idx="908">0.066691374479395993</cx:pt>
          <cx:pt idx="909">-0.032789822830663784</cx:pt>
          <cx:pt idx="910">-0.033901551648732209</cx:pt>
          <cx:pt idx="911">0</cx:pt>
          <cx:pt idx="912">0</cx:pt>
          <cx:pt idx="913">0</cx:pt>
          <cx:pt idx="914">0</cx:pt>
          <cx:pt idx="915">0</cx:pt>
          <cx:pt idx="916">0.033901551648732209</cx:pt>
          <cx:pt idx="917">-0.033901551648732209</cx:pt>
          <cx:pt idx="918">0</cx:pt>
          <cx:pt idx="919">0</cx:pt>
          <cx:pt idx="920">0</cx:pt>
          <cx:pt idx="921">-0.035091319818802535</cx:pt>
          <cx:pt idx="922">0.035091319818802535</cx:pt>
          <cx:pt idx="923">0</cx:pt>
          <cx:pt idx="924">0.033901551648732209</cx:pt>
          <cx:pt idx="925">0</cx:pt>
          <cx:pt idx="926">0</cx:pt>
          <cx:pt idx="927">0</cx:pt>
          <cx:pt idx="928">0</cx:pt>
          <cx:pt idx="929">0</cx:pt>
          <cx:pt idx="930">0.064538521152436967</cx:pt>
          <cx:pt idx="931">0.060624621799570289</cx:pt>
          <cx:pt idx="932">-0.02985296312605934</cx:pt>
          <cx:pt idx="933">0</cx:pt>
          <cx:pt idx="934">0</cx:pt>
          <cx:pt idx="935">0.02985296312605934</cx:pt>
          <cx:pt idx="936">0.028987536880105136</cx:pt>
          <cx:pt idx="937">-0.058840500006164476</cx:pt>
          <cx:pt idx="938">0</cx:pt>
          <cx:pt idx="939">0.02985296312605934</cx:pt>
          <cx:pt idx="940">0</cx:pt>
          <cx:pt idx="941">-0.02985296312605934</cx:pt>
          <cx:pt idx="942">0</cx:pt>
          <cx:pt idx="943">0.02985296312605934</cx:pt>
          <cx:pt idx="944">0</cx:pt>
          <cx:pt idx="945">0</cx:pt>
          <cx:pt idx="946">0</cx:pt>
          <cx:pt idx="947">0.057158413853273693</cx:pt>
          <cx:pt idx="948">0</cx:pt>
          <cx:pt idx="949">0.027398974194237091</cx:pt>
          <cx:pt idx="950">0</cx:pt>
          <cx:pt idx="951">-0.027398974194237091</cx:pt>
          <cx:pt idx="952">0</cx:pt>
          <cx:pt idx="953">-0.028170876973168557</cx:pt>
          <cx:pt idx="954">0.028170876973168557</cx:pt>
          <cx:pt idx="955">-0.028170876973168557</cx:pt>
          <cx:pt idx="956">0.028170876973168557</cx:pt>
          <cx:pt idx="957">0.019189646374045299</cx:pt>
          <cx:pt idx="958">-0.028170876966696401</cx:pt>
          <cx:pt idx="959">0</cx:pt>
          <cx:pt idx="960">0</cx:pt>
          <cx:pt idx="961">0.13027609990384992</cx:pt>
          <cx:pt idx="962">0</cx:pt>
          <cx:pt idx="963">0</cx:pt>
          <cx:pt idx="964">0</cx:pt>
          <cx:pt idx="965">0</cx:pt>
          <cx:pt idx="966">0.013499530039850605</cx:pt>
          <cx:pt idx="967">0.013025643017156252</cx:pt>
          <cx:pt idx="968">-0.017804624633507071</cx:pt>
          <cx:pt idx="969">-0.0029985029962564802</cx:pt>
          <cx:pt idx="970">-0.039509043004626321</cx:pt>
          <cx:pt idx="971">0.002807676154198635</cx:pt>
          <cx:pt idx="972">-0.012539349252735477</cx:pt>
          <cx:pt idx="973">-0.022006947770877083</cx:pt>
          <cx:pt idx="974">-0.015927526696101424</cx:pt>
          <cx:pt idx="975">0</cx:pt>
          <cx:pt idx="976">0</cx:pt>
          <cx:pt idx="977">0</cx:pt>
          <cx:pt idx="978">-0.021564177915840865</cx:pt>
          <cx:pt idx="979">0.021564177915840865</cx:pt>
          <cx:pt idx="980">-0.0066889881507967708</cx:pt>
          <cx:pt idx="981">-0.0097792045565103791</cx:pt>
          <cx:pt idx="982">0.01646819270730715</cx:pt>
          <cx:pt idx="983">0</cx:pt>
          <cx:pt idx="984">-0.011735256218420975</cx:pt>
          <cx:pt idx="985">0</cx:pt>
          <cx:pt idx="986">0</cx:pt>
          <cx:pt idx="987">-0.020443642145814067</cx:pt>
          <cx:pt idx="988">0.042129229217402919</cx:pt>
        </cx:lvl>
      </cx:numDim>
    </cx:data>
    <cx:data id="5">
      <cx:numDim type="val">
        <cx:f>Retornos!$G$2:$G$1044</cx:f>
        <cx:lvl ptCount="1043" formatCode="0.000000">
          <cx:pt idx="1">-0.006796069398201432</cx:pt>
          <cx:pt idx="2">0.012050153324019597</cx:pt>
          <cx:pt idx="3">0.0070123375946788968</cx:pt>
          <cx:pt idx="4">0.025685715328077396</cx:pt>
          <cx:pt idx="5">-0.031351452840262972</cx:pt>
          <cx:pt idx="6">0.0047732787284124889</cx:pt>
          <cx:pt idx="7">0.0032684623076257857</cx:pt>
          <cx:pt idx="8">0.022584916512829345</cx:pt>
          <cx:pt idx="9">0.00043494024408063936</cx:pt>
          <cx:pt idx="10">0.0052045802070224134</cx:pt>
          <cx:pt idx="11">0.014032303543400904</cx:pt>
          <cx:pt idx="12">-0.017933197069986306</cx:pt>
          <cx:pt idx="13">-0.0020286921640417788</cx:pt>
          <cx:pt idx="14">-0.0078637364667137888</cx:pt>
          <cx:pt idx="15">-0.0061592803656611572</cx:pt>
          <cx:pt idx="16">0.0033776374153404731</cx:pt>
          <cx:pt idx="17">0.0043885383517623389</cx:pt>
          <cx:pt idx="18">0.012474777365230061</cx:pt>
          <cx:pt idx="19">-0.0082507524235579943</cx:pt>
          <cx:pt idx="20">-0.0072939784237866512</cx:pt>
          <cx:pt idx="21">0.010051800030991487</cx:pt>
          <cx:pt idx="22">0.0037615784851499079</cx:pt>
          <cx:pt idx="23">-0.00086680155745089138</cx:pt>
          <cx:pt idx="24">-0.0015910902472620059</cx:pt>
          <cx:pt idx="25">-0.0077018472905163726</cx:pt>
          <cx:pt idx="26">-0.020336686662918879</cx:pt>
          <cx:pt idx="27">0.0037149905160882568</cx:pt>
          <cx:pt idx="28">0.010035503329897999</cx:pt>
          <cx:pt idx="29">0.0013207134198087722</cx:pt>
          <cx:pt idx="30">0.064043457964886308</cx:pt>
          <cx:pt idx="31">0.016506752258155899</cx:pt>
          <cx:pt idx="32">0.014639976738993088</cx:pt>
          <cx:pt idx="33">-0.0017348372825281011</cx:pt>
          <cx:pt idx="34">0.009703006938311276</cx:pt>
          <cx:pt idx="35">-0.001986098010880788</cx:pt>
          <cx:pt idx="36">-0.0029200975939644991</cx:pt>
          <cx:pt idx="37">-0.00346205403476052</cx:pt>
          <cx:pt idx="38">-0.013158084639174561</cx:pt>
          <cx:pt idx="39">0.048925308489212505</cx:pt>
          <cx:pt idx="40">0.021013189579762059</cx:pt>
          <cx:pt idx="41">-0.022301019789604304</cx:pt>
          <cx:pt idx="42">0.0051413995289224523</cx:pt>
          <cx:pt idx="43">-0.00025644318386497389</cx:pt>
          <cx:pt idx="44">-0.017855306749112287</cx:pt>
          <cx:pt idx="45">0.10699103935302867</cx:pt>
          <cx:pt idx="46">0.015596219352999263</cx:pt>
          <cx:pt idx="47">0.0024222861758320668</cx:pt>
          <cx:pt idx="48">0.0034502621950052159</cx:pt>
          <cx:pt idx="49">-0.011547472390414093</cx:pt>
          <cx:pt idx="50">-0.0012784010228918952</cx:pt>
          <cx:pt idx="51">0.0070688051403182683</cx:pt>
          <cx:pt idx="52">0.0069045153521059</cx:pt>
          <cx:pt idx="53">-0.029797362851573528</cx:pt>
          <cx:pt idx="54">0.0040089666023352954</cx:pt>
          <cx:pt idx="55">-0.013386446439828337</cx:pt>
          <cx:pt idx="56">0.011628735029788562</cx:pt>
          <cx:pt idx="57">-0.0023866359866029363</cx:pt>
          <cx:pt idx="58">0.004053898516464649</cx:pt>
          <cx:pt idx="59">0.017574315617772562</cx:pt>
          <cx:pt idx="60">-0.018050392739649812</cx:pt>
          <cx:pt idx="61">0.012892721002563778</cx:pt>
          <cx:pt idx="62">-0.0011759173882954777</cx:pt>
          <cx:pt idx="63">0.01529599563218742</cx:pt>
          <cx:pt idx="64">-0.0020879256074186614</cx:pt>
          <cx:pt idx="65">-0.011914636954453606</cx:pt>
          <cx:pt idx="66">-0.0023529422708059577</cx:pt>
          <cx:pt idx="67">0.010195201732734471</cx:pt>
          <cx:pt idx="68">0.024416737560992274</cx:pt>
          <cx:pt idx="69">0.0097373957958604151</cx:pt>
          <cx:pt idx="70">0.010647340670022931</cx:pt>
          <cx:pt idx="71">-0.0022321437922605547</cx:pt>
          <cx:pt idx="72">0.0037916851822434872</cx:pt>
          <cx:pt idx="73">0.0017793599191260334</cx:pt>
          <cx:pt idx="74">0.012477388152564828</cx:pt>
          <cx:pt idx="75">-0.029284506499601015</cx:pt>
          <cx:pt idx="76">0.012017890464276704</cx:pt>
          <cx:pt idx="77">0.010329408247693017</cx:pt>
          <cx:pt idx="78">-0.005206902551766035</cx:pt>
          <cx:pt idx="79">-0.0053458196708726646</cx:pt>
          <cx:pt idx="80">0.012649969018006857</cx:pt>
          <cx:pt idx="81">-0.0061821639281420815</cx:pt>
          <cx:pt idx="82">-0.00055490815363334889</cx:pt>
          <cx:pt idx="83">-0.013186021894777245</cx:pt>
          <cx:pt idx="84">0.021147143136063029</cx:pt>
          <cx:pt idx="85">-0.0071843359661496464</cx:pt>
          <cx:pt idx="86">-0.0016652793113820508</cx:pt>
          <cx:pt idx="87">-0.0070246149672370528</cx:pt>
          <cx:pt idx="88">0.00178870926546848</cx:pt>
          <cx:pt idx="89">0.0041241768333994955</cx:pt>
          <cx:pt idx="90">0.0066519091978127776</cx:pt>
          <cx:pt idx="91">-0.020202707308659473</cx:pt>
          <cx:pt idx="92">0.014551409674529392</cx:pt>
          <cx:pt idx="93">-0.03528580480284127</cx:pt>
          <cx:pt idx="94">0.0095091511057630029</cx:pt>
          <cx:pt idx="95">-0.02610752413308326</cx:pt>
          <cx:pt idx="96">0.029034709961406779</cx:pt>
          <cx:pt idx="97">0.0024028846375481194</cx:pt>
          <cx:pt idx="98">-0.00791697094751731</cx:pt>
          <cx:pt idx="99">-0.0017294061255772597</cx:pt>
          <cx:pt idx="100">0.026643953456329417</cx:pt>
          <cx:pt idx="101">-0.015284758346294947</cx:pt>
          <cx:pt idx="102">0.003985203103741064</cx:pt>
          <cx:pt idx="103">-0.0051267557824963284</cx:pt>
          <cx:pt idx="104">-0.013801254151404319</cx:pt>
          <cx:pt idx="105">-0.0095416129607923672</cx:pt>
          <cx:pt idx="106">0.0078029860685098207</cx:pt>
          <cx:pt idx="107">-0.023475256397727851</cx:pt>
          <cx:pt idx="108">0.0059206803708304889</cx:pt>
          <cx:pt idx="109">-0.0097283955841622749</cx:pt>
          <cx:pt idx="110">0.0073643283311537466</cx:pt>
          <cx:pt idx="111">-0.0058156950155545672</cx:pt>
          <cx:pt idx="112">-0.0060892075452376737</cx:pt>
          <cx:pt idx="113">-0.023998242922945945</cx:pt>
          <cx:pt idx="114">0.0029397375571051931</cx:pt>
          <cx:pt idx="115">0.001955034801205624</cx:pt>
          <cx:pt idx="116">0.0092345735619776548</cx:pt>
          <cx:pt idx="117">-0.0003629105401028454</cx:pt>
          <cx:pt idx="118">-0.0074078910668538001</cx:pt>
          <cx:pt idx="119">-0.027558123309669114</cx:pt>
          <cx:pt idx="120">0.0062453362714416372</cx:pt>
          <cx:pt idx="121">0.00099564419118935987</cx:pt>
          <cx:pt idx="122">-0.0041134368414796896</cx:pt>
          <cx:pt idx="123">0.0036157386246360446</cx:pt>
          <cx:pt idx="124">0.0036027121450392663</cx:pt>
          <cx:pt idx="125">-0.018144776058309109</cx:pt>
          <cx:pt idx="126">-0.011302425237503133</cx:pt>
          <cx:pt idx="127">-0.028630752806278359</cx:pt>
          <cx:pt idx="128">0.021453075217894746</cx:pt>
          <cx:pt idx="129">-0.00038597619609381795</cx:pt>
          <cx:pt idx="130">0.0050061076073997235</cx:pt>
          <cx:pt idx="131">0.0095572566070969422</cx:pt>
          <cx:pt idx="132">-0.0039392642601194794</cx:pt>
          <cx:pt idx="133">0.020416588175808492</cx:pt>
          <cx:pt idx="134">-0.025650531366565144</cx:pt>
          <cx:pt idx="135">-0.0051328227471985066</cx:pt>
          <cx:pt idx="136">-0.015297161156653249</cx:pt>
          <cx:pt idx="137">0.0045617543998619503</cx:pt>
          <cx:pt idx="138">0.061771367127919863</cx:pt>
          <cx:pt idx="139">-0.02275073398706251</cx:pt>
          <cx:pt idx="140">0.02275073398706251</cx:pt>
          <cx:pt idx="141">-0.0023254401545855785</cx:pt>
          <cx:pt idx="142">0.0023254401545855785</cx:pt>
          <cx:pt idx="143">-0.0030609145557072281</cx:pt>
          <cx:pt idx="144">0.030076546915864366</cx:pt>
          <cx:pt idx="145">0.0023769918730289774</cx:pt>
          <cx:pt idx="146">0.0057998623479105227</cx:pt>
          <cx:pt idx="147">0.016039681265399786</cx:pt>
          <cx:pt idx="148">0.0046350024865722261</cx:pt>
          <cx:pt idx="149">-0.010225513234196182</cx:pt>
          <cx:pt idx="150">0.010572273908870056</cx:pt>
          <cx:pt idx="151">-0.0073073456282952698</cx:pt>
          <cx:pt idx="152">-0.0047844189323229536</cx:pt>
          <cx:pt idx="153">-0.0082217987073067711</cx:pt>
          <cx:pt idx="154">-0.0054399377647142977</cx:pt>
          <cx:pt idx="155">-0.0057081852824261148</cx:pt>
          <cx:pt idx="156">-0.00095454015305662665</cx:pt>
          <cx:pt idx="157">0.013399145178604854</cx:pt>
          <cx:pt idx="158">-0.021068445799166557</cx:pt>
          <cx:pt idx="159">-0.013076829977717086</cx:pt>
          <cx:pt idx="160">-0.023054710325320471</cx:pt>
          <cx:pt idx="161">-0.0078883524303119401</cx:pt>
          <cx:pt idx="162">-0.012523090727049713</cx:pt>
          <cx:pt idx="163">0.0058383209043357809</cx:pt>
          <cx:pt idx="164">-0.01299215827651734</cx:pt>
          <cx:pt idx="165">0.0010251153970988192</cx:pt>
          <cx:pt idx="166">-0.025028862754147951</cx:pt>
          <cx:pt idx="167">0.00078760832291813188</cx:pt>
          <cx:pt idx="168">-0.0068466363090231575</cx:pt>
          <cx:pt idx="169">0.013255657036455926</cx:pt>
          <cx:pt idx="170">0.017447938567201504</cx:pt>
          <cx:pt idx="171">-0.0051380973473058589</cx:pt>
          <cx:pt idx="172">-0.0058120926049913813</cx:pt>
          <cx:pt idx="173">-0.01238204154212097</cx:pt>
          <cx:pt idx="174">0.020252542144819863</cx:pt>
          <cx:pt idx="175">-0.023405046998570711</cx:pt>
          <cx:pt idx="176">0.0023653098650702198</cx:pt>
          <cx:pt idx="177">0.026039427110204905</cx:pt>
          <cx:pt idx="178">0.013968481054234871</cx:pt>
          <cx:pt idx="179">0.040529391788595159</cx:pt>
          <cx:pt idx="180">0.0022981564660908838</cx:pt>
          <cx:pt idx="181">-0.019150429730451002</cx:pt>
          <cx:pt idx="182">-0.010523155004857454</cx:pt>
          <cx:pt idx="183">-0.0018685772779885035</cx:pt>
          <cx:pt idx="184">0.01583407648136248</cx:pt>
          <cx:pt idx="185">-0.0045513332642563853</cx:pt>
          <cx:pt idx="186">0.008470985513182594</cx:pt>
          <cx:pt idx="187">-0.00061143382050987682</cx:pt>
          <cx:pt idx="188">0.0026875169079842998</cx:pt>
          <cx:pt idx="189">0.012607755781104846</cx:pt>
          <cx:pt idx="190">-0.014561596953837963</cx:pt>
          <cx:pt idx="191">-0.0084699456694887765</cx:pt>
          <cx:pt idx="192">-0.011406024975541218</cx:pt>
          <cx:pt idx="193">-0.0014973798389634752</cx:pt>
          <cx:pt idx="194">0.013889112121809433</cx:pt>
          <cx:pt idx="195">0.0072397395877890069</cx:pt>
          <cx:pt idx="196">-0.0097058321080516485</cx:pt>
          <cx:pt idx="197">0.00049370532800185885</cx:pt>
          <cx:pt idx="198">0.0044324130580686294</cx:pt>
          <cx:pt idx="199">-0.0033224666111957291</cx:pt>
          <cx:pt idx="200">0.01151973523537464</cx:pt>
          <cx:pt idx="201">0.046658468750969462</cx:pt>
          <cx:pt idx="202">0.021968794264280334</cx:pt>
          <cx:pt idx="203">-0.010176750060387096</cx:pt>
          <cx:pt idx="204">-0.0070353787716652683</cx:pt>
          <cx:pt idx="205">-0.0093023926918376354</cx:pt>
          <cx:pt idx="206">-0.0051534430963759981</cx:pt>
          <cx:pt idx="207">0.0098154561846319766</cx:pt>
          <cx:pt idx="208">-0.0095806317190052503</cx:pt>
          <cx:pt idx="209">-0.0038816728115564914</cx:pt>
          <cx:pt idx="210">0.015669169962010621</cx:pt>
          <cx:pt idx="211">-0.0057013360843209959</cx:pt>
          <cx:pt idx="212">0.011024190556905733</cx:pt>
          <cx:pt idx="213">0.006327314769574599</cx:pt>
          <cx:pt idx="214">-0.0040218382206487213</cx:pt>
          <cx:pt idx="215">-0.04534188487475177</cx:pt>
          <cx:pt idx="216">-0.0078621511683847345</cx:pt>
          <cx:pt idx="217">0.0078621511683847345</cx:pt>
          <cx:pt idx="218">-0.0088340866616705149</cx:pt>
          <cx:pt idx="219">-0.013337609738659939</cx:pt>
          <cx:pt idx="220">-0.0022197567677424423</cx:pt>
          <cx:pt idx="221">-0.0080570624845948124</cx:pt>
          <cx:pt idx="222">0.029431922099454333</cx:pt>
          <cx:pt idx="223">0.011175986062384791</cx:pt>
          <cx:pt idx="224">-0.0021533684883432436</cx:pt>
          <cx:pt idx="225">-0.027931384668638426</cx:pt>
          <cx:pt idx="226">0</cx:pt>
          <cx:pt idx="227">0.0098040001277421851</cx:pt>
          <cx:pt idx="228">-0.0019531256542832942</cx:pt>
          <cx:pt idx="229">0.010937039399371074</cx:pt>
          <cx:pt idx="230">0.018085408212446641</cx:pt>
          <cx:pt idx="231">0.0099209505849993107</cx:pt>
          <cx:pt idx="232">-0.0075498766056258937</cx:pt>
          <cx:pt idx="233">0.00047354096850504845</cx:pt>
          <cx:pt idx="234">0.011739033194396065</cx:pt>
          <cx:pt idx="235">0.0017666808847960347</cx:pt>
          <cx:pt idx="236">0.005632495508054447</cx:pt>
          <cx:pt idx="237">0.019238048406182706</cx:pt>
          <cx:pt idx="238">-0.0047172612365282696</cx:pt>
          <cx:pt idx="239">-0.00080761467470225057</cx:pt>
          <cx:pt idx="240">-0.0048594333714380156</cx:pt>
          <cx:pt idx="241">-0.0013927578479546732</cx:pt>
          <cx:pt idx="242">0.019096404529573618</cx:pt>
          <cx:pt idx="243">-0.0023957572338910715</cx:pt>
          <cx:pt idx="244">-0.033330612469632648</cx:pt>
          <cx:pt idx="245">0.0075294473295999254</cx:pt>
          <cx:pt idx="246">-0.0058775295941009276</cx:pt>
          <cx:pt idx="247">-0.0023607187565413135</cx:pt>
          <cx:pt idx="248">0.010228764796956558</cx:pt>
          <cx:pt idx="249">-0.0081038672826858615</cx:pt>
          <cx:pt idx="250">-0.014252022719364543</cx:pt>
          <cx:pt idx="251">-0.0016760448823305296</cx:pt>
          <cx:pt idx="252">0.01060733380767731</cx:pt>
          <cx:pt idx="253">0.0041407926857988109</cx:pt>
          <cx:pt idx="254">0.0069416126818930834</cx:pt>
          <cx:pt idx="255">0.0017571608337618727</cx:pt>
          <cx:pt idx="256">-0.0086987735156549562</cx:pt>
          <cx:pt idx="257">0.015115408748107573</cx:pt>
          <cx:pt idx="258">0.0047566653879562715</cx:pt>
          <cx:pt idx="259">-0.0015057627452010891</cx:pt>
          <cx:pt idx="260">0.0061247086053284328</cx:pt>
          <cx:pt idx="261">-0.026855087293002455</cx:pt>
          <cx:pt idx="262">0.0058997220994831956</cx:pt>
          <cx:pt idx="263">0.0059820717116783051</cx:pt>
          <cx:pt idx="264">0.0014023608326430015</cx:pt>
          <cx:pt idx="265">-0.0085615956857787445</cx:pt>
          <cx:pt idx="266">-0.0091108717718832999</cx:pt>
          <cx:pt idx="267">-0.0081155714351557329</cx:pt>
          <cx:pt idx="268">0.011319751454081928</cx:pt>
          <cx:pt idx="269">-0.010720769721179746</cx:pt>
          <cx:pt idx="270">-0.013261194918889441</cx:pt>
          <cx:pt idx="271">0.016847570520098998</cx:pt>
          <cx:pt idx="272">0.013747550030311029</cx:pt>
          <cx:pt idx="273">0.023727561167775413</cx:pt>
          <cx:pt idx="274">0</cx:pt>
          <cx:pt idx="275">-0.019733664141011076</cx:pt>
          <cx:pt idx="276">-0.001760047406591525</cx:pt>
          <cx:pt idx="277">0.025508629492213775</cx:pt>
          <cx:pt idx="278">0.010250659210251367</cx:pt>
          <cx:pt idx="279">-0.015991203139670063</cx:pt>
          <cx:pt idx="280">-0.005773688067302718</cx:pt>
          <cx:pt idx="281">0.010941658214262961</cx:pt>
          <cx:pt idx="282">-0.0040172220010266102</cx:pt>
          <cx:pt idx="283">0.012003573671882428</cx:pt>
          <cx:pt idx="284">-0.0017059998622248607</cx:pt>
          <cx:pt idx="285">-0.0062803518086309573</cx:pt>
          <cx:pt idx="286">0.0057110378318601107</cx:pt>
          <cx:pt idx="287">-0.0028514418957632515</cx:pt>
          <cx:pt idx="288">-0.020191052270468912</cx:pt>
          <cx:pt idx="289">-0.033178398725571601</cx:pt>
          <cx:pt idx="290">0.014947961497924656</cx:pt>
          <cx:pt idx="291">-0.0065495917588322961</cx:pt>
          <cx:pt idx="292">0.014823870618390966</cx:pt>
          <cx:pt idx="293">-0.011246049300460914</cx:pt>
          <cx:pt idx="294">0.0041580101685960713</cx:pt>
          <cx:pt idx="295">-0.016134201225618483</cx:pt>
          <cx:pt idx="296">-0.011511790219996154</cx:pt>
          <cx:pt idx="297">0.006075352801555578</cx:pt>
          <cx:pt idx="298">-0.00060587700926895138</cx:pt>
          <cx:pt idx="299">0.012048338526204461</cx:pt>
          <cx:pt idx="300">0.019567775251693398</cx:pt>
          <cx:pt idx="301">-0.0047086608520441331</cx:pt>
          <cx:pt idx="302">0.0070547029857359611</cx:pt>
          <cx:pt idx="303">0</cx:pt>
          <cx:pt idx="304">0</cx:pt>
          <cx:pt idx="305">0</cx:pt>
          <cx:pt idx="306">0.0094007742923385429</cx:pt>
          <cx:pt idx="307">0.012783439604025393</cx:pt>
          <cx:pt idx="308">0.0040334252511358137</cx:pt>
          <cx:pt idx="309">-0.028581706444311017</cx:pt>
          <cx:pt idx="310">-0.0059347355575836147</cx:pt>
          <cx:pt idx="311">0.031060217328515716</cx:pt>
          <cx:pt idx="312">0.0097617771943716569</cx:pt>
          <cx:pt idx="313">-0.023707383806256921</cx:pt>
          <cx:pt idx="314">0.0064158867134578301</cx:pt>
          <cx:pt idx="315">-0.0093458624260831513</cx:pt>
          <cx:pt idx="316">0.012248622070444526</cx:pt>
          <cx:pt idx="317">0.00023532181499064109</cx:pt>
          <cx:pt idx="318">-0.013025642999743958</cx:pt>
          <cx:pt idx="319">-0.0083782656584809878</cx:pt>
          <cx:pt idx="320">0.0035992840070697696</cx:pt>
          <cx:pt idx="321">0.011904902496669756</cx:pt>
          <cx:pt idx="322">0.014101291280164574</cx:pt>
          <cx:pt idx="323">-0.035028811352629141</cx:pt>
          <cx:pt idx="324">-0.0072771697942841662</cx:pt>
          <cx:pt idx="325">-0.024023329628250156</cx:pt>
          <cx:pt idx="326">0.0037336695964205191</cx:pt>
          <cx:pt idx="327">-0.0031104224287239468</cx:pt>
          <cx:pt idx="328">-0.011278315035141429</cx:pt>
          <cx:pt idx="329">0.013767426447802489</cx:pt>
          <cx:pt idx="330">-0.037357937086690551</cx:pt>
          <cx:pt idx="331">0.0045059619275664708</cx:pt>
          <cx:pt idx="332">-0.0083844412318332395</cx:pt>
          <cx:pt idx="333">0.046196129012061604</cx:pt>
          <cx:pt idx="334">0.013513719148639414</cx:pt>
          <cx:pt idx="335">-0.015370729917888681</cx:pt>
          <cx:pt idx="336">0.028102032543623867</cx:pt>
          <cx:pt idx="337">-0.027482645686924823</cx:pt>
          <cx:pt idx="338">0.011083857310899781</cx:pt>
          <cx:pt idx="339">0.021206489913916826</cx:pt>
          <cx:pt idx="340">-0.0072202479280600862</cx:pt>
          <cx:pt idx="341">-0.025070099296756521</cx:pt>
          <cx:pt idx="342">0.011696039723195106</cx:pt>
          <cx:pt idx="343">0.011560822427893136</cx:pt>
          <cx:pt idx="344">0.0030202378880868075</cx:pt>
          <cx:pt idx="345">0.0012055456477497728</cx:pt>
          <cx:pt idx="346">0</cx:pt>
          <cx:pt idx="347">0.010785005673903836</cx:pt>
          <cx:pt idx="348">0.0065340297718856633</cx:pt>
          <cx:pt idx="349">-0.00059224168043625625</cx:pt>
          <cx:pt idx="350">-0.0047506027287922414</cx:pt>
          <cx:pt idx="351">0.0041580101548510662</cx:pt>
          <cx:pt idx="352">-0.0065418014951177383</cx:pt>
          <cx:pt idx="353">-0.0041853573863845916</cx:pt>
          <cx:pt idx="354">0.00059898171258288002</cx:pt>
          <cx:pt idx="355">0.0011968882263562186</cx:pt>
          <cx:pt idx="356">-0.0072029122488488362</cx:pt>
          <cx:pt idx="357">-0.014563364228645792</cx:pt>
          <cx:pt idx="358">0.018771365635070314</cx:pt>
          <cx:pt idx="359">0.0071727742816816153</cx:pt>
          <cx:pt idx="360">-0.001191895246865915</cx:pt>
          <cx:pt idx="361">-0.00059648074494589309</cx:pt>
          <cx:pt idx="362">-0.0059844583427812736</cx:pt>
          <cx:pt idx="363">0.0059844583427812736</cx:pt>
          <cx:pt idx="364">-0.0011940299850761171</cx:pt>
          <cx:pt idx="365">-0.0053908486334695027</cx:pt>
          <cx:pt idx="366">0.023739987282737296</cx:pt>
          <cx:pt idx="367">-0.0058823699302030796</cx:pt>
          <cx:pt idx="368">0</cx:pt>
          <cx:pt idx="369">0.0088106297227406039</cx:pt>
          <cx:pt idx="370">0.011628037985178086</cx:pt>
          <cx:pt idx="371">0.0005822416623737503</cx:pt>
          <cx:pt idx="372">-0.016432294688442095</cx:pt>
          <cx:pt idx="373">0</cx:pt>
          <cx:pt idx="374">-0.004744967383769616</cx:pt>
          <cx:pt idx="375">-0.0011897681033001817</cx:pt>
          <cx:pt idx="376">0.01065729450445696</cx:pt>
          <cx:pt idx="377">0.024434025364504119</cx:pt>
          <cx:pt idx="378">-0.0017256260138247548</cx:pt>
          <cx:pt idx="379">-0.0017286088847896508</cx:pt>
          <cx:pt idx="380">0.0086133176613261142</cx:pt>
          <cx:pt idx="381">-0.0057339606324369186</cx:pt>
          <cx:pt idx="382">0.025547798796508481</cx:pt>
          <cx:pt idx="383">-0.011841130755248397</cx:pt>
          <cx:pt idx="384">-0.013131790171534874</cx:pt>
          <cx:pt idx="385">-0.0074993141387382778</cx:pt>
          <cx:pt idx="386">-0.0017386269071733018</cx:pt>
          <cx:pt idx="387">-0.0045579492060943139</cx:pt>
          <cx:pt idx="388">-0.051415986258693369</cx:pt>
          <cx:pt idx="389">-0.017951580827910263</cx:pt>
          <cx:pt idx="390">0.030146853887968117</cx:pt>
          <cx:pt idx="391">0.0090498355275907549</cx:pt>
          <cx:pt idx="392">-0.021245108587648609</cx:pt>
          <cx:pt idx="393">0</cx:pt>
          <cx:pt idx="394">0.014011804027237229</cx:pt>
          <cx:pt idx="395">0.0090334851049598264</cx:pt>
          <cx:pt idx="396">-0.0048077015676346591</cx:pt>
          <cx:pt idx="397">0.0060060240434451906</cx:pt>
          <cx:pt idx="398">-0.012048338547949733</cx:pt>
          <cx:pt idx="399">0.0030257209408812713</cx:pt>
          <cx:pt idx="400">-0.0036319652676848335</cx:pt>
          <cx:pt idx="401">-0.011589028733254292</cx:pt>
          <cx:pt idx="402">0.012195273060057854</cx:pt>
          <cx:pt idx="403">0.012646961724408268</cx:pt>
          <cx:pt idx="404">-0.0078101929240315116</cx:pt>
          <cx:pt idx="405">0.0042130667272139988</cx:pt>
          <cx:pt idx="406">-0.032349479304193185</cx:pt>
          <cx:pt idx="407">0.0018593125648971309</cx:pt>
          <cx:pt idx="408">0</cx:pt>
          <cx:pt idx="409">-0.018119833486144987</cx:pt>
          <cx:pt idx="410">0.027364891637792432</cx:pt>
          <cx:pt idx="411">0.0030627894889723173</cx:pt>
          <cx:pt idx="412">-0.0085995615453082763</cx:pt>
          <cx:pt idx="413">-0.0080520720212318153</cx:pt>
          <cx:pt idx="414">0.013588844077567774</cx:pt>
          <cx:pt idx="415">0.0061162270004531116</cx:pt>
          <cx:pt idx="416">-0.0042774278557708989</cx:pt>
          <cx:pt idx="417">-0.015427643222249987</cx:pt>
          <cx:pt idx="418">-0.014406763435079739</cx:pt>
          <cx:pt idx="419">-0.012698583301830269</cx:pt>
          <cx:pt idx="420">-0.0064102784124435708</cx:pt>
          <cx:pt idx="421">0.026024953454565569</cx:pt>
          <cx:pt idx="422">0.0025031301840852116</cx:pt>
          <cx:pt idx="423">-0.02211780522620721</cx:pt>
          <cx:pt idx="424">-0.0044828765518056812</cx:pt>
          <cx:pt idx="425">-0.00450306326247496</cx:pt>
          <cx:pt idx="426">0.010901037724347251</cx:pt>
          <cx:pt idx="427">-0.0089686699995290553</cx:pt>
          <cx:pt idx="428">0.014057739506650346</cx:pt>
          <cx:pt idx="429">0.016986882165285877</cx:pt>
          <cx:pt idx="430">-0.0018732443562665679</cx:pt>
          <cx:pt idx="431">0.018576385588270572</cx:pt>
          <cx:pt idx="432">0.0012262417065844744</cx:pt>
          <cx:pt idx="433">-0.014193388539120111</cx:pt>
          <cx:pt idx="434">-0.0012437812379810786</cx:pt>
          <cx:pt idx="435">-0.025206123379560186</cx:pt>
          <cx:pt idx="436">0.0019126559603659388</cx:pt>
          <cx:pt idx="437">-0.0063897980811171706</cx:pt>
          <cx:pt idx="438">0.0070265379857508137</cx:pt>
          <cx:pt idx="439">0.019540489380285742</cx:pt>
          <cx:pt idx="440">0.011173300647606244</cx:pt>
          <cx:pt idx="441">0.026197050939535504</cx:pt>
          <cx:pt idx="442">0.010765654198829022</cx:pt>
          <cx:pt idx="443">-0.0083632506735602519</cx:pt>
          <cx:pt idx="444">-0.012070152539845669</cx:pt>
          <cx:pt idx="445">0.015065063457821104</cx:pt>
          <cx:pt idx="446">-0.0072029122610319796</cx:pt>
          <cx:pt idx="447">-0.0084695001291610339</cx:pt>
          <cx:pt idx="448">0.0061162269962133919</cx:pt>
          <cx:pt idx="449">0</cx:pt>
          <cx:pt idx="450">-0.045533278424027213</cx:pt>
          <cx:pt idx="451">-0.00063836584405185803</cx:pt>
          <cx:pt idx="452">0.00063836584405185803</cx:pt>
          <cx:pt idx="453">-0.021936363504392542</cx:pt>
          <cx:pt idx="454">0.0084443503017039845</cx:pt>
          <cx:pt idx="455">0.0058045954043866033</cx:pt>
          <cx:pt idx="456">0.0096000737643153755</cx:pt>
          <cx:pt idx="457">0.010769822160297426</cx:pt>
          <cx:pt idx="458">-0.0025236605960983205</cx:pt>
          <cx:pt idx="459">-0.0088833072122382895</cx:pt>
          <cx:pt idx="460">0.0019102203040319843</cx:pt>
          <cx:pt idx="461">0.011385322239515272</cx:pt>
          <cx:pt idx="462">0.014981553590089014</cx:pt>
          <cx:pt idx="463">0.0098644449762033126</cx:pt>
          <cx:pt idx="464">0.0048959705821380872</cx:pt>
          <cx:pt idx="465">-0.0042826617903184427</cx:pt>
          <cx:pt idx="466">-0.0036855078180799694</cx:pt>
          <cx:pt idx="467">0.022513880651119589</cx:pt>
          <cx:pt idx="468">-0.0042206876024013518</cx:pt>
          <cx:pt idx="469">0</cx:pt>
          <cx:pt idx="470">-0.013382194872304964</cx:pt>
          <cx:pt idx="471">-0.0018387991501529477</cx:pt>
          <cx:pt idx="472">-0.021079515810804139</cx:pt>
          <cx:pt idx="473">0.00062637024330758351</cx:pt>
          <cx:pt idx="474">0.016149419283100652</cx:pt>
          <cx:pt idx="475">0.007366515804298146</cx:pt>
          <cx:pt idx="476">-0.021639175094479324</cx:pt>
          <cx:pt idx="477">-0.015113637852159023</cx:pt>
          <cx:pt idx="478">-0.0038143720350642951</cx:pt>
          <cx:pt idx="479">0.014543411571247056</cx:pt>
          <cx:pt idx="480">-0.0081941839145960316</cx:pt>
          <cx:pt idx="481">-0.021107275429596672</cx:pt>
          <cx:pt idx="482">0.036806184985575197</cx:pt>
          <cx:pt idx="483">0.011152531964774948</cx:pt>
          <cx:pt idx="484">-0.01740255228820331</cx:pt>
          <cx:pt idx="485">0.014317082402810488</cx:pt>
          <cx:pt idx="486">0.013505423166002117</cx:pt>
          <cx:pt idx="487">0.0024360548155089035</cx:pt>
          <cx:pt idx="488">-0.0030459968616884936</cx:pt>
          <cx:pt idx="489">0.0066889881664708994</cx:pt>
          <cx:pt idx="490">-0.0085210497935568341</cx:pt>
          <cx:pt idx="491">0.0030515739821423971</cx:pt>
          <cx:pt idx="492">-0.015351852021200152</cx:pt>
          <cx:pt idx="493">-0.0074534506418615365</cx:pt>
          <cx:pt idx="494">-0.027814688180310299</cx:pt>
          <cx:pt idx="495">0.023441047970785167</cx:pt>
          <cx:pt idx="496">0.014299280014603344</cx:pt>
          <cx:pt idx="497">0.025595547177752476</cx:pt>
          <cx:pt idx="498">-0.010889399813136968</cx:pt>
          <cx:pt idx="499">-0.018416726787925608</cx:pt>
          <cx:pt idx="500">-0.0024813908693457343</cx:pt>
          <cx:pt idx="501">-0.024521819732452155</cx:pt>
          <cx:pt idx="502">0.022656727511232599</cx:pt>
          <cx:pt idx="503">0.0037267123482167541</cx:pt>
          <cx:pt idx="504">-0.022571491124423027</cx:pt>
          <cx:pt idx="505">-0.0140487623831409</cx:pt>
          <cx:pt idx="506">0.032893541159347173</cx:pt>
          <cx:pt idx="507">-0.010006337405126686</cx:pt>
          <cx:pt idx="508">-0.020318159291144777</cx:pt>
          <cx:pt idx="509">-0.0038560458681491383</cx:pt>
          <cx:pt idx="510">-0.021478209359107492</cx:pt>
          <cx:pt idx="511">0.033002024412295494</cx:pt>
          <cx:pt idx="512">-0.0038265352407900188</cx:pt>
          <cx:pt idx="513">0.012238478042994938</cx:pt>
          <cx:pt idx="514">0.00064000000796893275</cx:pt>
          <cx:pt idx="515">0.0051053077909486433</cx:pt>
          <cx:pt idx="516">0.042983882617800173</cx:pt>
          <cx:pt idx="517">-0.012270092584663939</cx:pt>
          <cx:pt idx="518">0.0092166550995447238</cx:pt>
          <cx:pt idx="519">0</cx:pt>
          <cx:pt idx="520">-0.003676474778998795</cx:pt>
          <cx:pt idx="521">0.0091659670734292042</cx:pt>
          <cx:pt idx="522">-0.0073260401265313746</cx:pt>
          <cx:pt idx="523">-0.019802627324633448</cx:pt>
          <cx:pt idx="524">0.022861669170017418</cx:pt>
          <cx:pt idx="525">-0.022861669170017418</cx:pt>
          <cx:pt idx="526">-0.0113137598542421</cx:pt>
          <cx:pt idx="527">0.0031555721970022432</cx:pt>
          <cx:pt idx="528">0.019345377068024749</cx:pt>
          <cx:pt idx="529">0.022005778004320575</cx:pt>
          <cx:pt idx="530">0.035049622732586272</cx:pt>
          <cx:pt idx="531">-0.015294415819274043</cx:pt>
          <cx:pt idx="532">-0.0023738883037163205</cx:pt>
          <cx:pt idx="533">-0.011353572815606672</cx:pt>
          <cx:pt idx="534">-0.004819286458622507</cx:pt>
          <cx:pt idx="535">0.017360507844131678</cx:pt>
          <cx:pt idx="536">-0.051137129773355383</cx:pt>
          <cx:pt idx="537">-0.019552814696684351</cx:pt>
          <cx:pt idx="538">0.0038143721269965347</cx:pt>
          <cx:pt idx="539">-0.0031776322275072211</cx:pt>
          <cx:pt idx="540">0.018291269975946545</cx:pt>
          <cx:pt idx="541">-0.015748356959763399</cx:pt>
          <cx:pt idx="542">-0.0044543503200640266</cx:pt>
          <cx:pt idx="543">0.0076239250796468205</cx:pt>
          <cx:pt idx="544">0.011953586819792417</cx:pt>
          <cx:pt idx="545">-0.031123502917170143</cx:pt>
          <cx:pt idx="546">-0.0045263575203007278</cx:pt>
          <cx:pt idx="547">0.0012953369406174531</cx:pt>
          <cx:pt idx="548">0.023665959022999505</cx:pt>
          <cx:pt idx="549">0</cx:pt>
          <cx:pt idx="550">0.0081838668469682574</cx:pt>
          <cx:pt idx="551">0.024769068164008257</cx:pt>
          <cx:pt idx="552">0.0012224940132830042</cx:pt>
          <cx:pt idx="553">-0.0092053426906493208</cx:pt>
          <cx:pt idx="554">0.0092053426906493208</cx:pt>
          <cx:pt idx="555">-0.0012224940132830042</cx:pt>
          <cx:pt idx="556">-0.013031521678845248</cx:pt>
          <cx:pt idx="557">-0.022103836468600147</cx:pt>
          <cx:pt idx="558">0.028330506618008844</cx:pt>
          <cx:pt idx="559">0.024526060750317935</cx:pt>
          <cx:pt idx="560">0.0040128952616229618</cx:pt>
          <cx:pt idx="561">-0.00060698025929495358</cx:pt>
          <cx:pt idx="562">0.018647156853089264</cx:pt>
          <cx:pt idx="563">-0.0035820933771617547</cx:pt>
          <cx:pt idx="564">-0.0029949109205924529</cx:pt>
          <cx:pt idx="565">0.00059970019822053189</cx:pt>
          <cx:pt idx="566">0.013103224978930239</cx:pt>
          <cx:pt idx="567">-0.015504186575422629</cx:pt>
          <cx:pt idx="568">0.014320053815957579</cx:pt>
          <cx:pt idx="569">0.012948974382634315</cx:pt>
          <cx:pt idx="570">0.0069930354803657835</cx:pt>
          <cx:pt idx="571">-0.0069930354803657835</cx:pt>
          <cx:pt idx="572">-0.004689340417391108</cx:pt>
          <cx:pt idx="573">-0.0041212892820019498</cx:pt>
          <cx:pt idx="574">0.0093952540635733328</cx:pt>
          <cx:pt idx="575">0.032205198439174687</cx:pt>
          <cx:pt idx="576">-0.0022662899184182628</cx:pt>
          <cx:pt idx="577">-0.013706668082665185</cx:pt>
          <cx:pt idx="578">0.0063055525837985016</cx:pt>
          <cx:pt idx="579">-0.0097617772173985706</cx:pt>
          <cx:pt idx="580">0.01545979832358757</cx:pt>
          <cx:pt idx="581">0.014104606189990765</cx:pt>
          <cx:pt idx="582">0.017217864950774597</cx:pt>
          <cx:pt idx="583">-0.0099613441147536896</cx:pt>
          <cx:pt idx="584">-0.0078169018797984435</cx:pt>
          <cx:pt idx="585">0.014468811098125478</cx:pt>
          <cx:pt idx="586">-0.0077648753860710684</cx:pt>
          <cx:pt idx="587">0.016018017159019848</cx:pt>
          <cx:pt idx="588">-0.00054809541002009965</cx:pt>
          <cx:pt idx="589">-0.0021953905601748147</cx:pt>
          <cx:pt idx="590">0.009841522830228655</cx:pt>
          <cx:pt idx="591">0.0086674432536049117</cx:pt>
          <cx:pt idx="592">-0.013029500327333743</cx:pt>
          <cx:pt idx="593">0</cx:pt>
          <cx:pt idx="594">0.0021834069777182386</cx:pt>
          <cx:pt idx="595">-0.0093587250517566112</cx:pt>
          <cx:pt idx="596">0.01917341671823003</cx:pt>
          <cx:pt idx="597">-0.01091118299957694</cx:pt>
          <cx:pt idx="598">0.0049247705620496518</cx:pt>
          <cx:pt idx="599">-0.0054734673899674569</cx:pt>
          <cx:pt idx="600">0.0032876741796372677</cx:pt>
          <cx:pt idx="601">-0.032242926476953038</cx:pt>
          <cx:pt idx="602">0.022899632359162148</cx:pt>
          <cx:pt idx="603">-0.0027647239228878462</cx:pt>
          <cx:pt idx="604">0.0016597514396696766</cx:pt>
          <cx:pt idx="605">-0.0033222622346591457</cx:pt>
          <cx:pt idx="606">0.010482854656030938</cx:pt>
          <cx:pt idx="607">0.013086337241354329</cx:pt>
          <cx:pt idx="608">0.001623816289125557</cx:pt>
          <cx:pt idx="609">0.0080797638508078862</cx:pt>
          <cx:pt idx="610">0.0085470605961930346</cx:pt>
          <cx:pt idx="611">-0.014465829502360528</cx:pt>
          <cx:pt idx="612">-0.0054112686476255334</cx:pt>
          <cx:pt idx="613">-0.018067833415354784</cx:pt>
          <cx:pt idx="614">0.0077050463973713512</cx:pt>
          <cx:pt idx="615">0.021692824571776459</cx:pt>
          <cx:pt idx="616">-0.010245438753771374</cx:pt>
          <cx:pt idx="617">0.02303879026760125</cx:pt>
          <cx:pt idx="618">-0.0010598835622510627</cx:pt>
          <cx:pt idx="619">0.019428282445499434</cx:pt>
          <cx:pt idx="620">0.010346703742919239</cx:pt>
          <cx:pt idx="621">0.001028806670583915</cx:pt>
          <cx:pt idx="622">-0.0051546505659589847</cx:pt>
          <cx:pt idx="623">0.007722046086498402</cx:pt>
          <cx:pt idx="624">-0.0015396461521994809</cx:pt>
          <cx:pt idx="625">-0.019186484381047197</cx:pt>
          <cx:pt idx="626">0</cx:pt>
          <cx:pt idx="627">0</cx:pt>
          <cx:pt idx="628">-0.0078844035167082716</cx:pt>
          <cx:pt idx="629">-0.0026420094237962211</cx:pt>
          <cx:pt idx="630">0.0026420094237962211</cx:pt>
          <cx:pt idx="631">-0.0037007707673359924</cx:pt>
          <cx:pt idx="632">0.0010587613435397714</cx:pt>
          <cx:pt idx="633">-0.0053050522611766127</cx:pt>
          <cx:pt idx="634">0.0047758116839315967</cx:pt>
          <cx:pt idx="635">-0.0031813388302923684</cx:pt>
          <cx:pt idx="636">0.005824745090497796</cx:pt>
          <cx:pt idx="637">0.021416331704292357</cx:pt>
          <cx:pt idx="638">0.013347220726731557</cx:pt>
          <cx:pt idx="639">0.004578995541828057</cx:pt>
          <cx:pt idx="640">-0.0050890694849377027</cx:pt>
          <cx:pt idx="641">0.012674440866910164</cx:pt>
          <cx:pt idx="642">-0.0015124781985536018</cx:pt>
          <cx:pt idx="643">-0.014227882329569397</cx:pt>
          <cx:pt idx="644">-0.0061601837242708513</cx:pt>
          <cx:pt idx="645">0.001029336164559691</cx:pt>
          <cx:pt idx="646">0.007175838038450344</cx:pt>
          <cx:pt idx="647">-0.011299555204038025</cx:pt>
          <cx:pt idx="648">-0.0051786755091747239</cx:pt>
          <cx:pt idx="649">-0.028972266092748278</cx:pt>
          <cx:pt idx="650">0.0037343335052906212</cx:pt>
          <cx:pt idx="651">0</cx:pt>
          <cx:pt idx="652">0.0026588689047319924</cx:pt>
          <cx:pt idx="653">-0.015520782545889844</cx:pt>
          <cx:pt idx="654">-0.0037827659378733003</cx:pt>
          <cx:pt idx="655">0.00054127202803178065</cx:pt>
          <cx:pt idx="656">-0.0043384016356395882</cx:pt>
          <cx:pt idx="657">0.007040375735371196</cx:pt>
          <cx:pt idx="658">0.0081059616867218409</cx:pt>
          <cx:pt idx="659">-0.0097350687612300923</cx:pt>
          <cx:pt idx="660">0.013495481446364366</cx:pt>
          <cx:pt idx="661">-0.00645510576784325</cx:pt>
          <cx:pt idx="662">-0.0037848112591549743</cx:pt>
          <cx:pt idx="663">0.018250640756329428</cx:pt>
          <cx:pt idx="664">-0.0026631174139311042</cx:pt>
          <cx:pt idx="665">-0.0037403195968690461</cx:pt>
          <cx:pt idx="666">-0.014016401966170378</cx:pt>
          <cx:pt idx="667">0.017223245990994229</cx:pt>
          <cx:pt idx="668">-0.0026716553371279872</cx:pt>
          <cx:pt idx="669">0.0058682483231042859</cx:pt>
          <cx:pt idx="670">0.0053050522731838967</cx:pt>
          <cx:pt idx="671">0.0036968618626200822</cx:pt>
          <cx:pt idx="672">0.00052700925546034227</cx:pt>
          <cx:pt idx="673">-0.0015818616608509473</cx:pt>
          <cx:pt idx="674">-0.00052784379114090285</cx:pt>
          <cx:pt idx="675">0.012591981703315103</cx:pt>
          <cx:pt idx="676">-0.0094290902797484755</cx:pt>
          <cx:pt idx="677">0.005249355875072137</cx:pt>
          <cx:pt idx="678">0</cx:pt>
          <cx:pt idx="679">-0.0010476690194396454</cx:pt>
          <cx:pt idx="680">0.0052274034241159839</cx:pt>
          <cx:pt idx="681">0.0010422095655191477</cx:pt>
          <cx:pt idx="682">0.0026007816946220785</cx:pt>
          <cx:pt idx="683">-0.0057306746646945683</cx:pt>
          <cx:pt idx="684">0.018634079526675063</cx:pt>
          <cx:pt idx="685">0.0035833158201965531</cx:pt>
          <cx:pt idx="686">0.0020418588275172844</cx:pt>
          <cx:pt idx="687">0.0040712524446200327</cx:pt>
          <cx:pt idx="688">0</cx:pt>
          <cx:pt idx="689">0.0015224565306719562</cx:pt>
          <cx:pt idx="690">-0.0020304575774585665</cx:pt>
          <cx:pt idx="691">-0.0040733253895588462</cx:pt>
          <cx:pt idx="692">-0.0051151006559884138</cx:pt>
          <cx:pt idx="693">-0.010827638650420024</cx:pt>
          <cx:pt idx="694">-0.013044797580757272</cx:pt>
          <cx:pt idx="695">-0.016415512894655482</cx:pt>
          <cx:pt idx="696">0.0031982969845985032</cx:pt>
          <cx:pt idx="697">-0.0021310610374061234</cx:pt>
          <cx:pt idx="698">0.0084971302580725272</cx:pt>
          <cx:pt idx="699">0.028670194081305667</cx:pt>
          <cx:pt idx="700">0.0035906681654522821</cx:pt>
          <cx:pt idx="701">0.010188575124440824</cx:pt>
          <cx:pt idx="702">0.011088823319512553</cx:pt>
          <cx:pt idx="703">-0.0045214847403753922</cx:pt>
          <cx:pt idx="704">-0.017268077627243361</cx:pt>
          <cx:pt idx="705">0.002558200417671852</cx:pt>
          <cx:pt idx="706">-0.0010224949639274783</cx:pt>
          <cx:pt idx="707">-0.036993017280277041</cx:pt>
          <cx:pt idx="708">-0.0047885167546324325</cx:pt>
          <cx:pt idx="709">-0.007494681724410146</cx:pt>
          <cx:pt idx="710">-0.0032292816160546245</cx:pt>
          <cx:pt idx="711">0.012322684711798093</cx:pt>
          <cx:pt idx="712">-0.031370879698512599</cx:pt>
          <cx:pt idx="713">0.012558177639923063</cx:pt>
          <cx:pt idx="714">-0.01641174693646219</cx:pt>
          <cx:pt idx="715">-0.0094209619185865456</cx:pt>
          <cx:pt idx="716">0.024203601780540485</cx:pt>
          <cx:pt idx="717">0.024162249282940973</cx:pt>
          <cx:pt idx="718">0.013175421130665832</cx:pt>
          <cx:pt idx="719">0.0052219439701954862</cx:pt>
          <cx:pt idx="720">-0.0057456413056078404</cx:pt>
          <cx:pt idx="721">-0.020106497420362857</cx:pt>
          <cx:pt idx="722">0.022722245755898207</cx:pt>
          <cx:pt idx="723">0.02527862224184485</cx:pt>
          <cx:pt idx="724">0.011144998862966826</cx:pt>
          <cx:pt idx="725">-0.012164366930422776</cx:pt>
          <cx:pt idx="726">-0.012930099979964638</cx:pt>
          <cx:pt idx="727">-0.0020844197105303053</cx:pt>
          <cx:pt idx="728">-0.01630327989001934</cx:pt>
          <cx:pt idx="729">0</cx:pt>
          <cx:pt idx="730">0.010548621012383297</cx:pt>
          <cx:pt idx="731">0.020255171851498499</cx:pt>
          <cx:pt idx="732">0.0020544434428781955</cx:pt>
          <cx:pt idx="733">-0.0010266941292993437</cx:pt>
          <cx:pt idx="734">-0.0072165261739738362</cx:pt>
          <cx:pt idx="735">0.0036147728541133795</cx:pt>
          <cx:pt idx="736">-0.011926508967580851</cx:pt>
          <cx:pt idx="737">-0.0026116494454826444</cx:pt>
          <cx:pt idx="738">0.0093701882852017526</cx:pt>
          <cx:pt idx="739">-0.001036806722285899</cx:pt>
          <cx:pt idx="740">0.0041407926414906981</cx:pt>
          <cx:pt idx="741">0.0030943810491179669</cx:pt>
          <cx:pt idx="742">0.014315172848109459</cx:pt>
          <cx:pt idx="743">0.018109146785604047</cx:pt>
          <cx:pt idx="744">0.014353129345924032</cx:pt>
          <cx:pt idx="745">-0.022863818989004248</cx:pt>
          <cx:pt idx="746">0.0055151806810171955</cx:pt>
          <cx:pt idx="747">-0.01612938193736424</cx:pt>
          <cx:pt idx="748">0.0055738679832795235</cx:pt>
          <cx:pt idx="749">-0.056653235764513532</cx:pt>
          <cx:pt idx="750">-0.016172859204895751</cx:pt>
          <cx:pt idx="751">0.037861093603602569</cx:pt>
          <cx:pt idx="752">0.0093750686632927405</cx:pt>
          <cx:pt idx="753">0.0092879924643476386</cx:pt>
          <cx:pt idx="754">0.0056338177111761034</cx:pt>
          <cx:pt idx="755">0.0061099986575339216</cx:pt>
          <cx:pt idx="756">-0.0020325210128855353</cx:pt>
          <cx:pt idx="757">0.0055795224563768286</cx:pt>
          <cx:pt idx="758">-0.004562745557314507</cx:pt>
          <cx:pt idx="759">0.0065839690732931722</cx:pt>
          <cx:pt idx="760">-0.019368597310779112</cx:pt>
          <cx:pt idx="761">-0.022379284223462026</cx:pt>
          <cx:pt idx="762">0.0047256585700887754</cx:pt>
          <cx:pt idx="763">0.026364928527395026</cx:pt>
          <cx:pt idx="764">0</cx:pt>
          <cx:pt idx="765">-0.007168489488369012</cx:pt>
          <cx:pt idx="766">-0.0255022928462183</cx:pt>
          <cx:pt idx="767">-0.014335260083182533</cx:pt>
          <cx:pt idx="768">-0.0026773777274788912</cx:pt>
          <cx:pt idx="769">0.021745752088748738</cx:pt>
          <cx:pt idx="770">-0.0089592166866001577</cx:pt>
          <cx:pt idx="771">0.011055653554297162</cx:pt>
          <cx:pt idx="772">-0.0026212334911130952</cx:pt>
          <cx:pt idx="773">0.0036678060555694891</cx:pt>
          <cx:pt idx="774">0.0026116494454826444</cx:pt>
          <cx:pt idx="775">0.009345862415757189</cx:pt>
          <cx:pt idx="776">-0.015100521293393232</cx:pt>
          <cx:pt idx="777">-0.0063158104307419194</cx:pt>
          <cx:pt idx="778">-0.018114507040169592</cx:pt>
          <cx:pt idx="779">0.011227062554686196</cx:pt>
          <cx:pt idx="780">-0.012841267927163891</cx:pt>
          <cx:pt idx="781">0.0037624338980286609</cx:pt>
          <cx:pt idx="782">0.0048167071973810316</cx:pt>
          <cx:pt idx="783">-0.015604298317574372</cx:pt>
          <cx:pt idx="784">0.016671534271679889</cx:pt>
          <cx:pt idx="785">-0.011263192294415081</cx:pt>
          <cx:pt idx="786">0.0032310206173775669</cx:pt>
          <cx:pt idx="787">-0.025042136050708486</cx:pt>
          <cx:pt idx="788">0.018569621528316205</cx:pt>
          <cx:pt idx="789">-0.0097880063638049464</cx:pt>
          <cx:pt idx="790">-0.0010934938148920992</cx:pt>
          <cx:pt idx="791">-0.012661881256533114</cx:pt>
          <cx:pt idx="792">-0.011142176544198801</cx:pt>
          <cx:pt idx="793">0.016115936451112756</cx:pt>
          <cx:pt idx="794">0.00055111604877211562</cx:pt>
          <cx:pt idx="795">-0.019472103439559518</cx:pt>
          <cx:pt idx="796">0.011173300589190749</cx:pt>
          <cx:pt idx="797">0.0055866067099055172</cx:pt>
          <cx:pt idx="798">0.01383147915156524</cx:pt>
          <cx:pt idx="799">-0.0033021494076739266</cx:pt>
          <cx:pt idx="800">0.0033021494076739266</cx:pt>
          <cx:pt idx="801">-0.019418085861470757</cx:pt>
          <cx:pt idx="802">-0.036512897998866478</cx:pt>
          <cx:pt idx="803">0.015566760030598203</cx:pt>
          <cx:pt idx="804">-0.0097730010646355225</cx:pt>
          <cx:pt idx="805">-0.026933712407855914</cx:pt>
          <cx:pt idx="806">0.012971880034836403</cx:pt>
          <cx:pt idx="807">-0.015943650424710132</cx:pt>
          <cx:pt idx="808">0.010657294512370186</cx:pt>
          <cx:pt idx="809">-0.0088731726822959267</cx:pt>
          <cx:pt idx="810">0.0011876485597994701</cx:pt>
          <cx:pt idx="811">-0.015550552550902097</cx:pt>
          <cx:pt idx="812">-0.021322769473035574</cx:pt>
          <cx:pt idx="813">0.030920923555731061</cx:pt>
          <cx:pt idx="814">-0.012616568690094088</cx:pt>
          <cx:pt idx="815">-0.013390340087076957</cx:pt>
          <cx:pt idx="816">0.031959307245377655</cx:pt>
          <cx:pt idx="817">-0.00059364793617122658</cx:pt>
          <cx:pt idx="818">0.056564413216320553</cx:pt>
          <cx:pt idx="819">0.0039204754447643708</cx:pt>
          <cx:pt idx="820">0.042140297930123527</cx:pt>
          <cx:pt idx="821">-0.007040375683420752</cx:pt>
          <cx:pt idx="822">-0.02309063557079627</cx:pt>
          <cx:pt idx="823">0.0066519092122194756</cx:pt>
          <cx:pt idx="824">0.014262446922987948</cx:pt>
          <cx:pt idx="825">-0.012054940494592437</cx:pt>
          <cx:pt idx="826">-0.011086588066735015</cx:pt>
          <cx:pt idx="827">-0.0050293483928354199</cx:pt>
          <cx:pt idx="828">0.0039138993303895475</cx:pt>
          <cx:pt idx="829">0</cx:pt>
          <cx:pt idx="830">0.0027862932232349813</cx:pt>
          <cx:pt idx="831">0.016009174369851387</cx:pt>
          <cx:pt idx="832">0.0076377894662758017</cx:pt>
          <cx:pt idx="833">-0.0043573053949987894</cx:pt>
          <cx:pt idx="834">0.014630442506671226</cx:pt>
          <cx:pt idx="835">-0.017910926577948239</cx:pt>
          <cx:pt idx="836">-0.0043907863884369291</cx:pt>
          <cx:pt idx="837">-0.026192636984670781</cx:pt>
          <cx:pt idx="838">-0.0045274553550087582</cx:pt>
          <cx:pt idx="839">0.00056705412943758304</cx:pt>
          <cx:pt idx="840">0.033996029498452263</cx:pt>
          <cx:pt idx="841">-0.0060456353636788585</cx:pt>
          <cx:pt idx="842">0.016402773456625663</cx:pt>
          <cx:pt idx="843">0.035689540108478024</cx:pt>
          <cx:pt idx="844">0.0031347987977867753</cx:pt>
          <cx:pt idx="845">-0.0062794554696257165</cx:pt>
          <cx:pt idx="846">-0.021220955502720962</cx:pt>
          <cx:pt idx="847">-0.0010729614557258849</cx:pt>
          <cx:pt idx="848">-0.022253292819055748</cx:pt>
          <cx:pt idx="849">-0.0099283771734435255</cx:pt>
          <cx:pt idx="850">0.014309545215215103</cx:pt>
          <cx:pt idx="851">-0.00054659746162544209</cx:pt>
          <cx:pt idx="852">0.023772054086343086</cx:pt>
          <cx:pt idx="853">-0.016689485660701386</cx:pt>
          <cx:pt idx="854">0.016689485660701386</cx:pt>
          <cx:pt idx="855">0.00053376031716423356</cx:pt>
          <cx:pt idx="856">0.013778702358652417</cx:pt>
          <cx:pt idx="857">0</cx:pt>
          <cx:pt idx="858">0.015666116759224913</cx:pt>
          <cx:pt idx="859">0.0020703941266613235</cx:pt>
          <cx:pt idx="860">-0.0098727743919151401</cx:pt>
          <cx:pt idx="861">-0.017382581480203996</cx:pt>
          <cx:pt idx="862">0.0021231430607282498</cx:pt>
          <cx:pt idx="863">-0.014957543855129263</cx:pt>
          <cx:pt idx="864">0.011239080066413276</cx:pt>
          <cx:pt idx="865">-0.011239080066413276</cx:pt>
          <cx:pt idx="866">-0.0005383579836419905</cx:pt>
          <cx:pt idx="867">0</cx:pt>
          <cx:pt idx="868">-0.020125781306022716</cx:pt>
          <cx:pt idx="869">0.0092973051584674948</cx:pt>
          <cx:pt idx="870">0.0010881393683050966</cx:pt>
          <cx:pt idx="871">0.018853238184873611</cx:pt>
          <cx:pt idx="872">0.013252248053014615</cx:pt>
          <cx:pt idx="873">-0.0015810279934602711</cx:pt>
          <cx:pt idx="874">0.010493275672827984</cx:pt>
          <cx:pt idx="875">0.0020855065035005893</cx:pt>
          <cx:pt idx="876">-0.0020855065035005893</cx:pt>
          <cx:pt idx="877">-0.0015669890867902048</cx:pt>
          <cx:pt idx="878">0.005733661806542667</cx:pt>
          <cx:pt idx="879">0.0062176365958430679</cx:pt>
          <cx:pt idx="880">0.0051519949142915245</cx:pt>
          <cx:pt idx="881">-0.003603607511889706</cx:pt>
          <cx:pt idx="882">0.006169685417264148</cx:pt>
          <cx:pt idx="883">0.0040920772943251471</cx:pt>
          <cx:pt idx="884">0.00051033429591118562</cx:pt>
          <cx:pt idx="885">-0.023749180223363808</cx:pt>
          <cx:pt idx="886">-0.015798116891499792</cx:pt>
          <cx:pt idx="887">0.0026504123943662528</cx:pt>
          <cx:pt idx="888">0.010531956233897688</cx:pt>
          <cx:pt idx="889">-0.012121360538132731</cx:pt>
          <cx:pt idx="890">0.016824792244302778</cx:pt>
          <cx:pt idx="891">-0.022141125876430134</cx:pt>
          <cx:pt idx="892">0.00053290698328556374</cx:pt>
          <cx:pt idx="893">-0.011251123213256164</cx:pt>
          <cx:pt idx="894">-0.0086580627402841337</cx:pt>
          <cx:pt idx="895">0.010810916114217139</cx:pt>
          <cx:pt idx="896">-0.0032310205735641695</cx:pt>
          <cx:pt idx="897">-0.0054083420142085892</cx:pt>
          <cx:pt idx="898">0.013466403324359888</cx:pt>
          <cx:pt idx="899">0.015397171712635771</cx:pt>
          <cx:pt idx="900">0.016719302723671614</cx:pt>
          <cx:pt idx="901">-0.0078023802652538166</cx:pt>
          <cx:pt idx="902">-0.0020909573869354325</cx:pt>
          <cx:pt idx="903">0.011963731778850573</cx:pt>
          <cx:pt idx="904">-0.0031072008351888947</cx:pt>
          <cx:pt idx="905">0.011346176377018846</cx:pt>
          <cx:pt idx="906">-0.004111002731086888</cx:pt>
          <cx:pt idx="907">-0.017138825084001219</cx:pt>
          <cx:pt idx="908">0.0093848446657944784</cx:pt>
          <cx:pt idx="909">-0.0057247099046926486</cx:pt>
          <cx:pt idx="910">-0.023232301472722483</cx:pt>
          <cx:pt idx="911">0.010098411614350766</cx:pt>
          <cx:pt idx="912">-0.018143507279634097</cx:pt>
          <cx:pt idx="913">-0.0048583091936729161</cx:pt>
          <cx:pt idx="914">0.010228891387597194</cx:pt>
          <cx:pt idx="915">-0.0032188869456879488</cx:pt>
          <cx:pt idx="916">-0.0010752689001747306</cx:pt>
          <cx:pt idx="917">-0.00053806836441960826</cx:pt>
          <cx:pt idx="918">-0.014092374142251618</cx:pt>
          <cx:pt idx="919">0.010317767387309384</cx:pt>
          <cx:pt idx="920">-0.0016220604223726731</cx:pt>
          <cx:pt idx="921">0.012369074078865783</cx:pt>
          <cx:pt idx="922">0.0021356121431921338</cx:pt>
          <cx:pt idx="923">0.014297304719456339</cx:pt>
          <cx:pt idx="924">0.0015760444516312866</cx:pt>
          <cx:pt idx="925">0.0088843019828543923</cx:pt>
          <cx:pt idx="926">-0.0083595053131770847</cx:pt>
          <cx:pt idx="927">0.011994928645004954</cx:pt>
          <cx:pt idx="928">-0.0057187574310808564</cx:pt>
          <cx:pt idx="929">-0.0041797344276606196</cx:pt>
          <cx:pt idx="930">0.015584731031369703</cx:pt>
          <cx:pt idx="931">0</cx:pt>
          <cx:pt idx="932">0.0015556134845646774</cx:pt>
          <cx:pt idx="933">-0.01041676085825527</cx:pt>
          <cx:pt idx="934">0</cx:pt>
          <cx:pt idx="935">-0.0078844035241489863</cx:pt>
          <cx:pt idx="936">0.0057879666976203836</cx:pt>
          <cx:pt idx="937">0.0057546588314973945</cx:pt>
          <cx:pt idx="938">-0.0026116494342978136</cx:pt>
          <cx:pt idx="939">0.0041753714104806328</cx:pt>
          <cx:pt idx="940">0.0098471902208245865</cx:pt>
          <cx:pt idx="941">0</cx:pt>
          <cx:pt idx="942">-0.0020650497787695343</cx:pt>
          <cx:pt idx="943">-0.0015515906914189692</cx:pt>
          <cx:pt idx="944">0.0061919702479209526</cx:pt>
          <cx:pt idx="945">-0.033475929196389309</cx:pt>
          <cx:pt idx="946">0.010582109330536493</cx:pt>
          <cx:pt idx="947">-0.0084567100182231236</cx:pt>
          <cx:pt idx="948">-0.010672459890772146</cx:pt>
          <cx:pt idx="949">0.0042826617920010968</cx:pt>
          <cx:pt idx="950">0.020095864003138342</cx:pt>
          <cx:pt idx="951">0.0078227256812088974</cx:pt>
          <cx:pt idx="952">0.00051934563618605267</cx:pt>
          <cx:pt idx="953">-0.0046838493124261582</cx:pt>
          <cx:pt idx="954">0.017067908512147678</cx:pt>
          <cx:pt idx="955">0.011725854464823104</cx:pt>
          <cx:pt idx="956">0.010587444499168264</cx:pt>
          <cx:pt idx="957">0.0030045090202985847</cx:pt>
          <cx:pt idx="958">0.0024968801985871814</cx:pt>
          <cx:pt idx="959">-0.0065049015961258227</cx:pt>
          <cx:pt idx="960">-0.003520245023252766</cx:pt>
          <cx:pt idx="961">-0.013184775176750207</cx:pt>
          <cx:pt idx="962">-0.00051059485408488925</cx:pt>
          <cx:pt idx="963">0</cx:pt>
          <cx:pt idx="964">-0.013885540661941143</cx:pt>
          <cx:pt idx="965">-0.0062337864208146243</cx:pt>
          <cx:pt idx="966">0.0026021352179519397</cx:pt>
          <cx:pt idx="967">0</cx:pt>
          <cx:pt idx="968">-0.0026021352179519397</cx:pt>
          <cx:pt idx="969">0.024705322381359363</cx:pt>
          <cx:pt idx="970">0.0086054694557589073</cx:pt>
          <cx:pt idx="971">0.0020140993717010502</cx:pt>
          <cx:pt idx="972">0.0060180723255629509</cx:pt>
          <cx:pt idx="973">0</cx:pt>
          <cx:pt idx="974">-0.012578782206860151</cx:pt>
          <cx:pt idx="975">0</cx:pt>
          <cx:pt idx="976">-0.016850028483951895</cx:pt>
          <cx:pt idx="977">0.012282651855841653</cx:pt>
          <cx:pt idx="978">0.0035542053155035447</cx:pt>
          <cx:pt idx="979">-0.015322056645175497</cx:pt>
          <cx:pt idx="980">0.0010288066751069636</cx:pt>
          <cx:pt idx="981">0.0020544434550138213</cx:pt>
          <cx:pt idx="982">-0.0015404367616103087</cx:pt>
          <cx:pt idx="983">0.010733555643108961</cx:pt>
          <cx:pt idx="984">0.0030456876335560601</cx:pt>
          <cx:pt idx="985">-0.0055908658973069514</cx:pt>
          <cx:pt idx="986">0.004069181606725536</cx:pt>
          <cx:pt idx="987">0.0075853713892568564</cx:pt>
          <cx:pt idx="988">-0.0065706579587101466</cx:pt>
        </cx:lvl>
      </cx:numDim>
    </cx:data>
    <cx:data id="6">
      <cx:numDim type="val">
        <cx:f>Retornos!$H$2:$H$1044</cx:f>
        <cx:lvl ptCount="1043" formatCode="0.000000">
          <cx:pt idx="1">-0.019868203214605362</cx:pt>
          <cx:pt idx="2">0.0066666913574735531</cx:pt>
          <cx:pt idx="3">0.0077220460880278452</cx:pt>
          <cx:pt idx="4">0.0049328683270775109</cx:pt>
          <cx:pt idx="5">-0.0093381618047088111</cx:pt>
          <cx:pt idx="6">-0.0024865325735974331</cx:pt>
          <cx:pt idx="7">-0.0041580101444615991</cx:pt>
          <cx:pt idx="8">0.018985299928169219</cx:pt>
          <cx:pt idx="9">0.018899050622250169</cx:pt>
          <cx:pt idx="10">0.0082568054701472882</cx:pt>
          <cx:pt idx="11">0.0026490081590950787</cx:pt>
          <cx:pt idx="12">-0.03472290695816449</cx:pt>
          <cx:pt idx="13">0.01252057728221434</cx:pt>
          <cx:pt idx="14">-0.007330017898544483</cx:pt>
          <cx:pt idx="15">0.0013614706069633442</cx:pt>
          <cx:pt idx="16">0.013782139524327164</cx:pt>
          <cx:pt idx="17">-0.020608104607905187</cx:pt>
          <cx:pt idx="18">-0.034846731304837064</cx:pt>
          <cx:pt idx="19">0.019663554909126635</cx:pt>
          <cx:pt idx="20">0.0083102971250657021</cx:pt>
          <cx:pt idx="21">0.023177588309049924</cx:pt>
          <cx:pt idx="22">0.008321078751974742</cx:pt>
          <cx:pt idx="23">0.015911234624879533</cx:pt>
          <cx:pt idx="24">0.02160136042121108</cx:pt>
          <cx:pt idx="25">0.012028296024791274</cx:pt>
          <cx:pt idx="26">-0.044474889044198829</cx:pt>
          <cx:pt idx="27">0.010582109339197121</cx:pt>
          <cx:pt idx="28">-0.0092532054807148434</cx:pt>
          <cx:pt idx="29">0.003976148375564037</cx:pt>
          <cx:pt idx="30">0.014445425192257666</cx:pt>
          <cx:pt idx="31">0.0090850722226942793</cx:pt>
          <cx:pt idx="32">-0.031498667055945173</cx:pt>
          <cx:pt idx="33">-0.0080321717186473407</cx:pt>
          <cx:pt idx="34">0</cx:pt>
          <cx:pt idx="35">-0.017627575075431778</cx:pt>
          <cx:pt idx="36">-0.010727650666946698</cx:pt>
          <cx:pt idx="37">-0.0072162400264406124</cx:pt>
          <cx:pt idx="38">0.040933408914651359</cx:pt>
          <cx:pt idx="39">-0.010752791755344493</cx:pt>
          <cx:pt idx="40">0.010752791755344493</cx:pt>
          <cx:pt idx="41">0.02898753688253608</cx:pt>
          <cx:pt idx="42">0.0051813587462241628</cx:pt>
          <cx:pt idx="43">0.018433701686882742</cx:pt>
          <cx:pt idx="44">0.0020273701729660587</cx:pt>
          <cx:pt idx="45">0</cx:pt>
          <cx:pt idx="46">0.0025284463693915349</cx:pt>
          <cx:pt idx="47">0</cx:pt>
          <cx:pt idx="48">-0.0025284463693915349</cx:pt>
          <cx:pt idx="49">0.0088217333294635658</cx:pt>
          <cx:pt idx="50">0.0012539186675497582</cx:pt>
          <cx:pt idx="51">-0.010075651997013324</cx:pt>
          <cx:pt idx="52">-0.0076239251028820121</cx:pt>
          <cx:pt idx="53">0.013681490318899314</cx:pt>
          <cx:pt idx="54">0.0067711857551868704</cx:pt>
          <cx:pt idx="55">0.02419871164235321</cx:pt>
          <cx:pt idx="56">-0.014498349548821565</cx:pt>
          <cx:pt idx="57">-0.021264090750122477</cx:pt>
          <cx:pt idx="58">0.006767762072768857</cx:pt>
          <cx:pt idx="59">-0.0037854934885666047</cx:pt>
          <cx:pt idx="60">0.0063012180826071962</cx:pt>
          <cx:pt idx="61">0.0037617599308976679</cx:pt>
          <cx:pt idx="62">-0.045840825644221095</cx:pt>
          <cx:pt idx="63">0.035777847630716231</cx:pt>
          <cx:pt idx="64">-0.028206998254404425</cx:pt>
          <cx:pt idx="65">-0.0013012363706543795</cx:pt>
          <cx:pt idx="66">-0.015483841685711042</cx:pt>
          <cx:pt idx="67">-0.016264856617765222</cx:pt>
          <cx:pt idx="68">-0.00026885335658910492</cx:pt>
          <cx:pt idx="69">-0.0072864982782041565</cx:pt>
          <cx:pt idx="70">0.016387203506101233</cx:pt>
          <cx:pt idx="71">0.028111663302732737</cx:pt>
          <cx:pt idx="72">0.0051679701803597489</cx:pt>
          <cx:pt idx="73">-0.020307909571707583</cx:pt>
          <cx:pt idx="74">-0.00052617733322612992</cx:pt>
          <cx:pt idx="75">-0.027208933762014276</cx:pt>
          <cx:pt idx="76">-0.012243385151086361</cx:pt>
          <cx:pt idx="77">0.0019143995826307325</cx:pt>
          <cx:pt idx="78">0.024292692568081531</cx:pt>
          <cx:pt idx="79">0.043059489477553115</cx:pt>
          <cx:pt idx="80">0.0025510217883439879</cx:pt>
          <cx:pt idx="81">-0.0025510217883439879</cx:pt>
          <cx:pt idx="82">-0.015184952717728351</cx:pt>
          <cx:pt idx="83">-0.0067655735472120782</cx:pt>
          <cx:pt idx="84">0.0083203808318041972</cx:pt>
          <cx:pt idx="85">0</cx:pt>
          <cx:pt idx="86">-0.022784801319523318</cx:pt>
          <cx:pt idx="87">0.017071983891504328</cx:pt>
          <cx:pt idx="88">-0.037139546931470147</cx:pt>
          <cx:pt idx="89">0.00027023373861290167</cx:pt>
          <cx:pt idx="90">0.017941303302222877</cx:pt>
          <cx:pt idx="91">0.038526367962896213</cx:pt>
          <cx:pt idx="92">0.013695370041363564</cx:pt>
          <cx:pt idx="93">0.0082779853145744653</cx:pt>
          <cx:pt idx="94">0.010190221148435263</cx:pt>
          <cx:pt idx="95">-0.0089419373916457268</cx:pt>
          <cx:pt idx="96">-0.0019980026601444933</cx:pt>
          <cx:pt idx="97">0</cx:pt>
          <cx:pt idx="98">-0.012578782190825422</cx:pt>
          <cx:pt idx="99">-0.01273902578922792</cx:pt>
          <cx:pt idx="100">-0.005914894453474151</cx:pt>
          <cx:pt idx="101">0.019918942533741379</cx:pt>
          <cx:pt idx="102">0.0068036044276262864</cx:pt>
          <cx:pt idx="103">0.0032593735858785777</cx:pt>
          <cx:pt idx="104">0.003747662081709624</cx:pt>
          <cx:pt idx="105">-0.0014973798636104263</cx:pt>
          <cx:pt idx="106">0.023449180080206133</cx:pt>
          <cx:pt idx="107">0.024341483749539705</cx:pt>
          <cx:pt idx="108">0</cx:pt>
          <cx:pt idx="109">-0.0023837913522717358</cx:pt>
          <cx:pt idx="110">-0.030286990936115199</cx:pt>
          <cx:pt idx="111">-0.026169717713882878</cx:pt>
          <cx:pt idx="112">0.010050335840706026</cx:pt>
          <cx:pt idx="113">-0.017146158841077508</cx:pt>
          <cx:pt idx="114">-0.0079152717645012416</cx:pt>
          <cx:pt idx="115">0.021304381718813659</cx:pt>
          <cx:pt idx="116">0.020859956778481958</cx:pt>
          <cx:pt idx="117">0.01342629715843735</cx:pt>
          <cx:pt idx="118">-0.0021847320362602396</cx:pt>
          <cx:pt idx="119">0.012077441500955466</cx:pt>
          <cx:pt idx="120">-0.010863112283464815</cx:pt>
          <cx:pt idx="121">0.0072551708986305918</cx:pt>
          <cx:pt idx="122">-0.021925360627854218</cx:pt>
          <cx:pt idx="123">-0.011145626214341675</cx:pt>
          <cx:pt idx="124">0.0012445552169175755</cx:pt>
          <cx:pt idx="125">-0.0037383220921349825</cx:pt>
          <cx:pt idx="126">-0.03145072814945582</cx:pt>
          <cx:pt idx="127">-0.026368842736095743</cx:pt>
          <cx:pt idx="128">0.018349138644883745</cx:pt>
          <cx:pt idx="129">-0.018349138644883745</cx:pt>
          <cx:pt idx="130">-0.014925650226973453</cx:pt>
          <cx:pt idx="131">0.033794134507389995</cx:pt>
          <cx:pt idx="132">0.0098166637105010501</cx:pt>
          <cx:pt idx="133">0.012009854330023106</cx:pt>
          <cx:pt idx="134">0.026073174129231713</cx:pt>
          <cx:pt idx="135">-0.022017401781436519</cx:pt>
          <cx:pt idx="136">0</cx:pt>
          <cx:pt idx="137">0.034070185738090952</cx:pt>
          <cx:pt idx="138">0.095532426728625719</cx:pt>
          <cx:pt idx="139">-0.071035432323794279</cx:pt>
          <cx:pt idx="140">0.010733555634972358</cx:pt>
          <cx:pt idx="141">-0.0047562515397623351</cx:pt>
          <cx:pt idx="142">-0.0035820933798174082</cx:pt>
          <cx:pt idx="143">-0.032335380636289823</cx:pt>
          <cx:pt idx="144">-0.011181629723661324</cx:pt>
          <cx:pt idx="145">0.036314098071326129</cx:pt>
          <cx:pt idx="146">-0.012121360532022951</cx:pt>
          <cx:pt idx="147">-0.0021975347613345519</cx:pt>
          <cx:pt idx="148">0.0021975347613345519</cx:pt>
          <cx:pt idx="149">-0.0026865323346529912</cx:pt>
          <cx:pt idx="150">-0.0049031723413088812</cx:pt>
          <cx:pt idx="151">0.0014734776721363474</cx:pt>
          <cx:pt idx="152">0.0061162270038255251</cx:pt>
          <cx:pt idx="153">-0.027446400793391224</cx:pt>
          <cx:pt idx="154">-0.0060347178319131167</cx:pt>
          <cx:pt idx="155">0.0087885060356014399</cx:pt>
          <cx:pt idx="156">0.0082161547651380396</cx:pt>
          <cx:pt idx="157">0.012566384428633448</cx:pt>
          <cx:pt idx="158">-0.04149558079409621</cx:pt>
          <cx:pt idx="159">-0.043558848427930563</cx:pt>
          <cx:pt idx="160">-0.02866610563736538</cx:pt>
          <cx:pt idx="161">-0.032058494511626012</cx:pt>
          <cx:pt idx="162">-0.017143276973375254</cx:pt>
          <cx:pt idx="163">0.050572573627758466</cx:pt>
          <cx:pt idx="164">-0.0013708021427571992</cx:pt>
          <cx:pt idx="165">0.02786599891439101</cx:pt>
          <cx:pt idx="166">-0.012889544716260914</cx:pt>
          <cx:pt idx="167">-0.02739897418729198</cx:pt>
          <cx:pt idx="168">-0.011173300610096248</cx:pt>
          <cx:pt idx="169">-0.030517126443451392</cx:pt>
          <cx:pt idx="170">-0.0098953077644847731</cx:pt>
          <cx:pt idx="171">-0.034214254994513471</cx:pt>
          <cx:pt idx="172">-0.03888178754888294</cx:pt>
          <cx:pt idx="173">0.010018869031331867</cx:pt>
          <cx:pt idx="174">0.018824811422651244</cx:pt>
          <cx:pt idx="175">0.016373925539237444</cx:pt>
          <cx:pt idx="176">0.031090587079111387</cx:pt>
          <cx:pt idx="177">0.0058139698716246357</cx:pt>
          <cx:pt idx="178">0.0057803629216328645</cx:pt>
          <cx:pt idx="179">-0.021850832963410838</cx:pt>
          <cx:pt idx="180">-0.019014236490569658</cx:pt>
          <cx:pt idx="181">-0.034015842740953595</cx:pt>
          <cx:pt idx="182">-0.010340057643317913</cx:pt>
          <cx:pt idx="183">0.032230865492841598</cx:pt>
          <cx:pt idx="184">-0.0058113024707484584</cx:pt>
          <cx:pt idx="185">0.03555662301280238</cx:pt>
          <cx:pt idx="186">0.0094284728901570247</cx:pt>
          <cx:pt idx="187">0.027763495209079281</cx:pt>
          <cx:pt idx="188">-0.014653329279310512</cx:pt>
          <cx:pt idx="189">0.030499727668669152</cx:pt>
          <cx:pt idx="190">0.039361073868533936</cx:pt>
          <cx:pt idx="191">-0.0040568006972918624</cx:pt>
          <cx:pt idx="192">-0.034181938611602902</cx:pt>
          <cx:pt idx="193">0.001121076367375462</cx:pt>
          <cx:pt idx="194">-0.005054770675935405</cx:pt>
          <cx:pt idx="195">-0.019042780923266722</cx:pt>
          <cx:pt idx="196">0.017070115778674122</cx:pt>
          <cx:pt idx="197">0.012614042521244428</cx:pt>
          <cx:pt idx="198">0.0063862496699123028</cx:pt>
          <cx:pt idx="199">0.037217387810110747</cx:pt>
          <cx:pt idx="200">-0.023011451349703282</cx:pt>
          <cx:pt idx="201">-0.025528578371809107</cx:pt>
          <cx:pt idx="202">-0.039265683249489314</cx:pt>
          <cx:pt idx="203">-0.0091029845734476034</cx:pt>
          <cx:pt idx="204">0.046117682092706502</cx:pt>
          <cx:pt idx="205">0.0016887141371104697</cx:pt>
          <cx:pt idx="206">0.024994358624810253</cx:pt>
          <cx:pt idx="207">0.025454935162041892</cx:pt>
          <cx:pt idx="208">0.010638398197516885</cx:pt>
          <cx:pt idx="209">0.0052770571114435505</cx:pt>
          <cx:pt idx="210">-0.04274269755185589</cx:pt>
          <cx:pt idx="211">0.028697150617241096</cx:pt>
          <cx:pt idx="212">-0.035310566823887335</cx:pt>
          <cx:pt idx="213">0.012091381162462778</cx:pt>
          <cx:pt idx="214">-0.004379968686279323</cx:pt>
          <cx:pt idx="215">-0.049201771493728064</cx:pt>
          <cx:pt idx="216">-0.035194248128715966</cx:pt>
          <cx:pt idx="217">0.027963558636798336</cx:pt>
          <cx:pt idx="218">0.029741969196193541</cx:pt>
          <cx:pt idx="219">-0.014474497050577462</cx:pt>
          <cx:pt idx="220">-0.032837470250403733</cx:pt>
          <cx:pt idx="221">-0.025431437894091857</cx:pt>
          <cx:pt idx="222">0.01473932535280964</cx:pt>
          <cx:pt idx="223">-0.0086970108847364003</cx:pt>
          <cx:pt idx="224">0.038409448095596321</cx:pt>
          <cx:pt idx="225">0.0069324367895826633</cx:pt>
          <cx:pt idx="226">0.0008631851929008505</cx:pt>
          <cx:pt idx="227">0.00086244077802311025</cx:pt>
          <cx:pt idx="228">-0.0048970283602143283</cx:pt>
          <cx:pt idx="229">0.044614965360131986</cx:pt>
          <cx:pt idx="230">-0.012785054632811654</cx:pt>
          <cx:pt idx="231">0.033556503786027037</cx:pt>
          <cx:pt idx="232">0.0035101966865664913</cx:pt>
          <cx:pt idx="233">0.026597312514495819</cx:pt>
          <cx:pt idx="234">-0.029296369489048235</cx:pt>
          <cx:pt idx="235">0.018742181818005132</cx:pt>
          <cx:pt idx="236">0.0023844228977836224</cx:pt>
          <cx:pt idx="237">-0.006104863019106066</cx:pt>
          <cx:pt idx="238">-0.0056067427579100659</cx:pt>
          <cx:pt idx="239">0.041945860736099849</cx:pt>
          <cx:pt idx="240">-0.01630681923272892</cx:pt>
          <cx:pt idx="241">-0.021631020112354182</cx:pt>
          <cx:pt idx="242">0.032789822817377523</cx:pt>
          <cx:pt idx="243">0.0064308903292111808</cx:pt>
          <cx:pt idx="244">0.004859966077752631</cx:pt>
          <cx:pt idx="245">-0.017763370911487719</cx:pt>
          <cx:pt idx="246">-0.0031217507204552852</cx:pt>
          <cx:pt idx="247">-0.034728473414665562</cx:pt>
          <cx:pt idx="248">0.0088626872610380047</cx:pt>
          <cx:pt idx="249">-0.010752791768560144</cx:pt>
          <cx:pt idx="250">0.00027023373968804165</cx:pt>
          <cx:pt idx="251">-0.005146970588751909</cx:pt>
          <cx:pt idx="252">-0.03932935565360518</cx:pt>
          <cx:pt idx="253">0.012631746885462647</cx:pt>
          <cx:pt idx="254">-0.029726180247940714</cx:pt>
          <cx:pt idx="255">0.0085837436775020315</cx:pt>
          <cx:pt idx="256">-0.013769580720266461</cx:pt>
          <cx:pt idx="257">0.0077687054505926056</cx:pt>
          <cx:pt idx="258">-0.055692693732004361</cx:pt>
          <cx:pt idx="259">0.038637792718192898</cx:pt>
          <cx:pt idx="260">0.046983729980961897</cx:pt>
          <cx:pt idx="261">-0.041169760135485234</cx:pt>
          <cx:pt idx="262">0</cx:pt>
          <cx:pt idx="263">0.0080831849050646554</cx:pt>
          <cx:pt idx="264">-0.0086630631480564269</cx:pt>
          <cx:pt idx="265">-0.028237170174533865</cx:pt>
          <cx:pt idx="266">-0.0056843832893864743</cx:pt>
          <cx:pt idx="267">0.0050875465053237257</cx:pt>
          <cx:pt idx="268">-0.015037877362081176</cx:pt>
          <cx:pt idx="269">-0.01495982713078714</cx:pt>
          <cx:pt idx="270">-0.022081444557023655</cx:pt>
          <cx:pt idx="271">-0.0031496088749540796</cx:pt>
          <cx:pt idx="272">-0.0047430919227080537</cx:pt>
          <cx:pt idx="273">-0.033846905354134815</cx:pt>
          <cx:pt idx="274">-0.019868203220422043</cx:pt>
          <cx:pt idx="275">-0.0067114346014580661</cx:pt>
          <cx:pt idx="276">0.057251937363410388</cx:pt>
          <cx:pt idx="277">-0.0012726695984266456</cx:pt>
          <cx:pt idx="278">-0.021561575465808502</cx:pt>
          <cx:pt idx="279">-0.022702077121250941</cx:pt>
          <cx:pt idx="280">-0.0050041805764662328</cx:pt>
          <cx:pt idx="281">-0.008396354951434315</cx:pt>
          <cx:pt idx="282">-0.0050718620896916811</cx:pt>
          <cx:pt idx="283">-0.011592356228528722</cx:pt>
          <cx:pt idx="284">-0.0099949134670089812</cx:pt>
          <cx:pt idx="285">0.017851486754636881</cx:pt>
          <cx:pt idx="286">-0.01335865041522144</cx:pt>
          <cx:pt idx="287">0.010974047016577337</cx:pt>
          <cx:pt idx="288">-0.014428281891542216</cx:pt>
          <cx:pt idx="289">0.023932766185311927</cx:pt>
          <cx:pt idx="290">0.013423020359084159</cx:pt>
          <cx:pt idx="291">0.017512425065810966</cx:pt>
          <cx:pt idx="292">-0.0059132892173829887</cx:pt>
          <cx:pt idx="293">0.014718172450113531</cx:pt>
          <cx:pt idx="294">-0.01834913866950405</cx:pt>
          <cx:pt idx="295">-0.0029806281261142153</cx:pt>
          <cx:pt idx="296">-0.033730010370753849</cx:pt>
          <cx:pt idx="297">0.030407748172113891</cx:pt>
          <cx:pt idx="298">0.01486402264395581</cx:pt>
          <cx:pt idx="299">-0.036051968439444249</cx:pt>
          <cx:pt idx="300">0.011759800548148736</cx:pt>
          <cx:pt idx="301">-0.011494379400815991</cx:pt>
          <cx:pt idx="302">0.010148936880139736</cx:pt>
          <cx:pt idx="303">0</cx:pt>
          <cx:pt idx="304">0</cx:pt>
          <cx:pt idx="305">0</cx:pt>
          <cx:pt idx="306">-0.0043763746204552589</cx:pt>
          <cx:pt idx="307">0.006745388147111786</cx:pt>
          <cx:pt idx="308">0.02489755162262286</cx:pt>
          <cx:pt idx="309">0.029081209315663603</cx:pt>
          <cx:pt idx="310">-0.015081306221747859</cx:pt>
          <cx:pt idx="311">-0.041590152393858215</cx:pt>
          <cx:pt idx="312">-0.030108329697470904</cx:pt>
          <cx:pt idx="313">-0.049485091210129006</cx:pt>
          <cx:pt idx="314">-0.0036563112270120435</cx:pt>
          <cx:pt idx="315">0.056954892952605807</cx:pt>
          <cx:pt idx="316">-0.017100399254203591</cx:pt>
          <cx:pt idx="317">-0.014536685705181629</cx:pt>
          <cx:pt idx="318">-0.023487981284362025</cx:pt>
          <cx:pt idx="319">-0.0073394824961448002</cx:pt>
          <cx:pt idx="320">0.015351178668702392</cx:pt>
          <cx:pt idx="321">-0.013878966410608484</cx:pt>
          <cx:pt idx="322">0.0062328341228319317</cx:pt>
          <cx:pt idx="323">-0.0043956114938001889</cx:pt>
          <cx:pt idx="324">-0.031322471115480255</cx:pt>
          <cx:pt idx="325">0.0037807228236435009</cx:pt>
          <cx:pt idx="326">-0.04042898998881661</cx:pt>
          <cx:pt idx="327">-0.038042625456016665</cx:pt>
          <cx:pt idx="328">0.063262196805587312</cx:pt>
          <cx:pt idx="329">-0.00383877633223495</cx:pt>
          <cx:pt idx="330">0</cx:pt>
          <cx:pt idx="331">0</cx:pt>
          <cx:pt idx="332">-0.027292142297726585</cx:pt>
          <cx:pt idx="333">-0.0039604011991012378</cx:pt>
          <cx:pt idx="334">0.021590632584686187</cx:pt>
          <cx:pt idx="335">0.0092772215457102014</cx:pt>
          <cx:pt idx="336">0.0042234656986663843</cx:pt>
          <cx:pt idx="337">-0.013500687244376586</cx:pt>
          <cx:pt idx="338">0.041458685021282804</cx:pt>
          <cx:pt idx="339">-0.012748579137660254</cx:pt>
          <cx:pt idx="340">-0.0018885746797523417</cx:pt>
          <cx:pt idx="341">-0.017159620291728572</cx:pt>
          <cx:pt idx="342">0.035886759343034758</cx:pt>
          <cx:pt idx="343">0.0014831296685309248</cx:pt>
          <cx:pt idx="344">0.023797571886143398</cx:pt>
          <cx:pt idx="345">-0.0087209855072187814</cx:pt>
          <cx:pt idx="346">-0.033398280419009385</cx:pt>
          <cx:pt idx="347">-0.033381192597291776</cx:pt>
          <cx:pt idx="348">0.037147675417363857</cx:pt>
          <cx:pt idx="349">0.038714512173471327</cx:pt>
          <cx:pt idx="350">-0.034962162571093192</cx:pt>
          <cx:pt idx="351">0.025514417879095586</cx:pt>
          <cx:pt idx="352">-0.051696903835598995</cx:pt>
          <cx:pt idx="353">-0.0081065875400612164</cx:pt>
          <cx:pt idx="354">-0.0019398648095081406</cx:pt>
          <cx:pt idx="355">0.0096619109121416358</cx:pt>
          <cx:pt idx="356">-0.0034675434325528443</cx:pt>
          <cx:pt idx="357">-0.0069713682923446818</cx:pt>
          <cx:pt idx="358">-0.0070203096560872424</cx:pt>
          <cx:pt idx="359">-0.0019588644769341634</cx:pt>
          <cx:pt idx="360">0</cx:pt>
          <cx:pt idx="361">-0.011834457638908891</cx:pt>
          <cx:pt idx="362">-0.02206709402065421</cx:pt>
          <cx:pt idx="363">0.01009090298222759</cx:pt>
          <cx:pt idx="364">-0.012934699320769738</cx:pt>
          <cx:pt idx="365">-0.0032599866173281811</cx:pt>
          <cx:pt idx="366">0.043528532649999896</cx:pt>
          <cx:pt idx="367">0.015510198456921032</cx:pt>
          <cx:pt idx="368">0.056474156019748367</cx:pt>
          <cx:pt idx="369">0</cx:pt>
          <cx:pt idx="370">0.0054397233117073895</cx:pt>
          <cx:pt idx="371">-0.0090827145745340232</cx:pt>
          <cx:pt idx="372">0.0018231545536635529</cx:pt>
          <cx:pt idx="373">0.00036423238271865443</cx:pt>
          <cx:pt idx="374">-0.0021873869363822074</cx:pt>
          <cx:pt idx="375">-0.014706147406099657</cx:pt>
          <cx:pt idx="376">0.019076147058421977</cx:pt>
          <cx:pt idx="377">-0.028378539721110485</cx:pt>
          <cx:pt idx="378">-0.0014964462137161405</cx:pt>
          <cx:pt idx="379">-0.011674016960148581</cx:pt>
          <cx:pt idx="380">-0.015267472147837413</cx:pt>
          <cx:pt idx="381">-0.02098794488629574</cx:pt>
          <cx:pt idx="382">-0.038435475587056622</cx:pt>
          <cx:pt idx="383">-0.022704793685724312</cx:pt>
          <cx:pt idx="384">0.0095575213336518416</cx:pt>
          <cx:pt idx="385">-0.0053908486116220899</cx:pt>
          <cx:pt idx="386">0.048190711952413867</cx:pt>
          <cx:pt idx="387">0.0004000800476160471</cx:pt>
          <cx:pt idx="388">-0.0020020026732532337</cx:pt>
          <cx:pt idx="389">0.033500669730960997</cx:pt>
          <cx:pt idx="390">0.011943890782334599</cx:pt>
          <cx:pt idx="391">-0.0042218446785073915</cx:pt>
          <cx:pt idx="392">0.021309786557167421</cx:pt>
          <cx:pt idx="393">0.027480377594578442</cx:pt>
          <cx:pt idx="394">0.013462091594242054</cx:pt>
          <cx:pt idx="395">0.059284409964451612</cx:pt>
          <cx:pt idx="396">0</cx:pt>
          <cx:pt idx="397">-0.0071782909444100262</cx:pt>
          <cx:pt idx="398">-0.0089593983150959566</cx:pt>
          <cx:pt idx="399">-0.030220149325561607</cx:pt>
          <cx:pt idx="400">-0.031898318791761415</cx:pt>
          <cx:pt idx="401">0.0091659670259791604</cx:pt>
          <cx:pt idx="402">0.0094443128392183162</cx:pt>
          <cx:pt idx="403">-0.0054377513071934835</cx:pt>
          <cx:pt idx="404">0.0090465607138523474</cx:pt>
          <cx:pt idx="405">0.00072020169624797958</cx:pt>
          <cx:pt idx="406">-0.00036003603113377025</cx:pt>
          <cx:pt idx="407">0.0028766650506311109</cx:pt>
          <cx:pt idx="408">0.040462863628126566</cx:pt>
          <cx:pt idx="409">-0.017391742696939883</cx:pt>
          <cx:pt idx="410">-0.026307951646932004</cx:pt>
          <cx:pt idx="411">0.0086083745246736676</cx:pt>
          <cx:pt idx="412">-0.0042949242577008384</cx:pt>
          <cx:pt idx="413">-0.013360010980825177</cx:pt>
          <cx:pt idx="414">0.017654935238526015</cx:pt>
          <cx:pt idx="415">0.014536685694588325</cx:pt>
          <cx:pt idx="416">0.010155926890174971</cx:pt>
          <cx:pt idx="417">0.0069444723618663495</cx:pt>
          <cx:pt idx="418">-0.020979790458830472</cx:pt>
          <cx:pt idx="419">0.0084448073877814167</cx:pt>
          <cx:pt idx="420">-0.0066795818609386437</cx:pt>
          <cx:pt idx="421">0.004575056368352648</cx:pt>
          <cx:pt idx="422">-0.0081086289542189327</cx:pt>
          <cx:pt idx="423">0.0066666299255722095</cx:pt>
          <cx:pt idx="424">0.058335576989194671</cx:pt>
          <cx:pt idx="425">-0.0033389012515878669</cx:pt>
          <cx:pt idx="426">-0.008396354935683803</cx:pt>
          <cx:pt idx="427">0.014398373631176575</cx:pt>
          <cx:pt idx="428">0.048029996868771185</cx:pt>
          <cx:pt idx="429">-0.014361185059416748</cx:pt>
          <cx:pt idx="430">-0.054156514145268453</cx:pt>
          <cx:pt idx="431">-0.0092040874915224613</cx:pt>
          <cx:pt idx="432">0</cx:pt>
          <cx:pt idx="433">0.0017108644147554308</cx:pt>
          <cx:pt idx="434">-0.029490428517195966</cx:pt>
          <cx:pt idx="435">0.018835576032098178</cx:pt>
          <cx:pt idx="436">0.022211745207409095</cx:pt>
          <cx:pt idx="437">0.028977881058545929</cx:pt>
          <cx:pt idx="438">-0.045676173278077048</cx:pt>
          <cx:pt idx="439">0.017036187154055416</cx:pt>
          <cx:pt idx="440">-0.008481815074836252</cx:pt>
          <cx:pt idx="441">0.001702128081605192</cx:pt>
          <cx:pt idx="442">0.020202707305171597</cx:pt>
          <cx:pt idx="443">0.016529301952961095</cx:pt>
          <cx:pt idx="444">0.015292310394714015</cx:pt>
          <cx:pt idx="445">0.020138126608715279</cx:pt>
          <cx:pt idx="446">-0.010817795622277693</cx:pt>
          <cx:pt idx="447">0.015553400365131864</cx:pt>
          <cx:pt idx="448">-0.075342153290493208</cx:pt>
          <cx:pt idx="449">0.022586498656091525</cx:pt>
          <cx:pt idx="450">-0.047091607514675893</cx:pt>
          <cx:pt idx="451">0.015256883993730153</cx:pt>
          <cx:pt idx="452">0.017397675755281838</cx:pt>
          <cx:pt idx="453">-0.012934149010720652</cx:pt>
          <cx:pt idx="454">-0.0099845897543815454</cx:pt>
          <cx:pt idx="455">-0.015693434538738504</cx:pt>
          <cx:pt idx="456">0.023620410394537661</cx:pt>
          <cx:pt idx="457">-0.020812405748583451</cx:pt>
          <cx:pt idx="458">-0.0017540786725240842</cx:pt>
          <cx:pt idx="459">0.028385429471701862</cx:pt>
          <cx:pt idx="460">0.013896173465776318</cx:pt>
          <cx:pt idx="461">0.0050361026103820095</cx:pt>
          <cx:pt idx="462">-0.0087454307858423341</cx:pt>
          <cx:pt idx="463">0.032571839185940643</cx:pt>
          <cx:pt idx="464">0.017183110395437851</cx:pt>
          <cx:pt idx="465">-0.011639316644845188</cx:pt>
          <cx:pt idx="466">0.018047541074520002</cx:pt>
          <cx:pt idx="467">-0.010595700335644942</cx:pt>
          <cx:pt idx="468">0.0086775412100998928</cx:pt>
          <cx:pt idx="469">0.0079681696416140646</cx:pt>
          <cx:pt idx="470">0.020424904846160441</cx:pt>
          <cx:pt idx="471">-0.00062227754600874263</cx:pt>
          <cx:pt idx="472">-0.011897447800481853</cx:pt>
          <cx:pt idx="473">-0.013955190015738861</cx:pt>
          <cx:pt idx="474">-0.0067297161318498055</cx:pt>
          <cx:pt idx="475">-0.001931123873827989</cx:pt>
          <cx:pt idx="476">0.026074609160045004</cx:pt>
          <cx:pt idx="477">-0.0081941838934729283</cx:pt>
          <cx:pt idx="478">-0.019169916110325591</cx:pt>
          <cx:pt idx="479">-0.023830081439017992</cx:pt>
          <cx:pt idx="480">0.021569463669450784</cx:pt>
          <cx:pt idx="481">0.0019379851063399123</cx:pt>
          <cx:pt idx="482">-0.0055007419065957741</cx:pt>
          <cx:pt idx="483">-0.0022738356552656214</cx:pt>
          <cx:pt idx="484">0.039845908543957087</cx:pt>
          <cx:pt idx="485">-0.065539021481933357</cx:pt>
          <cx:pt idx="486">-0.021927004304239439</cx:pt>
          <cx:pt idx="487">-0.030824951328059846</cx:pt>
          <cx:pt idx="488">-0.0063514680824559022</cx:pt>
          <cx:pt idx="489">0.049716831167660569</cx:pt>
          <cx:pt idx="490">-0.041959387480425381</cx:pt>
          <cx:pt idx="491">0.040273899141380465</cx:pt>
          <cx:pt idx="492">-0.021828970422258731</cx:pt>
          <cx:pt idx="493">0.0068728792885153212</cx:pt>
          <cx:pt idx="494">-0.022862097231798995</cx:pt>
          <cx:pt idx="495">-0.024473645683987133</cx:pt>
          <cx:pt idx="496">0.033542420781933036</cx:pt>
          <cx:pt idx="497">0.032453744826464792</cx:pt>
          <cx:pt idx="498">0.0083682496627708325</cx:pt>
          <cx:pt idx="499">-0.039780869978865319</cx:pt>
          <cx:pt idx="500">0.000693481292813658</cx:pt>
          <cx:pt idx="501">-0.0076548738338613198</cx:pt>
          <cx:pt idx="502">-0.029419098418616674</cx:pt>
          <cx:pt idx="503">-0.0054102927384862554</cx:pt>
          <cx:pt idx="504">-0.018248681571115366</cx:pt>
          <cx:pt idx="505">-0.049066445451494634</cx:pt>
          <cx:pt idx="506">0.024834132030985057</cx:pt>
          <cx:pt idx="507">0.016467438008126223</cx:pt>
          <cx:pt idx="508">-0.027852760214563954</cx:pt>
          <cx:pt idx="509">-0.03495501505892662</cx:pt>
          <cx:pt idx="510">-0.05066939917829627</cx:pt>
          <cx:pt idx="511">0.077192014723874713</cx:pt>
          <cx:pt idx="512">-0.028500855547445969</cx:pt>
          <cx:pt idx="513">0.07475839706801235</cx:pt>
          <cx:pt idx="514">-0.00036757946784060636</cx:pt>
          <cx:pt idx="515">0.048439962777675927</cx:pt>
          <cx:pt idx="516">0.0052401866735500846</cx:pt>
          <cx:pt idx="517">-0.010860152276492396</cx:pt>
          <cx:pt idx="518">-0.021000949777562283</cx:pt>
          <cx:pt idx="519">0.014285957249104531</cx:pt>
          <cx:pt idx="520">-0.02768467299579358</cx:pt>
          <cx:pt idx="521">0.0054535673873452595</cx:pt>
          <cx:pt idx="522">-0.0029048676853107303</cx:pt>
          <cx:pt idx="523">0.0018165309169928534</cx:pt>
          <cx:pt idx="524">-0.00072621643292336557</cx:pt>
          <cx:pt idx="525">-0.03436510335353038</cx:pt>
          <cx:pt idx="526">0.014925650218452713</cx:pt>
          <cx:pt idx="527">-0.017937700680785706</cx:pt>
          <cx:pt idx="528">0.0030120504623329936</cx:pt>
          <cx:pt idx="529">-0.0056550574940774645</cx:pt>
          <cx:pt idx="530">0.0037735894041599494</cx:pt>
          <cx:pt idx="531">0.004134567057085814</cx:pt>
          <cx:pt idx="532">-0.015498325728917184</cx:pt>
          <cx:pt idx="533">0.043606685100214815</cx:pt>
          <cx:pt idx="534">0.0094374566203447863</cx:pt>
          <cx:pt idx="535">0.039317973873814971</cx:pt>
          <cx:pt idx="536">-0.067901818030916328</cx:pt>
          <cx:pt idx="537">0.0022279994405658421</cx:pt>
          <cx:pt idx="538">-0.0096907206431917636</cx:pt>
          <cx:pt idx="539">-0.0056338176890009528</cx:pt>
          <cx:pt idx="540">-0.02478677901601678</cx:pt>
          <cx:pt idx="541">0.022524334607783025</cx:pt>
          <cx:pt idx="542">-0.038088851151149239</cx:pt>
          <cx:pt idx="543">-0.019802627277828666</cx:pt>
          <cx:pt idx="544">0.011137744403455496</cx:pt>
          <cx:pt idx="545">-0.0071457231122242781</cx:pt>
          <cx:pt idx="546">-0.019714981743364834</cx:pt>
          <cx:pt idx="547">-0.018868484310967659</cx:pt>
          <cx:pt idx="548">0.028208748237555259</cx:pt>
          <cx:pt idx="549">0.024001152065021625</cx:pt>
          <cx:pt idx="550">-0.0019782400092913655</cx:pt>
          <cx:pt idx="551">0.027345453892869021</cx:pt>
          <cx:pt idx="552">0.019084548705429416</cx:pt>
          <cx:pt idx="553">-0.012937775606929769</cx:pt>
          <cx:pt idx="554">0.01896870229151304</cx:pt>
          <cx:pt idx="555">0.013067201035832365</cx:pt>
          <cx:pt idx="556">-0.043979794101878689</cx:pt>
          <cx:pt idx="557">-0.02989994570281107</cx:pt>
          <cx:pt idx="558">-0.019762691997337267</cx:pt>
          <cx:pt idx="559">0.010131798958718186</cx:pt>
          <cx:pt idx="560">-0.0048504541438396664</cx:pt>
          <cx:pt idx="561">-0.011000314633722308</cx:pt>
          <cx:pt idx="562">-0.010708504299560051</cx:pt>
          <cx:pt idx="563">0.0074257766687733096</cx:pt>
          <cx:pt idx="564">0.00082169274937493597</cx:pt>
          <cx:pt idx="565">-0.010320009017122711</cx:pt>
          <cx:pt idx="566">0.020534602412276559</cx:pt>
          <cx:pt idx="567">-0.0028495846380049983</cx:pt>
          <cx:pt idx="568">0.018978966587490653</cx:pt>
          <cx:pt idx="569">0</cx:pt>
          <cx:pt idx="570">0.0506931143248468</cx:pt>
          <cx:pt idx="571">0.037317762992908676</cx:pt>
          <cx:pt idx="572">-0.058452075077032095</cx:pt>
          <cx:pt idx="573">-0.0097561749312733426</cx:pt>
          <cx:pt idx="574">-0.023810648701212855</cx:pt>
          <cx:pt idx="575">0.0016051367704323916</cx:pt>
          <cx:pt idx="576">-0.062028975541595255</cx:pt>
          <cx:pt idx="577">0.03190866846121132</cx:pt>
          <cx:pt idx="578">0.034521194361516905</cx:pt>
          <cx:pt idx="579">0.0099305681884178654</cx:pt>
          <cx:pt idx="580">0.033809320817907551</cx:pt>
          <cx:pt idx="581">-0.04134754336271218</cx:pt>
          <cx:pt idx="582">0.019326178321501075</cx:pt>
          <cx:pt idx="583">-0.010208176586036011</cx:pt>
          <cx:pt idx="584">-0.0095163287750730241</cx:pt>
          <cx:pt idx="585">0.00079649547795801467</cx:pt>
          <cx:pt idx="586">0.053102961664973858</cx:pt>
          <cx:pt idx="587">-0.034174951781822838</cx:pt>
          <cx:pt idx="588">-0.0027381202447287478</cx:pt>
          <cx:pt idx="589">-0.0051050572465460853</cx:pt>
          <cx:pt idx="590">0.035199921026982661</cx:pt>
          <cx:pt idx="591">-0.011852557021985177</cx:pt>
          <cx:pt idx="592">-0.023347364004997484</cx:pt>
          <cx:pt idx="593">0.0094044580477232742</cx:pt>
          <cx:pt idx="594">-0.0094044580477232742</cx:pt>
          <cx:pt idx="595">0.023731905451659596</cx:pt>
          <cx:pt idx="596">0.029920808045631464</cx:pt>
          <cx:pt idx="597">-0.034545093752450295</cx:pt>
          <cx:pt idx="598">0.011902617035220775</cx:pt>
          <cx:pt idx="599">0.011385322208675941</cx:pt>
          <cx:pt idx="600">0.01125715450855358</cx:pt>
          <cx:pt idx="601">-0.029920808045631464</cx:pt>
          <cx:pt idx="602">0.0072783313284019435</cx:pt>
          <cx:pt idx="603">-0.016160413289764808</cx:pt>
          <cx:pt idx="604">-0.053377863207713538</cx:pt>
          <cx:pt idx="605">0.00081799597176424044</cx:pt>
          <cx:pt idx="606">0.014610649505137463</cx:pt>
          <cx:pt idx="607">0.01915461595509349</cx:pt>
          <cx:pt idx="608">-0.008733679973154107</cx:pt>
          <cx:pt idx="609">0.011890746546441289</cx:pt>
          <cx:pt idx="610">-0.015085637421507592</cx:pt>
          <cx:pt idx="611">-0.010050335838974078</cx:pt>
          <cx:pt idx="612">-0.0060790461105115767</cx:pt>
          <cx:pt idx="613">0.0089033368426125747</cx:pt>
          <cx:pt idx="614">-0.033595949397519753</cx:pt>
          <cx:pt idx="615">0.040021674317841871</cx:pt>
          <cx:pt idx="616">-0.017363650457832946</cx:pt>
          <cx:pt idx="617">0.010131798958718186</cx:pt>
          <cx:pt idx="618">0.019565407516298539</cx:pt>
          <cx:pt idx="619">0.018025566410090565</cx:pt>
          <cx:pt idx="620">0.0096619108979161261</cx:pt>
          <cx:pt idx="621">-0.003853569310493743</cx:pt>
          <cx:pt idx="622">-0.015564516518695726</cx:pt>
          <cx:pt idx="623">0.020571266836916013</cx:pt>
          <cx:pt idx="624">-0.0015378703833999197</cx:pt>
          <cx:pt idx="625">0.030690038867966951</cx:pt>
          <cx:pt idx="626">-0.032230277899135018</cx:pt>
          <cx:pt idx="627">-0.025367213883577655</cx:pt>
          <cx:pt idx="628">-0.024001152065021625</cx:pt>
          <cx:pt idx="629">-0.0093553661915986019</cx:pt>
          <cx:pt idx="630">-0.015236036953362397</cx:pt>
          <cx:pt idx="631">0.005792320687416197</cx:pt>
          <cx:pt idx="632">0.0024721891505592453</cx:pt>
          <cx:pt idx="633">0.023510524701141122</cx:pt>
          <cx:pt idx="634">-0.011095244310083796</cx:pt>
          <cx:pt idx="635">-0.0041407926408849605</cx:pt>
          <cx:pt idx="636">0.019314346047070607</cx:pt>
          <cx:pt idx="637">0.019347640964020307</cx:pt>
          <cx:pt idx="638">0.017804624648894762</cx:pt>
          <cx:pt idx="639">-0.013820555616767205</cx:pt>
          <cx:pt idx="640">0.012250696591195709</cx:pt>
          <cx:pt idx="641">-0.0051191291254988336</cx:pt>
          <cx:pt idx="642">-0.047291090954023396</cx:pt>
          <cx:pt idx="643">0.007833476457334676</cx:pt>
          <cx:pt idx="644">0.0061412680274002263</cx:pt>
          <cx:pt idx="645">-0.00081665990159596191</cx:pt>
          <cx:pt idx="646">0.0028553965790796276</cx:pt>
          <cx:pt idx="647">-0.0073589866013459293</cx:pt>
          <cx:pt idx="648">-0.012802157055724184</cx:pt>
          <cx:pt idx="649">0.0049751346098627636</cx:pt>
          <cx:pt idx="650">-0.0053908486453395632</cx:pt>
          <cx:pt idx="651">0.00414938356480965</cx:pt>
          <cx:pt idx="652">-0.0062305497560202205</cx:pt>
          <cx:pt idx="653">0.0020811661912105706</cx:pt>
          <cx:pt idx="654">0.034732806921062842</cx:pt>
          <cx:pt idx="655">-0.012121360500760847</cx:pt>
          <cx:pt idx="656">-0.0032573318928612593</cx:pt>
          <cx:pt idx="657">-0.00081599351237748863</cx:pt>
          <cx:pt idx="658">0.030944803870237347</cx:pt>
          <cx:pt idx="659">-0.010742096549321456</cx:pt>
          <cx:pt idx="660">-0.012072581244712666</cx:pt>
          <cx:pt idx="661">-0.01140077492443714</cx:pt>
          <cx:pt idx="662">-0.00081933637840991835</cx:pt>
          <cx:pt idx="663">0.010599365414949879</cx:pt>
          <cx:pt idx="664">-0.01182963011216831</cx:pt>
          <cx:pt idx="665">-0.01488245739972216</cx:pt>
          <cx:pt idx="666">-0.00041657988268939405</cx:pt>
          <cx:pt idx="667">-0.0041753713850933849</cx:pt>
          <cx:pt idx="668">0.004591951267782779</cx:pt>
          <cx:pt idx="669">0.0027390729437972716</cx:pt>
          <cx:pt idx="670">-0.010515343996325921</cx:pt>
          <cx:pt idx="671">-0.0063626937858782817</cx:pt>
          <cx:pt idx="672">0.021053409191424954</cx:pt>
          <cx:pt idx="673">-0.0020855064903928522</cx:pt>
          <cx:pt idx="674">-0.015569428751721404</cx:pt>
          <cx:pt idx="675">-0.0033984739493106986</cx:pt>
          <cx:pt idx="676">-0.0085470605758182217</cx:pt>
          <cx:pt idx="677">0.030017049678136676</cx:pt>
          <cx:pt idx="678">0.00041640640134499307</cx:pt>
          <cx:pt idx="679">0.0095298007202031521</cx:pt>
          <cx:pt idx="680">-0.0062047768850277407</cx:pt>
          <cx:pt idx="681">0</cx:pt>
          <cx:pt idx="682">-0.002908790755951518</cx:pt>
          <cx:pt idx="683">-0.0334281177280773</cx:pt>
          <cx:pt idx="684">0.0012900453211917018</cx:pt>
          <cx:pt idx="685">0.0047159787105535145</cx:pt>
          <cx:pt idx="686">-0.0085911181297255723</cx:pt>
          <cx:pt idx="687">-0.0077956219711068364</cx:pt>
          <cx:pt idx="688">0</cx:pt>
          <cx:pt idx="689">-0.012688859825856103</cx:pt>
          <cx:pt idx="690">-0.0070702901483352676</cx:pt>
          <cx:pt idx="691">-0.016093329026903636</cx:pt>
          <cx:pt idx="692">-0.013155100089815353</cx:pt>
          <cx:pt idx="693">-0.059740309779037659</cx:pt>
          <cx:pt idx="694">0.0082066596316674456</cx:pt>
          <cx:pt idx="695">0.0095694510133141897</cx:pt>
          <cx:pt idx="696">-0.01874604278541403</cx:pt>
          <cx:pt idx="697">0.01874604278541403</cx:pt>
          <cx:pt idx="698">0.0075901692937225818</cx:pt>
          <cx:pt idx="699">0.012212458006313209</cx:pt>
          <cx:pt idx="700">-0.043900178871901119</cx:pt>
          <cx:pt idx="701">-0.003589824551999854</cx:pt>
          <cx:pt idx="702">0.011255318257322955</cx:pt>
          <cx:pt idx="703">-0.0097800290471306006</cx:pt>
          <cx:pt idx="704">-0.0083888969753220799</cx:pt>
          <cx:pt idx="705">-0.0089597413604267651</cx:pt>
          <cx:pt idx="706">-0.0010005003380562094</cx:pt>
          <cx:pt idx="707">0.0010005003380562094</cx:pt>
          <cx:pt idx="708">-0.0075282664286828727</cx:pt>
          <cx:pt idx="709">0.020444491651172125</cx:pt>
          <cx:pt idx="710">0.023897747888470544</cx:pt>
          <cx:pt idx="711">0.018620733775148501</cx:pt>
          <cx:pt idx="712">-0.006644542748468929</cx:pt>
          <cx:pt idx="713">0</cx:pt>
          <cx:pt idx="714">0.00095192772966345984</cx:pt>
          <cx:pt idx="715">0.0094697677309985018</cx:pt>
          <cx:pt idx="716">0.003762939546450017</cx:pt>
          <cx:pt idx="717">0.021825802509944481</cx:pt>
          <cx:pt idx="718">0.030757738941029622</cx:pt>
          <cx:pt idx="719">-0.033978353631939573</cx:pt>
          <cx:pt idx="720">0.0082607169974147077</cx:pt>
          <cx:pt idx="721">-0.01984833215038373</cx:pt>
          <cx:pt idx="722">-0.017399921706361621</cx:pt>
          <cx:pt idx="723">0.046800293754584832</cx:pt>
          <cx:pt idx="724">-0.0063578778926696167</cx:pt>
          <cx:pt idx="725">0.0090703569639432047</cx:pt>
          <cx:pt idx="726">0.0067491819359379868</cx:pt>
          <cx:pt idx="727">-0.018100041632260311</cx:pt>
          <cx:pt idx="728">0.0022805027323791194</cx:pt>
          <cx:pt idx="729">-0.0091533820275810918</cx:pt>
          <cx:pt idx="730">-0.03034071702122576</cx:pt>
          <cx:pt idx="731">0.044492973351985654</cx:pt>
          <cx:pt idx="732">-0.032714274179095781</cx:pt>
          <cx:pt idx="733">-0.055369135243895862</cx:pt>
          <cx:pt idx="734">0.0029658943759316436</cx:pt>
          <cx:pt idx="735">0.019550964908598978</cx:pt>
          <cx:pt idx="736">-0.0097277031615483622</cx:pt>
          <cx:pt idx="737">-0.011305109369238231</cx:pt>
          <cx:pt idx="738">0.02778633552730092</cx:pt>
          <cx:pt idx="739">-0.039220713127602558</cx:pt>
          <cx:pt idx="740">0</cx:pt>
          <cx:pt idx="741">-0.0050125418459971982</cx:pt>
          <cx:pt idx="742">-0.01264239339389972</cx:pt>
          <cx:pt idx="743">0.054950719949256488</cx:pt>
          <cx:pt idx="744">-0.019947146373610725</cx:pt>
          <cx:pt idx="745">0.02905773446038884</cx:pt>
          <cx:pt idx="746">0.0023837913415016843</cx:pt>
          <cx:pt idx="747">0.033711057349607554</cx:pt>
          <cx:pt idx="748">0.07876692607500102</cx:pt>
          <cx:pt idx="749">-0.025863510573313597</cx:pt>
          <cx:pt idx="750">-0.031945928644646404</cx:pt>
          <cx:pt idx="751">-0.010423842377917492</cx:pt>
          <cx:pt idx="752">-0.021179428866826555</cx:pt>
          <cx:pt idx="753">-0.016893879053982541</cx:pt>
          <cx:pt idx="754">0.019217840114336582</cx:pt>
          <cx:pt idx="755">-0.038812254365636178</cx:pt>
          <cx:pt idx="756">0.013423020343377612</cx:pt>
          <cx:pt idx="757">0.0052244241359256094</cx:pt>
          <cx:pt idx="758">-0.023485383253835312</cx:pt>
          <cx:pt idx="759">-0.0058365924706946792</cx:pt>
          <cx:pt idx="760">0.035932009264378895</cx:pt>
          <cx:pt idx="761">-0.055637080331247368</cx:pt>
          <cx:pt idx="762">0.043802622655472856</cx:pt>
          <cx:pt idx="763">0.035091319801149989</cx:pt>
          <cx:pt idx="764">-0.011560822381856184</cx:pt>
          <cx:pt idx="765">0</cx:pt>
          <cx:pt idx="766">-0.027825421696981767</cx:pt>
          <cx:pt idx="767">-0.0081633106512404296</cx:pt>
          <cx:pt idx="768">0.035988732348222197</cx:pt>
          <cx:pt idx="769">0.02298951823338502</cx:pt>
          <cx:pt idx="770">0.022472855860358631</cx:pt>
          <cx:pt idx="771">-0.05105940360762462</cx:pt>
          <cx:pt idx="772">0.0018691593830939546</cx:pt>
          <cx:pt idx="773">0.01758490480689634</cx:pt>
          <cx:pt idx="774">0.0091324835572756946</cx:pt>
          <cx:pt idx="775">0.00045444215875711791</cx:pt>
          <cx:pt idx="776">0.0099458324360974792</cx:pt>
          <cx:pt idx="777">0.035789107853931412</cx:pt>
          <cx:pt idx="778">-0.0082807184574891224</cx:pt>
          <cx:pt idx="779">0.010881500169241942</cx:pt>
          <cx:pt idx="780">-0.015267472132156623</cx:pt>
          <cx:pt idx="781">-0.033522692028382206</cx:pt>
          <cx:pt idx="782">0.013544225075933447</cx:pt>
          <cx:pt idx="783">0.043007944410697441</cx:pt>
          <cx:pt idx="784">0.0094057982852988609</cx:pt>
          <cx:pt idx="785">-0.0085470605730182392</cx:pt>
          <cx:pt idx="786">0.027097339549664756</cx:pt>
          <cx:pt idx="787">-0.018975901435991371</cx:pt>
          <cx:pt idx="788">-0.003838776302456548</cx:pt>
          <cx:pt idx="789">0.021142436538545972</cx:pt>
          <cx:pt idx="790">-0.01687803777674457</cx:pt>
          <cx:pt idx="791">-0.020637017861009355</cx:pt>
          <cx:pt idx="792">0.0034692142496184353</cx:pt>
          <cx:pt idx="793">-0.008668023893692034</cx:pt>
          <cx:pt idx="794">0.030371097890866228</cx:pt>
          <cx:pt idx="795">-0.094028949647050553</cx:pt>
          <cx:pt idx="796">-0.023754085998455299</cx:pt>
          <cx:pt idx="797">0.040975828822608307</cx:pt>
          <cx:pt idx="798">-0.018631186338308847</cx:pt>
          <cx:pt idx="799">-0.012775191491458227</cx:pt>
          <cx:pt idx="800">0</cx:pt>
          <cx:pt idx="801">0</cx:pt>
          <cx:pt idx="802">-0.061368946351743503</cx:pt>
          <cx:pt idx="803">0.0070636014708007622</cx:pt>
          <cx:pt idx="804">-0.01468752658869299</cx:pt>
          <cx:pt idx="805">0.030647965160782942</cx:pt>
          <cx:pt idx="806">0.013759430841917109</cx:pt>
          <cx:pt idx="807">-0.05983186634313542</cx:pt>
          <cx:pt idx="808">0.017972242387114257</cx:pt>
          <cx:pt idx="809">0.0076045993926774358</cx:pt>
          <cx:pt idx="810">-0.0025284463214640951</cx:pt>
          <cx:pt idx="811">-0.012739025824355377</cx:pt>
          <cx:pt idx="812">-0.0035962021559790003</cx:pt>
          <cx:pt idx="813">-0.032961393542546791</cx:pt>
          <cx:pt idx="814">0.0053050522167983338</cx:pt>
          <cx:pt idx="815">-0.0063694482808327457</cx:pt>
          <cx:pt idx="816">0.016372163976765997</cx:pt>
          <cx:pt idx="817">-0.028694848689789776</cx:pt>
          <cx:pt idx="818">0.0080537348147280419</cx:pt>
          <cx:pt idx="819">-0.0064377905247825495</cx:pt>
          <cx:pt idx="820">0.022353245791996379</cx:pt>
          <cx:pt idx="821">0.064702981332232401</cx:pt>
          <cx:pt idx="822">-0.01390981195808294</cx:pt>
          <cx:pt idx="823">-0.042407375986129203</cx:pt>
          <cx:pt idx="824">0.017589693005621854</cx:pt>
          <cx:pt idx="825">-0.01134617637045654</cx:pt>
          <cx:pt idx="826">-0.033222143081843569</cx:pt>
          <cx:pt idx="827">-0.035474388190778861</cx:pt>
          <cx:pt idx="828">-0.0038964703093768982</cx:pt>
          <cx:pt idx="829">-0.0027925178364842651</cx:pt>
          <cx:pt idx="830">0.024856292074185493</cx:pt>
          <cx:pt idx="831">-0.017056809635696002</cx:pt>
          <cx:pt idx="832">0.0088398365252575495</cx:pt>
          <cx:pt idx="833">-0.0049627893245753896</cx:pt>
          <cx:pt idx="834">0.017534695862178928</cx:pt>
          <cx:pt idx="835">-0.039329355688168643</cx:pt>
          <cx:pt idx="836">-0.017094433376160012</cx:pt>
          <cx:pt idx="837">-0.020320002471567289</cx:pt>
          <cx:pt idx="838">0.012241481902229623</cx:pt>
          <cx:pt idx="839">0.031368411658079687</cx:pt>
          <cx:pt idx="840">0.032590567341332033</cx:pt>
          <cx:pt idx="841">0.0086580627550398859</cx:pt>
          <cx:pt idx="842">0.082691715802446719</cx:pt>
          <cx:pt idx="843">0.064352491941630507</cx:pt>
          <cx:pt idx="844">0.060898182219860431</cx:pt>
          <cx:pt idx="845">-0.026609108753998356</cx:pt>
          <cx:pt idx="846">-0.029648693920540925</cx:pt>
          <cx:pt idx="847">0.013793322145895459</cx:pt>
          <cx:pt idx="848">-0.0050354878583949159</cx:pt>
          <cx:pt idx="849">-0.040745509741692221</cx:pt>
          <cx:pt idx="850">0.018001433513310516</cx:pt>
          <cx:pt idx="851">0.013986241940881161</cx:pt>
          <cx:pt idx="852">0.054067221277718236</cx:pt>
          <cx:pt idx="853">-0.031182927406378624</cx:pt>
          <cx:pt idx="854">0.0036133733805261414</cx:pt>
          <cx:pt idx="855">0.026691976077671598</cx:pt>
          <cx:pt idx="856">-0.034840504658769866</cx:pt>
          <cx:pt idx="857">0</cx:pt>
          <cx:pt idx="858">0.035718082606950752</cx:pt>
          <cx:pt idx="859">0.0065574005525799173</cx:pt>
          <cx:pt idx="860">0.015135424050630064</cx:pt>
          <cx:pt idx="861">0.0021436235599074926</cx:pt>
          <cx:pt idx="862">-0.023836448163117474</cx:pt>
          <cx:pt idx="863">-0.022173857485911608</cx:pt>
          <cx:pt idx="864">0</cx:pt>
          <cx:pt idx="865">-0.017643524857447357</cx:pt>
          <cx:pt idx="866">0.0059158306769164781</cx:pt>
          <cx:pt idx="867">0.0474064400084524</cx:pt>
          <cx:pt idx="868">-0.007383312598143732</cx:pt>
          <cx:pt idx="869">0.01428286563561576</cx:pt>
          <cx:pt idx="870">0.025038439333711082</cx:pt>
          <cx:pt idx="871">0.018272933691659166</cx:pt>
          <cx:pt idx="872">0.012676514029987374</cx:pt>
          <cx:pt idx="873">0.031989932933569332</cx:pt>
          <cx:pt idx="874">0.027558507092556361</cx:pt>
          <cx:pt idx="875">-0.033875148671871358</cx:pt>
          <cx:pt idx="876">-0.040821994548817297</cx:pt>
          <cx:pt idx="877">-0.0057923207073975469</cx:pt>
          <cx:pt idx="878">0.0094983163304593887</cx:pt>
          <cx:pt idx="879">0.054780835082653301</cx:pt>
          <cx:pt idx="880">-0.036454115700849332</cx:pt>
          <cx:pt idx="881">-0.021620258819283311</cx:pt>
          <cx:pt idx="882">0.0095549846744855671</cx:pt>
          <cx:pt idx="883">0.0098401778105716708</cx:pt>
          <cx:pt idx="884">-0.0044980652622306216</cx:pt>
          <cx:pt idx="885">-0.0098847592418560559</cx:pt>
          <cx:pt idx="886">0.0045426466935150067</cx:pt>
          <cx:pt idx="887">0.051396296904888672</cx:pt>
          <cx:pt idx="888">0.045897156696363073</cx:pt>
          <cx:pt idx="889">-0.011656458372586442</cx:pt>
          <cx:pt idx="890">0.026130639441325432</cx:pt>
          <cx:pt idx="891">-0.0022132063833306681</cx:pt>
          <cx:pt idx="892">-0.0048121506780178791</cx:pt>
          <cx:pt idx="893">-0.0093197319417890334</cx:pt>
          <cx:pt idx="894">-0.007141545115080028</cx:pt>
          <cx:pt idx="895">-0.01558670598376688</cx:pt>
          <cx:pt idx="896">0.030190972294815044</cx:pt>
          <cx:pt idx="897">-0.028277096075338903</cx:pt>
          <cx:pt idx="898">-0.0057526525238156268</cx:pt>
          <cx:pt idx="899">-0.0077220460881930464</cx:pt>
          <cx:pt idx="900">-0.012873202918650239</cx:pt>
          <cx:pt idx="901">0.0050910624824025419</cx:pt>
          <cx:pt idx="902">-0.037004420948742567</cx:pt>
          <cx:pt idx="903">0.0044489456808642913</cx:pt>
          <cx:pt idx="904">0.0012099214936509561</cx:pt>
          <cx:pt idx="905">-0.00040314455688683637</cx:pt>
          <cx:pt idx="906">0.00803217173177595</cx:pt>
          <cx:pt idx="907">0.016660440888374595</cx:pt>
          <cx:pt idx="908">0.0051010508766262674</cx:pt>
          <cx:pt idx="909">-0.005494519329393821</cx:pt>
          <cx:pt idx="910">-0.016266972435607041</cx:pt>
          <cx:pt idx="911">-0.0028039273386775143</cx:pt>
          <cx:pt idx="912">-0.0040192980123259225</cx:pt>
          <cx:pt idx="913">0.0028152039565454423</cx:pt>
          <cx:pt idx="914">-0.0080645598713569022</cx:pt>
          <cx:pt idx="915">-0.0040568006926244848</cx:pt>
          <cx:pt idx="916">0.053039735966303514</cx:pt>
          <cx:pt idx="917">0.0046153928126715371</cx:pt>
          <cx:pt idx="918">0.0087870670307714782</cx:pt>
          <cx:pt idx="919">-0.011092100727528198</cx:pt>
          <cx:pt idx="920">0.028437935337584985</cx:pt>
          <cx:pt idx="921">-0.033899863748157344</cx:pt>
          <cx:pt idx="922">0.014723241552893729</cx:pt>
          <cx:pt idx="923">0.013371736965889447</cx:pt>
          <cx:pt idx="924">0.016187065275655055</cx:pt>
          <cx:pt idx="925">-0.0033663768465936883</cx:pt>
          <cx:pt idx="926">0.010065322627673456</cx:pt>
          <cx:pt idx="927">-0.013443070256452749</cx:pt>
          <cx:pt idx="928">-0.017062025276721737</cx:pt>
          <cx:pt idx="929">-0.0019138761822841133</cx:pt>
          <cx:pt idx="930">0.0011487652038733032</cx:pt>
          <cx:pt idx="931">0.056541648435822545</cx:pt>
          <cx:pt idx="932">0.021821649288037648</cx:pt>
          <cx:pt idx="933">-0.038230403954429892</cx:pt>
          <cx:pt idx="934">0.0091491946535882107</cx:pt>
          <cx:pt idx="935">-0.003649639087549339</cx:pt>
          <cx:pt idx="936">0.0072860067309332699</cx:pt>
          <cx:pt idx="937">-0.0036363676433839309</cx:pt>
          <cx:pt idx="938">0.0090662452377530123</cx:pt>
          <cx:pt idx="939">0.0064771726990304757</cx:pt>
          <cx:pt idx="940">0.0042949242828806966</cx:pt>
          <cx:pt idx="941">0.0017841217935017362</cx:pt>
          <cx:pt idx="942">-0.0017841217935017362</cx:pt>
          <cx:pt idx="943">0.0095966615302951475</cx:pt>
          <cx:pt idx="944">-0.013532970066101324</cx:pt>
          <cx:pt idx="945">0.0039363085358061767</cx:pt>
          <cx:pt idx="946">-0.010050335853501569</cx:pt>
          <cx:pt idx="947">0.0068308732265287553</cx:pt>
          <cx:pt idx="948">-0.0050287462295228735</cx:pt>
          <cx:pt idx="949">-0.015239772450717837</cx:pt>
          <cx:pt idx="950">-0.025177190674067429</cx:pt>
          <cx:pt idx="951">-0.013210231736806577</cx:pt>
          <cx:pt idx="952">0.0075700588605456254</cx:pt>
          <cx:pt idx="953">0.016084132037344379</cx:pt>
          <cx:pt idx="954">-0.0093197319488025343</cx:pt>
          <cx:pt idx="955">-0.0094074071018952488</cx:pt>
          <cx:pt idx="956">-0.01715962028282636</cx:pt>
          <cx:pt idx="957">0.00383877630716567</cx:pt>
          <cx:pt idx="958">0.02122900042191489</cx:pt>
          <cx:pt idx="959">-0.0098003045982921755</cx:pt>
          <cx:pt idx="960">0.001514004831215221</cx:pt>
          <cx:pt idx="961">-0.016781476962003605</cx:pt>
          <cx:pt idx="962">0.0076628727455689827</cx:pt>
          <cx:pt idx="963">0.0038095284166677068</cx:pt>
          <cx:pt idx="964">-0.018806925453196399</cx:pt>
          <cx:pt idx="965">0.0054095958813751288</cx:pt>
          <cx:pt idx="966">0.0011554016305557191</cx:pt>
          <cx:pt idx="967">0.0007695267790288618</cx:pt>
          <cx:pt idx="968">0</cx:pt>
          <cx:pt idx="969">0</cx:pt>
          <cx:pt idx="970">0.012612435486735851</cx:pt>
          <cx:pt idx="971">-0.0038051796294356066</cx:pt>
          <cx:pt idx="972">0.026337112944724961</cx:pt>
          <cx:pt idx="973">-0.019498180514466501</cx:pt>
          <cx:pt idx="974">-0.014493007302566863</cx:pt>
          <cx:pt idx="975">0.036587146997855147</cx:pt>
          <cx:pt idx="976">0.017985436172825331</cx:pt>
          <cx:pt idx="977">-0.038944287193668714</cx:pt>
          <cx:pt idx="978">0.004904744788236215</cx:pt>
          <cx:pt idx="979">0.032583408183817664</cx:pt>
          <cx:pt idx="980">-0.026953819287094838</cx:pt>
          <cx:pt idx="981">0.032041039560749773</cx:pt>
          <cx:pt idx="982">-0.002903813292711277</cx:pt>
          <cx:pt idx="983">-0.0043715916614965877</cx:pt>
          <cx:pt idx="984">-0.015452846123348074</cx:pt>
          <cx:pt idx="985">-0.016825971833976716</cx:pt>
          <cx:pt idx="986">-0.00037714501672780898</cx:pt>
          <cx:pt idx="987">0.027164460980377392</cx:pt>
          <cx:pt idx="988">-0.020397517864878534</cx:pt>
        </cx:lvl>
      </cx:numDim>
    </cx:data>
    <cx:data id="7">
      <cx:numDim type="val">
        <cx:f>Retornos!$I$2:$I$1044</cx:f>
        <cx:lvl ptCount="1043" formatCode="0.000000">
          <cx:pt idx="1">0.0097088141105952097</cx:pt>
          <cx:pt idx="2">0.0037503392309918837</cx:pt>
          <cx:pt idx="3">0.00053461641480101463</cx:pt>
          <cx:pt idx="4">-0.0016047074532998806</cx:pt>
          <cx:pt idx="5">-0.015102768180013992</cx:pt>
          <cx:pt idx="6">0.025752496059486596</cx:pt>
          <cx:pt idx="7">0.0010587613851789079</cx:pt>
          <cx:pt idx="8">0.0073801072660546474</cx:pt>
          <cx:pt idx="9">0.013563066563256232</cx:pt>
          <cx:pt idx="10">0.008769723468103674</cx:pt>
          <cx:pt idx="11">-0.011363758650315248</cx:pt>
          <cx:pt idx="12">0.0025940351822115737</cx:pt>
          <cx:pt idx="13">-0.0005182689828640008</cx:pt>
          <cx:pt idx="14">-0.0036354233598752117</cx:pt>
          <cx:pt idx="15">0.0041536923427392125</cx:pt>
          <cx:pt idx="16">0.0077419741689510602</cx:pt>
          <cx:pt idx="17">-0.015544354468711941</cx:pt>
          <cx:pt idx="18">-0.002614380579316844</cx:pt>
          <cx:pt idx="19">0.0089592167301377756</cx:pt>
          <cx:pt idx="20">0.002096436810560931</cx:pt>
          <cx:pt idx="21">0.0052219439980079052</cx:pt>
          <cx:pt idx="22">0.01396454032817962</cx:pt>
          <cx:pt idx="23">0.0066547468849305069</cx:pt>
          <cx:pt idx="24">0.0081301260763062544</cx:pt>
          <cx:pt idx="25">-0.0040568007197094857</cx:pt>
          <cx:pt idx="26">-0.01949779567592147</cx:pt>
          <cx:pt idx="27">-0.020943173855648478</cx:pt>
          <cx:pt idx="28">-0.016000341339962976</cx:pt>
          <cx:pt idx="29">0.0053619431585341104</cx:pt>
          <cx:pt idx="30">-0.0053619431585341104</cx:pt>
          <cx:pt idx="31">0.012820688389325152</cx:pt>
          <cx:pt idx="32">-0.012820688389325152</cx:pt>
          <cx:pt idx="33">0.023905520815449499</cx:pt>
          <cx:pt idx="34">-0.0052631700041696483</cx:pt>
          <cx:pt idx="35">-0.02890993629498162</cx:pt>
          <cx:pt idx="36">-0.019194447258430447</cx:pt>
          <cx:pt idx="37">0.029462032742132216</cx:pt>
          <cx:pt idx="38">0.0090982698389732164</cx:pt>
          <cx:pt idx="39">0.01217912861874515</cx:pt>
          <cx:pt idx="40">0.0062959284088122125</cx:pt>
          <cx:pt idx="41">0.004696069206282516</cx:pt>
          <cx:pt idx="42">-0.00052069777098706638</cx:pt>
          <cx:pt idx="43">0.0051948168937854255</cx:pt>
          <cx:pt idx="44">-0.0067585388863209417</cx:pt>
          <cx:pt idx="45">-0.008907577851572146</cx:pt>
          <cx:pt idx="46">-0.0026350476464385153</cx:pt>
          <cx:pt idx="47">-0.0079470617181018888</cx:pt>
          <cx:pt idx="48">-0.016626824397186546</cx:pt>
          <cx:pt idx="49">-0.010328985561081083</cx:pt>
          <cx:pt idx="50">0.018945086244356091</cx:pt>
          <cx:pt idx="51">-0.0059155859944879374</cx:pt>
          <cx:pt idx="52">0.019231361955184489</cx:pt>
          <cx:pt idx="53">0.0052770571177553904</cx:pt>
          <cx:pt idx="54">-0.0079260652978554447</cx:pt>
          <cx:pt idx="55">-0.0021242705648707449</cx:pt>
          <cx:pt idx="56">-0.0064000218544437715</cx:pt>
          <cx:pt idx="57">0.013815310070731446</cx:pt>
          <cx:pt idx="58">0</cx:pt>
          <cx:pt idx="59">-0.029453266950351775</cx:pt>
          <cx:pt idx="60">0.018843087804151892</cx:pt>
          <cx:pt idx="61">0.0079681696748830078</cx:pt>
          <cx:pt idx="62">-0.0053050522467850136</cx:pt>
          <cx:pt idx="63">-0.0064034370443475375</cx:pt>
          <cx:pt idx="64">0.0138226549673508</cx:pt>
          <cx:pt idx="65">0.0015826962055314198</cx:pt>
          <cx:pt idx="66">0.002106372537356016</cx:pt>
          <cx:pt idx="67">0.0026267417341885313</cx:pt>
          <cx:pt idx="68">0.0073183808085688362</cx:pt>
          <cx:pt idx="69">-0.0052219439980079052</cx:pt>
          <cx:pt idx="70">0.0052219439980079052</cx:pt>
          <cx:pt idx="71">0.020619287213110127</cx:pt>
          <cx:pt idx="72">0</cx:pt>
          <cx:pt idx="73">0.0276747221361755</cx:pt>
          <cx:pt idx="74">-0.022585652612414187</cx:pt>
          <cx:pt idx="75">0.0060728931115709983</cx:pt>
          <cx:pt idx="76">0.0090407446921467738</cx:pt>
          <cx:pt idx="77">0.0099503308311565952</cx:pt>
          <cx:pt idx="78">0.024934070995874968</cx:pt>
          <cx:pt idx="79">0.01865636506219337</cx:pt>
          <cx:pt idx="80">0.0047281412112196719</cx:pt>
          <cx:pt idx="81">-0.011862535296512267</cx:pt>
          <cx:pt idx="82">0.021252275676470145</cx:pt>
          <cx:pt idx="83">0.0088393224566840622</cx:pt>
          <cx:pt idx="84">0.0027752099507840633</cx:pt>
          <cx:pt idx="85">0.016036998911524769</cx:pt>
          <cx:pt idx="86">0.0040825640671267038</cx:pt>
          <cx:pt idx="87">-0.036417944713534656</cx:pt>
          <cx:pt idx="88">-0.026160826071429</cx:pt>
          <cx:pt idx="89">-0.0048309272328403985</cx:pt>
          <cx:pt idx="90">-0.0024242436192816186</cx:pt>
          <cx:pt idx="91">-0.011227845550489501</cx:pt>
          <cx:pt idx="92">0.0063616558836514514</cx:pt>
          <cx:pt idx="93">0</cx:pt>
          <cx:pt idx="94">0.041095127945550924</cx:pt>
          <cx:pt idx="95">-0.0051631187076628393</cx:pt>
          <cx:pt idx="96">0.0023501773525009817</cx:pt>
          <cx:pt idx="97">-0.0023501773525009817</cx:pt>
          <cx:pt idx="98">0.0023501773525009817</cx:pt>
          <cx:pt idx="99">0.0070175726305192754</cx:pt>
          <cx:pt idx="100">0.0069686693385633269</cx:pt>
          <cx:pt idx="101">-0.026743325000721629</cx:pt>
          <cx:pt idx="102">0.026280254815738147</cx:pt>
          <cx:pt idx="103">0.021082357404113683</cx:pt>
          <cx:pt idx="104">-0.022472855854294149</cx:pt>
          <cx:pt idx="105">0.0041657084009645295</cx:pt>
          <cx:pt idx="106">0.00092336109271862199</cx:pt>
          <cx:pt idx="107">-0.025234983930557675</cx:pt>
          <cx:pt idx="108">0.021999483072038473</cx:pt>
          <cx:pt idx="109">0.02107269912358456</cx:pt>
          <cx:pt idx="110">-0.016453753252481995</cx:pt>
          <cx:pt idx="111">0</cx:pt>
          <cx:pt idx="112">-0.0004609357291052163</cx:pt>
          <cx:pt idx="113">0.008264509836724887</cx:pt>
          <cx:pt idx="114">0.019022312711637124</cx:pt>
          <cx:pt idx="115">0.022183695883106758</cx:pt>
          <cx:pt idx="116">-0.0035164871609745241</cx:pt>
          <cx:pt idx="117">0.0021992531477548205</cx:pt>
          <cx:pt idx="118">-0.011489300056057417</cx:pt>
          <cx:pt idx="119">0.0044345970821546565</cx:pt>
          <cx:pt idx="120">-0.024637304367213453</cx:pt>
          <cx:pt idx="121">-0.0091116803805180169</cx:pt>
          <cx:pt idx="122">0.0068415318387131663</cx:pt>
          <cx:pt idx="123">0.0040825640671267038</cx:pt>
          <cx:pt idx="124">0.025034834499791714</cx:pt>
          <cx:pt idx="125">-0.0088692377693582181</cx:pt>
          <cx:pt idx="126">-0.024803977348051731</cx:pt>
          <cx:pt idx="127">-0.021694827346836476</cx:pt>
          <cx:pt idx="128">0.022151344153024333</cx:pt>
          <cx:pt idx="129">-0.0009132421151587522</cx:pt>
          <cx:pt idx="130">0.011807584965029427</cx:pt>
          <cx:pt idx="131">0.015233269509642877</cx:pt>
          <cx:pt idx="132">-0.00044474096645474859</cx:pt>
          <cx:pt idx="133">-0.008039346546524051</cx:pt>
          <cx:pt idx="134">0.016455786048344745</cx:pt>
          <cx:pt idx="135">-0.012428033910226954</cx:pt>
          <cx:pt idx="136">-0.0083386142972097232</cx:pt>
          <cx:pt idx="137">0.016319491833081567</cx:pt>
          <cx:pt idx="138">0.0026942090604631375</cx:pt>
          <cx:pt idx="139">-0.0026942090604631375</cx:pt>
          <cx:pt idx="140">0.013842596550302844</cx:pt>
          <cx:pt idx="141">-0.0013312626894448343</cx:pt>
          <cx:pt idx="142">0.015859363244835833</cx:pt>
          <cx:pt idx="143">-0.0030641301966873868</cx:pt>
          <cx:pt idx="144">-0.00043850033992898219</cx:pt>
          <cx:pt idx="145">-0.0035149421397915326</cx:pt>
          <cx:pt idx="146">-0.011509644506633609</cx:pt>
          <cx:pt idx="147">-0.010293221333057545</cx:pt>
          <cx:pt idx="148">0.012072581201964638</cx:pt>
          <cx:pt idx="149">0.015435808130670914</cx:pt>
          <cx:pt idx="150">-0.006586192819583836</cx:pt>
          <cx:pt idx="151">0.0074610835221169403</cx:pt>
          <cx:pt idx="152">0.005668207900026534</cx:pt>
          <cx:pt idx="153">0.0030388562381045148</cx:pt>
          <cx:pt idx="154">-0.020583165909984213</cx:pt>
          <cx:pt idx="155">-0.0088889474041580208</cx:pt>
          <cx:pt idx="156">-0.026692378651547166</cx:pt>
          <cx:pt idx="157">-0.0073631257343951262</cx:pt>
          <cx:pt idx="158">-0.0046296378917558556</cx:pt>
          <cx:pt idx="159">-0.033021868305421975</cx:pt>
          <cx:pt idx="160">-0.0024009615595925737</cx:pt>
          <cx:pt idx="161">0.009569451001961049</cx:pt>
          <cx:pt idx="162">-0.009569451001961049</cx:pt>
          <cx:pt idx="163">-0.012092045772903681</cx:pt>
          <cx:pt idx="164">-0.007326040107368037</cx:pt>
          <cx:pt idx="165">-0.0049140147952031477</cx:pt>
          <cx:pt idx="166">-0.017391742712792979</cx:pt>
          <cx:pt idx="167">-0.00050137880680045654</cx:pt>
          <cx:pt idx="168">0.0030045090479524639</cx:pt>
          <cx:pt idx="169">-0.001000500342783095</cx:pt>
          <cx:pt idx="170">0.001000500342783095</cx:pt>
          <cx:pt idx="171">-0.0045101554657560605</cx:pt>
          <cx:pt idx="172">-0.020807652534974519</cx:pt>
          <cx:pt idx="173">-0.020726130486129257</cx:pt>
          <cx:pt idx="174">-0.015831465249417143</cx:pt>
          <cx:pt idx="175">-0.035186309101554958</cx:pt>
          <cx:pt idx="176">0.037842353184097011</cx:pt>
          <cx:pt idx="177">0.0079260652324375513</cx:pt>
          <cx:pt idx="178">0.013072081576118499</cx:pt>
          <cx:pt idx="179">0.047676371596561573</cx:pt>
          <cx:pt idx="180">-0.016983425187786505</cx:pt>
          <cx:pt idx="181">-0.015228720679106189</cx:pt>
          <cx:pt idx="182">0.013211574237777413</cx:pt>
          <cx:pt idx="183">0.017513582493832391</cx:pt>
          <cx:pt idx="184">-0.0079681696160998072</cx:pt>
          <cx:pt idx="185">0.016365354077748862</cx:pt>
          <cx:pt idx="186">0.0083272585282614386</cx:pt>
          <cx:pt idx="187">0.0048661896438342289</cx:pt>
          <cx:pt idx="188">-0.0048661896438342289</cx:pt>
          <cx:pt idx="189">0.0024360547682018563</cx:pt>
          <cx:pt idx="190">-0.00097370992036838189</cx:pt>
          <cx:pt idx="191">-0.0063523301869996551</cx:pt>
          <cx:pt idx="192">0</cx:pt>
          <cx:pt idx="193">-0.0054067470097618475</cx:pt>
          <cx:pt idx="194">0.012732787117129885</cx:pt>
          <cx:pt idx="195">-0.0097800290390739342</cx:pt>
          <cx:pt idx="196">0.021872074811977615</cx:pt>
          <cx:pt idx="197">0.011947573428806813</cx:pt>
          <cx:pt idx="198">0.014151179525199176</cx:pt>
          <cx:pt idx="199">0.0023391823746905516</cx:pt>
          <cx:pt idx="200">0.016222835507346378</cx:pt>
          <cx:pt idx="201">-0.0032235809929135328</cx:pt>
          <cx:pt idx="202">-0.0027713643365352425</cx:pt>
          <cx:pt idx="203">0.012867824582548426</cx:pt>
          <cx:pt idx="204">0.018100041665281008</cx:pt>
          <cx:pt idx="205">0.0089286307310962876</cx:pt>
          <cx:pt idx="206">0.0022197567587434186</cx:pt>
          <cx:pt idx="207">0</cx:pt>
          <cx:pt idx="208">-0.006674107101550586</cx:pt>
          <cx:pt idx="209">0.0031201273649275052</cx:pt>
          <cx:pt idx="210">-0.0098390776277166303</cx:pt>
          <cx:pt idx="211">0.0044843124885884933</cx:pt>
          <cx:pt idx="212">0.0075774821863063835</cx:pt>
          <cx:pt idx="213">0.0031035272369486222</cx:pt>
          <cx:pt idx="214">0.017552008268922226</cx:pt>
          <cx:pt idx="215">-0.010054729516061567</cx:pt>
          <cx:pt idx="216">-0.0039621447280882016</cx:pt>
          <cx:pt idx="217">0.0039621447280882016</cx:pt>
          <cx:pt idx="218">-0.0057281496183274605</cx:pt>
          <cx:pt idx="219">-0.010215500783587572</cx:pt>
          <cx:pt idx="220">-0.031748698316119039</cx:pt>
          <cx:pt idx="221">-0.0046189458494549918</cx:pt>
          <cx:pt idx="222">0.031893363777284911</cx:pt>
          <cx:pt idx="223">-0.035603943158371454</cx:pt>
          <cx:pt idx="224">-0.036436488648777132</cx:pt>
          <cx:pt idx="225">-0.057016680435900469</cx:pt>
          <cx:pt idx="226">-0.069175103792529224</cx:pt>
          <cx:pt idx="227">-0.015982704535661085</cx:pt>
          <cx:pt idx="228">0.043485111933422971</cx:pt>
          <cx:pt idx="229">0.031416196242755046</cx:pt>
          <cx:pt idx="230">-0.031416196242755046</cx:pt>
          <cx:pt idx="231">0.041672696394767339</cx:pt>
          <cx:pt idx="232">-0.0051151006592209391</cx:pt>
          <cx:pt idx="233">0.012739025785754254</cx:pt>
          <cx:pt idx="234">-0.017880425278545609</cx:pt>
          <cx:pt idx="235">-0.023469134533725455</cx:pt>
          <cx:pt idx="236">0.013106347513671235</cx:pt>
          <cx:pt idx="237">-0.010997754198550425</cx:pt>
          <cx:pt idx="238">0.0062992333737450501</cx:pt>
          <cx:pt idx="239">0.0046985208248053745</cx:pt>
          <cx:pt idx="240">-0.0052219439732836825</cx:pt>
          <cx:pt idx="241">0.0083420712826516308</cx:pt>
          <cx:pt idx="242">0.012384059203477626</cx:pt>
          <cx:pt idx="243">-0.010309369643527688</cx:pt>
          <cx:pt idx="244">0.020513539802747616</cx:pt>
          <cx:pt idx="245">0.0025348556265343269</cx:pt>
          <cx:pt idx="246">-0.010178204900533672</cx:pt>
          <cx:pt idx="247">-0.0025608208852205827</cx:pt>
          <cx:pt idx="248">-0.018634079550562177</cx:pt>
          <cx:pt idx="249">0.018121127495606792</cx:pt>
          <cx:pt idx="250">-0.0046284474378359697</cx:pt>
          <cx:pt idx="251">0.022930941057118126</cx:pt>
          <cx:pt idx="252">-0.0050505157785725174</cx:pt>
          <cx:pt idx="253">-0.0076239251265333152</cx:pt>
          <cx:pt idx="254">-0.0076824961331913855</cx:pt>
          <cx:pt idx="255">-0.0025740040188209079</cx:pt>
          <cx:pt idx="256">-0.0015475886646254544</cx:pt>
          <cx:pt idx="257">0.0036073216465641877</cx:pt>
          <cx:pt idx="258">0.010744539272318665</cx:pt>
          <cx:pt idx="259">0.012642393423238474</cx:pt>
          <cx:pt idx="260">0.036995587647859374</cx:pt>
          <cx:pt idx="261">0.0019351723682183852</cx:pt>
          <cx:pt idx="262">-0.023967887361696416</cx:pt>
          <cx:pt idx="263">0.014742281767655019</cx:pt>
          <cx:pt idx="264">0</cx:pt>
          <cx:pt idx="265">-0.0029311208357905016</cx:pt>
          <cx:pt idx="266">-0.011811160931864517</cx:pt>
          <cx:pt idx="267">-0.014962872654381343</cx:pt>
          <cx:pt idx="268">-0.025962262496962207</cx:pt>
          <cx:pt idx="269">0.00051559681946633518</cx:pt>
          <cx:pt idx="270">-0.005167970150736334</cx:pt>
          <cx:pt idx="271">-0.026248226092018712</cx:pt>
          <cx:pt idx="272">0.015831465249417143</cx:pt>
          <cx:pt idx="273">-0.01317542116687509</cx:pt>
          <cx:pt idx="274">0.0089781431929409905</cx:pt>
          <cx:pt idx="275">-0.016967533242942423</cx:pt>
          <cx:pt idx="276">0</cx:pt>
          <cx:pt idx="277">0.01328040767648897</cx:pt>
          <cx:pt idx="278">0.0078844035403875523</cx:pt>
          <cx:pt idx="279">0.010416760842601569</cx:pt>
          <cx:pt idx="280">-0.017773599079700553</cx:pt>
          <cx:pt idx="281">0.021131266975539909</cx:pt>
          <cx:pt idx="282">0.024271782788082952</cx:pt>
          <cx:pt idx="283">-0.0071684894716375069</cx:pt>
          <cx:pt idx="284">-0.012930099992163324</cx:pt>
          <cx:pt idx="285">0.0010405828192228128</cx:pt>
          <cx:pt idx="286">0.019058006644578018</cx:pt>
          <cx:pt idx="287">-0.020619287182537693</cx:pt>
          <cx:pt idx="288">-0.012051495102638476</cx:pt>
          <cx:pt idx="289">-0.016476588539833248</cx:pt>
          <cx:pt idx="290">0.033722900514447929</cx:pt>
          <cx:pt idx="291">-0.020943173880262123</cx:pt>
          <cx:pt idx="292">-0.0090354055727992488</cx:pt>
          <cx:pt idx="293">0.0010672359593706382</cx:pt>
          <cx:pt idx="294">-0.018843087811424741</cx:pt>
          <cx:pt idx="295">-0.005996202235159398</cx:pt>
          <cx:pt idx="296">-0.012654914372578929</cx:pt>
          <cx:pt idx="297">-0.024664927515904989</cx:pt>
          <cx:pt idx="298">0.010163836780312074</cx:pt>
          <cx:pt idx="299">-0.0011242272112137464</cx:pt>
          <cx:pt idx="300">0.023347364033072804</cx:pt>
          <cx:pt idx="301">0.0082079803810040097</cx:pt>
          <cx:pt idx="302">0.0097614658444395985</cx:pt>
          <cx:pt idx="303">0</cx:pt>
          <cx:pt idx="304">0</cx:pt>
          <cx:pt idx="305">0</cx:pt>
          <cx:pt idx="306">0.0074786673281690419</cx:pt>
          <cx:pt idx="307">0.013742288133916869</cx:pt>
          <cx:pt idx="308">0.0078431774809408772</cx:pt>
          <cx:pt idx="309">0.01550418652073926</cx:pt>
          <cx:pt idx="310">-0.02282256732114929</cx:pt>
          <cx:pt idx="311">-0.0084299762078758889</cx:pt>
          <cx:pt idx="312">-0.0063694482794121043</cx:pt>
          <cx:pt idx="313">-0.0090934030888649708</cx:pt>
          <cx:pt idx="314">0.020739908519685546</cx:pt>
          <cx:pt idx="315">-0.021815177439424183</cx:pt>
          <cx:pt idx="316">-0.0091867709256758801</cx:pt>
          <cx:pt idx="317">-0.031433522599971564</cx:pt>
          <cx:pt idx="318">0.017768374165245682</cx:pt>
          <cx:pt idx="319">-0.0038599441034299353</cx:pt>
          <cx:pt idx="320">-0.0055401803701067287</cx:pt>
          <cx:pt idx="321">-0.0011117288515816171</cx:pt>
          <cx:pt idx="322">0.0011117288515816171</cx:pt>
          <cx:pt idx="323">-0.01005033590267157</cx:pt>
          <cx:pt idx="324">-0.032509278564573307</cx:pt>
          <cx:pt idx="325">-0.014598799376153604</cx:pt>
          <cx:pt idx="326">0</cx:pt>
          <cx:pt idx="327">0</cx:pt>
          <cx:pt idx="328">0</cx:pt>
          <cx:pt idx="329">-0.02381064873337202</cx:pt>
          <cx:pt idx="330">-0.030583423408025556</cx:pt>
          <cx:pt idx="331">0.016631119409729944</cx:pt>
          <cx:pt idx="332">-0.0055130307710573589</cx:pt>
          <cx:pt idx="333">-0.0024600258384666063</cx:pt>
          <cx:pt idx="334">-0.0074165977132798488</cx:pt>
          <cx:pt idx="335">-0.023855494067090532</cx:pt>
          <cx:pt idx="336">0.032502861165303543</cx:pt>
          <cx:pt idx="337">-0.0012307693849331613</cx:pt>
          <cx:pt idx="338">-0.016139394445600974</cx:pt>
          <cx:pt idx="339">-0.0094310664030996527</cx:pt>
          <cx:pt idx="340">0.010681848303596198</cx:pt>
          <cx:pt idx="341">0.012422520052318475</cx:pt>
          <cx:pt idx="342">-0.0018535686801524065</cx:pt>
          <cx:pt idx="343">0.02503947612655999</cx:pt>
          <cx:pt idx="344">-0.0078716725203080706</cx:pt>
          <cx:pt idx="345">-0.00060808755067398579</cx:pt>
          <cx:pt idx="346">-0.019656652595919422</cx:pt>
          <cx:pt idx="347">0.028739367129713145</cx:pt>
          <cx:pt idx="348">0.061935679241162944</cx:pt>
          <cx:pt idx="349">-0.017143276969372678</cx:pt>
          <cx:pt idx="350">0.019972133137241332</cx:pt>
          <cx:pt idx="351">0.030600440448880217</cx:pt>
          <cx:pt idx="352">-0.021041750836867656</cx:pt>
          <cx:pt idx="353">-0.0011198209445963947</cx:pt>
          <cx:pt idx="354">0.0055866067032033229</cx:pt>
          <cx:pt idx="355">-0.0055866067032033229</cx:pt>
          <cx:pt idx="356">-0.014104606197671732</cx:pt>
          <cx:pt idx="357">0</cx:pt>
          <cx:pt idx="358">0.025800645978743209</cx:pt>
          <cx:pt idx="359">0.0049710126880104788</cx:pt>
          <cx:pt idx="360">-0.0082988027773729378</cx:pt>
          <cx:pt idx="361">-0.0022246950198905324</cx:pt>
          <cx:pt idx="362">0.013823830822758509</cx:pt>
          <cx:pt idx="363">0.012008877988077593</cx:pt>
          <cx:pt idx="364">0.0086440300429928563</cx:pt>
          <cx:pt idx="365">-0.0048530696727708822</cx:pt>
          <cx:pt idx="366">0.033487051363527254</cx:pt>
          <cx:pt idx="367">-0.02809620273386626</cx:pt>
          <cx:pt idx="368">-0.020641688867219621</cx:pt>
          <cx:pt idx="369">0.017410668288895703</cx:pt>
          <cx:pt idx="370">0.00053922894366831287</cx:pt>
          <cx:pt idx="371">-0.0059475709476801697</cx:pt>
          <cx:pt idx="372">-0.0065288588760887833</cx:pt>
          <cx:pt idx="373">0.013554016133866753</cx:pt>
          <cx:pt idx="374">-0.0037766433051031889</cx:pt>
          <cx:pt idx="375">-0.0048767368058788563</cx:pt>
          <cx:pt idx="376">0.0081147320765184716</cx:pt>
          <cx:pt idx="377">-0.0070289556408615894</cx:pt>
          <cx:pt idx="378">0.027296316077077165</cx:pt>
          <cx:pt idx="379">-0.016502903156073501</cx:pt>
          <cx:pt idx="380">0.015446378967136631</cx:pt>
          <cx:pt idx="381">-0.022448831517918322</cx:pt>
          <cx:pt idx="382">0.016086137736144313</cx:pt>
          <cx:pt idx="383">0.0015944728596686275</cx:pt>
          <cx:pt idx="384">0.012845683918197182</cx:pt>
          <cx:pt idx="385">-0.0042849556703323799</cx:pt>
          <cx:pt idx="386">0.010678158077674471</cx:pt>
          <cx:pt idx="387">-0.010141533440942929</cx:pt>
          <cx:pt idx="388">-0.011872778438367426</cx:pt>
          <cx:pt idx="389">-0.0059896721165770828</cx:pt>
          <cx:pt idx="390">0.014100016657027759</cx:pt>
          <cx:pt idx="391">-0.0091967107380663826</cx:pt>
          <cx:pt idx="392">0.0037971296012972999</cx:pt>
          <cx:pt idx="393">0.0016229378513097359</cx:pt>
          <cx:pt idx="394">-0.0075963468458977168</cx:pt>
          <cx:pt idx="395">0.011911348145202005</cx:pt>
          <cx:pt idx="396">-0.01792065334128079</cx:pt>
          <cx:pt idx="397">-0.024404982743561288</cx:pt>
          <cx:pt idx="398">0.010055950699171756</cx:pt>
          <cx:pt idx="399">0.02524832252503062</cx:pt>
          <cx:pt idx="400">-0.013093476740084764</cx:pt>
          <cx:pt idx="401">-0.019967385532123405</cx:pt>
          <cx:pt idx="402">-0.0056179922867372056</cx:pt>
          <cx:pt idx="403">0.0089737001464396116</cx:pt>
          <cx:pt idx="404">-0.0084104785114287317</cx:pt>
          <cx:pt idx="405">-0.0062129542181179609</cx:pt>
          <cx:pt idx="406">-0.020029281843183977</cx:pt>
          <cx:pt idx="407">0.015486400665121192</cx:pt>
          <cx:pt idx="408">0.010192613761169866</cx:pt>
          <cx:pt idx="409">0.0078563815516230484</cx:pt>
          <cx:pt idx="410">-0.030649391127592907</cx:pt>
          <cx:pt idx="411">0.028971069077875722</cx:pt>
          <cx:pt idx="412">-0.014664673382042359</cx:pt>
          <cx:pt idx="413">0</cx:pt>
          <cx:pt idx="414">0.020804798762068533</cx:pt>
          <cx:pt idx="415">0.00941574387932409</cx:pt>
          <cx:pt idx="416">0.0038514490576044835</cx:pt>
          <cx:pt idx="417">0.030821580017525996</cx:pt>
          <cx:pt idx="418">-0.0096308930421060701</cx:pt>
          <cx:pt idx="419">-0.0016142053885404017</cx:pt>
          <cx:pt idx="420">-0.0053995811367690827</cx:pt>
          <cx:pt idx="421">0.020895482990446634</cx:pt>
          <cx:pt idx="422">-0.0063830003641531796</cx:pt>
          <cx:pt idx="423">-0.01397121063118556</cx:pt>
          <cx:pt idx="424">-0.0081500043648592424</cx:pt>
          <cx:pt idx="425">-0.0071174677297207722</cx:pt>
          <cx:pt idx="426">0.0082079803640313642</cx:pt>
          <cx:pt idx="427">0.0021774641427474428</cx:pt>
          <cx:pt idx="428">0.00054362599139601286</cx:pt>
          <cx:pt idx="429">-0.0027210901341434557</cx:pt>
          <cx:pt idx="430">-0.0087575819662673027</cx:pt>
          <cx:pt idx="431">0.017439134102832821</cx:pt>
          <cx:pt idx="432">0.0075350194587318065</cx:pt>
          <cx:pt idx="433">0.0037463249646934038</cx:pt>
          <cx:pt idx="434">0.0042643987843389297</cx:pt>
          <cx:pt idx="435">0.0095289233820974317</cx:pt>
          <cx:pt idx="436">-0.0015818616866587476</cx:pt>
          <cx:pt idx="437">0.019336897266486908</cx:pt>
          <cx:pt idx="438">-0.011452493739477099</cx:pt>
          <cx:pt idx="439">-0.02598926437826421</cx:pt>
          <cx:pt idx="440">-0.018438700297046751</cx:pt>
          <cx:pt idx="441">0.0027329888759322074</cx:pt>
          <cx:pt idx="442">-0.0027329888759322074</cx:pt>
          <cx:pt idx="443">0.02486614606789761</cx:pt>
          <cx:pt idx="444">0.0058557527237090845</cx:pt>
          <cx:pt idx="445">0</cx:pt>
          <cx:pt idx="446">-0.017671142546508367</cx:pt>
          <cx:pt idx="447">-0.010863767921383438</cx:pt>
          <cx:pt idx="448">0.026409511129147578</cx:pt>
          <cx:pt idx="449">-0.051853361591122749</cx:pt>
          <cx:pt idx="450">-0.022663859565409616</cx:pt>
          <cx:pt idx="451">-0.01559373212172277</cx:pt>
          <cx:pt idx="452">-0.0017477429206471662</cx:pt>
          <cx:pt idx="453">0.016768244882491512</cx:pt>
          <cx:pt idx="454">0.003434462402421623</cx:pt>
          <cx:pt idx="455">-0.0057306746913008411</cx:pt>
          <cx:pt idx="456">-0.015055293028071404</cx:pt>
          <cx:pt idx="457">-0.0099678339105748748</cx:pt>
          <cx:pt idx="458">0.022721629981358848</cx:pt>
          <cx:pt idx="459">-0.036965194282890579</cx:pt>
          <cx:pt idx="460">0.013064318836673916</cx:pt>
          <cx:pt idx="461">0.020438667704643088</cx:pt>
          <cx:pt idx="462">0.016055390715502327</cx:pt>
          <cx:pt idx="463">-0.012593182973928752</cx:pt>
          <cx:pt idx="464">0.02615271281112852</cx:pt>
          <cx:pt idx="465">0.0016820861603261683</cx:pt>
          <cx:pt idx="466">-0.017519521279891315</cx:pt>
          <cx:pt idx="467">0.018639342210515775</cx:pt>
          <cx:pt idx="468">-0.0016802019968649162</cx:pt>
          <cx:pt idx="469">0.0089286307396574394</cx:pt>
          <cx:pt idx="470">0.00443459706557503</cx:pt>
          <cx:pt idx="471">0.036387397468487848</cx:pt>
          <cx:pt idx="472">0.0053191614610454963</cx:pt>
          <cx:pt idx="473">0.014744869577669739</cx:pt>
          <cx:pt idx="474">0.0052137761322841314</cx:pt>
          <cx:pt idx="475">-0.034924184259476299</cx:pt>
          <cx:pt idx="476">-0.02508310347101661</cx:pt>
          <cx:pt idx="477">-0.029702379645512256</cx:pt>
          <cx:pt idx="478">-0.017791000097215459</cx:pt>
          <cx:pt idx="479">-0.0098924286375599024</cx:pt>
          <cx:pt idx="480">-0.0082208331559976422</cx:pt>
          <cx:pt idx="481">-0.026285862289257445</cx:pt>
          <cx:pt idx="482">0.013229297039645704</cx:pt>
          <cx:pt idx="483">-0.0065927718918321609</cx:pt>
          <cx:pt idx="484">0.010765654194869523</cx:pt>
          <cx:pt idx="485">-0.013173843164921983</cx:pt>
          <cx:pt idx="486">0.0066086151935564885</cx:pt>
          <cx:pt idx="487">-0.023630302848983487</cx:pt>
          <cx:pt idx="488">-0.0036855078077104864</cx:pt>
          <cx:pt idx="489">0.014054615706430074</cx:pt>
          <cx:pt idx="490">-0.028933997466030092</cx:pt>
          <cx:pt idx="491">0.011180240659266261</cx:pt>
          <cx:pt idx="492">-0.030733055311814361</cx:pt>
          <cx:pt idx="493">0</cx:pt>
          <cx:pt idx="494">0.00063673990470203279</cx:pt>
          <cx:pt idx="495">-0.016688448965587188</cx:pt>
          <cx:pt idx="496">0.0025856511172599461</cx:pt>
          <cx:pt idx="497">0.032394067771016832</cx:pt>
          <cx:pt idx="498">-0.019565155494138509</cx:pt>
          <cx:pt idx="499">0.0044515176909900589</cx:pt>
          <cx:pt idx="500">0.0044317894693306492</cx:pt>
          <cx:pt idx="501">-0.019133236739991233</cx:pt>
          <cx:pt idx="502">0.0089744192197591666</cx:pt>
          <cx:pt idx="503">-0.0070445375893974926</cx:pt>
          <cx:pt idx="504">-0.024066202155971439</cx:pt>
          <cx:pt idx="505">-0.015257344062534983</cx:pt>
          <cx:pt idx="506">0.0066622498050081802</cx:pt>
          <cx:pt idx="507">0.008595094257526803</cx:pt>
          <cx:pt idx="508">-0.032789822797993473</cx:pt>
          <cx:pt idx="509">-0.0040899852671159032</cx:pt>
          <cx:pt idx="510">-0.014448135767091586</cx:pt>
          <cx:pt idx="511">-0.021009176097571469</cx:pt>
          <cx:pt idx="512">0.01962221334184866</cx:pt>
          <cx:pt idx="513">0.06644509941841914</cx:pt>
          <cx:pt idx="514">0.0071174677402492392</cx:pt>
          <cx:pt idx="515">-0.0071174677402492392</cx:pt>
          <cx:pt idx="516">0.011795680619714144</cx:pt>
          <cx:pt idx="517">-0.015097103232548648</cx:pt>
          <cx:pt idx="518">0.0059347355266012869</cx:pt>
          <cx:pt idx="519">-0.013902905184953518</cx:pt>
          <cx:pt idx="520">-0.0080321717065876541</cx:pt>
          <cx:pt idx="521">-0.022427035813877172</cx:pt>
          <cx:pt idx="522">-0.017331456301140857</cx:pt>
          <cx:pt idx="523">-0.010544913188714311</cx:pt>
          <cx:pt idx="524">0.0091453328326922545</cx:pt>
          <cx:pt idx="525">-0.01481508580219959</cx:pt>
          <cx:pt idx="526">0.0021299262602929581</cx:pt>
          <cx:pt idx="527">-0.021506205246128118</cx:pt>
          <cx:pt idx="528">0.014388737468995494</cx:pt>
          <cx:pt idx="529">0.040593396941665194</cx:pt>
          <cx:pt idx="530">0.011592356219025213</cx:pt>
          <cx:pt idx="531">-0.0088526284746506256</cx:pt>
          <cx:pt idx="532">-0.022130917010978468</cx:pt>
          <cx:pt idx="533">0.0069686693240194053</cx:pt>
          <cx:pt idx="534">0.014478019127122987</cx:pt>
          <cx:pt idx="535">0.010214593421780993</cx:pt>
          <cx:pt idx="536">-0.048586932775749325</cx:pt>
          <cx:pt idx="537">-0.01288493131891455</cx:pt>
          <cx:pt idx="538">0.0086083745466791761</cx:pt>
          <cx:pt idx="539">-0.020931836065695375</cx:pt>
          <cx:pt idx="540">0.0065430985966998811</cx:pt>
          <cx:pt idx="541">-0.036152959723038336</cx:pt>
          <cx:pt idx="542">-0.01896150858074197</cx:pt>
          <cx:pt idx="543">0.020463010366063905</cx:pt>
          <cx:pt idx="544">-0.006774583689558078</cx:pt>
          <cx:pt idx="545">-0.073643288135877505</cx:pt>
          <cx:pt idx="546">-0.013093476762322087</cx:pt>
          <cx:pt idx="547">-0.030102607443862617</cx:pt>
          <cx:pt idx="548">0.035032773557506669</cx:pt>
          <cx:pt idx="549">-0.041847109898338175</cx:pt>
          <cx:pt idx="550">0.025317807927617508</cx:pt>
          <cx:pt idx="551">0</cx:pt>
          <cx:pt idx="552">0.055907631922620826</cx:pt>
          <cx:pt idx="553">-0.014285957183283404</cx:pt>
          <cx:pt idx="554">0.011128890626703303</cx:pt>
          <cx:pt idx="555">-0.019960742504658846</cx:pt>
          <cx:pt idx="556">-0.025317808013821441</cx:pt>
          <cx:pt idx="557">-0.029376850261967125</cx:pt>
          <cx:pt idx="558">-0.011996716214373482</cx:pt>
          <cx:pt idx="559">-0.0043196611494655812</cx:pt>
          <cx:pt idx="560">0.026485956545776013</cx:pt>
          <cx:pt idx="561">-0.00084352598945525159</cx:pt>
          <cx:pt idx="562">-0.0093260531924816981</cx:pt>
          <cx:pt idx="563">0.01689229358488209</cx:pt>
          <cx:pt idx="564">0.0091705519831264404</cx:pt>
          <cx:pt idx="565">0.012371291817118824</cx:pt>
          <cx:pt idx="566">0.071176278470448384</cx:pt>
          <cx:pt idx="567">-0.031010236779349665</cx:pt>
          <cx:pt idx="568">-0.0031545767523222246</cx:pt>
          <cx:pt idx="569">0.063501253577999073</cx:pt>
          <cx:pt idx="570">-0.032394546408725855</cx:pt>
          <cx:pt idx="571">-0.013102306912641026</cx:pt>
          <cx:pt idx="572">-0.0031080056135626144</cx:pt>
          <cx:pt idx="573">0.011605546134048073</cx:pt>
          <cx:pt idx="574">0</cx:pt>
          <cx:pt idx="575">-0.019418085880181124</cx:pt>
          <cx:pt idx="576">-0.035932009187034986</cx:pt>
          <cx:pt idx="577">-0.041499730955951275</cx:pt>
          <cx:pt idx="578">0.012631746921092368</cx:pt>
          <cx:pt idx="579">-0.032315737123017829</cx:pt>
          <cx:pt idx="580">0.0025895569096978654</cx:pt>
          <cx:pt idx="581">-0.070533466450382498</cx:pt>
          <cx:pt idx="582">-0.00092549752199122537</cx:pt>
          <cx:pt idx="583">0.0046189457674992163</cx:pt>
          <cx:pt idx="584">-0.023311078801037777</cx:pt>
          <cx:pt idx="585">0</cx:pt>
          <cx:pt idx="586">0.017765778172357027</cx:pt>
          <cx:pt idx="587">0.01380601764610212</cx:pt>
          <cx:pt idx="588">0.022594725357080847</cx:pt>
          <cx:pt idx="589">0.0053476063329158663</cx:pt>
          <cx:pt idx="590">-0.023382360262786506</cx:pt>
          <cx:pt idx="591">0.023382360262786506</cx:pt>
          <cx:pt idx="592">0.0026631174226188215</cx:pt>
          <cx:pt idx="593">0.040821994480463974</cx:pt>
          <cx:pt idx="594">-0.32968679914043308</cx:pt>
          <cx:pt idx="595">0.068598316339083976</cx:pt>
          <cx:pt idx="596">-0.051002554452634907</cx:pt>
          <cx:pt idx="597">0.024125236692611463</cx:pt>
          <cx:pt idx="598">-0.024125236692611463</cx:pt>
          <cx:pt idx="599">-0.03069898688761219</cx:pt>
          <cx:pt idx="600">-0.041621674688158805</cx:pt>
          <cx:pt idx="601">0.00995033085177921</cx:pt>
          <cx:pt idx="602">-0.027605266084757218</cx:pt>
          <cx:pt idx="603">-0.0051020518896711664</cx:pt>
          <cx:pt idx="604">0.016487374101916252</cx:pt>
          <cx:pt idx="605">-0.019048194966499565</cx:pt>
          <cx:pt idx="606">0</cx:pt>
          <cx:pt idx="607">0.017789541570712775</cx:pt>
          <cx:pt idx="608">-0.011399743464694634</cx:pt>
          <cx:pt idx="609">0.031350529881188027</cx:pt>
          <cx:pt idx="610">-0.011173300598124936</cx:pt>
          <cx:pt idx="611">-0.013828001610161511</cx:pt>
          <cx:pt idx="612">-0.012739025778919721</cx:pt>
          <cx:pt idx="613">-0.0077220460895510712</cx:pt>
          <cx:pt idx="614">-0.011696039763191113</cx:pt>
          <cx:pt idx="615">-0.013158084579012463</cx:pt>
          <cx:pt idx="616">-0.0066445427126335943</cx:pt>
          <cx:pt idx="617">0</cx:pt>
          <cx:pt idx="618">0.025017762963384538</cx:pt>
          <cx:pt idx="619">0.01292007636665371</cx:pt>
          <cx:pt idx="620">0</cx:pt>
          <cx:pt idx="621">-0.011620531023086578</cx:pt>
          <cx:pt idx="622">-0.0067841837833375607</cx:pt>
          <cx:pt idx="623">0.0170272614130349</cx:pt>
          <cx:pt idx="624">0.0012978587148007037</cx:pt>
          <cx:pt idx="625">-0.018325120127835604</cx:pt>
          <cx:pt idx="626">0.0092045357366661307</cx:pt>
          <cx:pt idx="627">0.044793156597818573</cx:pt>
          <cx:pt idx="628">-0.0050188311088268378</cx:pt>
          <cx:pt idx="629">-0.019048194971671428</cx:pt>
          <cx:pt idx="630">0.025317807981377172</cx:pt>
          <cx:pt idx="631">0.036813973124693256</cx:pt>
          <cx:pt idx="632">0.02967576815159445</cx:pt>
          <cx:pt idx="633">-0.024868066586467119</cx:pt>
          <cx:pt idx="634">-0.010850016017330155</cx:pt>
          <cx:pt idx="635">-0.0060790460848894057</cx:pt>
          <cx:pt idx="636">0</cx:pt>
          <cx:pt idx="637">0.1679917312480157</cx:pt>
          <cx:pt idx="638">0.0082135985322797644</cx:pt>
          <cx:pt idx="639">-0.0030721990350639494</cx:pt>
          <cx:pt idx="640">-0.0010261673546740901</cx:pt>
          <cx:pt idx="641">-0.0041152321425417249</cx:pt>
          <cx:pt idx="642">0.0030880106866510992</cx:pt>
          <cx:pt idx="643">-0.0092927875801209758</cx:pt>
          <cx:pt idx="644">0.0051733172770318525</cx:pt>
          <cx:pt idx="645">-0.0093313274231205945</cx:pt>
          <cx:pt idx="646">0</cx:pt>
          <cx:pt idx="647">0.008298802809566741</cx:pt>
          <cx:pt idx="648">0.0020639842299918776</cx:pt>
          <cx:pt idx="649">-0.0030975760526383844</cx:pt>
          <cx:pt idx="650">0.0010335918226465068</cx:pt>
          <cx:pt idx="651">0.0072053837272076926</cx:pt>
          <cx:pt idx="652">0</cx:pt>
          <cx:pt idx="653">0.010204170178184313</cx:pt>
          <cx:pt idx="654">-0.0040691816144686754</cx:pt>
          <cx:pt idx="655">0.0020366605805470783</cx:pt>
          <cx:pt idx="656">0.0050735776078019157</cx:pt>
          <cx:pt idx="657">0.0020222453795080142</cx:pt>
          <cx:pt idx="658">-0.012195273096508696</cx:pt>
          <cx:pt idx="659">0.0010219724950601972</cx:pt>
          <cx:pt idx="660">-0.0020449904864605628</cx:pt>
          <cx:pt idx="661">0.0020449904864605628</cx:pt>
          <cx:pt idx="662">-0.0040941715301241466</cx:pt>
          <cx:pt idx="663">0.025317807978852969</cx:pt>
          <cx:pt idx="664">0.0049875415180213878</cx:pt>
          <cx:pt idx="665">-0.0049875415180213878</cx:pt>
          <cx:pt idx="666">-0.020202707315252866</cx:pt>
          <cx:pt idx="667">0.0010198879001155348</cx:pt>
          <cx:pt idx="668">-0.0051098731491072691</cx:pt>
          <cx:pt idx="669">-0.0030785042251730843</cx:pt>
          <cx:pt idx="670">-0.0030880106866510992</cx:pt>
          <cx:pt idx="671">-0.0051679701656697219</cx:pt>
          <cx:pt idx="672">-0.0051948168738888967</cx:pt>
          <cx:pt idx="673">-0.0041753714078840432</cx:pt>
          <cx:pt idx="674">-0.0041928782574180978</cx:pt>
          <cx:pt idx="675">-0.0052659416126452641</cx:pt>
          <cx:pt idx="676">-0.007419217917423282</cx:pt>
          <cx:pt idx="677">0.005305052226396878</cx:pt>
          <cx:pt idx="678">0.010526412991071155</cx:pt>
          <cx:pt idx="679">-0.010526412991071155</cx:pt>
          <cx:pt idx="680">-0.010638398209227073</cx:pt>
          <cx:pt idx="681">0.0053333459828301955</cx:pt>
          <cx:pt idx="682">-0.0021299262564964394</cx:pt>
          <cx:pt idx="683">0.0074349784828933174</cx:pt>
          <cx:pt idx="684">-0.0021186448589709528</cx:pt>
          <cx:pt idx="685">-0.0021231430467580914</cx:pt>
          <cx:pt idx="686">-0.0010632643206678338</cx:pt>
          <cx:pt idx="687">-0.0031965930344086679</cx:pt>
          <cx:pt idx="688">-0.0021367529484215275</cx:pt>
          <cx:pt idx="689">0</cx:pt>
          <cx:pt idx="690">0.0053333459828301955</cx:pt>
          <cx:pt idx="691">-0.0053333459828301955</cx:pt>
          <cx:pt idx="692">0.0021367529484215275</cx:pt>
          <cx:pt idx="693">0.0031965930344086679</cx:pt>
          <cx:pt idx="694">-0.0010643960551233178</cx:pt>
          <cx:pt idx="695">0.0010643960551233178</cx:pt>
          <cx:pt idx="696">0.0031864073674259252</cx:pt>
          <cx:pt idx="697">0.0021186448589709528</cx:pt>
          <cx:pt idx="698">0.010526412991071155</cx:pt>
          <cx:pt idx="699">0</cx:pt>
          <cx:pt idx="700">0</cx:pt>
          <cx:pt idx="701">0.0010465725700186113</cx:pt>
          <cx:pt idx="702">-0.0031430093952375948</cx:pt>
          <cx:pt idx="703">0.007318380803121638</cx:pt>
          <cx:pt idx="704">0</cx:pt>
          <cx:pt idx="705">0.0010411245077648346</cx:pt>
          <cx:pt idx="706">0.0041536923661240621</cx:pt>
          <cx:pt idx="707">0.0020703941130313375</cx:pt>
          <cx:pt idx="708">-0.0041450836526100154</cx:pt>
          <cx:pt idx="709">0</cx:pt>
          <cx:pt idx="710">0.0010378828117785233</cx:pt>
          <cx:pt idx="711">-0.0010378828117785233</cx:pt>
          <cx:pt idx="712">0.002074689539578678</cx:pt>
          <cx:pt idx="713">-0.0062370264516853346</cx:pt>
          <cx:pt idx="714">-0.0052274034318959828</cx:pt>
          <cx:pt idx="715">-0.015848192240801584</cx:pt>
          <cx:pt idx="716">0.0063694482815201958</cx:pt>
          <cx:pt idx="717">0.0094787439592813882</cx:pt>
          <cx:pt idx="718">0.0062696130096924207</cx:pt>
          <cx:pt idx="719">-0.0052219439779026544</cx:pt>
          <cx:pt idx="720">0.002092050970920134</cx:pt>
          <cx:pt idx="721">-0.0073414068644090946</cx:pt>
          <cx:pt idx="722">0.0083857933816657848</cx:pt>
          <cx:pt idx="723">-0.012605208921767641</cx:pt>
          <cx:pt idx="724">-0.0063626937838772157</cx:pt>
          <cx:pt idx="725">-0.010695289120906004</cx:pt>
          <cx:pt idx="726">0.010695289120906004</cx:pt>
          <cx:pt idx="727">-0.0042643987945827355</cx:pt>
          <cx:pt idx="728">0.011683616712006017</cx:pt>
          <cx:pt idx="729">-0.007419217917423282</cx:pt>
          <cx:pt idx="730">0.010582109323979072</cx:pt>
          <cx:pt idx="731">-0.0073957019565531468</cx:pt>
          <cx:pt idx="732">0</cx:pt>
          <cx:pt idx="733">0.02098712916225498</cx:pt>
          <cx:pt idx="734">-0.0041623369121066567</cx:pt>
          <cx:pt idx="735">-0.014706147391177371</cx:pt>
          <cx:pt idx="736">-0.02031069284575171</cx:pt>
          <cx:pt idx="737">-0.0010804971330826696</cx:pt>
          <cx:pt idx="738">-0.0054200674769324664</cx:pt>
          <cx:pt idx="739">0.02363160454036084</cx:pt>
          <cx:pt idx="740">0.0084567100129882</cx:pt>
          <cx:pt idx="741">0</cx:pt>
          <cx:pt idx="742">-0.010582109323979072</cx:pt>
          <cx:pt idx="743">-0.010695289120906004</cx:pt>
          <cx:pt idx="744">-0.0064725145015991359</cx:pt>
          <cx:pt idx="745">-0.0043384016068648279</cx:pt>
          <cx:pt idx="746">0.0043384016068648279</cx:pt>
          <cx:pt idx="747">-0.0086957069731368186</cx:pt>
          <cx:pt idx="748">0.0086957069731368186</cx:pt>
          <cx:pt idx="749">-0.0054259492935950782</cx:pt>
          <cx:pt idx="750">0.011898463795194214</cx:pt>
          <cx:pt idx="751">0.014941579999717458</cx:pt>
          <cx:pt idx="752">-0.0031830265581436201</cx:pt>
          <cx:pt idx="753">0.0074113626650467168</cx:pt>
          <cx:pt idx="754">-0.0031695747593176726</cx:pt>
          <cx:pt idx="755">0</cx:pt>
          <cx:pt idx="756">-0.0042417879057290442</cx:pt>
          <cx:pt idx="757">0.0052994294632093819</cx:pt>
          <cx:pt idx="758">-0.0052994294632093819</cx:pt>
          <cx:pt idx="759">-0.0010632643206678338</cx:pt>
          <cx:pt idx="760">0.0031864073674259252</cx:pt>
          <cx:pt idx="761">-0.0031864073674259252</cx:pt>
          <cx:pt idx="762">0.0031864073674259252</cx:pt>
          <cx:pt idx="763">-0.0063830004018345932</cx:pt>
          <cx:pt idx="764">0.0085016452608055459</cx:pt>
          <cx:pt idx="765">0.0010576415574803377</cx:pt>
          <cx:pt idx="766">-0.0063626937838772157</cx:pt>
          <cx:pt idx="767">0.005305052226396878</cx:pt>
          <cx:pt idx="768">0</cx:pt>
          <cx:pt idx="769">-0.0021186448589709528</cx:pt>
          <cx:pt idx="770">-0.0010610080564350532</cx:pt>
          <cx:pt idx="771">0.013706065906477161</cx:pt>
          <cx:pt idx="772">0.010416760851791551</cx:pt>
          <cx:pt idx="773">0</cx:pt>
          <cx:pt idx="774">0.0051679701656697219</cx:pt>
          <cx:pt idx="775">0.005141399497215815</cx:pt>
          <cx:pt idx="776">0</cx:pt>
          <cx:pt idx="777">0.010204170178184313</cx:pt>
          <cx:pt idx="778">-0.0010157441294613712</cx:pt>
          <cx:pt idx="779">-0.004073325385122839</cx:pt>
          <cx:pt idx="780">-0.0040899852489917343</cx:pt>
          <cx:pt idx="781">0</cx:pt>
          <cx:pt idx="782">-0.0010251154146083685</cx:pt>
          <cx:pt idx="783">0.0020491810436635838</cx:pt>
          <cx:pt idx="784">0.0020449904864605628</cx:pt>
          <cx:pt idx="785">0</cx:pt>
          <cx:pt idx="786">-0.0071758380656143927</cx:pt>
          <cx:pt idx="787">-0.0020597329617255689</cx:pt>
          <cx:pt idx="788">-0.0041322372927767859</cx:pt>
          <cx:pt idx="789">0.0051626340860297937</cx:pt>
          <cx:pt idx="790">0.001029336168472561</cx:pt>
          <cx:pt idx="791">0</cx:pt>
          <cx:pt idx="792">-0.0072277031273952907</cx:pt>
          <cx:pt idx="793">0</cx:pt>
          <cx:pt idx="794">0.0020703941130313375</cx:pt>
          <cx:pt idx="795">0</cx:pt>
          <cx:pt idx="796">-0.0031072008408314922</cx:pt>
          <cx:pt idx="797">-0.0020768439435543407</cx:pt>
          <cx:pt idx="798">-0.0010400416947695668</cx:pt>
          <cx:pt idx="799">0.0041536923661240621</cx:pt>
          <cx:pt idx="800">0.0072277031273952907</cx:pt>
          <cx:pt idx="801">-0.0072277031273952907</cx:pt>
          <cx:pt idx="802">0</cx:pt>
          <cx:pt idx="803">-0.0010368067278001547</cx:pt>
          <cx:pt idx="804">-0.0052002197238851799</cx:pt>
          <cx:pt idx="805">-0.009429090293595177</cx:pt>
          <cx:pt idx="806">0.0052493558934889606</cx:pt>
          <cx:pt idx="807">-0.0052493558934889606</cx:pt>
          <cx:pt idx="808">0</cx:pt>
          <cx:pt idx="809">-0.0095188450033112382</cx:pt>
          <cx:pt idx="810">0</cx:pt>
          <cx:pt idx="811">-0.0074667013626830148</cx:pt>
          <cx:pt idx="812">0.0042735107855187415</cx:pt>
          <cx:pt idx="813">0.0021299262564964394</cx:pt>
          <cx:pt idx="814">-0.0010643960551233178</cx:pt>
          <cx:pt idx="815">0.0010643960551233178</cx:pt>
          <cx:pt idx="816">0.002125399310990872</cx:pt>
          <cx:pt idx="817">0.012658396874687394</cx:pt>
          <cx:pt idx="818">0.0031397200027099004</cx:pt>
          <cx:pt idx="819">-0.024326953230403348</cx:pt>
          <cx:pt idx="820">0.021187233227693447</cx:pt>
          <cx:pt idx="821">0.014568415819259162</cx:pt>
          <cx:pt idx="822">0.0072053837272076926</cx:pt>
          <cx:pt idx="823">-0.0082389755498541994</cx:pt>
          <cx:pt idx="824">0.0072128081951801093</cx:pt>
          <cx:pt idx="825">0</cx:pt>
          <cx:pt idx="826">-0.005146691758979749</cx:pt>
          <cx:pt idx="827">0.0020618564096910319</cx:pt>
          <cx:pt idx="828">0.0020576138933980914</cx:pt>
          <cx:pt idx="829">-0.011369631523675316</cx:pt>
          <cx:pt idx="830">0.0082816208370242173</cx:pt>
          <cx:pt idx="831">-0.0010314596164380241</cx:pt>
          <cx:pt idx="832">0.0020618564096910319</cx:pt>
          <cx:pt idx="833">0.0041110027039628072</cx:pt>
          <cx:pt idx="834">0</cx:pt>
          <cx:pt idx="835">0.0040941715301241466</cx:pt>
          <cx:pt idx="836">-0.0010219724950601972</cx:pt>
          <cx:pt idx="837">0.0020429016285361534</cx:pt>
          <cx:pt idx="838">-0.0010209291334759563</cx:pt>
          <cx:pt idx="839">-0.0020449904864605628</cx:pt>
          <cx:pt idx="840">-0.0071905805408793988</cx:pt>
          <cx:pt idx="841">0</cx:pt>
          <cx:pt idx="842">-0.0020639842299918776</cx:pt>
          <cx:pt idx="843">-0.008298802809566741</cx:pt>
          <cx:pt idx="844">0</cx:pt>
          <cx:pt idx="845">0</cx:pt>
          <cx:pt idx="846">-0.0052219439779026544</cx:pt>
          <cx:pt idx="847">0.0010465725700186113</cx:pt>
          <cx:pt idx="848">-0.0041928782574180978</cx:pt>
          <cx:pt idx="849">-0.007380107303671668</cx:pt>
          <cx:pt idx="850">0</cx:pt>
          <cx:pt idx="851">0.005277057097582194</cx:pt>
          <cx:pt idx="852">0.013591427205701834</cx:pt>
          <cx:pt idx="853">0.012384059202464215</cx:pt>
          <cx:pt idx="854">0.0051151006636001028</cx:pt>
          <cx:pt idx="855">0</cx:pt>
          <cx:pt idx="856">0.0010198879001155348</cx:pt>
          <cx:pt idx="857">0</cx:pt>
          <cx:pt idx="858">-0.0010198879001155348</cx:pt>
          <cx:pt idx="859">-0.0030659196199365191</cx:pt>
          <cx:pt idx="860">-0.0010240656290552153</cx:pt>
          <cx:pt idx="861">-0.013409174617072583</cx:pt>
          <cx:pt idx="862">0.012384059202464215</cx:pt>
          <cx:pt idx="863">-0.0010261673546740901</cx:pt>
          <cx:pt idx="864">0.0020512827692824587</cx:pt>
          <cx:pt idx="865">-0.0020512827692824587</cx:pt>
          <cx:pt idx="866">0.006141268018274193</cx:pt>
          <cx:pt idx="867">0</cx:pt>
          <cx:pt idx="868">0</cx:pt>
          <cx:pt idx="869">0.010152371467972543</cx:pt>
          <cx:pt idx="870">0</cx:pt>
          <cx:pt idx="871">0.0010095912007246355</cx:pt>
          <cx:pt idx="872">0.002016129713933168</cx:pt>
          <cx:pt idx="873">0.0020120731121733293</cx:pt>
          <cx:pt idx="874">0.0010045204253836815</cx:pt>
          <cx:pt idx="875">0.0010035123766201082</cx:pt>
          <cx:pt idx="876">0</cx:pt>
          <cx:pt idx="877">0</cx:pt>
          <cx:pt idx="878">0.0069965302955856679</cx:pt>
          <cx:pt idx="879">-0.00099651228911712408</cx:pt>
          <cx:pt idx="880">0.0019920325299982444</cx:pt>
          <cx:pt idx="881">0</cx:pt>
          <cx:pt idx="882">-0.00034254973519987075</cx:pt>
          <cx:pt idx="883">0.0020080328032454631</cx:pt>
          <cx:pt idx="884">0</cx:pt>
          <cx:pt idx="885">0</cx:pt>
          <cx:pt idx="886">0.0020040086867152418</cx:pt>
          <cx:pt idx="887">0</cx:pt>
          <cx:pt idx="888">0.001000500333583787</cx:pt>
          <cx:pt idx="889">-0.001000500333583787</cx:pt>
          <cx:pt idx="890">-0.0020040086867152418</cx:pt>
          <cx:pt idx="891">-0.0040201059166657949</cx:pt>
          <cx:pt idx="892">-0.0010075567602996216</cx:pt>
          <cx:pt idx="893">0.0020140993717010502</cx:pt>
          <cx:pt idx="894">0.0020100509280243095</cx:pt>
          <cx:pt idx="895">0</cx:pt>
          <cx:pt idx="896">0</cx:pt>
          <cx:pt idx="897">0</cx:pt>
          <cx:pt idx="898">0.0010035123772400567</cx:pt>
          <cx:pt idx="899">0.0040040093533821874</cx:pt>
          <cx:pt idx="900">-0.00099950033308315867</cx:pt>
          <cx:pt idx="901">0</cx:pt>
          <cx:pt idx="902">0.00099950033308315867</cx:pt>
          <cx:pt idx="903">0</cx:pt>
          <cx:pt idx="904">0</cx:pt>
          <cx:pt idx="905">0</cx:pt>
          <cx:pt idx="906">0</cx:pt>
          <cx:pt idx="907">0</cx:pt>
          <cx:pt idx="908">0</cx:pt>
          <cx:pt idx="909">0</cx:pt>
          <cx:pt idx="910">0.0029925209364538574</cx:pt>
          <cx:pt idx="911">-0.0029925209364538574</cx:pt>
          <cx:pt idx="912">0</cx:pt>
          <cx:pt idx="913">0</cx:pt>
          <cx:pt idx="914">0</cx:pt>
          <cx:pt idx="915">0</cx:pt>
          <cx:pt idx="916">0</cx:pt>
          <cx:pt idx="917">0</cx:pt>
          <cx:pt idx="918">0</cx:pt>
          <cx:pt idx="919">0</cx:pt>
          <cx:pt idx="920">0</cx:pt>
          <cx:pt idx="921">0</cx:pt>
          <cx:pt idx="922">0</cx:pt>
          <cx:pt idx="923">0</cx:pt>
          <cx:pt idx="924">0</cx:pt>
          <cx:pt idx="925">0</cx:pt>
          <cx:pt idx="926">0</cx:pt>
          <cx:pt idx="927">0</cx:pt>
          <cx:pt idx="928">0</cx:pt>
          <cx:pt idx="929">0</cx:pt>
          <cx:pt idx="930">0</cx:pt>
          <cx:pt idx="931">0</cx:pt>
          <cx:pt idx="932">0</cx:pt>
          <cx:pt idx="933">0</cx:pt>
          <cx:pt idx="934">0</cx:pt>
          <cx:pt idx="935">0</cx:pt>
          <cx:pt idx="936">0</cx:pt>
          <cx:pt idx="937">0</cx:pt>
          <cx:pt idx="938">0</cx:pt>
          <cx:pt idx="939">0</cx:pt>
          <cx:pt idx="940">0</cx:pt>
          <cx:pt idx="941">0</cx:pt>
          <cx:pt idx="942">0</cx:pt>
          <cx:pt idx="943">0</cx:pt>
          <cx:pt idx="944">0</cx:pt>
          <cx:pt idx="945">0</cx:pt>
          <cx:pt idx="946">0</cx:pt>
          <cx:pt idx="947">0</cx:pt>
          <cx:pt idx="948">0</cx:pt>
          <cx:pt idx="949">0</cx:pt>
          <cx:pt idx="950">0</cx:pt>
          <cx:pt idx="951">0</cx:pt>
          <cx:pt idx="952">0</cx:pt>
          <cx:pt idx="953">0</cx:pt>
          <cx:pt idx="954">0</cx:pt>
          <cx:pt idx="955">0</cx:pt>
          <cx:pt idx="956">0</cx:pt>
          <cx:pt idx="957">0</cx:pt>
          <cx:pt idx="958">0</cx:pt>
          <cx:pt idx="959">0</cx:pt>
          <cx:pt idx="960">0</cx:pt>
          <cx:pt idx="961">0</cx:pt>
          <cx:pt idx="962">0</cx:pt>
          <cx:pt idx="963">0</cx:pt>
          <cx:pt idx="964">0</cx:pt>
          <cx:pt idx="965">0</cx:pt>
          <cx:pt idx="966">0</cx:pt>
          <cx:pt idx="967">0</cx:pt>
          <cx:pt idx="968">0</cx:pt>
          <cx:pt idx="969">0</cx:pt>
          <cx:pt idx="970">0</cx:pt>
          <cx:pt idx="971">0</cx:pt>
          <cx:pt idx="972">0</cx:pt>
          <cx:pt idx="973">0</cx:pt>
          <cx:pt idx="974">0</cx:pt>
          <cx:pt idx="975">0</cx:pt>
          <cx:pt idx="976">0</cx:pt>
          <cx:pt idx="977">0</cx:pt>
          <cx:pt idx="978">0</cx:pt>
          <cx:pt idx="979">0</cx:pt>
          <cx:pt idx="980">0</cx:pt>
          <cx:pt idx="981">0</cx:pt>
          <cx:pt idx="982">0</cx:pt>
          <cx:pt idx="983">0</cx:pt>
          <cx:pt idx="984">0</cx:pt>
          <cx:pt idx="985">0</cx:pt>
          <cx:pt idx="986">0</cx:pt>
          <cx:pt idx="987">0</cx:pt>
          <cx:pt idx="988">0</cx:pt>
        </cx:lvl>
      </cx:numDim>
    </cx:data>
    <cx:data id="8">
      <cx:numDim type="val">
        <cx:f>Retornos!$J$2:$J$1044</cx:f>
        <cx:lvl ptCount="1043" formatCode="0.000000">
          <cx:pt idx="1">0.10536051565671244</cx:pt>
          <cx:pt idx="2">0</cx:pt>
          <cx:pt idx="3">-0.10536051565671244</cx:pt>
          <cx:pt idx="4">0</cx:pt>
          <cx:pt idx="5">0</cx:pt>
          <cx:pt idx="6">0</cx:pt>
          <cx:pt idx="7">0</cx:pt>
          <cx:pt idx="8">0</cx:pt>
          <cx:pt idx="9">0</cx:pt>
          <cx:pt idx="10">0</cx:pt>
          <cx:pt idx="11">0</cx:pt>
          <cx:pt idx="12">0</cx:pt>
          <cx:pt idx="13">0</cx:pt>
          <cx:pt idx="14">0</cx:pt>
          <cx:pt idx="15">0</cx:pt>
          <cx:pt idx="16">0</cx:pt>
          <cx:pt idx="17">0</cx:pt>
          <cx:pt idx="18">0</cx:pt>
          <cx:pt idx="19">0</cx:pt>
          <cx:pt idx="20">0</cx:pt>
          <cx:pt idx="21">0</cx:pt>
          <cx:pt idx="22">0</cx:pt>
          <cx:pt idx="23">0</cx:pt>
          <cx:pt idx="24">-0.11778303565499125</cx:pt>
          <cx:pt idx="25">0</cx:pt>
          <cx:pt idx="26">0.11778303565499125</cx:pt>
          <cx:pt idx="27">-0.11778303565499125</cx:pt>
          <cx:pt idx="28">0</cx:pt>
          <cx:pt idx="29">0</cx:pt>
          <cx:pt idx="30">0</cx:pt>
          <cx:pt idx="31">0</cx:pt>
          <cx:pt idx="32">0</cx:pt>
          <cx:pt idx="33">0</cx:pt>
          <cx:pt idx="34">0</cx:pt>
          <cx:pt idx="35">0.11778303565499125</cx:pt>
          <cx:pt idx="36">-0.11778303565499125</cx:pt>
          <cx:pt idx="37">0</cx:pt>
          <cx:pt idx="38">0</cx:pt>
          <cx:pt idx="39">0</cx:pt>
          <cx:pt idx="40">0</cx:pt>
          <cx:pt idx="41">-0.13353139262273264</cx:pt>
          <cx:pt idx="42">0</cx:pt>
          <cx:pt idx="43">0</cx:pt>
          <cx:pt idx="44">0</cx:pt>
          <cx:pt idx="45">0</cx:pt>
          <cx:pt idx="46">0</cx:pt>
          <cx:pt idx="47">0</cx:pt>
          <cx:pt idx="48">0</cx:pt>
          <cx:pt idx="49">0.25131442827772388</cx:pt>
          <cx:pt idx="50">-0.11778303565499125</cx:pt>
          <cx:pt idx="51">0</cx:pt>
          <cx:pt idx="52">0</cx:pt>
          <cx:pt idx="53">-0.13353139262273264</cx:pt>
          <cx:pt idx="54">0.13353139262273264</cx:pt>
          <cx:pt idx="55">0</cx:pt>
          <cx:pt idx="56">0</cx:pt>
          <cx:pt idx="57">0</cx:pt>
          <cx:pt idx="58">-0.13353139262273264</cx:pt>
          <cx:pt idx="59">0.13353139262273264</cx:pt>
          <cx:pt idx="60">-0.13353139262273264</cx:pt>
          <cx:pt idx="61">0.13353139262273264</cx:pt>
          <cx:pt idx="62">-0.13353139262273264</cx:pt>
          <cx:pt idx="63">0</cx:pt>
          <cx:pt idx="64">0.13353139262273264</cx:pt>
          <cx:pt idx="65">0</cx:pt>
          <cx:pt idx="66">0</cx:pt>
          <cx:pt idx="67">-0.13353139262273264</cx:pt>
          <cx:pt idx="68">0.13353139262273264</cx:pt>
          <cx:pt idx="69">0</cx:pt>
          <cx:pt idx="70">0</cx:pt>
          <cx:pt idx="71">0</cx:pt>
          <cx:pt idx="72">-0.13353139262273264</cx:pt>
          <cx:pt idx="73">0.13353139262273264</cx:pt>
          <cx:pt idx="74">0</cx:pt>
          <cx:pt idx="75">0</cx:pt>
          <cx:pt idx="76">-0.13353139262273264</cx:pt>
          <cx:pt idx="77">0.13353139262273264</cx:pt>
          <cx:pt idx="78">-0.13353139262273264</cx:pt>
          <cx:pt idx="79">0</cx:pt>
          <cx:pt idx="80">0</cx:pt>
          <cx:pt idx="81">0</cx:pt>
          <cx:pt idx="82">0</cx:pt>
          <cx:pt idx="83">0</cx:pt>
          <cx:pt idx="84">0</cx:pt>
          <cx:pt idx="85">0</cx:pt>
          <cx:pt idx="86">0</cx:pt>
          <cx:pt idx="87">-0.13353139262273264</cx:pt>
          <cx:pt idx="88">-0.15415067982487146</cx:pt>
          <cx:pt idx="89">0.15415067982487146</cx:pt>
          <cx:pt idx="90">-0.15415067982487146</cx:pt>
          <cx:pt idx="91">0</cx:pt>
          <cx:pt idx="92">0</cx:pt>
          <cx:pt idx="93">-0.15415067982487146</cx:pt>
          <cx:pt idx="94">0</cx:pt>
          <cx:pt idx="95">0</cx:pt>
          <cx:pt idx="96">0</cx:pt>
          <cx:pt idx="97">0</cx:pt>
          <cx:pt idx="98">-0.15415067982487146</cx:pt>
          <cx:pt idx="99">0</cx:pt>
          <cx:pt idx="100">0</cx:pt>
          <cx:pt idx="101">0</cx:pt>
          <cx:pt idx="102">0</cx:pt>
          <cx:pt idx="103">0</cx:pt>
          <cx:pt idx="104">0.15415067982487146</cx:pt>
          <cx:pt idx="105">0</cx:pt>
          <cx:pt idx="106">0</cx:pt>
          <cx:pt idx="107">0</cx:pt>
          <cx:pt idx="108">-0.15415067982487146</cx:pt>
          <cx:pt idx="109">0</cx:pt>
          <cx:pt idx="110">0</cx:pt>
          <cx:pt idx="111">0</cx:pt>
          <cx:pt idx="112">0</cx:pt>
          <cx:pt idx="113">0</cx:pt>
          <cx:pt idx="114">0.15415067982487146</cx:pt>
          <cx:pt idx="115">-0.15415067982487146</cx:pt>
          <cx:pt idx="116">0</cx:pt>
          <cx:pt idx="117">0</cx:pt>
          <cx:pt idx="118">0</cx:pt>
          <cx:pt idx="119">0</cx:pt>
          <cx:pt idx="120">0</cx:pt>
          <cx:pt idx="121">0</cx:pt>
          <cx:pt idx="122">0</cx:pt>
          <cx:pt idx="123">0</cx:pt>
          <cx:pt idx="124">0</cx:pt>
          <cx:pt idx="125">0</cx:pt>
          <cx:pt idx="126">-0.18232155679061335</cx:pt>
          <cx:pt idx="127">0.18232155679061335</cx:pt>
          <cx:pt idx="128">-0.18232155679061335</cx:pt>
          <cx:pt idx="129">0</cx:pt>
          <cx:pt idx="130">0</cx:pt>
          <cx:pt idx="131">0</cx:pt>
          <cx:pt idx="132">0</cx:pt>
          <cx:pt idx="133">0</cx:pt>
          <cx:pt idx="134">0</cx:pt>
          <cx:pt idx="135">0.18232155679061335</cx:pt>
          <cx:pt idx="136">-0.18232155679061335</cx:pt>
          <cx:pt idx="137">0</cx:pt>
          <cx:pt idx="138">0</cx:pt>
          <cx:pt idx="139">0</cx:pt>
          <cx:pt idx="140">0</cx:pt>
          <cx:pt idx="141">-0.22314355133425812</cx:pt>
          <cx:pt idx="142">0</cx:pt>
          <cx:pt idx="143">0</cx:pt>
          <cx:pt idx="144">0</cx:pt>
          <cx:pt idx="145">0.22314355133425812</cx:pt>
          <cx:pt idx="146">-0.22314355133425812</cx:pt>
          <cx:pt idx="147">0</cx:pt>
          <cx:pt idx="148">0</cx:pt>
          <cx:pt idx="149">0</cx:pt>
          <cx:pt idx="150">0</cx:pt>
          <cx:pt idx="151">0</cx:pt>
          <cx:pt idx="152">0.22314355133425812</cx:pt>
          <cx:pt idx="153">-0.22314355133425812</cx:pt>
          <cx:pt idx="154">0</cx:pt>
          <cx:pt idx="155">0</cx:pt>
          <cx:pt idx="156">0</cx:pt>
          <cx:pt idx="157">0</cx:pt>
          <cx:pt idx="158">0</cx:pt>
          <cx:pt idx="159">0</cx:pt>
          <cx:pt idx="160">0</cx:pt>
          <cx:pt idx="161">0</cx:pt>
          <cx:pt idx="162">0</cx:pt>
          <cx:pt idx="163">0</cx:pt>
          <cx:pt idx="164">0.22314355133425812</cx:pt>
          <cx:pt idx="165">-0.22314355133425812</cx:pt>
          <cx:pt idx="166">0</cx:pt>
          <cx:pt idx="167">0</cx:pt>
          <cx:pt idx="168">0</cx:pt>
          <cx:pt idx="169">0</cx:pt>
          <cx:pt idx="170">-0.28768207245178079</cx:pt>
          <cx:pt idx="171">0.28768207245178079</cx:pt>
          <cx:pt idx="172">-0.28768207245178079</cx:pt>
          <cx:pt idx="173">0</cx:pt>
          <cx:pt idx="174">0.28768207245178079</cx:pt>
          <cx:pt idx="175">0</cx:pt>
          <cx:pt idx="176">0</cx:pt>
          <cx:pt idx="177">0</cx:pt>
          <cx:pt idx="178">0.28768207245178079</cx:pt>
          <cx:pt idx="179">0</cx:pt>
          <cx:pt idx="180">0</cx:pt>
          <cx:pt idx="181">0</cx:pt>
          <cx:pt idx="182">0</cx:pt>
          <cx:pt idx="183">0.28768207245178079</cx:pt>
          <cx:pt idx="184">-0.28768207245178079</cx:pt>
          <cx:pt idx="185">0</cx:pt>
          <cx:pt idx="186">0</cx:pt>
          <cx:pt idx="187">0</cx:pt>
          <cx:pt idx="188">0</cx:pt>
          <cx:pt idx="189">0</cx:pt>
          <cx:pt idx="190">0</cx:pt>
          <cx:pt idx="191">0</cx:pt>
          <cx:pt idx="192">0</cx:pt>
          <cx:pt idx="193">0</cx:pt>
          <cx:pt idx="194">0</cx:pt>
          <cx:pt idx="195">0</cx:pt>
          <cx:pt idx="196">0</cx:pt>
          <cx:pt idx="197">0</cx:pt>
          <cx:pt idx="198">0</cx:pt>
          <cx:pt idx="199">-0.28768207245178079</cx:pt>
          <cx:pt idx="200">0.51082562378603891</cx:pt>
          <cx:pt idx="201">0</cx:pt>
          <cx:pt idx="202">0</cx:pt>
          <cx:pt idx="203">0.18232155679061335</cx:pt>
          <cx:pt idx="204">0</cx:pt>
          <cx:pt idx="205">0</cx:pt>
          <cx:pt idx="206">0.15415067982487146</cx:pt>
          <cx:pt idx="207">-0.15415067982487146</cx:pt>
          <cx:pt idx="208">0</cx:pt>
          <cx:pt idx="209">0</cx:pt>
          <cx:pt idx="210">0</cx:pt>
          <cx:pt idx="211">0</cx:pt>
          <cx:pt idx="212">0</cx:pt>
          <cx:pt idx="213">0.15415067982487146</cx:pt>
          <cx:pt idx="214">0</cx:pt>
          <cx:pt idx="215">-0.15415067982487146</cx:pt>
          <cx:pt idx="216">0</cx:pt>
          <cx:pt idx="217">-0.18232155679061335</cx:pt>
          <cx:pt idx="218">0.69314718054992108</cx:pt>
          <cx:pt idx="219">-0.22314355131170369</cx:pt>
          <cx:pt idx="220">0.11778303565499125</cx:pt>
          <cx:pt idx="221">0</cx:pt>
          <cx:pt idx="222">-0.25131442827772388</cx:pt>
          <cx:pt idx="223">0</cx:pt>
          <cx:pt idx="224">0.13353139262273264</cx:pt>
          <cx:pt idx="225">0</cx:pt>
          <cx:pt idx="226">0</cx:pt>
          <cx:pt idx="227">0</cx:pt>
          <cx:pt idx="228">0</cx:pt>
          <cx:pt idx="229">0.22314355131170369</cx:pt>
          <cx:pt idx="230">-0.22314355131170369</cx:pt>
          <cx:pt idx="231">0</cx:pt>
          <cx:pt idx="232">0</cx:pt>
          <cx:pt idx="233">0</cx:pt>
          <cx:pt idx="234">0</cx:pt>
          <cx:pt idx="235">-0.13353139262273264</cx:pt>
          <cx:pt idx="236">0.25131442827772388</cx:pt>
          <cx:pt idx="237">-0.11778303565499125</cx:pt>
          <cx:pt idx="238">0</cx:pt>
          <cx:pt idx="239">0</cx:pt>
          <cx:pt idx="240">0</cx:pt>
          <cx:pt idx="241">0</cx:pt>
          <cx:pt idx="242">0</cx:pt>
          <cx:pt idx="243">-0.13353139262273264</cx:pt>
          <cx:pt idx="244">0</cx:pt>
          <cx:pt idx="245">0.13353139262273264</cx:pt>
          <cx:pt idx="246">0</cx:pt>
          <cx:pt idx="247">0</cx:pt>
          <cx:pt idx="248">0.11778303565499125</cx:pt>
          <cx:pt idx="249">-0.11778303565499125</cx:pt>
          <cx:pt idx="250">0</cx:pt>
          <cx:pt idx="251">0</cx:pt>
          <cx:pt idx="252">0</cx:pt>
          <cx:pt idx="253">0</cx:pt>
          <cx:pt idx="254">0.11778303565499125</cx:pt>
          <cx:pt idx="255">-0.11778303565499125</cx:pt>
          <cx:pt idx="256">0</cx:pt>
          <cx:pt idx="257">0</cx:pt>
          <cx:pt idx="258">0</cx:pt>
          <cx:pt idx="259">0.11778303565499125</cx:pt>
          <cx:pt idx="260">0</cx:pt>
          <cx:pt idx="261">-0.25131442827772388</cx:pt>
          <cx:pt idx="262">0.25131442827772388</cx:pt>
          <cx:pt idx="263">0.10536051565671244</cx:pt>
          <cx:pt idx="264">-0.10536051565671244</cx:pt>
          <cx:pt idx="265">0</cx:pt>
          <cx:pt idx="266">0</cx:pt>
          <cx:pt idx="267">-0.11778303565499125</cx:pt>
          <cx:pt idx="268">0</cx:pt>
          <cx:pt idx="269">0</cx:pt>
          <cx:pt idx="270">0</cx:pt>
          <cx:pt idx="271">0</cx:pt>
          <cx:pt idx="272">0</cx:pt>
          <cx:pt idx="273">0</cx:pt>
          <cx:pt idx="274">0</cx:pt>
          <cx:pt idx="275">0.22314355131170369</cx:pt>
          <cx:pt idx="276">-0.10536051565671244</cx:pt>
          <cx:pt idx="277">0.20067069548746475</cx:pt>
          <cx:pt idx="278">-0.095310179830752295</cx:pt>
          <cx:pt idx="279">0.18232155676722342</cx:pt>
          <cx:pt idx="280">0.080042707705665322</cx:pt>
          <cx:pt idx="281">0.074107972181260917</cx:pt>
          <cx:pt idx="282">0.068992871443990578</cx:pt>
          <cx:pt idx="283">0</cx:pt>
          <cx:pt idx="284">0</cx:pt>
          <cx:pt idx="285">0</cx:pt>
          <cx:pt idx="286">0.097729625704524592</cx:pt>
          <cx:pt idx="287">0.24116205681688818</cx:pt>
          <cx:pt idx="288">0.35667494393873245</cx:pt>
          <cx:pt idx="289">-0.43078291609245434</cx:pt>
          <cx:pt idx="290">0</cx:pt>
          <cx:pt idx="291">-0.080042707673536384</cx:pt>
          <cx:pt idx="292">0.080042707673536384</cx:pt>
          <cx:pt idx="293">-0.080042707673536384</cx:pt>
          <cx:pt idx="294">-0.087011376989629907</cx:pt>
          <cx:pt idx="295">0</cx:pt>
          <cx:pt idx="296">0.087011376989629907</cx:pt>
          <cx:pt idx="297">0</cx:pt>
          <cx:pt idx="298">0</cx:pt>
          <cx:pt idx="299">0</cx:pt>
          <cx:pt idx="300">-0.087011376989629907</cx:pt>
          <cx:pt idx="301">-0.095310179804324768</cx:pt>
          <cx:pt idx="302">0.095310179804324768</cx:pt>
          <cx:pt idx="303">0</cx:pt>
          <cx:pt idx="304">0</cx:pt>
          <cx:pt idx="305">0</cx:pt>
          <cx:pt idx="306">0</cx:pt>
          <cx:pt idx="307">0</cx:pt>
          <cx:pt idx="308">0</cx:pt>
          <cx:pt idx="309">0</cx:pt>
          <cx:pt idx="310">0.080042707673536384</cx:pt>
          <cx:pt idx="311">0.20763936477824441</cx:pt>
          <cx:pt idx="312">-0.13353139262452252</cx:pt>
          <cx:pt idx="313">0.068992871486951435</cx:pt>
          <cx:pt idx="314">0.18232155679395468</cx:pt>
          <cx:pt idx="315">0.40546510810816438</cx:pt>
          <cx:pt idx="316">-0.30010459245033805</cx:pt>
          <cx:pt idx="317">-0.16251892949777502</cx:pt>
          <cx:pt idx="318">-0.060624621816434909</cx:pt>
          <cx:pt idx="319">-0.064538521137571081</cx:pt>
          <cx:pt idx="320">0.064538521137571081</cx:pt>
          <cx:pt idx="321">-0.13353139262452252</cx:pt>
          <cx:pt idx="322">0.19415601444095743</cx:pt>
          <cx:pt idx="323">-0.060624621816434909</cx:pt>
          <cx:pt idx="324">0.060624621816434909</cx:pt>
          <cx:pt idx="325">0</cx:pt>
          <cx:pt idx="326">0</cx:pt>
          <cx:pt idx="327">0.057158413839948685</cx:pt>
          <cx:pt idx="328">-0.057158413839948685</cx:pt>
          <cx:pt idx="329">0</cx:pt>
          <cx:pt idx="330">0</cx:pt>
          <cx:pt idx="331">0</cx:pt>
          <cx:pt idx="332">0</cx:pt>
          <cx:pt idx="333">0</cx:pt>
          <cx:pt idx="334">0.057158413839948685</cx:pt>
          <cx:pt idx="335">0</cx:pt>
          <cx:pt idx="336">0.054067221270275745</cx:pt>
          <cx:pt idx="337">0.14660347419187536</cx:pt>
          <cx:pt idx="338">-0.095310179804324768</cx:pt>
          <cx:pt idx="339">0.048790164169431938</cx:pt>
          <cx:pt idx="340">0.046520015634892831</cx:pt>
          <cx:pt idx="341">-0.095310179804324768</cx:pt>
          <cx:pt idx="342">-0.051293294387550592</cx:pt>
          <cx:pt idx="343">0.051293294387550592</cx:pt>
          <cx:pt idx="344">-0.051293294387550592</cx:pt>
          <cx:pt idx="345">0.10008345855698253</cx:pt>
          <cx:pt idx="346">-0.048790164169431938</cx:pt>
          <cx:pt idx="347">0</cx:pt>
          <cx:pt idx="348">0</cx:pt>
          <cx:pt idx="349">-0.28768207245178101</cx:pt>
          <cx:pt idx="350">0</cx:pt>
          <cx:pt idx="351">0</cx:pt>
          <cx:pt idx="352">0</cx:pt>
          <cx:pt idx="353">-0.068992871486951435</cx:pt>
          <cx:pt idx="354">0.068992871486951435</cx:pt>
          <cx:pt idx="355">-0.068992871486951435</cx:pt>
          <cx:pt idx="356">-0.074107972153721891</cx:pt>
          <cx:pt idx="357">0</cx:pt>
          <cx:pt idx="358">0.074107972153721891</cx:pt>
          <cx:pt idx="359">0</cx:pt>
          <cx:pt idx="360">0</cx:pt>
          <cx:pt idx="361">-0.074107972153721891</cx:pt>
          <cx:pt idx="362">0.14310084364067333</cx:pt>
          <cx:pt idx="363">-0.068992871486951435</cx:pt>
          <cx:pt idx="364">-0.074107972153721891</cx:pt>
          <cx:pt idx="365">0</cx:pt>
          <cx:pt idx="366">0.14310084364067333</cx:pt>
          <cx:pt idx="367">-0.068992871486951435</cx:pt>
          <cx:pt idx="368">0</cx:pt>
          <cx:pt idx="369">0</cx:pt>
          <cx:pt idx="370">0</cx:pt>
          <cx:pt idx="371">0.13353139262452252</cx:pt>
          <cx:pt idx="372">-0.064538521137571081</cx:pt>
          <cx:pt idx="373">-0.068992871486951435</cx:pt>
          <cx:pt idx="374">0</cx:pt>
          <cx:pt idx="375">0</cx:pt>
          <cx:pt idx="376">0.068992871486951435</cx:pt>
          <cx:pt idx="377">-0.068992871486951435</cx:pt>
          <cx:pt idx="378">0</cx:pt>
          <cx:pt idx="379">0</cx:pt>
          <cx:pt idx="380">0</cx:pt>
          <cx:pt idx="381">0</cx:pt>
          <cx:pt idx="382">0.068992871486951435</cx:pt>
          <cx:pt idx="383">0</cx:pt>
          <cx:pt idx="384">0</cx:pt>
          <cx:pt idx="385">0</cx:pt>
          <cx:pt idx="386">-0.068992871486951435</cx:pt>
          <cx:pt idx="387">0</cx:pt>
          <cx:pt idx="388">-0.074107972153721891</cx:pt>
          <cx:pt idx="389">0.074107972153721891</cx:pt>
          <cx:pt idx="390">0</cx:pt>
          <cx:pt idx="391">0</cx:pt>
          <cx:pt idx="392">0</cx:pt>
          <cx:pt idx="393">0.068992871486951435</cx:pt>
          <cx:pt idx="394">-0.068992871486951435</cx:pt>
          <cx:pt idx="395">0</cx:pt>
          <cx:pt idx="396">0</cx:pt>
          <cx:pt idx="397">0.068992871486951435</cx:pt>
          <cx:pt idx="398">-0.068992871486951435</cx:pt>
          <cx:pt idx="399">0</cx:pt>
          <cx:pt idx="400">0.068992871486951435</cx:pt>
          <cx:pt idx="401">-0.14310084364067333</cx:pt>
          <cx:pt idx="402">0.074107972153721891</cx:pt>
          <cx:pt idx="403">0</cx:pt>
          <cx:pt idx="404">0</cx:pt>
          <cx:pt idx="405">0</cx:pt>
          <cx:pt idx="406">0</cx:pt>
          <cx:pt idx="407">-0.074107972153721891</cx:pt>
          <cx:pt idx="408">0.074107972153721891</cx:pt>
          <cx:pt idx="409">0</cx:pt>
          <cx:pt idx="410">-0.15415067982725827</cx:pt>
          <cx:pt idx="411">0.080042707673536384</cx:pt>
          <cx:pt idx="412">-0.080042707673536384</cx:pt>
          <cx:pt idx="413">0.15415067982725827</cx:pt>
          <cx:pt idx="414">0</cx:pt>
          <cx:pt idx="415">0</cx:pt>
          <cx:pt idx="416">-0.074107972153721891</cx:pt>
          <cx:pt idx="417">0</cx:pt>
          <cx:pt idx="418">0</cx:pt>
          <cx:pt idx="419">0</cx:pt>
          <cx:pt idx="420">0</cx:pt>
          <cx:pt idx="421">0.074107972153721891</cx:pt>
          <cx:pt idx="422">-0.074107972153721891</cx:pt>
          <cx:pt idx="423">-0.080042707673536384</cx:pt>
          <cx:pt idx="424">0.080042707673536384</cx:pt>
          <cx:pt idx="425">0.074107972153721891</cx:pt>
          <cx:pt idx="426">0</cx:pt>
          <cx:pt idx="427">-0.24116205681688818</cx:pt>
          <cx:pt idx="428">0.087011376989629907</cx:pt>
          <cx:pt idx="429">0</cx:pt>
          <cx:pt idx="430">-0.087011376989629907</cx:pt>
          <cx:pt idx="431">0</cx:pt>
          <cx:pt idx="432">-0.095310179804324768</cx:pt>
          <cx:pt idx="433">-0.10536051565782623</cx:pt>
          <cx:pt idx="434">0</cx:pt>
          <cx:pt idx="435">0</cx:pt>
          <cx:pt idx="436">-0.11778303565638357</cx:pt>
          <cx:pt idx="437">0</cx:pt>
          <cx:pt idx="438">0.11778303565638357</cx:pt>
          <cx:pt idx="439">-0.11778303565638357</cx:pt>
          <cx:pt idx="440">0</cx:pt>
          <cx:pt idx="441">0</cx:pt>
          <cx:pt idx="442">0.11778303565638357</cx:pt>
          <cx:pt idx="443">0</cx:pt>
          <cx:pt idx="444">-0.25131442828090611</cx:pt>
          <cx:pt idx="445">0.13353139262452254</cx:pt>
          <cx:pt idx="446">0</cx:pt>
          <cx:pt idx="447">0</cx:pt>
          <cx:pt idx="448">0</cx:pt>
          <cx:pt idx="449">0</cx:pt>
          <cx:pt idx="450">-0.13353139262452254</cx:pt>
          <cx:pt idx="451">0</cx:pt>
          <cx:pt idx="452">0</cx:pt>
          <cx:pt idx="453">0</cx:pt>
          <cx:pt idx="454">0.13353139262452254</cx:pt>
          <cx:pt idx="455">-0.13353139262452254</cx:pt>
          <cx:pt idx="456">0</cx:pt>
          <cx:pt idx="457">0.13353139262452254</cx:pt>
          <cx:pt idx="458">0</cx:pt>
          <cx:pt idx="459">-0.13353139262452254</cx:pt>
          <cx:pt idx="460">0.13353139262452254</cx:pt>
          <cx:pt idx="461">-0.13353139262452254</cx:pt>
          <cx:pt idx="462">0</cx:pt>
          <cx:pt idx="463">-0.15415067982725833</cx:pt>
          <cx:pt idx="464">0.15415067982725833</cx:pt>
          <cx:pt idx="465">-0.15415067982725833</cx:pt>
          <cx:pt idx="466">0</cx:pt>
          <cx:pt idx="467">0</cx:pt>
          <cx:pt idx="468">0</cx:pt>
          <cx:pt idx="469">0.15415067982725833</cx:pt>
          <cx:pt idx="470">0</cx:pt>
          <cx:pt idx="471">0</cx:pt>
          <cx:pt idx="472">0</cx:pt>
          <cx:pt idx="473">0</cx:pt>
          <cx:pt idx="474">-0.15415067982725833</cx:pt>
          <cx:pt idx="475">0</cx:pt>
          <cx:pt idx="476">0.15415067982725833</cx:pt>
          <cx:pt idx="477">0</cx:pt>
          <cx:pt idx="478">0</cx:pt>
          <cx:pt idx="479">0</cx:pt>
          <cx:pt idx="480">-0.15415067982725833</cx:pt>
          <cx:pt idx="481">0.15415067982725833</cx:pt>
          <cx:pt idx="482">-0.15415067982725833</cx:pt>
          <cx:pt idx="483">0</cx:pt>
          <cx:pt idx="484">0</cx:pt>
          <cx:pt idx="485">0</cx:pt>
          <cx:pt idx="486">0</cx:pt>
          <cx:pt idx="487">0</cx:pt>
          <cx:pt idx="488">0</cx:pt>
          <cx:pt idx="489">0</cx:pt>
          <cx:pt idx="490">-0.18232155679395462</cx:pt>
          <cx:pt idx="491">0.18232155679395462</cx:pt>
          <cx:pt idx="492">0</cx:pt>
          <cx:pt idx="493">-0.18232155679395462</cx:pt>
          <cx:pt idx="494">0</cx:pt>
          <cx:pt idx="495">0</cx:pt>
          <cx:pt idx="496">0</cx:pt>
          <cx:pt idx="497">0.18232155679395462</cx:pt>
          <cx:pt idx="498">0</cx:pt>
          <cx:pt idx="499">-0.18232155679395462</cx:pt>
          <cx:pt idx="500">-0.22314355131420982</cx:pt>
          <cx:pt idx="501">0.22314355131420982</cx:pt>
          <cx:pt idx="502">0</cx:pt>
          <cx:pt idx="503">-0.22314355131420982</cx:pt>
          <cx:pt idx="504">0.22314355131420982</cx:pt>
          <cx:pt idx="505">0</cx:pt>
          <cx:pt idx="506">0</cx:pt>
          <cx:pt idx="507">-0.22314355131420982</cx:pt>
          <cx:pt idx="508">0.22314355131420982</cx:pt>
          <cx:pt idx="509">-0.22314355131420982</cx:pt>
          <cx:pt idx="510">0.22314355131420982</cx:pt>
          <cx:pt idx="511">-0.22314355131420982</cx:pt>
          <cx:pt idx="512">0</cx:pt>
          <cx:pt idx="513">0</cx:pt>
          <cx:pt idx="514">0</cx:pt>
          <cx:pt idx="515">0.22314355131420982</cx:pt>
          <cx:pt idx="516">0</cx:pt>
          <cx:pt idx="517">-0.22314355131420982</cx:pt>
          <cx:pt idx="518">0.22314355131420982</cx:pt>
          <cx:pt idx="519">0</cx:pt>
          <cx:pt idx="520">0</cx:pt>
          <cx:pt idx="521">0</cx:pt>
          <cx:pt idx="522">0</cx:pt>
          <cx:pt idx="523">-0.22314355131420982</cx:pt>
          <cx:pt idx="524">0.22314355131420982</cx:pt>
          <cx:pt idx="525">-0.22314355131420982</cx:pt>
          <cx:pt idx="526">0</cx:pt>
          <cx:pt idx="527">0</cx:pt>
          <cx:pt idx="528">0</cx:pt>
          <cx:pt idx="529">0</cx:pt>
          <cx:pt idx="530">0</cx:pt>
          <cx:pt idx="531">0</cx:pt>
          <cx:pt idx="532">0.22314355131420982</cx:pt>
          <cx:pt idx="533">0</cx:pt>
          <cx:pt idx="534">0</cx:pt>
          <cx:pt idx="535">0</cx:pt>
          <cx:pt idx="536">0</cx:pt>
          <cx:pt idx="537">0</cx:pt>
          <cx:pt idx="538">0</cx:pt>
          <cx:pt idx="539">-0.22314355131420982</cx:pt>
          <cx:pt idx="540">0.22314355131420982</cx:pt>
          <cx:pt idx="541">0</cx:pt>
          <cx:pt idx="542">0</cx:pt>
          <cx:pt idx="543">-0.22314355131420982</cx:pt>
          <cx:pt idx="544">-0.2876820724517809</cx:pt>
          <cx:pt idx="545">0.2876820724517809</cx:pt>
          <cx:pt idx="546">0</cx:pt>
          <cx:pt idx="547">0</cx:pt>
          <cx:pt idx="548">0</cx:pt>
          <cx:pt idx="549">0</cx:pt>
          <cx:pt idx="550">0</cx:pt>
          <cx:pt idx="551">0</cx:pt>
          <cx:pt idx="552">0</cx:pt>
          <cx:pt idx="553">0.22314355131420982</cx:pt>
          <cx:pt idx="554">0</cx:pt>
          <cx:pt idx="555">0</cx:pt>
          <cx:pt idx="556">-0.22314355131420982</cx:pt>
          <cx:pt idx="557">-0.2876820724517809</cx:pt>
          <cx:pt idx="558">0.2876820724517809</cx:pt>
          <cx:pt idx="559">0</cx:pt>
          <cx:pt idx="560">-0.2876820724517809</cx:pt>
          <cx:pt idx="561">0.51082562376599072</cx:pt>
          <cx:pt idx="562">-0.51082562376599072</cx:pt>
          <cx:pt idx="563">0.2876820724517809</cx:pt>
          <cx:pt idx="564">0</cx:pt>
          <cx:pt idx="565">0</cx:pt>
          <cx:pt idx="566">0</cx:pt>
          <cx:pt idx="567">0</cx:pt>
          <cx:pt idx="568">0.22314355131420982</cx:pt>
          <cx:pt idx="569">-0.22314355131420982</cx:pt>
          <cx:pt idx="570">0</cx:pt>
          <cx:pt idx="571">0.22314355131420982</cx:pt>
          <cx:pt idx="572">-0.22314355131420982</cx:pt>
          <cx:pt idx="573">0.22314355131420982</cx:pt>
          <cx:pt idx="574">-0.22314355131420982</cx:pt>
          <cx:pt idx="575">0</cx:pt>
          <cx:pt idx="576">0</cx:pt>
          <cx:pt idx="577">0</cx:pt>
          <cx:pt idx="578">0.22314355131420982</cx:pt>
          <cx:pt idx="579">0.18232155679395462</cx:pt>
          <cx:pt idx="580">-0.18232155679395462</cx:pt>
          <cx:pt idx="581">0</cx:pt>
          <cx:pt idx="582">0</cx:pt>
          <cx:pt idx="583">-0.22314355131420982</cx:pt>
          <cx:pt idx="584">0.22314355131420982</cx:pt>
          <cx:pt idx="585">0</cx:pt>
          <cx:pt idx="586">0</cx:pt>
          <cx:pt idx="587">-0.22314355131420982</cx:pt>
          <cx:pt idx="588">0.22314355131420982</cx:pt>
          <cx:pt idx="589">0</cx:pt>
          <cx:pt idx="590">0</cx:pt>
          <cx:pt idx="591">-0.22314355131420982</cx:pt>
          <cx:pt idx="592">0.22314355131420982</cx:pt>
          <cx:pt idx="593">0</cx:pt>
          <cx:pt idx="594">-0.22314355131420982</cx:pt>
          <cx:pt idx="595">0</cx:pt>
          <cx:pt idx="596">0</cx:pt>
          <cx:pt idx="597">0</cx:pt>
          <cx:pt idx="598">0</cx:pt>
          <cx:pt idx="599">0</cx:pt>
          <cx:pt idx="600">0</cx:pt>
          <cx:pt idx="601">-0.2876820724517809</cx:pt>
          <cx:pt idx="602">0</cx:pt>
          <cx:pt idx="603">0</cx:pt>
          <cx:pt idx="604">0</cx:pt>
          <cx:pt idx="605">0</cx:pt>
          <cx:pt idx="606">0.2876820724517809</cx:pt>
          <cx:pt idx="607">0</cx:pt>
          <cx:pt idx="608">0</cx:pt>
          <cx:pt idx="609">-0.2876820724517809</cx:pt>
          <cx:pt idx="610">0</cx:pt>
          <cx:pt idx="611">0</cx:pt>
          <cx:pt idx="612">0.2876820724517809</cx:pt>
          <cx:pt idx="613">0</cx:pt>
          <cx:pt idx="614">0</cx:pt>
          <cx:pt idx="615">-0.2876820724517809</cx:pt>
          <cx:pt idx="616">0.2876820724517809</cx:pt>
          <cx:pt idx="617">-0.2876820724517809</cx:pt>
          <cx:pt idx="618">0.2876820724517809</cx:pt>
          <cx:pt idx="619">0</cx:pt>
          <cx:pt idx="620">0</cx:pt>
          <cx:pt idx="621">-0.2876820724517809</cx:pt>
          <cx:pt idx="622">0.2876820724517809</cx:pt>
          <cx:pt idx="623">-0.2876820724517809</cx:pt>
          <cx:pt idx="624">0</cx:pt>
          <cx:pt idx="625">0.2876820724517809</cx:pt>
          <cx:pt idx="626">0</cx:pt>
          <cx:pt idx="627">-0.2876820724517809</cx:pt>
          <cx:pt idx="628">0.2876820724517809</cx:pt>
          <cx:pt idx="629">-0.2876820724517809</cx:pt>
          <cx:pt idx="630">0.2876820724517809</cx:pt>
          <cx:pt idx="631">0</cx:pt>
          <cx:pt idx="632">0</cx:pt>
          <cx:pt idx="633">0</cx:pt>
          <cx:pt idx="634">0</cx:pt>
          <cx:pt idx="635">-0.2876820724517809</cx:pt>
          <cx:pt idx="636">0.2876820724517809</cx:pt>
          <cx:pt idx="637">0</cx:pt>
          <cx:pt idx="638">-0.2876820724517809</cx:pt>
          <cx:pt idx="639">0.2876820724517809</cx:pt>
          <cx:pt idx="640">0.22314355131420982</cx:pt>
          <cx:pt idx="641">0.18232155679395462</cx:pt>
          <cx:pt idx="642">0.2876820724517809</cx:pt>
          <cx:pt idx="643">-0.13353139262452254</cx:pt>
          <cx:pt idx="644">-0.15415067982725833</cx:pt>
          <cx:pt idx="645">0</cx:pt>
          <cx:pt idx="646">0</cx:pt>
          <cx:pt idx="647">0</cx:pt>
          <cx:pt idx="648">-0.18232155679395462</cx:pt>
          <cx:pt idx="649">0.18232155679395462</cx:pt>
          <cx:pt idx="650">0</cx:pt>
          <cx:pt idx="651">0</cx:pt>
          <cx:pt idx="652">-0.18232155679395462</cx:pt>
          <cx:pt idx="653">0.18232155679395462</cx:pt>
          <cx:pt idx="654">-0.18232155679395462</cx:pt>
          <cx:pt idx="655">0</cx:pt>
          <cx:pt idx="656">0.18232155679395462</cx:pt>
          <cx:pt idx="657">0</cx:pt>
          <cx:pt idx="658">0</cx:pt>
          <cx:pt idx="659">-0.18232155679395462</cx:pt>
          <cx:pt idx="660">0</cx:pt>
          <cx:pt idx="661">0.18232155679395462</cx:pt>
          <cx:pt idx="662">-0.18232155679395462</cx:pt>
          <cx:pt idx="663">0.18232155679395462</cx:pt>
          <cx:pt idx="664">-0.18232155679395462</cx:pt>
          <cx:pt idx="665">0</cx:pt>
          <cx:pt idx="666">0</cx:pt>
          <cx:pt idx="667">0</cx:pt>
          <cx:pt idx="668">0</cx:pt>
          <cx:pt idx="669">0</cx:pt>
          <cx:pt idx="670">0</cx:pt>
          <cx:pt idx="671">0.18232155679395462</cx:pt>
          <cx:pt idx="672">-0.18232155679395462</cx:pt>
          <cx:pt idx="673">0.18232155679395462</cx:pt>
          <cx:pt idx="674">-0.18232155679395462</cx:pt>
          <cx:pt idx="675">0.18232155679395462</cx:pt>
          <cx:pt idx="676">-0.18232155679395462</cx:pt>
          <cx:pt idx="677">0</cx:pt>
          <cx:pt idx="678">0</cx:pt>
          <cx:pt idx="679">0</cx:pt>
          <cx:pt idx="680">0</cx:pt>
          <cx:pt idx="681">0</cx:pt>
          <cx:pt idx="682">0</cx:pt>
          <cx:pt idx="683">0</cx:pt>
          <cx:pt idx="684">0</cx:pt>
          <cx:pt idx="685">0</cx:pt>
          <cx:pt idx="686">0</cx:pt>
          <cx:pt idx="687">0.18232155679395462</cx:pt>
          <cx:pt idx="688">0</cx:pt>
          <cx:pt idx="689">0</cx:pt>
          <cx:pt idx="690">0</cx:pt>
          <cx:pt idx="691">0</cx:pt>
          <cx:pt idx="692">0.15415067982725833</cx:pt>
          <cx:pt idx="693">0</cx:pt>
          <cx:pt idx="694">-0.15415067982725833</cx:pt>
          <cx:pt idx="695">0</cx:pt>
          <cx:pt idx="696">0</cx:pt>
          <cx:pt idx="697">0</cx:pt>
          <cx:pt idx="698">0</cx:pt>
          <cx:pt idx="699">-0.18232155679395462</cx:pt>
          <cx:pt idx="700">0.33647223662121295</cx:pt>
          <cx:pt idx="701">-0.15415067982725833</cx:pt>
          <cx:pt idx="702">0</cx:pt>
          <cx:pt idx="703">0</cx:pt>
          <cx:pt idx="704">0</cx:pt>
          <cx:pt idx="705">0</cx:pt>
          <cx:pt idx="706">0</cx:pt>
          <cx:pt idx="707">0</cx:pt>
          <cx:pt idx="708">0</cx:pt>
          <cx:pt idx="709">0.15415067982725833</cx:pt>
          <cx:pt idx="710">0</cx:pt>
          <cx:pt idx="711">0</cx:pt>
          <cx:pt idx="712">0</cx:pt>
          <cx:pt idx="713">-0.15415067982725833</cx:pt>
          <cx:pt idx="714">0</cx:pt>
          <cx:pt idx="715">0</cx:pt>
          <cx:pt idx="716">0</cx:pt>
          <cx:pt idx="717">0</cx:pt>
          <cx:pt idx="718">0.15415067982725833</cx:pt>
          <cx:pt idx="719">0</cx:pt>
          <cx:pt idx="720">0</cx:pt>
          <cx:pt idx="721">0</cx:pt>
          <cx:pt idx="722">0</cx:pt>
          <cx:pt idx="723">0</cx:pt>
          <cx:pt idx="724">0</cx:pt>
          <cx:pt idx="725">0</cx:pt>
          <cx:pt idx="726">0</cx:pt>
          <cx:pt idx="727">0</cx:pt>
          <cx:pt idx="728">0</cx:pt>
          <cx:pt idx="729">0.15415067982725833</cx:pt>
          <cx:pt idx="730">0</cx:pt>
          <cx:pt idx="731">-0.15415067982725833</cx:pt>
          <cx:pt idx="732">0.15415067982725833</cx:pt>
          <cx:pt idx="733">0.13353139262452254</cx:pt>
          <cx:pt idx="734">-0.13353139262452254</cx:pt>
          <cx:pt idx="735">0</cx:pt>
          <cx:pt idx="736">0</cx:pt>
          <cx:pt idx="737">0</cx:pt>
          <cx:pt idx="738">0</cx:pt>
          <cx:pt idx="739">0.13353139262452254</cx:pt>
          <cx:pt idx="740">-0.13353139262452254</cx:pt>
          <cx:pt idx="741">0.25131442828090611</cx:pt>
          <cx:pt idx="742">-0.11778303565638357</cx:pt>
          <cx:pt idx="743">0.11778303565638357</cx:pt>
          <cx:pt idx="744">0.20067069546215099</cx:pt>
          <cx:pt idx="745">0</cx:pt>
          <cx:pt idx="746">-0.095310179804324768</cx:pt>
          <cx:pt idx="747">0</cx:pt>
          <cx:pt idx="748">0.095310179804324768</cx:pt>
          <cx:pt idx="749">0.087011376989629907</cx:pt>
          <cx:pt idx="750">0.22314355131420971</cx:pt>
          <cx:pt idx="751">0.12516314295400599</cx:pt>
          <cx:pt idx="752">-0.060624621816434909</cx:pt>
          <cx:pt idx="753">-0.064538521137571081</cx:pt>
          <cx:pt idx="754">-0.068992871486951435</cx:pt>
          <cx:pt idx="755">0</cx:pt>
          <cx:pt idx="756">0.13353139262452252</cx:pt>
          <cx:pt idx="757">0.060624621816434909</cx:pt>
          <cx:pt idx="758">0</cx:pt>
          <cx:pt idx="759">-0.060624621816434909</cx:pt>
          <cx:pt idx="760">0</cx:pt>
          <cx:pt idx="761">-0.064538521137571081</cx:pt>
          <cx:pt idx="762">0</cx:pt>
          <cx:pt idx="763">0</cx:pt>
          <cx:pt idx="764">-0.068992871486951435</cx:pt>
          <cx:pt idx="765">0.068992871486951435</cx:pt>
          <cx:pt idx="766">-0.068992871486951435</cx:pt>
          <cx:pt idx="767">0.13353139262452252</cx:pt>
          <cx:pt idx="768">-0.064538521137571081</cx:pt>
          <cx:pt idx="769">0</cx:pt>
          <cx:pt idx="770">-0.068992871486951435</cx:pt>
          <cx:pt idx="771">0</cx:pt>
          <cx:pt idx="772">0.068992871486951435</cx:pt>
          <cx:pt idx="773">-0.068992871486951435</cx:pt>
          <cx:pt idx="774">0.068992871486951435</cx:pt>
          <cx:pt idx="775">0</cx:pt>
          <cx:pt idx="776">-0.068992871486951435</cx:pt>
          <cx:pt idx="777">0.068992871486951435</cx:pt>
          <cx:pt idx="778">-0.068992871486951435</cx:pt>
          <cx:pt idx="779">0</cx:pt>
          <cx:pt idx="780">0.068992871486951435</cx:pt>
          <cx:pt idx="781">0.064538521137571081</cx:pt>
          <cx:pt idx="782">0</cx:pt>
          <cx:pt idx="783">0</cx:pt>
          <cx:pt idx="784">-0.13353139262452252</cx:pt>
          <cx:pt idx="785">0.068992871486951435</cx:pt>
          <cx:pt idx="786">0.064538521137571081</cx:pt>
          <cx:pt idx="787">-0.064538521137571081</cx:pt>
          <cx:pt idx="788">0</cx:pt>
          <cx:pt idx="789">0.12516314295400599</cx:pt>
          <cx:pt idx="790">0.21130909366720696</cx:pt>
          <cx:pt idx="791">0.046520015634892831</cx:pt>
          <cx:pt idx="792">-0.046520015634892831</cx:pt>
          <cx:pt idx="793">0.090971778205726661</cx:pt>
          <cx:pt idx="794">-0.04445176257083383</cx:pt>
          <cx:pt idx="795">-0.046520015634892831</cx:pt>
          <cx:pt idx="796">0</cx:pt>
          <cx:pt idx="797">0.090971778205726661</cx:pt>
          <cx:pt idx="798">0.042559614418795855</cx:pt>
          <cx:pt idx="799">0.1541506798272585</cx:pt>
          <cx:pt idx="800">0.068992871486951435</cx:pt>
          <cx:pt idx="801">-0.10536051565782634</cx:pt>
          <cx:pt idx="802">0.071458963982144796</cx:pt>
          <cx:pt idx="803">0.03390155167568154</cx:pt>
          <cx:pt idx="804">0.064538521137571081</cx:pt>
          <cx:pt idx="805">-0.13353139262452252</cx:pt>
          <cx:pt idx="806">0.035091319811269894</cx:pt>
          <cx:pt idx="807">0.03390155167568154</cx:pt>
          <cx:pt idx="808">-0.03390155167568154</cx:pt>
          <cx:pt idx="809">-0.035091319811269894</cx:pt>
          <cx:pt idx="810">-0.074107972153722113</cx:pt>
          <cx:pt idx="811">-0.080042707673536384</cx:pt>
          <cx:pt idx="812">-0.042559614418795855</cx:pt>
          <cx:pt idx="813">-0.04445176257083383</cx:pt>
          <cx:pt idx="814">0.04445176257083383</cx:pt>
          <cx:pt idx="815">-0.090971778205726661</cx:pt>
          <cx:pt idx="816">0.046520015634892831</cx:pt>
          <cx:pt idx="817">0.04445176257083383</cx:pt>
          <cx:pt idx="818">-0.04445176257083383</cx:pt>
          <cx:pt idx="819">0</cx:pt>
          <cx:pt idx="820">0</cx:pt>
          <cx:pt idx="821">-0.046520015634892831</cx:pt>
          <cx:pt idx="822">-0.10008345855698253</cx:pt>
          <cx:pt idx="823">-0.054067221270275745</cx:pt>
          <cx:pt idx="824">0.10536051565782634</cx:pt>
          <cx:pt idx="825">-0.051293294387550592</cx:pt>
          <cx:pt idx="826">-0.054067221270275745</cx:pt>
          <cx:pt idx="827">0</cx:pt>
          <cx:pt idx="828">0</cx:pt>
          <cx:pt idx="829">0.20067069546215111</cx:pt>
          <cx:pt idx="830">-0.046520015634892831</cx:pt>
          <cx:pt idx="831">0.090971778205726661</cx:pt>
          <cx:pt idx="832">0</cx:pt>
          <cx:pt idx="833">0</cx:pt>
          <cx:pt idx="834">0</cx:pt>
          <cx:pt idx="835">-0.19105523676270919</cx:pt>
          <cx:pt idx="836">0</cx:pt>
          <cx:pt idx="837">0</cx:pt>
          <cx:pt idx="838">0</cx:pt>
          <cx:pt idx="839">0</cx:pt>
          <cx:pt idx="840">-0.054067221270275745</cx:pt>
          <cx:pt idx="841">0.054067221270275745</cx:pt>
          <cx:pt idx="842">0</cx:pt>
          <cx:pt idx="843">0</cx:pt>
          <cx:pt idx="844">0.051293294387550592</cx:pt>
          <cx:pt idx="845">-0.051293294387550592</cx:pt>
          <cx:pt idx="846">-0.054067221270275745</cx:pt>
          <cx:pt idx="847">0.054067221270275745</cx:pt>
          <cx:pt idx="848">-0.054067221270275745</cx:pt>
          <cx:pt idx="849">0</cx:pt>
          <cx:pt idx="850">0</cx:pt>
          <cx:pt idx="851">0</cx:pt>
          <cx:pt idx="852">0</cx:pt>
          <cx:pt idx="853">0</cx:pt>
          <cx:pt idx="854">-0.057158413839948685</cx:pt>
          <cx:pt idx="855">0.057158413839948685</cx:pt>
          <cx:pt idx="856">0.054067221270275745</cx:pt>
          <cx:pt idx="857">0</cx:pt>
          <cx:pt idx="858">-0.054067221270275745</cx:pt>
          <cx:pt idx="859">0.15415067982725827</cx:pt>
          <cx:pt idx="860">0.046520015634892831</cx:pt>
          <cx:pt idx="861">0</cx:pt>
          <cx:pt idx="862">0.04445176257083383</cx:pt>
          <cx:pt idx="863">-0.04445176257083383</cx:pt>
          <cx:pt idx="864">0</cx:pt>
          <cx:pt idx="865">0</cx:pt>
          <cx:pt idx="866">-0.046520015634892831</cx:pt>
          <cx:pt idx="867">0</cx:pt>
          <cx:pt idx="868">0.046520015634892831</cx:pt>
          <cx:pt idx="869">0.27625337662815808</cx:pt>
          <cx:pt idx="870">-0.10919929196499201</cx:pt>
          <cx:pt idx="871">-0.080042707673536384</cx:pt>
          <cx:pt idx="872">0</cx:pt>
          <cx:pt idx="873">0</cx:pt>
          <cx:pt idx="874">0.080042707673536384</cx:pt>
          <cx:pt idx="875">0.03774032798284721</cx:pt>
          <cx:pt idx="876">-0.03774032798284721</cx:pt>
          <cx:pt idx="877">-0.039220713153281128</cx:pt>
          <cx:pt idx="878">-0.040821994520255256</cx:pt>
          <cx:pt idx="879">-0.042559614418795855</cx:pt>
          <cx:pt idx="880">0</cx:pt>
          <cx:pt idx="881">0.042559614418795855</cx:pt>
          <cx:pt idx="882">-0.042559614418795855</cx:pt>
          <cx:pt idx="883">0</cx:pt>
          <cx:pt idx="884">0</cx:pt>
          <cx:pt idx="885">0</cx:pt>
          <cx:pt idx="886">0</cx:pt>
          <cx:pt idx="887">0</cx:pt>
          <cx:pt idx="888">0</cx:pt>
          <cx:pt idx="889">0.042559614418795855</cx:pt>
          <cx:pt idx="890">-0.042559614418795855</cx:pt>
          <cx:pt idx="891">0</cx:pt>
          <cx:pt idx="892">0</cx:pt>
          <cx:pt idx="893">0.083381608939051111</cx:pt>
          <cx:pt idx="894">0.14842000511827314</cx:pt>
          <cx:pt idx="895">-0.14842000511827314</cx:pt>
          <cx:pt idx="896">0.039220713153281128</cx:pt>
          <cx:pt idx="897">-0.039220713153281128</cx:pt>
          <cx:pt idx="898">0.039220713153281128</cx:pt>
          <cx:pt idx="899">-0.039220713153281128</cx:pt>
          <cx:pt idx="900">0</cx:pt>
          <cx:pt idx="901">-0.083381608939051111</cx:pt>
          <cx:pt idx="902">0</cx:pt>
          <cx:pt idx="903">-0.19105523676270919</cx:pt>
          <cx:pt idx="904">-0.11122563511022443</cx:pt>
          <cx:pt idx="905">0.068208250026533634</cx:pt>
          <cx:pt idx="906">-0.033522692038643553</cx:pt>
          <cx:pt idx="907">0</cx:pt>
          <cx:pt idx="908">-0.12062798778861483</cx:pt>
          <cx:pt idx="909">0.050010420574661429</cx:pt>
          <cx:pt idx="910">-0.050010420574661429</cx:pt>
          <cx:pt idx="911">-0.025975486403260639</cx:pt>
          <cx:pt idx="912">0</cx:pt>
          <cx:pt idx="913">-0.040273899137939995</cx:pt>
          <cx:pt idx="914">-0.027779564107075716</cx:pt>
          <cx:pt idx="915">-0.028573372444056</cx:pt>
          <cx:pt idx="916">0</cx:pt>
          <cx:pt idx="917">-0.10697211955216768</cx:pt>
          <cx:pt idx="918">-0.11980119981262083</cx:pt>
          <cx:pt idx="919">0.018018505502678361</cx:pt>
          <cx:pt idx="920">0.035091319811270116</cx:pt>
          <cx:pt idx="921">0.017094433359300165</cx:pt>
          <cx:pt idx="922">0.065597282485813202</cx:pt>
          <cx:pt idx="923">0.015748356968139143</cx:pt>
          <cx:pt idx="924">-0.015748356968139143</cx:pt>
          <cx:pt idx="925">0.015748356968139143</cx:pt>
          <cx:pt idx="926">0.030771658666753687</cx:pt>
          <cx:pt idx="927">-0.030771658666753687</cx:pt>
          <cx:pt idx="928">0</cx:pt>
          <cx:pt idx="929">-0.031748698314580159</cx:pt>
          <cx:pt idx="930">0.031748698314580159</cx:pt>
          <cx:pt idx="931">0</cx:pt>
          <cx:pt idx="932">0.15860503017663863</cx:pt>
          <cx:pt idx="933">0.076961041136128339</cx:pt>
          <cx:pt idx="934">-0.012422519998557258</cx:pt>
          <cx:pt idx="935">-0.025317807984289842</cx:pt>
          <cx:pt idx="936">-0.012903404835907795</cx:pt>
          <cx:pt idx="937">-0.053345980705292839</cx:pt>
          <cx:pt idx="938">-0.027779564107075716</cx:pt>
          <cx:pt idx="939">0.04138521616285451</cx:pt>
          <cx:pt idx="940">-0.013605652055778794</cx:pt>
          <cx:pt idx="941">-0.013793322132335639</cx:pt>
          <cx:pt idx="942">-0.057158413839948685</cx:pt>
          <cx:pt idx="943">0.028987536873252284</cx:pt>
          <cx:pt idx="944">-0.048790164169432049</cx:pt>
          <cx:pt idx="945">0.053540766928029782</cx:pt>
          <cx:pt idx="946">0.0047281411959461117</cx:pt>
          <cx:pt idx="947">0.0093897403498389709</cx:pt>
          <cx:pt idx="948">-0.057708317620646765</cx:pt>
          <cx:pt idx="949">0</cx:pt>
          <cx:pt idx="950">0.23299584775722137</cx:pt>
          <cx:pt idx="951">-0.098845834636632546</cx:pt>
          <cx:pt idx="952">-0.076441695499942064</cx:pt>
          <cx:pt idx="953">-0.018868484304382815</cx:pt>
          <cx:pt idx="954">0.073427468554817077</cx:pt>
          <cx:pt idx="955">-0.040637645731826266</cx:pt>
          <cx:pt idx="956">0.027274417919659233</cx:pt>
          <cx:pt idx="957">-0.018100041643618003</cx:pt>
          <cx:pt idx="958">-0.0045766670274116628</cx:pt>
          <cx:pt idx="959">-0.0092166551049239764</cx:pt>
          <cx:pt idx="960">-0.013986241974740077</cx:pt>
          <cx:pt idx="961">-0.014184634991956324</cx:pt>
          <cx:pt idx="962">0.0094787439545438446</cx:pt>
          <cx:pt idx="963">0.01405175345565024</cx:pt>
          <cx:pt idx="964">-0.01405175345565024</cx:pt>
          <cx:pt idx="965">0</cx:pt>
          <cx:pt idx="966">0.29590290559663801</cx:pt>
          <cx:pt idx="967">-0.10731173578908804</cx:pt>
          <cx:pt idx="968">-0.039845908547199715</cx:pt>
          <cx:pt idx="969">0.1645493870481568</cx:pt>
          <cx:pt idx="970">-0.03152625364677375</cx:pt>
          <cx:pt idx="971">0.014134510934904698</cx:pt>
          <cx:pt idx="972">0.057937837106219137</cx:pt>
          <cx:pt idx="973">0.0098847592325419509</cx:pt>
          <cx:pt idx="974">0.009788006366162838</cx:pt>
          <cx:pt idx="975">-0.022989518224698857</cx:pt>
          <cx:pt idx="976">-0.0033277900926744763</cx:pt>
          <cx:pt idx="977">-0.013423020332140823</cx:pt>
          <cx:pt idx="978">0.013423020332140823</cx:pt>
          <cx:pt idx="979">-0.027028672387919395</cx:pt>
          <cx:pt idx="980">0.016978336534417826</cx:pt>
          <cx:pt idx="981">0.010050335853501569</cx:pt>
          <cx:pt idx="982">-0.03390155167568154</cx:pt>
          <cx:pt idx="983">0.0068728792877621459</cx:pt>
          <cx:pt idx="984">-0.017271586508660564</cx:pt>
          <cx:pt idx="985">0.017271586508660564</cx:pt>
          <cx:pt idx="986">-0.013793322132335861</cx:pt>
          <cx:pt idx="987">0</cx:pt>
          <cx:pt idx="988">0.013793322132335861</cx:pt>
        </cx:lvl>
      </cx:numDim>
    </cx:data>
    <cx:data id="9">
      <cx:numDim type="val">
        <cx:f>Retornos!$K$2:$K$1044</cx:f>
        <cx:lvl ptCount="1043" formatCode="0.000000">
          <cx:pt idx="1">0.031956836512599729</cx:pt>
          <cx:pt idx="2">-0.052992530144172267</cx:pt>
          <cx:pt idx="3">-0.061368946356892717</cx:pt>
          <cx:pt idx="4">0.034654733869557752</cx:pt>
          <cx:pt idx="5">-0.0087719861164967661</cx:pt>
          <cx:pt idx="6">0.00088066944834119809</cx:pt>
          <cx:pt idx="7">0.030344764273550151</cx:pt>
          <cx:pt idx="8">0.028621482300783097</cx:pt>
          <cx:pt idx="9">-0.0049916909036324952</cx:pt>
          <cx:pt idx="10">-0.044338037891671789</cx:pt>
          <cx:pt idx="11">-0.089312508657946932</cx:pt>
          <cx:pt idx="12">0.016075996324309116</cx:pt>
          <cx:pt idx="13">-0.0056444176160139747</cx:pt>
          <cx:pt idx="14">0.036131767299723894</cx:pt>
          <cx:pt idx="15">-0.031425876260143593</cx:pt>
          <cx:pt idx="16">-0.016091213267870774</cx:pt>
          <cx:pt idx="17">-0.046883585901143388</cx:pt>
          <cx:pt idx="18">-0.026343975333799285</cx:pt>
          <cx:pt idx="19">0</cx:pt>
          <cx:pt idx="20">0.014271394107367552</cx:pt>
          <cx:pt idx="21">0.010070578557051846</cx:pt>
          <cx:pt idx="22">-0.026397471845175602</cx:pt>
          <cx:pt idx="23">0.091374273683569651</cx:pt>
          <cx:pt idx="24">0.013986241970822988</cx:pt>
          <cx:pt idx="25">-0.024368591022059682</cx:pt>
          <cx:pt idx="26">-0.027899837526863092</cx:pt>
          <cx:pt idx="27">0.0068060544700090375</cx:pt>
          <cx:pt idx="28">-0.00096946202931613712</cx:pt>
          <cx:pt idx="29">0.048281975395191523</cx:pt>
          <cx:pt idx="30">0.08670325797120082</cx:pt>
          <cx:pt idx="31">0.027582191565252767</cx:pt>
          <cx:pt idx="32">-0.0024762704022296411</cx:pt>
          <cx:pt idx="33">0.0033003330633443184</cx:pt>
          <cx:pt idx="34">0.013093476702614293</cx:pt>
          <cx:pt idx="35">-0.035585053693320656</cx:pt>
          <cx:pt idx="36">0.16504312097801632</cx:pt>
          <cx:pt idx="37">0.11141358732164974</cx:pt>
          <cx:pt idx="38">-0.04575961708479781</cx:pt>
          <cx:pt idx="39">0.023141528528620281</cx:pt>
          <cx:pt idx="40">0.05034513258592721</cx:pt>
          <cx:pt idx="41">-0.052307841792633258</cx:pt>
          <cx:pt idx="42">0.0019627092067060481</cx:pt>
          <cx:pt idx="43">-0.018470182036065097</cx:pt>
          <cx:pt idx="44">0.032746868362481418</cx:pt>
          <cx:pt idx="45">0.082221142066228214</cx:pt>
          <cx:pt idx="46">0.051471320093186446</cx:pt>
          <cx:pt idx="47">0.068617002308243524</cx:pt>
          <cx:pt idx="48">-0.032088314530497097</cx:pt>
          <cx:pt idx="49">-0.0049033059647460853</cx:pt>
          <cx:pt idx="50">0.0065324130032911043</cx:pt>
          <cx:pt idx="51">-0.01255817756342692</cx:pt>
          <cx:pt idx="52">-0.021100172044477006</cx:pt>
          <cx:pt idx="53">0.0028019070801117429</cx:pt>
          <cx:pt idx="54">-0.053445639916704035</cx:pt>
          <cx:pt idx="55">-0.011876624221270671</cx:pt>
          <cx:pt idx="56">-0.02051973021213005</cx:pt>
          <cx:pt idx="57">0.035932009204515225</cx:pt>
          <cx:pt idx="58">-0.0088626872360961784</cx:pt>
          <cx:pt idx="59">-0.035027735566166118</cx:pt>
          <cx:pt idx="60">-0.051066878100773483</cx:pt>
          <cx:pt idx="61">-0.021576515349974734</cx:pt>
          <cx:pt idx="62">-0.0059662092491383767</cx:pt>
          <cx:pt idx="63">0.030126705392244268</cx:pt>
          <cx:pt idx="64">0.037357937067091118</cx:pt>
          <cx:pt idx="65">-0.012507980448139389</cx:pt>
          <cx:pt idx="66">-0.016497836112283171</cx:pt>
          <cx:pt idx="67">-0.024612641386685397</cx:pt>
          <cx:pt idx="68">0.039220713189757284</cx:pt>
          <cx:pt idx="69">0.060550440564067998</cx:pt>
          <cx:pt idx="70">-0.03441329623334477</cx:pt>
          <cx:pt idx="71">0.027863704477055773</cx:pt>
          <cx:pt idx="72">-0.01444068410573518</cx:pt>
          <cx:pt idx="73">0.018018505458129219</cx:pt>
          <cx:pt idx="74">-0.035133837721211592</cx:pt>
          <cx:pt idx="75">-0.053827491121857474</cx:pt>
          <cx:pt idx="76">0.0084224663731555793</cx:pt>
          <cx:pt idx="77">0.007712120495896535</cx:pt>
          <cx:pt idx="78">-0.02331711858435348</cx:pt>
          <cx:pt idx="79">0.013021017295325787</cx:pt>
          <cx:pt idx="80">-0.010403214725704935</cx:pt>
          <cx:pt idx="81">0.010403214725704935</cx:pt>
          <cx:pt idx="82">-0.033544743254325216</cx:pt>
          <cx:pt idx="83">-0.0033500869017637491</cx:pt>
          <cx:pt idx="84">0</cx:pt>
          <cx:pt idx="85">-0.020339684262181912</cx:pt>
          <cx:pt idx="86">-0.0061834617875775599</cx:pt>
          <cx:pt idx="87">-0.030082716190106051</cx:pt>
          <cx:pt idx="88">-0.060757798305238531</cx:pt>
          <cx:pt idx="89">0.026072240273658398</cx:pt>
          <cx:pt idx="90">-0.0058997221073426864</cx:pt>
          <cx:pt idx="91">-0.01265368571518044</cx:pt>
          <cx:pt idx="92">0.022223136729763837</cx:pt>
          <cx:pt idx="93">0.0014641291609942542</cx:pt>
          <cx:pt idx="94">0.020275857502579431</cx:pt>
          <cx:pt idx="95">0.0042918520868351351</cx:pt>
          <cx:pt idx="96">-0.0014285716467776766</cx:pt>
          <cx:pt idx="97">0.0092494433856784575</cx:pt>
          <cx:pt idx="98">-0.01642307533219789</cx:pt>
          <cx:pt idx="99">0.0043103515064619735</cx:pt>
          <cx:pt idx="100">0.018466433838155272</cx:pt>
          <cx:pt idx="101">0.042031677722373928</cx:pt>
          <cx:pt idx="102">0.049368366003712527</cx:pt>
          <cx:pt idx="103">0.03657406382174111</cx:pt>
          <cx:pt idx="104">0.028686739805182881</cx:pt>
          <cx:pt idx="105">0.022606554568590287</cx:pt>
          <cx:pt idx="106">-0.045736009267718813</cx:pt>
          <cx:pt idx="107">-0.015513807894995235</cx:pt>
          <cx:pt idx="108">0.037439168483187846</cx:pt>
          <cx:pt idx="109">-0.042454853032094952</cx:pt>
          <cx:pt idx="110">-0.032580332863818562</cx:pt>
          <cx:pt idx="111">-0.017687981677570797</cx:pt>
          <cx:pt idx="112">0.024160496143105892</cx:pt>
          <cx:pt idx="113">0.018536804376942051</cx:pt>
          <cx:pt idx="114">-0.018536804376942051</cx:pt>
          <cx:pt idx="115">-0.021520230555155173</cx:pt>
          <cx:pt idx="116">-0.017958580394064949</cx:pt>
          <cx:pt idx="117">-0.020339684262181912</cx:pt>
          <cx:pt idx="118">-0.040536647106433676</cx:pt>
          <cx:pt idx="119">-0.019446057477819689</cx:pt>
          <cx:pt idx="120">-0.025784117201604673</cx:pt>
          <cx:pt idx="121">0.055166381324656566</cx:pt>
          <cx:pt idx="122">0.031285137497679472</cx:pt>
          <cx:pt idx="123">0.0095368570100045069</cx:pt>
          <cx:pt idx="124">-0.012965040021122309</cx:pt>
          <cx:pt idx="125">-0.041365869487089313</cx:pt>
          <cx:pt idx="126">-0.023172651640293918</cx:pt>
          <cx:pt idx="127">-0.038839833309808114</cx:pt>
          <cx:pt idx="128">0.020355018625973109</cx:pt>
          <cx:pt idx="129">-0.061557892962533334</cx:pt>
          <cx:pt idx="130">0.015748356958481757</cx:pt>
          <cx:pt idx="131">0.019342962852788137</cx:pt>
          <cx:pt idx="132">0.0068728792538950145</cx:pt>
          <cx:pt idx="133">-0.03484673133136873</cx:pt>
          <cx:pt idx="134">0</cx:pt>
          <cx:pt idx="135">-0.014285957265767646</cx:pt>
          <cx:pt idx="136">-0.041621674606557413</cx:pt>
          <cx:pt idx="137">-0.0083682497118076071</cx:pt>
          <cx:pt idx="138">-0.03419136472714257</cx:pt>
          <cx:pt idx="139">0.01553094204976091</cx:pt>
          <cx:pt idx="140">0.03118668246591616</cx:pt>
          <cx:pt idx="141">-0.056328882453904328</cx:pt>
          <cx:pt idx="142">0.031968165035061613</cx:pt>
          <cx:pt idx="143">-0.016288401269065833</cx:pt>
          <cx:pt idx="144">0.016288401269065833</cx:pt>
          <cx:pt idx="145">-0.080538862457279592</cx:pt>
          <cx:pt idx="146">-0.02614528010812478</cx:pt>
          <cx:pt idx="147">0.004719215933836729</cx:pt>
          <cx:pt idx="148">-0.012316593402840859</cx:pt>
          <cx:pt idx="149">-0.0095786173015000031</cx:pt>
          <cx:pt idx="150">-0.014542185495717064</cx:pt>
          <cx:pt idx="151">0.014542185495717064</cx:pt>
          <cx:pt idx="152">0.058867998611932038</cx:pt>
          <cx:pt idx="153">0.046973633247098689</cx:pt>
          <cx:pt idx="154">0.039054199108450316</cx:pt>
          <cx:pt idx="155">0.023859626239861598</cx:pt>
          <cx:pt idx="156">-0.018048069833366487</cx:pt>
          <cx:pt idx="157">-0.041408535190925466</cx:pt>
          <cx:pt idx="158">-0.070596523162852254</cx:pt>
          <cx:pt idx="159">-0.081973582965729097</cx:pt>
          <cx:pt idx="160">0.01496287268368679</cx:pt>
          <cx:pt idx="161">-0.034243023422370733</cx:pt>
          <cx:pt idx="162">-0.025948523868169815</cx:pt>
          <cx:pt idx="163">-0.0010520779559759497</cx:pt>
          <cx:pt idx="164">-0.059638266311225596</cx:pt>
          <cx:pt idx="165">0.0033463500189694351</cx:pt>
          <cx:pt idx="166">-0.052583541464217287</cx:pt>
          <cx:pt idx="167">-0.062974799160670614</cx:pt>
          <cx:pt idx="168">-0.0037570488822313841</cx:pt>
          <cx:pt idx="169">-0.031870128766035455</cx:pt>
          <cx:pt idx="170">-0.036943515197185306</cx:pt>
          <cx:pt idx="171">-0.017627575079488089</cx:pt>
          <cx:pt idx="172">-0.050501614183497301</cx:pt>
          <cx:pt idx="173">0.021353124464706941</cx:pt>
          <cx:pt idx="174">-0.10067666634666894</cx:pt>
          <cx:pt idx="175">-0.0015588467596128197</cx:pt>
          <cx:pt idx="176">0.0015588467596128197</cx:pt>
          <cx:pt idx="177">0.056032823874757831</cx:pt>
          <cx:pt idx="178">0.04464384247191111</cx:pt>
          <cx:pt idx="179">-0.080629734388626195</cx:pt>
          <cx:pt idx="180">-0.034164813503499314</cx:pt>
          <cx:pt idx="181">0.064242268737883412</cx:pt>
          <cx:pt idx="182">0.24570200021087896</cx:pt>
          <cx:pt idx="183">-0.038988990300410364</cx:pt>
          <cx:pt idx="184">-0.015786605927211816</cx:pt>
          <cx:pt idx="185">0.033697532502070082</cx:pt>
          <cx:pt idx="186">0.04512043527059495</cx:pt>
          <cx:pt idx="187">0.034467002646529021</cx:pt>
          <cx:pt idx="188">-0.027702602549813715</cx:pt>
          <cx:pt idx="189">0.05890470341748788</cx:pt>
          <cx:pt idx="190">-0.035583268880380547</cx:pt>
          <cx:pt idx="191">-0.025571154269658614</cx:pt>
          <cx:pt idx="192">0.063270826055046303</cx:pt>
          <cx:pt idx="193">0.13154739620385847</cx:pt>
          <cx:pt idx="194">0.076686400694095269</cx:pt>
          <cx:pt idx="195">0</cx:pt>
          <cx:pt idx="196">-0.034938051340058784</cx:pt>
          <cx:pt idx="197">0.042633685690557144</cx:pt>
          <cx:pt idx="198">0.035972092630009112</cx:pt>
          <cx:pt idx="199">-0.017406158452644149</cx:pt>
          <cx:pt idx="200">-0.043578018528898532</cx:pt>
          <cx:pt idx="201">-0.077135728838778395</cx:pt>
          <cx:pt idx="202">0.078008710110031299</cx:pt>
          <cx:pt idx="203">0.010416760871333697</cx:pt>
          <cx:pt idx="204">-0.03247323508546307</cx:pt>
          <cx:pt idx="205">0.012411506826379703</cx:pt>
          <cx:pt idx="206">0.068934132650833035</cx:pt>
          <cx:pt idx="207">0.041874072463843781</cx:pt>
          <cx:pt idx="208">0.15460123176573193</cx:pt>
          <cx:pt idx="209">-0.039977756393917208</cx:pt>
          <cx:pt idx="210">0.043350440889260877</cx:pt>
          <cx:pt idx="211">-0.0033726844953436697</cx:pt>
          <cx:pt idx="212">-0.075772558489862973</cx:pt>
          <cx:pt idx="213">0.027320175094319943</cx:pt>
          <cx:pt idx="214">-0.0085470605892949969</cx:pt>
          <cx:pt idx="215">-0.088182565852612527</cx:pt>
          <cx:pt idx="216">-0.047189882787226356</cx:pt>
          <cx:pt idx="217">0.031441525828744599</cx:pt>
          <cx:pt idx="218">0.069733338001864986</cx:pt>
          <cx:pt idx="219">-0.062615870268068807</cx:pt>
          <cx:pt idx="220">-0.015085637422529885</cx:pt>
          <cx:pt idx="221">0.061283228478778096</cx:pt>
          <cx:pt idx="222">0.001503759655828496</cx:pt>
          <cx:pt idx="223">0.021554160293254743</cx:pt>
          <cx:pt idx="224">0.068894827537702596</cx:pt>
          <cx:pt idx="225">0.012956198968213428</cx:pt>
          <cx:pt idx="226">0.0094403937655296311</cx:pt>
          <cx:pt idx="227">0.019934214851694776</cx:pt>
          <cx:pt idx="228">0.0072107818385882538</cx:pt>
          <cx:pt idx="229">0.036554246159143933</cx:pt>
          <cx:pt idx="230">-0.0082200905457905371</cx:pt>
          <cx:pt idx="231">0.0075901692760225181</cx:pt>
          <cx:pt idx="232">0.013767426436652297</cx:pt>
          <cx:pt idx="233">-0.023264173950229949</cx:pt>
          <cx:pt idx="234">-0.030354283996878006</cx:pt>
          <cx:pt idx="235">-0.014531299257521724</cx:pt>
          <cx:pt idx="236">0.06814975720462968</cx:pt>
          <cx:pt idx="237">-0.020088560031318092</cx:pt>
          <cx:pt idx="238">-0.036813973133298372</cx:pt>
          <cx:pt idx="239">-0.0052770570830298347</cx:pt>
          <cx:pt idx="240">-0.028170876926752797</cx:pt>
          <cx:pt idx="241">0.019535818291394058</cx:pt>
          <cx:pt idx="242">-0.0053511833196906444</cx:pt>
          <cx:pt idx="243">-0.0040322635329128609</cx:pt>
          <cx:pt idx="244">-0.046872811579269147</cx:pt>
          <cx:pt idx="245">0.028523672926333621</cx:pt>
          <cx:pt idx="246">0.03636764414089777</cx:pt>
          <cx:pt idx="247">-0.028851380589593134</cx:pt>
          <cx:pt idx="248">-0.0020442936919451427</cx:pt>
          <cx:pt idx="249">-0.030473272095684845</cx:pt>
          <cx:pt idx="250">0.016736792376300436</cx:pt>
          <cx:pt idx="251">0.025265939437431939</cx:pt>
          <cx:pt idx="252">0.063357783875388485</cx:pt>
          <cx:pt idx="253">0</cx:pt>
          <cx:pt idx="254">0.063747068768548409</cx:pt>
          <cx:pt idx="255">0.0035566131192252826</cx:pt>
          <cx:pt idx="256">-0.015504186532879327</cx:pt>
          <cx:pt idx="257">0.027853652490524627</cx:pt>
          <cx:pt idx="258">-0.046659180913127596</cx:pt>
          <cx:pt idx="259">0.043146296734165812</cx:pt>
          <cx:pt idx="260">0.03628385349307317</cx:pt>
          <cx:pt idx="261">-0.058223660308624137</cx:pt>
          <cx:pt idx="262">-0.026733062140062991</cx:pt>
          <cx:pt idx="263">0.0024600257982778651</cx:pt>
          <cx:pt idx="264">0.051477552636464807</cx:pt>
          <cx:pt idx="265">-0.021823337350191707</cx:pt>
          <cx:pt idx="266">-0.010188880496358355</cx:pt>
          <cx:pt idx="267">0.0089955629529909764</cx:pt>
          <cx:pt idx="268">-0.02661984164796749</cx:pt>
          <cx:pt idx="269">-0.039392401724059223</cx:pt>
          <cx:pt idx="270">-0.022574322078712683</cx:pt>
          <cx:pt idx="271">-0.08932681125046571</cx:pt>
          <cx:pt idx="272">-0.076305050922591544</cx:pt>
          <cx:pt idx="273">-0.0061776258029273556</cx:pt>
          <cx:pt idx="274">0.036505954805206908</cx:pt>
          <cx:pt idx="275">-0.029558802236559156</cx:pt>
          <cx:pt idx="276">0.0076628727834591182</cx:pt>
          <cx:pt idx="277">0.11523526358393976</cx:pt>
          <cx:pt idx="278">0.068357749190333994</cx:pt>
          <cx:pt idx="279">-0.064962160247945544</cx:pt>
          <cx:pt idx="280">0.020134908434364718</cx:pt>
          <cx:pt idx="281">-0.013378125937962615</cx:pt>
          <cx:pt idx="282">-0.034249923060306831</cx:pt>
          <cx:pt idx="283">-0.0034904049571173879</cx:pt>
          <cx:pt idx="284">0.034367643522080549</cx:pt>
          <cx:pt idx="285">-0.041385216137444392</cx:pt>
          <cx:pt idx="286">-0.010619568880156471</cx:pt>
          <cx:pt idx="287">-0.057116547427046083</cx:pt>
          <cx:pt idx="288">0.00075329569116666661</cx:pt>
          <cx:pt idx="289">-0.019772507265033212</cx:pt>
          <cx:pt idx="290">0.025778531388452208</cx:pt>
          <cx:pt idx="291">0.067994369107980734</cx:pt>
          <cx:pt idx="292">0.054435206597780894</cx:pt>
          <cx:pt idx="293">0.026145280088160749</cx:pt>
          <cx:pt idx="294">-0.01429524015619954</cx:pt>
          <cx:pt idx="295">0.025841231167542222</cx:pt>
          <cx:pt idx="296">0.050974366000441584</cx:pt>
          <cx:pt idx="297">-0.0097442915092575966</cx:pt>
          <cx:pt idx="298">-0.0049079852955267178</cx:pt>
          <cx:pt idx="299">0.017677997668969603</cx:pt>
          <cx:pt idx="300">-0.012158204472614731</cx:pt>
          <cx:pt idx="301">-0.048239856903367961</cx:pt>
          <cx:pt idx="302">-0.044626827449206985</cx:pt>
          <cx:pt idx="303">0</cx:pt>
          <cx:pt idx="304">0</cx:pt>
          <cx:pt idx="305">0</cx:pt>
          <cx:pt idx="306">0.026547366700933939</cx:pt>
          <cx:pt idx="307">-0.024580797762883577</cx:pt>
          <cx:pt idx="308">-0.12320043374730005</cx:pt>
          <cx:pt idx="309">0.10469362665692827</cx:pt>
          <cx:pt idx="310">0.013912115718388574</cx:pt>
          <cx:pt idx="311">-0.011912781457375843</cx:pt>
          <cx:pt idx="312">-0.0093646169922698697</cx:pt>
          <cx:pt idx="313">-0.030708656620254349</cx:pt>
          <cx:pt idx="314">0.019897740552609289</cx:pt>
          <cx:pt idx="315">0.0047441634152840528</cx:pt>
          <cx:pt idx="316">0.0074099362503119437</cx:pt>
          <cx:pt idx="317">0.01729916725926639</cx:pt>
          <cx:pt idx="318">-0.0046281074278544665</cx:pt>
          <cx:pt idx="319">0.055426556423685991</cx:pt>
          <cx:pt idx="320">-0.022187914943840426</cx:pt>
          <cx:pt idx="321">0.011472401105563801</cx:pt>
          <cx:pt idx="322">0.013845406862679877</cx:pt>
          <cx:pt idx="323">-0.010681848371765668</cx:pt>
          <cx:pt idx="324">-0.021066849958515377</cx:pt>
          <cx:pt idx="325">0.34792711563211265</cx:pt>
          <cx:pt idx="326">0.10990597804170665</cx:pt>
          <cx:pt idx="327">-0.012320484402864373</cx:pt>
          <cx:pt idx="328">-0.037899272589999367</cx:pt>
          <cx:pt idx="329">-0.00042927666796321873</cx:pt>
          <cx:pt idx="330">-0.021263547953558337</cx:pt>
          <cx:pt idx="331">-0.015469921749853288</cx:pt>
          <cx:pt idx="332">-0.0022296553382199491</cx:pt>
          <cx:pt idx="333">0.023385137996320804</cx:pt>
          <cx:pt idx="334">-0.0078809514336120046</cx:pt>
          <cx:pt idx="335">0.010929070488603365</cx:pt>
          <cx:pt idx="336">-0.027326513013036902</cx:pt>
          <cx:pt idx="337">-0.008976720955596651</cx:pt>
          <cx:pt idx="338">-0.007694086401443645</cx:pt>
          <cx:pt idx="339">0.0085953933418214667</cx:pt>
          <cx:pt idx="340">0.0058387769725309902</cx:pt>
          <cx:pt idx="341">-0.03046382425654226</cx:pt>
          <cx:pt idx="342">0.023723740343633448</cx:pt>
          <cx:pt idx="343">0.01521282133425661</cx:pt>
          <cx:pt idx="344">0.016733107292457916</cx:pt>
          <cx:pt idx="345">0.01946007355398427</cx:pt>
          <cx:pt idx="346">-0.015102768212065243</cx:pt>
          <cx:pt idx="347">-0.011808578054781194</cx:pt>
          <cx:pt idx="348">0.012243266213729953</cx:pt>
          <cx:pt idx="349">0.010806243000173854</cx:pt>
          <cx:pt idx="350">0.0017182134991600151</cx:pt>
          <cx:pt idx="351">-0.0043010818726352262</cx:pt>
          <cx:pt idx="352">0.018787913824900748</cx:pt>
          <cx:pt idx="353">0.014696884339286509</cx:pt>
          <cx:pt idx="354">0.030784290126572245</cx:pt>
          <cx:pt idx="355">-0.0097482494252605356</cx:pt>
          <cx:pt idx="356">0.026184778989108537</cx:pt>
          <cx:pt idx="357">-0.024553457285299007</cx:pt>
          <cx:pt idx="358">0.0097324369300864078</cx:pt>
          <cx:pt idx="359">0.01283096993742161</cx:pt>
          <cx:pt idx="360">-0.0059940239251994321</cx:pt>
          <cx:pt idx="361">-0.00040088193868204058</cx:pt>
          <cx:pt idx="362">0.01037105426304441</cx:pt>
          <cx:pt idx="363">0.0023781224077983332</cx:pt>
          <cx:pt idx="364">0.014541423420160182</cx:pt>
          <cx:pt idx="365">0.010479428363735277</cx:pt>
          <cx:pt idx="366">0.028170876944025647</cx:pt>
          <cx:pt idx="367">0.0041206276817389309</cx:pt>
          <cx:pt idx="368">0.034536863814600416</cx:pt>
          <cx:pt idx="369">-0.024864169354278154</cx:pt>
          <cx:pt idx="370">0.021246220423043471</cx:pt>
          <cx:pt idx="371">0.0147511219305132</cx:pt>
          <cx:pt idx="372">0.021202207676165763</cx:pt>
          <cx:pt idx="373">0.014923060183690939</cx:pt>
          <cx:pt idx="374">0.0041251347649846615</cx:pt>
          <cx:pt idx="375">0.0017137964861650978</cx:pt>
          <cx:pt idx="376">-0.013099118705900636</cx:pt>
          <cx:pt idx="377">-0.051622067535444849</cx:pt>
          <cx:pt idx="378">-0.036083512896206482</cx:pt>
          <cx:pt idx="379">-0.00075786284997070297</cx:pt>
          <cx:pt idx="380">-0.0037979536491365984</cx:pt>
          <cx:pt idx="381">0.0003804451187781055</cx:pt>
          <cx:pt idx="382">-0.024645067125836473</cx:pt>
          <cx:pt idx="383">-0.0019512201408340424</cx:pt>
          <cx:pt idx="384">0</cx:pt>
          <cx:pt idx="385">-0.013766195788157631</cx:pt>
          <cx:pt idx="386">-0.017982502550254686</cx:pt>
          <cx:pt idx="387">-0.0080972102275134183</cx:pt>
          <cx:pt idx="388">0.0072904332715491016</cx:pt>
          <cx:pt idx="389">0.0148210203552126</cx:pt>
          <cx:pt idx="390">0.040901514205769818</cx:pt>
          <cx:pt idx="391">0.0041896842972870552</cx:pt>
          <cx:pt idx="392">0.018452792479724867</cx:pt>
          <cx:pt idx="393">0.011131840340965482</cx:pt>
          <cx:pt idx="394">-0.020503980174050085</cx:pt>
          <cx:pt idx="395">0.020503980174050085</cx:pt>
          <cx:pt idx="396">0.011738946249201909</cx:pt>
          <cx:pt idx="397">-0.010264019712675321</cx:pt>
          <cx:pt idx="398">-0.0051717883948936283</cx:pt>
          <cx:pt idx="399">-0.0033389012901827719</cx:pt>
          <cx:pt idx="400">-0.014221796592656322</cx:pt>
          <cx:pt idx="401">-0.0090875293767065379</cx:pt>
          <cx:pt idx="402">-0.021531012459666155</cx:pt>
          <cx:pt idx="403">-0.012908452262897718</cx:pt>
          <cx:pt idx="404">0</cx:pt>
          <cx:pt idx="405">0.0043213581416603475</cx:pt>
          <cx:pt idx="406">-0.00039208002616142323</cx:pt>
          <cx:pt idx="407">0.0078125397318706824</cx:pt>
          <cx:pt idx="408">0.0034958280179284706</cx:pt>
          <cx:pt idx="409">0.10341989794030626</cx:pt>
          <cx:pt idx="410">0.015611765471443828</cx:pt>
          <cx:pt idx="411">0.0051502259633968706</cx:pt>
          <cx:pt idx="412">0.077087872244348432</cx:pt>
          <cx:pt idx="413">0.082429983199717505</cx:pt>
          <cx:pt idx="414">-0.0099824146463181052</cx:pt>
          <cx:pt idx="415">0.031328252328004069</cx:pt>
          <cx:pt idx="416">0.0047581374464167325</cx:pt>
          <cx:pt idx="417">0.043653425272235147</cx:pt>
          <cx:pt idx="418">-0.032012582793351285</cx:pt>
          <cx:pt idx="419">-0.027268652162204532</cx:pt>
          <cx:pt idx="420">0.020363414429155124</cx:pt>
          <cx:pt idx="421">-0.0031545767485154919</cx:pt>
          <cx:pt idx="422">-0.020750944105039082</cx:pt>
          <cx:pt idx="423">-0.034457879923687873</cx:pt>
          <cx:pt idx="424">-0.05278812869536198</cx:pt>
          <cx:pt idx="425">-0.014536685690892615</cx:pt>
          <cx:pt idx="426">0.008888947417246218</cx:pt>
          <cx:pt idx="427">-0.033108457652473611</cx:pt>
          <cx:pt idx="428">0.024219510235227393</cx:pt>
          <cx:pt idx="429">0.012775191488723081</cx:pt>
          <cx:pt idx="430">-0.031521234309778379</cx:pt>
          <cx:pt idx="431">0.043438655411426996</cx:pt>
          <cx:pt idx="432">-0.0069930354909706338</cx:pt>
          <cx:pt idx="433">0.0076896569054185626</cx:pt>
          <cx:pt idx="434">0.0041695682367248743</cx:pt>
          <cx:pt idx="435">0.062499342176403072</cx:pt>
          <cx:pt idx="436">0.019355442952956103</cx:pt>
          <cx:pt idx="437">-0.017728103293580766</cx:pt>
          <cx:pt idx="438">0.001624695727002301</cx:pt>
          <cx:pt idx="439">0.040718093018784707</cx:pt>
          <cx:pt idx="440">0.0099256397999698542</cx:pt>
          <cx:pt idx="441">-0.0055710450494554919</cx:pt>
          <cx:pt idx="442">0.020277192439150937</cx:pt>
          <cx:pt idx="443">0.033495954428182539</cx:pt>
          <cx:pt idx="444">0.011696039763191113</cx:pt>
          <cx:pt idx="445">0.0029027596579616066</cx:pt>
          <cx:pt idx="446">0.032509278565294508</cx:pt>
          <cx:pt idx="447">0.011438261128349225</cx:pt>
          <cx:pt idx="448">0.014594779231761557</cx:pt>
          <cx:pt idx="449">-0.054492559268485063</cx:pt>
          <cx:pt idx="450">-0.036453183711580017</cx:pt>
          <cx:pt idx="451">-0.016299787373532659</cx:pt>
          <cx:pt idx="452">0.04870321142819245</cx:pt>
          <cx:pt idx="453">0.029980832211935482</cx:pt>
          <cx:pt idx="454">0.0097971392449833772</cx:pt>
          <cx:pt idx="455">-0.026818826814413832</cx:pt>
          <cx:pt idx="456">-0.0043010818993907129</cx:pt>
          <cx:pt idx="457">0.024972920931380038</cx:pt>
          <cx:pt idx="458">0.017227433558996363</cx:pt>
          <cx:pt idx="459">0.042869483759704341</cx:pt>
          <cx:pt idx="460">-0.058696552995190832</cx:pt>
          <cx:pt idx="461">0.0078060056254654064</cx:pt>
          <cx:pt idx="462">0.02034154799806176</cx:pt>
          <cx:pt idx="463">-0.011494379425735168</cx:pt>
          <cx:pt idx="464">-0.02452059325497391</cx:pt>
          <cx:pt idx="465">-0.016783212886261722</cx:pt>
          <cx:pt idx="466">-0.014155949230132414</cx:pt>
          <cx:pt idx="467">0.027265284874016693</cx:pt>
          <cx:pt idx="468">0.031492082718908243</cx:pt>
          <cx:pt idx="469">0.031062591941181328</cx:pt>
          <cx:pt idx="470">-0.0018634372489190199</cx:pt>
          <cx:pt idx="471">0.0098104989414511401</cx:pt>
          <cx:pt idx="472">-0.045891993256655272</cx:pt>
          <cx:pt idx="473">0.0044101504775526656</cx:pt>
          <cx:pt idx="474">0.0038429912791677623</cx:pt>
          <cx:pt idx="475">0.040273899137939662</cx:pt>
          <cx:pt idx="476">-0.014579449763157282</cx:pt>
          <cx:pt idx="477">-0.027339637571470732</cx:pt>
          <cx:pt idx="478">-0.0060556199364905083</cx:pt>
          <cx:pt idx="479">0.02130646018895721</cx:pt>
          <cx:pt idx="480">0.035836615169040797</cx:pt>
          <cx:pt idx="481">0.056767203037541236</cx:pt>
          <cx:pt idx="482">-0.051825067864585961</cx:pt>
          <cx:pt idx="483">-0.0085994015274120095</cx:pt>
          <cx:pt idx="484">0.018410995858995971</cx:pt>
          <cx:pt idx="485">0.019842930375340462</cx:pt>
          <cx:pt idx="486">-0.040874472807375994</cx:pt>
          <cx:pt idx="487">-0.079430632281717539</cx:pt>
          <cx:pt idx="488">-0.01805982867051803</cx:pt>
          <cx:pt idx="489">-0.0020269298962189986</cx:pt>
          <cx:pt idx="490">-0.015481541864821757</cx:pt>
          <cx:pt idx="491">-0.022024699805989645</cx:pt>
          <cx:pt idx="492">0.011370559370511568</cx:pt>
          <cx:pt idx="493">-0.024395126346916651</cx:pt>
          <cx:pt idx="494">0.017827938565465384</cx:pt>
          <cx:pt idx="495">-0.019353491874302353</cx:pt>
          <cx:pt idx="496">-0.0045906737085990024</cx:pt>
          <cx:pt idx="497">-0.028311114669832271</cx:pt>
          <cx:pt idx="498">0.022157249095454024</cx:pt>
          <cx:pt idx="499">0.0030816665374082675</cx:pt>
          <cx:pt idx="500">-0.01238405919972152</cx:pt>
          <cx:pt idx="501">-0.026516705142639818</cx:pt>
          <cx:pt idx="502">-0.022974639375726191</cx:pt>
          <cx:pt idx="503">-0.0072273639171145376</cx:pt>
          <cx:pt idx="504">-0.017628928189131088</cx:pt>
          <cx:pt idx="505">-0.019312814388204202</cx:pt>
          <cx:pt idx="506">-0.01204626509852913</cx:pt>
          <cx:pt idx="507">0.0041465159618487846</cx:pt>
          <cx:pt idx="508">-0.019499225051434088</cx:pt>
          <cx:pt idx="509">-0.010959982433274451</cx:pt>
          <cx:pt idx="510">0.066026038479451099</cx:pt>
          <cx:pt idx="511">-0.034188471024621414</cx:pt>
          <cx:pt idx="512">0.063375655188324664</cx:pt>
          <cx:pt idx="513">-0.00485988320851094</cx:pt>
          <cx:pt idx="514">0.011624283297053228</cx:pt>
          <cx:pt idx="515">-0.021087561620096285</cx:pt>
          <cx:pt idx="516">0.056721159788382103</cx:pt>
          <cx:pt idx="517">-0.0012399257633206595</cx:pt>
          <cx:pt idx="518">-0.0077845636770006443</cx:pt>
          <cx:pt idx="519">-0.023403977779016039</cx:pt>
          <cx:pt idx="520">0.04840913920768708</cx:pt>
          <cx:pt idx="521">0.032986498996306679</cx:pt>
          <cx:pt idx="522">0</cx:pt>
          <cx:pt idx="523">-0.03910272601374265</cx:pt>
          <cx:pt idx="524">-0.0030721990369699803</cx:pt>
          <cx:pt idx="525">-0.1139442593492177</cx:pt>
          <cx:pt idx="526">0.015398080111121537</cx:pt>
          <cx:pt idx="527">-0.019198395619451691</cx:pt>
          <cx:pt idx="528">-0.0013855215240354823</cx:pt>
          <cx:pt idx="529">-0.066273126949779382</cx:pt>
          <cx:pt idx="530">0.00037030180019526071</cx:pt>
          <cx:pt idx="531">-0.0040808811967312231</cx:pt>
          <cx:pt idx="532">-0.0055918132657777342</cx:pt>
          <cx:pt idx="533">0</cx:pt>
          <cx:pt idx="534">0.038501547354576005</cx:pt>
          <cx:pt idx="535">0.028020985637629003</cx:pt>
          <cx:pt idx="536">-0.031263647459333299</cx:pt>
          <cx:pt idx="537">0.028110728399717733</cx:pt>
          <cx:pt idx="538">-0.01413451093490492</cx:pt>
          <cx:pt idx="539">-0.027053047471709668</cx:pt>
          <cx:pt idx="540">-0.041431564792102193</cx:pt>
          <cx:pt idx="541">0.00076190479876192541</cx:pt>
          <cx:pt idx="542">-0.023113509687159528</cx:pt>
          <cx:pt idx="543">-0.030065555716828563</cx:pt>
          <cx:pt idx="544">0.00560674276123585</cx:pt>
          <cx:pt idx="545">-0.054155972102372996</cx:pt>
          <cx:pt idx="546">-0.041313964871394493</cx:pt>
          <cx:pt idx="547">-0.013713995069867035</cx:pt>
          <cx:pt idx="548">0.0022246950221109785</cx:pt>
          <cx:pt idx="549">0</cx:pt>
          <cx:pt idx="550">0.043485111939739252</cx:pt>
          <cx:pt idx="551">0.021053409197832273</cx:pt>
          <cx:pt idx="552">0.0041580101486635712</cx:pt>
          <cx:pt idx="553">0.0037274841253265301</cx:pt>
          <cx:pt idx="554">-0.037485964050281151</cx:pt>
          <cx:pt idx="555">-0.037608279917158871</cx:pt>
          <cx:pt idx="556">-0.020257276087825904</cx:pt>
          <cx:pt idx="557">-0.039893972938704447</cx:pt>
          <cx:pt idx="558">0.0061335412858363192</cx:pt>
          <cx:pt idx="559">-0.0089771450977043088</cx:pt>
          <cx:pt idx="560">-0.034278036133775558</cx:pt>
          <cx:pt idx="561">-0.0054173981297735985</cx:pt>
          <cx:pt idx="562">-0.017435061822101527</cx:pt>
          <cx:pt idx="563">0.0060120421566276505</cx:pt>
          <cx:pt idx="564">-0.01560565272244574</cx:pt>
          <cx:pt idx="565">0.0075815374523977574</cx:pt>
          <cx:pt idx="566">0.0070246149369643796</cx:pt>
          <cx:pt idx="567">-0.0050125418235440478</cx:pt>
          <cx:pt idx="568">0.0020080328032454631</cx:pt>
          <cx:pt idx="569">0.032563311261843086</cx:pt>
          <cx:pt idx="570">0.069381145613359063</cx:pt>
          <cx:pt idx="571">0.032088314551500741</cx:pt>
          <cx:pt idx="572">0.0069930354909706338</cx:pt>
          <cx:pt idx="573">-0.038175962927658791</cx:pt>
          <cx:pt idx="574">0.0045146803545268455</cx:pt>
          <cx:pt idx="575">0.026668247082161312</cx:pt>
          <cx:pt idx="576">0</cx:pt>
          <cx:pt idx="577">0.0021905813798186458</cx:pt>
          <cx:pt idx="578">0.0065430985889358695</cx:pt>
          <cx:pt idx="579">-0.011808578064697706</cx:pt>
          <cx:pt idx="580">-0.018202500351341744</cx:pt>
          <cx:pt idx="581">-0.022197966951257975</cx:pt>
          <cx:pt idx="582">0.0050262842852317746</cx:pt>
          <cx:pt idx="583">-0.043789017123661012</cx:pt>
          <cx:pt idx="584">-0.055311381159697692</cx:pt>
          <cx:pt idx="585">-0.017771475578778784</cx:pt>
          <cx:pt idx="586">0.019280150745500269</cx:pt>
          <cx:pt idx="587">0.039413968540876532</cx:pt>
          <cx:pt idx="588">0.011527505171067709</cx:pt>
          <cx:pt idx="589">-0.025146392705871268</cx:pt>
          <cx:pt idx="590">-0.020782539182528925</cx:pt>
          <cx:pt idx="591">0</cx:pt>
          <cx:pt idx="592">0</cx:pt>
          <cx:pt idx="593">0</cx:pt>
          <cx:pt idx="594">0.0024968801985871814</cx:pt>
          <cx:pt idx="595">-0.0050000104167056136</cx:pt>
          <cx:pt idx="596">0.0025031302181184323</cx:pt>
          <cx:pt idx="597">0.04879016416943216</cx:pt>
          <cx:pt idx="598">-0.028987536873252395</cx:pt>
          <cx:pt idx="599">-0.010347468525424564</cx:pt>
          <cx:pt idx="600">0.0078934795638581079</cx:pt>
          <cx:pt idx="601">-0.039594247281932837</cx:pt>
          <cx:pt idx="602">-0.003585151087202032</cx:pt>
          <cx:pt idx="603">0.074144620313072451</cx:pt>
          <cx:pt idx="604">-0.026552368497037904</cx:pt>
          <cx:pt idx="605">-0.048105467121114742</cx:pt>
          <cx:pt idx="606">-0.014478019180653057</cx:pt>
          <cx:pt idx="607">-0.022650428435318393</cx:pt>
          <cx:pt idx="608">-0.014489118514138699</cx:pt>
          <cx:pt idx="609">0.014489118514138699</cx:pt>
          <cx:pt idx="610">0.051399841721304185</cx:pt>
          <cx:pt idx="611">-0.060498111600566062</cx:pt>
          <cx:pt idx="612">-0.030015895940265658</cx:pt>
          <cx:pt idx="613">-0.054652187651390793</cx:pt>
          <cx:pt idx="614">-0.03816801991611829</cx:pt>
          <cx:pt idx="615">0.098345083499478569</cx:pt>
          <cx:pt idx="616">0.094558582625012821</cx:pt>
          <cx:pt idx="617">0.074823791797744565</cx:pt>
          <cx:pt idx="618">0</cx:pt>
          <cx:pt idx="619">0.049896971144623326</cx:pt>
          <cx:pt idx="620">-0.065364821131466577</cx:pt>
          <cx:pt idx="621">0.038457368211542331</cx:pt>
          <cx:pt idx="622">0.015783867701261833</cx:pt>
          <cx:pt idx="623">0.021249139482126367</cx:pt>
          <cx:pt idx="624">0.086792342928957655</cx:pt>
          <cx:pt idx="625">-0.022746715911280635</cx:pt>
          <cx:pt idx="626">0.063665091328916734</cx:pt>
          <cx:pt idx="627">-0.0034755779338597748</cx:pt>
          <cx:pt idx="628">0.0050164102880150274</cx:pt>
          <cx:pt idx="629">0.019440292041525087</cx:pt>
          <cx:pt idx="630">0.046468536908465197</cx:pt>
          <cx:pt idx="631">-0.027398974188114433</cx:pt>
          <cx:pt idx="632">0.029918320490967876</cx:pt>
          <cx:pt idx="633">-0.0025193463028534424</cx:pt>
          <cx:pt idx="634">0.026668247082161312</cx:pt>
          <cx:pt idx="635">-0.016272025108215349</cx:pt>
          <cx:pt idx="636">-0.024184539113801584</cx:pt>
          <cx:pt idx="637">-0.015464225697581657</cx:pt>
          <cx:pt idx="638">0.043208754331236943</cx:pt>
          <cx:pt idx="639">-0.063449325377202381</cx:pt>
          <cx:pt idx="640">-0.070996283370723834</cx:pt>
          <cx:pt idx="641">0.064919546099315717</cx:pt>
          <cx:pt idx="642">-0.011494379425735168</cx:pt>
          <cx:pt idx="643">0.044468517058942947</cx:pt>
          <cx:pt idx="644">0.0062465755200737938</cx:pt>
          <cx:pt idx="645">0.017789541563498101</cx:pt>
          <cx:pt idx="646">-0.010853941577257942</cx:pt>
          <cx:pt idx="647">0.016594897423953814</cx:pt>
          <cx:pt idx="648">-0.072320661579626133</cx:pt>
          <cx:pt idx="649">0.045855459201837867</cx:pt>
          <cx:pt idx="650">0.0073206769108482561</cx:pt>
          <cx:pt idx="651">-0.037529947825127419</cx:pt>
          <cx:pt idx="652">0.020982410842597776</cx:pt>
          <cx:pt idx="653">-0.058402398679717304</cx:pt>
          <cx:pt idx="654">0.0043145781777922387</cx:pt>
          <cx:pt idx="655">-0.032215949685371559</cx:pt>
          <cx:pt idx="656">0.030257085200038336</cx:pt>
          <cx:pt idx="657">-0.027834798993443766</cx:pt>
          <cx:pt idx="658">0.0080321716972640012</cx:pt>
          <cx:pt idx="659">-0.046672408198430659</cx:pt>
          <cx:pt idx="660">-0.020322460625847416</cx:pt>
          <cx:pt idx="661">-0.013781441203009503</cx:pt>
          <cx:pt idx="662">-0.0060896229943740998</cx:pt>
          <cx:pt idx="663">0.015584731016698328</cx:pt>
          <cx:pt idx="664">-0.0099288534205794754</cx:pt>
          <cx:pt idx="665">-0.0082771110759933819</cx:pt>
          <cx:pt idx="666">0.023774623136155082</cx:pt>
          <cx:pt idx="667">0.033189351659821398</cx:pt>
          <cx:pt idx="668">-0.0012404384472493035</cx:pt>
          <cx:pt idx="669">-0.045712571348987652</cx:pt>
          <cx:pt idx="670">-0.016154029513453239</cx:pt>
          <cx:pt idx="671">-0.01240051319845481</cx:pt>
          <cx:pt idx="672">-0.036763840689528315</cx:pt>
          <cx:pt idx="673">-0.034332080994202485</cx:pt>
          <cx:pt idx="674">0.025975486403261083</cx:pt>
          <cx:pt idx="675">-0.0098384490002882963</cx:pt>
          <cx:pt idx="676">-0.040351295523567199</cx:pt>
          <cx:pt idx="677">-0.00049031626380680038</cx:pt>
          <cx:pt idx="678">-0.039004944378108863</cx:pt>
          <cx:pt idx="679">0.012164366924944492</cx:pt>
          <cx:pt idx="680">-0.0075853713892568564</cx:pt>
          <cx:pt idx="681">0.044186885295755651</cx:pt>
          <cx:pt idx="682">0.033901551675681318</cx:pt>
          <cx:pt idx="683">0.042285711496104383</cx:pt>
          <cx:pt idx="684">-0.041347184913840263</cx:pt>
          <cx:pt idx="685">-0.053468067882113779</cx:pt>
          <cx:pt idx="686">0.00049468217679526916</cx:pt>
          <cx:pt idx="687">0.0029629651306573024</cx:pt>
          <cx:pt idx="688">0.0034457331656216894</cx:pt>
          <cx:pt idx="689">-0.019350641005286384</cx:pt>
          <cx:pt idx="690">-0.023315805313616877</cx:pt>
          <cx:pt idx="691">-0.025449309069363046</cx:pt>
          <cx:pt idx="692">-0.0031612249719024099</cx:pt>
          <cx:pt idx="693">-0.055328643911393804</cx:pt>
          <cx:pt idx="694">0.039370858472782988</cx:pt>
          <cx:pt idx="695">-0.020038580063820532</cx:pt>
          <cx:pt idx="696">-0.036205569616225119</cx:pt>
          <cx:pt idx="697">0.058921527450761957</cx:pt>
          <cx:pt idx="698">-0.045959948412187757</cx:pt>
          <cx:pt idx="699">0.0078081824478113404</cx:pt>
          <cx:pt idx="700">-0.024748169689194022</cx:pt>
          <cx:pt idx="701">-0.018971537667132221</cx:pt>
          <cx:pt idx="702">0.0011600929375306102</cx:pt>
          <cx:pt idx="703">-0.020498521548341309</cx:pt>
          <cx:pt idx="704">0.0029542118974315024</cx:pt>
          <cx:pt idx="705">0.04668090373756506</cx:pt>
          <cx:pt idx="706">-0.041972242889427136</cx:pt>
          <cx:pt idx="707">-0.05305644500593143</cx:pt>
          <cx:pt idx="708">-0.043664006509389619</cx:pt>
          <cx:pt idx="709">-0.012365923928734812</cx:pt>
          <cx:pt idx="710">0.011718884113213424</cx:pt>
          <cx:pt idx="711">-0.046365920557925655</cx:pt>
          <cx:pt idx="712">-0.053615345980164708</cx:pt>
          <cx:pt idx="713">0.043393791908626689</cx:pt>
          <cx:pt idx="714">-0.049132688577644856</cx:pt>
          <cx:pt idx="715">0.10766002802493491</cx:pt>
          <cx:pt idx="716">0.038027395589239177</cx:pt>
          <cx:pt idx="717">-0.048417099438375022</cx:pt>
          <cx:pt idx="718">0.042804362533417795</cx:pt>
          <cx:pt idx="719">0.051199481356851706</cx:pt>
          <cx:pt idx="720">-0.075892093947223405</cx:pt>
          <cx:pt idx="721">-0.053319637532782682</cx:pt>
          <cx:pt idx="722">0.031283749133602434</cx:pt>
          <cx:pt idx="723">0.012373977487443621</cx:pt>
          <cx:pt idx="724">0.034979718896026579</cx:pt>
          <cx:pt idx="725">-0.067208749693449921</cx:pt>
          <cx:pt idx="726">-0.015493742071792216</cx:pt>
          <cx:pt idx="727">0.0087868088150742096</cx:pt>
          <cx:pt idx="728">-0.021082045672111693</cx:pt>
          <cx:pt idx="729">0.098740714901114135</cx:pt>
          <cx:pt idx="730">0.024601486730308153</cx:pt>
          <cx:pt idx="731">0.045138303750660747</cx:pt>
          <cx:pt idx="732">0.038729213847124466</cx:pt>
          <cx:pt idx="733">-0.011801204675014887</cx:pt>
          <cx:pt idx="734">-0.048055555597984689</cx:pt>
          <cx:pt idx="735">-0.097744932632738646</cx:pt>
          <cx:pt idx="736">-0.0045886675074311434</cx:pt>
          <cx:pt idx="737">0.024660561821951532</cx:pt>
          <cx:pt idx="738">0.00064082027184930723</cx:pt>
          <cx:pt idx="739">-0.043869554822669077</cx:pt>
          <cx:pt idx="740">-0.03334776514623039</cx:pt>
          <cx:pt idx="741">0.027978624731172186</cx:pt>
          <cx:pt idx="742">-0.040513607800868101</cx:pt>
          <cx:pt idx="743">0.041186328983318532</cx:pt>
          <cx:pt idx="744">0.038263242871690917</cx:pt>
          <cx:pt idx="745">0.11540696800864136</cx:pt>
          <cx:pt idx="746">0.078710972225682685</cx:pt>
          <cx:pt idx="747">-0.06326002106996409</cx:pt>
          <cx:pt idx="748">-0.03525357845189836</cx:pt>
          <cx:pt idx="749">0.047669087818832612</cx:pt>
          <cx:pt idx="750">-0.077522050968513945</cx:pt>
          <cx:pt idx="751">0.045031304748746948</cx:pt>
          <cx:pt idx="752">0.026302259521652882</cx:pt>
          <cx:pt idx="753">-0.017074973752577716</cx:pt>
          <cx:pt idx="754">-0.022055450023187539</cx:pt>
          <cx:pt idx="755">0.0093458624182378713</cx:pt>
          <cx:pt idx="756">-0.015822187674363164</cx:pt>
          <cx:pt idx="757">-0.013678476722334576</cx:pt>
          <cx:pt idx="758">-0.0011983224921090496</cx:pt>
          <cx:pt idx="759">-0.036012435926308761</cx:pt>
          <cx:pt idx="760">-0.0056092387645105823</cx:pt>
          <cx:pt idx="761">-0.061875403718087529</cx:pt>
          <cx:pt idx="762">-0.031062591941181328</cx:pt>
          <cx:pt idx="763">0.061189297344688587</cx:pt>
          <cx:pt idx="764">-0.007122076074412842</cx:pt>
          <cx:pt idx="765">0.007122076074412842</cx:pt>
          <cx:pt idx="766">0</cx:pt>
          <cx:pt idx="767">-0.033456711810694539</cx:pt>
          <cx:pt idx="768">-0.040155105532551527</cx:pt>
          <cx:pt idx="769">-0.0027816429618767735</cx:pt>
          <cx:pt idx="770">-0.0076896569054185626</cx:pt>
          <cx:pt idx="771">0.051293294387550592</cx:pt>
          <cx:pt idx="772">-0.040821994520255256</cx:pt>
          <cx:pt idx="773">0.0089872710002367739</cx:pt>
          <cx:pt idx="774">0.010270545604178061</cx:pt>
          <cx:pt idx="775">-0.012337373759840897</cx:pt>
          <cx:pt idx="776">0.0068728792877621459</cx:pt>
          <cx:pt idx="777">-0.0068728792877621459</cx:pt>
          <cx:pt idx="778">0.029893530278142677</cx:pt>
          <cx:pt idx="779">0.010652564116207408</cx:pt>
          <cx:pt idx="780">-0.025487630520148574</cx:pt>
          <cx:pt idx="781">0.0027137058715962503</cx:pt>
          <cx:pt idx="782">-0.0040733253876359399</cx:pt>
          <cx:pt idx="783">0.055569851154810834</cx:pt>
          <cx:pt idx="784">0.048361071693420854</cx:pt>
          <cx:pt idx="785">-0.012959144642505027</cx:pt>
          <cx:pt idx="786">-0.072103293901343957</cx:pt>
          <cx:pt idx="787">-0.022275642625996905</cx:pt>
          <cx:pt idx="788">0.0054458950114626425</cx:pt>
          <cx:pt idx="789">-0.017117843516968545</cx:pt>
          <cx:pt idx="790">-0.0090184447519403577</cx:pt>
          <cx:pt idx="791">0.013841051411871419</cx:pt>
          <cx:pt idx="792">-0.03141619623337899</cx:pt>
          <cx:pt idx="793">0.020358723515153887</cx:pt>
          <cx:pt idx="794">-0.002086957279198387</cx:pt>
          <cx:pt idx="795">-0.035439569858320752</cx:pt>
          <cx:pt idx="796">0.030552998180018776</cx:pt>
          <cx:pt idx="797">-0.013385194557653524</cx:pt>
          <cx:pt idx="798">0.034846731330168357</cx:pt>
          <cx:pt idx="799">0.022351082836808089</cx:pt>
          <cx:pt idx="800">0.019237740882440679</cx:pt>
          <cx:pt idx="801">0.00065681447353060918</cx:pt>
          <cx:pt idx="802">-0.049808410574479378</cx:pt>
          <cx:pt idx="803">0.014388737452099676</cx:pt>
          <cx:pt idx="804">0.0054274217353649234</cx:pt>
          <cx:pt idx="805">-0.032316321951695759</cx:pt>
          <cx:pt idx="806">0.026208396617426022</cx:pt>
          <cx:pt idx="807">-0.04383310380326666</cx:pt>
          <cx:pt idx="808">0.027360528175921939</cx:pt>
          <cx:pt idx="809">-0.0034662079764862241</cx:pt>
          <cx:pt idx="810">-0.022472855852058604</cx:pt>
          <cx:pt idx="811">-0.018638532390372387</cx:pt>
          <cx:pt idx="812">-0.042119265907292647</cx:pt>
          <cx:pt idx="813">0.037041271680349208</cx:pt>
          <cx:pt idx="814">-0.064587007161484244</cx:pt>
          <cx:pt idx="815">0.018447871363608925</cx:pt>
          <cx:pt idx="816">-0.0068781318161983407</cx:pt>
          <cx:pt idx="817">-0.0030721990369699803</cx:pt>
          <cx:pt idx="818">0.074107972153721668</cx:pt>
          <cx:pt idx="819">-0.0078881728490061143</cx:pt>
          <cx:pt idx="820">-0.04641717200853579</cx:pt>
          <cx:pt idx="821">0.014227121290131706</cx:pt>
          <cx:pt idx="822">-0.065282292090416139</cx:pt>
          <cx:pt idx="823">-0.0087684898199458239</cx:pt>
          <cx:pt idx="824">0.039251506545022075</cx:pt>
          <cx:pt idx="825">-0.021004272770532406</cx:pt>
          <cx:pt idx="826">-0.036833627403910718</cx:pt>
          <cx:pt idx="827">0.0048820275973087135</cx:pt>
          <cx:pt idx="828">-0.082006214177962278</cx:pt>
          <cx:pt idx="829">-0.036791946933576458</cx:pt>
          <cx:pt idx="830">0.020805816087273943</cx:pt>
          <cx:pt idx="831">-0.047671720925674954</cx:pt>
          <cx:pt idx="832">0.10676797542570604</cx:pt>
          <cx:pt idx="833">-0.050183539529455423</cx:pt>
          <cx:pt idx="834">0.002658397666610135</cx:pt>
          <cx:pt idx="835">0.01056347850956918</cx:pt>
          <cx:pt idx="836">-0.0061484603004524629</cx:pt>
          <cx:pt idx="837">0.032079040221455024</cx:pt>
          <cx:pt idx="838">-0.01029168603654762</cx:pt>
          <cx:pt idx="839">-0.004319661144516207</cx:pt>
          <cx:pt idx="840">0.012903404835907573</cx:pt>
          <cx:pt idx="841">0.017789541563498545</cx:pt>
          <cx:pt idx="842">0.019127402264143445</cx:pt>
          <cx:pt idx="843">0.030022538847467306</cx:pt>
          <cx:pt idx="844">-0.016929062100447645</cx:pt>
          <cx:pt idx="845">0.021713760223784018</cx:pt>
          <cx:pt idx="846">0.0023837913552759993</cx:pt>
          <cx:pt idx="847">0.096752141121226209</cx:pt>
          <cx:pt idx="848">0.012173440701096716</cx:pt>
          <cx:pt idx="849">0.0049698362853409783</cx:pt>
          <cx:pt idx="850">-0.036787415401721368</cx:pt>
          <cx:pt idx="851">0.088540943808689043</cx:pt>
          <cx:pt idx="852">-0.025197111045534903</cx:pt>
          <cx:pt idx="853">0.06798086532854386</cx:pt>
          <cx:pt idx="854">0.042881727483265575</cx:pt>
          <cx:pt idx="855">-0.010549275616876574</cx:pt>
          <cx:pt idx="856">-0.032976989433014303</cx:pt>
          <cx:pt idx="857">0.0083467579287179738</cx:pt>
          <cx:pt idx="858">-0.043115757028092005</cx:pt>
          <cx:pt idx="859">0.015894374344466389</cx:pt>
          <cx:pt idx="860">-0.014560151331329596</cx:pt>
          <cx:pt idx="861">-0.047790663836348557</cx:pt>
          <cx:pt idx="862">-0.029090380499609214</cx:pt>
          <cx:pt idx="863">-0.13713759920125135</cx:pt>
          <cx:pt idx="864">0.038871290491254928</cx:pt>
          <cx:pt idx="865">0.0079114336700403243</cx:pt>
          <cx:pt idx="866">0.013307437083176943</cx:pt>
          <cx:pt idx="867">-0.0070230487650251305</cx:pt>
          <cx:pt idx="868">-0.042389392960267891</cx:pt>
          <cx:pt idx="869">0.03689271638036562</cx:pt>
          <cx:pt idx="870">0.07943683064803464</cx:pt>
          <cx:pt idx="871">-0.05225069034387797</cx:pt>
          <cx:pt idx="872">0.038336148743546961</cx:pt>
          <cx:pt idx="873">-0.00073773518653919012</cx:pt>
          <cx:pt idx="874">0</cx:pt>
          <cx:pt idx="875">0.0218986853076375</cx:pt>
          <cx:pt idx="876">-0.0021684142938238615</cx:pt>
          <cx:pt idx="877">-0.015312001676149212</cx:pt>
          <cx:pt idx="878">0.023957588669003105</cx:pt>
          <cx:pt idx="879">0.021994501382281761</cx:pt>
          <cx:pt idx="880">-0.0049243856106779837</cx:pt>
          <cx:pt idx="881">-0.034436688269902316</cx:pt>
          <cx:pt idx="882">0.01377332393217312</cx:pt>
          <cx:pt idx="883">-0.0028839241329046139</cx:pt>
          <cx:pt idx="884">-0.0036166404701885035</cx:pt>
          <cx:pt idx="885">-0.013129291441793089</cx:pt>
          <cx:pt idx="886">-0.091426395198746402</cx:pt>
          <cx:pt idx="887">-0.12221763272424901</cx:pt>
          <cx:pt idx="888">-0.0045558165358610125</cx:pt>
          <cx:pt idx="889">-0.011943182844174061</cx:pt>
          <cx:pt idx="890">-0.029069088529475984</cx:pt>
          <cx:pt idx="891">-0.10525480182507252</cx:pt>
          <cx:pt idx="892">0.089914136647590848</cx:pt>
          <cx:pt idx="893">-0.00096665063109480087</cx:pt>
          <cx:pt idx="894">0.0038610086574593083</cx:pt>
          <cx:pt idx="895">0.022858138076050416</cx:pt>
          <cx:pt idx="896">0.046905149473660757</cx:pt>
          <cx:pt idx="897">-0.012658396871923827</cx:pt>
          <cx:pt idx="898">-0.050383790004709716</cx:pt>
          <cx:pt idx="899">0.0047732787526575393</cx:pt>
          <cx:pt idx="900">0.033711057342311612</cx:pt>
          <cx:pt idx="901">0.0082531417567204279</cx:pt>
          <cx:pt idx="902">-0.10080469912196532</cx:pt>
          <cx:pt idx="903">-0.041242958534049023</cx:pt>
          <cx:pt idx="904">-0.0063358184490862612</cx:pt>
          <cx:pt idx="905">-0.016017427331661782</cx:pt>
          <cx:pt idx="906">-0.031713975489527702</cx:pt>
          <cx:pt idx="907">-0.0078081824478117845</cx:pt>
          <cx:pt idx="908">0.061875403718087529</cx:pt>
          <cx:pt idx="909">0.014629310015958907</cx:pt>
          <cx:pt idx="910">-0.029475818132953524</cx:pt>
          <cx:pt idx="911">-0.020508004221127418</cx:pt>
          <cx:pt idx="912">-0.0076628727455689827</cx:pt>
          <cx:pt idx="913">0.010929070532190277</cx:pt>
          <cx:pt idx="914">0.010810916104215806</cx:pt>
          <cx:pt idx="915">0.0010746911297654371</cx:pt>
          <cx:pt idx="916">0.042067191014257599</cx:pt>
          <cx:pt idx="917">0.008205174239185542</cx:pt>
          <cx:pt idx="918">0.0020408170348527044</cx:pt>
          <cx:pt idx="919">-0.0051098731522705165</cx:pt>
          <cx:pt idx="920">-0.019659194960138127</cx:pt>
          <cx:pt idx="921">-0.049260494192996163</cx:pt>
          <cx:pt idx="922">0.012002326296635779</cx:pt>
          <cx:pt idx="923">0.0086393625907077443</cx:pt>
          <cx:pt idx="924">0.010695289116747997</cx:pt>
          <cx:pt idx="925">-0.015005640617870242</cx:pt>
          <cx:pt idx="926">0.015005640617870242</cx:pt>
          <cx:pt idx="927">0.11825573715419502</cx:pt>
          <cx:pt idx="928">0.070252317497258243</cx:pt>
          <cx:pt idx="929">-0.024076062608273663</cx:pt>
          <cx:pt idx="930">0.044137790825711232</cx:pt>
          <cx:pt idx="931">0.052975815977764018</cx:pt>
          <cx:pt idx="932">-0.0049261183360558292</cx:pt>
          <cx:pt idx="933">0.042696779222522352</cx:pt>
          <cx:pt idx="934">0.024923408452456997</cx:pt>
          <cx:pt idx="935">0.037740327982846988</cx:pt>
          <cx:pt idx="936">-0.0074349784875180625</cx:pt>
          <cx:pt idx="937">0.03663413317978037</cx:pt>
          <cx:pt idx="938">0.0142859572474765</cx:pt>
          <cx:pt idx="939">-0.032435275753153636</cx:pt>
          <cx:pt idx="940">-0.018484814674103234</cx:pt>
          <cx:pt idx="941">-0.038027395589239177</cx:pt>
          <cx:pt idx="942">-0.031498667059370877</cx:pt>
          <cx:pt idx="943">0.011137744410455674</cx:pt>
          <cx:pt idx="944">0.018032632889323885</cx:pt>
          <cx:pt idx="945">0.010050335853501569</cx:pt>
          <cx:pt idx="946">0.037740327982846988</cx:pt>
          <cx:pt idx="947">-0.022472855852058604</cx:pt>
          <cx:pt idx="948">0.018762276455523086</cx:pt>
          <cx:pt idx="949">0.011090686694158247</cx:pt>
          <cx:pt idx="950">0.013148472843505843</cx:pt>
          <cx:pt idx="951">-0.050606035378406578</cx:pt>
          <cx:pt idx="952">0.030077455237278006</cx:pt>
          <cx:pt idx="953">0</cx:pt>
          <cx:pt idx="954">0.020528580141128572</cx:pt>
          <cx:pt idx="955">0.015124523091877506</cx:pt>
          <cx:pt idx="956">0.082952639174840748</cx:pt>
          <cx:pt idx="957">0.039347223369150086</cx:pt>
          <cx:pt idx="958">0.010695289116747997</cx:pt>
          <cx:pt idx="959">0.0043709092378962922</cx:pt>
          <cx:pt idx="960">0.021572485254127916</cx:pt>
          <cx:pt idx="961">-0.014742281737203378</cx:pt>
          <cx:pt idx="962">-0.0049627893421293479</cx:pt>
          <cx:pt idx="963">0.0037243990909825442</cx:pt>
          <cx:pt idx="964">0.0086366977325917915</cx:pt>
          <cx:pt idx="965">0.0018410560585278013</cx:pt>
          <cx:pt idx="966">0.039079213730834894</cx:pt>
          <cx:pt idx="967">-0.025680718530824098</cx:pt>
          <cx:pt idx="968">-0.01094901448967045</cx:pt>
          <cx:pt idx="969">-0.0030627895305457287</cx:pt>
          <cx:pt idx="970">0.01219527309381796</cx:pt>
          <cx:pt idx="971">0.022176515651342044</cx:pt>
          <cx:pt idx="972">-0.0059453207227595506</cx:pt>
          <cx:pt idx="973">0.0094956203099267888</cx:pt>
          <cx:pt idx="974">-0.037308779512121859</cx:pt>
          <cx:pt idx="975">0.011581964273612577</cx:pt>
          <cx:pt idx="976">-0.023299643828052385</cx:pt>
          <cx:pt idx="977">-0.0043518875024575188</cx:pt>
          <cx:pt idx="978">-0.0081326691597878309</cx:pt>
          <cx:pt idx="979">0.036995587676595054</cx:pt>
          <cx:pt idx="980">0</cx:pt>
          <cx:pt idx="981">-0.0072904332626793078</cx:pt>
          <cx:pt idx="982">0.0060790460763819887</cx:pt>
          <cx:pt idx="983">-0.0030349036951538011</cx:pt>
          <cx:pt idx="984">-0.027736754971599886</cx:pt>
          <cx:pt idx="985">-0.00062519539391825418</cx:pt>
          <cx:pt idx="986">0.00062519539391825418</cx:pt>
          <cx:pt idx="987">0.006230549750636083</cx:pt>
          <cx:pt idx="988">-0.028348355004255144</cx:pt>
        </cx:lvl>
      </cx:numDim>
    </cx:data>
    <cx:data id="10">
      <cx:numDim type="val">
        <cx:f>Retornos!$L$2:$L$1044</cx:f>
        <cx:lvl ptCount="1043" formatCode="0.000000">
          <cx:pt idx="1">-0.019881370551191546</cx:pt>
          <cx:pt idx="2">-0.0060423144469812229</cx:pt>
          <cx:pt idx="3">0.023953241007145021</cx:pt>
          <cx:pt idx="4">-0.019920977491986624</cx:pt>
          <cx:pt idx="5">-0.008080852048781173</cx:pt>
          <cx:pt idx="6">-0.026723070128663373</cx:pt>
          <cx:pt idx="7">0.016529301940507279</cx:pt>
          <cx:pt idx="8">0.01424235672177887</cx:pt>
          <cx:pt idx="9">0.0040322635151583963</cx:pt>
          <cx:pt idx="10">-0.008080852048781173</cx:pt>
          <cx:pt idx="11">-0.016360283094636774</cx:pt>
          <cx:pt idx="12">0.0061665149064806801</cx:pt>
          <cx:pt idx="13">-0.0061665149064806801</cx:pt>
          <cx:pt idx="14">-0.039963256823243531</cx:pt>
          <cx:pt idx="15">0.012793351462483393</cx:pt>
          <cx:pt idx="16">0.006335818439706653</cx:pt>
          <cx:pt idx="17">-0.021277398444538687</cx:pt>
          <cx:pt idx="18">0.0085653628750550492</cx:pt>
          <cx:pt idx="19">-0.010718216218444487</cx:pt>
          <cx:pt idx="20">0.0043010818857380784</cx:pt>
          <cx:pt idx="21">0.035831019530565111</cx:pt>
          <cx:pt idx="22">0.0041322372926784201</cx:pt>
          <cx:pt idx="23">-0.016632400059411134</cx:pt>
          <cx:pt idx="24">-0.016913722431125988</cx:pt>
          <cx:pt idx="25">-0.012875714362512669</cx:pt>
          <cx:pt idx="26">-0.019629856059843576</cx:pt>
          <cx:pt idx="27">0</cx:pt>
          <cx:pt idx="28">0.0022002209137623741</cx:pt>
          <cx:pt idx="29">-0.0022002209137623741</cx:pt>
          <cx:pt idx="30">0.0087719860893675783</cx:pt>
          <cx:pt idx="31">-0.0065717651756052042</cx:pt>
          <cx:pt idx="32">-0.01104983618510369</cx:pt>
          <cx:pt idx="33">0.01104983618510369</cx:pt>
          <cx:pt idx="34">0.010929070530741214</cx:pt>
          <cx:pt idx="35">-0.002176279426713279</cx:pt>
          <cx:pt idx="36">-0.0065574005364505972</cx:pt>
          <cx:pt idx="37">0.0043763746080278665</cx:pt>
          <cx:pt idx="38">0.021599111800348902</cx:pt>
          <cx:pt idx="39">-0.0064308903424152852</cx:pt>
          <cx:pt idx="40">0.012820688431692817</cx:pt>
          <cx:pt idx="41">0.01265839687448822</cx:pt>
          <cx:pt idx="42">0.010427623160851773</cx:pt>
          <cx:pt idx="43">-0.0020768439487635071</cx:pt>
          <cx:pt idx="44">-0.025264501643214254</cx:pt>
          <cx:pt idx="45">-0.006417134332706409</cx:pt>
          <cx:pt idx="46">0.019129169902190046</cx:pt>
          <cx:pt idx="47">0.020834086921053485</cx:pt>
          <cx:pt idx="48">0.0041152321320521157</cx:pt>
          <cx:pt idx="49">0.0061412680336481174</cx:pt>
          <cx:pt idx="50">0.010152371462559318</cx:pt>
          <cx:pt idx="51">0.0060423144469812229</cx:pt>
          <cx:pt idx="52">-0.014155949236458243</cx:pt>
          <cx:pt idx="53">0.026132140285590522</cx:pt>
          <cx:pt idx="54">0.011834457649362751</cx:pt>
          <cx:pt idx="55">0</cx:pt>
          <cx:pt idx="56">0.0078125397317800882</cx:pt>
          <cx:pt idx="57">0.0019436352122375045</cx:pt>
          <cx:pt idx="58">-0.0058422756155251943</cx:pt>
          <cx:pt idx="59">0.034552381494067586</cx:pt>
          <cx:pt idx="60">-0.026770241057063826</cx:pt>
          <cx:pt idx="61">0.056512210255591722</cx:pt>
          <cx:pt idx="62">0.034206755411367196</cx:pt>
          <cx:pt idx="63">0.0070547029753302848</cx:pt>
          <cx:pt idx="64">0.0017559267055688998</cx:pt>
          <cx:pt idx="65">-0.0035149421140641124</cx:pt>
          <cx:pt idx="66">-0.012400513203975727</cx:pt>
          <cx:pt idx="67">0</cx:pt>
          <cx:pt idx="68">-0.0017841217788272523</cx:pt>
          <cx:pt idx="69">0.014184634982802979</cx:pt>
          <cx:pt idx="70">0.0070175726541656935</cx:pt>
          <cx:pt idx="71">0.010434877294720035</cx:pt>
          <cx:pt idx="72">0.012037978564801044</cx:pt>
          <cx:pt idx="73">0</cx:pt>
          <cx:pt idx="74">0.0034129726026577156</cx:pt>
          <cx:pt idx="75">0.0017021280565299168</cx:pt>
          <cx:pt idx="76">-0.00340715831081706</cx:pt>
          <cx:pt idx="77">0</cx:pt>
          <cx:pt idx="78">0.013559529776919099</cx:pt>
          <cx:pt idx="79">0.0067114346006234005</cx:pt>
          <cx:pt idx="80">0.019868203203921242</cx:pt>
          <cx:pt idx="81">0.0032733253511434413</cx:pt>
          <cx:pt idx="82">0</cx:pt>
          <cx:pt idx="83">0.0048899852869395133</cx:pt>
          <cx:pt idx="84">0.022508988903853666</cx:pt>
          <cx:pt idx="85">0.0047581374393470544</cx:pt>
          <cx:pt idx="86">0.017255330091607846</cx:pt>
          <cx:pt idx="87">0.016962627220396653</cx:pt>
          <cx:pt idx="88">0</cx:pt>
          <cx:pt idx="89">0.024170360927582291</cx:pt>
          <cx:pt idx="90">-0.0074906717281364443</cx:pt>
          <cx:pt idx="91">-0.010582109335227186</cx:pt>
          <cx:pt idx="92">0</cx:pt>
          <cx:pt idx="93">0</cx:pt>
          <cx:pt idx="94">-0.015314234971003371</cx:pt>
          <cx:pt idx="95">0.0030816665432165102</cx:pt>
          <cx:pt idx="96">0.015267472128667636</cx:pt>
          <cx:pt idx="97">0</cx:pt>
          <cx:pt idx="98">0.03278982282447318</cx:pt>
          <cx:pt idx="99">0.036001008048183403</cx:pt>
          <cx:pt idx="100">0.014045174701172947</cx:pt>
          <cx:pt idx="101">-0.0041928782538154241</cx:pt>
          <cx:pt idx="102">-0.0056179923005938992</cx:pt>
          <cx:pt idx="103">0.0070175726576509057</cx:pt>
          <cx:pt idx="104">-0.0070175726576509057</cx:pt>
          <cx:pt idx="105">-0.0070671672220823378</cx:pt>
          <cx:pt idx="106">0</cx:pt>
          <cx:pt idx="107">-0.0014194466568948627</cx:pt>
          <cx:pt idx="108">0</cx:pt>
          <cx:pt idx="109">-0.01286651060306454</cx:pt>
          <cx:pt idx="110">0.0043072572057076819</cx:pt>
          <cx:pt idx="111">0.0028612322719696603</cx:pt>
          <cx:pt idx="112">-0.0071684894776773422</cx:pt>
          <cx:pt idx="113">-0.0014398850461454504</cx:pt>
          <cx:pt idx="114">0</cx:pt>
          <cx:pt idx="115">0.0028776998184898428</cx:pt>
          <cx:pt idx="116">0.014265577156929554</cx:pt>
          <cx:pt idx="117">-0.018585238295032225</cx:pt>
          <cx:pt idx="118">0.0071891035714659601</cx:pt>
          <cx:pt idx="119">-0.026126304597459793</cx:pt>
          <cx:pt idx="120">-0.010347468515019775</cx:pt>
          <cx:pt idx="121">-0.03323568743749683</cx:pt>
          <cx:pt idx="122">0.0061255934227233411</cx:pt>
          <cx:pt idx="123">-0.012288941142009069</cx:pt>
          <cx:pt idx="124">0.0061633477192857278</cx:pt>
          <cx:pt idx="125">-0.0030769255102698345</cx:pt>
          <cx:pt idx="126">0.0046118452157299927</cx:pt>
          <cx:pt idx="127">-0.010794245120062662</cx:pt>
          <cx:pt idx="128">0.015384918837325845</cx:pt>
          <cx:pt idx="129">-0.015384918837325845</cx:pt>
          <cx:pt idx="130">0</cx:pt>
          <cx:pt idx="131">0.022989518221492755</cx:pt>
          <cx:pt idx="132">0.022472855848995055</cx:pt>
          <cx:pt idx="133">0.013245226745290939</cx:pt>
          <cx:pt idx="134">-0.0088106296690750874</cx:pt>
          <cx:pt idx="135">-0.002954211902990167</cx:pt>
          <cx:pt idx="136">0.0058997221234056152</cx:pt>
          <cx:pt idx="137">0.014598799419213604</cx:pt>
          <cx:pt idx="138">0.0057803629263930567</cx:pt>
          <cx:pt idx="139">-0.0057803629263930567</cx:pt>
          <cx:pt idx="140">0</cx:pt>
          <cx:pt idx="141">-0.0072727593281172176</cx:pt>
          <cx:pt idx="142">-0.0043891804122495603</cx:pt>
          <cx:pt idx="143">-0.022239611924704805</cx:pt>
          <cx:pt idx="144">0.016357242025442531</cx:pt>
          <cx:pt idx="145">-0.0059171770392385525</cx:pt>
          <cx:pt idx="146">-0.024025179586853129</cx:pt>
          <cx:pt idx="147">-0.010695289106009476</cx:pt>
          <cx:pt idx="148">-0.0046189458649938953</cx:pt>
          <cx:pt idx="149">-0.0046403795496086087</cx:pt>
          <cx:pt idx="150">0.0030959776953167761</cx:pt>
          <cx:pt idx="151">0.0046260683975083428</cx:pt>
          <cx:pt idx="152">0.018293193050896495</cx:pt>
          <cx:pt idx="153">0.0015094342364392332</cx:pt>
          <cx:pt idx="154">-0.0015094342364392332</cx:pt>
          <cx:pt idx="155">-0.010630320306395769</cx:pt>
          <cx:pt idx="156">0.01515180501851332</cx:pt>
          <cx:pt idx="157">0</cx:pt>
          <cx:pt idx="158">-0.019742478735776503</cx:pt>
          <cx:pt idx="159">-0.0092450581303218371</cx:pt>
          <cx:pt idx="160">0.010777625482996767</cx:pt>
          <cx:pt idx="161">0.010662705748755164</cx:pt>
          <cx:pt idx="162">-0.015267472128667636</cx:pt>
          <cx:pt idx="163">-0.0030816665432165102</cx:pt>
          <cx:pt idx="164">-0.007745972113611943</cx:pt>
          <cx:pt idx="165">-0.023604557766191192</cx:pt>
          <cx:pt idx="166">-0.030721898767262612</cx:pt>
          <cx:pt idx="167">0.0065466682386630115</cx:pt>
          <cx:pt idx="168">0.0032573318599822265</cx:pt>
          <cx:pt idx="169">0.0016246957300707354</cx:pt>
          <cx:pt idx="170">-0.036367644172698332</cx:pt>
          <cx:pt idx="171">-0.032509278557391497</cx:pt>
          <cx:pt idx="172">-0.033601746556507717</cx:pt>
          <cx:pt idx="173">-0.023658974306065339</cx:pt>
          <cx:pt idx="174">-0.018587895765436402</cx:pt>
          <cx:pt idx="175">-0.065915328420711683</cx:pt>
          <cx:pt idx="176">0.021804629967846045</cx:pt>
          <cx:pt idx="177">0.015564516531161976</cx:pt>
          <cx:pt idx="178">0.013423020338125813</cx:pt>
          <cx:pt idx="179">0.018868484301863386</cx:pt>
          <cx:pt idx="180">-0.011278315040029074</cx:pt>
          <cx:pt idx="181">-0.036577706131122101</cx:pt>
          <cx:pt idx="182">0.0097561749440175927</cx:pt>
          <cx:pt idx="183">0</cx:pt>
          <cx:pt idx="184">0.0019398648214785652</cx:pt>
          <cx:pt idx="185">-0.015625317912799641</cx:pt>
          <cx:pt idx="186">0.023347364001736537</cx:pt>
          <cx:pt idx="187">-0.009661910910415461</cx:pt>
          <cx:pt idx="188">0.0058083415871443833</cx:pt>
          <cx:pt idx="189">0.013423020338125813</cx:pt>
          <cx:pt idx="190">0.0094787439532721951</cx:pt>
          <cx:pt idx="191">0</cx:pt>
          <cx:pt idx="192">0</cx:pt>
          <cx:pt idx="193">0.026072240321205697</cx:pt>
          <cx:pt idx="194">0.037876484288689394</cx:pt>
          <cx:pt idx="195">0.0017683470421998582</cx:pt>
          <cx:pt idx="196">0</cx:pt>
          <cx:pt idx="197">0.0070422826386993265</cx:pt>
          <cx:pt idx="198">0.024264621992767577</cx:pt>
          <cx:pt idx="199">0.010221554073591932</cx:pt>
          <cx:pt idx="200">0.020134908413040664</cx:pt>
          <cx:pt idx="201">0.0066225407562259253</cx:pt>
          <cx:pt idx="202">-0.008285051532968879</cx:pt>
          <cx:pt idx="203">-0.0016652793222011741</cx:pt>
          <cx:pt idx="204">-0.0016680571038474312</cx:pt>
          <cx:pt idx="205">-0.023649750876985953</cx:pt>
          <cx:pt idx="206">0.0017079423483705725</cx:pt>
          <cx:pt idx="207">0.00340715831081706</cx:pt>
          <cx:pt idx="208">0.0016992357561707028</cx:pt>
          <cx:pt idx="209">-0.017123706076279221</cx:pt>
          <cx:pt idx="210">-0.019181058852765887</cx:pt>
          <cx:pt idx="211">-0.021353124474922769</cx:pt>
          <cx:pt idx="212">-0.018149318503279499</cx:pt>
          <cx:pt idx="213">0.034206755411367196</cx:pt>
          <cx:pt idx="214">-0.023277684876963134</cx:pt>
          <cx:pt idx="215">-0.012762251619530263</cx:pt>
          <cx:pt idx="216">-0.031689510941313781</cx:pt>
          <cx:pt idx="217">0.01129955523715287</cx:pt>
          <cx:pt idx="218">-0.02272825106297649</cx:pt>
          <cx:pt idx="219">-0.033109158610462153</cx:pt>
          <cx:pt idx="220">0.0098522964416378755</cx:pt>
          <cx:pt idx="221">0.0097561749440175927</cx:pt>
          <cx:pt idx="222">-0.0097561749440175927</cx:pt>
          <cx:pt idx="223">0.030890487018961466</cx:pt>
          <cx:pt idx="224">0.0075757938035985184</cx:pt>
          <cx:pt idx="225">-0.028710105878542391</cx:pt>
          <cx:pt idx="226">-0.0097561749440175927</cx:pt>
          <cx:pt idx="227">0.0058651194437040477</cx:pt>
          <cx:pt idx="228">0.013552966410729006</cx:pt>
          <cx:pt idx="229">0</cx:pt>
          <cx:pt idx="230">0.0095694510148547351</cx:pt>
          <cx:pt idx="231">-0.0019065782741829462</cx:pt>
          <cx:pt idx="232">-0.0038240964262805655</cx:pt>
          <cx:pt idx="233">-0.013500687224806684</cx:pt>
          <cx:pt idx="234">0.0058083415871443833</cx:pt>
          <cx:pt idx="235">-0.019493794678465459</cx:pt>
          <cx:pt idx="236">0.040506984278425584</cx:pt>
          <cx:pt idx="237">-0.0037878833049340699</cx:pt>
          <cx:pt idx="238">-0.0038022859569002421</cx:pt>
          <cx:pt idx="239">-0.013423020338125813</cx:pt>
          <cx:pt idx="240">0.0019286409100531809</cx:pt>
          <cx:pt idx="241">-0.017493157441215157</cx:pt>
          <cx:pt idx="242">0.015564516531161976</cx:pt>
          <cx:pt idx="243">0.0057747995047847667</cx:pt>
          <cx:pt idx="244">-0.001921230181513689</cx:pt>
          <cx:pt idx="245">-0.009661910910415461</cx:pt>
          <cx:pt idx="246">0.0058083415871443833</cx:pt>
          <cx:pt idx="247">-0.0038684767656658181</cx:pt>
          <cx:pt idx="248">0</cx:pt>
          <cx:pt idx="249">0.0077220460889368958</cx:pt>
          <cx:pt idx="250">-0.019418085854433054</cx:pt>
          <cx:pt idx="251">0.019418085854433054</cx:pt>
          <cx:pt idx="252">0.013371736971754977</cx:pt>
          <cx:pt idx="253">0.022515022371976778</cx:pt>
          <cx:pt idx="254">-0.0018570107506989952</cx:pt>
          <cx:pt idx="255">0.0074074412730775752</cx:pt>
          <cx:pt idx="256">-0.0018467225966469769</cx:pt>
          <cx:pt idx="257">-0.0074211843328495508</cx:pt>
          <cx:pt idx="258">-0.018797545964858831</cx:pt>
          <cx:pt idx="259">-0.0038022859569002421</cx:pt>
          <cx:pt idx="260">-0.0038167985145873828</cx:pt>
          <cx:pt idx="261">-0.0038314223187536633</cx:pt>
          <cx:pt idx="262">-0.0038461585947315857</cx:pt>
          <cx:pt idx="263">-0.0038610086452144365</cx:pt>
          <cx:pt idx="264">-0.0019361090305045625</cx:pt>
          <cx:pt idx="265">0.0038684767656658181</cx:pt>
          <cx:pt idx="266">-0.0038684767656658181</cx:pt>
          <cx:pt idx="267">0.02298951822915174</cx:pt>
          <cx:pt idx="268">0</cx:pt>
          <cx:pt idx="269">0.0037807228279120864</cx:pt>
          <cx:pt idx="270">-0.028710105878542391</cx:pt>
          <cx:pt idx="271">-0.019608471385655468</cx:pt>
          <cx:pt idx="272">-0.0099503308517665534</cx:pt>
          <cx:pt idx="273">0</cx:pt>
          <cx:pt idx="274">-0.018163970641548843</cx:pt>
          <cx:pt idx="275">-0.024743530367743682</cx:pt>
          <cx:pt idx="276">-0.02966319183663102</cx:pt>
          <cx:pt idx="277">0.0085653628750550492</cx:pt>
          <cx:pt idx="278">0.021097828961575971</cx:pt>
          <cx:pt idx="279">-0.042650387366141906</cx:pt>
          <cx:pt idx="280">-0.042275483138126679</cx:pt>
          <cx:pt idx="281">0.020248160822680994</cx:pt>
          <cx:pt idx="282">-0.011198325308559021</cx:pt>
          <cx:pt idx="283">0.002249719738262268</cx:pt>
          <cx:pt idx="284">0.011173300596610813</cx:pt>
          <cx:pt idx="285">0.024150460233452575</cx:pt>
          <cx:pt idx="286">0.0086393625851899358</cx:pt>
          <cx:pt idx="287">0.0085653628750550492</cx:pt>
          <cx:pt idx="288">0.041759721022597729</cx:pt>
          <cx:pt idx="289">0.012195273096198944</cx:pt>
          <cx:pt idx="290">-0.0040485885336227767</cx:pt>
          <cx:pt idx="291">-0.056323539917880305</cx:pt>
          <cx:pt idx="292">-0.034938051360991151</cx:pt>
          <cx:pt idx="293">0.01104983618510369</cx:pt>
          <cx:pt idx="294">-0.01327453121141775</cx:pt>
          <cx:pt idx="295">0.0066592921025299123</cx:pt>
          <cx:pt idx="296">0.013187004284493042</cx:pt>
          <cx:pt idx="297">-0.019846296387022955</cx:pt>
          <cx:pt idx="298">0.0022246950263140608</cx:pt>
          <cx:pt idx="299">-0.017937700675078716</cx:pt>
          <cx:pt idx="300">0.0045146803402056346</cx:pt>
          <cx:pt idx="301">0.002249719738262268</cx:pt>
          <cx:pt idx="302">-0.022728251074422445</cx:pt>
          <cx:pt idx="303">0</cx:pt>
          <cx:pt idx="304">0</cx:pt>
          <cx:pt idx="305">0</cx:pt>
          <cx:pt idx="306">-0.0068728792775745173</cx:pt>
          <cx:pt idx="307">0.053704178960164883</cx:pt>
          <cx:pt idx="308">-0.053704178960164883</cx:pt>
          <cx:pt idx="309">-0.0069204428576465915</cx:pt>
          <cx:pt idx="310">0.0069204428576465915</cx:pt>
          <cx:pt idx="311">0</cx:pt>
          <cx:pt idx="312">0</cx:pt>
          <cx:pt idx="313">-0.035091319806289878</cx:pt>
          <cx:pt idx="314">0</cx:pt>
          <cx:pt idx="315">0.028170876948643286</cx:pt>
          <cx:pt idx="316">-0.0093023926564084203</cx:pt>
          <cx:pt idx="317">-0.0070340266469313129</cx:pt>
          <cx:pt idx="318">-0.0070838549017642194</cx:pt>
          <cx:pt idx="319">-0.0047506027435393339</cx:pt>
          <cx:pt idx="320">0.021202207642859738</cx:pt>
          <cx:pt idx="321">0</cx:pt>
          <cx:pt idx="322">0.0046511711844792192</cx:pt>
          <cx:pt idx="323">-0.023475256441925385</cx:pt>
          <cx:pt idx="324">-0.0023781223854135725</cx:pt>
          <cx:pt idx="325">-0.028987536878916309</cx:pt>
          <cx:pt idx="326">-0.0049140148117055027</cx:pt>
          <cx:pt idx="327">0.0049140148117055027</cx:pt>
          <cx:pt idx="328">-0.019802627308568743</cx:pt>
          <cx:pt idx="329">-0.012578782205260541</cx:pt>
          <cx:pt idx="330">-0.049296621499383297</cx:pt>
          <cx:pt idx="331">-0.0053333459854272292</cx:pt>
          <cx:pt idx="332">0.0079893900485357161</cx:pt>
          <cx:pt idx="333">0.0026490081765428997</cx:pt>
          <cx:pt idx="334">0.013140793559103026</cx:pt>
          <cx:pt idx="335">-0.042673141125140646</cx:pt>
          <cx:pt idx="336">0.040058760546163974</cx:pt>
          <cx:pt idx="337">0.046043938484866098</cx:pt>
          <cx:pt idx="338">-0.030459207465166838</cx:pt>
          <cx:pt idx="339">-0.034079313663979649</cx:pt>
          <cx:pt idx="340">-0.013423020330319169</cx:pt>
          <cx:pt idx="341">-0.01360565205390718</cx:pt>
          <cx:pt idx="342">0.024358443823301767</cx:pt>
          <cx:pt idx="343">0.0079893900485357161</cx:pt>
          <cx:pt idx="344">0.0079260652606358839</cx:pt>
          <cx:pt idx="345">0.010471299860644434</cx:pt>
          <cx:pt idx="346">-0.0052219439646110644</cx:pt>
          <cx:pt idx="347">0</cx:pt>
          <cx:pt idx="348">0</cx:pt>
          <cx:pt idx="349">0</cx:pt>
          <cx:pt idx="350">-0.02116481120520497</cx:pt>
          <cx:pt idx="351">0.0026702285609245813</cx:pt>
          <cx:pt idx="352">-0.013423020330319169</cx:pt>
          <cx:pt idx="353">-0.030180617151437161</cx:pt>
          <cx:pt idx="354">-0.0083916576237503815</cx:pt>
          <cx:pt idx="355">-0.0028129413818942517</cx:pt>
          <cx:pt idx="356">-0.0056497325527677944</cx:pt>
          <cx:pt idx="357">-0.017143276989986633</cx:pt>
          <cx:pt idx="358">-0.0057803628971744292</cx:pt>
          <cx:pt idx="359">-0.017544309654280665</cx:pt>
          <cx:pt idx="360">0.029071814817875241</cx:pt>
          <cx:pt idx="361">0.022663859562769062</cx:pt>
          <cx:pt idx="362">0.01114217657426475</cx:pt>
          <cx:pt idx="363">0.0055248759144572723</cx:pt>
          <cx:pt idx="364">0.0054945193280178106</cx:pt>
          <cx:pt idx="365">-0.0027434859509249954</cx:pt>
          <cx:pt idx="366">0.024424551998437405</cx:pt>
          <cx:pt idx="367">-0.0053763570193585686</cx:pt>
          <cx:pt idx="368">0.010723963356072508</cx:pt>
          <cx:pt idx="369">-0.024292692560205609</cx:pt>
          <cx:pt idx="370">0.024292692560205609</cx:pt>
          <cx:pt idx="371">0.0079681696641540345</cx:pt>
          <cx:pt idx="372">-0.0079681696641540345</cx:pt>
          <cx:pt idx="373">-0.0080321716853066771</cx:pt>
          <cx:pt idx="374">-0.0080972102478646946</cx:pt>
          <cx:pt idx="375">-0.024692612581467266</cx:pt>
          <cx:pt idx="376">-0.013986241972762326</cx:pt>
          <cx:pt idx="377">0.013986241972762326</cx:pt>
          <cx:pt idx="378">0.021978906704734014</cx:pt>
          <cx:pt idx="379">0</cx:pt>
          <cx:pt idx="380">0.013495481473190685</cx:pt>
          <cx:pt idx="381">-0.02168106604751241</cx:pt>
          <cx:pt idx="382">0.01360565205390718</cx:pt>
          <cx:pt idx="383">0.0080754139936052294</cx:pt>
          <cx:pt idx="384">-0.0080754139936052294</cx:pt>
          <cx:pt idx="385">-0.0054200674795854553</cx:pt>
          <cx:pt idx="386">-0.0027210900919789616</cx:pt>
          <cx:pt idx="387">0.0054347959687122138</cx:pt>
          <cx:pt idx="388">0.0054054185770988639</cx:pt>
          <cx:pt idx="389">0.010723963356072508</cx:pt>
          <cx:pt idx="390">0.0026631174245026479</cx:pt>
          <cx:pt idx="391">-0.010695289109809325</cx:pt>
          <cx:pt idx="392">-0.0080972102478646946</cx:pt>
          <cx:pt idx="393">-0.010899290451054977</cx:pt>
          <cx:pt idx="394">-0.0027434859509249954</cx:pt>
          <cx:pt idx="395">0.016349138004832175</cx:pt>
          <cx:pt idx="396">-0.021858793826236012</cx:pt>
          <cx:pt idx="397">0.005509655821403836</cx:pt>
          <cx:pt idx="398">0.013642776401979972</cx:pt>
          <cx:pt idx="399">0.016129381933171372</cx:pt>
          <cx:pt idx="400">-0.0026702285609245813</cx:pt>
          <cx:pt idx="401">0</cx:pt>
          <cx:pt idx="402">-0.024358443823301767</cx:pt>
          <cx:pt idx="403">0.016304709028153841</cx:pt>
          <cx:pt idx="404">-0.0054054185770988639</cx:pt>
          <cx:pt idx="405">-0.024692612581467266</cx:pt>
          <cx:pt idx="406">-0.01963597452553012</cx:pt>
          <cx:pt idx="407">-0.022923639887161062</cx:pt>
          <cx:pt idx="408">-0.02049852155727061</cx:pt>
          <cx:pt idx="409">-0.0089153636446490658</cx:pt>
          <cx:pt idx="410">0.014815085782921678</cx:pt>
          <cx:pt idx="411">-0.011834457669303466</cx:pt>
          <cx:pt idx="412">0</cx:pt>
          <cx:pt idx="413">-0.0059701669675862323</cx:pt>
          <cx:pt idx="414">0.011904902498617087</cx:pt>
          <cx:pt idx="415">-0.0059347355310308547</cx:pt>
          <cx:pt idx="416">0.0059347355310308547</cx:pt>
          <cx:pt idx="417">0</cx:pt>
          <cx:pt idx="418">0.017595761893857587</cx:pt>
          <cx:pt idx="419">0</cx:pt>
          <cx:pt idx="420">0</cx:pt>
          <cx:pt idx="421">0.030431117189335888</cx:pt>
          <cx:pt idx="422">-0.0054644944647412874</cx:pt>
          <cx:pt idx="423">-0.013793322141495201</cx:pt>
          <cx:pt idx="424">-0.013986241984157433</cx:pt>
          <cx:pt idx="425">-0.025679014412139045</cx:pt>
          <cx:pt idx="426">-0.01749315745348512</cx:pt>
          <cx:pt idx="427">0</cx:pt>
          <cx:pt idx="428">0.011696039776911693</cx:pt>
          <cx:pt idx="429">0.0029027596540740497</cx:pt>
          <cx:pt idx="430">-0.0058139698576222809</cx:pt>
          <cx:pt idx="431">0</cx:pt>
          <cx:pt idx="432">-0.014684551692697001</cx:pt>
          <cx:pt idx="433">0</cx:pt>
          <cx:pt idx="434">0.0029542118934926531</cx:pt>
          <cx:pt idx="435">-0.0059171770201873475</cx:pt>
          <cx:pt idx="436">0</cx:pt>
          <cx:pt idx="437">0</cx:pt>
          <cx:pt idx="438">0.0029629651266946944</cx:pt>
          <cx:pt idx="439">0.0029542118934926531</cx:pt>
          <cx:pt idx="440">0.026202372388412831</cx:pt>
          <cx:pt idx="441">0.0057306747300653882</cx:pt>
          <cx:pt idx="442">-0.020202707319273872</cx:pt>
          <cx:pt idx="443">-0.0029197100994018399</cx:pt>
          <cx:pt idx="444">0.034486176053772244</cx:pt>
          <cx:pt idx="445">0.03606493492828422</cx:pt>
          <cx:pt idx="446">0.02422729532994583</cx:pt>
          <cx:pt idx="447">-0.016086137757103547</cx:pt>
          <cx:pt idx="448">-0.064178225690082913</cx:pt>
          <cx:pt idx="449">-0.005780362907791714</cx:pt>
          <cx:pt idx="450">-0.014598799430985743</cx:pt>
          <cx:pt idx="451">0.028987536892637333</cx:pt>
          <cx:pt idx="452">0.028170876957144264</cx:pt>
          <cx:pt idx="453">-0.033901551687209652</cx:pt>
          <cx:pt idx="454">-0.0028776998237944884</cx:pt>
          <cx:pt idx="455">-0.017442302639948171</cx:pt>
          <cx:pt idx="456">0.014556297754655834</cx:pt>
          <cx:pt idx="457">-0.01749315745348512</cx:pt>
          <cx:pt idx="458">0.0087848295733634618</cx:pt>
          <cx:pt idx="459">0.020202707319273872</cx:pt>
          <cx:pt idx="460">-0.014388737461651591</cx:pt>
          <cx:pt idx="461">0.005780362907791714</cx:pt>
          <cx:pt idx="462">0</cx:pt>
          <cx:pt idx="463">-0.005780362907791714</cx:pt>
          <cx:pt idx="464">0</cx:pt>
          <cx:pt idx="465">0.002894358022499377</cx:pt>
          <cx:pt idx="466">0.011494379439152214</cx:pt>
          <cx:pt idx="467">-0.028987536892637333</cx:pt>
          <cx:pt idx="468">0.014598799430985743</cx:pt>
          <cx:pt idx="469">0.028573372434638422</cx:pt>
          <cx:pt idx="470">0</cx:pt>
          <cx:pt idx="471">-0.011331565994417536</cx:pt>
          <cx:pt idx="472">0.01414450739547557</cx:pt>
          <cx:pt idx="473">0</cx:pt>
          <cx:pt idx="474">0.0028050509238204402</cx:pt>
          <cx:pt idx="475">-0.019802627297865305</cx:pt>
          <cx:pt idx="476">0.019802627297865305</cx:pt>
          <cx:pt idx="477">-0.019802627297865305</cx:pt>
          <cx:pt idx="478">-0.04679216150229748</cx:pt>
          <cx:pt idx="479">-0.012048338530187941</cx:pt>
          <cx:pt idx="480">-0.0030349036910894966</cx:pt>
          <cx:pt idx="481">-0.0091603693863204771</cx:pt>
          <cx:pt idx="482">-0.0092450581625296291</cx:pt>
          <cx:pt idx="483">-0.0031007776741016624</cx:pt>
          <cx:pt idx="484">-0.0062305497422647793</cx:pt>
          <cx:pt idx="485">-0.012578782221539742</cx:pt>
          <cx:pt idx="486">0.043350440877845786</cx:pt>
          <cx:pt idx="487">-0.052889463911827805</cx:pt>
          <cx:pt idx="488">0.012698583320145396</cx:pt>
          <cx:pt idx="489">-0.006329135043210643</cx:pt>
          <cx:pt idx="490">0.015748356978587008</cx:pt>
          <cx:pt idx="491">0</cx:pt>
          <cx:pt idx="492">0.0031201273320449197</cx:pt>
          <cx:pt idx="493">-0.018868484310631928</cx:pt>
          <cx:pt idx="494">0</cx:pt>
          <cx:pt idx="495">0.006329135043210643</cx:pt>
          <cx:pt idx="496">-0.035316671909907393</cx:pt>
          <cx:pt idx="497">0.012987195509471139</cx:pt>
          <cx:pt idx="498">0.0096308930802908588</cx:pt>
          <cx:pt idx="499">-0.012861913657444379</cx:pt>
          <cx:pt idx="500">0.019231361934379132</cx:pt>
          <cx:pt idx="501">-0.003179652913120723</cx:pt>
          <cx:pt idx="502">-0.012820688444104889</cx:pt>
          <cx:pt idx="503">0</cx:pt>
          <cx:pt idx="504">-0.019544596046789264</cx:pt>
          <cx:pt idx="505">-0.082238098264308501</cx:pt>
          <cx:pt idx="506">-0.021661496752157117</cx:pt>
          <cx:pt idx="507">-0.018416726798341942</cx:pt>
          <cx:pt idx="508">-0.034029748578424224</cx:pt>
          <cx:pt idx="509">0.037740327969988385</cx:pt>
          <cx:pt idx="510">-0.037740327969988385</cx:pt>
          <cx:pt idx="511">0.041437189846380007</cx:pt>
          <cx:pt idx="512">-0.014870162459491021</cx:pt>
          <cx:pt idx="513">-0.0075188324416689545</cx:pt>
          <cx:pt idx="514">0.03704127170512217</cx:pt>
          <cx:pt idx="515">0.03220314048718631</cx:pt>
          <cx:pt idx="516">0.013986241956101209</cx:pt>
          <cx:pt idx="517">-0.15762894418149909</cx:pt>
          <cx:pt idx="518">0.012121360516134772</cx:pt>
          <cx:pt idx="519">0.015936592281439954</cx:pt>
          <cx:pt idx="520">-0.0039604012107482545</cx:pt>
          <cx:pt idx="521">0</cx:pt>
          <cx:pt idx="522">-0.0119761910706917</cx:pt>
          <cx:pt idx="523">0.0119761910706917</cx:pt>
          <cx:pt idx="524">0.0079051794964580813</cx:pt>
          <cx:pt idx="525">-0.0039447782857098268</cx:pt>
          <cx:pt idx="526">0.0039447782857098268</cx:pt>
          <cx:pt idx="527">0.0078431774505373086</cx:pt>
          <cx:pt idx="528">0</cx:pt>
          <cx:pt idx="529">0.015504186554047505</cx:pt>
          <cx:pt idx="530">-0.0077220461223187487</cx:pt>
          <cx:pt idx="531">0.01538491885758142</cx:pt>
          <cx:pt idx="532">-0.054915757601362913</cx:pt>
          <cx:pt idx="533">0.0080321716865876525</cx:pt>
          <cx:pt idx="534">0.0079681696784696943</cx:pt>
          <cx:pt idx="535">-0.048790164185352092</cx:pt>
          <cx:pt idx="536">0</cx:pt>
          <cx:pt idx="537">0.008298802803643146</cx:pt>
          <cx:pt idx="538">0</cx:pt>
          <cx:pt idx="539">-0.0041407926605283585</cx:pt>
          <cx:pt idx="540">0.0041407926605283585</cx:pt>
          <cx:pt idx="541">0.0041237171784044291</cx:pt>
          <cx:pt idx="542">-0.025001302171979933</cx:pt>
          <cx:pt idx="543">-0.034338137577380357</cx:pt>
          <cx:pt idx="544">0.004357305363052566</cx:pt>
          <cx:pt idx="545">-0.035401927047380211</cx:pt>
          <cx:pt idx="546">-0.055569851172882267</cx:pt>
          <cx:pt idx="547">-0.014388737432718735</cx:pt>
          <cx:pt idx="548">0.014388737432718735</cx:pt>
          <cx:pt idx="549">0</cx:pt>
          <cx:pt idx="550">-0.03883983331295382</cx:pt>
          <cx:pt idx="551">-0.004962789335459461</cx:pt>
          <cx:pt idx="552">0.06733312007415726</cx:pt>
          <cx:pt idx="553">0.063083975431465933</cx:pt>
          <cx:pt idx="554">-0.017621601370258366</cx:pt>
          <cx:pt idx="555">0.043485111925512299</cx:pt>
          <cx:pt idx="556">-0.021506205192201366</cx:pt>
          <cx:pt idx="557">-0.062800901244279395</cx:pt>
          <cx:pt idx="558">-0.0046403795502391043</cx:pt>
          <cx:pt idx="559">-0.0046620130994896591</cx:pt>
          <cx:pt idx="560">0.027651531293442111</cx:pt>
          <cx:pt idx="561">0.0090498355531858365</cx:pt>
          <cx:pt idx="562">0</cx:pt>
          <cx:pt idx="563">-0.022780028346810033</cx:pt>
          <cx:pt idx="564">0.0045977092424810406</cx:pt>
          <cx:pt idx="565">0</cx:pt>
          <cx:pt idx="566">-0.037387532068553275</cx:pt>
          <cx:pt idx="567">0</cx:pt>
          <cx:pt idx="568">0.037387532068553275</cx:pt>
          <cx:pt idx="569">0.0091324835511431557</cx:pt>
          <cx:pt idx="570">-0.0045558165298238418</cx:pt>
          <cx:pt idx="571">-0.023095714763618269</cx:pt>
          <cx:pt idx="572">-0.0093897403843263838</cx:pt>
          <cx:pt idx="573">-0.043380295620903064</cx:pt>
          <cx:pt idx="574">-0.0049382816339786917</cx:pt>
          <cx:pt idx="575">-0.061243625261624524</cx:pt>
          <cx:pt idx="576">-0.099529595325549725</cx:pt>
          <cx:pt idx="577">-0.011696039747412956</cx:pt>
          <cx:pt idx="578">0.045985113237183239</cx:pt>
          <cx:pt idx="579">-0.011299555295552821</cx:pt>
          <cx:pt idx="580">-0.034685557941630418</cx:pt>
          <cx:pt idx="581">0.023256862133073097</cx:pt>
          <cx:pt idx="582">0.033901551687209652</cx:pt>
          <cx:pt idx="583">-0.021389150532563073</cx:pt>
          <cx:pt idx="584">0.0056657375382501707</cx:pt>
          <cx:pt idx="585">-0.03448617608705784</cx:pt>
          <cx:pt idx="586">-0.0058651194551553321</cx:pt>
          <cx:pt idx="587">0</cx:pt>
          <cx:pt idx="588">0</cx:pt>
          <cx:pt idx="589">-0.011834457592979963</cx:pt>
          <cx:pt idx="590">0.017699577048135295</cx:pt>
          <cx:pt idx="591">0</cx:pt>
          <cx:pt idx="592">-0.011764841525850667</cx:pt>
          <cx:pt idx="593">-0.0059347355222846288</cx:pt>
          <cx:pt idx="594">0.11247798341780824</cx:pt>
          <cx:pt idx="595">-0.07165598893810543</cx:pt>
          <cx:pt idx="596">0</cx:pt>
          <cx:pt idx="597">0.016997576376290291</cx:pt>
          <cx:pt idx="598">-0.0056338177207999607</cx:pt>
          <cx:pt idx="599">0.0056338177207999607</cx:pt>
          <cx:pt idx="600">-0.011299555259050131</cx:pt>
          <cx:pt idx="601">-0.0056980211172401596</cx:pt>
          <cx:pt idx="602">0.0056980211172401596</cx:pt>
          <cx:pt idx="603">-0.046520015596942965</cx:pt>
          <cx:pt idx="604">0.017699577048135295</cx:pt>
          <cx:pt idx="605">-0.017699577048135295</cx:pt>
          <cx:pt idx="606">0.040821994479702806</cx:pt>
          <cx:pt idx="607">0.033711057357494134</cx:pt>
          <cx:pt idx="608">-0.016713480981203843</cx:pt>
          <cx:pt idx="609">-0.045985113263013133</cx:pt>
          <cx:pt idx="610">0.01749315745569302</cx:pt>
          <cx:pt idx="611">-0.023392879526388355</cx:pt>
          <cx:pt idx="612">-0.017910926574029928</cx:pt>
          <cx:pt idx="613">-0.012121360537496906</cx:pt>
          <cx:pt idx="614">-0.069428506462507755</cx:pt>
          <cx:pt idx="615">-0.053704178928055735</cx:pt>
          <cx:pt idx="616">0.033901551622708637</cx:pt>
          <cx:pt idx="617">0.11332868535709706</cx:pt>
          <cx:pt idx="618">-0.018018505510268346</cx:pt>
          <cx:pt idx="619">0.012048338521264801</cx:pt>
          <cx:pt idx="620">-0.0060060240627417549</cx:pt>
          <cx:pt idx="621">-0.036813973138559219</cx:pt>
          <cx:pt idx="622">0</cx:pt>
          <cx:pt idx="623">0.030771658680036174</cx:pt>
          <cx:pt idx="624">-0.018349138676067689</cx:pt>
          <cx:pt idx="625">-0.018692133020320578</cx:pt>
          <cx:pt idx="626">0</cx:pt>
          <cx:pt idx="627">-0.012658396877542388</cx:pt>
          <cx:pt idx="628">0.031350529897862967</cx:pt>
          <cx:pt idx="629">-0.018692133020320578</cx:pt>
          <cx:pt idx="630">0.012500162769710665</cx:pt>
          <cx:pt idx="631">-0.025158559647253054</cx:pt>
          <cx:pt idx="632">0.10854016856390181</cx:pt>
          <cx:pt idx="633">-0.052798185531448105</cx:pt>
          <cx:pt idx="634">0.0119761910517453</cx:pt>
          <cx:pt idx="635">0</cx:pt>
          <cx:pt idx="636">0.029327615048672984</cx:pt>
          <cx:pt idx="637">0.06164416313890364</cx:pt>
          <cx:pt idx="638">0.016172859252589267</cx:pt>
          <cx:pt idx="639">-0.010752791780895388</cx:pt>
          <cx:pt idx="640">-0.021858793822073563</cx:pt>
          <cx:pt idx="641">0</cx:pt>
          <cx:pt idx="642">-0.0055401803780754655</cx:pt>
          <cx:pt idx="643">0.043485111958686762</cx:pt>
          <cx:pt idx="644">0.0053050522319489923</cx:pt>
          <cx:pt idx="645">0</cx:pt>
          <cx:pt idx="646">0.010526412991428091</cx:pt>
          <cx:pt idx="647">-0.0052493558883522917</cx:pt>
          <cx:pt idx="648">0</cx:pt>
          <cx:pt idx="649">0.0052493558883522917</cx:pt>
          <cx:pt idx="650">-0.0052493558883522917</cx:pt>
          <cx:pt idx="651">0.010471299871689488</cx:pt>
          <cx:pt idx="652">-0.031748698328046387</cx:pt>
          <cx:pt idx="653">-0.021739986645876508</cx:pt>
          <cx:pt idx="654">-0.011049836191478146</cx:pt>
          <cx:pt idx="655">0</cx:pt>
          <cx:pt idx="656">-0.11778303564942599</cx:pt>
          <cx:pt idx="657">-0.025317807995528907</cx:pt>
          <cx:pt idx="658">0.025317807995528907</cx:pt>
          <cx:pt idx="659">-0.0062696130163520936</cx:pt>
          <cx:pt idx="660">-0.045023681394267989</cx:pt>
          <cx:pt idx="661">0</cx:pt>
          <cx:pt idx="662">-0.0066006840344076112</cx:pt>
          <cx:pt idx="663">0.013158084583582252</cx:pt>
          <cx:pt idx="664">-0.013158084583582252</cx:pt>
          <cx:pt idx="665">-0.040546094344473482</cx:pt>
          <cx:pt idx="666">-0.013889112166465212</cx:pt>
          <cx:pt idx="667">0</cx:pt>
          <cx:pt idx="668">0.013889112166465212</cx:pt>
          <cx:pt idx="669">-0.013889112166465212</cx:pt>
          <cx:pt idx="670">0.0069686693190125215</cx:pt>
          <cx:pt idx="671">0.0069204428474526902</cx:pt>
          <cx:pt idx="672">0</cx:pt>
          <cx:pt idx="673">-0.0069204428474526902</cx:pt>
          <cx:pt idx="674">0.027398974131702392</cx:pt>
          <cx:pt idx="675">0.0067340321845243412</cx:pt>
          <cx:pt idx="676">0.01333353087569944</cx:pt>
          <cx:pt idx="677">0.038965968551133212</cx:pt>
          <cx:pt idx="678">0.012658396877542388</cx:pt>
          <cx:pt idx="679">0.049089610217653068</cx:pt>
          <cx:pt idx="680">0.0059701669890035447</cx:pt>
          <cx:pt idx="681">-0.042559614436945947</cx:pt>
          <cx:pt idx="682">-0.0062305497533585719</cx:pt>
          <cx:pt idx="683">-0.038221212837275143</cx:pt>
          <cx:pt idx="684">0.025642430624866597</cx:pt>
          <cx:pt idx="685">0</cx:pt>
          <cx:pt idx="686">-0.032157111649036896</cx:pt>
          <cx:pt idx="687">-0.0065574005491746412</cx:pt>
          <cx:pt idx="688">0</cx:pt>
          <cx:pt idx="689">0</cx:pt>
          <cx:pt idx="690">0</cx:pt>
          <cx:pt idx="691">0</cx:pt>
          <cx:pt idx="692">-0.0066006840344076112</cx:pt>
          <cx:pt idx="693">0</cx:pt>
          <cx:pt idx="694">0</cx:pt>
          <cx:pt idx="695">0</cx:pt>
          <cx:pt idx="696">0</cx:pt>
          <cx:pt idx="697">0</cx:pt>
          <cx:pt idx="698">0</cx:pt>
          <cx:pt idx="699">0.013158084583582252</cx:pt>
          <cx:pt idx="700">-0.019802627305347098</cx:pt>
          <cx:pt idx="701">0.045610511272898058</cx:pt>
          <cx:pt idx="702">0.0063492276814859361</cx:pt>
          <cx:pt idx="703">0.012578782212408546</cx:pt>
          <cx:pt idx="704">0.0062305497533585719</cx:pt>
          <cx:pt idx="705">0.0061919702506099128</cx:pt>
          <cx:pt idx="706">0.0061538655770342343</cx:pt>
          <cx:pt idx="707">-0.024845998597354813</cx:pt>
          <cx:pt idx="708">-0.078471615409346662</cx:pt>
          <cx:pt idx="709">0.0067796869204472809</cx:pt>
          <cx:pt idx="710">-0.020478531284249701</cx:pt>
          <cx:pt idx="711">0</cx:pt>
          <cx:pt idx="712">-0.0069204428474526902</cx:pt>
          <cx:pt idx="713">-0.013986241980619374</cx:pt>
          <cx:pt idx="714">0.020906684828072064</cx:pt>
          <cx:pt idx="715">-0.049480057284398526</cx:pt>
          <cx:pt idx="716">-0.0072727593322592932</cx:pt>
          <cx:pt idx="717">-0.0073260400952993576</cx:pt>
          <cx:pt idx="718">0.028987536885881016</cx:pt>
          <cx:pt idx="719">0.02120220765961095</cx:pt>
          <cx:pt idx="720">-0.02120220765961095</cx:pt>
          <cx:pt idx="721">0.014184634998004098</cx:pt>
          <cx:pt idx="722">-0.014184634998004098</cx:pt>
          <cx:pt idx="723">0.0071174677719093582</cx:pt>
          <cx:pt idx="724">-0.0071174677719093582</cx:pt>
          <cx:pt idx="725">0.02120220765961095</cx:pt>
          <cx:pt idx="726">0.0069686693190125215</cx:pt>
          <cx:pt idx="727">-0.021053409206714113</cx:pt>
          <cx:pt idx="728">0</cx:pt>
          <cx:pt idx="729">0.0070671672260947394</cx:pt>
          <cx:pt idx="730">0.0070175726616068523</cx:pt>
          <cx:pt idx="731">-0.0070175726616068523</cx:pt>
          <cx:pt idx="732">0.0070175726616068523</cx:pt>
          <cx:pt idx="733">-0.014084739887701592</cx:pt>
          <cx:pt idx="734">-0.0071174677719093582</cx:pt>
          <cx:pt idx="735">0</cx:pt>
          <cx:pt idx="736">-0.0071684894817015121</cx:pt>
          <cx:pt idx="737">-0.014493007308880146</cx:pt>
          <cx:pt idx="738">0.0072727593322592932</cx:pt>
          <cx:pt idx="739">0</cx:pt>
          <cx:pt idx="740">0.0072202479766208527</cx:pt>
          <cx:pt idx="741">-0.0072202479766208527</cx:pt>
          <cx:pt idx="742">-0.0072727593322592932</cx:pt>
          <cx:pt idx="743">0.0072727593322592932</cx:pt>
          <cx:pt idx="744">0.0072202479766208527</cx:pt>
          <cx:pt idx="745">0.01428595725361087</cx:pt>
          <cx:pt idx="746">-0.021506205230231723</cx:pt>
          <cx:pt idx="747">-0.0072727593322592932</cx:pt>
          <cx:pt idx="748">0.014493007308880146</cx:pt>
          <cx:pt idx="749">0.0071684894817015121</cx:pt>
          <cx:pt idx="750">0</cx:pt>
          <cx:pt idx="751">0</cx:pt>
          <cx:pt idx="752">-0.021661496790581658</cx:pt>
          <cx:pt idx="753">0.014493007308880146</cx:pt>
          <cx:pt idx="754">0</cx:pt>
          <cx:pt idx="755">0.0071684894817015121</cx:pt>
          <cx:pt idx="756">0.0071174677719093582</cx:pt>
          <cx:pt idx="757">0.014084739887701592</cx:pt>
          <cx:pt idx="758">0.0069686693190125215</cx:pt>
          <cx:pt idx="759">0</cx:pt>
          <cx:pt idx="760">0.020619287211255111</cx:pt>
          <cx:pt idx="761">0.013513719104971622</cx:pt>
          <cx:pt idx="762">0.0066889881539345941</cx:pt>
          <cx:pt idx="763">0</cx:pt>
          <cx:pt idx="764">0</cx:pt>
          <cx:pt idx="765">0.013245226756172457</cx:pt>
          <cx:pt idx="766">0.038714512198211537</cx:pt>
          <cx:pt idx="767">0.012578782212408546</cx:pt>
          <cx:pt idx="768">0.042819997201300974</cx:pt>
          <cx:pt idx="769">0.035297782037676528</cx:pt>
          <cx:pt idx="770">0.028491955807320113</cx:pt>
          <cx:pt idx="771">-0.045985113263013133</cx:pt>
          <cx:pt idx="772">0</cx:pt>
          <cx:pt idx="773">-0.0058997220706953346</cx:pt>
          <cx:pt idx="774">0.01759576183936884</cx:pt>
          <cx:pt idx="775">0.017291497118049337</cx:pt>
          <cx:pt idx="776">-0.011494379431029822</cx:pt>
          <cx:pt idx="777">-0.023392879526388355</cx:pt>
          <cx:pt idx="778">-0.067303681924997694</cx:pt>
          <cx:pt idx="779">-0.0063492276814859361</cx:pt>
          <cx:pt idx="780">-0.0063897981016344252</cx:pt>
          <cx:pt idx="781">-0.012903404841746235</cx:pt>
          <cx:pt idx="782">-0.019672765607752551</cx:pt>
          <cx:pt idx="783">-0.0066445427217648456</cx:pt>
          <cx:pt idx="784">0.06453852116679254</cx:pt>
          <cx:pt idx="785">-0.012578782212408546</cx:pt>
          <cx:pt idx="786">-0.051959738954383994</cx:pt>
          <cx:pt idx="787">0</cx:pt>
          <cx:pt idx="788">0.019802627305347098</cx:pt>
          <cx:pt idx="789">0</cx:pt>
          <cx:pt idx="790">0.019418085865916535</cx:pt>
          <cx:pt idx="791">0</cx:pt>
          <cx:pt idx="792">0.025317807995528907</cx:pt>
          <cx:pt idx="793">-0.012578782212408546</cx:pt>
          <cx:pt idx="794">0</cx:pt>
          <cx:pt idx="795">-0.032157111649036896</cx:pt>
          <cx:pt idx="796">-0.019802627305347098</cx:pt>
          <cx:pt idx="797">0</cx:pt>
          <cx:pt idx="798">0.039220713171263633</cx:pt>
          <cx:pt idx="799">-0.012903404841746235</cx:pt>
          <cx:pt idx="800">0.0064725145085554603</cx:pt>
          <cx:pt idx="801">0.044171218332688167</cx:pt>
          <cx:pt idx="802">0.099789470593514451</cx:pt>
          <cx:pt idx="803">0.032970019252092087</cx:pt>
          <cx:pt idx="804">0.077961541452111205</cx:pt>
          <cx:pt idx="805">-0.0050125418258097909</cx:pt>
          <cx:pt idx="806">-0.056862861867763681</cx:pt>
          <cx:pt idx="807">-0.043485111958686762</cx:pt>
          <cx:pt idx="808">-0.051293294410986179</cx:pt>
          <cx:pt idx="809">0.045722249359043121</cx:pt>
          <cx:pt idx="810">0.027549951780398207</cx:pt>
          <cx:pt idx="811">-0.0054496047699449379</cx:pt>
          <cx:pt idx="812">-0.016529301958510212</cx:pt>
          <cx:pt idx="813">0.043485111958686762</cx:pt>
          <cx:pt idx="814">-0.010695289121332108</cx:pt>
          <cx:pt idx="815">-0.021739986645876508</cx:pt>
          <cx:pt idx="816">0.02710192978956627</cx:pt>
          <cx:pt idx="817">-0.0053619431436897624</cx:pt>
          <cx:pt idx="818">-0.043963123440483032</cx:pt>
          <cx:pt idx="819">-0.016997576376290291</cx:pt>
          <cx:pt idx="820">0</cx:pt>
          <cx:pt idx="821">0.033711057357494134</cx:pt>
          <cx:pt idx="822">0.01831480552167597</cx:pt>
          <cx:pt idx="823">0.005420067469339207</cx:pt>
          <cx:pt idx="824">-0.010869672236903938</cx:pt>
          <cx:pt idx="825">-0.050430853626891925</cx:pt>
          <cx:pt idx="826">-0.0057637047167500288</cx:pt>
          <cx:pt idx="827">0.034094211342976077</cx:pt>
          <cx:pt idx="828">-0.0056022555486698877</cx:pt>
          <cx:pt idx="829">0.0056022555486698877</cx:pt>
          <cx:pt idx="830">0.027549951768230607</cx:pt>
          <cx:pt idx="831">0.005420067469339207</cx:pt>
          <cx:pt idx="832">-0.038572274786239702</cx:pt>
          <cx:pt idx="833">-0.016997576368571132</cx:pt>
          <cx:pt idx="834">0</cx:pt>
          <cx:pt idx="835">0</cx:pt>
          <cx:pt idx="836">-0.03488725900044054</cx:pt>
          <cx:pt idx="837">0.0058997221271882561</cx:pt>
          <cx:pt idx="838">-0.029852963149681222</cx:pt>
          <cx:pt idx="839">0.023953241022492966</cx:pt>
          <cx:pt idx="840">0.05748709091768156</cx:pt>
          <cx:pt idx="841">-0.011236073266925883</cx:pt>
          <cx:pt idx="842">0.038786025035156491</cx:pt>
          <cx:pt idx="843">-0.0054496047675647308</cx:pt>
          <cx:pt idx="844">0.010869672236903938</cx:pt>
          <cx:pt idx="845">0.016086137751624263</cx:pt>
          <cx:pt idx="846">-0.02150620522096347</cx:pt>
          <cx:pt idx="847">0.032088314551500408</cx:pt>
          <cx:pt idx="848">0</cx:pt>
          <cx:pt idx="849">-0.010582109330536937</cx:pt>
          <cx:pt idx="850">-0.032435275753153747</cx:pt>
          <cx:pt idx="851">-0.011049836186584949</cx:pt>
          <cx:pt idx="852">0.038151765964376305</cx:pt>
          <cx:pt idx="853">0.0053333459753623913</cx:pt>
          <cx:pt idx="854">0</cx:pt>
          <cx:pt idx="855">-0.043485111939738696</cx:pt>
          <cx:pt idx="856">0</cx:pt>
          <cx:pt idx="857">0</cx:pt>
          <cx:pt idx="858">-0.016807118316381264</cx:pt>
          <cx:pt idx="859">-0.011363758650315137</cx:pt>
          <cx:pt idx="860">0</cx:pt>
          <cx:pt idx="861">0</cx:pt>
          <cx:pt idx="862">-0.011494379425735057</cx:pt>
          <cx:pt idx="863">-0.017493157447517227</cx:pt>
          <cx:pt idx="864">0</cx:pt>
          <cx:pt idx="865">0.011696039763191335</cx:pt>
          <cx:pt idx="866">-0.011696039763191335</cx:pt>
          <cx:pt idx="867">0</cx:pt>
          <cx:pt idx="868">-0.0058997221271882561</cx:pt>
          <cx:pt idx="869">0.0058997221271882561</cx:pt>
          <cx:pt idx="870">-0.023810648693718517</cx:pt>
          <cx:pt idx="871">0.023810648693718517</cx:pt>
          <cx:pt idx="872">-0.029852963149681222</cx:pt>
          <cx:pt idx="873">0.0060423144559627051</cx:pt>
          <cx:pt idx="874">-0.036813973122716226</cx:pt>
          <cx:pt idx="875">-0.012578782206860151</cx:pt>
          <cx:pt idx="876">0.025001302205417297</cx:pt>
          <cx:pt idx="877">0</cx:pt>
          <cx:pt idx="878">0.04230237969068934</cx:pt>
          <cx:pt idx="879">0.017595761890379591</cx:pt>
          <cx:pt idx="880">-0.011696039763191335</cx:pt>
          <cx:pt idx="881">-0.066894234830030153</cx:pt>
          <cx:pt idx="882">-0.012658396871923494</cx:pt>
          <cx:pt idx="883">-0.0063897980987709935</cx:pt>
          <cx:pt idx="884">0.050010420574661263</cx:pt>
          <cx:pt idx="885">0.0060790460763821552</cx:pt>
          <cx:pt idx="886">0.0060423144559627051</cx:pt>
          <cx:pt idx="887">-0.018237587549780943</cx:pt>
          <cx:pt idx="888">0.012195273093818237</cx:pt>
          <cx:pt idx="889">-0.0060790460763821552</cx:pt>
          <cx:pt idx="890">0.0060790460763821552</cx:pt>
          <cx:pt idx="891">-0.018349138668196374</cx:pt>
          <cx:pt idx="892">-0.012422519998557147</cx:pt>
          <cx:pt idx="893">0</cx:pt>
          <cx:pt idx="894">-0.0062696130135954098</cx:pt>
          <cx:pt idx="895">0.0062696130135954098</cx:pt>
          <cx:pt idx="896">-0.0062696130135954098</cx:pt>
          <cx:pt idx="897">0.0062696130135954098</cx:pt>
          <cx:pt idx="898">0.012422519998557147</cx:pt>
          <cx:pt idx="899">-0.0061919702479210637</cx:pt>
          <cx:pt idx="900">-0.006230549750636083</cx:pt>
          <cx:pt idx="901">0</cx:pt>
          <cx:pt idx="902">0</cx:pt>
          <cx:pt idx="903">-0.0062696130135954098</cx:pt>
          <cx:pt idx="904">-0.0063091691932647409</cx:pt>
          <cx:pt idx="905">0.0063091691932647409</cx:pt>
          <cx:pt idx="906">-0.0063091691932647409</cx:pt>
          <cx:pt idx="907">0</cx:pt>
          <cx:pt idx="908">0.012578782206860151</cx:pt>
          <cx:pt idx="909">0.006230549750636083</cx:pt>
          <cx:pt idx="910">-0.012500162764231493</cx:pt>
          <cx:pt idx="911">0.0062696130135954098</cx:pt>
          <cx:pt idx="912">-0.025317807984289897</cx:pt>
          <cx:pt idx="913">0.012739025777429747</cx:pt>
          <cx:pt idx="914">0</cx:pt>
          <cx:pt idx="915">-0.045315196212042497</cx:pt>
          <cx:pt idx="916">0.0066006840313520554</cx:pt>
          <cx:pt idx="917">-0.0066006840313520554</cx:pt>
          <cx:pt idx="918">0.0066006840313520554</cx:pt>
          <cx:pt idx="919">0.025975486403260695</cx:pt>
          <cx:pt idx="920">-0.0064308903302904286</cx:pt>
          <cx:pt idx="921">-0.032789822822990922</cx:pt>
          <cx:pt idx="922">0.013245226750020656</cx:pt>
          <cx:pt idx="923">-0.013245226750020656</cx:pt>
          <cx:pt idx="924">0.032789822822990922</cx:pt>
          <cx:pt idx="925">0.0064308903302904286</cx:pt>
          <cx:pt idx="926">-0.012903404835907906</cx:pt>
          <cx:pt idx="927">-0.0065146810211937356</cx:pt>
          <cx:pt idx="928">-0.019802627296179709</cx:pt>
          <cx:pt idx="929">0</cx:pt>
          <cx:pt idx="930">0.0066445427186686001</cx:pt>
          <cx:pt idx="931">-0.013333530869465204</cx:pt>
          <cx:pt idx="932">-0.02721256352488477</cx:pt>
          <cx:pt idx="933">0</cx:pt>
          <cx:pt idx="934">0.033901551675681374</cx:pt>
          <cx:pt idx="935">-0.020202707317519497</cx:pt>
          <cx:pt idx="936">-0.006825965070399842</cx:pt>
          <cx:pt idx="937">-0.027779564107075716</cx:pt>
          <cx:pt idx="938">-0.014184634991956435</cx:pt>
          <cx:pt idx="939">0.055569851154810779</cx:pt>
          <cx:pt idx="940">0.033225647628320421</cx:pt>
          <cx:pt idx="941">0</cx:pt>
          <cx:pt idx="942">0</cx:pt>
          <cx:pt idx="943">0.019418085857101641</cx:pt>
          <cx:pt idx="944">-0.025975486403260695</cx:pt>
          <cx:pt idx="945">0</cx:pt>
          <cx:pt idx="946">0</cx:pt>
          <cx:pt idx="947">0</cx:pt>
          <cx:pt idx="948">0.025975486403260695</cx:pt>
          <cx:pt idx="949">0.012739025777429747</cx:pt>
          <cx:pt idx="950">-0.0063492276786587531</cx:pt>
          <cx:pt idx="951">0.025158559636154987</cx:pt>
          <cx:pt idx="952">-0.018809331957496234</cx:pt>
          <cx:pt idx="953">-0.032157111634531388</cx:pt>
          <cx:pt idx="954">0.032157111634531388</cx:pt>
          <cx:pt idx="955">-0.019169916107720175</cx:pt>
          <cx:pt idx="956">-0.012987195526811213</cx:pt>
          <cx:pt idx="957">0.012987195526811213</cx:pt>
          <cx:pt idx="958">0</cx:pt>
          <cx:pt idx="959">-0.019544596072970266</cx:pt>
          <cx:pt idx="960">0</cx:pt>
          <cx:pt idx="961">0</cx:pt>
          <cx:pt idx="962">0.013072081567352789</cx:pt>
          <cx:pt idx="963">-0.0065146810211937356</cx:pt>
          <cx:pt idx="964">0.019418085857101641</cx:pt>
          <cx:pt idx="965">-0.019418085857101641</cx:pt>
          <cx:pt idx="966">-0.0065574005461590534</cx:pt>
          <cx:pt idx="967">0</cx:pt>
          <cx:pt idx="968">0</cx:pt>
          <cx:pt idx="969">0</cx:pt>
          <cx:pt idx="970">0.019544596072970266</cx:pt>
          <cx:pt idx="971">0.044171218313137472</cx:pt>
          <cx:pt idx="972">-0.018692133012152556</cx:pt>
          <cx:pt idx="973">0.030962225603966775</cx:pt>
          <cx:pt idx="974">-0.069428506431762904</cx:pt>
          <cx:pt idx="975">-0.013158084577511109</cx:pt>
          <cx:pt idx="976">-0.0066445427186686001</cx:pt>
          <cx:pt idx="977">0.089231133727942613</cx:pt>
          <cx:pt idx="978">-0.056441310904951691</cx:pt>
          <cx:pt idx="979">-0.012987195526811213</cx:pt>
          <cx:pt idx="980">-0.026491615446976313</cx:pt>
          <cx:pt idx="981">0.039478810973787526</cx:pt>
          <cx:pt idx="982">0.031748698314580326</cx:pt>
          <cx:pt idx="983">-0.057893978418902647</cx:pt>
          <cx:pt idx="984">-0.013333530869465204</cx:pt>
          <cx:pt idx="985">0</cx:pt>
          <cx:pt idx="986">-0.0067340321813441073</cx:pt>
          <cx:pt idx="987">0.033225647628320421</cx:pt>
          <cx:pt idx="988">-0.053704178971861083</cx:pt>
        </cx:lvl>
      </cx:numDim>
    </cx:data>
    <cx:data id="11">
      <cx:numDim type="val">
        <cx:f>Retornos!$M$2:$M$1044</cx:f>
        <cx:lvl ptCount="1043" formatCode="0.000000">
          <cx:pt idx="1">-0.019802627332413225</cx:pt>
          <cx:pt idx="2">-0.020202707301356981</cx:pt>
          <cx:pt idx="3">0.020202707301356981</cx:pt>
          <cx:pt idx="4">0</cx:pt>
          <cx:pt idx="5">0</cx:pt>
          <cx:pt idx="6">0</cx:pt>
          <cx:pt idx="7">0.019802627332413225</cx:pt>
          <cx:pt idx="8">0.057158413842824274</cx:pt>
          <cx:pt idx="9">-0.057158413842824274</cx:pt>
          <cx:pt idx="10">0.019418085841174659</cx:pt>
          <cx:pt idx="11">-0.019418085841174659</cx:pt>
          <cx:pt idx="12">-0.019802627332413225</cx:pt>
          <cx:pt idx="13">0</cx:pt>
          <cx:pt idx="14">0</cx:pt>
          <cx:pt idx="15">-0.020202707301356981</cx:pt>
          <cx:pt idx="16">0</cx:pt>
          <cx:pt idx="17">0</cx:pt>
          <cx:pt idx="18">0.020202707301356981</cx:pt>
          <cx:pt idx="19">0.019802627332413225</cx:pt>
          <cx:pt idx="20">-0.019802627332413225</cx:pt>
          <cx:pt idx="21">0.024836166843158258</cx:pt>
          <cx:pt idx="22">0.019418085861063195</cx:pt>
          <cx:pt idx="23">0</cx:pt>
          <cx:pt idx="24">0.019048194974506827</cx:pt>
          <cx:pt idx="25">-0.038466280835570021</cx:pt>
          <cx:pt idx="26">0</cx:pt>
          <cx:pt idx="27">-0.019802627300299913</cx:pt>
          <cx:pt idx="28">0.019802627300299913</cx:pt>
          <cx:pt idx="29">-0.019802627300299913</cx:pt>
          <cx:pt idx="30">0</cx:pt>
          <cx:pt idx="31">0</cx:pt>
          <cx:pt idx="32">-0.020202707321807845</cx:pt>
          <cx:pt idx="33">0</cx:pt>
          <cx:pt idx="34">0.020202707321807845</cx:pt>
          <cx:pt idx="35">-0.020202707321807845</cx:pt>
          <cx:pt idx="36">0</cx:pt>
          <cx:pt idx="37">0.020202707321807845</cx:pt>
          <cx:pt idx="38">-0.020202707321807845</cx:pt>
          <cx:pt idx="39">0.020202707321807845</cx:pt>
          <cx:pt idx="40">-0.01516916779948474</cx:pt>
          <cx:pt idx="41">0</cx:pt>
          <cx:pt idx="42">0</cx:pt>
          <cx:pt idx="43">0</cx:pt>
          <cx:pt idx="44">0</cx:pt>
          <cx:pt idx="45">0</cx:pt>
          <cx:pt idx="46">0</cx:pt>
          <cx:pt idx="47">0.020202707336720138</cx:pt>
          <cx:pt idx="48">-0.020202707336720138</cx:pt>
          <cx:pt idx="49">0.020202707336720138</cx:pt>
          <cx:pt idx="50">0</cx:pt>
          <cx:pt idx="51">0.019802627314627452</cx:pt>
          <cx:pt idx="52">-0.019802627314627452</cx:pt>
          <cx:pt idx="53">0</cx:pt>
          <cx:pt idx="54">-0.020202707336720138</cx:pt>
          <cx:pt idx="55">0</cx:pt>
          <cx:pt idx="56">0.078471615464640765</cx:pt>
          <cx:pt idx="57">0.018692133029502234</cx:pt>
          <cx:pt idx="58">-0.03308051339008955</cx:pt>
          <cx:pt idx="59">0.019048195000897938</cx:pt>
          <cx:pt idx="60">0</cx:pt>
          <cx:pt idx="61">0.018692132993065602</cx:pt>
          <cx:pt idx="62">-0.018692132993065602</cx:pt>
          <cx:pt idx="63">0</cx:pt>
          <cx:pt idx="64">0</cx:pt>
          <cx:pt idx="65">0.018692132993065602</cx:pt>
          <cx:pt idx="66">0</cx:pt>
          <cx:pt idx="67">0</cx:pt>
          <cx:pt idx="68">-0.018692132993065602</cx:pt>
          <cx:pt idx="69">0</cx:pt>
          <cx:pt idx="70">0</cx:pt>
          <cx:pt idx="71">0.018692132993065602</cx:pt>
          <cx:pt idx="72">0.088553397343894447</cx:pt>
          <cx:pt idx="73">-0.017094433341816262</cx:pt>
          <cx:pt idx="74">-0.035091319820880651</cx:pt>
          <cx:pt idx="75">-0.018018505531393836</cx:pt>
          <cx:pt idx="76">0.035718082612866131</cx:pt>
          <cx:pt idx="77">-0.035718082612866131</cx:pt>
          <cx:pt idx="78">0.018018505531393836</cx:pt>
          <cx:pt idx="79">0.017699577081472295</cx:pt>
          <cx:pt idx="80">-0.035718082612866131</cx:pt>
          <cx:pt idx="81">-0.018349138649803698</cx:pt>
          <cx:pt idx="82">-0.018692132993065602</cx:pt>
          <cx:pt idx="83">0</cx:pt>
          <cx:pt idx="84">0.018692132993065602</cx:pt>
          <cx:pt idx="85">0</cx:pt>
          <cx:pt idx="86">-0.018692132993065602</cx:pt>
          <cx:pt idx="87">0</cx:pt>
          <cx:pt idx="88">0</cx:pt>
          <cx:pt idx="89">0</cx:pt>
          <cx:pt idx="90">0</cx:pt>
          <cx:pt idx="91">0</cx:pt>
          <cx:pt idx="92">0</cx:pt>
          <cx:pt idx="93">0</cx:pt>
          <cx:pt idx="94">0.018692132993065602</cx:pt>
          <cx:pt idx="95">0</cx:pt>
          <cx:pt idx="96">0</cx:pt>
          <cx:pt idx="97">-0.028902072580741622</cx:pt>
          <cx:pt idx="98">0.019048194954790265</cx:pt>
          <cx:pt idx="99">0</cx:pt>
          <cx:pt idx="100">-0.019048194954790265</cx:pt>
          <cx:pt idx="101">0</cx:pt>
          <cx:pt idx="102">0.019048194954790265</cx:pt>
          <cx:pt idx="103">0</cx:pt>
          <cx:pt idx="104">0</cx:pt>
          <cx:pt idx="105">-0.019048194954790265</cx:pt>
          <cx:pt idx="106">0.019048194954790265</cx:pt>
          <cx:pt idx="107">0</cx:pt>
          <cx:pt idx="108">0</cx:pt>
          <cx:pt idx="109">0</cx:pt>
          <cx:pt idx="110">0</cx:pt>
          <cx:pt idx="111">-0.019048194954790265</cx:pt>
          <cx:pt idx="112">-0.019418085891130032</cx:pt>
          <cx:pt idx="113">0.019418085891130032</cx:pt>
          <cx:pt idx="114">0</cx:pt>
          <cx:pt idx="115">0</cx:pt>
          <cx:pt idx="116">0.019048194954790265</cx:pt>
          <cx:pt idx="117">0.0044927460903099181</cx:pt>
          <cx:pt idx="118">-0.019048194958586673</cx:pt>
          <cx:pt idx="119">0.037740327959079889</cx:pt>
          <cx:pt idx="120">0</cx:pt>
          <cx:pt idx="121">-0.037740327959079889</cx:pt>
          <cx:pt idx="122">0</cx:pt>
          <cx:pt idx="123">0</cx:pt>
          <cx:pt idx="124">0</cx:pt>
          <cx:pt idx="125">0.019048194958586673</cx:pt>
          <cx:pt idx="126">-0.038466280853435841</cx:pt>
          <cx:pt idx="127">0</cx:pt>
          <cx:pt idx="128">0</cx:pt>
          <cx:pt idx="129">-0.019802627284100538</cx:pt>
          <cx:pt idx="130">0.039220713178949707</cx:pt>
          <cx:pt idx="131">-0.019418085894849169</cx:pt>
          <cx:pt idx="132">0.019418085894849169</cx:pt>
          <cx:pt idx="133">-0.019418085894849169</cx:pt>
          <cx:pt idx="134">0.019418085894849169</cx:pt>
          <cx:pt idx="135">0</cx:pt>
          <cx:pt idx="136">-0.019418085894849169</cx:pt>
          <cx:pt idx="137">0.019418085894849169</cx:pt>
          <cx:pt idx="138">0</cx:pt>
          <cx:pt idx="139">0.0045793431459077993</cx:pt>
          <cx:pt idx="140">0</cx:pt>
          <cx:pt idx="141">-0.019418085843613264</cx:pt>
          <cx:pt idx="142">0.019418085843613264</cx:pt>
          <cx:pt idx="143">-0.039220713176866928</cx:pt>
          <cx:pt idx="144">0.019802627333253664</cx:pt>
          <cx:pt idx="145">0</cx:pt>
          <cx:pt idx="146">0</cx:pt>
          <cx:pt idx="147">0.019418085843613264</cx:pt>
          <cx:pt idx="148">-0.039220713176866928</cx:pt>
          <cx:pt idx="149">0</cx:pt>
          <cx:pt idx="150">0.019802627333253664</cx:pt>
          <cx:pt idx="151">0</cx:pt>
          <cx:pt idx="152">0</cx:pt>
          <cx:pt idx="153">0</cx:pt>
          <cx:pt idx="154">0</cx:pt>
          <cx:pt idx="155">-0.019802627333253664</cx:pt>
          <cx:pt idx="156">0</cx:pt>
          <cx:pt idx="157">0.019802627333253664</cx:pt>
          <cx:pt idx="158">0</cx:pt>
          <cx:pt idx="159">0.019418085843613264</cx:pt>
          <cx:pt idx="160">0.0045793431679520546</cx:pt>
          <cx:pt idx="161">-0.039220713145455499</cx:pt>
          <cx:pt idx="162">0</cx:pt>
          <cx:pt idx="163">0</cx:pt>
          <cx:pt idx="164">0</cx:pt>
          <cx:pt idx="165">0</cx:pt>
          <cx:pt idx="166">0</cx:pt>
          <cx:pt idx="167">-0.040821994511777038</cx:pt>
          <cx:pt idx="168">0</cx:pt>
          <cx:pt idx="169">0.020619287172456868</cx:pt>
          <cx:pt idx="170">0</cx:pt>
          <cx:pt idx="171">-0.020619287172456868</cx:pt>
          <cx:pt idx="172">0.040821994511777038</cx:pt>
          <cx:pt idx="173">0</cx:pt>
          <cx:pt idx="174">-0.020202707339320169</cx:pt>
          <cx:pt idx="175">0.020202707339320169</cx:pt>
          <cx:pt idx="176">0</cx:pt>
          <cx:pt idx="177">0</cx:pt>
          <cx:pt idx="178">-0.020202707339320169</cx:pt>
          <cx:pt idx="179">0.020202707339320169</cx:pt>
          <cx:pt idx="180">-0.036059040750229032</cx:pt>
          <cx:pt idx="181">0</cx:pt>
          <cx:pt idx="182">0</cx:pt>
          <cx:pt idx="183">-0.042559614407331581</cx:pt>
          <cx:pt idx="184">0.042559614407331581</cx:pt>
          <cx:pt idx="185">0.020619287197354397</cx:pt>
          <cx:pt idx="186">-0.041672696389576602</cx:pt>
          <cx:pt idx="187">0.021053409192222206</cx:pt>
          <cx:pt idx="188">-0.021053409192222206</cx:pt>
          <cx:pt idx="189">0.021053409192222206</cx:pt>
          <cx:pt idx="190">0</cx:pt>
          <cx:pt idx="191">0.020619287197354397</cx:pt>
          <cx:pt idx="192">-0.020619287197354397</cx:pt>
          <cx:pt idx="193">0</cx:pt>
          <cx:pt idx="194">0</cx:pt>
          <cx:pt idx="195">-0.021053409192222206</cx:pt>
          <cx:pt idx="196">0.021053409192222206</cx:pt>
          <cx:pt idx="197">0</cx:pt>
          <cx:pt idx="198">0</cx:pt>
          <cx:pt idx="199">0</cx:pt>
          <cx:pt idx="200">-0.021053409192222206</cx:pt>
          <cx:pt idx="201">0</cx:pt>
          <cx:pt idx="202">-0.016438461467128684</cx:pt>
          <cx:pt idx="203">0</cx:pt>
          <cx:pt idx="204">0</cx:pt>
          <cx:pt idx="205">0.021506205197665218</cx:pt>
          <cx:pt idx="206">0</cx:pt>
          <cx:pt idx="207">0</cx:pt>
          <cx:pt idx="208">0</cx:pt>
          <cx:pt idx="209">0</cx:pt>
          <cx:pt idx="210">0.021053409227974496</cx:pt>
          <cx:pt idx="211">0</cx:pt>
          <cx:pt idx="212">-0.021053409227974496</cx:pt>
          <cx:pt idx="213">0</cx:pt>
          <cx:pt idx="214">0</cx:pt>
          <cx:pt idx="215">-0.021506205197665218</cx:pt>
          <cx:pt idx="216">0.021506205197665218</cx:pt>
          <cx:pt idx="217">-0.021506205197665218</cx:pt>
          <cx:pt idx="218">0.021506205197665218</cx:pt>
          <cx:pt idx="219">0.021053409227974496</cx:pt>
          <cx:pt idx="220">-0.021053409227974496</cx:pt>
          <cx:pt idx="221">0</cx:pt>
          <cx:pt idx="222">0.021053409227974496</cx:pt>
          <cx:pt idx="223">0</cx:pt>
          <cx:pt idx="224">0.025581190525987396</cx:pt>
          <cx:pt idx="225">0</cx:pt>
          <cx:pt idx="226">0</cx:pt>
          <cx:pt idx="227">0</cx:pt>
          <cx:pt idx="228">-0.020619287189949431</cx:pt>
          <cx:pt idx="229">0.020619287189949431</cx:pt>
          <cx:pt idx="230">-0.020619287189949431</cx:pt>
          <cx:pt idx="231">0</cx:pt>
          <cx:pt idx="232">0.020619287189949431</cx:pt>
          <cx:pt idx="233">0</cx:pt>
          <cx:pt idx="234">0.020202707355366445</cx:pt>
          <cx:pt idx="235">0</cx:pt>
          <cx:pt idx="236">-0.040821994545315876</cx:pt>
          <cx:pt idx="237">0</cx:pt>
          <cx:pt idx="238">0.020619287189949431</cx:pt>
          <cx:pt idx="239">0.020202707355366445</cx:pt>
          <cx:pt idx="240">0</cx:pt>
          <cx:pt idx="241">0</cx:pt>
          <cx:pt idx="242">-0.040821994545315876</cx:pt>
          <cx:pt idx="243">0.020619287189949431</cx:pt>
          <cx:pt idx="244">0.020202707355366445</cx:pt>
          <cx:pt idx="245">0.0047629537770349506</cx:pt>
          <cx:pt idx="246">-0.020202707334825876</cx:pt>
          <cx:pt idx="247">0.020202707334825876</cx:pt>
          <cx:pt idx="248">0</cx:pt>
          <cx:pt idx="249">-0.020202707334825876</cx:pt>
          <cx:pt idx="250">0</cx:pt>
          <cx:pt idx="251">0</cx:pt>
          <cx:pt idx="252">0.020202707334825876</cx:pt>
          <cx:pt idx="253">-0.020202707334825876</cx:pt>
          <cx:pt idx="254">0.020202707334825876</cx:pt>
          <cx:pt idx="255">0</cx:pt>
          <cx:pt idx="256">0</cx:pt>
          <cx:pt idx="257">0</cx:pt>
          <cx:pt idx="258">0.019802627312807686</cx:pt>
          <cx:pt idx="259">0</cx:pt>
          <cx:pt idx="260">0</cx:pt>
          <cx:pt idx="261">0</cx:pt>
          <cx:pt idx="262">0</cx:pt>
          <cx:pt idx="263">-0.019802627312807686</cx:pt>
          <cx:pt idx="264">0.019802627312807686</cx:pt>
          <cx:pt idx="265">-0.019802627312807686</cx:pt>
          <cx:pt idx="266">0.019802627312807686</cx:pt>
          <cx:pt idx="267">-0.019802627312807686</cx:pt>
          <cx:pt idx="268">0.0047629537885284234</cx:pt>
          <cx:pt idx="269">0.019802627316622301</cx:pt>
          <cx:pt idx="270">-0.019802627316622301</cx:pt>
          <cx:pt idx="271">0</cx:pt>
          <cx:pt idx="272">-0.020202707288136779</cx:pt>
          <cx:pt idx="273">0.020202707288136779</cx:pt>
          <cx:pt idx="274">0</cx:pt>
          <cx:pt idx="275">0</cx:pt>
          <cx:pt idx="276">-0.020202707288136779</cx:pt>
          <cx:pt idx="277">0.020202707288136779</cx:pt>
          <cx:pt idx="278">-0.020202707288136779</cx:pt>
          <cx:pt idx="279">0</cx:pt>
          <cx:pt idx="280">0.020202707288136779</cx:pt>
          <cx:pt idx="281">0</cx:pt>
          <cx:pt idx="282">0</cx:pt>
          <cx:pt idx="283">-0.020202707288136779</cx:pt>
          <cx:pt idx="284">0</cx:pt>
          <cx:pt idx="285">0</cx:pt>
          <cx:pt idx="286">0.020202707288136779</cx:pt>
          <cx:pt idx="287">-0.036059040687092314</cx:pt>
          <cx:pt idx="288">-0.02105340922630472</cx:pt>
          <cx:pt idx="289">0.02105340922630472</cx:pt>
          <cx:pt idx="290">0</cx:pt>
          <cx:pt idx="291">0.020619287179627022</cx:pt>
          <cx:pt idx="292">0</cx:pt>
          <cx:pt idx="293">0</cx:pt>
          <cx:pt idx="294">-0.020619287179627022</cx:pt>
          <cx:pt idx="295">0</cx:pt>
          <cx:pt idx="296">0.020619287179627022</cx:pt>
          <cx:pt idx="297">0</cx:pt>
          <cx:pt idx="298">0</cx:pt>
          <cx:pt idx="299">0</cx:pt>
          <cx:pt idx="300">-0.020619287179627022</cx:pt>
          <cx:pt idx="301">0.020619287179627022</cx:pt>
          <cx:pt idx="302">0</cx:pt>
          <cx:pt idx="303">0</cx:pt>
          <cx:pt idx="304">0</cx:pt>
          <cx:pt idx="305">0</cx:pt>
          <cx:pt idx="306">0</cx:pt>
          <cx:pt idx="307">0.040821994474962264</cx:pt>
          <cx:pt idx="308">-0.01543975351708482</cx:pt>
          <cx:pt idx="309">0</cx:pt>
          <cx:pt idx="310">0</cx:pt>
          <cx:pt idx="311">-0.020619287157783384</cx:pt>
          <cx:pt idx="312">0</cx:pt>
          <cx:pt idx="313">-0.021053409203281803</cx:pt>
          <cx:pt idx="314">0</cx:pt>
          <cx:pt idx="315">0</cx:pt>
          <cx:pt idx="316">-0.021506205226649922</cx:pt>
          <cx:pt idx="317">0.021506205226649922</cx:pt>
          <cx:pt idx="318">-0.021506205226649922</cx:pt>
          <cx:pt idx="319">0</cx:pt>
          <cx:pt idx="320">0</cx:pt>
          <cx:pt idx="321">0</cx:pt>
          <cx:pt idx="322">-0.021978906724714364</cx:pt>
          <cx:pt idx="323">0</cx:pt>
          <cx:pt idx="324">0</cx:pt>
          <cx:pt idx="325">0</cx:pt>
          <cx:pt idx="326">0.021978906724714364</cx:pt>
          <cx:pt idx="327">0</cx:pt>
          <cx:pt idx="328">-0.044451762582982002</cx:pt>
          <cx:pt idx="329">0</cx:pt>
          <cx:pt idx="330">0</cx:pt>
          <cx:pt idx="331">0.022472855858267637</cx:pt>
          <cx:pt idx="332">0</cx:pt>
          <cx:pt idx="333">-0.022472855858267637</cx:pt>
          <cx:pt idx="334">0.044451762582982002</cx:pt>
          <cx:pt idx="335">-0.021978906724714364</cx:pt>
          <cx:pt idx="336">0</cx:pt>
          <cx:pt idx="337">0.021978906724714364</cx:pt>
          <cx:pt idx="338">0</cx:pt>
          <cx:pt idx="339">0</cx:pt>
          <cx:pt idx="340">0</cx:pt>
          <cx:pt idx="341">0</cx:pt>
          <cx:pt idx="342">0</cx:pt>
          <cx:pt idx="343">0</cx:pt>
          <cx:pt idx="344">-0.021978906724714364</cx:pt>
          <cx:pt idx="345">0.021978906724714364</cx:pt>
          <cx:pt idx="346">-0.021978906724714364</cx:pt>
          <cx:pt idx="347">0</cx:pt>
          <cx:pt idx="348">0.0042295048737472918</cx:pt>
          <cx:pt idx="349">0</cx:pt>
          <cx:pt idx="350">0.0042295049127766271</cx:pt>
          <cx:pt idx="351">0</cx:pt>
          <cx:pt idx="352">0</cx:pt>
          <cx:pt idx="353">0</cx:pt>
          <cx:pt idx="354">0</cx:pt>
          <cx:pt idx="355">-0.04546237407675735</cx:pt>
          <cx:pt idx="356">0</cx:pt>
          <cx:pt idx="357">0</cx:pt>
          <cx:pt idx="358">0</cx:pt>
          <cx:pt idx="359">0</cx:pt>
          <cx:pt idx="360">0.022989518224698746</cx:pt>
          <cx:pt idx="361">0</cx:pt>
          <cx:pt idx="362">0</cx:pt>
          <cx:pt idx="363">0</cx:pt>
          <cx:pt idx="364">-0.022989518224698746</cx:pt>
          <cx:pt idx="365">0.022989518224698746</cx:pt>
          <cx:pt idx="366">0</cx:pt>
          <cx:pt idx="367">0</cx:pt>
          <cx:pt idx="368">0</cx:pt>
          <cx:pt idx="369">0.0043258382130624273</cx:pt>
          <cx:pt idx="370">0</cx:pt>
          <cx:pt idx="371">0</cx:pt>
          <cx:pt idx="372">0.022472855859414831</cx:pt>
          <cx:pt idx="373">-0.045462374091811864</cx:pt>
          <cx:pt idx="374">0.022989518232397033</cx:pt>
          <cx:pt idx="375">0</cx:pt>
          <cx:pt idx="376">0</cx:pt>
          <cx:pt idx="377">0</cx:pt>
          <cx:pt idx="378">0</cx:pt>
          <cx:pt idx="379">0</cx:pt>
          <cx:pt idx="380">-0.022989518232397033</cx:pt>
          <cx:pt idx="381">0.022989518232397033</cx:pt>
          <cx:pt idx="382">0</cx:pt>
          <cx:pt idx="383">0</cx:pt>
          <cx:pt idx="384">0</cx:pt>
          <cx:pt idx="385">0</cx:pt>
          <cx:pt idx="386">0</cx:pt>
          <cx:pt idx="387">0</cx:pt>
          <cx:pt idx="388">0</cx:pt>
          <cx:pt idx="389">0</cx:pt>
          <cx:pt idx="390">0</cx:pt>
          <cx:pt idx="391">0</cx:pt>
          <cx:pt idx="392">0.022472855837409766</cx:pt>
          <cx:pt idx="393">-0.022472855837409766</cx:pt>
          <cx:pt idx="394">0</cx:pt>
          <cx:pt idx="395">-0.022989518209368454</cx:pt>
          <cx:pt idx="396">0</cx:pt>
          <cx:pt idx="397">0.022989518209368454</cx:pt>
          <cx:pt idx="398">-0.022989518209368454</cx:pt>
          <cx:pt idx="399">-0.02353049739413382</cx:pt>
          <cx:pt idx="400">0.02353049739413382</cx:pt>
          <cx:pt idx="401">0.022989518209368454</cx:pt>
          <cx:pt idx="402">-0.022989518209368454</cx:pt>
          <cx:pt idx="403">-0.047628049015303597</cx:pt>
          <cx:pt idx="404">0.024097551621169777</cx:pt>
          <cx:pt idx="405">0</cx:pt>
          <cx:pt idx="406">0</cx:pt>
          <cx:pt idx="407">0</cx:pt>
          <cx:pt idx="408">-0.024097551621169777</cx:pt>
          <cx:pt idx="409">0.024097551621169777</cx:pt>
          <cx:pt idx="410">0.0045322979993692725</cx:pt>
          <cx:pt idx="411">-0.024097551570676612</cx:pt>
          <cx:pt idx="412">0.024097551570676612</cx:pt>
          <cx:pt idx="413">0</cx:pt>
          <cx:pt idx="414">0</cx:pt>
          <cx:pt idx="415">0</cx:pt>
          <cx:pt idx="416">0</cx:pt>
          <cx:pt idx="417">0.023530497402200257</cx:pt>
          <cx:pt idx="418">0</cx:pt>
          <cx:pt idx="419">-0.023530497402200257</cx:pt>
          <cx:pt idx="420">-0.04879016421239879</cx:pt>
          <cx:pt idx="421">0.04879016421239879</cx:pt>
          <cx:pt idx="422">0</cx:pt>
          <cx:pt idx="423">-0.024097551570676612</cx:pt>
          <cx:pt idx="424">0</cx:pt>
          <cx:pt idx="425">0.024097551570676612</cx:pt>
          <cx:pt idx="426">-0.024097551570676612</cx:pt>
          <cx:pt idx="427">0.024097551570676612</cx:pt>
          <cx:pt idx="428">-0.024097551570676612</cx:pt>
          <cx:pt idx="429">-0.020049513722454781</cx:pt>
          <cx:pt idx="430">0.024692612581609374</cx:pt>
          <cx:pt idx="431">0.024097551570715581</cx:pt>
          <cx:pt idx="432">-0.024097551570715581</cx:pt>
          <cx:pt idx="433">0</cx:pt>
          <cx:pt idx="434">0</cx:pt>
          <cx:pt idx="435">0.024097551570715581</cx:pt>
          <cx:pt idx="436">0</cx:pt>
          <cx:pt idx="437">0</cx:pt>
          <cx:pt idx="438">0.046520015619340938</cx:pt>
          <cx:pt idx="439">-0.022989518217103599</cx:pt>
          <cx:pt idx="440">0.045462374115126769</cx:pt>
          <cx:pt idx="441">0.02197890671067626</cx:pt>
          <cx:pt idx="442">-0.02197890671067626</cx:pt>
          <cx:pt idx="443">0.02197890671067626</cx:pt>
          <cx:pt idx="444">-0.02197890671067626</cx:pt>
          <cx:pt idx="445">0.02197890671067626</cx:pt>
          <cx:pt idx="446">0</cx:pt>
          <cx:pt idx="447">0</cx:pt>
          <cx:pt idx="448">0.04445176260869943</cx:pt>
          <cx:pt idx="449">0.0020366268382506769</cx:pt>
          <cx:pt idx="450">0</cx:pt>
          <cx:pt idx="451">-0.040314393877795451</cx:pt>
          <cx:pt idx="452">0</cx:pt>
          <cx:pt idx="453">0.022472855820802717</cx:pt>
          <cx:pt idx="454">0</cx:pt>
          <cx:pt idx="455">0</cx:pt>
          <cx:pt idx="456">0</cx:pt>
          <cx:pt idx="457">0</cx:pt>
          <cx:pt idx="458">0</cx:pt>
          <cx:pt idx="459">0</cx:pt>
          <cx:pt idx="460">0.021978906740623083</cx:pt>
          <cx:pt idx="461">0.021506205191237804</cx:pt>
          <cx:pt idx="462">0.021053409218933949</cx:pt>
          <cx:pt idx="463">-0.042559614410171753</cx:pt>
          <cx:pt idx="464">0.042559614410171753</cx:pt>
          <cx:pt idx="465">0</cx:pt>
          <cx:pt idx="466">0</cx:pt>
          <cx:pt idx="467">0.020619287222976013</cx:pt>
          <cx:pt idx="468">0</cx:pt>
          <cx:pt idx="469">0</cx:pt>
          <cx:pt idx="470">0</cx:pt>
          <cx:pt idx="471">0</cx:pt>
          <cx:pt idx="472">0.024086275166285143</cx:pt>
          <cx:pt idx="473">0</cx:pt>
          <cx:pt idx="474">0.019802627275723794</cx:pt>
          <cx:pt idx="475">-0.019802627275723794</cx:pt>
          <cx:pt idx="476">0</cx:pt>
          <cx:pt idx="477">0</cx:pt>
          <cx:pt idx="478">-0.020202707344617155</cx:pt>
          <cx:pt idx="479">-0.020619287181565693</cx:pt>
          <cx:pt idx="480">0</cx:pt>
          <cx:pt idx="481">0</cx:pt>
          <cx:pt idx="482">0</cx:pt>
          <cx:pt idx="483">0.020202707344617155</cx:pt>
          <cx:pt idx="484">0.019802627275723794</cx:pt>
          <cx:pt idx="485">0</cx:pt>
          <cx:pt idx="486">-0.019802627275723794</cx:pt>
          <cx:pt idx="487">0</cx:pt>
          <cx:pt idx="488">0</cx:pt>
          <cx:pt idx="489">0</cx:pt>
          <cx:pt idx="490">0.020202707344617155</cx:pt>
          <cx:pt idx="491">0</cx:pt>
          <cx:pt idx="492">0</cx:pt>
          <cx:pt idx="493">0</cx:pt>
          <cx:pt idx="494">0</cx:pt>
          <cx:pt idx="495">0</cx:pt>
          <cx:pt idx="496">-0.021053409200973316</cx:pt>
          <cx:pt idx="497">0</cx:pt>
          <cx:pt idx="498">0</cx:pt>
          <cx:pt idx="499">0</cx:pt>
          <cx:pt idx="500">0</cx:pt>
          <cx:pt idx="501">-0.021506205224241182</cx:pt>
          <cx:pt idx="502">0.042559614425214498</cx:pt>
          <cx:pt idx="503">0</cx:pt>
          <cx:pt idx="504">0.020619287205748571</cx:pt>
          <cx:pt idx="505">-0.041672696406721887</cx:pt>
          <cx:pt idx="506">0.041672696406721887</cx:pt>
          <cx:pt idx="507">0</cx:pt>
          <cx:pt idx="508">0</cx:pt>
          <cx:pt idx="509">-0.021053409200973316</cx:pt>
          <cx:pt idx="510">0</cx:pt>
          <cx:pt idx="511">-0.043485111946439559</cx:pt>
          <cx:pt idx="512">0</cx:pt>
          <cx:pt idx="513">0.043485111946439559</cx:pt>
          <cx:pt idx="514">-0.065957967802076967</cx:pt>
          <cx:pt idx="515">-0.046520015642561807</cx:pt>
          <cx:pt idx="516">-0.024097551583175503</cx:pt>
          <cx:pt idx="517">0.028740650474129548</cx:pt>
          <cx:pt idx="518">0</cx:pt>
          <cx:pt idx="519">0</cx:pt>
          <cx:pt idx="520">-0.048790164191823249</cx:pt>
          <cx:pt idx="521">0.048790164191823249</cx:pt>
          <cx:pt idx="522">-0.048790164191823249</cx:pt>
          <cx:pt idx="523">0</cx:pt>
          <cx:pt idx="524">0</cx:pt>
          <cx:pt idx="525">0</cx:pt>
          <cx:pt idx="526">0</cx:pt>
          <cx:pt idx="527">0</cx:pt>
          <cx:pt idx="528">0</cx:pt>
          <cx:pt idx="529">0</cx:pt>
          <cx:pt idx="530">0.024692612601840191</cx:pt>
          <cx:pt idx="531">0</cx:pt>
          <cx:pt idx="532">0</cx:pt>
          <cx:pt idx="533">0</cx:pt>
          <cx:pt idx="534">0</cx:pt>
          <cx:pt idx="535">0</cx:pt>
          <cx:pt idx="536">-0.045367321689271045</cx:pt>
          <cx:pt idx="537">0</cx:pt>
          <cx:pt idx="538">0</cx:pt>
          <cx:pt idx="539">0</cx:pt>
          <cx:pt idx="540">0</cx:pt>
          <cx:pt idx="541">0.025317808027793487</cx:pt>
          <cx:pt idx="542">0</cx:pt>
          <cx:pt idx="543">0</cx:pt>
          <cx:pt idx="544">0</cx:pt>
          <cx:pt idx="545">-0.025317808027793487</cx:pt>
          <cx:pt idx="546">-0.025975486387469937</cx:pt>
          <cx:pt idx="547">0.025975486387469937</cx:pt>
          <cx:pt idx="548">0</cx:pt>
          <cx:pt idx="549">-0.025975486387469937</cx:pt>
          <cx:pt idx="550">0.025975486387469937</cx:pt>
          <cx:pt idx="551">0</cx:pt>
          <cx:pt idx="552">0.025317808027793487</cx:pt>
          <cx:pt idx="553">0</cx:pt>
          <cx:pt idx="554">0</cx:pt>
          <cx:pt idx="555">0</cx:pt>
          <cx:pt idx="556">-0.020558354962018632</cx:pt>
          <cx:pt idx="557">-0.02597548645040787</cx:pt>
          <cx:pt idx="558">0.051293294421260793</cx:pt>
          <cx:pt idx="559">0</cx:pt>
          <cx:pt idx="560">-0.025317807970852924</cx:pt>
          <cx:pt idx="561">0.025317807970852924</cx:pt>
          <cx:pt idx="562">-0.025317807970852924</cx:pt>
          <cx:pt idx="563">0</cx:pt>
          <cx:pt idx="564">0</cx:pt>
          <cx:pt idx="565">0</cx:pt>
          <cx:pt idx="566">0</cx:pt>
          <cx:pt idx="567">0.025317807970852924</cx:pt>
          <cx:pt idx="568">-0.025317807970852924</cx:pt>
          <cx:pt idx="569">0.088292607143996116</cx:pt>
          <cx:pt idx="570">-0.062974799173143192</cx:pt>
          <cx:pt idx="571">-0.040821994546942408</cx:pt>
          <cx:pt idx="572">-0.015748356947921538</cx:pt>
          <cx:pt idx="573">0.041456713645505239</cx:pt>
          <cx:pt idx="574">-0.04887630250620234</cx:pt>
          <cx:pt idx="575">0.021164811187168342</cx:pt>
          <cx:pt idx="576">-0.053776396800278958</cx:pt>
          <cx:pt idx="577">0.016777065156508175</cx:pt>
          <cx:pt idx="578">0</cx:pt>
          <cx:pt idx="579">0.01086967226758434</cx:pt>
          <cx:pt idx="580">0</cx:pt>
          <cx:pt idx="581">0.016086137735032924</cx:pt>
          <cx:pt idx="582">-0.026955810002617264</cx:pt>
          <cx:pt idx="583">0</cx:pt>
          <cx:pt idx="584">0</cx:pt>
          <cx:pt idx="585">0.032260862247251554</cx:pt>
          <cx:pt idx="586">0.031252543472163496</cx:pt>
          <cx:pt idx="587">0</cx:pt>
          <cx:pt idx="588">0</cx:pt>
          <cx:pt idx="589">0.010638398235097657</cx:pt>
          <cx:pt idx="590">0.026111144016590815</cx:pt>
          <cx:pt idx="591">0.0051413994555726816</cx:pt>
          <cx:pt idx="592">-0.025975486417278038</cx:pt>
          <cx:pt idx="593">0.020834086961705356</cx:pt>
          <cx:pt idx="594">-0.026111144016590815</cx:pt>
          <cx:pt idx="595">0.010819328142458173</cx:pt>
          <cx:pt idx="596">-0.010582109323468147</cx:pt>
          <cx:pt idx="597">-0.01608613770971512</cx:pt>
          <cx:pt idx="598">0</cx:pt>
          <cx:pt idx="599">0</cx:pt>
          <cx:pt idx="600">0</cx:pt>
          <cx:pt idx="601">0</cx:pt>
          <cx:pt idx="602">0</cx:pt>
          <cx:pt idx="603">0</cx:pt>
          <cx:pt idx="604">0</cx:pt>
          <cx:pt idx="605">0.015666116763804472</cx:pt>
          <cx:pt idx="606">0.010309369651847256</cx:pt>
          <cx:pt idx="607">-0.0051413994673493724</cx:pt>
          <cx:pt idx="608">0</cx:pt>
          <cx:pt idx="609">0</cx:pt>
          <cx:pt idx="610">0</cx:pt>
          <cx:pt idx="611">0</cx:pt>
          <cx:pt idx="612">0</cx:pt>
          <cx:pt idx="613">-0.020943173830769546</cx:pt>
          <cx:pt idx="614">0.020943173830769546</cx:pt>
          <cx:pt idx="615">-0.010416760851094664</cx:pt>
          <cx:pt idx="616">0.010416760851094664</cx:pt>
          <cx:pt idx="617">0.041054270707533314</cx:pt>
          <cx:pt idx="618">-0.015113637788318979</cx:pt>
          <cx:pt idx="619">-0.010204170159384018</cx:pt>
          <cx:pt idx="620">0.015267472108614566</cx:pt>
          <cx:pt idx="621">0</cx:pt>
          <cx:pt idx="622">0.010050335839088431</cx:pt>
          <cx:pt idx="623">-0.020202707288399346</cx:pt>
          <cx:pt idx="624">0.015190165472025341</cx:pt>
          <cx:pt idx="625">0</cx:pt>
          <cx:pt idx="626">0.0050125418163740054</cx:pt>
          <cx:pt idx="627">0.019802627324157829</cx:pt>
          <cx:pt idx="628">-0.019802627324157829</cx:pt>
          <cx:pt idx="629">0</cx:pt>
          <cx:pt idx="630">0</cx:pt>
          <cx:pt idx="631">0</cx:pt>
          <cx:pt idx="632">-0.0047732787456353787</cx:pt>
          <cx:pt idx="633">0.028303776121698099</cx:pt>
          <cx:pt idx="634">-0.033099948432981474</cx:pt>
          <cx:pt idx="635">0.0095694510569187541</cx:pt>
          <cx:pt idx="636">0</cx:pt>
          <cx:pt idx="637">0.00021338091756850641</cx:pt>
          <cx:pt idx="638">0</cx:pt>
          <cx:pt idx="639">0.014252022709508649</cx:pt>
          <cx:pt idx="640">0.0093897403513411026</cx:pt>
          <cx:pt idx="641">-0.0046838493131738934</cx:pt>
          <cx:pt idx="642">0.0046838493131738934</cx:pt>
          <cx:pt idx="643">0</cx:pt>
          <cx:pt idx="644">-0.033257221761866851</cx:pt>
          <cx:pt idx="645">0.014388737454451128</cx:pt>
          <cx:pt idx="646">0</cx:pt>
          <cx:pt idx="647">-0.024097551583018073</cx:pt>
          <cx:pt idx="648">0.024097551583018073</cx:pt>
          <cx:pt idx="649">0</cx:pt>
          <cx:pt idx="650">0</cx:pt>
          <cx:pt idx="651">-0.0095694510177107839</cx:pt>
          <cx:pt idx="652">0.0047961722642767546</cx:pt>
          <cx:pt idx="653">-0.019324272829584044</cx:pt>
          <cx:pt idx="654">0.019324272829584044</cx:pt>
          <cx:pt idx="655">-0.019324272829584044</cx:pt>
          <cx:pt idx="656">0</cx:pt>
          <cx:pt idx="657">-0.0096336850478105918</cx:pt>
          <cx:pt idx="658">-0.0099503308542868707</cx:pt>
          <cx:pt idx="659">0.019802627298395437</cx:pt>
          <cx:pt idx="660">-0.019802627298395437</cx:pt>
          <cx:pt idx="661">0.014888612495420617</cx:pt>
          <cx:pt idx="662">0.0049140148029748199</cx:pt>
          <cx:pt idx="663">-0.019802627298395437</cx:pt>
          <cx:pt idx="664">-0.025317807987187524</cx:pt>
          <cx:pt idx="665">0</cx:pt>
          <cx:pt idx="666">0</cx:pt>
          <cx:pt idx="667">0</cx:pt>
          <cx:pt idx="668">0</cx:pt>
          <cx:pt idx="669">0</cx:pt>
          <cx:pt idx="670">0.010152371465182664</cx:pt>
          <cx:pt idx="671">-0.010152371465182664</cx:pt>
          <cx:pt idx="672">0.010152371465182664</cx:pt>
          <cx:pt idx="673">-0.010152371465182664</cx:pt>
          <cx:pt idx="674">0.0050890695080566539</cx:pt>
          <cx:pt idx="675">0.015113637811768998</cx:pt>
          <cx:pt idx="676">0</cx:pt>
          <cx:pt idx="677">-0.0050125418241121489</cx:pt>
          <cx:pt idx="678">-0.0099271346984896036</cx:pt>
          <cx:pt idx="679">-0.0051151006814761368</cx:pt>
          <cx:pt idx="680">0</cx:pt>
          <cx:pt idx="681">0.0051151006814761368</cx:pt>
          <cx:pt idx="682">-0.015424470311962257</cx:pt>
          <cx:pt idx="683">-0.01041676088813992</cx:pt>
          <cx:pt idx="684">-0.021164811193616795</cx:pt>
          <cx:pt idx="685">0.010638398235589097</cx:pt>
          <cx:pt idx="686">-0.037740328030885839</cx:pt>
          <cx:pt idx="687">0.021739986638398323</cx:pt>
          <cx:pt idx="688">0.021277398449193408</cx:pt>
          <cx:pt idx="689">0</cx:pt>
          <cx:pt idx="690">0</cx:pt>
          <cx:pt idx="691">0</cx:pt>
          <cx:pt idx="692">-0.021391189982282066</cx:pt>
          <cx:pt idx="693">-0.0054200674848600694</cx:pt>
          <cx:pt idx="694">-0.010929070563743704</cx:pt>
          <cx:pt idx="695">0.016349138048603773</cx:pt>
          <cx:pt idx="696">0.021391189982282066</cx:pt>
          <cx:pt idx="697">0.023382502043367781</cx:pt>
          <cx:pt idx="698">0.020726130540953736</cx:pt>
          <cx:pt idx="699">0</cx:pt>
          <cx:pt idx="700">0.0065143618761522859</cx:pt>
          <cx:pt idx="701">-0.01030936964099094</cx:pt>
          <cx:pt idx="702">0.01030936964099094</cx:pt>
          <cx:pt idx="703">0.015267472132501791</cx:pt>
          <cx:pt idx="704">-0.015267472132501791</cx:pt>
          <cx:pt idx="705">0.010204170212700814</cx:pt>
          <cx:pt idx="706">-0.010204170212700814</cx:pt>
          <cx:pt idx="707">0</cx:pt>
          <cx:pt idx="708">0.015267472132501791</cx:pt>
          <cx:pt idx="709">-0.0050633019198009777</cx:pt>
          <cx:pt idx="710">0.0050633019198009777</cx:pt>
          <cx:pt idx="711">0.010050335836239266</cx:pt>
          <cx:pt idx="712">-0.025317807968741057</cx:pt>
          <cx:pt idx="713">0.025317807968741057</cx:pt>
          <cx:pt idx="714">-0.0050125417872544098</cx:pt>
          <cx:pt idx="715">-0.030614635822477587</cx:pt>
          <cx:pt idx="716">0.01030936964099094</cx:pt>
          <cx:pt idx="717">0</cx:pt>
          <cx:pt idx="718">0.020305266181486648</cx:pt>
          <cx:pt idx="719">-0.025446665644600186</cx:pt>
          <cx:pt idx="720">-0.010362787074618574</cx:pt>
          <cx:pt idx="721">-0.014436922909677574</cx:pt>
          <cx:pt idx="722">0.021053409242740462</cx:pt>
          <cx:pt idx="723">0.010362787029077558</cx:pt>
          <cx:pt idx="724">0.0051413994972339117</cx:pt>
          <cx:pt idx="725">0</cx:pt>
          <cx:pt idx="726">-0.025975486444647422</cx:pt>
          <cx:pt idx="727">0</cx:pt>
          <cx:pt idx="728">0</cx:pt>
          <cx:pt idx="729">0.025975486444647422</cx:pt>
          <cx:pt idx="730">-0.025975486444647422</cx:pt>
          <cx:pt idx="731">0</cx:pt>
          <cx:pt idx="732">0.041242958566074517</cx:pt>
          <cx:pt idx="733">-0.010152371457808895</cx:pt>
          <cx:pt idx="734">0</cx:pt>
          <cx:pt idx="735">0</cx:pt>
          <cx:pt idx="736">-0.01550418652631147</cx:pt>
          <cx:pt idx="737">-0.0052219440352103685</cx:pt>
          <cx:pt idx="738">0.010416760909063183</cx:pt>
          <cx:pt idx="739">-0.036943515227076729</cx:pt>
          <cx:pt idx="740">-0.0053908486316934789</cx:pt>
          <cx:pt idx="741">0</cx:pt>
          <cx:pt idx="742">0.049202065277259788</cx:pt>
          <cx:pt idx="743">0.010309369669266544</cx:pt>
          <cx:pt idx="744">0</cx:pt>
          <cx:pt idx="745">0</cx:pt>
          <cx:pt idx="746">0</cx:pt>
          <cx:pt idx="747">0.0051679701636720976</cx:pt>
          <cx:pt idx="748">0.0051413995055944461</cx:pt>
          <cx:pt idx="749">0</cx:pt>
          <cx:pt idx="750">0</cx:pt>
          <cx:pt idx="751">0</cx:pt>
          <cx:pt idx="752">0</cx:pt>
          <cx:pt idx="753">0</cx:pt>
          <cx:pt idx="754">0</cx:pt>
          <cx:pt idx="755">0</cx:pt>
          <cx:pt idx="756">0</cx:pt>
          <cx:pt idx="757">-0.0051679701636720976</cx:pt>
          <cx:pt idx="758">-0.042334363811632469</cx:pt>
          <cx:pt idx="759">0.0053908486402505229</cx:pt>
          <cx:pt idx="760">-0.0053908486402505229</cx:pt>
          <cx:pt idx="761">0.037139546929244593</cx:pt>
          <cx:pt idx="762">0</cx:pt>
          <cx:pt idx="763">0.011811303182096555</cx:pt>
          <cx:pt idx="764">0.010309369645079114</cx:pt>
          <cx:pt idx="765">0</cx:pt>
          <cx:pt idx="766">-0.0051413994935631813</cx:pt>
          <cx:pt idx="767">0</cx:pt>
          <cx:pt idx="768">0</cx:pt>
          <cx:pt idx="769">0</cx:pt>
          <cx:pt idx="770">-0.020834086931572071</cx:pt>
          <cx:pt idx="771">-0.026668247046807259</cx:pt>
          <cx:pt idx="772">0.0053908486276535994</cx:pt>
          <cx:pt idx="773">0</cx:pt>
          <cx:pt idx="774">-0.010810916089691314</cx:pt>
          <cx:pt idx="775">0.0054200674620377143</cx:pt>
          <cx:pt idx="776">-0.010869672222221349</cx:pt>
          <cx:pt idx="777">0.016260520849874949</cx:pt>
          <cx:pt idx="778">-0.010810916089691314</cx:pt>
          <cx:pt idx="779">0.0054200674620377143</cx:pt>
          <cx:pt idx="780">-0.0054200674620377143</cx:pt>
          <cx:pt idx="781">0.026811257414922407</cx:pt>
          <cx:pt idx="782">-0.014669326336629762</cx:pt>
          <cx:pt idx="783">0</cx:pt>
          <cx:pt idx="784">0.016086137769524056</cx:pt>
          <cx:pt idx="785">-0.021506205206069495</cx:pt>
          <cx:pt idx="786">0.0054200674365454393</cx:pt>
          <cx:pt idx="787">-0.021858793797753795</cx:pt>
          <cx:pt idx="788">-0.011111225417450799</cx:pt>
          <cx:pt idx="789">0</cx:pt>
          <cx:pt idx="790">0</cx:pt>
          <cx:pt idx="791">-0.0056022555749464242</cx:pt>
          <cx:pt idx="792">0.022223136829107815</cx:pt>
          <cx:pt idx="793">-0.0055096558367105919</cx:pt>
          <cx:pt idx="794">-0.0055401804016421696</cx:pt>
          <cx:pt idx="795">-0.0055710450158086289</cx:pt>
          <cx:pt idx="796">0.0055710450158086289</cx:pt>
          <cx:pt idx="797">0</cx:pt>
          <cx:pt idx="798">0</cx:pt>
          <cx:pt idx="799">0.011049836238352762</cx:pt>
          <cx:pt idx="800">0.0054794657314314321</cx:pt>
          <cx:pt idx="801">-0.016529301969784194</cx:pt>
          <cx:pt idx="802">-0.021111731101261355</cx:pt>
          <cx:pt idx="803">0.0056980210720743441</cx:pt>
          <cx:pt idx="804">-0.01142869579926048</cx:pt>
          <cx:pt idx="805">-0.017391742705421487</cx:pt>
          <cx:pt idx="806">0.051293294368852105</cx:pt>
          <cx:pt idx="807">0</cx:pt>
          <cx:pt idx="808">0</cx:pt>
          <cx:pt idx="809">0</cx:pt>
          <cx:pt idx="810">0.0058997220830421804</cx:pt>
          <cx:pt idx="811">0.023256862176517956</cx:pt>
          <cx:pt idx="812">0.0057306747271861358</cx:pt>
          <cx:pt idx="813">0</cx:pt>
          <cx:pt idx="814">0</cx:pt>
          <cx:pt idx="815">-0.011834457621626437</cx:pt>
          <cx:pt idx="816">0.0059347355385842571</cx:pt>
          <cx:pt idx="817">-0.0059347355385842571</cx:pt>
          <cx:pt idx="818">0</cx:pt>
          <cx:pt idx="819">0.0059347355385842571</cx:pt>
          <cx:pt idx="820">0.034887258986746272</cx:pt>
          <cx:pt idx="821">-0.026349475458434413</cx:pt>
          <cx:pt idx="822">0</cx:pt>
          <cx:pt idx="823">0</cx:pt>
          <cx:pt idx="824">0.022599831943216908</cx:pt>
          <cx:pt idx="825">0</cx:pt>
          <cx:pt idx="826">0</cx:pt>
          <cx:pt idx="827">-0.051587368804036804</cx:pt>
          <cx:pt idx="828">0.028987536860819896</cx:pt>
          <cx:pt idx="829">0.016997576373320555</cx:pt>
          <cx:pt idx="830">0</cx:pt>
          <cx:pt idx="831">-0.011299555237067493</cx:pt>
          <cx:pt idx="832">0.016901810806963846</cx:pt>
          <cx:pt idx="833">0.0055710450117377741</cx:pt>
          <cx:pt idx="834">0</cx:pt>
          <cx:pt idx="835">0</cx:pt>
          <cx:pt idx="836">0</cx:pt>
          <cx:pt idx="837">0.0055401803966985685</cx:pt>
          <cx:pt idx="838">0.037944931536794679</cx:pt>
          <cx:pt idx="839">0.0053050522499169528</cx:pt>
          <cx:pt idx="840">0.0025977970432072839</cx:pt>
          <cx:pt idx="841">0</cx:pt>
          <cx:pt idx="842">0.010582109322905486</cx:pt>
          <cx:pt idx="843">0.015666116787571904</cx:pt>
          <cx:pt idx="844">-0.015666116787571904</cx:pt>
          <cx:pt idx="845">0.0052493559372798204</cx:pt>
          <cx:pt idx="846">0.020726130501353079</cx:pt>
          <cx:pt idx="847">-0.010309369651060996</cx:pt>
          <cx:pt idx="848">0</cx:pt>
          <cx:pt idx="849">0</cx:pt>
          <cx:pt idx="850">-0.047502334004867808</cx:pt>
          <cx:pt idx="851">0.037139546977202453</cx:pt>
          <cx:pt idx="852">-0.005221943977149146</cx:pt>
          <cx:pt idx="853">0</cx:pt>
          <cx:pt idx="854">0</cx:pt>
          <cx:pt idx="855">-0.0052493559372798204</cx:pt>
          <cx:pt idx="856">-0.010582109322905486</cx:pt>
          <cx:pt idx="857">0.021053409237334453</cx:pt>
          <cx:pt idx="858">0.015504186524203933</cx:pt>
          <cx:pt idx="859">0</cx:pt>
          <cx:pt idx="860">-0.005141399496538579</cx:pt>
          <cx:pt idx="861">0.005141399496538579</cx:pt>
          <cx:pt idx="862">-0.013067379388158384</cx:pt>
          <cx:pt idx="863">-0.005249355913666931</cx:pt>
          <cx:pt idx="864">0</cx:pt>
          <cx:pt idx="865">0</cx:pt>
          <cx:pt idx="866">0.036179656605855204</cx:pt>
          <cx:pt idx="867">-0.0050890695341477832</cx:pt>
          <cx:pt idx="868">0.0050890695341477832</cx:pt>
          <cx:pt idx="869">-0.010204170174512583</cx:pt>
          <cx:pt idx="870">0.040206420479091953</cx:pt>
          <cx:pt idx="871">0.033901551651763229</cx:pt>
          <cx:pt idx="872">0.0094787439550112484</cx:pt>
          <cx:pt idx="873">0</cx:pt>
          <cx:pt idx="874">0</cx:pt>
          <cx:pt idx="875">0</cx:pt>
          <cx:pt idx="876">-0.058268908126920427</cx:pt>
          <cx:pt idx="877">0.044016885394123628</cx:pt>
          <cx:pt idx="878">0.014252022732796799</cx:pt>
          <cx:pt idx="879">0</cx:pt>
          <cx:pt idx="880">-0.0047281412208334261</cx:pt>
          <cx:pt idx="881">0</cx:pt>
          <cx:pt idx="882">0.0023253302429526723</cx:pt>
          <cx:pt idx="883">0</cx:pt>
          <cx:pt idx="884">0</cx:pt>
          <cx:pt idx="885">-0.029128272922539611</cx:pt>
          <cx:pt idx="886">0.029128272922539611</cx:pt>
          <cx:pt idx="887">0</cx:pt>
          <cx:pt idx="888">0</cx:pt>
          <cx:pt idx="889">0</cx:pt>
          <cx:pt idx="890">0.1005412292484934</cx:pt>
          <cx:pt idx="891">0</cx:pt>
          <cx:pt idx="892">-0.026433257066560967</cx:pt>
          <cx:pt idx="893">-0.0089686699976281314</cx:pt>
          <cx:pt idx="894">0.056908132254754995</cx:pt>
          <cx:pt idx="895">-0.065957967789811112</cx:pt>
          <cx:pt idx="896">0.031322471158239384</cx:pt>
          <cx:pt idx="897">-0.054311989398134974</cx:pt>
          <cx:pt idx="898">-0.023530497377215909</cx:pt>
          <cx:pt idx="899">0.009478743921790822</cx:pt>
          <cx:pt idx="900">0.077135728895975864</cx:pt>
          <cx:pt idx="901">0</cx:pt>
          <cx:pt idx="902">0</cx:pt>
          <cx:pt idx="903">-0.0022540566602835543</cx:pt>
          <cx:pt idx="904">0</cx:pt>
          <cx:pt idx="905">-0.0044150182256221804</cx:pt>
          <cx:pt idx="906">0</cx:pt>
          <cx:pt idx="907">0.013187004286487447</cx:pt>
          <cx:pt idx="908">0</cx:pt>
          <cx:pt idx="909">0</cx:pt>
          <cx:pt idx="910">0</cx:pt>
          <cx:pt idx="911">0</cx:pt>
          <cx:pt idx="912">-0.0043763746162119865</cx:pt>
          <cx:pt idx="913">0</cx:pt>
          <cx:pt idx="914">-0.0043956114446532801</cx:pt>
          <cx:pt idx="915">-0.017778246042445267</cx:pt>
          <cx:pt idx="916">-0.022676708663474821</cx:pt>
          <cx:pt idx="917">-0.0045977092188685953</cx:pt>
          <cx:pt idx="918">0.040637645699166502</cx:pt>
          <cx:pt idx="919">-0.03146326943579103</cx:pt>
          <cx:pt idx="920">0.004555816506428001</cx:pt>
          <cx:pt idx="921">-0.004555816506428001</cx:pt>
          <cx:pt idx="922">0.018100041618967944</cx:pt>
          <cx:pt idx="923">0</cx:pt>
          <cx:pt idx="924">0.0044742804116685297</cx:pt>
          <cx:pt idx="925">0.0021896243248857861</cx:pt>
          <cx:pt idx="926">0.0089286307622772343</cx:pt>
          <cx:pt idx="927">0.026317308325562894</cx:pt>
          <cx:pt idx="928">-0.017467693075565172</cx:pt>
          <cx:pt idx="929">-0.0088496152499977221</cx:pt>
          <cx:pt idx="930">0</cx:pt>
          <cx:pt idx="931">0.017621601340575443</cx:pt>
          <cx:pt idx="932">0.034338137563339255</cx:pt>
          <cx:pt idx="933">-0.0042283360966567374</cx:pt>
          <cx:pt idx="934">-0.017094433350415827</cx:pt>
          <cx:pt idx="935">0.066691374505717826</cx:pt>
          <cx:pt idx="936">0.027834798988796705</cx:pt>
          <cx:pt idx="937">-0.077431740144098704</cx:pt>
          <cx:pt idx="938">-0.0029041067242123741</cx:pt>
          <cx:pt idx="939">0.021053409188860117</cx:pt>
          <cx:pt idx="940">0.0082988028279382675</cx:pt>
          <cx:pt idx="941">-0.0041407926726254596</cx:pt>
          <cx:pt idx="942">-0.0041580101553128079</cx:pt>
          <cx:pt idx="943">-0.0041753713748394761</cx:pt>
          <cx:pt idx="944">-0.016878037814020641</cx:pt>
          <cx:pt idx="945">0.008474627004419033</cx:pt>
          <cx:pt idx="946">0.059697997403068026</cx:pt>
          <cx:pt idx="947">-0.0080321716800697551</cx:pt>
          <cx:pt idx="948">0.004024150270898641</cx:pt>
          <cx:pt idx="949">0.011976191041426554</cx:pt>
          <cx:pt idx="950">-0.0039761483511784323</cx:pt>
          <cx:pt idx="951">0.0039761483511784323</cx:pt>
          <cx:pt idx="952">0.0039604012276122091</cx:pt>
          <cx:pt idx="953">-0.056925936797672883</cx:pt>
          <cx:pt idx="954">0.084218079086444853</cx:pt>
          <cx:pt idx="955">0.019048194987480671</cx:pt>
          <cx:pt idx="956">0.0075188323979655802</cx:pt>
          <cx:pt idx="957">-0.034289073462864583</cx:pt>
          <cx:pt idx="958">0.022989518214067584</cx:pt>
          <cx:pt idx="959">-0.015267472136649252</cx:pt>
          <cx:pt idx="960">0.030305349506875578</cx:pt>
          <cx:pt idx="961">-0.030305349506875578</cx:pt>
          <cx:pt idx="962">0.019048194987480671</cx:pt>
          <cx:pt idx="963">-0.019048194987480671</cx:pt>
          <cx:pt idx="964">-0.035228691867562612</cx:pt>
          <cx:pt idx="965">0.035228691867562612</cx:pt>
          <cx:pt idx="966">0.015267472136649252</cx:pt>
          <cx:pt idx="967">0</cx:pt>
          <cx:pt idx="968">-0.0076045993689344282</cx:pt>
          <cx:pt idx="969">-0.0019682462319309257</cx:pt>
          <cx:pt idx="970">0.011472401162236801</cx:pt>
          <cx:pt idx="971">0.062635570991484979</cx:pt>
          <cx:pt idx="972">-0.01801850550267825</cx:pt>
          <cx:pt idx="973">-0.048426593905474324</cx:pt>
          <cx:pt idx="974">-0.02708095860267079</cx:pt>
          <cx:pt idx="975">0</cx:pt>
          <cx:pt idx="976">0.02708095860267079</cx:pt>
          <cx:pt idx="977">-0.034955015033576786</cx:pt>
          <cx:pt idx="978">0.031130918595173251</cx:pt>
          <cx:pt idx="979">-0.011560822401075921</cx:pt>
          <cx:pt idx="980">-0.023530497410194195</cx:pt>
          <cx:pt idx="981">0.019646997383796494</cx:pt>
          <cx:pt idx="982">0.015444322427473622</cx:pt>
          <cx:pt idx="983">-0.031130918595173251</cx:pt>
          <cx:pt idx="984">0.031130918595173251</cx:pt>
          <cx:pt idx="985">-0.00383877630716567</cx:pt>
          <cx:pt idx="986">0</cx:pt>
          <cx:pt idx="987">0</cx:pt>
          <cx:pt idx="988">-0.019418085857101586</cx:pt>
        </cx:lvl>
      </cx:numDim>
    </cx:data>
  </cx:chartData>
  <cx:chart>
    <cx:title pos="t" align="ctr" overlay="0">
      <cx:tx>
        <cx:rich>
          <a:bodyPr spcFirstLastPara="1" vertOverflow="ellipsis" horzOverflow="overflow" wrap="square" lIns="0" tIns="0" rIns="0" bIns="0" anchor="ctr" anchorCtr="1"/>
          <a:lstStyle/>
          <a:p>
            <a:pPr algn="ctr" rtl="0">
              <a:defRPr/>
            </a:pPr>
            <a:r>
              <a:rPr lang="pt-BR" sz="1400" b="0" i="0" u="none" strike="noStrike" baseline="0" dirty="0">
                <a:solidFill>
                  <a:prstClr val="black">
                    <a:lumMod val="65000"/>
                    <a:lumOff val="35000"/>
                  </a:prstClr>
                </a:solidFill>
                <a:latin typeface="Calibri" panose="020F0502020204030204"/>
              </a:rPr>
              <a:t>Box </a:t>
            </a:r>
            <a:r>
              <a:rPr lang="pt-BR" sz="1400" b="0" i="0" u="none" strike="noStrike" baseline="0" dirty="0" err="1">
                <a:solidFill>
                  <a:prstClr val="black">
                    <a:lumMod val="65000"/>
                    <a:lumOff val="35000"/>
                  </a:prstClr>
                </a:solidFill>
                <a:latin typeface="Calibri" panose="020F0502020204030204"/>
              </a:rPr>
              <a:t>Plot</a:t>
            </a:r>
            <a:r>
              <a:rPr lang="pt-BR" sz="1400" b="0" i="0" u="none" strike="noStrike" baseline="0" dirty="0">
                <a:solidFill>
                  <a:prstClr val="black">
                    <a:lumMod val="65000"/>
                    <a:lumOff val="35000"/>
                  </a:prstClr>
                </a:solidFill>
                <a:latin typeface="Calibri" panose="020F0502020204030204"/>
              </a:rPr>
              <a:t> de Retornos mensais de 12 ativos da BOVESPA entre 2012 e 2016</a:t>
            </a:r>
          </a:p>
        </cx:rich>
      </cx:tx>
    </cx:title>
    <cx:plotArea>
      <cx:plotAreaRegion>
        <cx:series layoutId="boxWhisker" uniqueId="{333AC358-1394-4586-9F6D-A50D7B11E08C}">
          <cx:tx>
            <cx:txData>
              <cx:f>Retornos!$B$1</cx:f>
              <cx:v>ABCB4</cx:v>
            </cx:txData>
          </cx:tx>
          <cx:dataId val="0"/>
          <cx:layoutPr>
            <cx:visibility meanLine="0" meanMarker="1" nonoutliers="0" outliers="1"/>
            <cx:statistics quartileMethod="exclusive"/>
          </cx:layoutPr>
        </cx:series>
        <cx:series layoutId="boxWhisker" uniqueId="{CB280118-CB1D-44B3-B531-6FCC4527C1A3}">
          <cx:tx>
            <cx:txData>
              <cx:f>Retornos!$C$1</cx:f>
              <cx:v>ALSC3</cx:v>
            </cx:txData>
          </cx:tx>
          <cx:dataId val="1"/>
          <cx:layoutPr>
            <cx:visibility meanLine="0" meanMarker="1" nonoutliers="0" outliers="1"/>
            <cx:statistics quartileMethod="exclusive"/>
          </cx:layoutPr>
        </cx:series>
        <cx:series layoutId="boxWhisker" uniqueId="{D8824408-B3F2-4E87-B1DB-BBDFFA072B71}">
          <cx:tx>
            <cx:txData>
              <cx:f>Retornos!$D$1</cx:f>
              <cx:v>ALPA4</cx:v>
            </cx:txData>
          </cx:tx>
          <cx:dataId val="2"/>
          <cx:layoutPr>
            <cx:visibility meanLine="0" meanMarker="1" nonoutliers="0" outliers="1"/>
            <cx:statistics quartileMethod="exclusive"/>
          </cx:layoutPr>
        </cx:series>
        <cx:series layoutId="boxWhisker" uniqueId="{4CDBECA4-220B-4C1D-A55F-03BF52BEED8A}">
          <cx:tx>
            <cx:txData>
              <cx:f>Retornos!$E$1</cx:f>
              <cx:v>ALUP11</cx:v>
            </cx:txData>
          </cx:tx>
          <cx:dataId val="3"/>
          <cx:layoutPr>
            <cx:visibility meanLine="0" meanMarker="1" nonoutliers="0" outliers="1"/>
            <cx:statistics quartileMethod="exclusive"/>
          </cx:layoutPr>
        </cx:series>
        <cx:series layoutId="boxWhisker" uniqueId="{BC62B674-9AC9-4751-B1E2-F08C207CE407}">
          <cx:tx>
            <cx:txData>
              <cx:f>Retornos!$F$1</cx:f>
              <cx:v>BAZA3</cx:v>
            </cx:txData>
          </cx:tx>
          <cx:dataId val="4"/>
          <cx:layoutPr>
            <cx:visibility meanLine="0" meanMarker="1" nonoutliers="0" outliers="1"/>
            <cx:statistics quartileMethod="exclusive"/>
          </cx:layoutPr>
        </cx:series>
        <cx:series layoutId="boxWhisker" uniqueId="{95E2C423-7D99-4355-84AF-30207C3F31FE}">
          <cx:tx>
            <cx:txData>
              <cx:f>Retornos!$G$1</cx:f>
              <cx:v>ABEV3</cx:v>
            </cx:txData>
          </cx:tx>
          <cx:dataId val="5"/>
          <cx:layoutPr>
            <cx:visibility meanLine="0" meanMarker="1" nonoutliers="0" outliers="1"/>
            <cx:statistics quartileMethod="exclusive"/>
          </cx:layoutPr>
        </cx:series>
        <cx:series layoutId="boxWhisker" uniqueId="{0D5837D3-F45C-4563-95DA-0983C983DE70}">
          <cx:tx>
            <cx:txData>
              <cx:f>Retornos!$H$1</cx:f>
              <cx:v>ARZZ3</cx:v>
            </cx:txData>
          </cx:tx>
          <cx:dataId val="6"/>
          <cx:layoutPr>
            <cx:visibility meanLine="0" meanMarker="1" nonoutliers="0" outliers="1"/>
            <cx:statistics quartileMethod="exclusive"/>
          </cx:layoutPr>
        </cx:series>
        <cx:series layoutId="boxWhisker" uniqueId="{D93E30FF-E3B1-4316-8839-DB9D908750C1}">
          <cx:tx>
            <cx:txData>
              <cx:f>Retornos!$I$1</cx:f>
              <cx:v>ARTR3</cx:v>
            </cx:txData>
          </cx:tx>
          <cx:dataId val="7"/>
          <cx:layoutPr>
            <cx:visibility meanLine="0" meanMarker="1" nonoutliers="0" outliers="1"/>
            <cx:statistics quartileMethod="exclusive"/>
          </cx:layoutPr>
        </cx:series>
        <cx:series layoutId="boxWhisker" uniqueId="{FF3BBDAF-0673-4851-9173-151C8E92543E}">
          <cx:tx>
            <cx:txData>
              <cx:f>Retornos!$J$1</cx:f>
              <cx:v>ATOM3</cx:v>
            </cx:txData>
          </cx:tx>
          <cx:dataId val="8"/>
          <cx:layoutPr>
            <cx:visibility meanLine="0" meanMarker="1" nonoutliers="0" outliers="1"/>
            <cx:statistics quartileMethod="exclusive"/>
          </cx:layoutPr>
        </cx:series>
        <cx:series layoutId="boxWhisker" uniqueId="{0DFB5A50-BA70-4540-AF7A-22EB308BF2C1}">
          <cx:tx>
            <cx:txData>
              <cx:f>Retornos!$K$1</cx:f>
              <cx:v>BTOW3</cx:v>
            </cx:txData>
          </cx:tx>
          <cx:dataId val="9"/>
          <cx:layoutPr>
            <cx:visibility meanLine="0" meanMarker="1" nonoutliers="0" outliers="1"/>
            <cx:statistics quartileMethod="exclusive"/>
          </cx:layoutPr>
        </cx:series>
        <cx:series layoutId="boxWhisker" uniqueId="{33FB69AA-00B5-4A51-AD7B-13D19BB0BAE2}">
          <cx:tx>
            <cx:txData>
              <cx:f>Retornos!$L$1</cx:f>
              <cx:v>BPAN4</cx:v>
            </cx:txData>
          </cx:tx>
          <cx:dataId val="10"/>
          <cx:layoutPr>
            <cx:visibility meanLine="0" meanMarker="1" nonoutliers="0" outliers="1"/>
            <cx:statistics quartileMethod="exclusive"/>
          </cx:layoutPr>
        </cx:series>
        <cx:series layoutId="boxWhisker" uniqueId="{A508B053-C4CF-452E-BE71-DF2B73EA4328}">
          <cx:tx>
            <cx:txData>
              <cx:f>Retornos!$M$1</cx:f>
              <cx:v>BEES3</cx:v>
            </cx:txData>
          </cx:tx>
          <cx:dataId val="11"/>
          <cx:layoutPr>
            <cx:visibility meanLine="0" meanMarker="1" nonoutliers="0" outliers="1"/>
            <cx:statistics quartileMethod="exclusive"/>
          </cx:layoutPr>
        </cx:series>
      </cx:plotAreaRegion>
      <cx:axis id="0">
        <cx:catScaling gapWidth="1"/>
        <cx:tickLabels/>
      </cx:axis>
      <cx:axis id="1">
        <cx:valScaling/>
        <cx:majorGridlines/>
        <cx:tickLabels/>
      </cx:axis>
    </cx:plotArea>
  </cx:chart>
</cx: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66">
  <cs:axisTitle>
    <cs:lnRef idx="0"/>
    <cs:fillRef idx="0"/>
    <cs:effectRef idx="0"/>
    <cs:fontRef idx="minor">
      <a:schemeClr val="tx1">
        <a:lumMod val="65000"/>
        <a:lumOff val="35000"/>
      </a:schemeClr>
    </cs:fontRef>
    <cs:defRPr sz="9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cs:chartArea>
  <cs:dataLabel>
    <cs:lnRef idx="0"/>
    <cs:fillRef idx="0"/>
    <cs:effectRef idx="0"/>
    <cs:fontRef idx="minor">
      <a:schemeClr val="tx1">
        <a:lumMod val="65000"/>
        <a:lumOff val="35000"/>
      </a:schemeClr>
    </cs:fontRef>
    <cs:defRPr sz="9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solidFill>
    </cs:spPr>
  </cs:dataPoint>
  <cs:dataPoint3D>
    <cs:lnRef idx="0"/>
    <cs:fillRef idx="0">
      <cs:styleClr val="auto"/>
    </cs:fillRef>
    <cs:effectRef idx="0"/>
    <cs:fontRef idx="minor">
      <a:schemeClr val="tx1"/>
    </cs:fontRef>
    <cs:spPr>
      <a:solidFill>
        <a:schemeClr val="phClr"/>
      </a:solidFill>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5"/>
  <cs:dataPointWireframe>
    <cs:lnRef idx="0">
      <cs:styleClr val="auto"/>
    </cs:lnRef>
    <cs:fillRef idx="0"/>
    <cs:effectRef idx="0"/>
    <cs:fontRef idx="minor">
      <a:schemeClr val="tx1"/>
    </cs:fontRef>
    <cs:spPr>
      <a:ln w="2857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15000"/>
            <a:lumOff val="8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cs:seriesAxis>
  <cs:seriesLine>
    <cs:lnRef idx="0"/>
    <cs:fillRef idx="0"/>
    <cs:effectRef idx="0"/>
    <cs:fontRef idx="minor">
      <a:schemeClr val="tx1"/>
    </cs:fontRef>
    <cs:spPr>
      <a:ln w="9525" cap="flat">
        <a:solidFill>
          <a:srgbClr val="D9D9D9"/>
        </a:solidFill>
        <a:round/>
      </a:ln>
    </cs:spPr>
  </cs:seriesLine>
  <cs:title>
    <cs:lnRef idx="0"/>
    <cs:fillRef idx="0"/>
    <cs:effectRef idx="0"/>
    <cs:fontRef idx="minor">
      <a:schemeClr val="tx1">
        <a:lumMod val="65000"/>
        <a:lumOff val="35000"/>
      </a:schemeClr>
    </cs:fontRef>
    <cs:defRPr sz="140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cs:valueAxis>
  <cs:wall>
    <cs:lnRef idx="0"/>
    <cs:fillRef idx="0"/>
    <cs:effectRef idx="0"/>
    <cs:fontRef idx="minor">
      <a:schemeClr val="tx1"/>
    </cs:fontRef>
  </cs:wall>
</cs:chartStyle>
</file>

<file path=ppt/charts/style2.xml><?xml version="1.0" encoding="utf-8"?>
<cs:chartStyle xmlns:cs="http://schemas.microsoft.com/office/drawing/2012/chartStyle" xmlns:a="http://schemas.openxmlformats.org/drawingml/2006/main" id="406">
  <cs:axisTitle>
    <cs:lnRef idx="0"/>
    <cs:fillRef idx="0"/>
    <cs:effectRef idx="0"/>
    <cs:fontRef idx="minor">
      <a:schemeClr val="tx1">
        <a:lumMod val="65000"/>
        <a:lumOff val="35000"/>
      </a:schemeClr>
    </cs:fontRef>
    <cs:defRPr sz="9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cs:chartArea>
  <cs:dataLabel>
    <cs:lnRef idx="0"/>
    <cs:fillRef idx="0"/>
    <cs:effectRef idx="0"/>
    <cs:fontRef idx="minor">
      <a:schemeClr val="tx1">
        <a:lumMod val="65000"/>
        <a:lumOff val="35000"/>
      </a:schemeClr>
    </cs:fontRef>
    <cs:defRPr sz="9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cs:bodyPr rot="0" spcFirstLastPara="1" vertOverflow="clip" horzOverflow="clip" vert="horz" wrap="square" lIns="36576" tIns="18288" rIns="36576" bIns="18288" anchor="ctr" anchorCtr="1">
      <a:spAutoFit/>
    </cs:bodyPr>
  </cs:dataLabelCallout>
  <cs:dataPoint>
    <cs:lnRef idx="0">
      <cs:styleClr val="auto"/>
    </cs:lnRef>
    <cs:fillRef idx="0">
      <cs:styleClr val="auto"/>
    </cs:fillRef>
    <cs:effectRef idx="0"/>
    <cs:fontRef idx="minor">
      <a:schemeClr val="tx1"/>
    </cs:fontRef>
    <cs:spPr>
      <a:solidFill>
        <a:schemeClr val="phClr"/>
      </a:solidFill>
      <a:ln>
        <a:solidFill>
          <a:schemeClr val="phClr"/>
        </a:solidFill>
      </a:ln>
    </cs:spPr>
  </cs:dataPoint>
  <cs:dataPoint3D>
    <cs:lnRef idx="0"/>
    <cs:fillRef idx="0">
      <cs:styleClr val="auto"/>
    </cs:fillRef>
    <cs:effectRef idx="0"/>
    <cs:fontRef idx="minor">
      <a:schemeClr val="tx1"/>
    </cs:fontRef>
    <cs:spPr>
      <a:solidFill>
        <a:schemeClr val="phClr"/>
      </a:solidFill>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5"/>
  <cs:dataPointWireframe>
    <cs:lnRef idx="0">
      <cs:styleClr val="auto"/>
    </cs:lnRef>
    <cs:fillRef idx="0"/>
    <cs:effectRef idx="0"/>
    <cs:fontRef idx="minor">
      <a:schemeClr val="tx1"/>
    </cs:fontRef>
    <cs:spPr>
      <a:ln w="2857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15000"/>
            <a:lumOff val="8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cs:seriesAxis>
  <cs:seriesLine>
    <cs:lnRef idx="0"/>
    <cs:fillRef idx="0"/>
    <cs:effectRef idx="0"/>
    <cs:fontRef idx="minor">
      <a:schemeClr val="tx1"/>
    </cs:fontRef>
    <cs:spPr>
      <a:ln w="9525" cap="flat">
        <a:solidFill>
          <a:srgbClr val="D9D9D9"/>
        </a:solidFill>
        <a:round/>
      </a:ln>
    </cs:spPr>
  </cs:seriesLine>
  <cs:title>
    <cs:lnRef idx="0"/>
    <cs:fillRef idx="0"/>
    <cs:effectRef idx="0"/>
    <cs:fontRef idx="minor">
      <a:schemeClr val="tx1">
        <a:lumMod val="65000"/>
        <a:lumOff val="35000"/>
      </a:schemeClr>
    </cs:fontRef>
    <cs:defRPr sz="140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cs:valueAxis>
  <cs:wall>
    <cs:lnRef idx="0"/>
    <cs:fillRef idx="0"/>
    <cs:effectRef idx="0"/>
    <cs:fontRef idx="minor">
      <a:schemeClr val="tx1"/>
    </cs:fontRef>
  </cs:wall>
</cs:chartStyle>
</file>

<file path=ppt/charts/style3.xml><?xml version="1.0" encoding="utf-8"?>
<cs:chartStyle xmlns:cs="http://schemas.microsoft.com/office/drawing/2012/chartStyle" xmlns:a="http://schemas.openxmlformats.org/drawingml/2006/main" id="366">
  <cs:axisTitle>
    <cs:lnRef idx="0"/>
    <cs:fillRef idx="0"/>
    <cs:effectRef idx="0"/>
    <cs:fontRef idx="minor">
      <a:schemeClr val="tx1">
        <a:lumMod val="65000"/>
        <a:lumOff val="35000"/>
      </a:schemeClr>
    </cs:fontRef>
    <cs:defRPr sz="9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cs:chartArea>
  <cs:dataLabel>
    <cs:lnRef idx="0"/>
    <cs:fillRef idx="0"/>
    <cs:effectRef idx="0"/>
    <cs:fontRef idx="minor">
      <a:schemeClr val="tx1">
        <a:lumMod val="65000"/>
        <a:lumOff val="35000"/>
      </a:schemeClr>
    </cs:fontRef>
    <cs:defRPr sz="9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solidFill>
    </cs:spPr>
  </cs:dataPoint>
  <cs:dataPoint3D>
    <cs:lnRef idx="0"/>
    <cs:fillRef idx="0">
      <cs:styleClr val="auto"/>
    </cs:fillRef>
    <cs:effectRef idx="0"/>
    <cs:fontRef idx="minor">
      <a:schemeClr val="tx1"/>
    </cs:fontRef>
    <cs:spPr>
      <a:solidFill>
        <a:schemeClr val="phClr"/>
      </a:solidFill>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5"/>
  <cs:dataPointWireframe>
    <cs:lnRef idx="0">
      <cs:styleClr val="auto"/>
    </cs:lnRef>
    <cs:fillRef idx="0"/>
    <cs:effectRef idx="0"/>
    <cs:fontRef idx="minor">
      <a:schemeClr val="tx1"/>
    </cs:fontRef>
    <cs:spPr>
      <a:ln w="2857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15000"/>
            <a:lumOff val="8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cs:seriesAxis>
  <cs:seriesLine>
    <cs:lnRef idx="0"/>
    <cs:fillRef idx="0"/>
    <cs:effectRef idx="0"/>
    <cs:fontRef idx="minor">
      <a:schemeClr val="tx1"/>
    </cs:fontRef>
    <cs:spPr>
      <a:ln w="9525" cap="flat">
        <a:solidFill>
          <a:srgbClr val="D9D9D9"/>
        </a:solidFill>
        <a:round/>
      </a:ln>
    </cs:spPr>
  </cs:seriesLine>
  <cs:title>
    <cs:lnRef idx="0"/>
    <cs:fillRef idx="0"/>
    <cs:effectRef idx="0"/>
    <cs:fontRef idx="minor">
      <a:schemeClr val="tx1">
        <a:lumMod val="65000"/>
        <a:lumOff val="35000"/>
      </a:schemeClr>
    </cs:fontRef>
    <cs:defRPr sz="140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cs:valueAxis>
  <cs:wall>
    <cs:lnRef idx="0"/>
    <cs:fillRef idx="0"/>
    <cs:effectRef idx="0"/>
    <cs:fontRef idx="minor">
      <a:schemeClr val="tx1"/>
    </cs:fontRef>
  </cs:wall>
</cs:chartStyle>
</file>

<file path=ppt/charts/style4.xml><?xml version="1.0" encoding="utf-8"?>
<cs:chartStyle xmlns:cs="http://schemas.microsoft.com/office/drawing/2012/chartStyle" xmlns:a="http://schemas.openxmlformats.org/drawingml/2006/main" id="406">
  <cs:axisTitle>
    <cs:lnRef idx="0"/>
    <cs:fillRef idx="0"/>
    <cs:effectRef idx="0"/>
    <cs:fontRef idx="minor">
      <a:schemeClr val="tx1">
        <a:lumMod val="65000"/>
        <a:lumOff val="35000"/>
      </a:schemeClr>
    </cs:fontRef>
    <cs:defRPr sz="9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cs:chartArea>
  <cs:dataLabel>
    <cs:lnRef idx="0"/>
    <cs:fillRef idx="0"/>
    <cs:effectRef idx="0"/>
    <cs:fontRef idx="minor">
      <a:schemeClr val="tx1">
        <a:lumMod val="65000"/>
        <a:lumOff val="35000"/>
      </a:schemeClr>
    </cs:fontRef>
    <cs:defRPr sz="9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cs:bodyPr rot="0" spcFirstLastPara="1" vertOverflow="clip" horzOverflow="clip" vert="horz" wrap="square" lIns="36576" tIns="18288" rIns="36576" bIns="18288" anchor="ctr" anchorCtr="1">
      <a:spAutoFit/>
    </cs:bodyPr>
  </cs:dataLabelCallout>
  <cs:dataPoint>
    <cs:lnRef idx="0">
      <cs:styleClr val="auto"/>
    </cs:lnRef>
    <cs:fillRef idx="0">
      <cs:styleClr val="auto"/>
    </cs:fillRef>
    <cs:effectRef idx="0"/>
    <cs:fontRef idx="minor">
      <a:schemeClr val="tx1"/>
    </cs:fontRef>
    <cs:spPr>
      <a:solidFill>
        <a:schemeClr val="phClr"/>
      </a:solidFill>
      <a:ln>
        <a:solidFill>
          <a:schemeClr val="phClr"/>
        </a:solidFill>
      </a:ln>
    </cs:spPr>
  </cs:dataPoint>
  <cs:dataPoint3D>
    <cs:lnRef idx="0"/>
    <cs:fillRef idx="0">
      <cs:styleClr val="auto"/>
    </cs:fillRef>
    <cs:effectRef idx="0"/>
    <cs:fontRef idx="minor">
      <a:schemeClr val="tx1"/>
    </cs:fontRef>
    <cs:spPr>
      <a:solidFill>
        <a:schemeClr val="phClr"/>
      </a:solidFill>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5"/>
  <cs:dataPointWireframe>
    <cs:lnRef idx="0">
      <cs:styleClr val="auto"/>
    </cs:lnRef>
    <cs:fillRef idx="0"/>
    <cs:effectRef idx="0"/>
    <cs:fontRef idx="minor">
      <a:schemeClr val="tx1"/>
    </cs:fontRef>
    <cs:spPr>
      <a:ln w="2857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15000"/>
            <a:lumOff val="8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cs:seriesAxis>
  <cs:seriesLine>
    <cs:lnRef idx="0"/>
    <cs:fillRef idx="0"/>
    <cs:effectRef idx="0"/>
    <cs:fontRef idx="minor">
      <a:schemeClr val="tx1"/>
    </cs:fontRef>
    <cs:spPr>
      <a:ln w="9525" cap="flat">
        <a:solidFill>
          <a:srgbClr val="D9D9D9"/>
        </a:solidFill>
        <a:round/>
      </a:ln>
    </cs:spPr>
  </cs:seriesLine>
  <cs:title>
    <cs:lnRef idx="0"/>
    <cs:fillRef idx="0"/>
    <cs:effectRef idx="0"/>
    <cs:fontRef idx="minor">
      <a:schemeClr val="tx1">
        <a:lumMod val="65000"/>
        <a:lumOff val="35000"/>
      </a:schemeClr>
    </cs:fontRef>
    <cs:defRPr sz="140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cs:valueAxis>
  <cs:wall>
    <cs:lnRef idx="0"/>
    <cs:fillRef idx="0"/>
    <cs:effectRef idx="0"/>
    <cs:fontRef idx="minor">
      <a:schemeClr val="tx1"/>
    </cs:fontRef>
  </cs:wall>
</cs:chartStyle>
</file>

<file path=ppt/charts/style5.xml><?xml version="1.0" encoding="utf-8"?>
<cs:chartStyle xmlns:cs="http://schemas.microsoft.com/office/drawing/2012/chartStyle" xmlns:a="http://schemas.openxmlformats.org/drawingml/2006/main" id="406">
  <cs:axisTitle>
    <cs:lnRef idx="0"/>
    <cs:fillRef idx="0"/>
    <cs:effectRef idx="0"/>
    <cs:fontRef idx="minor">
      <a:schemeClr val="tx1">
        <a:lumMod val="65000"/>
        <a:lumOff val="35000"/>
      </a:schemeClr>
    </cs:fontRef>
    <cs:defRPr sz="9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cs:chartArea>
  <cs:dataLabel>
    <cs:lnRef idx="0"/>
    <cs:fillRef idx="0"/>
    <cs:effectRef idx="0"/>
    <cs:fontRef idx="minor">
      <a:schemeClr val="tx1">
        <a:lumMod val="65000"/>
        <a:lumOff val="35000"/>
      </a:schemeClr>
    </cs:fontRef>
    <cs:defRPr sz="9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cs:bodyPr rot="0" spcFirstLastPara="1" vertOverflow="clip" horzOverflow="clip" vert="horz" wrap="square" lIns="36576" tIns="18288" rIns="36576" bIns="18288" anchor="ctr" anchorCtr="1">
      <a:spAutoFit/>
    </cs:bodyPr>
  </cs:dataLabelCallout>
  <cs:dataPoint>
    <cs:lnRef idx="0">
      <cs:styleClr val="auto"/>
    </cs:lnRef>
    <cs:fillRef idx="0">
      <cs:styleClr val="auto"/>
    </cs:fillRef>
    <cs:effectRef idx="0"/>
    <cs:fontRef idx="minor">
      <a:schemeClr val="tx1"/>
    </cs:fontRef>
    <cs:spPr>
      <a:solidFill>
        <a:schemeClr val="phClr"/>
      </a:solidFill>
      <a:ln>
        <a:solidFill>
          <a:schemeClr val="phClr"/>
        </a:solidFill>
      </a:ln>
    </cs:spPr>
  </cs:dataPoint>
  <cs:dataPoint3D>
    <cs:lnRef idx="0"/>
    <cs:fillRef idx="0">
      <cs:styleClr val="auto"/>
    </cs:fillRef>
    <cs:effectRef idx="0"/>
    <cs:fontRef idx="minor">
      <a:schemeClr val="tx1"/>
    </cs:fontRef>
    <cs:spPr>
      <a:solidFill>
        <a:schemeClr val="phClr"/>
      </a:solidFill>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5"/>
  <cs:dataPointWireframe>
    <cs:lnRef idx="0">
      <cs:styleClr val="auto"/>
    </cs:lnRef>
    <cs:fillRef idx="0"/>
    <cs:effectRef idx="0"/>
    <cs:fontRef idx="minor">
      <a:schemeClr val="tx1"/>
    </cs:fontRef>
    <cs:spPr>
      <a:ln w="2857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15000"/>
            <a:lumOff val="8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cs:seriesAxis>
  <cs:seriesLine>
    <cs:lnRef idx="0"/>
    <cs:fillRef idx="0"/>
    <cs:effectRef idx="0"/>
    <cs:fontRef idx="minor">
      <a:schemeClr val="tx1"/>
    </cs:fontRef>
    <cs:spPr>
      <a:ln w="9525" cap="flat">
        <a:solidFill>
          <a:srgbClr val="D9D9D9"/>
        </a:solidFill>
        <a:round/>
      </a:ln>
    </cs:spPr>
  </cs:seriesLine>
  <cs:title>
    <cs:lnRef idx="0"/>
    <cs:fillRef idx="0"/>
    <cs:effectRef idx="0"/>
    <cs:fontRef idx="minor">
      <a:schemeClr val="tx1">
        <a:lumMod val="65000"/>
        <a:lumOff val="35000"/>
      </a:schemeClr>
    </cs:fontRef>
    <cs:defRPr sz="140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cs:valueAxis>
  <cs:wall>
    <cs:lnRef idx="0"/>
    <cs:fillRef idx="0"/>
    <cs:effectRef idx="0"/>
    <cs:fontRef idx="minor">
      <a:schemeClr val="tx1"/>
    </cs:fontRef>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53B2249-CD6C-4715-9E7C-380F778A9F1F}" type="datetimeFigureOut">
              <a:rPr lang="pt-BR" smtClean="0"/>
              <a:t>19/05/2019</a:t>
            </a:fld>
            <a:endParaRPr lang="pt-BR"/>
          </a:p>
        </p:txBody>
      </p:sp>
      <p:sp>
        <p:nvSpPr>
          <p:cNvPr id="4" name="Espaço Reservado para Imagem de Slid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pt-BR"/>
          </a:p>
        </p:txBody>
      </p:sp>
      <p:sp>
        <p:nvSpPr>
          <p:cNvPr id="5" name="Espaço Reservado para Anotaçõ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6" name="Espaço Reservado para Rodapé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pt-BR"/>
          </a:p>
        </p:txBody>
      </p:sp>
      <p:sp>
        <p:nvSpPr>
          <p:cNvPr id="7" name="Espaço Reservado para Número de Slid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8305B94-CE5F-4A1A-B8D0-C2C80185B70C}" type="slidenum">
              <a:rPr lang="pt-BR" smtClean="0"/>
              <a:t>‹nº›</a:t>
            </a:fld>
            <a:endParaRPr lang="pt-BR"/>
          </a:p>
        </p:txBody>
      </p:sp>
    </p:spTree>
    <p:extLst>
      <p:ext uri="{BB962C8B-B14F-4D97-AF65-F5344CB8AC3E}">
        <p14:creationId xmlns:p14="http://schemas.microsoft.com/office/powerpoint/2010/main" val="32776497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r>
              <a:rPr lang="pt-BR"/>
              <a:t>
Poll Title: Quais medidas você sugere para serem obtidas a partir da amostra?
https://www.polleverywhere.com/free_text_polls/YD5l7IXqWjmSzlyfS7mkg</a:t>
            </a:r>
          </a:p>
        </p:txBody>
      </p:sp>
      <p:sp>
        <p:nvSpPr>
          <p:cNvPr id="4" name="Espaço Reservado para Número de Slide 3"/>
          <p:cNvSpPr>
            <a:spLocks noGrp="1"/>
          </p:cNvSpPr>
          <p:nvPr>
            <p:ph type="sldNum" sz="quarter" idx="5"/>
          </p:nvPr>
        </p:nvSpPr>
        <p:spPr/>
        <p:txBody>
          <a:bodyPr/>
          <a:lstStyle/>
          <a:p>
            <a:fld id="{58305B94-CE5F-4A1A-B8D0-C2C80185B70C}" type="slidenum">
              <a:rPr lang="pt-BR" smtClean="0"/>
              <a:t>18</a:t>
            </a:fld>
            <a:endParaRPr lang="pt-BR"/>
          </a:p>
        </p:txBody>
      </p:sp>
      <p:sp>
        <p:nvSpPr>
          <p:cNvPr id="5" name="CaixaDeTexto 4">
            <a:extLst>
              <a:ext uri="{FF2B5EF4-FFF2-40B4-BE49-F238E27FC236}">
                <a16:creationId xmlns:a16="http://schemas.microsoft.com/office/drawing/2014/main" id="{FBFF3998-A6C1-47B4-9339-1806C8FA7767}"/>
              </a:ext>
            </a:extLst>
          </p:cNvPr>
          <p:cNvSpPr txBox="1"/>
          <p:nvPr/>
        </p:nvSpPr>
        <p:spPr>
          <a:xfrm>
            <a:off x="0" y="0"/>
            <a:ext cx="3810000" cy="1270000"/>
          </a:xfrm>
          <a:prstGeom prst="rect">
            <a:avLst/>
          </a:prstGeom>
          <a:noFill/>
        </p:spPr>
        <p:txBody>
          <a:bodyPr vert="horz" rtlCol="0">
            <a:spAutoFit/>
          </a:bodyPr>
          <a:lstStyle/>
          <a:p>
            <a:endParaRPr lang="pt-BR"/>
          </a:p>
        </p:txBody>
      </p:sp>
    </p:spTree>
    <p:extLst>
      <p:ext uri="{BB962C8B-B14F-4D97-AF65-F5344CB8AC3E}">
        <p14:creationId xmlns:p14="http://schemas.microsoft.com/office/powerpoint/2010/main" val="38586306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r>
              <a:rPr lang="en-US"/>
              <a:t>
Poll Title: Which region has the greatest market share?
https://www.polleverywhere.com/multiple_choice_polls/Pu2lO78QyPj53wgMLZtN6</a:t>
            </a:r>
            <a:endParaRPr lang="pt-BR"/>
          </a:p>
        </p:txBody>
      </p:sp>
      <p:sp>
        <p:nvSpPr>
          <p:cNvPr id="4" name="Espaço Reservado para Número de Slide 3"/>
          <p:cNvSpPr>
            <a:spLocks noGrp="1"/>
          </p:cNvSpPr>
          <p:nvPr>
            <p:ph type="sldNum" sz="quarter" idx="5"/>
          </p:nvPr>
        </p:nvSpPr>
        <p:spPr/>
        <p:txBody>
          <a:bodyPr/>
          <a:lstStyle/>
          <a:p>
            <a:fld id="{58305B94-CE5F-4A1A-B8D0-C2C80185B70C}" type="slidenum">
              <a:rPr lang="pt-BR" smtClean="0"/>
              <a:t>22</a:t>
            </a:fld>
            <a:endParaRPr lang="pt-BR"/>
          </a:p>
        </p:txBody>
      </p:sp>
      <p:sp>
        <p:nvSpPr>
          <p:cNvPr id="5" name="CaixaDeTexto 4">
            <a:extLst>
              <a:ext uri="{FF2B5EF4-FFF2-40B4-BE49-F238E27FC236}">
                <a16:creationId xmlns:a16="http://schemas.microsoft.com/office/drawing/2014/main" id="{CC8B1A1B-A457-4322-ADFD-35C5B11E3242}"/>
              </a:ext>
            </a:extLst>
          </p:cNvPr>
          <p:cNvSpPr txBox="1"/>
          <p:nvPr/>
        </p:nvSpPr>
        <p:spPr>
          <a:xfrm>
            <a:off x="0" y="0"/>
            <a:ext cx="3810000" cy="1270000"/>
          </a:xfrm>
          <a:prstGeom prst="rect">
            <a:avLst/>
          </a:prstGeom>
          <a:noFill/>
        </p:spPr>
        <p:txBody>
          <a:bodyPr vert="horz" rtlCol="0">
            <a:spAutoFit/>
          </a:bodyPr>
          <a:lstStyle/>
          <a:p>
            <a:endParaRPr lang="pt-BR"/>
          </a:p>
        </p:txBody>
      </p:sp>
    </p:spTree>
    <p:extLst>
      <p:ext uri="{BB962C8B-B14F-4D97-AF65-F5344CB8AC3E}">
        <p14:creationId xmlns:p14="http://schemas.microsoft.com/office/powerpoint/2010/main" val="8030752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r>
              <a:rPr lang="pt-BR"/>
              <a:t>
Poll Title: Com base no histograma aprersentado, as pessoas preferem saias mais curtas ou compridas?
https://www.polleverywhere.com/multiple_choice_polls/i96zaAB58JJhdmK4jNMHt</a:t>
            </a:r>
          </a:p>
        </p:txBody>
      </p:sp>
      <p:sp>
        <p:nvSpPr>
          <p:cNvPr id="4" name="Espaço Reservado para Número de Slide 3"/>
          <p:cNvSpPr>
            <a:spLocks noGrp="1"/>
          </p:cNvSpPr>
          <p:nvPr>
            <p:ph type="sldNum" sz="quarter" idx="5"/>
          </p:nvPr>
        </p:nvSpPr>
        <p:spPr/>
        <p:txBody>
          <a:bodyPr/>
          <a:lstStyle/>
          <a:p>
            <a:fld id="{58305B94-CE5F-4A1A-B8D0-C2C80185B70C}" type="slidenum">
              <a:rPr lang="pt-BR" smtClean="0"/>
              <a:t>25</a:t>
            </a:fld>
            <a:endParaRPr lang="pt-BR"/>
          </a:p>
        </p:txBody>
      </p:sp>
      <p:sp>
        <p:nvSpPr>
          <p:cNvPr id="5" name="CaixaDeTexto 4">
            <a:extLst>
              <a:ext uri="{FF2B5EF4-FFF2-40B4-BE49-F238E27FC236}">
                <a16:creationId xmlns:a16="http://schemas.microsoft.com/office/drawing/2014/main" id="{8A858A0D-D1D6-403E-BA55-0FE71B33BC2E}"/>
              </a:ext>
            </a:extLst>
          </p:cNvPr>
          <p:cNvSpPr txBox="1"/>
          <p:nvPr/>
        </p:nvSpPr>
        <p:spPr>
          <a:xfrm>
            <a:off x="0" y="0"/>
            <a:ext cx="3810000" cy="1270000"/>
          </a:xfrm>
          <a:prstGeom prst="rect">
            <a:avLst/>
          </a:prstGeom>
          <a:noFill/>
        </p:spPr>
        <p:txBody>
          <a:bodyPr vert="horz" rtlCol="0">
            <a:spAutoFit/>
          </a:bodyPr>
          <a:lstStyle/>
          <a:p>
            <a:endParaRPr lang="pt-BR"/>
          </a:p>
        </p:txBody>
      </p:sp>
    </p:spTree>
    <p:extLst>
      <p:ext uri="{BB962C8B-B14F-4D97-AF65-F5344CB8AC3E}">
        <p14:creationId xmlns:p14="http://schemas.microsoft.com/office/powerpoint/2010/main" val="20366774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pt-BR"/>
              <a:t>Clique para editar o título mestre</a:t>
            </a:r>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t-BR"/>
              <a:t>Clique para editar o estilo do subtítulo Mestre</a:t>
            </a:r>
          </a:p>
        </p:txBody>
      </p:sp>
      <p:sp>
        <p:nvSpPr>
          <p:cNvPr id="4" name="Espaço Reservado para Data 3"/>
          <p:cNvSpPr>
            <a:spLocks noGrp="1"/>
          </p:cNvSpPr>
          <p:nvPr>
            <p:ph type="dt" sz="half" idx="10"/>
          </p:nvPr>
        </p:nvSpPr>
        <p:spPr/>
        <p:txBody>
          <a:bodyPr/>
          <a:lstStyle/>
          <a:p>
            <a:fld id="{9EF36622-7359-4B47-92B7-DBE8D61D0071}" type="datetimeFigureOut">
              <a:rPr lang="pt-BR" smtClean="0"/>
              <a:t>19/05/2019</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8A03BE43-6AF7-4E66-9150-33115C25DBD1}" type="slidenum">
              <a:rPr lang="pt-BR" smtClean="0"/>
              <a:t>‹nº›</a:t>
            </a:fld>
            <a:endParaRPr lang="pt-BR"/>
          </a:p>
        </p:txBody>
      </p:sp>
    </p:spTree>
    <p:extLst>
      <p:ext uri="{BB962C8B-B14F-4D97-AF65-F5344CB8AC3E}">
        <p14:creationId xmlns:p14="http://schemas.microsoft.com/office/powerpoint/2010/main" val="32892731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Texto Vertical 2"/>
          <p:cNvSpPr>
            <a:spLocks noGrp="1"/>
          </p:cNvSpPr>
          <p:nvPr>
            <p:ph type="body" orient="vert" idx="1"/>
          </p:nvPr>
        </p:nvSpPr>
        <p:spPr/>
        <p:txBody>
          <a:bodyPr vert="eaVert"/>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p:txBody>
          <a:bodyPr/>
          <a:lstStyle/>
          <a:p>
            <a:fld id="{9EF36622-7359-4B47-92B7-DBE8D61D0071}" type="datetimeFigureOut">
              <a:rPr lang="pt-BR" smtClean="0"/>
              <a:t>19/05/2019</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8A03BE43-6AF7-4E66-9150-33115C25DBD1}" type="slidenum">
              <a:rPr lang="pt-BR" smtClean="0"/>
              <a:t>‹nº›</a:t>
            </a:fld>
            <a:endParaRPr lang="pt-BR"/>
          </a:p>
        </p:txBody>
      </p:sp>
    </p:spTree>
    <p:extLst>
      <p:ext uri="{BB962C8B-B14F-4D97-AF65-F5344CB8AC3E}">
        <p14:creationId xmlns:p14="http://schemas.microsoft.com/office/powerpoint/2010/main" val="691009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pt-BR"/>
              <a:t>Clique para editar o título mestre</a:t>
            </a:r>
          </a:p>
        </p:txBody>
      </p:sp>
      <p:sp>
        <p:nvSpPr>
          <p:cNvPr id="3" name="Espaço Reservado para Texto Vertical 2"/>
          <p:cNvSpPr>
            <a:spLocks noGrp="1"/>
          </p:cNvSpPr>
          <p:nvPr>
            <p:ph type="body" orient="vert" idx="1"/>
          </p:nvPr>
        </p:nvSpPr>
        <p:spPr>
          <a:xfrm>
            <a:off x="838200" y="365125"/>
            <a:ext cx="7734300" cy="5811838"/>
          </a:xfrm>
        </p:spPr>
        <p:txBody>
          <a:bodyPr vert="eaVert"/>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p:txBody>
          <a:bodyPr/>
          <a:lstStyle/>
          <a:p>
            <a:fld id="{9EF36622-7359-4B47-92B7-DBE8D61D0071}" type="datetimeFigureOut">
              <a:rPr lang="pt-BR" smtClean="0"/>
              <a:t>19/05/2019</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8A03BE43-6AF7-4E66-9150-33115C25DBD1}" type="slidenum">
              <a:rPr lang="pt-BR" smtClean="0"/>
              <a:t>‹nº›</a:t>
            </a:fld>
            <a:endParaRPr lang="pt-BR"/>
          </a:p>
        </p:txBody>
      </p:sp>
    </p:spTree>
    <p:extLst>
      <p:ext uri="{BB962C8B-B14F-4D97-AF65-F5344CB8AC3E}">
        <p14:creationId xmlns:p14="http://schemas.microsoft.com/office/powerpoint/2010/main" val="25487856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Conteúdo 2"/>
          <p:cNvSpPr>
            <a:spLocks noGrp="1"/>
          </p:cNvSpPr>
          <p:nvPr>
            <p:ph idx="1"/>
          </p:nvPr>
        </p:nvSpPr>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p:txBody>
          <a:bodyPr/>
          <a:lstStyle/>
          <a:p>
            <a:fld id="{9EF36622-7359-4B47-92B7-DBE8D61D0071}" type="datetimeFigureOut">
              <a:rPr lang="pt-BR" smtClean="0"/>
              <a:t>19/05/2019</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8A03BE43-6AF7-4E66-9150-33115C25DBD1}" type="slidenum">
              <a:rPr lang="pt-BR" smtClean="0"/>
              <a:t>‹nº›</a:t>
            </a:fld>
            <a:endParaRPr lang="pt-BR"/>
          </a:p>
        </p:txBody>
      </p:sp>
    </p:spTree>
    <p:extLst>
      <p:ext uri="{BB962C8B-B14F-4D97-AF65-F5344CB8AC3E}">
        <p14:creationId xmlns:p14="http://schemas.microsoft.com/office/powerpoint/2010/main" val="21067155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pt-BR"/>
              <a:t>Clique para editar o título mestre</a:t>
            </a:r>
          </a:p>
        </p:txBody>
      </p:sp>
      <p:sp>
        <p:nvSpPr>
          <p:cNvPr id="3" name="Espaço Reservado para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t-BR"/>
              <a:t>Editar estilos de texto Mestre</a:t>
            </a:r>
          </a:p>
        </p:txBody>
      </p:sp>
      <p:sp>
        <p:nvSpPr>
          <p:cNvPr id="4" name="Espaço Reservado para Data 3"/>
          <p:cNvSpPr>
            <a:spLocks noGrp="1"/>
          </p:cNvSpPr>
          <p:nvPr>
            <p:ph type="dt" sz="half" idx="10"/>
          </p:nvPr>
        </p:nvSpPr>
        <p:spPr/>
        <p:txBody>
          <a:bodyPr/>
          <a:lstStyle/>
          <a:p>
            <a:fld id="{9EF36622-7359-4B47-92B7-DBE8D61D0071}" type="datetimeFigureOut">
              <a:rPr lang="pt-BR" smtClean="0"/>
              <a:t>19/05/2019</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8A03BE43-6AF7-4E66-9150-33115C25DBD1}" type="slidenum">
              <a:rPr lang="pt-BR" smtClean="0"/>
              <a:t>‹nº›</a:t>
            </a:fld>
            <a:endParaRPr lang="pt-BR"/>
          </a:p>
        </p:txBody>
      </p:sp>
    </p:spTree>
    <p:extLst>
      <p:ext uri="{BB962C8B-B14F-4D97-AF65-F5344CB8AC3E}">
        <p14:creationId xmlns:p14="http://schemas.microsoft.com/office/powerpoint/2010/main" val="30058472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Conteúdo 2"/>
          <p:cNvSpPr>
            <a:spLocks noGrp="1"/>
          </p:cNvSpPr>
          <p:nvPr>
            <p:ph sz="half" idx="1"/>
          </p:nvPr>
        </p:nvSpPr>
        <p:spPr>
          <a:xfrm>
            <a:off x="838200" y="1825625"/>
            <a:ext cx="5181600" cy="4351338"/>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Conteúdo 3"/>
          <p:cNvSpPr>
            <a:spLocks noGrp="1"/>
          </p:cNvSpPr>
          <p:nvPr>
            <p:ph sz="half" idx="2"/>
          </p:nvPr>
        </p:nvSpPr>
        <p:spPr>
          <a:xfrm>
            <a:off x="6172200" y="1825625"/>
            <a:ext cx="5181600" cy="4351338"/>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Data 4"/>
          <p:cNvSpPr>
            <a:spLocks noGrp="1"/>
          </p:cNvSpPr>
          <p:nvPr>
            <p:ph type="dt" sz="half" idx="10"/>
          </p:nvPr>
        </p:nvSpPr>
        <p:spPr/>
        <p:txBody>
          <a:bodyPr/>
          <a:lstStyle/>
          <a:p>
            <a:fld id="{9EF36622-7359-4B47-92B7-DBE8D61D0071}" type="datetimeFigureOut">
              <a:rPr lang="pt-BR" smtClean="0"/>
              <a:t>19/05/2019</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8A03BE43-6AF7-4E66-9150-33115C25DBD1}" type="slidenum">
              <a:rPr lang="pt-BR" smtClean="0"/>
              <a:t>‹nº›</a:t>
            </a:fld>
            <a:endParaRPr lang="pt-BR"/>
          </a:p>
        </p:txBody>
      </p:sp>
    </p:spTree>
    <p:extLst>
      <p:ext uri="{BB962C8B-B14F-4D97-AF65-F5344CB8AC3E}">
        <p14:creationId xmlns:p14="http://schemas.microsoft.com/office/powerpoint/2010/main" val="2483689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pt-BR"/>
              <a:t>Clique para editar o título mestre</a:t>
            </a:r>
          </a:p>
        </p:txBody>
      </p:sp>
      <p:sp>
        <p:nvSpPr>
          <p:cNvPr id="3" name="Espaço Reservado para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Editar estilos de texto Mestre</a:t>
            </a:r>
          </a:p>
        </p:txBody>
      </p:sp>
      <p:sp>
        <p:nvSpPr>
          <p:cNvPr id="4" name="Espaço Reservado para Conteúdo 3"/>
          <p:cNvSpPr>
            <a:spLocks noGrp="1"/>
          </p:cNvSpPr>
          <p:nvPr>
            <p:ph sz="half" idx="2"/>
          </p:nvPr>
        </p:nvSpPr>
        <p:spPr>
          <a:xfrm>
            <a:off x="839788" y="2505075"/>
            <a:ext cx="5157787" cy="3684588"/>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Editar estilos de texto Mestre</a:t>
            </a:r>
          </a:p>
        </p:txBody>
      </p:sp>
      <p:sp>
        <p:nvSpPr>
          <p:cNvPr id="6" name="Espaço Reservado para Conteúdo 5"/>
          <p:cNvSpPr>
            <a:spLocks noGrp="1"/>
          </p:cNvSpPr>
          <p:nvPr>
            <p:ph sz="quarter" idx="4"/>
          </p:nvPr>
        </p:nvSpPr>
        <p:spPr>
          <a:xfrm>
            <a:off x="6172200" y="2505075"/>
            <a:ext cx="5183188" cy="3684588"/>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7" name="Espaço Reservado para Data 6"/>
          <p:cNvSpPr>
            <a:spLocks noGrp="1"/>
          </p:cNvSpPr>
          <p:nvPr>
            <p:ph type="dt" sz="half" idx="10"/>
          </p:nvPr>
        </p:nvSpPr>
        <p:spPr/>
        <p:txBody>
          <a:bodyPr/>
          <a:lstStyle/>
          <a:p>
            <a:fld id="{9EF36622-7359-4B47-92B7-DBE8D61D0071}" type="datetimeFigureOut">
              <a:rPr lang="pt-BR" smtClean="0"/>
              <a:t>19/05/2019</a:t>
            </a:fld>
            <a:endParaRPr lang="pt-BR"/>
          </a:p>
        </p:txBody>
      </p:sp>
      <p:sp>
        <p:nvSpPr>
          <p:cNvPr id="8" name="Espaço Reservado para Rodapé 7"/>
          <p:cNvSpPr>
            <a:spLocks noGrp="1"/>
          </p:cNvSpPr>
          <p:nvPr>
            <p:ph type="ftr" sz="quarter" idx="11"/>
          </p:nvPr>
        </p:nvSpPr>
        <p:spPr/>
        <p:txBody>
          <a:bodyPr/>
          <a:lstStyle/>
          <a:p>
            <a:endParaRPr lang="pt-BR"/>
          </a:p>
        </p:txBody>
      </p:sp>
      <p:sp>
        <p:nvSpPr>
          <p:cNvPr id="9" name="Espaço Reservado para Número de Slide 8"/>
          <p:cNvSpPr>
            <a:spLocks noGrp="1"/>
          </p:cNvSpPr>
          <p:nvPr>
            <p:ph type="sldNum" sz="quarter" idx="12"/>
          </p:nvPr>
        </p:nvSpPr>
        <p:spPr/>
        <p:txBody>
          <a:bodyPr/>
          <a:lstStyle/>
          <a:p>
            <a:fld id="{8A03BE43-6AF7-4E66-9150-33115C25DBD1}" type="slidenum">
              <a:rPr lang="pt-BR" smtClean="0"/>
              <a:t>‹nº›</a:t>
            </a:fld>
            <a:endParaRPr lang="pt-BR"/>
          </a:p>
        </p:txBody>
      </p:sp>
    </p:spTree>
    <p:extLst>
      <p:ext uri="{BB962C8B-B14F-4D97-AF65-F5344CB8AC3E}">
        <p14:creationId xmlns:p14="http://schemas.microsoft.com/office/powerpoint/2010/main" val="4197999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Data 2"/>
          <p:cNvSpPr>
            <a:spLocks noGrp="1"/>
          </p:cNvSpPr>
          <p:nvPr>
            <p:ph type="dt" sz="half" idx="10"/>
          </p:nvPr>
        </p:nvSpPr>
        <p:spPr/>
        <p:txBody>
          <a:bodyPr/>
          <a:lstStyle/>
          <a:p>
            <a:fld id="{9EF36622-7359-4B47-92B7-DBE8D61D0071}" type="datetimeFigureOut">
              <a:rPr lang="pt-BR" smtClean="0"/>
              <a:t>19/05/2019</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p:txBody>
          <a:bodyPr/>
          <a:lstStyle/>
          <a:p>
            <a:fld id="{8A03BE43-6AF7-4E66-9150-33115C25DBD1}" type="slidenum">
              <a:rPr lang="pt-BR" smtClean="0"/>
              <a:t>‹nº›</a:t>
            </a:fld>
            <a:endParaRPr lang="pt-BR"/>
          </a:p>
        </p:txBody>
      </p:sp>
    </p:spTree>
    <p:extLst>
      <p:ext uri="{BB962C8B-B14F-4D97-AF65-F5344CB8AC3E}">
        <p14:creationId xmlns:p14="http://schemas.microsoft.com/office/powerpoint/2010/main" val="8119259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9EF36622-7359-4B47-92B7-DBE8D61D0071}" type="datetimeFigureOut">
              <a:rPr lang="pt-BR" smtClean="0"/>
              <a:t>19/05/2019</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8A03BE43-6AF7-4E66-9150-33115C25DBD1}" type="slidenum">
              <a:rPr lang="pt-BR" smtClean="0"/>
              <a:t>‹nº›</a:t>
            </a:fld>
            <a:endParaRPr lang="pt-BR"/>
          </a:p>
        </p:txBody>
      </p:sp>
    </p:spTree>
    <p:extLst>
      <p:ext uri="{BB962C8B-B14F-4D97-AF65-F5344CB8AC3E}">
        <p14:creationId xmlns:p14="http://schemas.microsoft.com/office/powerpoint/2010/main" val="24205992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pt-BR"/>
              <a:t>Clique para editar o título mestre</a:t>
            </a:r>
          </a:p>
        </p:txBody>
      </p:sp>
      <p:sp>
        <p:nvSpPr>
          <p:cNvPr id="3" name="Espaço Reservado para Conteú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Editar estilos de texto Mestre</a:t>
            </a:r>
          </a:p>
        </p:txBody>
      </p:sp>
      <p:sp>
        <p:nvSpPr>
          <p:cNvPr id="5" name="Espaço Reservado para Data 4"/>
          <p:cNvSpPr>
            <a:spLocks noGrp="1"/>
          </p:cNvSpPr>
          <p:nvPr>
            <p:ph type="dt" sz="half" idx="10"/>
          </p:nvPr>
        </p:nvSpPr>
        <p:spPr/>
        <p:txBody>
          <a:bodyPr/>
          <a:lstStyle/>
          <a:p>
            <a:fld id="{9EF36622-7359-4B47-92B7-DBE8D61D0071}" type="datetimeFigureOut">
              <a:rPr lang="pt-BR" smtClean="0"/>
              <a:t>19/05/2019</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8A03BE43-6AF7-4E66-9150-33115C25DBD1}" type="slidenum">
              <a:rPr lang="pt-BR" smtClean="0"/>
              <a:t>‹nº›</a:t>
            </a:fld>
            <a:endParaRPr lang="pt-BR"/>
          </a:p>
        </p:txBody>
      </p:sp>
    </p:spTree>
    <p:extLst>
      <p:ext uri="{BB962C8B-B14F-4D97-AF65-F5344CB8AC3E}">
        <p14:creationId xmlns:p14="http://schemas.microsoft.com/office/powerpoint/2010/main" val="29133263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pt-BR"/>
              <a:t>Clique para editar o título mestre</a:t>
            </a:r>
          </a:p>
        </p:txBody>
      </p:sp>
      <p:sp>
        <p:nvSpPr>
          <p:cNvPr id="3" name="Espaço Reservado para Imagem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Editar estilos de texto Mestre</a:t>
            </a:r>
          </a:p>
        </p:txBody>
      </p:sp>
      <p:sp>
        <p:nvSpPr>
          <p:cNvPr id="5" name="Espaço Reservado para Data 4"/>
          <p:cNvSpPr>
            <a:spLocks noGrp="1"/>
          </p:cNvSpPr>
          <p:nvPr>
            <p:ph type="dt" sz="half" idx="10"/>
          </p:nvPr>
        </p:nvSpPr>
        <p:spPr/>
        <p:txBody>
          <a:bodyPr/>
          <a:lstStyle/>
          <a:p>
            <a:fld id="{9EF36622-7359-4B47-92B7-DBE8D61D0071}" type="datetimeFigureOut">
              <a:rPr lang="pt-BR" smtClean="0"/>
              <a:t>19/05/2019</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8A03BE43-6AF7-4E66-9150-33115C25DBD1}" type="slidenum">
              <a:rPr lang="pt-BR" smtClean="0"/>
              <a:t>‹nº›</a:t>
            </a:fld>
            <a:endParaRPr lang="pt-BR"/>
          </a:p>
        </p:txBody>
      </p:sp>
    </p:spTree>
    <p:extLst>
      <p:ext uri="{BB962C8B-B14F-4D97-AF65-F5344CB8AC3E}">
        <p14:creationId xmlns:p14="http://schemas.microsoft.com/office/powerpoint/2010/main" val="22183218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t-BR"/>
              <a:t>Clique para editar o título mestre</a:t>
            </a:r>
          </a:p>
        </p:txBody>
      </p:sp>
      <p:sp>
        <p:nvSpPr>
          <p:cNvPr id="3" name="Espaço Reservado para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EF36622-7359-4B47-92B7-DBE8D61D0071}" type="datetimeFigureOut">
              <a:rPr lang="pt-BR" smtClean="0"/>
              <a:t>19/05/2019</a:t>
            </a:fld>
            <a:endParaRPr lang="pt-BR"/>
          </a:p>
        </p:txBody>
      </p:sp>
      <p:sp>
        <p:nvSpPr>
          <p:cNvPr id="5" name="Espaço Reservado para Rodapé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A03BE43-6AF7-4E66-9150-33115C25DBD1}" type="slidenum">
              <a:rPr lang="pt-BR" smtClean="0"/>
              <a:t>‹nº›</a:t>
            </a:fld>
            <a:endParaRPr lang="pt-BR"/>
          </a:p>
        </p:txBody>
      </p:sp>
    </p:spTree>
    <p:extLst>
      <p:ext uri="{BB962C8B-B14F-4D97-AF65-F5344CB8AC3E}">
        <p14:creationId xmlns:p14="http://schemas.microsoft.com/office/powerpoint/2010/main" val="21481052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0.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10.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7.xml"/><Relationship Id="rId1" Type="http://schemas.openxmlformats.org/officeDocument/2006/relationships/tags" Target="../tags/tag1.xml"/><Relationship Id="rId4" Type="http://schemas.openxmlformats.org/officeDocument/2006/relationships/image" Target="../media/image8.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 Id="rId6" Type="http://schemas.openxmlformats.org/officeDocument/2006/relationships/image" Target="../media/image14.png"/><Relationship Id="rId5" Type="http://schemas.openxmlformats.org/officeDocument/2006/relationships/image" Target="../media/image13.png"/><Relationship Id="rId4" Type="http://schemas.openxmlformats.org/officeDocument/2006/relationships/image" Target="../media/image12.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7.xml"/><Relationship Id="rId1" Type="http://schemas.openxmlformats.org/officeDocument/2006/relationships/tags" Target="../tags/tag2.xml"/><Relationship Id="rId4" Type="http://schemas.openxmlformats.org/officeDocument/2006/relationships/image" Target="../media/image9.png"/></Relationships>
</file>

<file path=ppt/slides/_rels/slide2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10.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6.png"/><Relationship Id="rId2" Type="http://schemas.microsoft.com/office/2014/relationships/chartEx" Target="../charts/chartEx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7.xml"/><Relationship Id="rId1" Type="http://schemas.openxmlformats.org/officeDocument/2006/relationships/tags" Target="../tags/tag3.xml"/><Relationship Id="rId4" Type="http://schemas.openxmlformats.org/officeDocument/2006/relationships/image" Target="../media/image15.png"/></Relationships>
</file>

<file path=ppt/slides/_rels/slide26.xml.rels><?xml version="1.0" encoding="UTF-8" standalone="yes"?>
<Relationships xmlns="http://schemas.openxmlformats.org/package/2006/relationships"><Relationship Id="rId3" Type="http://schemas.openxmlformats.org/officeDocument/2006/relationships/image" Target="../media/image18.png"/><Relationship Id="rId2" Type="http://schemas.microsoft.com/office/2014/relationships/chartEx" Target="../charts/chartEx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9.png"/><Relationship Id="rId2" Type="http://schemas.microsoft.com/office/2014/relationships/chartEx" Target="../charts/chartEx3.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21.png"/><Relationship Id="rId2" Type="http://schemas.microsoft.com/office/2014/relationships/chartEx" Target="../charts/chartEx4.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22.png"/><Relationship Id="rId2" Type="http://schemas.microsoft.com/office/2014/relationships/chartEx" Target="../charts/chartEx5.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8.jp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2629731" y="1959429"/>
            <a:ext cx="5775533" cy="1664360"/>
          </a:xfrm>
        </p:spPr>
        <p:txBody>
          <a:bodyPr>
            <a:normAutofit fontScale="90000"/>
          </a:bodyPr>
          <a:lstStyle/>
          <a:p>
            <a:r>
              <a:rPr lang="pt-BR" dirty="0"/>
              <a:t>Tratamento e Análise de Dados e Informações</a:t>
            </a:r>
          </a:p>
        </p:txBody>
      </p:sp>
    </p:spTree>
    <p:extLst>
      <p:ext uri="{BB962C8B-B14F-4D97-AF65-F5344CB8AC3E}">
        <p14:creationId xmlns:p14="http://schemas.microsoft.com/office/powerpoint/2010/main" val="1829273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993B426-5EBB-4A5A-8E90-397752713C15}"/>
              </a:ext>
            </a:extLst>
          </p:cNvPr>
          <p:cNvSpPr>
            <a:spLocks noGrp="1"/>
          </p:cNvSpPr>
          <p:nvPr>
            <p:ph type="title"/>
          </p:nvPr>
        </p:nvSpPr>
        <p:spPr>
          <a:xfrm>
            <a:off x="838200" y="165652"/>
            <a:ext cx="10515600" cy="1146313"/>
          </a:xfrm>
        </p:spPr>
        <p:txBody>
          <a:bodyPr>
            <a:normAutofit/>
          </a:bodyPr>
          <a:lstStyle/>
          <a:p>
            <a:pPr algn="ctr"/>
            <a:r>
              <a:rPr lang="pt-BR" b="1" dirty="0"/>
              <a:t>Medidas de Assimetria</a:t>
            </a:r>
            <a:endParaRPr lang="pt-BR" sz="1200" dirty="0"/>
          </a:p>
        </p:txBody>
      </p:sp>
      <p:sp>
        <p:nvSpPr>
          <p:cNvPr id="7" name="Espaço Reservado para Conteúdo 2">
            <a:extLst>
              <a:ext uri="{FF2B5EF4-FFF2-40B4-BE49-F238E27FC236}">
                <a16:creationId xmlns:a16="http://schemas.microsoft.com/office/drawing/2014/main" id="{929E4300-F8F9-458C-8914-E6391948B35B}"/>
              </a:ext>
            </a:extLst>
          </p:cNvPr>
          <p:cNvSpPr>
            <a:spLocks noGrp="1"/>
          </p:cNvSpPr>
          <p:nvPr>
            <p:ph idx="1"/>
          </p:nvPr>
        </p:nvSpPr>
        <p:spPr>
          <a:xfrm>
            <a:off x="838200" y="1825625"/>
            <a:ext cx="10515600" cy="4351338"/>
          </a:xfrm>
        </p:spPr>
        <p:txBody>
          <a:bodyPr>
            <a:normAutofit/>
          </a:bodyPr>
          <a:lstStyle/>
          <a:p>
            <a:r>
              <a:rPr lang="pt-BR" dirty="0"/>
              <a:t>Uma distribuição </a:t>
            </a:r>
            <a:r>
              <a:rPr lang="pt-BR" b="1" dirty="0"/>
              <a:t>simétrica</a:t>
            </a:r>
            <a:r>
              <a:rPr lang="pt-BR" dirty="0"/>
              <a:t> a média e a moda coincidem.</a:t>
            </a:r>
          </a:p>
          <a:p>
            <a:pPr marL="0" indent="0">
              <a:buNone/>
            </a:pPr>
            <a:endParaRPr lang="pt-BR" dirty="0"/>
          </a:p>
          <a:p>
            <a:r>
              <a:rPr lang="pt-BR" dirty="0"/>
              <a:t>Uma distribuição </a:t>
            </a:r>
            <a:r>
              <a:rPr lang="pt-BR" b="1" dirty="0"/>
              <a:t>assimétrica à esquerda ou negativa</a:t>
            </a:r>
            <a:r>
              <a:rPr lang="pt-BR" dirty="0"/>
              <a:t>, a média é menor que a  moda.</a:t>
            </a:r>
          </a:p>
          <a:p>
            <a:endParaRPr lang="pt-BR" dirty="0"/>
          </a:p>
          <a:p>
            <a:r>
              <a:rPr lang="pt-BR" dirty="0"/>
              <a:t>Uma distribuição </a:t>
            </a:r>
            <a:r>
              <a:rPr lang="pt-BR" b="1" dirty="0"/>
              <a:t>assimétrica à direita ou </a:t>
            </a:r>
            <a:r>
              <a:rPr lang="pt-BR" b="1" dirty="0" err="1"/>
              <a:t>positva</a:t>
            </a:r>
            <a:r>
              <a:rPr lang="pt-BR" dirty="0"/>
              <a:t>, a média é maior que a  moda.</a:t>
            </a:r>
          </a:p>
          <a:p>
            <a:endParaRPr lang="pt-BR" dirty="0"/>
          </a:p>
        </p:txBody>
      </p:sp>
    </p:spTree>
    <p:extLst>
      <p:ext uri="{BB962C8B-B14F-4D97-AF65-F5344CB8AC3E}">
        <p14:creationId xmlns:p14="http://schemas.microsoft.com/office/powerpoint/2010/main" val="11253152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Resultado de imagem para assimetria distribuiÃ§Ãµes">
            <a:extLst>
              <a:ext uri="{FF2B5EF4-FFF2-40B4-BE49-F238E27FC236}">
                <a16:creationId xmlns:a16="http://schemas.microsoft.com/office/drawing/2014/main" id="{16DD541C-EF67-4577-95AE-3F5459FFC9A6}"/>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4509" b="11440"/>
          <a:stretch/>
        </p:blipFill>
        <p:spPr bwMode="auto">
          <a:xfrm>
            <a:off x="2553995" y="1744394"/>
            <a:ext cx="6354324" cy="281734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525980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993B426-5EBB-4A5A-8E90-397752713C15}"/>
              </a:ext>
            </a:extLst>
          </p:cNvPr>
          <p:cNvSpPr>
            <a:spLocks noGrp="1"/>
          </p:cNvSpPr>
          <p:nvPr>
            <p:ph type="title"/>
          </p:nvPr>
        </p:nvSpPr>
        <p:spPr>
          <a:xfrm>
            <a:off x="838200" y="165652"/>
            <a:ext cx="10515600" cy="1146313"/>
          </a:xfrm>
        </p:spPr>
        <p:txBody>
          <a:bodyPr>
            <a:normAutofit/>
          </a:bodyPr>
          <a:lstStyle/>
          <a:p>
            <a:pPr algn="ctr"/>
            <a:r>
              <a:rPr lang="pt-BR" b="1" dirty="0"/>
              <a:t>Coeficiente de Assimetria de Pearson</a:t>
            </a:r>
            <a:endParaRPr lang="pt-BR" sz="1200" dirty="0"/>
          </a:p>
        </p:txBody>
      </p:sp>
      <mc:AlternateContent xmlns:mc="http://schemas.openxmlformats.org/markup-compatibility/2006" xmlns:a14="http://schemas.microsoft.com/office/drawing/2010/main">
        <mc:Choice Requires="a14">
          <p:sp>
            <p:nvSpPr>
              <p:cNvPr id="3" name="Espaço Reservado para Conteúdo 2">
                <a:extLst>
                  <a:ext uri="{FF2B5EF4-FFF2-40B4-BE49-F238E27FC236}">
                    <a16:creationId xmlns:a16="http://schemas.microsoft.com/office/drawing/2014/main" id="{7DF89F89-E429-41BA-915D-EE18AC25DD8E}"/>
                  </a:ext>
                </a:extLst>
              </p:cNvPr>
              <p:cNvSpPr>
                <a:spLocks noGrp="1"/>
              </p:cNvSpPr>
              <p:nvPr>
                <p:ph idx="1"/>
              </p:nvPr>
            </p:nvSpPr>
            <p:spPr>
              <a:xfrm>
                <a:off x="436098" y="1629327"/>
                <a:ext cx="11493964" cy="5063021"/>
              </a:xfrm>
            </p:spPr>
            <p:txBody>
              <a:bodyPr>
                <a:normAutofit/>
              </a:bodyPr>
              <a:lstStyle/>
              <a:p>
                <a:pPr marL="0" indent="0">
                  <a:buNone/>
                </a:pPr>
                <a14:m>
                  <m:oMathPara xmlns:m="http://schemas.openxmlformats.org/officeDocument/2006/math">
                    <m:oMathParaPr>
                      <m:jc m:val="centerGroup"/>
                    </m:oMathParaPr>
                    <m:oMath xmlns:m="http://schemas.openxmlformats.org/officeDocument/2006/math">
                      <m:r>
                        <a:rPr lang="pt-BR" b="0" i="1" smtClean="0">
                          <a:latin typeface="Cambria Math" panose="02040503050406030204" pitchFamily="18" charset="0"/>
                        </a:rPr>
                        <m:t>𝐴𝑠</m:t>
                      </m:r>
                      <m:r>
                        <a:rPr lang="pt-BR" b="0" i="1" smtClean="0">
                          <a:latin typeface="Cambria Math" panose="02040503050406030204" pitchFamily="18" charset="0"/>
                        </a:rPr>
                        <m:t>=</m:t>
                      </m:r>
                      <m:f>
                        <m:fPr>
                          <m:ctrlPr>
                            <a:rPr lang="pt-BR" b="0" i="1" smtClean="0">
                              <a:latin typeface="Cambria Math" panose="02040503050406030204" pitchFamily="18" charset="0"/>
                            </a:rPr>
                          </m:ctrlPr>
                        </m:fPr>
                        <m:num>
                          <m:r>
                            <a:rPr lang="pt-BR" b="0" i="1" smtClean="0">
                              <a:latin typeface="Cambria Math" panose="02040503050406030204" pitchFamily="18" charset="0"/>
                            </a:rPr>
                            <m:t>3</m:t>
                          </m:r>
                          <m:d>
                            <m:dPr>
                              <m:ctrlPr>
                                <a:rPr lang="pt-BR" b="0" i="1" smtClean="0">
                                  <a:latin typeface="Cambria Math" panose="02040503050406030204" pitchFamily="18" charset="0"/>
                                </a:rPr>
                              </m:ctrlPr>
                            </m:dPr>
                            <m:e>
                              <m:acc>
                                <m:accPr>
                                  <m:chr m:val="̅"/>
                                  <m:ctrlPr>
                                    <a:rPr lang="pt-BR" b="0" i="1" smtClean="0">
                                      <a:latin typeface="Cambria Math" panose="02040503050406030204" pitchFamily="18" charset="0"/>
                                    </a:rPr>
                                  </m:ctrlPr>
                                </m:accPr>
                                <m:e>
                                  <m:r>
                                    <a:rPr lang="pt-BR" b="0" i="1" smtClean="0">
                                      <a:latin typeface="Cambria Math" panose="02040503050406030204" pitchFamily="18" charset="0"/>
                                    </a:rPr>
                                    <m:t>𝑋</m:t>
                                  </m:r>
                                </m:e>
                              </m:acc>
                              <m:r>
                                <a:rPr lang="pt-BR" b="0" i="1" smtClean="0">
                                  <a:latin typeface="Cambria Math" panose="02040503050406030204" pitchFamily="18" charset="0"/>
                                </a:rPr>
                                <m:t>−</m:t>
                              </m:r>
                              <m:sSub>
                                <m:sSubPr>
                                  <m:ctrlPr>
                                    <a:rPr lang="pt-BR" b="0" i="1" smtClean="0">
                                      <a:latin typeface="Cambria Math" panose="02040503050406030204" pitchFamily="18" charset="0"/>
                                    </a:rPr>
                                  </m:ctrlPr>
                                </m:sSubPr>
                                <m:e>
                                  <m:r>
                                    <a:rPr lang="pt-BR" b="0" i="1" smtClean="0">
                                      <a:latin typeface="Cambria Math" panose="02040503050406030204" pitchFamily="18" charset="0"/>
                                    </a:rPr>
                                    <m:t>𝑀</m:t>
                                  </m:r>
                                </m:e>
                                <m:sub>
                                  <m:r>
                                    <a:rPr lang="pt-BR" b="0" i="1" smtClean="0">
                                      <a:latin typeface="Cambria Math" panose="02040503050406030204" pitchFamily="18" charset="0"/>
                                    </a:rPr>
                                    <m:t>𝑑</m:t>
                                  </m:r>
                                </m:sub>
                              </m:sSub>
                            </m:e>
                          </m:d>
                        </m:num>
                        <m:den>
                          <m:r>
                            <a:rPr lang="pt-BR" b="0" i="1" smtClean="0">
                              <a:latin typeface="Cambria Math" panose="02040503050406030204" pitchFamily="18" charset="0"/>
                            </a:rPr>
                            <m:t>𝑠</m:t>
                          </m:r>
                        </m:den>
                      </m:f>
                    </m:oMath>
                  </m:oMathPara>
                </a14:m>
                <a:endParaRPr lang="pt-BR" dirty="0"/>
              </a:p>
              <a:p>
                <a:pPr marL="0" indent="0">
                  <a:buNone/>
                </a:pPr>
                <a:endParaRPr lang="pt-BR" dirty="0"/>
              </a:p>
              <a:p>
                <a:pPr marL="0" indent="0">
                  <a:buNone/>
                </a:pPr>
                <a14:m>
                  <m:oMath xmlns:m="http://schemas.openxmlformats.org/officeDocument/2006/math">
                    <m:r>
                      <a:rPr lang="pt-BR" sz="1600" i="1">
                        <a:latin typeface="Cambria Math" panose="02040503050406030204" pitchFamily="18" charset="0"/>
                      </a:rPr>
                      <m:t>𝐴𝑠</m:t>
                    </m:r>
                    <m:r>
                      <a:rPr lang="pt-BR" sz="1600" i="1">
                        <a:latin typeface="Cambria Math" panose="02040503050406030204" pitchFamily="18" charset="0"/>
                      </a:rPr>
                      <m:t> </m:t>
                    </m:r>
                  </m:oMath>
                </a14:m>
                <a:r>
                  <a:rPr lang="pt-BR" sz="1600" dirty="0"/>
                  <a:t>: assimetria </a:t>
                </a:r>
              </a:p>
              <a:p>
                <a:pPr marL="0" indent="0">
                  <a:buNone/>
                </a:pPr>
                <a14:m>
                  <m:oMath xmlns:m="http://schemas.openxmlformats.org/officeDocument/2006/math">
                    <m:acc>
                      <m:accPr>
                        <m:chr m:val="̅"/>
                        <m:ctrlPr>
                          <a:rPr lang="pt-BR" sz="1600" i="1">
                            <a:latin typeface="Cambria Math" panose="02040503050406030204" pitchFamily="18" charset="0"/>
                          </a:rPr>
                        </m:ctrlPr>
                      </m:accPr>
                      <m:e>
                        <m:r>
                          <a:rPr lang="pt-BR" sz="1600" i="1">
                            <a:latin typeface="Cambria Math" panose="02040503050406030204" pitchFamily="18" charset="0"/>
                          </a:rPr>
                          <m:t>𝑋</m:t>
                        </m:r>
                      </m:e>
                    </m:acc>
                  </m:oMath>
                </a14:m>
                <a:r>
                  <a:rPr lang="pt-BR" sz="1600" dirty="0"/>
                  <a:t> : média</a:t>
                </a:r>
              </a:p>
              <a:p>
                <a:pPr marL="0" indent="0">
                  <a:buNone/>
                </a:pPr>
                <a14:m>
                  <m:oMath xmlns:m="http://schemas.openxmlformats.org/officeDocument/2006/math">
                    <m:sSub>
                      <m:sSubPr>
                        <m:ctrlPr>
                          <a:rPr lang="pt-BR" sz="1600" i="1">
                            <a:latin typeface="Cambria Math" panose="02040503050406030204" pitchFamily="18" charset="0"/>
                          </a:rPr>
                        </m:ctrlPr>
                      </m:sSubPr>
                      <m:e>
                        <m:r>
                          <a:rPr lang="pt-BR" sz="1600" i="1">
                            <a:latin typeface="Cambria Math" panose="02040503050406030204" pitchFamily="18" charset="0"/>
                          </a:rPr>
                          <m:t>𝑀</m:t>
                        </m:r>
                      </m:e>
                      <m:sub>
                        <m:r>
                          <a:rPr lang="pt-BR" sz="1600" i="1">
                            <a:latin typeface="Cambria Math" panose="02040503050406030204" pitchFamily="18" charset="0"/>
                          </a:rPr>
                          <m:t>𝑑</m:t>
                        </m:r>
                      </m:sub>
                    </m:sSub>
                  </m:oMath>
                </a14:m>
                <a:r>
                  <a:rPr lang="pt-BR" sz="1600" dirty="0"/>
                  <a:t>: mediana</a:t>
                </a:r>
              </a:p>
              <a:p>
                <a:pPr marL="0" indent="0">
                  <a:buNone/>
                </a:pPr>
                <a:r>
                  <a:rPr lang="pt-BR" sz="1600" dirty="0"/>
                  <a:t>s: desvio padrão</a:t>
                </a:r>
                <a:endParaRPr lang="pt-BR" dirty="0"/>
              </a:p>
              <a:p>
                <a:r>
                  <a:rPr lang="pt-BR" dirty="0"/>
                  <a:t>Teoricamente, o segundo coeficiente de assimetria de Pearson pode variar entre −3 e +3. Na prática, porém, raramente ultrapassará os limites de −1 e +1.</a:t>
                </a:r>
              </a:p>
              <a:p>
                <a:r>
                  <a:rPr lang="pt-BR" dirty="0"/>
                  <a:t>SE As= 0 então a distribuição é simétrica.</a:t>
                </a:r>
              </a:p>
            </p:txBody>
          </p:sp>
        </mc:Choice>
        <mc:Fallback xmlns="">
          <p:sp>
            <p:nvSpPr>
              <p:cNvPr id="3" name="Espaço Reservado para Conteúdo 2">
                <a:extLst>
                  <a:ext uri="{FF2B5EF4-FFF2-40B4-BE49-F238E27FC236}">
                    <a16:creationId xmlns:a16="http://schemas.microsoft.com/office/drawing/2014/main" id="{7DF89F89-E429-41BA-915D-EE18AC25DD8E}"/>
                  </a:ext>
                </a:extLst>
              </p:cNvPr>
              <p:cNvSpPr>
                <a:spLocks noGrp="1" noRot="1" noChangeAspect="1" noMove="1" noResize="1" noEditPoints="1" noAdjustHandles="1" noChangeArrowheads="1" noChangeShapeType="1" noTextEdit="1"/>
              </p:cNvSpPr>
              <p:nvPr>
                <p:ph idx="1"/>
              </p:nvPr>
            </p:nvSpPr>
            <p:spPr>
              <a:xfrm>
                <a:off x="436098" y="1629327"/>
                <a:ext cx="11493964" cy="5063021"/>
              </a:xfrm>
              <a:blipFill>
                <a:blip r:embed="rId2"/>
                <a:stretch>
                  <a:fillRect l="-955"/>
                </a:stretch>
              </a:blipFill>
            </p:spPr>
            <p:txBody>
              <a:bodyPr/>
              <a:lstStyle/>
              <a:p>
                <a:r>
                  <a:rPr lang="pt-BR">
                    <a:noFill/>
                  </a:rPr>
                  <a:t> </a:t>
                </a:r>
              </a:p>
            </p:txBody>
          </p:sp>
        </mc:Fallback>
      </mc:AlternateContent>
    </p:spTree>
    <p:extLst>
      <p:ext uri="{BB962C8B-B14F-4D97-AF65-F5344CB8AC3E}">
        <p14:creationId xmlns:p14="http://schemas.microsoft.com/office/powerpoint/2010/main" val="8534389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993B426-5EBB-4A5A-8E90-397752713C15}"/>
              </a:ext>
            </a:extLst>
          </p:cNvPr>
          <p:cNvSpPr>
            <a:spLocks noGrp="1"/>
          </p:cNvSpPr>
          <p:nvPr>
            <p:ph type="title"/>
          </p:nvPr>
        </p:nvSpPr>
        <p:spPr>
          <a:xfrm>
            <a:off x="838200" y="165652"/>
            <a:ext cx="10515600" cy="1146313"/>
          </a:xfrm>
        </p:spPr>
        <p:txBody>
          <a:bodyPr>
            <a:normAutofit/>
          </a:bodyPr>
          <a:lstStyle/>
          <a:p>
            <a:pPr algn="ctr"/>
            <a:r>
              <a:rPr lang="pt-BR" b="1" dirty="0"/>
              <a:t>Medidas de Curtose</a:t>
            </a:r>
            <a:endParaRPr lang="pt-BR" sz="1200" dirty="0"/>
          </a:p>
        </p:txBody>
      </p:sp>
      <p:sp>
        <p:nvSpPr>
          <p:cNvPr id="7" name="Espaço Reservado para Conteúdo 2">
            <a:extLst>
              <a:ext uri="{FF2B5EF4-FFF2-40B4-BE49-F238E27FC236}">
                <a16:creationId xmlns:a16="http://schemas.microsoft.com/office/drawing/2014/main" id="{929E4300-F8F9-458C-8914-E6391948B35B}"/>
              </a:ext>
            </a:extLst>
          </p:cNvPr>
          <p:cNvSpPr>
            <a:spLocks noGrp="1"/>
          </p:cNvSpPr>
          <p:nvPr>
            <p:ph idx="1"/>
          </p:nvPr>
        </p:nvSpPr>
        <p:spPr>
          <a:xfrm>
            <a:off x="838200" y="1825625"/>
            <a:ext cx="10515600" cy="4351338"/>
          </a:xfrm>
        </p:spPr>
        <p:txBody>
          <a:bodyPr>
            <a:normAutofit lnSpcReduction="10000"/>
          </a:bodyPr>
          <a:lstStyle/>
          <a:p>
            <a:pPr marL="0" indent="0">
              <a:buNone/>
            </a:pPr>
            <a:r>
              <a:rPr lang="pt-BR" dirty="0"/>
              <a:t>Curtose é o grau de achatamento de uma em relação à distribuição normal.</a:t>
            </a:r>
          </a:p>
          <a:p>
            <a:pPr marL="0" indent="0">
              <a:buNone/>
            </a:pPr>
            <a:endParaRPr lang="pt-BR" dirty="0"/>
          </a:p>
          <a:p>
            <a:r>
              <a:rPr lang="pt-BR" dirty="0"/>
              <a:t> Quando a distribuição apresenta uma curva de frequência mais fechada que a normal ou mais aguda em sua parte superior, ela recebe o nome de </a:t>
            </a:r>
            <a:r>
              <a:rPr lang="pt-BR" b="1" dirty="0" err="1"/>
              <a:t>leptocúrtica</a:t>
            </a:r>
            <a:r>
              <a:rPr lang="pt-BR" dirty="0"/>
              <a:t>.</a:t>
            </a:r>
          </a:p>
          <a:p>
            <a:r>
              <a:rPr lang="pt-BR" dirty="0"/>
              <a:t>Quando a distribuição apresenta uma curva de frequência mais aberta que a normal ou mais achatada na sua parte superior, ela é denominada </a:t>
            </a:r>
            <a:r>
              <a:rPr lang="pt-BR" b="1" dirty="0" err="1"/>
              <a:t>platicúrtica</a:t>
            </a:r>
            <a:r>
              <a:rPr lang="pt-BR" dirty="0"/>
              <a:t>.</a:t>
            </a:r>
          </a:p>
          <a:p>
            <a:r>
              <a:rPr lang="pt-BR" dirty="0"/>
              <a:t>A curva normal é denominada </a:t>
            </a:r>
            <a:r>
              <a:rPr lang="pt-BR" b="1" dirty="0" err="1"/>
              <a:t>mesocúrtica</a:t>
            </a:r>
            <a:r>
              <a:rPr lang="pt-BR" dirty="0"/>
              <a:t>.</a:t>
            </a:r>
          </a:p>
          <a:p>
            <a:endParaRPr lang="pt-BR" dirty="0"/>
          </a:p>
        </p:txBody>
      </p:sp>
    </p:spTree>
    <p:extLst>
      <p:ext uri="{BB962C8B-B14F-4D97-AF65-F5344CB8AC3E}">
        <p14:creationId xmlns:p14="http://schemas.microsoft.com/office/powerpoint/2010/main" val="28214530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65F3BA8-3E2B-4CCB-8AA8-6315835D6576}"/>
              </a:ext>
            </a:extLst>
          </p:cNvPr>
          <p:cNvSpPr>
            <a:spLocks noGrp="1"/>
          </p:cNvSpPr>
          <p:nvPr>
            <p:ph type="title"/>
          </p:nvPr>
        </p:nvSpPr>
        <p:spPr>
          <a:xfrm>
            <a:off x="838200" y="0"/>
            <a:ext cx="10515600" cy="1325563"/>
          </a:xfrm>
        </p:spPr>
        <p:txBody>
          <a:bodyPr/>
          <a:lstStyle/>
          <a:p>
            <a:pPr algn="ctr"/>
            <a:r>
              <a:rPr lang="pt-BR" b="1" dirty="0"/>
              <a:t>Coeficiente de Curtose</a:t>
            </a:r>
          </a:p>
        </p:txBody>
      </p:sp>
      <mc:AlternateContent xmlns:mc="http://schemas.openxmlformats.org/markup-compatibility/2006" xmlns:a14="http://schemas.microsoft.com/office/drawing/2010/main">
        <mc:Choice Requires="a14">
          <p:sp>
            <p:nvSpPr>
              <p:cNvPr id="4" name="Espaço Reservado para Conteúdo 2">
                <a:extLst>
                  <a:ext uri="{FF2B5EF4-FFF2-40B4-BE49-F238E27FC236}">
                    <a16:creationId xmlns:a16="http://schemas.microsoft.com/office/drawing/2014/main" id="{8EC3B9FD-D63F-4D1C-9739-A9A490817F13}"/>
                  </a:ext>
                </a:extLst>
              </p:cNvPr>
              <p:cNvSpPr>
                <a:spLocks noGrp="1"/>
              </p:cNvSpPr>
              <p:nvPr>
                <p:ph idx="1"/>
              </p:nvPr>
            </p:nvSpPr>
            <p:spPr>
              <a:xfrm>
                <a:off x="450167" y="1056383"/>
                <a:ext cx="11479236" cy="5456958"/>
              </a:xfrm>
            </p:spPr>
            <p:txBody>
              <a:bodyPr>
                <a:normAutofit lnSpcReduction="10000"/>
              </a:bodyPr>
              <a:lstStyle/>
              <a:p>
                <a:pPr marL="0" indent="0">
                  <a:buNone/>
                </a:pPr>
                <a:r>
                  <a:rPr lang="pt-BR" b="1" dirty="0">
                    <a:latin typeface="Cambria Math" panose="02040503050406030204" pitchFamily="18" charset="0"/>
                  </a:rPr>
                  <a:t>Coeficiente </a:t>
                </a:r>
                <a:r>
                  <a:rPr lang="pt-BR" b="1" dirty="0" err="1">
                    <a:latin typeface="Cambria Math" panose="02040503050406030204" pitchFamily="18" charset="0"/>
                  </a:rPr>
                  <a:t>Percentílico</a:t>
                </a:r>
                <a:r>
                  <a:rPr lang="pt-BR" b="1" dirty="0">
                    <a:latin typeface="Cambria Math" panose="02040503050406030204" pitchFamily="18" charset="0"/>
                  </a:rPr>
                  <a:t> de Curtose:</a:t>
                </a:r>
              </a:p>
              <a:p>
                <a:pPr marL="0" indent="0">
                  <a:buNone/>
                </a:pPr>
                <a:endParaRPr lang="pt-BR" b="0" i="1" dirty="0">
                  <a:latin typeface="Cambria Math" panose="02040503050406030204" pitchFamily="18" charset="0"/>
                </a:endParaRPr>
              </a:p>
              <a:p>
                <a:pPr marL="0" indent="0">
                  <a:buNone/>
                </a:pPr>
                <a14:m>
                  <m:oMathPara xmlns:m="http://schemas.openxmlformats.org/officeDocument/2006/math">
                    <m:oMathParaPr>
                      <m:jc m:val="centerGroup"/>
                    </m:oMathParaPr>
                    <m:oMath xmlns:m="http://schemas.openxmlformats.org/officeDocument/2006/math">
                      <m:r>
                        <a:rPr lang="pt-BR" b="0" i="1" smtClean="0">
                          <a:latin typeface="Cambria Math" panose="02040503050406030204" pitchFamily="18" charset="0"/>
                        </a:rPr>
                        <m:t>𝐶</m:t>
                      </m:r>
                      <m:r>
                        <a:rPr lang="pt-BR" b="0" i="1" smtClean="0">
                          <a:latin typeface="Cambria Math" panose="02040503050406030204" pitchFamily="18" charset="0"/>
                        </a:rPr>
                        <m:t>=</m:t>
                      </m:r>
                      <m:f>
                        <m:fPr>
                          <m:ctrlPr>
                            <a:rPr lang="pt-BR" b="0" i="1" smtClean="0">
                              <a:latin typeface="Cambria Math" panose="02040503050406030204" pitchFamily="18" charset="0"/>
                            </a:rPr>
                          </m:ctrlPr>
                        </m:fPr>
                        <m:num>
                          <m:sSub>
                            <m:sSubPr>
                              <m:ctrlPr>
                                <a:rPr lang="pt-BR" b="0" i="1" smtClean="0">
                                  <a:latin typeface="Cambria Math" panose="02040503050406030204" pitchFamily="18" charset="0"/>
                                </a:rPr>
                              </m:ctrlPr>
                            </m:sSubPr>
                            <m:e>
                              <m:r>
                                <a:rPr lang="pt-BR" b="0" i="1" smtClean="0">
                                  <a:latin typeface="Cambria Math" panose="02040503050406030204" pitchFamily="18" charset="0"/>
                                </a:rPr>
                                <m:t>𝑄</m:t>
                              </m:r>
                            </m:e>
                            <m:sub>
                              <m:r>
                                <a:rPr lang="pt-BR" b="0" i="1" smtClean="0">
                                  <a:latin typeface="Cambria Math" panose="02040503050406030204" pitchFamily="18" charset="0"/>
                                </a:rPr>
                                <m:t>3</m:t>
                              </m:r>
                            </m:sub>
                          </m:sSub>
                          <m:r>
                            <a:rPr lang="pt-BR" b="0" i="1" smtClean="0">
                              <a:latin typeface="Cambria Math" panose="02040503050406030204" pitchFamily="18" charset="0"/>
                            </a:rPr>
                            <m:t>−</m:t>
                          </m:r>
                          <m:sSub>
                            <m:sSubPr>
                              <m:ctrlPr>
                                <a:rPr lang="pt-BR" b="0" i="1" smtClean="0">
                                  <a:latin typeface="Cambria Math" panose="02040503050406030204" pitchFamily="18" charset="0"/>
                                </a:rPr>
                              </m:ctrlPr>
                            </m:sSubPr>
                            <m:e>
                              <m:r>
                                <a:rPr lang="pt-BR" b="0" i="1" smtClean="0">
                                  <a:latin typeface="Cambria Math" panose="02040503050406030204" pitchFamily="18" charset="0"/>
                                </a:rPr>
                                <m:t>𝑄</m:t>
                              </m:r>
                            </m:e>
                            <m:sub>
                              <m:r>
                                <a:rPr lang="pt-BR" b="0" i="1" smtClean="0">
                                  <a:latin typeface="Cambria Math" panose="02040503050406030204" pitchFamily="18" charset="0"/>
                                </a:rPr>
                                <m:t>1</m:t>
                              </m:r>
                            </m:sub>
                          </m:sSub>
                        </m:num>
                        <m:den>
                          <m:r>
                            <a:rPr lang="pt-BR" b="0" i="1" smtClean="0">
                              <a:latin typeface="Cambria Math" panose="02040503050406030204" pitchFamily="18" charset="0"/>
                            </a:rPr>
                            <m:t>2</m:t>
                          </m:r>
                          <m:d>
                            <m:dPr>
                              <m:ctrlPr>
                                <a:rPr lang="pt-BR" b="0" i="1" smtClean="0">
                                  <a:latin typeface="Cambria Math" panose="02040503050406030204" pitchFamily="18" charset="0"/>
                                </a:rPr>
                              </m:ctrlPr>
                            </m:dPr>
                            <m:e>
                              <m:sSub>
                                <m:sSubPr>
                                  <m:ctrlPr>
                                    <a:rPr lang="pt-BR" b="0" i="1" smtClean="0">
                                      <a:latin typeface="Cambria Math" panose="02040503050406030204" pitchFamily="18" charset="0"/>
                                    </a:rPr>
                                  </m:ctrlPr>
                                </m:sSubPr>
                                <m:e>
                                  <m:r>
                                    <a:rPr lang="pt-BR" b="0" i="1" smtClean="0">
                                      <a:latin typeface="Cambria Math" panose="02040503050406030204" pitchFamily="18" charset="0"/>
                                    </a:rPr>
                                    <m:t>𝑃</m:t>
                                  </m:r>
                                </m:e>
                                <m:sub>
                                  <m:r>
                                    <a:rPr lang="pt-BR" b="0" i="1" smtClean="0">
                                      <a:latin typeface="Cambria Math" panose="02040503050406030204" pitchFamily="18" charset="0"/>
                                    </a:rPr>
                                    <m:t>90</m:t>
                                  </m:r>
                                </m:sub>
                              </m:sSub>
                              <m:r>
                                <a:rPr lang="pt-BR" b="0" i="1" smtClean="0">
                                  <a:latin typeface="Cambria Math" panose="02040503050406030204" pitchFamily="18" charset="0"/>
                                </a:rPr>
                                <m:t>−</m:t>
                              </m:r>
                              <m:sSub>
                                <m:sSubPr>
                                  <m:ctrlPr>
                                    <a:rPr lang="pt-BR" b="0" i="1" smtClean="0">
                                      <a:latin typeface="Cambria Math" panose="02040503050406030204" pitchFamily="18" charset="0"/>
                                    </a:rPr>
                                  </m:ctrlPr>
                                </m:sSubPr>
                                <m:e>
                                  <m:r>
                                    <a:rPr lang="pt-BR" b="0" i="1" smtClean="0">
                                      <a:latin typeface="Cambria Math" panose="02040503050406030204" pitchFamily="18" charset="0"/>
                                    </a:rPr>
                                    <m:t>𝑃</m:t>
                                  </m:r>
                                </m:e>
                                <m:sub>
                                  <m:r>
                                    <a:rPr lang="pt-BR" b="0" i="1" smtClean="0">
                                      <a:latin typeface="Cambria Math" panose="02040503050406030204" pitchFamily="18" charset="0"/>
                                    </a:rPr>
                                    <m:t>10</m:t>
                                  </m:r>
                                </m:sub>
                              </m:sSub>
                            </m:e>
                          </m:d>
                        </m:den>
                      </m:f>
                    </m:oMath>
                  </m:oMathPara>
                </a14:m>
                <a:endParaRPr lang="pt-BR" dirty="0"/>
              </a:p>
              <a:p>
                <a:pPr marL="0" indent="0">
                  <a:buNone/>
                </a:pPr>
                <a:endParaRPr lang="pt-BR" dirty="0"/>
              </a:p>
              <a:p>
                <a:pPr marL="0" indent="0">
                  <a:buNone/>
                </a:pPr>
                <a14:m>
                  <m:oMath xmlns:m="http://schemas.openxmlformats.org/officeDocument/2006/math">
                    <m:sSub>
                      <m:sSubPr>
                        <m:ctrlPr>
                          <a:rPr lang="pt-BR" sz="1600" i="1">
                            <a:latin typeface="Cambria Math" panose="02040503050406030204" pitchFamily="18" charset="0"/>
                          </a:rPr>
                        </m:ctrlPr>
                      </m:sSubPr>
                      <m:e>
                        <m:r>
                          <a:rPr lang="pt-BR" sz="1600" i="1">
                            <a:latin typeface="Cambria Math" panose="02040503050406030204" pitchFamily="18" charset="0"/>
                          </a:rPr>
                          <m:t>𝑄</m:t>
                        </m:r>
                      </m:e>
                      <m:sub>
                        <m:r>
                          <a:rPr lang="pt-BR" sz="1600" i="1">
                            <a:latin typeface="Cambria Math" panose="02040503050406030204" pitchFamily="18" charset="0"/>
                          </a:rPr>
                          <m:t>3</m:t>
                        </m:r>
                      </m:sub>
                    </m:sSub>
                  </m:oMath>
                </a14:m>
                <a:r>
                  <a:rPr lang="pt-BR" sz="1600" dirty="0"/>
                  <a:t>: terceiro quartil</a:t>
                </a:r>
              </a:p>
              <a:p>
                <a:pPr marL="0" indent="0">
                  <a:buNone/>
                </a:pPr>
                <a14:m>
                  <m:oMath xmlns:m="http://schemas.openxmlformats.org/officeDocument/2006/math">
                    <m:sSub>
                      <m:sSubPr>
                        <m:ctrlPr>
                          <a:rPr lang="pt-BR" sz="1600" i="1">
                            <a:latin typeface="Cambria Math" panose="02040503050406030204" pitchFamily="18" charset="0"/>
                          </a:rPr>
                        </m:ctrlPr>
                      </m:sSubPr>
                      <m:e>
                        <m:r>
                          <a:rPr lang="pt-BR" sz="1600" i="1">
                            <a:latin typeface="Cambria Math" panose="02040503050406030204" pitchFamily="18" charset="0"/>
                          </a:rPr>
                          <m:t>𝑄</m:t>
                        </m:r>
                      </m:e>
                      <m:sub>
                        <m:r>
                          <a:rPr lang="pt-BR" sz="1600" i="1">
                            <a:latin typeface="Cambria Math" panose="02040503050406030204" pitchFamily="18" charset="0"/>
                          </a:rPr>
                          <m:t>1</m:t>
                        </m:r>
                      </m:sub>
                    </m:sSub>
                    <m:r>
                      <a:rPr lang="pt-BR" sz="1600" i="1">
                        <a:latin typeface="Cambria Math" panose="02040503050406030204" pitchFamily="18" charset="0"/>
                      </a:rPr>
                      <m:t> </m:t>
                    </m:r>
                  </m:oMath>
                </a14:m>
                <a:r>
                  <a:rPr lang="pt-BR" sz="1600" dirty="0"/>
                  <a:t>: primeiro quartil</a:t>
                </a:r>
              </a:p>
              <a:p>
                <a:pPr marL="0" indent="0">
                  <a:buNone/>
                </a:pPr>
                <a14:m>
                  <m:oMath xmlns:m="http://schemas.openxmlformats.org/officeDocument/2006/math">
                    <m:sSub>
                      <m:sSubPr>
                        <m:ctrlPr>
                          <a:rPr lang="pt-BR" sz="1600" i="1">
                            <a:latin typeface="Cambria Math" panose="02040503050406030204" pitchFamily="18" charset="0"/>
                          </a:rPr>
                        </m:ctrlPr>
                      </m:sSubPr>
                      <m:e>
                        <m:r>
                          <a:rPr lang="pt-BR" sz="1600" i="1">
                            <a:latin typeface="Cambria Math" panose="02040503050406030204" pitchFamily="18" charset="0"/>
                          </a:rPr>
                          <m:t>𝑃</m:t>
                        </m:r>
                      </m:e>
                      <m:sub>
                        <m:r>
                          <a:rPr lang="pt-BR" sz="1600" i="1">
                            <a:latin typeface="Cambria Math" panose="02040503050406030204" pitchFamily="18" charset="0"/>
                          </a:rPr>
                          <m:t>90</m:t>
                        </m:r>
                      </m:sub>
                    </m:sSub>
                    <m:r>
                      <a:rPr lang="pt-BR" sz="1600" i="1">
                        <a:latin typeface="Cambria Math" panose="02040503050406030204" pitchFamily="18" charset="0"/>
                      </a:rPr>
                      <m:t> </m:t>
                    </m:r>
                  </m:oMath>
                </a14:m>
                <a:r>
                  <a:rPr lang="pt-BR" sz="1600" dirty="0"/>
                  <a:t>: percentil 90</a:t>
                </a:r>
              </a:p>
              <a:p>
                <a:pPr marL="0" indent="0">
                  <a:buNone/>
                </a:pPr>
                <a14:m>
                  <m:oMath xmlns:m="http://schemas.openxmlformats.org/officeDocument/2006/math">
                    <m:sSub>
                      <m:sSubPr>
                        <m:ctrlPr>
                          <a:rPr lang="pt-BR" sz="1600" i="1">
                            <a:latin typeface="Cambria Math" panose="02040503050406030204" pitchFamily="18" charset="0"/>
                          </a:rPr>
                        </m:ctrlPr>
                      </m:sSubPr>
                      <m:e>
                        <m:r>
                          <a:rPr lang="pt-BR" sz="1600" i="1">
                            <a:latin typeface="Cambria Math" panose="02040503050406030204" pitchFamily="18" charset="0"/>
                          </a:rPr>
                          <m:t>𝑃</m:t>
                        </m:r>
                      </m:e>
                      <m:sub>
                        <m:r>
                          <a:rPr lang="pt-BR" sz="1600" i="1">
                            <a:latin typeface="Cambria Math" panose="02040503050406030204" pitchFamily="18" charset="0"/>
                          </a:rPr>
                          <m:t>10</m:t>
                        </m:r>
                      </m:sub>
                    </m:sSub>
                    <m:r>
                      <a:rPr lang="pt-BR" sz="1600" i="1">
                        <a:latin typeface="Cambria Math" panose="02040503050406030204" pitchFamily="18" charset="0"/>
                      </a:rPr>
                      <m:t> </m:t>
                    </m:r>
                  </m:oMath>
                </a14:m>
                <a:r>
                  <a:rPr lang="pt-BR" sz="1600" dirty="0"/>
                  <a:t>: percentil 10</a:t>
                </a:r>
              </a:p>
              <a:p>
                <a:pPr marL="0" indent="0">
                  <a:buNone/>
                </a:pPr>
                <a:endParaRPr lang="pt-BR" sz="1600" dirty="0"/>
              </a:p>
              <a:p>
                <a:pPr marL="0" indent="0">
                  <a:buNone/>
                </a:pPr>
                <a:r>
                  <a:rPr lang="pt-BR" dirty="0"/>
                  <a:t>Quando C = 0,263 -&gt; Curva </a:t>
                </a:r>
                <a:r>
                  <a:rPr lang="pt-BR" dirty="0" err="1"/>
                  <a:t>Mesocúrtica</a:t>
                </a:r>
                <a:r>
                  <a:rPr lang="pt-BR" dirty="0"/>
                  <a:t> e distribuição normal</a:t>
                </a:r>
              </a:p>
              <a:p>
                <a:pPr marL="0" indent="0">
                  <a:buNone/>
                </a:pPr>
                <a:r>
                  <a:rPr lang="pt-BR" dirty="0"/>
                  <a:t>               C &lt; 0,263 -&gt; Curva </a:t>
                </a:r>
                <a:r>
                  <a:rPr lang="pt-BR" dirty="0" err="1"/>
                  <a:t>Leptocúrtica</a:t>
                </a:r>
                <a:endParaRPr lang="pt-BR" dirty="0"/>
              </a:p>
              <a:p>
                <a:pPr marL="0" indent="0">
                  <a:buNone/>
                </a:pPr>
                <a:r>
                  <a:rPr lang="pt-BR" dirty="0"/>
                  <a:t>                C &gt; 0,263 -&gt; Curva </a:t>
                </a:r>
                <a:r>
                  <a:rPr lang="pt-BR" dirty="0" err="1"/>
                  <a:t>Platicúrtica</a:t>
                </a:r>
                <a:endParaRPr lang="pt-BR" dirty="0"/>
              </a:p>
              <a:p>
                <a:pPr marL="0" indent="0">
                  <a:buNone/>
                </a:pPr>
                <a:endParaRPr lang="pt-BR" dirty="0"/>
              </a:p>
            </p:txBody>
          </p:sp>
        </mc:Choice>
        <mc:Fallback xmlns="">
          <p:sp>
            <p:nvSpPr>
              <p:cNvPr id="4" name="Espaço Reservado para Conteúdo 2">
                <a:extLst>
                  <a:ext uri="{FF2B5EF4-FFF2-40B4-BE49-F238E27FC236}">
                    <a16:creationId xmlns:a16="http://schemas.microsoft.com/office/drawing/2014/main" id="{8EC3B9FD-D63F-4D1C-9739-A9A490817F13}"/>
                  </a:ext>
                </a:extLst>
              </p:cNvPr>
              <p:cNvSpPr>
                <a:spLocks noGrp="1" noRot="1" noChangeAspect="1" noMove="1" noResize="1" noEditPoints="1" noAdjustHandles="1" noChangeArrowheads="1" noChangeShapeType="1" noTextEdit="1"/>
              </p:cNvSpPr>
              <p:nvPr>
                <p:ph idx="1"/>
              </p:nvPr>
            </p:nvSpPr>
            <p:spPr>
              <a:xfrm>
                <a:off x="450167" y="1056383"/>
                <a:ext cx="11479236" cy="5456958"/>
              </a:xfrm>
              <a:blipFill>
                <a:blip r:embed="rId2"/>
                <a:stretch>
                  <a:fillRect l="-1115" t="-2682"/>
                </a:stretch>
              </a:blipFill>
            </p:spPr>
            <p:txBody>
              <a:bodyPr/>
              <a:lstStyle/>
              <a:p>
                <a:r>
                  <a:rPr lang="pt-BR">
                    <a:noFill/>
                  </a:rPr>
                  <a:t> </a:t>
                </a:r>
              </a:p>
            </p:txBody>
          </p:sp>
        </mc:Fallback>
      </mc:AlternateContent>
    </p:spTree>
    <p:extLst>
      <p:ext uri="{BB962C8B-B14F-4D97-AF65-F5344CB8AC3E}">
        <p14:creationId xmlns:p14="http://schemas.microsoft.com/office/powerpoint/2010/main" val="40887347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descr="http://simulado.estacio.br/up_load/figuras/94238227700_2010920143727.png">
            <a:extLst>
              <a:ext uri="{FF2B5EF4-FFF2-40B4-BE49-F238E27FC236}">
                <a16:creationId xmlns:a16="http://schemas.microsoft.com/office/drawing/2014/main" id="{1881F444-A48C-42F8-AAEA-6E2225FEEA09}"/>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96949" y="1069146"/>
            <a:ext cx="11718386" cy="51572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3127610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4" name="Retângulo 3"/>
              <p:cNvSpPr/>
              <p:nvPr/>
            </p:nvSpPr>
            <p:spPr>
              <a:xfrm>
                <a:off x="509452" y="336509"/>
                <a:ext cx="11377748" cy="2233368"/>
              </a:xfrm>
              <a:prstGeom prst="rect">
                <a:avLst/>
              </a:prstGeom>
            </p:spPr>
            <p:txBody>
              <a:bodyPr wrap="square">
                <a:spAutoFit/>
              </a:bodyPr>
              <a:lstStyle/>
              <a:p>
                <a:pPr algn="ctr">
                  <a:lnSpc>
                    <a:spcPct val="90000"/>
                  </a:lnSpc>
                  <a:spcBef>
                    <a:spcPts val="1000"/>
                  </a:spcBef>
                </a:pPr>
                <a:r>
                  <a:rPr lang="pt-BR" sz="2800" b="1" dirty="0"/>
                  <a:t>Distribuição Normal - Z</a:t>
                </a:r>
              </a:p>
              <a:p>
                <a:pPr algn="ctr">
                  <a:lnSpc>
                    <a:spcPct val="90000"/>
                  </a:lnSpc>
                  <a:spcBef>
                    <a:spcPts val="1000"/>
                  </a:spcBef>
                </a:pPr>
                <a:endParaRPr lang="pt-BR" sz="2800" b="1" dirty="0"/>
              </a:p>
              <a:p>
                <a:pPr algn="ctr">
                  <a:lnSpc>
                    <a:spcPct val="90000"/>
                  </a:lnSpc>
                  <a:spcBef>
                    <a:spcPts val="1000"/>
                  </a:spcBef>
                </a:pPr>
                <a14:m>
                  <m:oMathPara xmlns:m="http://schemas.openxmlformats.org/officeDocument/2006/math">
                    <m:oMathParaPr>
                      <m:jc m:val="centerGroup"/>
                    </m:oMathParaPr>
                    <m:oMath xmlns:m="http://schemas.openxmlformats.org/officeDocument/2006/math">
                      <m:r>
                        <a:rPr lang="pt-BR" sz="2800" b="1" i="1" smtClean="0">
                          <a:latin typeface="Cambria Math" panose="02040503050406030204" pitchFamily="18" charset="0"/>
                        </a:rPr>
                        <m:t>𝒁</m:t>
                      </m:r>
                      <m:r>
                        <a:rPr lang="pt-BR" sz="2800" b="1" i="1" smtClean="0">
                          <a:latin typeface="Cambria Math" panose="02040503050406030204" pitchFamily="18" charset="0"/>
                        </a:rPr>
                        <m:t>=</m:t>
                      </m:r>
                      <m:f>
                        <m:fPr>
                          <m:ctrlPr>
                            <a:rPr lang="pt-BR" sz="2800" b="1" i="1" smtClean="0">
                              <a:latin typeface="Cambria Math" panose="02040503050406030204" pitchFamily="18" charset="0"/>
                            </a:rPr>
                          </m:ctrlPr>
                        </m:fPr>
                        <m:num>
                          <m:sSub>
                            <m:sSubPr>
                              <m:ctrlPr>
                                <a:rPr lang="pt-BR" sz="2800" b="1" i="1" smtClean="0">
                                  <a:latin typeface="Cambria Math" panose="02040503050406030204" pitchFamily="18" charset="0"/>
                                </a:rPr>
                              </m:ctrlPr>
                            </m:sSubPr>
                            <m:e>
                              <m:r>
                                <a:rPr lang="pt-BR" sz="2800" b="1" i="1" smtClean="0">
                                  <a:latin typeface="Cambria Math" panose="02040503050406030204" pitchFamily="18" charset="0"/>
                                </a:rPr>
                                <m:t>𝒙</m:t>
                              </m:r>
                            </m:e>
                            <m:sub>
                              <m:r>
                                <a:rPr lang="pt-BR" sz="2800" b="1" i="1" smtClean="0">
                                  <a:latin typeface="Cambria Math" panose="02040503050406030204" pitchFamily="18" charset="0"/>
                                </a:rPr>
                                <m:t>𝒊</m:t>
                              </m:r>
                            </m:sub>
                          </m:sSub>
                          <m:r>
                            <a:rPr lang="pt-BR" sz="2800" b="1" i="1" smtClean="0">
                              <a:latin typeface="Cambria Math" panose="02040503050406030204" pitchFamily="18" charset="0"/>
                            </a:rPr>
                            <m:t>−</m:t>
                          </m:r>
                          <m:acc>
                            <m:accPr>
                              <m:chr m:val="̅"/>
                              <m:ctrlPr>
                                <a:rPr lang="pt-BR" sz="2800" b="1" i="1" smtClean="0">
                                  <a:latin typeface="Cambria Math" panose="02040503050406030204" pitchFamily="18" charset="0"/>
                                </a:rPr>
                              </m:ctrlPr>
                            </m:accPr>
                            <m:e>
                              <m:r>
                                <a:rPr lang="pt-BR" sz="2800" b="1" i="1" smtClean="0">
                                  <a:latin typeface="Cambria Math" panose="02040503050406030204" pitchFamily="18" charset="0"/>
                                </a:rPr>
                                <m:t>𝒙</m:t>
                              </m:r>
                            </m:e>
                          </m:acc>
                        </m:num>
                        <m:den>
                          <m:r>
                            <a:rPr lang="pt-BR" sz="2800" b="1" i="1">
                              <a:latin typeface="Cambria Math" panose="02040503050406030204" pitchFamily="18" charset="0"/>
                              <a:ea typeface="Cambria Math" panose="02040503050406030204" pitchFamily="18" charset="0"/>
                            </a:rPr>
                            <m:t>𝝈</m:t>
                          </m:r>
                          <m:r>
                            <m:rPr>
                              <m:nor/>
                            </m:rPr>
                            <a:rPr lang="pt-BR" sz="2800" b="1" dirty="0"/>
                            <m:t> </m:t>
                          </m:r>
                        </m:den>
                      </m:f>
                    </m:oMath>
                  </m:oMathPara>
                </a14:m>
                <a:endParaRPr lang="pt-BR" sz="2800" b="1" i="1" dirty="0">
                  <a:latin typeface="Cambria Math" panose="02040503050406030204" pitchFamily="18" charset="0"/>
                </a:endParaRPr>
              </a:p>
              <a:p>
                <a:pPr algn="ctr">
                  <a:lnSpc>
                    <a:spcPct val="90000"/>
                  </a:lnSpc>
                  <a:spcBef>
                    <a:spcPts val="1000"/>
                  </a:spcBef>
                </a:pPr>
                <a:endParaRPr lang="pt-BR" sz="2800" b="1" dirty="0"/>
              </a:p>
            </p:txBody>
          </p:sp>
        </mc:Choice>
        <mc:Fallback xmlns="">
          <p:sp>
            <p:nvSpPr>
              <p:cNvPr id="4" name="Retângulo 3"/>
              <p:cNvSpPr>
                <a:spLocks noRot="1" noChangeAspect="1" noMove="1" noResize="1" noEditPoints="1" noAdjustHandles="1" noChangeArrowheads="1" noChangeShapeType="1" noTextEdit="1"/>
              </p:cNvSpPr>
              <p:nvPr/>
            </p:nvSpPr>
            <p:spPr>
              <a:xfrm>
                <a:off x="509452" y="336509"/>
                <a:ext cx="11377748" cy="2233368"/>
              </a:xfrm>
              <a:prstGeom prst="rect">
                <a:avLst/>
              </a:prstGeom>
              <a:blipFill>
                <a:blip r:embed="rId2"/>
                <a:stretch>
                  <a:fillRect t="-4360"/>
                </a:stretch>
              </a:blipFill>
            </p:spPr>
            <p:txBody>
              <a:bodyPr/>
              <a:lstStyle/>
              <a:p>
                <a:r>
                  <a:rPr lang="pt-BR">
                    <a:noFill/>
                  </a:rPr>
                  <a:t> </a:t>
                </a:r>
              </a:p>
            </p:txBody>
          </p:sp>
        </mc:Fallback>
      </mc:AlternateContent>
      <p:pic>
        <p:nvPicPr>
          <p:cNvPr id="1026" name="Picture 2" descr="Resultado de imagem para distribuiÃ§Ã£o normal"/>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9468" y="2233750"/>
            <a:ext cx="7817715" cy="441111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148693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502E2B8-A2A4-454A-A227-E73F3FA840C3}"/>
              </a:ext>
            </a:extLst>
          </p:cNvPr>
          <p:cNvSpPr>
            <a:spLocks noGrp="1"/>
          </p:cNvSpPr>
          <p:nvPr>
            <p:ph type="title"/>
          </p:nvPr>
        </p:nvSpPr>
        <p:spPr>
          <a:xfrm>
            <a:off x="4675163" y="281354"/>
            <a:ext cx="2841673" cy="728345"/>
          </a:xfrm>
        </p:spPr>
        <p:txBody>
          <a:bodyPr/>
          <a:lstStyle/>
          <a:p>
            <a:r>
              <a:rPr lang="pt-BR" dirty="0"/>
              <a:t>Atividade:</a:t>
            </a:r>
          </a:p>
        </p:txBody>
      </p:sp>
      <p:sp>
        <p:nvSpPr>
          <p:cNvPr id="3" name="Espaço Reservado para Conteúdo 2">
            <a:extLst>
              <a:ext uri="{FF2B5EF4-FFF2-40B4-BE49-F238E27FC236}">
                <a16:creationId xmlns:a16="http://schemas.microsoft.com/office/drawing/2014/main" id="{49BFA9CD-A496-4AA5-83CA-E506D2CA78F9}"/>
              </a:ext>
            </a:extLst>
          </p:cNvPr>
          <p:cNvSpPr>
            <a:spLocks noGrp="1"/>
          </p:cNvSpPr>
          <p:nvPr>
            <p:ph idx="1"/>
          </p:nvPr>
        </p:nvSpPr>
        <p:spPr>
          <a:xfrm>
            <a:off x="75026" y="946394"/>
            <a:ext cx="12041945" cy="5630252"/>
          </a:xfrm>
        </p:spPr>
        <p:txBody>
          <a:bodyPr>
            <a:normAutofit/>
          </a:bodyPr>
          <a:lstStyle/>
          <a:p>
            <a:pPr marL="0" indent="0" algn="just">
              <a:buNone/>
            </a:pPr>
            <a:r>
              <a:rPr lang="pt-BR" dirty="0"/>
              <a:t>Melissa é empresária de uma grande grife da SPFW. A mesma pretende lançar uma nova saia para o verão 2020, direcionada inicialmente ao público estudantil.  As novas saias medem 30cm. Para saber mais sobre seu público alvo ela decide selecionar uma amostra aleatória de 40 membros de uma comunidade universitária que usam saia e medir o comprimento da mesma.</a:t>
            </a:r>
          </a:p>
          <a:p>
            <a:pPr marL="0" indent="0">
              <a:buNone/>
            </a:pPr>
            <a:endParaRPr lang="pt-BR" dirty="0"/>
          </a:p>
          <a:p>
            <a:pPr marL="0" indent="0">
              <a:buNone/>
            </a:pPr>
            <a:r>
              <a:rPr lang="pt-BR" dirty="0"/>
              <a:t>Os resultados foram, valores em cm:</a:t>
            </a:r>
          </a:p>
          <a:p>
            <a:pPr marL="0" indent="0">
              <a:buNone/>
            </a:pPr>
            <a:endParaRPr lang="pt-BR" dirty="0"/>
          </a:p>
          <a:p>
            <a:pPr marL="0" indent="0">
              <a:buNone/>
            </a:pPr>
            <a:r>
              <a:rPr lang="pt-BR" dirty="0"/>
              <a:t>9  12  14  17  17  18  18  19  19  19</a:t>
            </a:r>
          </a:p>
          <a:p>
            <a:pPr marL="514350" indent="-514350">
              <a:buAutoNum type="arabicPlain" startAt="20"/>
            </a:pPr>
            <a:r>
              <a:rPr lang="pt-BR" dirty="0"/>
              <a:t>20  20  20  22  22  22  22  22  22</a:t>
            </a:r>
          </a:p>
          <a:p>
            <a:pPr marL="0" indent="0">
              <a:buNone/>
            </a:pPr>
            <a:r>
              <a:rPr lang="pt-BR" dirty="0"/>
              <a:t>25  25  25  25  25  25  25  27  27  27  </a:t>
            </a:r>
          </a:p>
          <a:p>
            <a:pPr marL="0" indent="0">
              <a:buNone/>
            </a:pPr>
            <a:r>
              <a:rPr lang="pt-BR" dirty="0"/>
              <a:t>27  27  27  27  30  30  30  30  35  35</a:t>
            </a:r>
          </a:p>
          <a:p>
            <a:pPr marL="514350" indent="-514350">
              <a:buAutoNum type="arabicPlain" startAt="30"/>
            </a:pPr>
            <a:endParaRPr lang="pt-BR" dirty="0"/>
          </a:p>
          <a:p>
            <a:pPr marL="0" indent="0">
              <a:buNone/>
            </a:pPr>
            <a:endParaRPr lang="pt-BR" dirty="0"/>
          </a:p>
          <a:p>
            <a:pPr marL="0" indent="0">
              <a:buNone/>
            </a:pPr>
            <a:endParaRPr lang="pt-BR" dirty="0"/>
          </a:p>
        </p:txBody>
      </p:sp>
    </p:spTree>
    <p:extLst>
      <p:ext uri="{BB962C8B-B14F-4D97-AF65-F5344CB8AC3E}">
        <p14:creationId xmlns:p14="http://schemas.microsoft.com/office/powerpoint/2010/main" val="257503555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m 2">
            <a:extLst>
              <a:ext uri="{FF2B5EF4-FFF2-40B4-BE49-F238E27FC236}">
                <a16:creationId xmlns:a16="http://schemas.microsoft.com/office/drawing/2014/main" id="{8889A747-59F8-4B37-AA01-435358207A00}"/>
              </a:ext>
            </a:extLst>
          </p:cNvPr>
          <p:cNvPicPr>
            <a:picLocks/>
          </p:cNvPicPr>
          <p:nvPr>
            <p:custDataLst>
              <p:tags r:id="rId1"/>
            </p:custDataLst>
          </p:nvPr>
        </p:nvPicPr>
        <p:blipFill>
          <a:blip r:embed="rId4">
            <a:extLst>
              <a:ext uri="{28A0092B-C50C-407E-A947-70E740481C1C}">
                <a14:useLocalDpi xmlns:a14="http://schemas.microsoft.com/office/drawing/2010/main" val="0"/>
              </a:ext>
            </a:extLst>
          </a:blip>
          <a:stretch>
            <a:fillRect/>
          </a:stretch>
        </p:blipFill>
        <p:spPr>
          <a:xfrm>
            <a:off x="254000" y="254000"/>
            <a:ext cx="11684000" cy="6350000"/>
          </a:xfrm>
          <a:prstGeom prst="rect">
            <a:avLst/>
          </a:prstGeom>
        </p:spPr>
      </p:pic>
    </p:spTree>
    <p:extLst>
      <p:ext uri="{BB962C8B-B14F-4D97-AF65-F5344CB8AC3E}">
        <p14:creationId xmlns:p14="http://schemas.microsoft.com/office/powerpoint/2010/main" val="173636514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49BFA9CD-A496-4AA5-83CA-E506D2CA78F9}"/>
              </a:ext>
            </a:extLst>
          </p:cNvPr>
          <p:cNvSpPr>
            <a:spLocks noGrp="1"/>
          </p:cNvSpPr>
          <p:nvPr>
            <p:ph idx="1"/>
          </p:nvPr>
        </p:nvSpPr>
        <p:spPr>
          <a:xfrm>
            <a:off x="2673677" y="411108"/>
            <a:ext cx="5436654" cy="2304435"/>
          </a:xfrm>
        </p:spPr>
        <p:txBody>
          <a:bodyPr>
            <a:normAutofit/>
          </a:bodyPr>
          <a:lstStyle/>
          <a:p>
            <a:pPr marL="0" indent="0">
              <a:buNone/>
            </a:pPr>
            <a:r>
              <a:rPr lang="pt-BR" dirty="0"/>
              <a:t>9   12  14  17  17  18  18  19  19   19</a:t>
            </a:r>
          </a:p>
          <a:p>
            <a:pPr marL="514350" indent="-514350">
              <a:buAutoNum type="arabicPlain" startAt="20"/>
            </a:pPr>
            <a:r>
              <a:rPr lang="pt-BR" dirty="0"/>
              <a:t>20  20  20  22  22  22  22  22  22</a:t>
            </a:r>
          </a:p>
          <a:p>
            <a:pPr marL="0" indent="0">
              <a:buNone/>
            </a:pPr>
            <a:r>
              <a:rPr lang="pt-BR" dirty="0"/>
              <a:t>25  25  25  25  25  25  25  27  27  27  </a:t>
            </a:r>
          </a:p>
          <a:p>
            <a:pPr marL="0" indent="0">
              <a:buNone/>
            </a:pPr>
            <a:r>
              <a:rPr lang="pt-BR" dirty="0"/>
              <a:t>27  27  27  27  30  30  30  30  35  35</a:t>
            </a:r>
          </a:p>
          <a:p>
            <a:pPr marL="0" indent="0">
              <a:buNone/>
            </a:pPr>
            <a:endParaRPr lang="pt-BR" dirty="0"/>
          </a:p>
        </p:txBody>
      </p:sp>
      <p:sp>
        <p:nvSpPr>
          <p:cNvPr id="6" name="Retângulo 5">
            <a:extLst>
              <a:ext uri="{FF2B5EF4-FFF2-40B4-BE49-F238E27FC236}">
                <a16:creationId xmlns:a16="http://schemas.microsoft.com/office/drawing/2014/main" id="{DD4BEB7D-3D51-43FD-9784-A953F8F68339}"/>
              </a:ext>
            </a:extLst>
          </p:cNvPr>
          <p:cNvSpPr/>
          <p:nvPr/>
        </p:nvSpPr>
        <p:spPr>
          <a:xfrm>
            <a:off x="6886138" y="3523926"/>
            <a:ext cx="1828799" cy="1569660"/>
          </a:xfrm>
          <a:prstGeom prst="rect">
            <a:avLst/>
          </a:prstGeom>
        </p:spPr>
        <p:txBody>
          <a:bodyPr wrap="square">
            <a:spAutoFit/>
          </a:bodyPr>
          <a:lstStyle/>
          <a:p>
            <a:r>
              <a:rPr lang="pt-BR" sz="3200" dirty="0"/>
              <a:t>Q</a:t>
            </a:r>
            <a:r>
              <a:rPr lang="pt-BR" dirty="0"/>
              <a:t>1</a:t>
            </a:r>
            <a:r>
              <a:rPr lang="pt-BR" sz="3200" dirty="0"/>
              <a:t>: 21</a:t>
            </a:r>
          </a:p>
          <a:p>
            <a:r>
              <a:rPr lang="pt-BR" sz="3200" dirty="0"/>
              <a:t>Q</a:t>
            </a:r>
            <a:r>
              <a:rPr lang="pt-BR" sz="1600" dirty="0"/>
              <a:t>2</a:t>
            </a:r>
            <a:r>
              <a:rPr lang="pt-BR" sz="3200" dirty="0"/>
              <a:t>: 26</a:t>
            </a:r>
          </a:p>
          <a:p>
            <a:r>
              <a:rPr lang="pt-BR" sz="3200" dirty="0"/>
              <a:t>Q</a:t>
            </a:r>
            <a:r>
              <a:rPr lang="pt-BR" sz="1600" dirty="0"/>
              <a:t>3</a:t>
            </a:r>
            <a:r>
              <a:rPr lang="pt-BR" sz="3200" dirty="0"/>
              <a:t>: 27</a:t>
            </a:r>
          </a:p>
        </p:txBody>
      </p:sp>
      <p:sp>
        <p:nvSpPr>
          <p:cNvPr id="7" name="Retângulo 6">
            <a:extLst>
              <a:ext uri="{FF2B5EF4-FFF2-40B4-BE49-F238E27FC236}">
                <a16:creationId xmlns:a16="http://schemas.microsoft.com/office/drawing/2014/main" id="{F4D21081-4A43-4D1E-AD45-A34CAF1A3CF1}"/>
              </a:ext>
            </a:extLst>
          </p:cNvPr>
          <p:cNvSpPr/>
          <p:nvPr/>
        </p:nvSpPr>
        <p:spPr>
          <a:xfrm>
            <a:off x="1542247" y="3523926"/>
            <a:ext cx="3763616" cy="2062103"/>
          </a:xfrm>
          <a:prstGeom prst="rect">
            <a:avLst/>
          </a:prstGeom>
        </p:spPr>
        <p:txBody>
          <a:bodyPr wrap="square">
            <a:spAutoFit/>
          </a:bodyPr>
          <a:lstStyle/>
          <a:p>
            <a:r>
              <a:rPr lang="pt-BR" sz="3200" dirty="0"/>
              <a:t>Média: 23,2</a:t>
            </a:r>
          </a:p>
          <a:p>
            <a:r>
              <a:rPr lang="pt-BR" sz="3200" dirty="0"/>
              <a:t>Modas: 25 e 27</a:t>
            </a:r>
          </a:p>
          <a:p>
            <a:r>
              <a:rPr lang="pt-BR" sz="3200" dirty="0"/>
              <a:t>Mediana: 26</a:t>
            </a:r>
          </a:p>
          <a:p>
            <a:r>
              <a:rPr lang="pt-BR" sz="3200" dirty="0"/>
              <a:t>Desvio padrão: 5,6</a:t>
            </a:r>
          </a:p>
        </p:txBody>
      </p:sp>
    </p:spTree>
    <p:extLst>
      <p:ext uri="{BB962C8B-B14F-4D97-AF65-F5344CB8AC3E}">
        <p14:creationId xmlns:p14="http://schemas.microsoft.com/office/powerpoint/2010/main" val="37227995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8203776-3166-4B02-8A30-B2FA796996B4}"/>
              </a:ext>
            </a:extLst>
          </p:cNvPr>
          <p:cNvSpPr>
            <a:spLocks noGrp="1"/>
          </p:cNvSpPr>
          <p:nvPr>
            <p:ph type="title"/>
          </p:nvPr>
        </p:nvSpPr>
        <p:spPr/>
        <p:txBody>
          <a:bodyPr/>
          <a:lstStyle/>
          <a:p>
            <a:r>
              <a:rPr lang="pt-BR" dirty="0"/>
              <a:t>Medidas de Assimetria, Curtose e Box </a:t>
            </a:r>
            <a:r>
              <a:rPr lang="pt-BR" dirty="0" err="1"/>
              <a:t>Plot</a:t>
            </a:r>
            <a:endParaRPr lang="pt-BR" dirty="0"/>
          </a:p>
        </p:txBody>
      </p:sp>
      <p:sp>
        <p:nvSpPr>
          <p:cNvPr id="3" name="Espaço Reservado para Conteúdo 2">
            <a:extLst>
              <a:ext uri="{FF2B5EF4-FFF2-40B4-BE49-F238E27FC236}">
                <a16:creationId xmlns:a16="http://schemas.microsoft.com/office/drawing/2014/main" id="{956811BD-FA6C-4D9D-918F-923B15371FA0}"/>
              </a:ext>
            </a:extLst>
          </p:cNvPr>
          <p:cNvSpPr>
            <a:spLocks noGrp="1"/>
          </p:cNvSpPr>
          <p:nvPr>
            <p:ph idx="1"/>
          </p:nvPr>
        </p:nvSpPr>
        <p:spPr/>
        <p:txBody>
          <a:bodyPr/>
          <a:lstStyle/>
          <a:p>
            <a:pPr marL="0" indent="0" algn="ctr">
              <a:buNone/>
            </a:pPr>
            <a:r>
              <a:rPr lang="pt-BR" b="1" dirty="0"/>
              <a:t>Box </a:t>
            </a:r>
            <a:r>
              <a:rPr lang="pt-BR" b="1" dirty="0" err="1"/>
              <a:t>Plot</a:t>
            </a:r>
            <a:endParaRPr lang="pt-BR" b="1" dirty="0"/>
          </a:p>
          <a:p>
            <a:pPr marL="0" indent="0" algn="ctr">
              <a:buNone/>
            </a:pPr>
            <a:endParaRPr lang="pt-BR" b="1" dirty="0"/>
          </a:p>
          <a:p>
            <a:pPr algn="just"/>
            <a:r>
              <a:rPr lang="pt-BR" dirty="0"/>
              <a:t>É uma forma de representar os dados graficamente.</a:t>
            </a:r>
          </a:p>
          <a:p>
            <a:pPr algn="just"/>
            <a:endParaRPr lang="pt-BR" dirty="0"/>
          </a:p>
          <a:p>
            <a:pPr algn="just"/>
            <a:r>
              <a:rPr lang="pt-BR" dirty="0"/>
              <a:t>É usado para avaliar a dispersão dos dados.</a:t>
            </a:r>
          </a:p>
          <a:p>
            <a:pPr algn="just"/>
            <a:endParaRPr lang="pt-BR" dirty="0"/>
          </a:p>
          <a:p>
            <a:pPr algn="just"/>
            <a:r>
              <a:rPr lang="pt-BR" dirty="0"/>
              <a:t>Pode ser usado para comparar variáveis diferentes, desde que na mesma medida.</a:t>
            </a:r>
          </a:p>
        </p:txBody>
      </p:sp>
    </p:spTree>
    <p:extLst>
      <p:ext uri="{BB962C8B-B14F-4D97-AF65-F5344CB8AC3E}">
        <p14:creationId xmlns:p14="http://schemas.microsoft.com/office/powerpoint/2010/main" val="428302274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49BFA9CD-A496-4AA5-83CA-E506D2CA78F9}"/>
              </a:ext>
            </a:extLst>
          </p:cNvPr>
          <p:cNvSpPr>
            <a:spLocks noGrp="1"/>
          </p:cNvSpPr>
          <p:nvPr>
            <p:ph idx="1"/>
          </p:nvPr>
        </p:nvSpPr>
        <p:spPr>
          <a:xfrm>
            <a:off x="2673677" y="411108"/>
            <a:ext cx="5436654" cy="2304435"/>
          </a:xfrm>
        </p:spPr>
        <p:txBody>
          <a:bodyPr>
            <a:normAutofit/>
          </a:bodyPr>
          <a:lstStyle/>
          <a:p>
            <a:pPr marL="0" indent="0">
              <a:buNone/>
            </a:pPr>
            <a:r>
              <a:rPr lang="pt-BR" dirty="0"/>
              <a:t>9   12  14  17  17  18  18  19  19   19</a:t>
            </a:r>
          </a:p>
          <a:p>
            <a:pPr marL="514350" indent="-514350">
              <a:buAutoNum type="arabicPlain" startAt="20"/>
            </a:pPr>
            <a:r>
              <a:rPr lang="pt-BR" dirty="0"/>
              <a:t>20  20  20  22  22  22  22  22  22</a:t>
            </a:r>
          </a:p>
          <a:p>
            <a:pPr marL="0" indent="0">
              <a:buNone/>
            </a:pPr>
            <a:r>
              <a:rPr lang="pt-BR" dirty="0"/>
              <a:t>25  25  25  25  25  25  25  27  27  27  </a:t>
            </a:r>
          </a:p>
          <a:p>
            <a:pPr marL="0" indent="0">
              <a:buNone/>
            </a:pPr>
            <a:r>
              <a:rPr lang="pt-BR" dirty="0"/>
              <a:t>27  27  27  27  30  30  30  30  35  35</a:t>
            </a:r>
          </a:p>
          <a:p>
            <a:pPr marL="0" indent="0">
              <a:buNone/>
            </a:pPr>
            <a:endParaRPr lang="pt-BR" dirty="0"/>
          </a:p>
        </p:txBody>
      </p:sp>
      <p:sp>
        <p:nvSpPr>
          <p:cNvPr id="7" name="Retângulo 6">
            <a:extLst>
              <a:ext uri="{FF2B5EF4-FFF2-40B4-BE49-F238E27FC236}">
                <a16:creationId xmlns:a16="http://schemas.microsoft.com/office/drawing/2014/main" id="{F4D21081-4A43-4D1E-AD45-A34CAF1A3CF1}"/>
              </a:ext>
            </a:extLst>
          </p:cNvPr>
          <p:cNvSpPr/>
          <p:nvPr/>
        </p:nvSpPr>
        <p:spPr>
          <a:xfrm>
            <a:off x="820540" y="2656746"/>
            <a:ext cx="2664781" cy="584775"/>
          </a:xfrm>
          <a:prstGeom prst="rect">
            <a:avLst/>
          </a:prstGeom>
        </p:spPr>
        <p:txBody>
          <a:bodyPr wrap="square">
            <a:spAutoFit/>
          </a:bodyPr>
          <a:lstStyle/>
          <a:p>
            <a:r>
              <a:rPr lang="pt-BR" sz="3200" dirty="0"/>
              <a:t>Assimetria</a:t>
            </a:r>
          </a:p>
        </p:txBody>
      </p:sp>
      <mc:AlternateContent xmlns:mc="http://schemas.openxmlformats.org/markup-compatibility/2006" xmlns:a14="http://schemas.microsoft.com/office/drawing/2010/main">
        <mc:Choice Requires="a14">
          <p:sp>
            <p:nvSpPr>
              <p:cNvPr id="2" name="Retângulo 1">
                <a:extLst>
                  <a:ext uri="{FF2B5EF4-FFF2-40B4-BE49-F238E27FC236}">
                    <a16:creationId xmlns:a16="http://schemas.microsoft.com/office/drawing/2014/main" id="{56F519F1-24BC-4FFD-A002-C9BFC4BC662A}"/>
                  </a:ext>
                </a:extLst>
              </p:cNvPr>
              <p:cNvSpPr/>
              <p:nvPr/>
            </p:nvSpPr>
            <p:spPr>
              <a:xfrm>
                <a:off x="981744" y="3429000"/>
                <a:ext cx="5651162" cy="533992"/>
              </a:xfrm>
              <a:prstGeom prst="rect">
                <a:avLst/>
              </a:prstGeom>
            </p:spPr>
            <p:txBody>
              <a:bodyPr wrap="none">
                <a:spAutoFit/>
              </a:bodyPr>
              <a:lstStyle/>
              <a:p>
                <a14:m>
                  <m:oMath xmlns:m="http://schemas.openxmlformats.org/officeDocument/2006/math">
                    <m:r>
                      <a:rPr lang="pt-BR" i="1" smtClean="0">
                        <a:latin typeface="Cambria Math" panose="02040503050406030204" pitchFamily="18" charset="0"/>
                      </a:rPr>
                      <m:t>𝐴𝑠</m:t>
                    </m:r>
                    <m:r>
                      <a:rPr lang="pt-BR" i="1" smtClean="0">
                        <a:latin typeface="Cambria Math" panose="02040503050406030204" pitchFamily="18" charset="0"/>
                      </a:rPr>
                      <m:t>=</m:t>
                    </m:r>
                    <m:f>
                      <m:fPr>
                        <m:ctrlPr>
                          <a:rPr lang="pt-BR" i="1">
                            <a:latin typeface="Cambria Math" panose="02040503050406030204" pitchFamily="18" charset="0"/>
                          </a:rPr>
                        </m:ctrlPr>
                      </m:fPr>
                      <m:num>
                        <m:r>
                          <a:rPr lang="pt-BR" i="1">
                            <a:latin typeface="Cambria Math" panose="02040503050406030204" pitchFamily="18" charset="0"/>
                          </a:rPr>
                          <m:t>3</m:t>
                        </m:r>
                        <m:d>
                          <m:dPr>
                            <m:ctrlPr>
                              <a:rPr lang="pt-BR" i="1">
                                <a:latin typeface="Cambria Math" panose="02040503050406030204" pitchFamily="18" charset="0"/>
                              </a:rPr>
                            </m:ctrlPr>
                          </m:dPr>
                          <m:e>
                            <m:acc>
                              <m:accPr>
                                <m:chr m:val="̅"/>
                                <m:ctrlPr>
                                  <a:rPr lang="pt-BR" i="1">
                                    <a:latin typeface="Cambria Math" panose="02040503050406030204" pitchFamily="18" charset="0"/>
                                  </a:rPr>
                                </m:ctrlPr>
                              </m:accPr>
                              <m:e>
                                <m:r>
                                  <a:rPr lang="pt-BR" i="1">
                                    <a:latin typeface="Cambria Math" panose="02040503050406030204" pitchFamily="18" charset="0"/>
                                  </a:rPr>
                                  <m:t>𝑋</m:t>
                                </m:r>
                              </m:e>
                            </m:acc>
                            <m:r>
                              <a:rPr lang="pt-BR" i="1">
                                <a:latin typeface="Cambria Math" panose="02040503050406030204" pitchFamily="18" charset="0"/>
                              </a:rPr>
                              <m:t>−</m:t>
                            </m:r>
                            <m:sSub>
                              <m:sSubPr>
                                <m:ctrlPr>
                                  <a:rPr lang="pt-BR" i="1">
                                    <a:latin typeface="Cambria Math" panose="02040503050406030204" pitchFamily="18" charset="0"/>
                                  </a:rPr>
                                </m:ctrlPr>
                              </m:sSubPr>
                              <m:e>
                                <m:r>
                                  <a:rPr lang="pt-BR" i="1">
                                    <a:latin typeface="Cambria Math" panose="02040503050406030204" pitchFamily="18" charset="0"/>
                                  </a:rPr>
                                  <m:t>𝑀</m:t>
                                </m:r>
                              </m:e>
                              <m:sub>
                                <m:r>
                                  <a:rPr lang="pt-BR" i="1">
                                    <a:latin typeface="Cambria Math" panose="02040503050406030204" pitchFamily="18" charset="0"/>
                                  </a:rPr>
                                  <m:t>𝑑</m:t>
                                </m:r>
                              </m:sub>
                            </m:sSub>
                          </m:e>
                        </m:d>
                      </m:num>
                      <m:den>
                        <m:r>
                          <a:rPr lang="pt-BR" i="1">
                            <a:latin typeface="Cambria Math" panose="02040503050406030204" pitchFamily="18" charset="0"/>
                          </a:rPr>
                          <m:t>𝑠</m:t>
                        </m:r>
                      </m:den>
                    </m:f>
                    <m:r>
                      <a:rPr lang="pt-BR" b="0" i="1" smtClean="0">
                        <a:latin typeface="Cambria Math" panose="02040503050406030204" pitchFamily="18" charset="0"/>
                      </a:rPr>
                      <m:t>= </m:t>
                    </m:r>
                    <m:f>
                      <m:fPr>
                        <m:ctrlPr>
                          <a:rPr lang="pt-BR" b="0" i="1" smtClean="0">
                            <a:latin typeface="Cambria Math" panose="02040503050406030204" pitchFamily="18" charset="0"/>
                          </a:rPr>
                        </m:ctrlPr>
                      </m:fPr>
                      <m:num>
                        <m:r>
                          <a:rPr lang="pt-BR" b="0" i="1" smtClean="0">
                            <a:latin typeface="Cambria Math" panose="02040503050406030204" pitchFamily="18" charset="0"/>
                          </a:rPr>
                          <m:t>3(23,2−26)</m:t>
                        </m:r>
                      </m:num>
                      <m:den>
                        <m:r>
                          <a:rPr lang="pt-BR" b="0" i="1" smtClean="0">
                            <a:latin typeface="Cambria Math" panose="02040503050406030204" pitchFamily="18" charset="0"/>
                          </a:rPr>
                          <m:t>5,6</m:t>
                        </m:r>
                      </m:den>
                    </m:f>
                    <m:r>
                      <a:rPr lang="pt-BR" b="0" i="1" smtClean="0">
                        <a:latin typeface="Cambria Math" panose="02040503050406030204" pitchFamily="18" charset="0"/>
                      </a:rPr>
                      <m:t>=</m:t>
                    </m:r>
                    <m:r>
                      <a:rPr lang="pt-BR" b="1" i="1" smtClean="0">
                        <a:latin typeface="Cambria Math" panose="02040503050406030204" pitchFamily="18" charset="0"/>
                      </a:rPr>
                      <m:t>−</m:t>
                    </m:r>
                    <m:r>
                      <a:rPr lang="pt-BR" b="1" i="1" smtClean="0">
                        <a:latin typeface="Cambria Math" panose="02040503050406030204" pitchFamily="18" charset="0"/>
                      </a:rPr>
                      <m:t>𝟏</m:t>
                    </m:r>
                    <m:r>
                      <a:rPr lang="pt-BR" b="1" i="1" smtClean="0">
                        <a:latin typeface="Cambria Math" panose="02040503050406030204" pitchFamily="18" charset="0"/>
                      </a:rPr>
                      <m:t>,</m:t>
                    </m:r>
                    <m:r>
                      <a:rPr lang="pt-BR" b="1" i="1" smtClean="0">
                        <a:latin typeface="Cambria Math" panose="02040503050406030204" pitchFamily="18" charset="0"/>
                      </a:rPr>
                      <m:t>𝟓</m:t>
                    </m:r>
                  </m:oMath>
                </a14:m>
                <a:r>
                  <a:rPr lang="pt-BR" b="1" dirty="0"/>
                  <a:t>  Assimétrica Negativa</a:t>
                </a:r>
              </a:p>
            </p:txBody>
          </p:sp>
        </mc:Choice>
        <mc:Fallback xmlns="">
          <p:sp>
            <p:nvSpPr>
              <p:cNvPr id="2" name="Retângulo 1">
                <a:extLst>
                  <a:ext uri="{FF2B5EF4-FFF2-40B4-BE49-F238E27FC236}">
                    <a16:creationId xmlns:a16="http://schemas.microsoft.com/office/drawing/2014/main" id="{56F519F1-24BC-4FFD-A002-C9BFC4BC662A}"/>
                  </a:ext>
                </a:extLst>
              </p:cNvPr>
              <p:cNvSpPr>
                <a:spLocks noRot="1" noChangeAspect="1" noMove="1" noResize="1" noEditPoints="1" noAdjustHandles="1" noChangeArrowheads="1" noChangeShapeType="1" noTextEdit="1"/>
              </p:cNvSpPr>
              <p:nvPr/>
            </p:nvSpPr>
            <p:spPr>
              <a:xfrm>
                <a:off x="981744" y="3429000"/>
                <a:ext cx="5651162" cy="533992"/>
              </a:xfrm>
              <a:prstGeom prst="rect">
                <a:avLst/>
              </a:prstGeom>
              <a:blipFill>
                <a:blip r:embed="rId2"/>
                <a:stretch>
                  <a:fillRect r="-216" b="-2299"/>
                </a:stretch>
              </a:blipFill>
            </p:spPr>
            <p:txBody>
              <a:bodyPr/>
              <a:lstStyle/>
              <a:p>
                <a:r>
                  <a:rPr lang="pt-BR">
                    <a:noFill/>
                  </a:rPr>
                  <a:t> </a:t>
                </a:r>
              </a:p>
            </p:txBody>
          </p:sp>
        </mc:Fallback>
      </mc:AlternateContent>
      <p:sp>
        <p:nvSpPr>
          <p:cNvPr id="8" name="Retângulo 7">
            <a:extLst>
              <a:ext uri="{FF2B5EF4-FFF2-40B4-BE49-F238E27FC236}">
                <a16:creationId xmlns:a16="http://schemas.microsoft.com/office/drawing/2014/main" id="{BC632D3E-6E77-41C3-BD3F-8A9A9F2CA50F}"/>
              </a:ext>
            </a:extLst>
          </p:cNvPr>
          <p:cNvSpPr/>
          <p:nvPr/>
        </p:nvSpPr>
        <p:spPr>
          <a:xfrm>
            <a:off x="820540" y="4234662"/>
            <a:ext cx="2664781" cy="584775"/>
          </a:xfrm>
          <a:prstGeom prst="rect">
            <a:avLst/>
          </a:prstGeom>
        </p:spPr>
        <p:txBody>
          <a:bodyPr wrap="square">
            <a:spAutoFit/>
          </a:bodyPr>
          <a:lstStyle/>
          <a:p>
            <a:r>
              <a:rPr lang="pt-BR" sz="3200" dirty="0"/>
              <a:t>Curtose</a:t>
            </a:r>
          </a:p>
        </p:txBody>
      </p:sp>
      <mc:AlternateContent xmlns:mc="http://schemas.openxmlformats.org/markup-compatibility/2006" xmlns:a14="http://schemas.microsoft.com/office/drawing/2010/main">
        <mc:Choice Requires="a14">
          <p:sp>
            <p:nvSpPr>
              <p:cNvPr id="4" name="Retângulo 3">
                <a:extLst>
                  <a:ext uri="{FF2B5EF4-FFF2-40B4-BE49-F238E27FC236}">
                    <a16:creationId xmlns:a16="http://schemas.microsoft.com/office/drawing/2014/main" id="{3D58FF03-0D9C-4296-936A-914A6975E5AF}"/>
                  </a:ext>
                </a:extLst>
              </p:cNvPr>
              <p:cNvSpPr/>
              <p:nvPr/>
            </p:nvSpPr>
            <p:spPr>
              <a:xfrm>
                <a:off x="722413" y="4761209"/>
                <a:ext cx="1918282" cy="659796"/>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pt-BR" i="1">
                          <a:latin typeface="Cambria Math" panose="02040503050406030204" pitchFamily="18" charset="0"/>
                        </a:rPr>
                        <m:t>𝐶</m:t>
                      </m:r>
                      <m:r>
                        <a:rPr lang="pt-BR" i="1">
                          <a:latin typeface="Cambria Math" panose="02040503050406030204" pitchFamily="18" charset="0"/>
                        </a:rPr>
                        <m:t>=</m:t>
                      </m:r>
                      <m:f>
                        <m:fPr>
                          <m:ctrlPr>
                            <a:rPr lang="pt-BR" i="1">
                              <a:latin typeface="Cambria Math" panose="02040503050406030204" pitchFamily="18" charset="0"/>
                            </a:rPr>
                          </m:ctrlPr>
                        </m:fPr>
                        <m:num>
                          <m:sSub>
                            <m:sSubPr>
                              <m:ctrlPr>
                                <a:rPr lang="pt-BR" i="1">
                                  <a:latin typeface="Cambria Math" panose="02040503050406030204" pitchFamily="18" charset="0"/>
                                </a:rPr>
                              </m:ctrlPr>
                            </m:sSubPr>
                            <m:e>
                              <m:r>
                                <a:rPr lang="pt-BR" i="1">
                                  <a:latin typeface="Cambria Math" panose="02040503050406030204" pitchFamily="18" charset="0"/>
                                </a:rPr>
                                <m:t>𝑄</m:t>
                              </m:r>
                            </m:e>
                            <m:sub>
                              <m:r>
                                <a:rPr lang="pt-BR" i="1">
                                  <a:latin typeface="Cambria Math" panose="02040503050406030204" pitchFamily="18" charset="0"/>
                                </a:rPr>
                                <m:t>3</m:t>
                              </m:r>
                            </m:sub>
                          </m:sSub>
                          <m:r>
                            <a:rPr lang="pt-BR" i="1">
                              <a:latin typeface="Cambria Math" panose="02040503050406030204" pitchFamily="18" charset="0"/>
                            </a:rPr>
                            <m:t>−</m:t>
                          </m:r>
                          <m:sSub>
                            <m:sSubPr>
                              <m:ctrlPr>
                                <a:rPr lang="pt-BR" i="1">
                                  <a:latin typeface="Cambria Math" panose="02040503050406030204" pitchFamily="18" charset="0"/>
                                </a:rPr>
                              </m:ctrlPr>
                            </m:sSubPr>
                            <m:e>
                              <m:r>
                                <a:rPr lang="pt-BR" i="1">
                                  <a:latin typeface="Cambria Math" panose="02040503050406030204" pitchFamily="18" charset="0"/>
                                </a:rPr>
                                <m:t>𝑄</m:t>
                              </m:r>
                            </m:e>
                            <m:sub>
                              <m:r>
                                <a:rPr lang="pt-BR" i="1">
                                  <a:latin typeface="Cambria Math" panose="02040503050406030204" pitchFamily="18" charset="0"/>
                                </a:rPr>
                                <m:t>1</m:t>
                              </m:r>
                            </m:sub>
                          </m:sSub>
                        </m:num>
                        <m:den>
                          <m:r>
                            <a:rPr lang="pt-BR" i="1">
                              <a:latin typeface="Cambria Math" panose="02040503050406030204" pitchFamily="18" charset="0"/>
                            </a:rPr>
                            <m:t>2</m:t>
                          </m:r>
                          <m:d>
                            <m:dPr>
                              <m:ctrlPr>
                                <a:rPr lang="pt-BR" i="1">
                                  <a:latin typeface="Cambria Math" panose="02040503050406030204" pitchFamily="18" charset="0"/>
                                </a:rPr>
                              </m:ctrlPr>
                            </m:dPr>
                            <m:e>
                              <m:sSub>
                                <m:sSubPr>
                                  <m:ctrlPr>
                                    <a:rPr lang="pt-BR" i="1">
                                      <a:latin typeface="Cambria Math" panose="02040503050406030204" pitchFamily="18" charset="0"/>
                                    </a:rPr>
                                  </m:ctrlPr>
                                </m:sSubPr>
                                <m:e>
                                  <m:r>
                                    <a:rPr lang="pt-BR" i="1">
                                      <a:latin typeface="Cambria Math" panose="02040503050406030204" pitchFamily="18" charset="0"/>
                                    </a:rPr>
                                    <m:t>𝑃</m:t>
                                  </m:r>
                                </m:e>
                                <m:sub>
                                  <m:r>
                                    <a:rPr lang="pt-BR" i="1">
                                      <a:latin typeface="Cambria Math" panose="02040503050406030204" pitchFamily="18" charset="0"/>
                                    </a:rPr>
                                    <m:t>90</m:t>
                                  </m:r>
                                </m:sub>
                              </m:sSub>
                              <m:r>
                                <a:rPr lang="pt-BR" i="1">
                                  <a:latin typeface="Cambria Math" panose="02040503050406030204" pitchFamily="18" charset="0"/>
                                </a:rPr>
                                <m:t>−</m:t>
                              </m:r>
                              <m:sSub>
                                <m:sSubPr>
                                  <m:ctrlPr>
                                    <a:rPr lang="pt-BR" i="1">
                                      <a:latin typeface="Cambria Math" panose="02040503050406030204" pitchFamily="18" charset="0"/>
                                    </a:rPr>
                                  </m:ctrlPr>
                                </m:sSubPr>
                                <m:e>
                                  <m:r>
                                    <a:rPr lang="pt-BR" i="1">
                                      <a:latin typeface="Cambria Math" panose="02040503050406030204" pitchFamily="18" charset="0"/>
                                    </a:rPr>
                                    <m:t>𝑃</m:t>
                                  </m:r>
                                </m:e>
                                <m:sub>
                                  <m:r>
                                    <a:rPr lang="pt-BR" i="1">
                                      <a:latin typeface="Cambria Math" panose="02040503050406030204" pitchFamily="18" charset="0"/>
                                    </a:rPr>
                                    <m:t>10</m:t>
                                  </m:r>
                                </m:sub>
                              </m:sSub>
                            </m:e>
                          </m:d>
                        </m:den>
                      </m:f>
                    </m:oMath>
                  </m:oMathPara>
                </a14:m>
                <a:endParaRPr lang="pt-BR" dirty="0"/>
              </a:p>
            </p:txBody>
          </p:sp>
        </mc:Choice>
        <mc:Fallback xmlns="">
          <p:sp>
            <p:nvSpPr>
              <p:cNvPr id="4" name="Retângulo 3">
                <a:extLst>
                  <a:ext uri="{FF2B5EF4-FFF2-40B4-BE49-F238E27FC236}">
                    <a16:creationId xmlns:a16="http://schemas.microsoft.com/office/drawing/2014/main" id="{3D58FF03-0D9C-4296-936A-914A6975E5AF}"/>
                  </a:ext>
                </a:extLst>
              </p:cNvPr>
              <p:cNvSpPr>
                <a:spLocks noRot="1" noChangeAspect="1" noMove="1" noResize="1" noEditPoints="1" noAdjustHandles="1" noChangeArrowheads="1" noChangeShapeType="1" noTextEdit="1"/>
              </p:cNvSpPr>
              <p:nvPr/>
            </p:nvSpPr>
            <p:spPr>
              <a:xfrm>
                <a:off x="722413" y="4761209"/>
                <a:ext cx="1918282" cy="659796"/>
              </a:xfrm>
              <a:prstGeom prst="rect">
                <a:avLst/>
              </a:prstGeom>
              <a:blipFill>
                <a:blip r:embed="rId3"/>
                <a:stretch>
                  <a:fillRect/>
                </a:stretch>
              </a:blipFill>
            </p:spPr>
            <p:txBody>
              <a:bodyPr/>
              <a:lstStyle/>
              <a:p>
                <a:r>
                  <a:rPr lang="pt-BR">
                    <a:noFill/>
                  </a:rPr>
                  <a:t> </a:t>
                </a:r>
              </a:p>
            </p:txBody>
          </p:sp>
        </mc:Fallback>
      </mc:AlternateContent>
      <mc:AlternateContent xmlns:mc="http://schemas.openxmlformats.org/markup-compatibility/2006" xmlns:a14="http://schemas.microsoft.com/office/drawing/2010/main">
        <mc:Choice Requires="a14">
          <p:sp>
            <p:nvSpPr>
              <p:cNvPr id="5" name="Retângulo 4">
                <a:extLst>
                  <a:ext uri="{FF2B5EF4-FFF2-40B4-BE49-F238E27FC236}">
                    <a16:creationId xmlns:a16="http://schemas.microsoft.com/office/drawing/2014/main" id="{DD3BABCA-8FCA-48BE-A26D-F8D8C5E50106}"/>
                  </a:ext>
                </a:extLst>
              </p:cNvPr>
              <p:cNvSpPr/>
              <p:nvPr/>
            </p:nvSpPr>
            <p:spPr>
              <a:xfrm>
                <a:off x="4121427" y="4420128"/>
                <a:ext cx="8133950" cy="798617"/>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sSub>
                        <m:sSubPr>
                          <m:ctrlPr>
                            <a:rPr lang="pt-BR" i="1" smtClean="0">
                              <a:latin typeface="Cambria Math" panose="02040503050406030204" pitchFamily="18" charset="0"/>
                            </a:rPr>
                          </m:ctrlPr>
                        </m:sSubPr>
                        <m:e>
                          <m:r>
                            <a:rPr lang="pt-BR" i="1">
                              <a:latin typeface="Cambria Math" panose="02040503050406030204" pitchFamily="18" charset="0"/>
                            </a:rPr>
                            <m:t>𝑃</m:t>
                          </m:r>
                        </m:e>
                        <m:sub>
                          <m:r>
                            <a:rPr lang="pt-BR" i="1">
                              <a:latin typeface="Cambria Math" panose="02040503050406030204" pitchFamily="18" charset="0"/>
                            </a:rPr>
                            <m:t>90</m:t>
                          </m:r>
                        </m:sub>
                      </m:sSub>
                      <m:r>
                        <a:rPr lang="pt-BR" b="0" i="1" smtClean="0">
                          <a:latin typeface="Cambria Math" panose="02040503050406030204" pitchFamily="18" charset="0"/>
                        </a:rPr>
                        <m:t>=</m:t>
                      </m:r>
                      <m:f>
                        <m:fPr>
                          <m:ctrlPr>
                            <a:rPr lang="pt-BR" b="0" i="1" smtClean="0">
                              <a:latin typeface="Cambria Math" panose="02040503050406030204" pitchFamily="18" charset="0"/>
                            </a:rPr>
                          </m:ctrlPr>
                        </m:fPr>
                        <m:num>
                          <m:d>
                            <m:dPr>
                              <m:ctrlPr>
                                <a:rPr lang="pt-BR" b="0" i="1" smtClean="0">
                                  <a:latin typeface="Cambria Math" panose="02040503050406030204" pitchFamily="18" charset="0"/>
                                </a:rPr>
                              </m:ctrlPr>
                            </m:dPr>
                            <m:e>
                              <m:f>
                                <m:fPr>
                                  <m:ctrlPr>
                                    <a:rPr lang="pt-BR" i="1">
                                      <a:latin typeface="Cambria Math" panose="02040503050406030204" pitchFamily="18" charset="0"/>
                                    </a:rPr>
                                  </m:ctrlPr>
                                </m:fPr>
                                <m:num>
                                  <m:r>
                                    <a:rPr lang="pt-BR" i="1">
                                      <a:latin typeface="Cambria Math" panose="02040503050406030204" pitchFamily="18" charset="0"/>
                                    </a:rPr>
                                    <m:t>40</m:t>
                                  </m:r>
                                </m:num>
                                <m:den>
                                  <m:r>
                                    <a:rPr lang="pt-BR" i="1">
                                      <a:latin typeface="Cambria Math" panose="02040503050406030204" pitchFamily="18" charset="0"/>
                                    </a:rPr>
                                    <m:t>100</m:t>
                                  </m:r>
                                </m:den>
                              </m:f>
                              <m:r>
                                <a:rPr lang="pt-BR" i="1">
                                  <a:latin typeface="Cambria Math" panose="02040503050406030204" pitchFamily="18" charset="0"/>
                                  <a:ea typeface="Cambria Math" panose="02040503050406030204" pitchFamily="18" charset="0"/>
                                </a:rPr>
                                <m:t>×90</m:t>
                              </m:r>
                            </m:e>
                          </m:d>
                          <m:r>
                            <a:rPr lang="pt-BR" b="0" i="1" smtClean="0">
                              <a:latin typeface="Cambria Math" panose="02040503050406030204" pitchFamily="18" charset="0"/>
                            </a:rPr>
                            <m:t>+</m:t>
                          </m:r>
                          <m:d>
                            <m:dPr>
                              <m:ctrlPr>
                                <a:rPr lang="pt-BR" b="0" i="1" smtClean="0">
                                  <a:latin typeface="Cambria Math" panose="02040503050406030204" pitchFamily="18" charset="0"/>
                                </a:rPr>
                              </m:ctrlPr>
                            </m:dPr>
                            <m:e>
                              <m:f>
                                <m:fPr>
                                  <m:ctrlPr>
                                    <a:rPr lang="pt-BR" i="1">
                                      <a:latin typeface="Cambria Math" panose="02040503050406030204" pitchFamily="18" charset="0"/>
                                    </a:rPr>
                                  </m:ctrlPr>
                                </m:fPr>
                                <m:num>
                                  <m:r>
                                    <a:rPr lang="pt-BR" i="1">
                                      <a:latin typeface="Cambria Math" panose="02040503050406030204" pitchFamily="18" charset="0"/>
                                    </a:rPr>
                                    <m:t>40</m:t>
                                  </m:r>
                                </m:num>
                                <m:den>
                                  <m:r>
                                    <a:rPr lang="pt-BR" i="1">
                                      <a:latin typeface="Cambria Math" panose="02040503050406030204" pitchFamily="18" charset="0"/>
                                    </a:rPr>
                                    <m:t>100</m:t>
                                  </m:r>
                                </m:den>
                              </m:f>
                              <m:r>
                                <a:rPr lang="pt-BR" i="1">
                                  <a:latin typeface="Cambria Math" panose="02040503050406030204" pitchFamily="18" charset="0"/>
                                  <a:ea typeface="Cambria Math" panose="02040503050406030204" pitchFamily="18" charset="0"/>
                                </a:rPr>
                                <m:t>×9</m:t>
                              </m:r>
                              <m:r>
                                <a:rPr lang="pt-BR" b="0" i="1" smtClean="0">
                                  <a:latin typeface="Cambria Math" panose="02040503050406030204" pitchFamily="18" charset="0"/>
                                  <a:ea typeface="Cambria Math" panose="02040503050406030204" pitchFamily="18" charset="0"/>
                                </a:rPr>
                                <m:t>1</m:t>
                              </m:r>
                            </m:e>
                          </m:d>
                        </m:num>
                        <m:den>
                          <m:r>
                            <a:rPr lang="pt-BR" b="0" i="1" smtClean="0">
                              <a:latin typeface="Cambria Math" panose="02040503050406030204" pitchFamily="18" charset="0"/>
                            </a:rPr>
                            <m:t>2</m:t>
                          </m:r>
                        </m:den>
                      </m:f>
                      <m:r>
                        <a:rPr lang="pt-BR" b="0" i="1" smtClean="0">
                          <a:latin typeface="Cambria Math" panose="02040503050406030204" pitchFamily="18" charset="0"/>
                        </a:rPr>
                        <m:t>=</m:t>
                      </m:r>
                      <m:f>
                        <m:fPr>
                          <m:ctrlPr>
                            <a:rPr lang="pt-BR" i="1">
                              <a:latin typeface="Cambria Math" panose="02040503050406030204" pitchFamily="18" charset="0"/>
                            </a:rPr>
                          </m:ctrlPr>
                        </m:fPr>
                        <m:num>
                          <m:r>
                            <a:rPr lang="pt-BR" b="0" i="1" smtClean="0">
                              <a:latin typeface="Cambria Math" panose="02040503050406030204" pitchFamily="18" charset="0"/>
                            </a:rPr>
                            <m:t>36</m:t>
                          </m:r>
                          <m:r>
                            <a:rPr lang="pt-BR" i="1">
                              <a:latin typeface="Cambria Math" panose="02040503050406030204" pitchFamily="18" charset="0"/>
                            </a:rPr>
                            <m:t>+</m:t>
                          </m:r>
                          <m:r>
                            <a:rPr lang="pt-BR" b="0" i="1" smtClean="0">
                              <a:latin typeface="Cambria Math" panose="02040503050406030204" pitchFamily="18" charset="0"/>
                            </a:rPr>
                            <m:t>36,4</m:t>
                          </m:r>
                        </m:num>
                        <m:den>
                          <m:r>
                            <a:rPr lang="pt-BR" i="1">
                              <a:latin typeface="Cambria Math" panose="02040503050406030204" pitchFamily="18" charset="0"/>
                            </a:rPr>
                            <m:t>2</m:t>
                          </m:r>
                        </m:den>
                      </m:f>
                      <m:r>
                        <a:rPr lang="pt-BR" b="0" i="1" smtClean="0">
                          <a:latin typeface="Cambria Math" panose="02040503050406030204" pitchFamily="18" charset="0"/>
                        </a:rPr>
                        <m:t>=36,2° </m:t>
                      </m:r>
                      <m:r>
                        <a:rPr lang="pt-BR" b="0" i="1" smtClean="0">
                          <a:latin typeface="Cambria Math" panose="02040503050406030204" pitchFamily="18" charset="0"/>
                        </a:rPr>
                        <m:t>𝑒𝑙𝑒𝑚𝑒𝑛𝑡𝑜</m:t>
                      </m:r>
                      <m:r>
                        <a:rPr lang="pt-BR" b="0" i="1" smtClean="0">
                          <a:latin typeface="Cambria Math" panose="02040503050406030204" pitchFamily="18" charset="0"/>
                        </a:rPr>
                        <m:t>=30</m:t>
                      </m:r>
                    </m:oMath>
                  </m:oMathPara>
                </a14:m>
                <a:endParaRPr lang="pt-BR" dirty="0"/>
              </a:p>
            </p:txBody>
          </p:sp>
        </mc:Choice>
        <mc:Fallback xmlns="">
          <p:sp>
            <p:nvSpPr>
              <p:cNvPr id="5" name="Retângulo 4">
                <a:extLst>
                  <a:ext uri="{FF2B5EF4-FFF2-40B4-BE49-F238E27FC236}">
                    <a16:creationId xmlns:a16="http://schemas.microsoft.com/office/drawing/2014/main" id="{DD3BABCA-8FCA-48BE-A26D-F8D8C5E50106}"/>
                  </a:ext>
                </a:extLst>
              </p:cNvPr>
              <p:cNvSpPr>
                <a:spLocks noRot="1" noChangeAspect="1" noMove="1" noResize="1" noEditPoints="1" noAdjustHandles="1" noChangeArrowheads="1" noChangeShapeType="1" noTextEdit="1"/>
              </p:cNvSpPr>
              <p:nvPr/>
            </p:nvSpPr>
            <p:spPr>
              <a:xfrm>
                <a:off x="4121427" y="4420128"/>
                <a:ext cx="8133950" cy="798617"/>
              </a:xfrm>
              <a:prstGeom prst="rect">
                <a:avLst/>
              </a:prstGeom>
              <a:blipFill>
                <a:blip r:embed="rId4"/>
                <a:stretch>
                  <a:fillRect/>
                </a:stretch>
              </a:blipFill>
            </p:spPr>
            <p:txBody>
              <a:bodyPr/>
              <a:lstStyle/>
              <a:p>
                <a:r>
                  <a:rPr lang="pt-BR">
                    <a:noFill/>
                  </a:rPr>
                  <a:t> </a:t>
                </a:r>
              </a:p>
            </p:txBody>
          </p:sp>
        </mc:Fallback>
      </mc:AlternateContent>
      <mc:AlternateContent xmlns:mc="http://schemas.openxmlformats.org/markup-compatibility/2006" xmlns:a14="http://schemas.microsoft.com/office/drawing/2010/main">
        <mc:Choice Requires="a14">
          <p:sp>
            <p:nvSpPr>
              <p:cNvPr id="9" name="Retângulo 8">
                <a:extLst>
                  <a:ext uri="{FF2B5EF4-FFF2-40B4-BE49-F238E27FC236}">
                    <a16:creationId xmlns:a16="http://schemas.microsoft.com/office/drawing/2014/main" id="{D445F6DD-1DA6-4528-97A4-A1F284BA0DC4}"/>
                  </a:ext>
                </a:extLst>
              </p:cNvPr>
              <p:cNvSpPr/>
              <p:nvPr/>
            </p:nvSpPr>
            <p:spPr>
              <a:xfrm>
                <a:off x="4194314" y="5157261"/>
                <a:ext cx="7832034" cy="798617"/>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sSub>
                        <m:sSubPr>
                          <m:ctrlPr>
                            <a:rPr lang="pt-BR" i="1" smtClean="0">
                              <a:latin typeface="Cambria Math" panose="02040503050406030204" pitchFamily="18" charset="0"/>
                            </a:rPr>
                          </m:ctrlPr>
                        </m:sSubPr>
                        <m:e>
                          <m:r>
                            <a:rPr lang="pt-BR" i="1">
                              <a:latin typeface="Cambria Math" panose="02040503050406030204" pitchFamily="18" charset="0"/>
                            </a:rPr>
                            <m:t>𝑃</m:t>
                          </m:r>
                        </m:e>
                        <m:sub>
                          <m:r>
                            <a:rPr lang="pt-BR" b="0" i="1" smtClean="0">
                              <a:latin typeface="Cambria Math" panose="02040503050406030204" pitchFamily="18" charset="0"/>
                            </a:rPr>
                            <m:t>10</m:t>
                          </m:r>
                        </m:sub>
                      </m:sSub>
                      <m:r>
                        <a:rPr lang="pt-BR" i="1">
                          <a:latin typeface="Cambria Math" panose="02040503050406030204" pitchFamily="18" charset="0"/>
                        </a:rPr>
                        <m:t>=</m:t>
                      </m:r>
                      <m:f>
                        <m:fPr>
                          <m:ctrlPr>
                            <a:rPr lang="pt-BR" i="1">
                              <a:latin typeface="Cambria Math" panose="02040503050406030204" pitchFamily="18" charset="0"/>
                            </a:rPr>
                          </m:ctrlPr>
                        </m:fPr>
                        <m:num>
                          <m:d>
                            <m:dPr>
                              <m:ctrlPr>
                                <a:rPr lang="pt-BR" i="1">
                                  <a:latin typeface="Cambria Math" panose="02040503050406030204" pitchFamily="18" charset="0"/>
                                </a:rPr>
                              </m:ctrlPr>
                            </m:dPr>
                            <m:e>
                              <m:f>
                                <m:fPr>
                                  <m:ctrlPr>
                                    <a:rPr lang="pt-BR" i="1">
                                      <a:latin typeface="Cambria Math" panose="02040503050406030204" pitchFamily="18" charset="0"/>
                                    </a:rPr>
                                  </m:ctrlPr>
                                </m:fPr>
                                <m:num>
                                  <m:r>
                                    <a:rPr lang="pt-BR" i="1">
                                      <a:latin typeface="Cambria Math" panose="02040503050406030204" pitchFamily="18" charset="0"/>
                                    </a:rPr>
                                    <m:t>40</m:t>
                                  </m:r>
                                </m:num>
                                <m:den>
                                  <m:r>
                                    <a:rPr lang="pt-BR" i="1">
                                      <a:latin typeface="Cambria Math" panose="02040503050406030204" pitchFamily="18" charset="0"/>
                                    </a:rPr>
                                    <m:t>100</m:t>
                                  </m:r>
                                </m:den>
                              </m:f>
                              <m:r>
                                <a:rPr lang="pt-BR" i="1">
                                  <a:latin typeface="Cambria Math" panose="02040503050406030204" pitchFamily="18" charset="0"/>
                                  <a:ea typeface="Cambria Math" panose="02040503050406030204" pitchFamily="18" charset="0"/>
                                </a:rPr>
                                <m:t>×</m:t>
                              </m:r>
                              <m:r>
                                <a:rPr lang="pt-BR" b="0" i="1" smtClean="0">
                                  <a:latin typeface="Cambria Math" panose="02040503050406030204" pitchFamily="18" charset="0"/>
                                  <a:ea typeface="Cambria Math" panose="02040503050406030204" pitchFamily="18" charset="0"/>
                                </a:rPr>
                                <m:t>10</m:t>
                              </m:r>
                            </m:e>
                          </m:d>
                          <m:r>
                            <a:rPr lang="pt-BR" i="1">
                              <a:latin typeface="Cambria Math" panose="02040503050406030204" pitchFamily="18" charset="0"/>
                            </a:rPr>
                            <m:t>+</m:t>
                          </m:r>
                          <m:d>
                            <m:dPr>
                              <m:ctrlPr>
                                <a:rPr lang="pt-BR" i="1">
                                  <a:latin typeface="Cambria Math" panose="02040503050406030204" pitchFamily="18" charset="0"/>
                                </a:rPr>
                              </m:ctrlPr>
                            </m:dPr>
                            <m:e>
                              <m:f>
                                <m:fPr>
                                  <m:ctrlPr>
                                    <a:rPr lang="pt-BR" i="1">
                                      <a:latin typeface="Cambria Math" panose="02040503050406030204" pitchFamily="18" charset="0"/>
                                    </a:rPr>
                                  </m:ctrlPr>
                                </m:fPr>
                                <m:num>
                                  <m:r>
                                    <a:rPr lang="pt-BR" i="1">
                                      <a:latin typeface="Cambria Math" panose="02040503050406030204" pitchFamily="18" charset="0"/>
                                    </a:rPr>
                                    <m:t>40</m:t>
                                  </m:r>
                                </m:num>
                                <m:den>
                                  <m:r>
                                    <a:rPr lang="pt-BR" i="1">
                                      <a:latin typeface="Cambria Math" panose="02040503050406030204" pitchFamily="18" charset="0"/>
                                    </a:rPr>
                                    <m:t>100</m:t>
                                  </m:r>
                                </m:den>
                              </m:f>
                              <m:r>
                                <a:rPr lang="pt-BR" i="1">
                                  <a:latin typeface="Cambria Math" panose="02040503050406030204" pitchFamily="18" charset="0"/>
                                  <a:ea typeface="Cambria Math" panose="02040503050406030204" pitchFamily="18" charset="0"/>
                                </a:rPr>
                                <m:t>×</m:t>
                              </m:r>
                              <m:r>
                                <a:rPr lang="pt-BR" b="0" i="1" smtClean="0">
                                  <a:latin typeface="Cambria Math" panose="02040503050406030204" pitchFamily="18" charset="0"/>
                                  <a:ea typeface="Cambria Math" panose="02040503050406030204" pitchFamily="18" charset="0"/>
                                </a:rPr>
                                <m:t>11</m:t>
                              </m:r>
                            </m:e>
                          </m:d>
                        </m:num>
                        <m:den>
                          <m:r>
                            <a:rPr lang="pt-BR" i="1">
                              <a:latin typeface="Cambria Math" panose="02040503050406030204" pitchFamily="18" charset="0"/>
                            </a:rPr>
                            <m:t>2</m:t>
                          </m:r>
                        </m:den>
                      </m:f>
                      <m:r>
                        <a:rPr lang="pt-BR" i="1">
                          <a:latin typeface="Cambria Math" panose="02040503050406030204" pitchFamily="18" charset="0"/>
                        </a:rPr>
                        <m:t>=</m:t>
                      </m:r>
                      <m:f>
                        <m:fPr>
                          <m:ctrlPr>
                            <a:rPr lang="pt-BR" i="1">
                              <a:latin typeface="Cambria Math" panose="02040503050406030204" pitchFamily="18" charset="0"/>
                            </a:rPr>
                          </m:ctrlPr>
                        </m:fPr>
                        <m:num>
                          <m:r>
                            <a:rPr lang="pt-BR" b="0" i="1" smtClean="0">
                              <a:latin typeface="Cambria Math" panose="02040503050406030204" pitchFamily="18" charset="0"/>
                            </a:rPr>
                            <m:t>4</m:t>
                          </m:r>
                          <m:r>
                            <a:rPr lang="pt-BR" i="1">
                              <a:latin typeface="Cambria Math" panose="02040503050406030204" pitchFamily="18" charset="0"/>
                            </a:rPr>
                            <m:t>+</m:t>
                          </m:r>
                          <m:r>
                            <a:rPr lang="pt-BR" b="0" i="1" smtClean="0">
                              <a:latin typeface="Cambria Math" panose="02040503050406030204" pitchFamily="18" charset="0"/>
                            </a:rPr>
                            <m:t>4,4</m:t>
                          </m:r>
                        </m:num>
                        <m:den>
                          <m:r>
                            <a:rPr lang="pt-BR" i="1">
                              <a:latin typeface="Cambria Math" panose="02040503050406030204" pitchFamily="18" charset="0"/>
                            </a:rPr>
                            <m:t>2</m:t>
                          </m:r>
                        </m:den>
                      </m:f>
                      <m:r>
                        <a:rPr lang="pt-BR" i="1">
                          <a:latin typeface="Cambria Math" panose="02040503050406030204" pitchFamily="18" charset="0"/>
                        </a:rPr>
                        <m:t>=</m:t>
                      </m:r>
                      <m:r>
                        <a:rPr lang="pt-BR" b="0" i="1" smtClean="0">
                          <a:latin typeface="Cambria Math" panose="02040503050406030204" pitchFamily="18" charset="0"/>
                        </a:rPr>
                        <m:t>4</m:t>
                      </m:r>
                      <m:r>
                        <a:rPr lang="pt-BR" i="1">
                          <a:latin typeface="Cambria Math" panose="02040503050406030204" pitchFamily="18" charset="0"/>
                        </a:rPr>
                        <m:t>,2° </m:t>
                      </m:r>
                      <m:r>
                        <a:rPr lang="pt-BR" i="1">
                          <a:latin typeface="Cambria Math" panose="02040503050406030204" pitchFamily="18" charset="0"/>
                        </a:rPr>
                        <m:t>𝑒𝑙𝑒𝑚𝑒𝑛𝑡𝑜</m:t>
                      </m:r>
                      <m:r>
                        <a:rPr lang="pt-BR" i="1">
                          <a:latin typeface="Cambria Math" panose="02040503050406030204" pitchFamily="18" charset="0"/>
                        </a:rPr>
                        <m:t>=17</m:t>
                      </m:r>
                    </m:oMath>
                  </m:oMathPara>
                </a14:m>
                <a:endParaRPr lang="pt-BR" dirty="0"/>
              </a:p>
            </p:txBody>
          </p:sp>
        </mc:Choice>
        <mc:Fallback xmlns="">
          <p:sp>
            <p:nvSpPr>
              <p:cNvPr id="9" name="Retângulo 8">
                <a:extLst>
                  <a:ext uri="{FF2B5EF4-FFF2-40B4-BE49-F238E27FC236}">
                    <a16:creationId xmlns:a16="http://schemas.microsoft.com/office/drawing/2014/main" id="{D445F6DD-1DA6-4528-97A4-A1F284BA0DC4}"/>
                  </a:ext>
                </a:extLst>
              </p:cNvPr>
              <p:cNvSpPr>
                <a:spLocks noRot="1" noChangeAspect="1" noMove="1" noResize="1" noEditPoints="1" noAdjustHandles="1" noChangeArrowheads="1" noChangeShapeType="1" noTextEdit="1"/>
              </p:cNvSpPr>
              <p:nvPr/>
            </p:nvSpPr>
            <p:spPr>
              <a:xfrm>
                <a:off x="4194314" y="5157261"/>
                <a:ext cx="7832034" cy="798617"/>
              </a:xfrm>
              <a:prstGeom prst="rect">
                <a:avLst/>
              </a:prstGeom>
              <a:blipFill>
                <a:blip r:embed="rId5"/>
                <a:stretch>
                  <a:fillRect/>
                </a:stretch>
              </a:blipFill>
            </p:spPr>
            <p:txBody>
              <a:bodyPr/>
              <a:lstStyle/>
              <a:p>
                <a:r>
                  <a:rPr lang="pt-BR">
                    <a:noFill/>
                  </a:rPr>
                  <a:t> </a:t>
                </a:r>
              </a:p>
            </p:txBody>
          </p:sp>
        </mc:Fallback>
      </mc:AlternateContent>
      <mc:AlternateContent xmlns:mc="http://schemas.openxmlformats.org/markup-compatibility/2006" xmlns:a14="http://schemas.microsoft.com/office/drawing/2010/main">
        <mc:Choice Requires="a14">
          <p:sp>
            <p:nvSpPr>
              <p:cNvPr id="10" name="Retângulo 9">
                <a:extLst>
                  <a:ext uri="{FF2B5EF4-FFF2-40B4-BE49-F238E27FC236}">
                    <a16:creationId xmlns:a16="http://schemas.microsoft.com/office/drawing/2014/main" id="{2FE5BA43-0EDF-402B-AB58-1DE5AE77AB7B}"/>
                  </a:ext>
                </a:extLst>
              </p:cNvPr>
              <p:cNvSpPr/>
              <p:nvPr/>
            </p:nvSpPr>
            <p:spPr>
              <a:xfrm>
                <a:off x="531494" y="5421005"/>
                <a:ext cx="3242872" cy="1205971"/>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r>
                        <a:rPr lang="pt-BR" i="1" smtClean="0">
                          <a:latin typeface="Cambria Math" panose="02040503050406030204" pitchFamily="18" charset="0"/>
                        </a:rPr>
                        <m:t>𝐶</m:t>
                      </m:r>
                      <m:r>
                        <a:rPr lang="pt-BR" i="1" smtClean="0">
                          <a:latin typeface="Cambria Math" panose="02040503050406030204" pitchFamily="18" charset="0"/>
                        </a:rPr>
                        <m:t>=</m:t>
                      </m:r>
                      <m:f>
                        <m:fPr>
                          <m:ctrlPr>
                            <a:rPr lang="pt-BR" i="1">
                              <a:latin typeface="Cambria Math" panose="02040503050406030204" pitchFamily="18" charset="0"/>
                            </a:rPr>
                          </m:ctrlPr>
                        </m:fPr>
                        <m:num>
                          <m:r>
                            <a:rPr lang="pt-BR" b="0" i="1" smtClean="0">
                              <a:latin typeface="Cambria Math" panose="02040503050406030204" pitchFamily="18" charset="0"/>
                            </a:rPr>
                            <m:t>27</m:t>
                          </m:r>
                          <m:r>
                            <a:rPr lang="pt-BR" i="1">
                              <a:latin typeface="Cambria Math" panose="02040503050406030204" pitchFamily="18" charset="0"/>
                            </a:rPr>
                            <m:t>−</m:t>
                          </m:r>
                          <m:r>
                            <a:rPr lang="pt-BR" b="0" i="1" smtClean="0">
                              <a:latin typeface="Cambria Math" panose="02040503050406030204" pitchFamily="18" charset="0"/>
                            </a:rPr>
                            <m:t>21</m:t>
                          </m:r>
                        </m:num>
                        <m:den>
                          <m:r>
                            <a:rPr lang="pt-BR" i="1">
                              <a:latin typeface="Cambria Math" panose="02040503050406030204" pitchFamily="18" charset="0"/>
                            </a:rPr>
                            <m:t>2</m:t>
                          </m:r>
                          <m:d>
                            <m:dPr>
                              <m:ctrlPr>
                                <a:rPr lang="pt-BR" i="1">
                                  <a:latin typeface="Cambria Math" panose="02040503050406030204" pitchFamily="18" charset="0"/>
                                </a:rPr>
                              </m:ctrlPr>
                            </m:dPr>
                            <m:e>
                              <m:r>
                                <a:rPr lang="pt-BR" b="0" i="1" smtClean="0">
                                  <a:latin typeface="Cambria Math" panose="02040503050406030204" pitchFamily="18" charset="0"/>
                                </a:rPr>
                                <m:t>30</m:t>
                              </m:r>
                              <m:r>
                                <a:rPr lang="pt-BR" i="1">
                                  <a:latin typeface="Cambria Math" panose="02040503050406030204" pitchFamily="18" charset="0"/>
                                </a:rPr>
                                <m:t>−</m:t>
                              </m:r>
                              <m:r>
                                <a:rPr lang="pt-BR" b="0" i="1" smtClean="0">
                                  <a:latin typeface="Cambria Math" panose="02040503050406030204" pitchFamily="18" charset="0"/>
                                </a:rPr>
                                <m:t>17</m:t>
                              </m:r>
                            </m:e>
                          </m:d>
                        </m:den>
                      </m:f>
                      <m:r>
                        <a:rPr lang="pt-BR" b="0" i="1" smtClean="0">
                          <a:latin typeface="Cambria Math" panose="02040503050406030204" pitchFamily="18" charset="0"/>
                        </a:rPr>
                        <m:t>=</m:t>
                      </m:r>
                      <m:f>
                        <m:fPr>
                          <m:ctrlPr>
                            <a:rPr lang="pt-BR" b="0" i="1" smtClean="0">
                              <a:latin typeface="Cambria Math" panose="02040503050406030204" pitchFamily="18" charset="0"/>
                            </a:rPr>
                          </m:ctrlPr>
                        </m:fPr>
                        <m:num>
                          <m:r>
                            <a:rPr lang="pt-BR" b="0" i="1" smtClean="0">
                              <a:latin typeface="Cambria Math" panose="02040503050406030204" pitchFamily="18" charset="0"/>
                            </a:rPr>
                            <m:t>6</m:t>
                          </m:r>
                        </m:num>
                        <m:den>
                          <m:r>
                            <a:rPr lang="pt-BR" b="0" i="1" smtClean="0">
                              <a:latin typeface="Cambria Math" panose="02040503050406030204" pitchFamily="18" charset="0"/>
                            </a:rPr>
                            <m:t>6</m:t>
                          </m:r>
                        </m:den>
                      </m:f>
                      <m:r>
                        <a:rPr lang="pt-BR" b="0" i="1" smtClean="0">
                          <a:latin typeface="Cambria Math" panose="02040503050406030204" pitchFamily="18" charset="0"/>
                        </a:rPr>
                        <m:t>=</m:t>
                      </m:r>
                      <m:r>
                        <a:rPr lang="pt-BR" b="1" i="1" smtClean="0">
                          <a:latin typeface="Cambria Math" panose="02040503050406030204" pitchFamily="18" charset="0"/>
                        </a:rPr>
                        <m:t>𝟏</m:t>
                      </m:r>
                      <m:r>
                        <a:rPr lang="pt-BR" b="1" i="1" smtClean="0">
                          <a:latin typeface="Cambria Math" panose="02040503050406030204" pitchFamily="18" charset="0"/>
                        </a:rPr>
                        <m:t>,</m:t>
                      </m:r>
                      <m:r>
                        <a:rPr lang="pt-BR" b="1" i="1" smtClean="0">
                          <a:latin typeface="Cambria Math" panose="02040503050406030204" pitchFamily="18" charset="0"/>
                        </a:rPr>
                        <m:t>𝟎</m:t>
                      </m:r>
                    </m:oMath>
                  </m:oMathPara>
                </a14:m>
                <a:endParaRPr lang="pt-BR" b="1" dirty="0"/>
              </a:p>
              <a:p>
                <a:endParaRPr lang="pt-BR" b="1" dirty="0"/>
              </a:p>
              <a:p>
                <a:pPr algn="ctr"/>
                <a:r>
                  <a:rPr lang="pt-BR" b="1" dirty="0"/>
                  <a:t>Curva </a:t>
                </a:r>
                <a:r>
                  <a:rPr lang="pt-BR" b="1" dirty="0" err="1"/>
                  <a:t>Platicúrtica</a:t>
                </a:r>
                <a:r>
                  <a:rPr lang="pt-BR" b="1" dirty="0"/>
                  <a:t> C&gt;0,263</a:t>
                </a:r>
              </a:p>
            </p:txBody>
          </p:sp>
        </mc:Choice>
        <mc:Fallback xmlns="">
          <p:sp>
            <p:nvSpPr>
              <p:cNvPr id="10" name="Retângulo 9">
                <a:extLst>
                  <a:ext uri="{FF2B5EF4-FFF2-40B4-BE49-F238E27FC236}">
                    <a16:creationId xmlns:a16="http://schemas.microsoft.com/office/drawing/2014/main" id="{2FE5BA43-0EDF-402B-AB58-1DE5AE77AB7B}"/>
                  </a:ext>
                </a:extLst>
              </p:cNvPr>
              <p:cNvSpPr>
                <a:spLocks noRot="1" noChangeAspect="1" noMove="1" noResize="1" noEditPoints="1" noAdjustHandles="1" noChangeArrowheads="1" noChangeShapeType="1" noTextEdit="1"/>
              </p:cNvSpPr>
              <p:nvPr/>
            </p:nvSpPr>
            <p:spPr>
              <a:xfrm>
                <a:off x="531494" y="5421005"/>
                <a:ext cx="3242872" cy="1205971"/>
              </a:xfrm>
              <a:prstGeom prst="rect">
                <a:avLst/>
              </a:prstGeom>
              <a:blipFill>
                <a:blip r:embed="rId6"/>
                <a:stretch>
                  <a:fillRect b="-7071"/>
                </a:stretch>
              </a:blipFill>
            </p:spPr>
            <p:txBody>
              <a:bodyPr/>
              <a:lstStyle/>
              <a:p>
                <a:r>
                  <a:rPr lang="pt-BR">
                    <a:noFill/>
                  </a:rPr>
                  <a:t> </a:t>
                </a:r>
              </a:p>
            </p:txBody>
          </p:sp>
        </mc:Fallback>
      </mc:AlternateContent>
    </p:spTree>
    <p:extLst>
      <p:ext uri="{BB962C8B-B14F-4D97-AF65-F5344CB8AC3E}">
        <p14:creationId xmlns:p14="http://schemas.microsoft.com/office/powerpoint/2010/main" val="282953524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49BFA9CD-A496-4AA5-83CA-E506D2CA78F9}"/>
              </a:ext>
            </a:extLst>
          </p:cNvPr>
          <p:cNvSpPr>
            <a:spLocks noGrp="1"/>
          </p:cNvSpPr>
          <p:nvPr>
            <p:ph idx="1"/>
          </p:nvPr>
        </p:nvSpPr>
        <p:spPr>
          <a:xfrm>
            <a:off x="384314" y="477368"/>
            <a:ext cx="11476382" cy="2304435"/>
          </a:xfrm>
        </p:spPr>
        <p:txBody>
          <a:bodyPr>
            <a:normAutofit/>
          </a:bodyPr>
          <a:lstStyle/>
          <a:p>
            <a:pPr marL="0" indent="0">
              <a:buNone/>
            </a:pPr>
            <a:r>
              <a:rPr lang="pt-BR" dirty="0"/>
              <a:t>Foi sugerido para a empresária verificar a forma como os tamanhos dos vestidos estavam distribuídos em relação a média, dessa forma ela poderia criar uma faixa de tamanhos os quais se enquadrariam na maioria dos gostos das pessoas. Utilizou-se  o desvio padrão para criar essa faixa de tamanho:</a:t>
            </a:r>
          </a:p>
        </p:txBody>
      </p:sp>
      <p:sp>
        <p:nvSpPr>
          <p:cNvPr id="7" name="Retângulo 6">
            <a:extLst>
              <a:ext uri="{FF2B5EF4-FFF2-40B4-BE49-F238E27FC236}">
                <a16:creationId xmlns:a16="http://schemas.microsoft.com/office/drawing/2014/main" id="{F4D21081-4A43-4D1E-AD45-A34CAF1A3CF1}"/>
              </a:ext>
            </a:extLst>
          </p:cNvPr>
          <p:cNvSpPr/>
          <p:nvPr/>
        </p:nvSpPr>
        <p:spPr>
          <a:xfrm>
            <a:off x="588091" y="2781803"/>
            <a:ext cx="3798379" cy="1569660"/>
          </a:xfrm>
          <a:prstGeom prst="rect">
            <a:avLst/>
          </a:prstGeom>
        </p:spPr>
        <p:txBody>
          <a:bodyPr wrap="square">
            <a:spAutoFit/>
          </a:bodyPr>
          <a:lstStyle/>
          <a:p>
            <a:r>
              <a:rPr lang="pt-BR" sz="3200" dirty="0"/>
              <a:t>Média: 23,2</a:t>
            </a:r>
          </a:p>
          <a:p>
            <a:endParaRPr lang="pt-BR" sz="3200" dirty="0"/>
          </a:p>
          <a:p>
            <a:r>
              <a:rPr lang="pt-BR" sz="3200" dirty="0"/>
              <a:t>Desvio padrão: 5,6</a:t>
            </a:r>
          </a:p>
        </p:txBody>
      </p:sp>
      <p:sp>
        <p:nvSpPr>
          <p:cNvPr id="2" name="Retângulo 1">
            <a:extLst>
              <a:ext uri="{FF2B5EF4-FFF2-40B4-BE49-F238E27FC236}">
                <a16:creationId xmlns:a16="http://schemas.microsoft.com/office/drawing/2014/main" id="{69B48086-BD8F-4675-BB26-76B13F87B79B}"/>
              </a:ext>
            </a:extLst>
          </p:cNvPr>
          <p:cNvSpPr/>
          <p:nvPr/>
        </p:nvSpPr>
        <p:spPr>
          <a:xfrm>
            <a:off x="4280452" y="2875869"/>
            <a:ext cx="6891131" cy="3416320"/>
          </a:xfrm>
          <a:prstGeom prst="rect">
            <a:avLst/>
          </a:prstGeom>
        </p:spPr>
        <p:txBody>
          <a:bodyPr wrap="square">
            <a:spAutoFit/>
          </a:bodyPr>
          <a:lstStyle/>
          <a:p>
            <a:r>
              <a:rPr lang="pt-BR" dirty="0"/>
              <a:t>Com 95% de confiança a faixa seria dois desvios padrões para mais ou para menos.</a:t>
            </a:r>
          </a:p>
          <a:p>
            <a:endParaRPr lang="pt-BR" dirty="0"/>
          </a:p>
          <a:p>
            <a:r>
              <a:rPr lang="pt-BR" dirty="0"/>
              <a:t>Ou seja, 95% das pessoas estariam usando um vestido que medisse entre esses valores:</a:t>
            </a:r>
          </a:p>
          <a:p>
            <a:endParaRPr lang="pt-BR" dirty="0"/>
          </a:p>
          <a:p>
            <a:endParaRPr lang="pt-BR" dirty="0"/>
          </a:p>
          <a:p>
            <a:r>
              <a:rPr lang="pt-BR" dirty="0"/>
              <a:t>Os valores são: média + 2 desvios padrão e a média – 2 desvios padrão ou seja, entre 23,2+ 11,2 e 23,2 - 11,2:</a:t>
            </a:r>
          </a:p>
          <a:p>
            <a:endParaRPr lang="pt-BR" dirty="0"/>
          </a:p>
          <a:p>
            <a:r>
              <a:rPr lang="pt-BR" dirty="0"/>
              <a:t>Entre 12cm e 34,2cm</a:t>
            </a:r>
          </a:p>
          <a:p>
            <a:endParaRPr lang="pt-BR" dirty="0"/>
          </a:p>
        </p:txBody>
      </p:sp>
    </p:spTree>
    <p:extLst>
      <p:ext uri="{BB962C8B-B14F-4D97-AF65-F5344CB8AC3E}">
        <p14:creationId xmlns:p14="http://schemas.microsoft.com/office/powerpoint/2010/main" val="46204852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m 4">
            <a:extLst>
              <a:ext uri="{FF2B5EF4-FFF2-40B4-BE49-F238E27FC236}">
                <a16:creationId xmlns:a16="http://schemas.microsoft.com/office/drawing/2014/main" id="{8F1261CC-0785-40A8-AABD-4FACC3CC96B1}"/>
              </a:ext>
            </a:extLst>
          </p:cNvPr>
          <p:cNvPicPr>
            <a:picLocks/>
          </p:cNvPicPr>
          <p:nvPr>
            <p:custDataLst>
              <p:tags r:id="rId1"/>
            </p:custDataLst>
          </p:nvPr>
        </p:nvPicPr>
        <p:blipFill>
          <a:blip r:embed="rId4">
            <a:extLst>
              <a:ext uri="{28A0092B-C50C-407E-A947-70E740481C1C}">
                <a14:useLocalDpi xmlns:a14="http://schemas.microsoft.com/office/drawing/2010/main" val="0"/>
              </a:ext>
            </a:extLst>
          </a:blip>
          <a:stretch>
            <a:fillRect/>
          </a:stretch>
        </p:blipFill>
        <p:spPr>
          <a:xfrm>
            <a:off x="254000" y="254000"/>
            <a:ext cx="11684000" cy="6350000"/>
          </a:xfrm>
          <a:prstGeom prst="rect">
            <a:avLst/>
          </a:prstGeom>
        </p:spPr>
      </p:pic>
    </p:spTree>
    <p:extLst>
      <p:ext uri="{BB962C8B-B14F-4D97-AF65-F5344CB8AC3E}">
        <p14:creationId xmlns:p14="http://schemas.microsoft.com/office/powerpoint/2010/main" val="155369155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4" name="Retângulo 3"/>
              <p:cNvSpPr/>
              <p:nvPr/>
            </p:nvSpPr>
            <p:spPr>
              <a:xfrm>
                <a:off x="509452" y="336509"/>
                <a:ext cx="11377748" cy="2233368"/>
              </a:xfrm>
              <a:prstGeom prst="rect">
                <a:avLst/>
              </a:prstGeom>
            </p:spPr>
            <p:txBody>
              <a:bodyPr wrap="square">
                <a:spAutoFit/>
              </a:bodyPr>
              <a:lstStyle/>
              <a:p>
                <a:pPr algn="ctr">
                  <a:lnSpc>
                    <a:spcPct val="90000"/>
                  </a:lnSpc>
                  <a:spcBef>
                    <a:spcPts val="1000"/>
                  </a:spcBef>
                </a:pPr>
                <a:r>
                  <a:rPr lang="pt-BR" sz="2800" b="1" dirty="0"/>
                  <a:t>Distribuição Normal - Z</a:t>
                </a:r>
              </a:p>
              <a:p>
                <a:pPr algn="ctr">
                  <a:lnSpc>
                    <a:spcPct val="90000"/>
                  </a:lnSpc>
                  <a:spcBef>
                    <a:spcPts val="1000"/>
                  </a:spcBef>
                </a:pPr>
                <a:endParaRPr lang="pt-BR" sz="2800" b="1" dirty="0"/>
              </a:p>
              <a:p>
                <a:pPr algn="ctr">
                  <a:lnSpc>
                    <a:spcPct val="90000"/>
                  </a:lnSpc>
                  <a:spcBef>
                    <a:spcPts val="1000"/>
                  </a:spcBef>
                </a:pPr>
                <a14:m>
                  <m:oMathPara xmlns:m="http://schemas.openxmlformats.org/officeDocument/2006/math">
                    <m:oMathParaPr>
                      <m:jc m:val="centerGroup"/>
                    </m:oMathParaPr>
                    <m:oMath xmlns:m="http://schemas.openxmlformats.org/officeDocument/2006/math">
                      <m:r>
                        <a:rPr lang="pt-BR" sz="2800" b="1" i="1" smtClean="0">
                          <a:latin typeface="Cambria Math" panose="02040503050406030204" pitchFamily="18" charset="0"/>
                        </a:rPr>
                        <m:t>𝒁</m:t>
                      </m:r>
                      <m:r>
                        <a:rPr lang="pt-BR" sz="2800" b="1" i="1" smtClean="0">
                          <a:latin typeface="Cambria Math" panose="02040503050406030204" pitchFamily="18" charset="0"/>
                        </a:rPr>
                        <m:t>=</m:t>
                      </m:r>
                      <m:f>
                        <m:fPr>
                          <m:ctrlPr>
                            <a:rPr lang="pt-BR" sz="2800" b="1" i="1" smtClean="0">
                              <a:latin typeface="Cambria Math" panose="02040503050406030204" pitchFamily="18" charset="0"/>
                            </a:rPr>
                          </m:ctrlPr>
                        </m:fPr>
                        <m:num>
                          <m:sSub>
                            <m:sSubPr>
                              <m:ctrlPr>
                                <a:rPr lang="pt-BR" sz="2800" b="1" i="1" smtClean="0">
                                  <a:latin typeface="Cambria Math" panose="02040503050406030204" pitchFamily="18" charset="0"/>
                                </a:rPr>
                              </m:ctrlPr>
                            </m:sSubPr>
                            <m:e>
                              <m:r>
                                <a:rPr lang="pt-BR" sz="2800" b="1" i="1" smtClean="0">
                                  <a:latin typeface="Cambria Math" panose="02040503050406030204" pitchFamily="18" charset="0"/>
                                </a:rPr>
                                <m:t>𝒙</m:t>
                              </m:r>
                            </m:e>
                            <m:sub>
                              <m:r>
                                <a:rPr lang="pt-BR" sz="2800" b="1" i="1" smtClean="0">
                                  <a:latin typeface="Cambria Math" panose="02040503050406030204" pitchFamily="18" charset="0"/>
                                </a:rPr>
                                <m:t>𝒊</m:t>
                              </m:r>
                            </m:sub>
                          </m:sSub>
                          <m:r>
                            <a:rPr lang="pt-BR" sz="2800" b="1" i="1" smtClean="0">
                              <a:latin typeface="Cambria Math" panose="02040503050406030204" pitchFamily="18" charset="0"/>
                            </a:rPr>
                            <m:t>−</m:t>
                          </m:r>
                          <m:acc>
                            <m:accPr>
                              <m:chr m:val="̅"/>
                              <m:ctrlPr>
                                <a:rPr lang="pt-BR" sz="2800" b="1" i="1" smtClean="0">
                                  <a:latin typeface="Cambria Math" panose="02040503050406030204" pitchFamily="18" charset="0"/>
                                </a:rPr>
                              </m:ctrlPr>
                            </m:accPr>
                            <m:e>
                              <m:r>
                                <a:rPr lang="pt-BR" sz="2800" b="1" i="1" smtClean="0">
                                  <a:latin typeface="Cambria Math" panose="02040503050406030204" pitchFamily="18" charset="0"/>
                                </a:rPr>
                                <m:t>𝒙</m:t>
                              </m:r>
                            </m:e>
                          </m:acc>
                        </m:num>
                        <m:den>
                          <m:r>
                            <a:rPr lang="pt-BR" sz="2800" b="1" i="1">
                              <a:latin typeface="Cambria Math" panose="02040503050406030204" pitchFamily="18" charset="0"/>
                              <a:ea typeface="Cambria Math" panose="02040503050406030204" pitchFamily="18" charset="0"/>
                            </a:rPr>
                            <m:t>𝝈</m:t>
                          </m:r>
                          <m:r>
                            <m:rPr>
                              <m:nor/>
                            </m:rPr>
                            <a:rPr lang="pt-BR" sz="2800" b="1" dirty="0"/>
                            <m:t> </m:t>
                          </m:r>
                        </m:den>
                      </m:f>
                    </m:oMath>
                  </m:oMathPara>
                </a14:m>
                <a:endParaRPr lang="pt-BR" sz="2800" b="1" i="1" dirty="0">
                  <a:latin typeface="Cambria Math" panose="02040503050406030204" pitchFamily="18" charset="0"/>
                </a:endParaRPr>
              </a:p>
              <a:p>
                <a:pPr algn="ctr">
                  <a:lnSpc>
                    <a:spcPct val="90000"/>
                  </a:lnSpc>
                  <a:spcBef>
                    <a:spcPts val="1000"/>
                  </a:spcBef>
                </a:pPr>
                <a:endParaRPr lang="pt-BR" sz="2800" b="1" dirty="0"/>
              </a:p>
            </p:txBody>
          </p:sp>
        </mc:Choice>
        <mc:Fallback xmlns="">
          <p:sp>
            <p:nvSpPr>
              <p:cNvPr id="4" name="Retângulo 3"/>
              <p:cNvSpPr>
                <a:spLocks noRot="1" noChangeAspect="1" noMove="1" noResize="1" noEditPoints="1" noAdjustHandles="1" noChangeArrowheads="1" noChangeShapeType="1" noTextEdit="1"/>
              </p:cNvSpPr>
              <p:nvPr/>
            </p:nvSpPr>
            <p:spPr>
              <a:xfrm>
                <a:off x="509452" y="336509"/>
                <a:ext cx="11377748" cy="2233368"/>
              </a:xfrm>
              <a:prstGeom prst="rect">
                <a:avLst/>
              </a:prstGeom>
              <a:blipFill>
                <a:blip r:embed="rId2"/>
                <a:stretch>
                  <a:fillRect t="-4360"/>
                </a:stretch>
              </a:blipFill>
            </p:spPr>
            <p:txBody>
              <a:bodyPr/>
              <a:lstStyle/>
              <a:p>
                <a:r>
                  <a:rPr lang="pt-BR">
                    <a:noFill/>
                  </a:rPr>
                  <a:t> </a:t>
                </a:r>
              </a:p>
            </p:txBody>
          </p:sp>
        </mc:Fallback>
      </mc:AlternateContent>
      <p:pic>
        <p:nvPicPr>
          <p:cNvPr id="1026" name="Picture 2" descr="Resultado de imagem para distribuiÃ§Ã£o normal"/>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9468" y="2233750"/>
            <a:ext cx="7817715" cy="441111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0559898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49BFA9CD-A496-4AA5-83CA-E506D2CA78F9}"/>
              </a:ext>
            </a:extLst>
          </p:cNvPr>
          <p:cNvSpPr>
            <a:spLocks noGrp="1"/>
          </p:cNvSpPr>
          <p:nvPr>
            <p:ph idx="1"/>
          </p:nvPr>
        </p:nvSpPr>
        <p:spPr>
          <a:xfrm>
            <a:off x="384314" y="477368"/>
            <a:ext cx="11476382" cy="2304435"/>
          </a:xfrm>
        </p:spPr>
        <p:txBody>
          <a:bodyPr>
            <a:normAutofit/>
          </a:bodyPr>
          <a:lstStyle/>
          <a:p>
            <a:pPr marL="0" indent="0">
              <a:buNone/>
            </a:pPr>
            <a:r>
              <a:rPr lang="pt-BR" dirty="0"/>
              <a:t>Após observada que impossibilidade de usar um intervalo de confiança decidiu-se por analisar os dados por meio de um histograma</a:t>
            </a:r>
          </a:p>
        </p:txBody>
      </p:sp>
      <mc:AlternateContent xmlns:mc="http://schemas.openxmlformats.org/markup-compatibility/2006" xmlns:cx1="http://schemas.microsoft.com/office/drawing/2015/9/8/chartex">
        <mc:Choice Requires="cx1">
          <p:graphicFrame>
            <p:nvGraphicFramePr>
              <p:cNvPr id="13" name="Gráfico 12">
                <a:extLst>
                  <a:ext uri="{FF2B5EF4-FFF2-40B4-BE49-F238E27FC236}">
                    <a16:creationId xmlns:a16="http://schemas.microsoft.com/office/drawing/2014/main" id="{366C6724-8A8D-4DC7-B771-FD65F5C9EC70}"/>
                  </a:ext>
                </a:extLst>
              </p:cNvPr>
              <p:cNvGraphicFramePr/>
              <p:nvPr>
                <p:extLst>
                  <p:ext uri="{D42A27DB-BD31-4B8C-83A1-F6EECF244321}">
                    <p14:modId xmlns:p14="http://schemas.microsoft.com/office/powerpoint/2010/main" val="3180307158"/>
                  </p:ext>
                </p:extLst>
              </p:nvPr>
            </p:nvGraphicFramePr>
            <p:xfrm>
              <a:off x="3193367" y="1505243"/>
              <a:ext cx="5190978" cy="4875389"/>
            </p:xfrm>
            <a:graphic>
              <a:graphicData uri="http://schemas.microsoft.com/office/drawing/2014/chartex">
                <cx:chart xmlns:cx="http://schemas.microsoft.com/office/drawing/2014/chartex" xmlns:r="http://schemas.openxmlformats.org/officeDocument/2006/relationships" r:id="rId2"/>
              </a:graphicData>
            </a:graphic>
          </p:graphicFrame>
        </mc:Choice>
        <mc:Fallback xmlns="">
          <p:pic>
            <p:nvPicPr>
              <p:cNvPr id="13" name="Gráfico 12">
                <a:extLst>
                  <a:ext uri="{FF2B5EF4-FFF2-40B4-BE49-F238E27FC236}">
                    <a16:creationId xmlns:a16="http://schemas.microsoft.com/office/drawing/2014/main" id="{366C6724-8A8D-4DC7-B771-FD65F5C9EC70}"/>
                  </a:ext>
                </a:extLst>
              </p:cNvPr>
              <p:cNvPicPr>
                <a:picLocks noGrp="1" noRot="1" noChangeAspect="1" noMove="1" noResize="1" noEditPoints="1" noAdjustHandles="1" noChangeArrowheads="1" noChangeShapeType="1"/>
              </p:cNvPicPr>
              <p:nvPr/>
            </p:nvPicPr>
            <p:blipFill>
              <a:blip r:embed="rId3"/>
              <a:stretch>
                <a:fillRect/>
              </a:stretch>
            </p:blipFill>
            <p:spPr>
              <a:xfrm>
                <a:off x="3193367" y="1505243"/>
                <a:ext cx="5190978" cy="4875389"/>
              </a:xfrm>
              <a:prstGeom prst="rect">
                <a:avLst/>
              </a:prstGeom>
            </p:spPr>
          </p:pic>
        </mc:Fallback>
      </mc:AlternateContent>
    </p:spTree>
    <p:extLst>
      <p:ext uri="{BB962C8B-B14F-4D97-AF65-F5344CB8AC3E}">
        <p14:creationId xmlns:p14="http://schemas.microsoft.com/office/powerpoint/2010/main" val="268746019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m 2">
            <a:extLst>
              <a:ext uri="{FF2B5EF4-FFF2-40B4-BE49-F238E27FC236}">
                <a16:creationId xmlns:a16="http://schemas.microsoft.com/office/drawing/2014/main" id="{4AC84833-C172-4E5E-A30D-AA77FFA7D000}"/>
              </a:ext>
            </a:extLst>
          </p:cNvPr>
          <p:cNvPicPr>
            <a:picLocks/>
          </p:cNvPicPr>
          <p:nvPr>
            <p:custDataLst>
              <p:tags r:id="rId1"/>
            </p:custDataLst>
          </p:nvPr>
        </p:nvPicPr>
        <p:blipFill>
          <a:blip r:embed="rId4">
            <a:extLst>
              <a:ext uri="{28A0092B-C50C-407E-A947-70E740481C1C}">
                <a14:useLocalDpi xmlns:a14="http://schemas.microsoft.com/office/drawing/2010/main" val="0"/>
              </a:ext>
            </a:extLst>
          </a:blip>
          <a:stretch>
            <a:fillRect/>
          </a:stretch>
        </p:blipFill>
        <p:spPr>
          <a:xfrm>
            <a:off x="254000" y="254000"/>
            <a:ext cx="11684000" cy="6350000"/>
          </a:xfrm>
          <a:prstGeom prst="rect">
            <a:avLst/>
          </a:prstGeom>
        </p:spPr>
      </p:pic>
    </p:spTree>
    <p:extLst>
      <p:ext uri="{BB962C8B-B14F-4D97-AF65-F5344CB8AC3E}">
        <p14:creationId xmlns:p14="http://schemas.microsoft.com/office/powerpoint/2010/main" val="96231478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cx1="http://schemas.microsoft.com/office/drawing/2015/9/8/chartex">
        <mc:Choice Requires="cx1">
          <p:graphicFrame>
            <p:nvGraphicFramePr>
              <p:cNvPr id="4" name="Gráfico 3">
                <a:extLst>
                  <a:ext uri="{FF2B5EF4-FFF2-40B4-BE49-F238E27FC236}">
                    <a16:creationId xmlns:a16="http://schemas.microsoft.com/office/drawing/2014/main" id="{B991B605-3EE3-4BE3-9A9C-05E604CB691A}"/>
                  </a:ext>
                </a:extLst>
              </p:cNvPr>
              <p:cNvGraphicFramePr/>
              <p:nvPr>
                <p:extLst>
                  <p:ext uri="{D42A27DB-BD31-4B8C-83A1-F6EECF244321}">
                    <p14:modId xmlns:p14="http://schemas.microsoft.com/office/powerpoint/2010/main" val="1990606202"/>
                  </p:ext>
                </p:extLst>
              </p:nvPr>
            </p:nvGraphicFramePr>
            <p:xfrm>
              <a:off x="1538068" y="309489"/>
              <a:ext cx="9115864" cy="6239022"/>
            </p:xfrm>
            <a:graphic>
              <a:graphicData uri="http://schemas.microsoft.com/office/drawing/2014/chartex">
                <cx:chart xmlns:cx="http://schemas.microsoft.com/office/drawing/2014/chartex" xmlns:r="http://schemas.openxmlformats.org/officeDocument/2006/relationships" r:id="rId2"/>
              </a:graphicData>
            </a:graphic>
          </p:graphicFrame>
        </mc:Choice>
        <mc:Fallback xmlns="">
          <p:pic>
            <p:nvPicPr>
              <p:cNvPr id="4" name="Gráfico 3">
                <a:extLst>
                  <a:ext uri="{FF2B5EF4-FFF2-40B4-BE49-F238E27FC236}">
                    <a16:creationId xmlns:a16="http://schemas.microsoft.com/office/drawing/2014/main" id="{B991B605-3EE3-4BE3-9A9C-05E604CB691A}"/>
                  </a:ext>
                </a:extLst>
              </p:cNvPr>
              <p:cNvPicPr>
                <a:picLocks noGrp="1" noRot="1" noChangeAspect="1" noMove="1" noResize="1" noEditPoints="1" noAdjustHandles="1" noChangeArrowheads="1" noChangeShapeType="1"/>
              </p:cNvPicPr>
              <p:nvPr/>
            </p:nvPicPr>
            <p:blipFill>
              <a:blip r:embed="rId3"/>
              <a:stretch>
                <a:fillRect/>
              </a:stretch>
            </p:blipFill>
            <p:spPr>
              <a:xfrm>
                <a:off x="1538068" y="309489"/>
                <a:ext cx="9115864" cy="6239022"/>
              </a:xfrm>
              <a:prstGeom prst="rect">
                <a:avLst/>
              </a:prstGeom>
            </p:spPr>
          </p:pic>
        </mc:Fallback>
      </mc:AlternateContent>
    </p:spTree>
    <p:extLst>
      <p:ext uri="{BB962C8B-B14F-4D97-AF65-F5344CB8AC3E}">
        <p14:creationId xmlns:p14="http://schemas.microsoft.com/office/powerpoint/2010/main" val="361372362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49BFA9CD-A496-4AA5-83CA-E506D2CA78F9}"/>
              </a:ext>
            </a:extLst>
          </p:cNvPr>
          <p:cNvSpPr>
            <a:spLocks noGrp="1"/>
          </p:cNvSpPr>
          <p:nvPr>
            <p:ph idx="1"/>
          </p:nvPr>
        </p:nvSpPr>
        <p:spPr>
          <a:xfrm>
            <a:off x="384314" y="477367"/>
            <a:ext cx="11476382" cy="5965635"/>
          </a:xfrm>
        </p:spPr>
        <p:txBody>
          <a:bodyPr>
            <a:normAutofit lnSpcReduction="10000"/>
          </a:bodyPr>
          <a:lstStyle/>
          <a:p>
            <a:pPr marL="0" indent="0">
              <a:buNone/>
            </a:pPr>
            <a:r>
              <a:rPr lang="pt-BR" dirty="0"/>
              <a:t>A empresária então decidiu alterar a medida de sua saia e diminuir seu comprimento, porém sua decisão demorou muito, 6 meses, e a mesma está em dúvida se os gostos dos consumidores continuaram os mesmos. Dessa forma coletou novamente 40 observações.</a:t>
            </a:r>
          </a:p>
          <a:p>
            <a:pPr marL="0" indent="0">
              <a:buNone/>
            </a:pPr>
            <a:endParaRPr lang="pt-BR" dirty="0"/>
          </a:p>
          <a:p>
            <a:pPr marL="0" indent="0">
              <a:buNone/>
            </a:pPr>
            <a:r>
              <a:rPr lang="pt-BR" dirty="0"/>
              <a:t>15   17  19  22  22  23  23  24   24  24</a:t>
            </a:r>
          </a:p>
          <a:p>
            <a:pPr marL="0" indent="0">
              <a:buNone/>
            </a:pPr>
            <a:r>
              <a:rPr lang="pt-BR" dirty="0"/>
              <a:t>25   25  25  27  27  27  27  27   27  27</a:t>
            </a:r>
          </a:p>
          <a:p>
            <a:pPr marL="0" indent="0">
              <a:buNone/>
            </a:pPr>
            <a:r>
              <a:rPr lang="pt-BR" dirty="0"/>
              <a:t>30   30  30  30  30  30  30  30   30  30  </a:t>
            </a:r>
          </a:p>
          <a:p>
            <a:pPr marL="0" indent="0">
              <a:buNone/>
            </a:pPr>
            <a:r>
              <a:rPr lang="pt-BR" dirty="0"/>
              <a:t>32   32  32  32  35  35  35  40   40  45</a:t>
            </a:r>
          </a:p>
          <a:p>
            <a:pPr marL="0" indent="0">
              <a:buNone/>
            </a:pPr>
            <a:endParaRPr lang="pt-BR" dirty="0"/>
          </a:p>
          <a:p>
            <a:pPr marL="0" indent="0">
              <a:buNone/>
            </a:pPr>
            <a:endParaRPr lang="pt-BR" dirty="0"/>
          </a:p>
          <a:p>
            <a:pPr marL="0" indent="0">
              <a:buNone/>
            </a:pPr>
            <a:r>
              <a:rPr lang="pt-BR" dirty="0"/>
              <a:t>Uma maneira rápida para descobrir se as preferências mudaram ou não, seria  inserir os dois box </a:t>
            </a:r>
            <a:r>
              <a:rPr lang="pt-BR" dirty="0" err="1"/>
              <a:t>plots</a:t>
            </a:r>
            <a:r>
              <a:rPr lang="pt-BR" dirty="0"/>
              <a:t> num único gráfico.</a:t>
            </a:r>
          </a:p>
          <a:p>
            <a:pPr marL="0" indent="0">
              <a:buNone/>
            </a:pPr>
            <a:endParaRPr lang="pt-BR" dirty="0"/>
          </a:p>
          <a:p>
            <a:pPr marL="0" indent="0">
              <a:buNone/>
            </a:pPr>
            <a:endParaRPr lang="pt-BR" dirty="0"/>
          </a:p>
        </p:txBody>
      </p:sp>
    </p:spTree>
    <p:extLst>
      <p:ext uri="{BB962C8B-B14F-4D97-AF65-F5344CB8AC3E}">
        <p14:creationId xmlns:p14="http://schemas.microsoft.com/office/powerpoint/2010/main" val="16175370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cx1="http://schemas.microsoft.com/office/drawing/2015/9/8/chartex">
        <mc:Choice Requires="cx1">
          <p:graphicFrame>
            <p:nvGraphicFramePr>
              <p:cNvPr id="4" name="Gráfico 3">
                <a:extLst>
                  <a:ext uri="{FF2B5EF4-FFF2-40B4-BE49-F238E27FC236}">
                    <a16:creationId xmlns:a16="http://schemas.microsoft.com/office/drawing/2014/main" id="{1104E52C-50A3-4955-92C5-FD1A55C16EA6}"/>
                  </a:ext>
                </a:extLst>
              </p:cNvPr>
              <p:cNvGraphicFramePr/>
              <p:nvPr>
                <p:extLst>
                  <p:ext uri="{D42A27DB-BD31-4B8C-83A1-F6EECF244321}">
                    <p14:modId xmlns:p14="http://schemas.microsoft.com/office/powerpoint/2010/main" val="2576249784"/>
                  </p:ext>
                </p:extLst>
              </p:nvPr>
            </p:nvGraphicFramePr>
            <p:xfrm>
              <a:off x="576775" y="478302"/>
              <a:ext cx="10170941" cy="6105378"/>
            </p:xfrm>
            <a:graphic>
              <a:graphicData uri="http://schemas.microsoft.com/office/drawing/2014/chartex">
                <cx:chart xmlns:cx="http://schemas.microsoft.com/office/drawing/2014/chartex" xmlns:r="http://schemas.openxmlformats.org/officeDocument/2006/relationships" r:id="rId2"/>
              </a:graphicData>
            </a:graphic>
          </p:graphicFrame>
        </mc:Choice>
        <mc:Fallback xmlns="">
          <p:pic>
            <p:nvPicPr>
              <p:cNvPr id="4" name="Gráfico 3">
                <a:extLst>
                  <a:ext uri="{FF2B5EF4-FFF2-40B4-BE49-F238E27FC236}">
                    <a16:creationId xmlns:a16="http://schemas.microsoft.com/office/drawing/2014/main" id="{1104E52C-50A3-4955-92C5-FD1A55C16EA6}"/>
                  </a:ext>
                </a:extLst>
              </p:cNvPr>
              <p:cNvPicPr>
                <a:picLocks noGrp="1" noRot="1" noChangeAspect="1" noMove="1" noResize="1" noEditPoints="1" noAdjustHandles="1" noChangeArrowheads="1" noChangeShapeType="1"/>
              </p:cNvPicPr>
              <p:nvPr/>
            </p:nvPicPr>
            <p:blipFill>
              <a:blip r:embed="rId3"/>
              <a:stretch>
                <a:fillRect/>
              </a:stretch>
            </p:blipFill>
            <p:spPr>
              <a:xfrm>
                <a:off x="576775" y="478302"/>
                <a:ext cx="10170941" cy="6105378"/>
              </a:xfrm>
              <a:prstGeom prst="rect">
                <a:avLst/>
              </a:prstGeom>
            </p:spPr>
          </p:pic>
        </mc:Fallback>
      </mc:AlternateContent>
    </p:spTree>
    <p:extLst>
      <p:ext uri="{BB962C8B-B14F-4D97-AF65-F5344CB8AC3E}">
        <p14:creationId xmlns:p14="http://schemas.microsoft.com/office/powerpoint/2010/main" val="149961243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 name="Imagem 9">
            <a:extLst>
              <a:ext uri="{FF2B5EF4-FFF2-40B4-BE49-F238E27FC236}">
                <a16:creationId xmlns:a16="http://schemas.microsoft.com/office/drawing/2014/main" id="{A0CAB926-08AE-42BE-8883-C016DF6EB657}"/>
              </a:ext>
            </a:extLst>
          </p:cNvPr>
          <p:cNvPicPr>
            <a:picLocks noChangeAspect="1"/>
          </p:cNvPicPr>
          <p:nvPr/>
        </p:nvPicPr>
        <p:blipFill>
          <a:blip r:embed="rId2"/>
          <a:stretch>
            <a:fillRect/>
          </a:stretch>
        </p:blipFill>
        <p:spPr>
          <a:xfrm>
            <a:off x="-182880" y="212689"/>
            <a:ext cx="12192000" cy="6854653"/>
          </a:xfrm>
          <a:prstGeom prst="rect">
            <a:avLst/>
          </a:prstGeom>
        </p:spPr>
      </p:pic>
    </p:spTree>
    <p:extLst>
      <p:ext uri="{BB962C8B-B14F-4D97-AF65-F5344CB8AC3E}">
        <p14:creationId xmlns:p14="http://schemas.microsoft.com/office/powerpoint/2010/main" val="6714201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956811BD-FA6C-4D9D-918F-923B15371FA0}"/>
              </a:ext>
            </a:extLst>
          </p:cNvPr>
          <p:cNvSpPr>
            <a:spLocks noGrp="1"/>
          </p:cNvSpPr>
          <p:nvPr>
            <p:ph idx="1"/>
          </p:nvPr>
        </p:nvSpPr>
        <p:spPr>
          <a:xfrm>
            <a:off x="838200" y="357365"/>
            <a:ext cx="10515600" cy="4351338"/>
          </a:xfrm>
        </p:spPr>
        <p:txBody>
          <a:bodyPr>
            <a:normAutofit fontScale="92500" lnSpcReduction="20000"/>
          </a:bodyPr>
          <a:lstStyle/>
          <a:p>
            <a:pPr marL="0" indent="0" algn="ctr">
              <a:buNone/>
            </a:pPr>
            <a:endParaRPr lang="pt-BR" b="1" dirty="0"/>
          </a:p>
          <a:p>
            <a:pPr algn="just"/>
            <a:r>
              <a:rPr lang="pt-BR" dirty="0"/>
              <a:t>O box </a:t>
            </a:r>
            <a:r>
              <a:rPr lang="pt-BR" dirty="0" err="1"/>
              <a:t>plot</a:t>
            </a:r>
            <a:r>
              <a:rPr lang="pt-BR" dirty="0"/>
              <a:t> tem uma reta , </a:t>
            </a:r>
            <a:r>
              <a:rPr lang="pt-BR" dirty="0" err="1"/>
              <a:t>whisker</a:t>
            </a:r>
            <a:r>
              <a:rPr lang="pt-BR" dirty="0"/>
              <a:t> ou fio de bigode que estende-se a partir da caixa.</a:t>
            </a:r>
          </a:p>
          <a:p>
            <a:pPr algn="just"/>
            <a:endParaRPr lang="pt-BR" dirty="0"/>
          </a:p>
          <a:p>
            <a:pPr algn="just"/>
            <a:r>
              <a:rPr lang="pt-BR" dirty="0"/>
              <a:t>O fio de bigode indica a variabilidade fora do limite inferior e posterior estabelecidos.</a:t>
            </a:r>
          </a:p>
          <a:p>
            <a:pPr algn="just"/>
            <a:endParaRPr lang="pt-BR" dirty="0"/>
          </a:p>
          <a:p>
            <a:pPr algn="just"/>
            <a:r>
              <a:rPr lang="pt-BR" dirty="0"/>
              <a:t>Os valores atípicos , pontos discrepantes ou outliers podem ser plotados fora do limite dos bigodes, indicando uma maior dispersão.</a:t>
            </a:r>
          </a:p>
          <a:p>
            <a:pPr algn="just"/>
            <a:endParaRPr lang="pt-BR" dirty="0"/>
          </a:p>
          <a:p>
            <a:pPr algn="just"/>
            <a:r>
              <a:rPr lang="pt-BR" dirty="0"/>
              <a:t>Box </a:t>
            </a:r>
            <a:r>
              <a:rPr lang="pt-BR" dirty="0" err="1"/>
              <a:t>plot</a:t>
            </a:r>
            <a:r>
              <a:rPr lang="pt-BR" dirty="0"/>
              <a:t> irão indicar onde estão os 50% dos valores mais prováveis de ocorrer e os pontos </a:t>
            </a:r>
            <a:r>
              <a:rPr lang="pt-BR" dirty="0" err="1"/>
              <a:t>dispcrepantes</a:t>
            </a:r>
            <a:r>
              <a:rPr lang="pt-BR"/>
              <a:t>.</a:t>
            </a:r>
            <a:endParaRPr lang="pt-BR" dirty="0"/>
          </a:p>
        </p:txBody>
      </p:sp>
      <p:grpSp>
        <p:nvGrpSpPr>
          <p:cNvPr id="28" name="Agrupar 27">
            <a:extLst>
              <a:ext uri="{FF2B5EF4-FFF2-40B4-BE49-F238E27FC236}">
                <a16:creationId xmlns:a16="http://schemas.microsoft.com/office/drawing/2014/main" id="{BF7852D7-9FB9-4A76-979C-B05767CA8953}"/>
              </a:ext>
            </a:extLst>
          </p:cNvPr>
          <p:cNvGrpSpPr/>
          <p:nvPr/>
        </p:nvGrpSpPr>
        <p:grpSpPr>
          <a:xfrm>
            <a:off x="4101306" y="5289548"/>
            <a:ext cx="4789270" cy="1568452"/>
            <a:chOff x="1258093" y="859907"/>
            <a:chExt cx="4789270" cy="1568452"/>
          </a:xfrm>
        </p:grpSpPr>
        <p:grpSp>
          <p:nvGrpSpPr>
            <p:cNvPr id="16" name="Agrupar 15">
              <a:extLst>
                <a:ext uri="{FF2B5EF4-FFF2-40B4-BE49-F238E27FC236}">
                  <a16:creationId xmlns:a16="http://schemas.microsoft.com/office/drawing/2014/main" id="{EFBC74F2-7019-42E4-BAF6-57A219B01787}"/>
                </a:ext>
              </a:extLst>
            </p:cNvPr>
            <p:cNvGrpSpPr/>
            <p:nvPr/>
          </p:nvGrpSpPr>
          <p:grpSpPr>
            <a:xfrm>
              <a:off x="1479273" y="859907"/>
              <a:ext cx="4396408" cy="1035153"/>
              <a:chOff x="2749824" y="5247861"/>
              <a:chExt cx="5996611" cy="887896"/>
            </a:xfrm>
          </p:grpSpPr>
          <p:sp>
            <p:nvSpPr>
              <p:cNvPr id="17" name="Retângulo 16">
                <a:extLst>
                  <a:ext uri="{FF2B5EF4-FFF2-40B4-BE49-F238E27FC236}">
                    <a16:creationId xmlns:a16="http://schemas.microsoft.com/office/drawing/2014/main" id="{3815694B-2FFE-4304-AFE4-25B65AE3A617}"/>
                  </a:ext>
                </a:extLst>
              </p:cNvPr>
              <p:cNvSpPr/>
              <p:nvPr/>
            </p:nvSpPr>
            <p:spPr>
              <a:xfrm>
                <a:off x="4041912" y="5247861"/>
                <a:ext cx="3432313" cy="887896"/>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pt-BR"/>
              </a:p>
            </p:txBody>
          </p:sp>
          <p:cxnSp>
            <p:nvCxnSpPr>
              <p:cNvPr id="18" name="Conector reto 17">
                <a:extLst>
                  <a:ext uri="{FF2B5EF4-FFF2-40B4-BE49-F238E27FC236}">
                    <a16:creationId xmlns:a16="http://schemas.microsoft.com/office/drawing/2014/main" id="{206AADCE-03E8-4E9C-A662-DD8EBECF9EFE}"/>
                  </a:ext>
                </a:extLst>
              </p:cNvPr>
              <p:cNvCxnSpPr>
                <a:stCxn id="17" idx="0"/>
                <a:endCxn id="17" idx="2"/>
              </p:cNvCxnSpPr>
              <p:nvPr/>
            </p:nvCxnSpPr>
            <p:spPr>
              <a:xfrm>
                <a:off x="5758069" y="5247861"/>
                <a:ext cx="0" cy="887896"/>
              </a:xfrm>
              <a:prstGeom prst="line">
                <a:avLst/>
              </a:prstGeom>
            </p:spPr>
            <p:style>
              <a:lnRef idx="1">
                <a:schemeClr val="dk1"/>
              </a:lnRef>
              <a:fillRef idx="0">
                <a:schemeClr val="dk1"/>
              </a:fillRef>
              <a:effectRef idx="0">
                <a:schemeClr val="dk1"/>
              </a:effectRef>
              <a:fontRef idx="minor">
                <a:schemeClr val="tx1"/>
              </a:fontRef>
            </p:style>
          </p:cxnSp>
          <p:cxnSp>
            <p:nvCxnSpPr>
              <p:cNvPr id="19" name="Conector reto 18">
                <a:extLst>
                  <a:ext uri="{FF2B5EF4-FFF2-40B4-BE49-F238E27FC236}">
                    <a16:creationId xmlns:a16="http://schemas.microsoft.com/office/drawing/2014/main" id="{0BC5C196-BDBD-4AC3-8FDF-CC3D3371B5A1}"/>
                  </a:ext>
                </a:extLst>
              </p:cNvPr>
              <p:cNvCxnSpPr/>
              <p:nvPr/>
            </p:nvCxnSpPr>
            <p:spPr>
              <a:xfrm>
                <a:off x="7474225" y="5691809"/>
                <a:ext cx="1272210" cy="0"/>
              </a:xfrm>
              <a:prstGeom prst="line">
                <a:avLst/>
              </a:prstGeom>
            </p:spPr>
            <p:style>
              <a:lnRef idx="1">
                <a:schemeClr val="dk1"/>
              </a:lnRef>
              <a:fillRef idx="0">
                <a:schemeClr val="dk1"/>
              </a:fillRef>
              <a:effectRef idx="0">
                <a:schemeClr val="dk1"/>
              </a:effectRef>
              <a:fontRef idx="minor">
                <a:schemeClr val="tx1"/>
              </a:fontRef>
            </p:style>
          </p:cxnSp>
          <p:cxnSp>
            <p:nvCxnSpPr>
              <p:cNvPr id="20" name="Conector reto 19">
                <a:extLst>
                  <a:ext uri="{FF2B5EF4-FFF2-40B4-BE49-F238E27FC236}">
                    <a16:creationId xmlns:a16="http://schemas.microsoft.com/office/drawing/2014/main" id="{78987A64-E802-43FA-AF1D-FF49C181B9D1}"/>
                  </a:ext>
                </a:extLst>
              </p:cNvPr>
              <p:cNvCxnSpPr/>
              <p:nvPr/>
            </p:nvCxnSpPr>
            <p:spPr>
              <a:xfrm>
                <a:off x="2769702" y="5691809"/>
                <a:ext cx="1272210" cy="0"/>
              </a:xfrm>
              <a:prstGeom prst="line">
                <a:avLst/>
              </a:prstGeom>
            </p:spPr>
            <p:style>
              <a:lnRef idx="1">
                <a:schemeClr val="dk1"/>
              </a:lnRef>
              <a:fillRef idx="0">
                <a:schemeClr val="dk1"/>
              </a:fillRef>
              <a:effectRef idx="0">
                <a:schemeClr val="dk1"/>
              </a:effectRef>
              <a:fontRef idx="minor">
                <a:schemeClr val="tx1"/>
              </a:fontRef>
            </p:style>
          </p:cxnSp>
          <p:cxnSp>
            <p:nvCxnSpPr>
              <p:cNvPr id="21" name="Conector reto 20">
                <a:extLst>
                  <a:ext uri="{FF2B5EF4-FFF2-40B4-BE49-F238E27FC236}">
                    <a16:creationId xmlns:a16="http://schemas.microsoft.com/office/drawing/2014/main" id="{085C6B0F-0A5E-4B77-90A3-2D2C69939218}"/>
                  </a:ext>
                </a:extLst>
              </p:cNvPr>
              <p:cNvCxnSpPr/>
              <p:nvPr/>
            </p:nvCxnSpPr>
            <p:spPr>
              <a:xfrm>
                <a:off x="8746435" y="5320748"/>
                <a:ext cx="0" cy="742122"/>
              </a:xfrm>
              <a:prstGeom prst="line">
                <a:avLst/>
              </a:prstGeom>
            </p:spPr>
            <p:style>
              <a:lnRef idx="1">
                <a:schemeClr val="dk1"/>
              </a:lnRef>
              <a:fillRef idx="0">
                <a:schemeClr val="dk1"/>
              </a:fillRef>
              <a:effectRef idx="0">
                <a:schemeClr val="dk1"/>
              </a:effectRef>
              <a:fontRef idx="minor">
                <a:schemeClr val="tx1"/>
              </a:fontRef>
            </p:style>
          </p:cxnSp>
          <p:cxnSp>
            <p:nvCxnSpPr>
              <p:cNvPr id="22" name="Conector reto 21">
                <a:extLst>
                  <a:ext uri="{FF2B5EF4-FFF2-40B4-BE49-F238E27FC236}">
                    <a16:creationId xmlns:a16="http://schemas.microsoft.com/office/drawing/2014/main" id="{E49D36E8-0332-45AE-B189-F5DDB8C01626}"/>
                  </a:ext>
                </a:extLst>
              </p:cNvPr>
              <p:cNvCxnSpPr/>
              <p:nvPr/>
            </p:nvCxnSpPr>
            <p:spPr>
              <a:xfrm>
                <a:off x="2749824" y="5393635"/>
                <a:ext cx="0" cy="742122"/>
              </a:xfrm>
              <a:prstGeom prst="line">
                <a:avLst/>
              </a:prstGeom>
            </p:spPr>
            <p:style>
              <a:lnRef idx="1">
                <a:schemeClr val="dk1"/>
              </a:lnRef>
              <a:fillRef idx="0">
                <a:schemeClr val="dk1"/>
              </a:fillRef>
              <a:effectRef idx="0">
                <a:schemeClr val="dk1"/>
              </a:effectRef>
              <a:fontRef idx="minor">
                <a:schemeClr val="tx1"/>
              </a:fontRef>
            </p:style>
          </p:cxnSp>
        </p:grpSp>
        <p:sp>
          <p:nvSpPr>
            <p:cNvPr id="23" name="Retângulo 22">
              <a:extLst>
                <a:ext uri="{FF2B5EF4-FFF2-40B4-BE49-F238E27FC236}">
                  <a16:creationId xmlns:a16="http://schemas.microsoft.com/office/drawing/2014/main" id="{ECD3A46A-E818-4730-9291-0B3990A697FA}"/>
                </a:ext>
              </a:extLst>
            </p:cNvPr>
            <p:cNvSpPr/>
            <p:nvPr/>
          </p:nvSpPr>
          <p:spPr>
            <a:xfrm>
              <a:off x="2426566" y="2043305"/>
              <a:ext cx="418704" cy="369332"/>
            </a:xfrm>
            <a:prstGeom prst="rect">
              <a:avLst/>
            </a:prstGeom>
          </p:spPr>
          <p:txBody>
            <a:bodyPr wrap="none">
              <a:spAutoFit/>
            </a:bodyPr>
            <a:lstStyle/>
            <a:p>
              <a:r>
                <a:rPr lang="pt-BR" dirty="0"/>
                <a:t>Q</a:t>
              </a:r>
              <a:r>
                <a:rPr lang="pt-BR" baseline="-25000" dirty="0"/>
                <a:t>1</a:t>
              </a:r>
            </a:p>
          </p:txBody>
        </p:sp>
        <p:sp>
          <p:nvSpPr>
            <p:cNvPr id="24" name="Retângulo 23">
              <a:extLst>
                <a:ext uri="{FF2B5EF4-FFF2-40B4-BE49-F238E27FC236}">
                  <a16:creationId xmlns:a16="http://schemas.microsoft.com/office/drawing/2014/main" id="{6733B89E-6F9E-4A14-80E9-6D2884A82904}"/>
                </a:ext>
              </a:extLst>
            </p:cNvPr>
            <p:cNvSpPr/>
            <p:nvPr/>
          </p:nvSpPr>
          <p:spPr>
            <a:xfrm>
              <a:off x="3289881" y="2059027"/>
              <a:ext cx="1030320" cy="369332"/>
            </a:xfrm>
            <a:prstGeom prst="rect">
              <a:avLst/>
            </a:prstGeom>
          </p:spPr>
          <p:txBody>
            <a:bodyPr wrap="square">
              <a:spAutoFit/>
            </a:bodyPr>
            <a:lstStyle/>
            <a:p>
              <a:r>
                <a:rPr lang="pt-BR" dirty="0" err="1"/>
                <a:t>M</a:t>
              </a:r>
              <a:r>
                <a:rPr lang="pt-BR" baseline="-25000" dirty="0" err="1"/>
                <a:t>d</a:t>
              </a:r>
              <a:r>
                <a:rPr lang="pt-BR" baseline="-25000" dirty="0"/>
                <a:t> </a:t>
              </a:r>
              <a:r>
                <a:rPr lang="pt-BR" dirty="0"/>
                <a:t>= Q</a:t>
              </a:r>
              <a:r>
                <a:rPr lang="pt-BR" baseline="-25000" dirty="0"/>
                <a:t>2</a:t>
              </a:r>
            </a:p>
          </p:txBody>
        </p:sp>
        <p:sp>
          <p:nvSpPr>
            <p:cNvPr id="25" name="Retângulo 24">
              <a:extLst>
                <a:ext uri="{FF2B5EF4-FFF2-40B4-BE49-F238E27FC236}">
                  <a16:creationId xmlns:a16="http://schemas.microsoft.com/office/drawing/2014/main" id="{A020D269-8448-4456-817B-E8327F449C7D}"/>
                </a:ext>
              </a:extLst>
            </p:cNvPr>
            <p:cNvSpPr/>
            <p:nvPr/>
          </p:nvSpPr>
          <p:spPr>
            <a:xfrm>
              <a:off x="4733610" y="2059027"/>
              <a:ext cx="418704" cy="369332"/>
            </a:xfrm>
            <a:prstGeom prst="rect">
              <a:avLst/>
            </a:prstGeom>
          </p:spPr>
          <p:txBody>
            <a:bodyPr wrap="none">
              <a:spAutoFit/>
            </a:bodyPr>
            <a:lstStyle/>
            <a:p>
              <a:r>
                <a:rPr lang="pt-BR" dirty="0"/>
                <a:t>Q</a:t>
              </a:r>
              <a:r>
                <a:rPr lang="pt-BR" baseline="-25000" dirty="0"/>
                <a:t>3</a:t>
              </a:r>
            </a:p>
          </p:txBody>
        </p:sp>
        <p:sp>
          <p:nvSpPr>
            <p:cNvPr id="26" name="Retângulo 25">
              <a:extLst>
                <a:ext uri="{FF2B5EF4-FFF2-40B4-BE49-F238E27FC236}">
                  <a16:creationId xmlns:a16="http://schemas.microsoft.com/office/drawing/2014/main" id="{2674158E-8F92-4C3D-AB78-DA411FB08F23}"/>
                </a:ext>
              </a:extLst>
            </p:cNvPr>
            <p:cNvSpPr/>
            <p:nvPr/>
          </p:nvSpPr>
          <p:spPr>
            <a:xfrm>
              <a:off x="1258093" y="2058020"/>
              <a:ext cx="317716" cy="369332"/>
            </a:xfrm>
            <a:prstGeom prst="rect">
              <a:avLst/>
            </a:prstGeom>
          </p:spPr>
          <p:txBody>
            <a:bodyPr wrap="square">
              <a:spAutoFit/>
            </a:bodyPr>
            <a:lstStyle/>
            <a:p>
              <a:r>
                <a:rPr lang="pt-BR" dirty="0"/>
                <a:t>L</a:t>
              </a:r>
              <a:r>
                <a:rPr lang="pt-BR" baseline="-25000" dirty="0"/>
                <a:t>i</a:t>
              </a:r>
            </a:p>
          </p:txBody>
        </p:sp>
        <p:sp>
          <p:nvSpPr>
            <p:cNvPr id="27" name="Retângulo 26">
              <a:extLst>
                <a:ext uri="{FF2B5EF4-FFF2-40B4-BE49-F238E27FC236}">
                  <a16:creationId xmlns:a16="http://schemas.microsoft.com/office/drawing/2014/main" id="{9107AE0F-8E50-47B1-ACCE-6E0AB39EF9F4}"/>
                </a:ext>
              </a:extLst>
            </p:cNvPr>
            <p:cNvSpPr/>
            <p:nvPr/>
          </p:nvSpPr>
          <p:spPr>
            <a:xfrm>
              <a:off x="5703999" y="2058020"/>
              <a:ext cx="343364" cy="369332"/>
            </a:xfrm>
            <a:prstGeom prst="rect">
              <a:avLst/>
            </a:prstGeom>
          </p:spPr>
          <p:txBody>
            <a:bodyPr wrap="none">
              <a:spAutoFit/>
            </a:bodyPr>
            <a:lstStyle/>
            <a:p>
              <a:r>
                <a:rPr lang="pt-BR" dirty="0" err="1"/>
                <a:t>L</a:t>
              </a:r>
              <a:r>
                <a:rPr lang="pt-BR" baseline="-25000" dirty="0" err="1"/>
                <a:t>s</a:t>
              </a:r>
              <a:endParaRPr lang="pt-BR" baseline="-25000" dirty="0"/>
            </a:p>
          </p:txBody>
        </p:sp>
      </p:grpSp>
      <p:sp>
        <p:nvSpPr>
          <p:cNvPr id="6" name="Elipse 5">
            <a:extLst>
              <a:ext uri="{FF2B5EF4-FFF2-40B4-BE49-F238E27FC236}">
                <a16:creationId xmlns:a16="http://schemas.microsoft.com/office/drawing/2014/main" id="{CEAC1229-88F3-4455-A024-4D60128BBFFF}"/>
              </a:ext>
            </a:extLst>
          </p:cNvPr>
          <p:cNvSpPr/>
          <p:nvPr/>
        </p:nvSpPr>
        <p:spPr>
          <a:xfrm>
            <a:off x="3871913" y="5807125"/>
            <a:ext cx="45719" cy="45719"/>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29" name="Elipse 28">
            <a:extLst>
              <a:ext uri="{FF2B5EF4-FFF2-40B4-BE49-F238E27FC236}">
                <a16:creationId xmlns:a16="http://schemas.microsoft.com/office/drawing/2014/main" id="{1A5224C1-6C0D-4C92-8234-E0EB376A380F}"/>
              </a:ext>
            </a:extLst>
          </p:cNvPr>
          <p:cNvSpPr/>
          <p:nvPr/>
        </p:nvSpPr>
        <p:spPr>
          <a:xfrm>
            <a:off x="4051480" y="5807125"/>
            <a:ext cx="45719" cy="45719"/>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30" name="Elipse 29">
            <a:extLst>
              <a:ext uri="{FF2B5EF4-FFF2-40B4-BE49-F238E27FC236}">
                <a16:creationId xmlns:a16="http://schemas.microsoft.com/office/drawing/2014/main" id="{1BDFD9FC-2743-446F-888C-9D34EEF04065}"/>
              </a:ext>
            </a:extLst>
          </p:cNvPr>
          <p:cNvSpPr/>
          <p:nvPr/>
        </p:nvSpPr>
        <p:spPr>
          <a:xfrm>
            <a:off x="8867716" y="5784265"/>
            <a:ext cx="45719" cy="45719"/>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Tree>
    <p:extLst>
      <p:ext uri="{BB962C8B-B14F-4D97-AF65-F5344CB8AC3E}">
        <p14:creationId xmlns:p14="http://schemas.microsoft.com/office/powerpoint/2010/main" val="296906951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cx1="http://schemas.microsoft.com/office/drawing/2015/9/8/chartex">
        <mc:Choice Requires="cx1">
          <p:graphicFrame>
            <p:nvGraphicFramePr>
              <p:cNvPr id="4" name="Gráfico 3">
                <a:extLst>
                  <a:ext uri="{FF2B5EF4-FFF2-40B4-BE49-F238E27FC236}">
                    <a16:creationId xmlns:a16="http://schemas.microsoft.com/office/drawing/2014/main" id="{E9AE55A2-8D65-469D-87E9-5603AA05BB9E}"/>
                  </a:ext>
                </a:extLst>
              </p:cNvPr>
              <p:cNvGraphicFramePr/>
              <p:nvPr>
                <p:extLst>
                  <p:ext uri="{D42A27DB-BD31-4B8C-83A1-F6EECF244321}">
                    <p14:modId xmlns:p14="http://schemas.microsoft.com/office/powerpoint/2010/main" val="3648338069"/>
                  </p:ext>
                </p:extLst>
              </p:nvPr>
            </p:nvGraphicFramePr>
            <p:xfrm>
              <a:off x="182879" y="450167"/>
              <a:ext cx="11662117" cy="6049108"/>
            </p:xfrm>
            <a:graphic>
              <a:graphicData uri="http://schemas.microsoft.com/office/drawing/2014/chartex">
                <cx:chart xmlns:cx="http://schemas.microsoft.com/office/drawing/2014/chartex" xmlns:r="http://schemas.openxmlformats.org/officeDocument/2006/relationships" r:id="rId2"/>
              </a:graphicData>
            </a:graphic>
          </p:graphicFrame>
        </mc:Choice>
        <mc:Fallback xmlns="">
          <p:pic>
            <p:nvPicPr>
              <p:cNvPr id="4" name="Gráfico 3">
                <a:extLst>
                  <a:ext uri="{FF2B5EF4-FFF2-40B4-BE49-F238E27FC236}">
                    <a16:creationId xmlns:a16="http://schemas.microsoft.com/office/drawing/2014/main" id="{E9AE55A2-8D65-469D-87E9-5603AA05BB9E}"/>
                  </a:ext>
                </a:extLst>
              </p:cNvPr>
              <p:cNvPicPr>
                <a:picLocks noGrp="1" noRot="1" noChangeAspect="1" noMove="1" noResize="1" noEditPoints="1" noAdjustHandles="1" noChangeArrowheads="1" noChangeShapeType="1"/>
              </p:cNvPicPr>
              <p:nvPr/>
            </p:nvPicPr>
            <p:blipFill>
              <a:blip r:embed="rId3"/>
              <a:stretch>
                <a:fillRect/>
              </a:stretch>
            </p:blipFill>
            <p:spPr>
              <a:xfrm>
                <a:off x="182879" y="450167"/>
                <a:ext cx="11662117" cy="6049108"/>
              </a:xfrm>
              <a:prstGeom prst="rect">
                <a:avLst/>
              </a:prstGeom>
            </p:spPr>
          </p:pic>
        </mc:Fallback>
      </mc:AlternateContent>
    </p:spTree>
    <p:extLst>
      <p:ext uri="{BB962C8B-B14F-4D97-AF65-F5344CB8AC3E}">
        <p14:creationId xmlns:p14="http://schemas.microsoft.com/office/powerpoint/2010/main" val="244904738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cx1="http://schemas.microsoft.com/office/drawing/2015/9/8/chartex">
        <mc:Choice Requires="cx1">
          <p:graphicFrame>
            <p:nvGraphicFramePr>
              <p:cNvPr id="5" name="Gráfico 4">
                <a:extLst>
                  <a:ext uri="{FF2B5EF4-FFF2-40B4-BE49-F238E27FC236}">
                    <a16:creationId xmlns:a16="http://schemas.microsoft.com/office/drawing/2014/main" id="{607202BC-5DC0-410E-8A6A-6DFB88F764BF}"/>
                  </a:ext>
                </a:extLst>
              </p:cNvPr>
              <p:cNvGraphicFramePr/>
              <p:nvPr>
                <p:extLst>
                  <p:ext uri="{D42A27DB-BD31-4B8C-83A1-F6EECF244321}">
                    <p14:modId xmlns:p14="http://schemas.microsoft.com/office/powerpoint/2010/main" val="3929122706"/>
                  </p:ext>
                </p:extLst>
              </p:nvPr>
            </p:nvGraphicFramePr>
            <p:xfrm>
              <a:off x="0" y="267286"/>
              <a:ext cx="11915335" cy="6590714"/>
            </p:xfrm>
            <a:graphic>
              <a:graphicData uri="http://schemas.microsoft.com/office/drawing/2014/chartex">
                <cx:chart xmlns:cx="http://schemas.microsoft.com/office/drawing/2014/chartex" xmlns:r="http://schemas.openxmlformats.org/officeDocument/2006/relationships" r:id="rId2"/>
              </a:graphicData>
            </a:graphic>
          </p:graphicFrame>
        </mc:Choice>
        <mc:Fallback xmlns="">
          <p:pic>
            <p:nvPicPr>
              <p:cNvPr id="5" name="Gráfico 4">
                <a:extLst>
                  <a:ext uri="{FF2B5EF4-FFF2-40B4-BE49-F238E27FC236}">
                    <a16:creationId xmlns:a16="http://schemas.microsoft.com/office/drawing/2014/main" id="{607202BC-5DC0-410E-8A6A-6DFB88F764BF}"/>
                  </a:ext>
                </a:extLst>
              </p:cNvPr>
              <p:cNvPicPr>
                <a:picLocks noGrp="1" noRot="1" noChangeAspect="1" noMove="1" noResize="1" noEditPoints="1" noAdjustHandles="1" noChangeArrowheads="1" noChangeShapeType="1"/>
              </p:cNvPicPr>
              <p:nvPr/>
            </p:nvPicPr>
            <p:blipFill>
              <a:blip r:embed="rId3"/>
              <a:stretch>
                <a:fillRect/>
              </a:stretch>
            </p:blipFill>
            <p:spPr>
              <a:xfrm>
                <a:off x="0" y="267286"/>
                <a:ext cx="11915335" cy="6590714"/>
              </a:xfrm>
              <a:prstGeom prst="rect">
                <a:avLst/>
              </a:prstGeom>
            </p:spPr>
          </p:pic>
        </mc:Fallback>
      </mc:AlternateContent>
      <p:sp>
        <p:nvSpPr>
          <p:cNvPr id="7" name="Retângulo 6">
            <a:extLst>
              <a:ext uri="{FF2B5EF4-FFF2-40B4-BE49-F238E27FC236}">
                <a16:creationId xmlns:a16="http://schemas.microsoft.com/office/drawing/2014/main" id="{A47913B6-9351-4B14-AB92-56680FCE9C98}"/>
              </a:ext>
            </a:extLst>
          </p:cNvPr>
          <p:cNvSpPr/>
          <p:nvPr/>
        </p:nvSpPr>
        <p:spPr>
          <a:xfrm>
            <a:off x="3345766" y="4445389"/>
            <a:ext cx="5812302" cy="230832"/>
          </a:xfrm>
          <a:prstGeom prst="rect">
            <a:avLst/>
          </a:prstGeom>
        </p:spPr>
        <p:txBody>
          <a:bodyPr wrap="square">
            <a:spAutoFit/>
          </a:bodyPr>
          <a:lstStyle/>
          <a:p>
            <a:r>
              <a:rPr lang="pt-BR" sz="900" dirty="0">
                <a:solidFill>
                  <a:srgbClr val="000000"/>
                </a:solidFill>
                <a:latin typeface="Arial" panose="020B0604020202020204" pitchFamily="34" charset="0"/>
              </a:rPr>
              <a:t>  ABCB4</a:t>
            </a:r>
            <a:r>
              <a:rPr lang="pt-BR" sz="900" dirty="0"/>
              <a:t>   </a:t>
            </a:r>
            <a:r>
              <a:rPr lang="pt-BR" sz="900" dirty="0">
                <a:solidFill>
                  <a:srgbClr val="000000"/>
                </a:solidFill>
                <a:latin typeface="Arial" panose="020B0604020202020204" pitchFamily="34" charset="0"/>
              </a:rPr>
              <a:t>ALSC3    ALPA4  </a:t>
            </a:r>
            <a:r>
              <a:rPr lang="pt-BR" sz="900" dirty="0"/>
              <a:t> </a:t>
            </a:r>
            <a:r>
              <a:rPr lang="pt-BR" sz="900" dirty="0">
                <a:solidFill>
                  <a:srgbClr val="000000"/>
                </a:solidFill>
                <a:latin typeface="Arial" panose="020B0604020202020204" pitchFamily="34" charset="0"/>
              </a:rPr>
              <a:t>ALUP11  </a:t>
            </a:r>
            <a:r>
              <a:rPr lang="pt-BR" sz="900" dirty="0"/>
              <a:t> </a:t>
            </a:r>
            <a:r>
              <a:rPr lang="pt-BR" sz="900" dirty="0">
                <a:solidFill>
                  <a:srgbClr val="000000"/>
                </a:solidFill>
                <a:latin typeface="Arial" panose="020B0604020202020204" pitchFamily="34" charset="0"/>
              </a:rPr>
              <a:t>BAZA   </a:t>
            </a:r>
            <a:r>
              <a:rPr lang="pt-BR" sz="900" dirty="0"/>
              <a:t> </a:t>
            </a:r>
            <a:r>
              <a:rPr lang="pt-BR" sz="900" dirty="0">
                <a:solidFill>
                  <a:srgbClr val="000000"/>
                </a:solidFill>
                <a:latin typeface="Arial" panose="020B0604020202020204" pitchFamily="34" charset="0"/>
              </a:rPr>
              <a:t>ABEV3   </a:t>
            </a:r>
            <a:r>
              <a:rPr lang="pt-BR" sz="900" dirty="0"/>
              <a:t> </a:t>
            </a:r>
            <a:r>
              <a:rPr lang="pt-BR" sz="900" dirty="0">
                <a:solidFill>
                  <a:srgbClr val="000000"/>
                </a:solidFill>
                <a:latin typeface="Arial" panose="020B0604020202020204" pitchFamily="34" charset="0"/>
              </a:rPr>
              <a:t>ARZZ3  </a:t>
            </a:r>
            <a:r>
              <a:rPr lang="pt-BR" sz="900" dirty="0"/>
              <a:t> </a:t>
            </a:r>
            <a:r>
              <a:rPr lang="pt-BR" sz="900" dirty="0">
                <a:solidFill>
                  <a:srgbClr val="000000"/>
                </a:solidFill>
                <a:latin typeface="Arial" panose="020B0604020202020204" pitchFamily="34" charset="0"/>
              </a:rPr>
              <a:t>ARTR3</a:t>
            </a:r>
            <a:r>
              <a:rPr lang="pt-BR" sz="900" dirty="0"/>
              <a:t>   </a:t>
            </a:r>
            <a:r>
              <a:rPr lang="pt-BR" sz="900" dirty="0">
                <a:solidFill>
                  <a:srgbClr val="000000"/>
                </a:solidFill>
                <a:latin typeface="Arial" panose="020B0604020202020204" pitchFamily="34" charset="0"/>
              </a:rPr>
              <a:t>ATOM3 </a:t>
            </a:r>
            <a:r>
              <a:rPr lang="pt-BR" sz="900" dirty="0"/>
              <a:t>   </a:t>
            </a:r>
            <a:r>
              <a:rPr lang="pt-BR" sz="900" dirty="0">
                <a:solidFill>
                  <a:srgbClr val="000000"/>
                </a:solidFill>
                <a:latin typeface="Arial" panose="020B0604020202020204" pitchFamily="34" charset="0"/>
              </a:rPr>
              <a:t>BTOW3 </a:t>
            </a:r>
            <a:r>
              <a:rPr lang="pt-BR" sz="900" dirty="0"/>
              <a:t> </a:t>
            </a:r>
            <a:r>
              <a:rPr lang="pt-BR" sz="900" dirty="0">
                <a:solidFill>
                  <a:srgbClr val="000000"/>
                </a:solidFill>
                <a:latin typeface="Arial" panose="020B0604020202020204" pitchFamily="34" charset="0"/>
              </a:rPr>
              <a:t>BPAN4  </a:t>
            </a:r>
            <a:r>
              <a:rPr lang="pt-BR" sz="900" dirty="0"/>
              <a:t> </a:t>
            </a:r>
            <a:r>
              <a:rPr lang="pt-BR" sz="900" dirty="0">
                <a:solidFill>
                  <a:srgbClr val="000000"/>
                </a:solidFill>
                <a:latin typeface="Arial" panose="020B0604020202020204" pitchFamily="34" charset="0"/>
              </a:rPr>
              <a:t>BEES3</a:t>
            </a:r>
            <a:r>
              <a:rPr lang="pt-BR" sz="900" dirty="0"/>
              <a:t> </a:t>
            </a:r>
          </a:p>
        </p:txBody>
      </p:sp>
    </p:spTree>
    <p:extLst>
      <p:ext uri="{BB962C8B-B14F-4D97-AF65-F5344CB8AC3E}">
        <p14:creationId xmlns:p14="http://schemas.microsoft.com/office/powerpoint/2010/main" val="41290234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Espaço Reservado para Conteúdo 4">
            <a:extLst>
              <a:ext uri="{FF2B5EF4-FFF2-40B4-BE49-F238E27FC236}">
                <a16:creationId xmlns:a16="http://schemas.microsoft.com/office/drawing/2014/main" id="{B84C9B98-88D7-4510-85A6-992228C1038B}"/>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74210" y="1270751"/>
            <a:ext cx="10791245" cy="4316498"/>
          </a:xfrm>
        </p:spPr>
      </p:pic>
    </p:spTree>
    <p:extLst>
      <p:ext uri="{BB962C8B-B14F-4D97-AF65-F5344CB8AC3E}">
        <p14:creationId xmlns:p14="http://schemas.microsoft.com/office/powerpoint/2010/main" val="183219240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Imagem 4">
            <a:extLst>
              <a:ext uri="{FF2B5EF4-FFF2-40B4-BE49-F238E27FC236}">
                <a16:creationId xmlns:a16="http://schemas.microsoft.com/office/drawing/2014/main" id="{C45FF95A-5C26-4413-8659-2DFD79948E0A}"/>
              </a:ext>
            </a:extLst>
          </p:cNvPr>
          <p:cNvPicPr>
            <a:picLocks noChangeAspect="1"/>
          </p:cNvPicPr>
          <p:nvPr/>
        </p:nvPicPr>
        <p:blipFill rotWithShape="1">
          <a:blip r:embed="rId2"/>
          <a:srcRect l="27344" t="3333" r="17656"/>
          <a:stretch/>
        </p:blipFill>
        <p:spPr>
          <a:xfrm>
            <a:off x="152400" y="0"/>
            <a:ext cx="11410950" cy="6817735"/>
          </a:xfrm>
          <a:prstGeom prst="rect">
            <a:avLst/>
          </a:prstGeom>
        </p:spPr>
      </p:pic>
    </p:spTree>
    <p:extLst>
      <p:ext uri="{BB962C8B-B14F-4D97-AF65-F5344CB8AC3E}">
        <p14:creationId xmlns:p14="http://schemas.microsoft.com/office/powerpoint/2010/main" val="40967680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Agrupar 12">
            <a:extLst>
              <a:ext uri="{FF2B5EF4-FFF2-40B4-BE49-F238E27FC236}">
                <a16:creationId xmlns:a16="http://schemas.microsoft.com/office/drawing/2014/main" id="{4760224A-A8DA-401F-A58B-39C345F630C2}"/>
              </a:ext>
            </a:extLst>
          </p:cNvPr>
          <p:cNvGrpSpPr/>
          <p:nvPr/>
        </p:nvGrpSpPr>
        <p:grpSpPr>
          <a:xfrm>
            <a:off x="1479273" y="859907"/>
            <a:ext cx="4396408" cy="1035153"/>
            <a:chOff x="2749824" y="5247861"/>
            <a:chExt cx="5996611" cy="887896"/>
          </a:xfrm>
        </p:grpSpPr>
        <p:sp>
          <p:nvSpPr>
            <p:cNvPr id="5" name="Retângulo 4">
              <a:extLst>
                <a:ext uri="{FF2B5EF4-FFF2-40B4-BE49-F238E27FC236}">
                  <a16:creationId xmlns:a16="http://schemas.microsoft.com/office/drawing/2014/main" id="{2E352BEB-76D1-48A1-B7D6-0E8CCAEAF16A}"/>
                </a:ext>
              </a:extLst>
            </p:cNvPr>
            <p:cNvSpPr/>
            <p:nvPr/>
          </p:nvSpPr>
          <p:spPr>
            <a:xfrm>
              <a:off x="4041912" y="5247861"/>
              <a:ext cx="3432313" cy="887896"/>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pt-BR"/>
            </a:p>
          </p:txBody>
        </p:sp>
        <p:cxnSp>
          <p:nvCxnSpPr>
            <p:cNvPr id="7" name="Conector reto 6">
              <a:extLst>
                <a:ext uri="{FF2B5EF4-FFF2-40B4-BE49-F238E27FC236}">
                  <a16:creationId xmlns:a16="http://schemas.microsoft.com/office/drawing/2014/main" id="{521FF2BA-DB28-4769-B71B-BCC816399769}"/>
                </a:ext>
              </a:extLst>
            </p:cNvPr>
            <p:cNvCxnSpPr>
              <a:stCxn id="5" idx="0"/>
              <a:endCxn id="5" idx="2"/>
            </p:cNvCxnSpPr>
            <p:nvPr/>
          </p:nvCxnSpPr>
          <p:spPr>
            <a:xfrm>
              <a:off x="5758069" y="5247861"/>
              <a:ext cx="0" cy="887896"/>
            </a:xfrm>
            <a:prstGeom prst="line">
              <a:avLst/>
            </a:prstGeom>
          </p:spPr>
          <p:style>
            <a:lnRef idx="1">
              <a:schemeClr val="dk1"/>
            </a:lnRef>
            <a:fillRef idx="0">
              <a:schemeClr val="dk1"/>
            </a:fillRef>
            <a:effectRef idx="0">
              <a:schemeClr val="dk1"/>
            </a:effectRef>
            <a:fontRef idx="minor">
              <a:schemeClr val="tx1"/>
            </a:fontRef>
          </p:style>
        </p:cxnSp>
        <p:cxnSp>
          <p:nvCxnSpPr>
            <p:cNvPr id="9" name="Conector reto 8">
              <a:extLst>
                <a:ext uri="{FF2B5EF4-FFF2-40B4-BE49-F238E27FC236}">
                  <a16:creationId xmlns:a16="http://schemas.microsoft.com/office/drawing/2014/main" id="{7A64D137-4741-4131-8801-AE36399EF16F}"/>
                </a:ext>
              </a:extLst>
            </p:cNvPr>
            <p:cNvCxnSpPr/>
            <p:nvPr/>
          </p:nvCxnSpPr>
          <p:spPr>
            <a:xfrm>
              <a:off x="7474225" y="5691809"/>
              <a:ext cx="1272210" cy="0"/>
            </a:xfrm>
            <a:prstGeom prst="line">
              <a:avLst/>
            </a:prstGeom>
          </p:spPr>
          <p:style>
            <a:lnRef idx="1">
              <a:schemeClr val="dk1"/>
            </a:lnRef>
            <a:fillRef idx="0">
              <a:schemeClr val="dk1"/>
            </a:fillRef>
            <a:effectRef idx="0">
              <a:schemeClr val="dk1"/>
            </a:effectRef>
            <a:fontRef idx="minor">
              <a:schemeClr val="tx1"/>
            </a:fontRef>
          </p:style>
        </p:cxnSp>
        <p:cxnSp>
          <p:nvCxnSpPr>
            <p:cNvPr id="11" name="Conector reto 10">
              <a:extLst>
                <a:ext uri="{FF2B5EF4-FFF2-40B4-BE49-F238E27FC236}">
                  <a16:creationId xmlns:a16="http://schemas.microsoft.com/office/drawing/2014/main" id="{8142491F-401E-42F2-9598-FA3031BA4FEB}"/>
                </a:ext>
              </a:extLst>
            </p:cNvPr>
            <p:cNvCxnSpPr/>
            <p:nvPr/>
          </p:nvCxnSpPr>
          <p:spPr>
            <a:xfrm>
              <a:off x="2769702" y="5691809"/>
              <a:ext cx="1272210" cy="0"/>
            </a:xfrm>
            <a:prstGeom prst="line">
              <a:avLst/>
            </a:prstGeom>
          </p:spPr>
          <p:style>
            <a:lnRef idx="1">
              <a:schemeClr val="dk1"/>
            </a:lnRef>
            <a:fillRef idx="0">
              <a:schemeClr val="dk1"/>
            </a:fillRef>
            <a:effectRef idx="0">
              <a:schemeClr val="dk1"/>
            </a:effectRef>
            <a:fontRef idx="minor">
              <a:schemeClr val="tx1"/>
            </a:fontRef>
          </p:style>
        </p:cxnSp>
        <p:cxnSp>
          <p:nvCxnSpPr>
            <p:cNvPr id="12" name="Conector reto 11">
              <a:extLst>
                <a:ext uri="{FF2B5EF4-FFF2-40B4-BE49-F238E27FC236}">
                  <a16:creationId xmlns:a16="http://schemas.microsoft.com/office/drawing/2014/main" id="{C58277F3-22B2-43A2-90A2-7743D2073BAA}"/>
                </a:ext>
              </a:extLst>
            </p:cNvPr>
            <p:cNvCxnSpPr/>
            <p:nvPr/>
          </p:nvCxnSpPr>
          <p:spPr>
            <a:xfrm>
              <a:off x="8746435" y="5320748"/>
              <a:ext cx="0" cy="742122"/>
            </a:xfrm>
            <a:prstGeom prst="line">
              <a:avLst/>
            </a:prstGeom>
          </p:spPr>
          <p:style>
            <a:lnRef idx="1">
              <a:schemeClr val="dk1"/>
            </a:lnRef>
            <a:fillRef idx="0">
              <a:schemeClr val="dk1"/>
            </a:fillRef>
            <a:effectRef idx="0">
              <a:schemeClr val="dk1"/>
            </a:effectRef>
            <a:fontRef idx="minor">
              <a:schemeClr val="tx1"/>
            </a:fontRef>
          </p:style>
        </p:cxnSp>
        <p:cxnSp>
          <p:nvCxnSpPr>
            <p:cNvPr id="14" name="Conector reto 13">
              <a:extLst>
                <a:ext uri="{FF2B5EF4-FFF2-40B4-BE49-F238E27FC236}">
                  <a16:creationId xmlns:a16="http://schemas.microsoft.com/office/drawing/2014/main" id="{F59A2620-AB6C-4698-9319-0EF9353CDC4A}"/>
                </a:ext>
              </a:extLst>
            </p:cNvPr>
            <p:cNvCxnSpPr/>
            <p:nvPr/>
          </p:nvCxnSpPr>
          <p:spPr>
            <a:xfrm>
              <a:off x="2749824" y="5393635"/>
              <a:ext cx="0" cy="742122"/>
            </a:xfrm>
            <a:prstGeom prst="line">
              <a:avLst/>
            </a:prstGeom>
          </p:spPr>
          <p:style>
            <a:lnRef idx="1">
              <a:schemeClr val="dk1"/>
            </a:lnRef>
            <a:fillRef idx="0">
              <a:schemeClr val="dk1"/>
            </a:fillRef>
            <a:effectRef idx="0">
              <a:schemeClr val="dk1"/>
            </a:effectRef>
            <a:fontRef idx="minor">
              <a:schemeClr val="tx1"/>
            </a:fontRef>
          </p:style>
        </p:cxnSp>
      </p:grpSp>
      <p:grpSp>
        <p:nvGrpSpPr>
          <p:cNvPr id="16" name="Agrupar 15">
            <a:extLst>
              <a:ext uri="{FF2B5EF4-FFF2-40B4-BE49-F238E27FC236}">
                <a16:creationId xmlns:a16="http://schemas.microsoft.com/office/drawing/2014/main" id="{4AABCDD4-A857-4207-B8F5-8F7D98E99C02}"/>
              </a:ext>
            </a:extLst>
          </p:cNvPr>
          <p:cNvGrpSpPr/>
          <p:nvPr/>
        </p:nvGrpSpPr>
        <p:grpSpPr>
          <a:xfrm rot="16200000">
            <a:off x="9688998" y="1290425"/>
            <a:ext cx="2892289" cy="844830"/>
            <a:chOff x="2749824" y="5247861"/>
            <a:chExt cx="5996611" cy="887896"/>
          </a:xfrm>
        </p:grpSpPr>
        <p:sp>
          <p:nvSpPr>
            <p:cNvPr id="17" name="Retângulo 16">
              <a:extLst>
                <a:ext uri="{FF2B5EF4-FFF2-40B4-BE49-F238E27FC236}">
                  <a16:creationId xmlns:a16="http://schemas.microsoft.com/office/drawing/2014/main" id="{2948E70F-2D7B-4CE3-862D-4F1298066696}"/>
                </a:ext>
              </a:extLst>
            </p:cNvPr>
            <p:cNvSpPr/>
            <p:nvPr/>
          </p:nvSpPr>
          <p:spPr>
            <a:xfrm>
              <a:off x="4041912" y="5247861"/>
              <a:ext cx="3432313" cy="887896"/>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pt-BR"/>
            </a:p>
          </p:txBody>
        </p:sp>
        <p:cxnSp>
          <p:nvCxnSpPr>
            <p:cNvPr id="18" name="Conector reto 17">
              <a:extLst>
                <a:ext uri="{FF2B5EF4-FFF2-40B4-BE49-F238E27FC236}">
                  <a16:creationId xmlns:a16="http://schemas.microsoft.com/office/drawing/2014/main" id="{889641D8-B9C9-4F5B-B9CC-1F9499BD3DD0}"/>
                </a:ext>
              </a:extLst>
            </p:cNvPr>
            <p:cNvCxnSpPr>
              <a:stCxn id="17" idx="0"/>
              <a:endCxn id="17" idx="2"/>
            </p:cNvCxnSpPr>
            <p:nvPr/>
          </p:nvCxnSpPr>
          <p:spPr>
            <a:xfrm>
              <a:off x="5758069" y="5247861"/>
              <a:ext cx="0" cy="887896"/>
            </a:xfrm>
            <a:prstGeom prst="line">
              <a:avLst/>
            </a:prstGeom>
          </p:spPr>
          <p:style>
            <a:lnRef idx="1">
              <a:schemeClr val="dk1"/>
            </a:lnRef>
            <a:fillRef idx="0">
              <a:schemeClr val="dk1"/>
            </a:fillRef>
            <a:effectRef idx="0">
              <a:schemeClr val="dk1"/>
            </a:effectRef>
            <a:fontRef idx="minor">
              <a:schemeClr val="tx1"/>
            </a:fontRef>
          </p:style>
        </p:cxnSp>
        <p:cxnSp>
          <p:nvCxnSpPr>
            <p:cNvPr id="19" name="Conector reto 18">
              <a:extLst>
                <a:ext uri="{FF2B5EF4-FFF2-40B4-BE49-F238E27FC236}">
                  <a16:creationId xmlns:a16="http://schemas.microsoft.com/office/drawing/2014/main" id="{5B6CEA5C-2268-422C-9D35-940286C1FE9C}"/>
                </a:ext>
              </a:extLst>
            </p:cNvPr>
            <p:cNvCxnSpPr/>
            <p:nvPr/>
          </p:nvCxnSpPr>
          <p:spPr>
            <a:xfrm>
              <a:off x="7474225" y="5691809"/>
              <a:ext cx="1272210" cy="0"/>
            </a:xfrm>
            <a:prstGeom prst="line">
              <a:avLst/>
            </a:prstGeom>
          </p:spPr>
          <p:style>
            <a:lnRef idx="1">
              <a:schemeClr val="dk1"/>
            </a:lnRef>
            <a:fillRef idx="0">
              <a:schemeClr val="dk1"/>
            </a:fillRef>
            <a:effectRef idx="0">
              <a:schemeClr val="dk1"/>
            </a:effectRef>
            <a:fontRef idx="minor">
              <a:schemeClr val="tx1"/>
            </a:fontRef>
          </p:style>
        </p:cxnSp>
        <p:cxnSp>
          <p:nvCxnSpPr>
            <p:cNvPr id="20" name="Conector reto 19">
              <a:extLst>
                <a:ext uri="{FF2B5EF4-FFF2-40B4-BE49-F238E27FC236}">
                  <a16:creationId xmlns:a16="http://schemas.microsoft.com/office/drawing/2014/main" id="{D71B982C-CA54-44DE-9FC2-E1BE31A9430F}"/>
                </a:ext>
              </a:extLst>
            </p:cNvPr>
            <p:cNvCxnSpPr/>
            <p:nvPr/>
          </p:nvCxnSpPr>
          <p:spPr>
            <a:xfrm>
              <a:off x="2769702" y="5691809"/>
              <a:ext cx="1272210" cy="0"/>
            </a:xfrm>
            <a:prstGeom prst="line">
              <a:avLst/>
            </a:prstGeom>
          </p:spPr>
          <p:style>
            <a:lnRef idx="1">
              <a:schemeClr val="dk1"/>
            </a:lnRef>
            <a:fillRef idx="0">
              <a:schemeClr val="dk1"/>
            </a:fillRef>
            <a:effectRef idx="0">
              <a:schemeClr val="dk1"/>
            </a:effectRef>
            <a:fontRef idx="minor">
              <a:schemeClr val="tx1"/>
            </a:fontRef>
          </p:style>
        </p:cxnSp>
        <p:cxnSp>
          <p:nvCxnSpPr>
            <p:cNvPr id="21" name="Conector reto 20">
              <a:extLst>
                <a:ext uri="{FF2B5EF4-FFF2-40B4-BE49-F238E27FC236}">
                  <a16:creationId xmlns:a16="http://schemas.microsoft.com/office/drawing/2014/main" id="{17D756A3-C649-43FA-A4A2-2B678334F7E1}"/>
                </a:ext>
              </a:extLst>
            </p:cNvPr>
            <p:cNvCxnSpPr/>
            <p:nvPr/>
          </p:nvCxnSpPr>
          <p:spPr>
            <a:xfrm>
              <a:off x="8746435" y="5320748"/>
              <a:ext cx="0" cy="742122"/>
            </a:xfrm>
            <a:prstGeom prst="line">
              <a:avLst/>
            </a:prstGeom>
          </p:spPr>
          <p:style>
            <a:lnRef idx="1">
              <a:schemeClr val="dk1"/>
            </a:lnRef>
            <a:fillRef idx="0">
              <a:schemeClr val="dk1"/>
            </a:fillRef>
            <a:effectRef idx="0">
              <a:schemeClr val="dk1"/>
            </a:effectRef>
            <a:fontRef idx="minor">
              <a:schemeClr val="tx1"/>
            </a:fontRef>
          </p:style>
        </p:cxnSp>
        <p:cxnSp>
          <p:nvCxnSpPr>
            <p:cNvPr id="22" name="Conector reto 21">
              <a:extLst>
                <a:ext uri="{FF2B5EF4-FFF2-40B4-BE49-F238E27FC236}">
                  <a16:creationId xmlns:a16="http://schemas.microsoft.com/office/drawing/2014/main" id="{6DE039E7-6DE5-4BB8-8C98-CE20E6662EC4}"/>
                </a:ext>
              </a:extLst>
            </p:cNvPr>
            <p:cNvCxnSpPr/>
            <p:nvPr/>
          </p:nvCxnSpPr>
          <p:spPr>
            <a:xfrm>
              <a:off x="2749824" y="5393635"/>
              <a:ext cx="0" cy="742122"/>
            </a:xfrm>
            <a:prstGeom prst="line">
              <a:avLst/>
            </a:prstGeom>
          </p:spPr>
          <p:style>
            <a:lnRef idx="1">
              <a:schemeClr val="dk1"/>
            </a:lnRef>
            <a:fillRef idx="0">
              <a:schemeClr val="dk1"/>
            </a:fillRef>
            <a:effectRef idx="0">
              <a:schemeClr val="dk1"/>
            </a:effectRef>
            <a:fontRef idx="minor">
              <a:schemeClr val="tx1"/>
            </a:fontRef>
          </p:style>
        </p:cxnSp>
      </p:grpSp>
      <p:sp>
        <p:nvSpPr>
          <p:cNvPr id="23" name="Retângulo 22">
            <a:extLst>
              <a:ext uri="{FF2B5EF4-FFF2-40B4-BE49-F238E27FC236}">
                <a16:creationId xmlns:a16="http://schemas.microsoft.com/office/drawing/2014/main" id="{7C288848-07D1-487A-9A80-E562CB1748F2}"/>
              </a:ext>
            </a:extLst>
          </p:cNvPr>
          <p:cNvSpPr/>
          <p:nvPr/>
        </p:nvSpPr>
        <p:spPr>
          <a:xfrm>
            <a:off x="2426566" y="2043305"/>
            <a:ext cx="418704" cy="369332"/>
          </a:xfrm>
          <a:prstGeom prst="rect">
            <a:avLst/>
          </a:prstGeom>
        </p:spPr>
        <p:txBody>
          <a:bodyPr wrap="none">
            <a:spAutoFit/>
          </a:bodyPr>
          <a:lstStyle/>
          <a:p>
            <a:r>
              <a:rPr lang="pt-BR" dirty="0"/>
              <a:t>Q</a:t>
            </a:r>
            <a:r>
              <a:rPr lang="pt-BR" baseline="-25000" dirty="0"/>
              <a:t>1</a:t>
            </a:r>
          </a:p>
        </p:txBody>
      </p:sp>
      <p:sp>
        <p:nvSpPr>
          <p:cNvPr id="24" name="Retângulo 23">
            <a:extLst>
              <a:ext uri="{FF2B5EF4-FFF2-40B4-BE49-F238E27FC236}">
                <a16:creationId xmlns:a16="http://schemas.microsoft.com/office/drawing/2014/main" id="{7445752B-EF5F-47AF-8475-0C33C97D8221}"/>
              </a:ext>
            </a:extLst>
          </p:cNvPr>
          <p:cNvSpPr/>
          <p:nvPr/>
        </p:nvSpPr>
        <p:spPr>
          <a:xfrm>
            <a:off x="3289881" y="2059027"/>
            <a:ext cx="1030320" cy="369332"/>
          </a:xfrm>
          <a:prstGeom prst="rect">
            <a:avLst/>
          </a:prstGeom>
        </p:spPr>
        <p:txBody>
          <a:bodyPr wrap="square">
            <a:spAutoFit/>
          </a:bodyPr>
          <a:lstStyle/>
          <a:p>
            <a:r>
              <a:rPr lang="pt-BR" dirty="0" err="1"/>
              <a:t>M</a:t>
            </a:r>
            <a:r>
              <a:rPr lang="pt-BR" baseline="-25000" dirty="0" err="1"/>
              <a:t>d</a:t>
            </a:r>
            <a:r>
              <a:rPr lang="pt-BR" baseline="-25000" dirty="0"/>
              <a:t> </a:t>
            </a:r>
            <a:r>
              <a:rPr lang="pt-BR" dirty="0"/>
              <a:t>= Q</a:t>
            </a:r>
            <a:r>
              <a:rPr lang="pt-BR" baseline="-25000" dirty="0"/>
              <a:t>2</a:t>
            </a:r>
          </a:p>
        </p:txBody>
      </p:sp>
      <p:sp>
        <p:nvSpPr>
          <p:cNvPr id="26" name="Retângulo 25">
            <a:extLst>
              <a:ext uri="{FF2B5EF4-FFF2-40B4-BE49-F238E27FC236}">
                <a16:creationId xmlns:a16="http://schemas.microsoft.com/office/drawing/2014/main" id="{2AAFD71B-F4C7-4AB7-8AD4-21286FC46D55}"/>
              </a:ext>
            </a:extLst>
          </p:cNvPr>
          <p:cNvSpPr/>
          <p:nvPr/>
        </p:nvSpPr>
        <p:spPr>
          <a:xfrm>
            <a:off x="4733610" y="2059027"/>
            <a:ext cx="418704" cy="369332"/>
          </a:xfrm>
          <a:prstGeom prst="rect">
            <a:avLst/>
          </a:prstGeom>
        </p:spPr>
        <p:txBody>
          <a:bodyPr wrap="none">
            <a:spAutoFit/>
          </a:bodyPr>
          <a:lstStyle/>
          <a:p>
            <a:r>
              <a:rPr lang="pt-BR" dirty="0"/>
              <a:t>Q</a:t>
            </a:r>
            <a:r>
              <a:rPr lang="pt-BR" baseline="-25000" dirty="0"/>
              <a:t>3</a:t>
            </a:r>
          </a:p>
        </p:txBody>
      </p:sp>
      <p:sp>
        <p:nvSpPr>
          <p:cNvPr id="27" name="Retângulo 26">
            <a:extLst>
              <a:ext uri="{FF2B5EF4-FFF2-40B4-BE49-F238E27FC236}">
                <a16:creationId xmlns:a16="http://schemas.microsoft.com/office/drawing/2014/main" id="{52B35E8F-6C37-4344-8317-C4D4372410B8}"/>
              </a:ext>
            </a:extLst>
          </p:cNvPr>
          <p:cNvSpPr/>
          <p:nvPr/>
        </p:nvSpPr>
        <p:spPr>
          <a:xfrm>
            <a:off x="1258093" y="2058020"/>
            <a:ext cx="317716" cy="369332"/>
          </a:xfrm>
          <a:prstGeom prst="rect">
            <a:avLst/>
          </a:prstGeom>
        </p:spPr>
        <p:txBody>
          <a:bodyPr wrap="square">
            <a:spAutoFit/>
          </a:bodyPr>
          <a:lstStyle/>
          <a:p>
            <a:r>
              <a:rPr lang="pt-BR" dirty="0"/>
              <a:t>L</a:t>
            </a:r>
            <a:r>
              <a:rPr lang="pt-BR" baseline="-25000" dirty="0"/>
              <a:t>i</a:t>
            </a:r>
          </a:p>
        </p:txBody>
      </p:sp>
      <p:sp>
        <p:nvSpPr>
          <p:cNvPr id="28" name="Retângulo 27">
            <a:extLst>
              <a:ext uri="{FF2B5EF4-FFF2-40B4-BE49-F238E27FC236}">
                <a16:creationId xmlns:a16="http://schemas.microsoft.com/office/drawing/2014/main" id="{A0B3C666-065E-4E80-B38B-FC52879FC1D6}"/>
              </a:ext>
            </a:extLst>
          </p:cNvPr>
          <p:cNvSpPr/>
          <p:nvPr/>
        </p:nvSpPr>
        <p:spPr>
          <a:xfrm>
            <a:off x="5703999" y="2058020"/>
            <a:ext cx="343364" cy="369332"/>
          </a:xfrm>
          <a:prstGeom prst="rect">
            <a:avLst/>
          </a:prstGeom>
        </p:spPr>
        <p:txBody>
          <a:bodyPr wrap="none">
            <a:spAutoFit/>
          </a:bodyPr>
          <a:lstStyle/>
          <a:p>
            <a:r>
              <a:rPr lang="pt-BR" dirty="0" err="1"/>
              <a:t>L</a:t>
            </a:r>
            <a:r>
              <a:rPr lang="pt-BR" baseline="-25000" dirty="0" err="1"/>
              <a:t>s</a:t>
            </a:r>
            <a:endParaRPr lang="pt-BR" baseline="-25000" dirty="0"/>
          </a:p>
        </p:txBody>
      </p:sp>
      <p:sp>
        <p:nvSpPr>
          <p:cNvPr id="29" name="Retângulo 28">
            <a:extLst>
              <a:ext uri="{FF2B5EF4-FFF2-40B4-BE49-F238E27FC236}">
                <a16:creationId xmlns:a16="http://schemas.microsoft.com/office/drawing/2014/main" id="{D9E7D686-1602-4FF0-880A-67AF68EED401}"/>
              </a:ext>
            </a:extLst>
          </p:cNvPr>
          <p:cNvSpPr/>
          <p:nvPr/>
        </p:nvSpPr>
        <p:spPr>
          <a:xfrm>
            <a:off x="99392" y="2507022"/>
            <a:ext cx="10752038" cy="4351961"/>
          </a:xfrm>
          <a:prstGeom prst="rect">
            <a:avLst/>
          </a:prstGeom>
        </p:spPr>
        <p:txBody>
          <a:bodyPr wrap="square">
            <a:spAutoFit/>
          </a:bodyPr>
          <a:lstStyle/>
          <a:p>
            <a:pPr marL="228600" indent="-228600">
              <a:lnSpc>
                <a:spcPct val="90000"/>
              </a:lnSpc>
              <a:spcBef>
                <a:spcPts val="1000"/>
              </a:spcBef>
              <a:buFont typeface="Arial" panose="020B0604020202020204" pitchFamily="34" charset="0"/>
              <a:buChar char="•"/>
            </a:pPr>
            <a:r>
              <a:rPr lang="pt-BR" sz="2800" dirty="0"/>
              <a:t>Os quartis Q</a:t>
            </a:r>
            <a:r>
              <a:rPr lang="pt-BR" sz="1400" dirty="0"/>
              <a:t>1</a:t>
            </a:r>
            <a:r>
              <a:rPr lang="pt-BR" sz="2800" dirty="0"/>
              <a:t>, Q</a:t>
            </a:r>
            <a:r>
              <a:rPr lang="pt-BR" sz="1400" dirty="0"/>
              <a:t>2</a:t>
            </a:r>
            <a:r>
              <a:rPr lang="pt-BR" sz="2800" dirty="0"/>
              <a:t> e Q</a:t>
            </a:r>
            <a:r>
              <a:rPr lang="pt-BR" sz="1400" dirty="0"/>
              <a:t>3</a:t>
            </a:r>
            <a:r>
              <a:rPr lang="pt-BR" sz="2800" dirty="0"/>
              <a:t> que dividem a série em 4 partes iguais são representados pelos limites do quadrado e pela linha central. </a:t>
            </a:r>
          </a:p>
          <a:p>
            <a:pPr marL="228600" indent="-228600">
              <a:lnSpc>
                <a:spcPct val="90000"/>
              </a:lnSpc>
              <a:spcBef>
                <a:spcPts val="1000"/>
              </a:spcBef>
              <a:buFont typeface="Arial" panose="020B0604020202020204" pitchFamily="34" charset="0"/>
              <a:buChar char="•"/>
            </a:pPr>
            <a:endParaRPr lang="pt-BR" sz="2800" dirty="0"/>
          </a:p>
          <a:p>
            <a:pPr marL="228600" indent="-228600">
              <a:lnSpc>
                <a:spcPct val="90000"/>
              </a:lnSpc>
              <a:spcBef>
                <a:spcPts val="1000"/>
              </a:spcBef>
              <a:buFont typeface="Arial" panose="020B0604020202020204" pitchFamily="34" charset="0"/>
              <a:buChar char="•"/>
            </a:pPr>
            <a:r>
              <a:rPr lang="pt-BR" sz="2800" dirty="0"/>
              <a:t>Os valores de  L</a:t>
            </a:r>
            <a:r>
              <a:rPr lang="pt-BR" sz="2800" baseline="-25000" dirty="0"/>
              <a:t>i</a:t>
            </a:r>
            <a:r>
              <a:rPr lang="pt-BR" sz="2800" dirty="0"/>
              <a:t> , limite inferior e de </a:t>
            </a:r>
            <a:r>
              <a:rPr lang="pt-BR" sz="2800" dirty="0" err="1"/>
              <a:t>L</a:t>
            </a:r>
            <a:r>
              <a:rPr lang="pt-BR" sz="2800" baseline="-25000" dirty="0" err="1"/>
              <a:t>s</a:t>
            </a:r>
            <a:r>
              <a:rPr lang="pt-BR" sz="2800" dirty="0"/>
              <a:t> , limite superior são obtidos considerando uma medida denominada IIQ: Intervalo Inter Quartil</a:t>
            </a:r>
          </a:p>
          <a:p>
            <a:pPr algn="ctr">
              <a:lnSpc>
                <a:spcPct val="90000"/>
              </a:lnSpc>
              <a:spcBef>
                <a:spcPts val="1000"/>
              </a:spcBef>
            </a:pPr>
            <a:r>
              <a:rPr lang="pt-BR" sz="2800" dirty="0"/>
              <a:t>IIQ =  Q</a:t>
            </a:r>
            <a:r>
              <a:rPr lang="pt-BR" sz="1400" dirty="0"/>
              <a:t>3</a:t>
            </a:r>
            <a:r>
              <a:rPr lang="pt-BR" sz="2800" dirty="0"/>
              <a:t> – Q</a:t>
            </a:r>
            <a:r>
              <a:rPr lang="pt-BR" sz="1400" dirty="0"/>
              <a:t>1</a:t>
            </a:r>
            <a:r>
              <a:rPr lang="pt-BR" sz="2800" dirty="0"/>
              <a:t> </a:t>
            </a:r>
          </a:p>
          <a:p>
            <a:pPr algn="ctr">
              <a:lnSpc>
                <a:spcPct val="90000"/>
              </a:lnSpc>
              <a:spcBef>
                <a:spcPts val="1000"/>
              </a:spcBef>
            </a:pPr>
            <a:endParaRPr lang="pt-BR" sz="2800" dirty="0"/>
          </a:p>
          <a:p>
            <a:pPr marL="228600" indent="-228600">
              <a:lnSpc>
                <a:spcPct val="90000"/>
              </a:lnSpc>
              <a:spcBef>
                <a:spcPts val="1000"/>
              </a:spcBef>
              <a:buFont typeface="Arial" panose="020B0604020202020204" pitchFamily="34" charset="0"/>
              <a:buChar char="•"/>
            </a:pPr>
            <a:r>
              <a:rPr lang="pt-BR" sz="2800" dirty="0"/>
              <a:t>L</a:t>
            </a:r>
            <a:r>
              <a:rPr lang="pt-BR" sz="2800" baseline="-25000" dirty="0"/>
              <a:t>i</a:t>
            </a:r>
            <a:r>
              <a:rPr lang="pt-BR" sz="2800" dirty="0"/>
              <a:t> = Q</a:t>
            </a:r>
            <a:r>
              <a:rPr lang="pt-BR" sz="1400" dirty="0"/>
              <a:t>1</a:t>
            </a:r>
            <a:r>
              <a:rPr lang="pt-BR" sz="2800" dirty="0"/>
              <a:t> – c IIQ       e        </a:t>
            </a:r>
            <a:r>
              <a:rPr lang="pt-BR" sz="2800" dirty="0" err="1"/>
              <a:t>L</a:t>
            </a:r>
            <a:r>
              <a:rPr lang="pt-BR" sz="2800" baseline="-25000" dirty="0" err="1"/>
              <a:t>s</a:t>
            </a:r>
            <a:r>
              <a:rPr lang="pt-BR" sz="2800" dirty="0"/>
              <a:t> = Q</a:t>
            </a:r>
            <a:r>
              <a:rPr lang="pt-BR" sz="1400" dirty="0"/>
              <a:t>3</a:t>
            </a:r>
            <a:r>
              <a:rPr lang="pt-BR" sz="2800" dirty="0"/>
              <a:t> + c IIQ   ; </a:t>
            </a:r>
          </a:p>
          <a:p>
            <a:pPr>
              <a:lnSpc>
                <a:spcPct val="90000"/>
              </a:lnSpc>
              <a:spcBef>
                <a:spcPts val="1000"/>
              </a:spcBef>
            </a:pPr>
            <a:r>
              <a:rPr lang="pt-BR" sz="2800" dirty="0"/>
              <a:t>  c=1,5 garante que 99% dos dados estejam </a:t>
            </a:r>
            <a:r>
              <a:rPr lang="pt-BR" sz="2800" dirty="0" err="1"/>
              <a:t>nointervalo</a:t>
            </a:r>
            <a:endParaRPr lang="pt-BR" sz="2800" dirty="0"/>
          </a:p>
        </p:txBody>
      </p:sp>
    </p:spTree>
    <p:extLst>
      <p:ext uri="{BB962C8B-B14F-4D97-AF65-F5344CB8AC3E}">
        <p14:creationId xmlns:p14="http://schemas.microsoft.com/office/powerpoint/2010/main" val="41345438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a:extLst>
              <a:ext uri="{FF2B5EF4-FFF2-40B4-BE49-F238E27FC236}">
                <a16:creationId xmlns:a16="http://schemas.microsoft.com/office/drawing/2014/main" id="{908D9681-538E-4261-AB77-B0E5E585AB96}"/>
              </a:ext>
            </a:extLst>
          </p:cNvPr>
          <p:cNvSpPr/>
          <p:nvPr/>
        </p:nvSpPr>
        <p:spPr>
          <a:xfrm>
            <a:off x="332624" y="366623"/>
            <a:ext cx="11351219" cy="6124754"/>
          </a:xfrm>
          <a:prstGeom prst="rect">
            <a:avLst/>
          </a:prstGeom>
        </p:spPr>
        <p:txBody>
          <a:bodyPr wrap="square">
            <a:spAutoFit/>
          </a:bodyPr>
          <a:lstStyle/>
          <a:p>
            <a:r>
              <a:rPr lang="pt-BR" sz="2800" dirty="0"/>
              <a:t>Exemplo:  </a:t>
            </a:r>
          </a:p>
          <a:p>
            <a:r>
              <a:rPr lang="pt-BR" sz="2800" dirty="0"/>
              <a:t>Considere os seguintes dados da variável Y:</a:t>
            </a:r>
          </a:p>
          <a:p>
            <a:pPr marL="514350" indent="-514350">
              <a:buAutoNum type="arabicPlain"/>
            </a:pPr>
            <a:r>
              <a:rPr lang="pt-BR" sz="2800" dirty="0"/>
              <a:t>2    2    3    3   </a:t>
            </a:r>
          </a:p>
          <a:p>
            <a:pPr marL="514350" indent="-514350">
              <a:buAutoNum type="arabicPlain" startAt="3"/>
            </a:pPr>
            <a:r>
              <a:rPr lang="pt-BR" sz="2800" dirty="0"/>
              <a:t>3    3    4    4    </a:t>
            </a:r>
          </a:p>
          <a:p>
            <a:r>
              <a:rPr lang="pt-BR" sz="2800" dirty="0"/>
              <a:t>5     5    5   6    6</a:t>
            </a:r>
          </a:p>
          <a:p>
            <a:r>
              <a:rPr lang="pt-BR" sz="2800" dirty="0"/>
              <a:t>7     7    8    9   10</a:t>
            </a:r>
          </a:p>
          <a:p>
            <a:pPr marL="514350" indent="-514350">
              <a:buAutoNum type="arabicPlain" startAt="7"/>
            </a:pPr>
            <a:endParaRPr lang="pt-BR" sz="2800" dirty="0"/>
          </a:p>
          <a:p>
            <a:r>
              <a:rPr lang="pt-BR" sz="2800" dirty="0"/>
              <a:t> Construa seu box </a:t>
            </a:r>
            <a:r>
              <a:rPr lang="pt-BR" sz="2800" dirty="0" err="1"/>
              <a:t>plot</a:t>
            </a:r>
            <a:r>
              <a:rPr lang="pt-BR" sz="2800" dirty="0"/>
              <a:t>:</a:t>
            </a:r>
          </a:p>
          <a:p>
            <a:endParaRPr lang="pt-BR" sz="2800" dirty="0"/>
          </a:p>
          <a:p>
            <a:r>
              <a:rPr lang="pt-BR" sz="2800" b="1" dirty="0"/>
              <a:t>Q</a:t>
            </a:r>
            <a:r>
              <a:rPr lang="pt-BR" sz="1400" b="1" dirty="0"/>
              <a:t>1</a:t>
            </a:r>
            <a:r>
              <a:rPr lang="pt-BR" sz="2800" b="1" dirty="0"/>
              <a:t> = 3                                                  </a:t>
            </a:r>
          </a:p>
          <a:p>
            <a:r>
              <a:rPr lang="pt-BR" sz="2800" b="1" dirty="0"/>
              <a:t>Q</a:t>
            </a:r>
            <a:r>
              <a:rPr lang="pt-BR" sz="1400" b="1" dirty="0"/>
              <a:t>2</a:t>
            </a:r>
            <a:r>
              <a:rPr lang="pt-BR" sz="2800" b="1" dirty="0"/>
              <a:t> = 4,5</a:t>
            </a:r>
            <a:endParaRPr lang="pt-BR" sz="2800" dirty="0"/>
          </a:p>
          <a:p>
            <a:r>
              <a:rPr lang="pt-BR" sz="2800" dirty="0"/>
              <a:t>Q</a:t>
            </a:r>
            <a:r>
              <a:rPr lang="pt-BR" sz="1400" dirty="0"/>
              <a:t>3</a:t>
            </a:r>
            <a:r>
              <a:rPr lang="pt-BR" sz="2800" dirty="0"/>
              <a:t> = 6,5</a:t>
            </a:r>
          </a:p>
          <a:p>
            <a:r>
              <a:rPr lang="pt-BR" sz="2800" dirty="0"/>
              <a:t>IIQ =  6,5 – 3 = 3,5</a:t>
            </a:r>
          </a:p>
          <a:p>
            <a:r>
              <a:rPr lang="pt-BR" sz="2800" b="1" dirty="0"/>
              <a:t>L</a:t>
            </a:r>
            <a:r>
              <a:rPr lang="pt-BR" sz="2800" b="1" baseline="-25000" dirty="0"/>
              <a:t>i</a:t>
            </a:r>
            <a:r>
              <a:rPr lang="pt-BR" sz="2800" dirty="0"/>
              <a:t> = Q</a:t>
            </a:r>
            <a:r>
              <a:rPr lang="pt-BR" sz="1400" dirty="0"/>
              <a:t>1</a:t>
            </a:r>
            <a:r>
              <a:rPr lang="pt-BR" sz="2800" dirty="0"/>
              <a:t> – 1,5 IIQ  = 3 – 5,25 = </a:t>
            </a:r>
            <a:r>
              <a:rPr lang="pt-BR" sz="2800" b="1" dirty="0"/>
              <a:t>-2,25</a:t>
            </a:r>
            <a:r>
              <a:rPr lang="pt-BR" sz="2800" dirty="0"/>
              <a:t>      e        </a:t>
            </a:r>
            <a:r>
              <a:rPr lang="pt-BR" sz="2800" b="1" dirty="0" err="1"/>
              <a:t>L</a:t>
            </a:r>
            <a:r>
              <a:rPr lang="pt-BR" sz="2800" b="1" baseline="-25000" dirty="0" err="1"/>
              <a:t>s</a:t>
            </a:r>
            <a:r>
              <a:rPr lang="pt-BR" sz="2800" dirty="0"/>
              <a:t> = Q</a:t>
            </a:r>
            <a:r>
              <a:rPr lang="pt-BR" sz="1400" dirty="0"/>
              <a:t>3</a:t>
            </a:r>
            <a:r>
              <a:rPr lang="pt-BR" sz="2800" dirty="0"/>
              <a:t> + 1,5 IIQ =6,5+5,25=</a:t>
            </a:r>
            <a:r>
              <a:rPr lang="pt-BR" sz="2800" b="1" dirty="0"/>
              <a:t>11,75</a:t>
            </a:r>
            <a:r>
              <a:rPr lang="pt-BR" sz="2800" dirty="0"/>
              <a:t> </a:t>
            </a:r>
          </a:p>
        </p:txBody>
      </p:sp>
      <p:grpSp>
        <p:nvGrpSpPr>
          <p:cNvPr id="8" name="Agrupar 7">
            <a:extLst>
              <a:ext uri="{FF2B5EF4-FFF2-40B4-BE49-F238E27FC236}">
                <a16:creationId xmlns:a16="http://schemas.microsoft.com/office/drawing/2014/main" id="{957F7A4D-F228-47D1-A841-66BDDBE7EDAF}"/>
              </a:ext>
            </a:extLst>
          </p:cNvPr>
          <p:cNvGrpSpPr/>
          <p:nvPr/>
        </p:nvGrpSpPr>
        <p:grpSpPr>
          <a:xfrm>
            <a:off x="2716697" y="4206086"/>
            <a:ext cx="6645664" cy="1469934"/>
            <a:chOff x="3521125" y="4206086"/>
            <a:chExt cx="5841235" cy="1469934"/>
          </a:xfrm>
        </p:grpSpPr>
        <p:grpSp>
          <p:nvGrpSpPr>
            <p:cNvPr id="7" name="Agrupar 6">
              <a:extLst>
                <a:ext uri="{FF2B5EF4-FFF2-40B4-BE49-F238E27FC236}">
                  <a16:creationId xmlns:a16="http://schemas.microsoft.com/office/drawing/2014/main" id="{5EB6D169-78C7-4AA5-896A-7EA85F36801E}"/>
                </a:ext>
              </a:extLst>
            </p:cNvPr>
            <p:cNvGrpSpPr/>
            <p:nvPr/>
          </p:nvGrpSpPr>
          <p:grpSpPr>
            <a:xfrm>
              <a:off x="3521125" y="4206086"/>
              <a:ext cx="5841235" cy="1469934"/>
              <a:chOff x="3521125" y="4206086"/>
              <a:chExt cx="5841235" cy="1469934"/>
            </a:xfrm>
          </p:grpSpPr>
          <p:grpSp>
            <p:nvGrpSpPr>
              <p:cNvPr id="41" name="Agrupar 40">
                <a:extLst>
                  <a:ext uri="{FF2B5EF4-FFF2-40B4-BE49-F238E27FC236}">
                    <a16:creationId xmlns:a16="http://schemas.microsoft.com/office/drawing/2014/main" id="{A27BA54C-5A53-43CB-BDB8-782AAE9372D2}"/>
                  </a:ext>
                </a:extLst>
              </p:cNvPr>
              <p:cNvGrpSpPr/>
              <p:nvPr/>
            </p:nvGrpSpPr>
            <p:grpSpPr>
              <a:xfrm>
                <a:off x="3725839" y="4206086"/>
                <a:ext cx="5336872" cy="1087180"/>
                <a:chOff x="2966732" y="5247861"/>
                <a:chExt cx="5584603" cy="932521"/>
              </a:xfrm>
            </p:grpSpPr>
            <p:sp>
              <p:nvSpPr>
                <p:cNvPr id="44" name="Retângulo 43">
                  <a:extLst>
                    <a:ext uri="{FF2B5EF4-FFF2-40B4-BE49-F238E27FC236}">
                      <a16:creationId xmlns:a16="http://schemas.microsoft.com/office/drawing/2014/main" id="{1C8747EF-EDE4-42E6-8E8B-6398A57B979F}"/>
                    </a:ext>
                  </a:extLst>
                </p:cNvPr>
                <p:cNvSpPr/>
                <p:nvPr/>
              </p:nvSpPr>
              <p:spPr>
                <a:xfrm>
                  <a:off x="5068378" y="5247861"/>
                  <a:ext cx="1413884" cy="887896"/>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pt-BR"/>
                </a:p>
              </p:txBody>
            </p:sp>
            <p:cxnSp>
              <p:nvCxnSpPr>
                <p:cNvPr id="45" name="Conector reto 44">
                  <a:extLst>
                    <a:ext uri="{FF2B5EF4-FFF2-40B4-BE49-F238E27FC236}">
                      <a16:creationId xmlns:a16="http://schemas.microsoft.com/office/drawing/2014/main" id="{09D164D3-0259-4E3F-B0D0-25714246F89E}"/>
                    </a:ext>
                  </a:extLst>
                </p:cNvPr>
                <p:cNvCxnSpPr>
                  <a:cxnSpLocks/>
                </p:cNvCxnSpPr>
                <p:nvPr/>
              </p:nvCxnSpPr>
              <p:spPr>
                <a:xfrm>
                  <a:off x="5655642" y="5247861"/>
                  <a:ext cx="0" cy="887896"/>
                </a:xfrm>
                <a:prstGeom prst="line">
                  <a:avLst/>
                </a:prstGeom>
              </p:spPr>
              <p:style>
                <a:lnRef idx="1">
                  <a:schemeClr val="dk1"/>
                </a:lnRef>
                <a:fillRef idx="0">
                  <a:schemeClr val="dk1"/>
                </a:fillRef>
                <a:effectRef idx="0">
                  <a:schemeClr val="dk1"/>
                </a:effectRef>
                <a:fontRef idx="minor">
                  <a:schemeClr val="tx1"/>
                </a:fontRef>
              </p:style>
            </p:cxnSp>
            <p:cxnSp>
              <p:nvCxnSpPr>
                <p:cNvPr id="46" name="Conector reto 45">
                  <a:extLst>
                    <a:ext uri="{FF2B5EF4-FFF2-40B4-BE49-F238E27FC236}">
                      <a16:creationId xmlns:a16="http://schemas.microsoft.com/office/drawing/2014/main" id="{A8A43CE0-9F35-4088-9703-189C046E2772}"/>
                    </a:ext>
                  </a:extLst>
                </p:cNvPr>
                <p:cNvCxnSpPr>
                  <a:cxnSpLocks/>
                </p:cNvCxnSpPr>
                <p:nvPr/>
              </p:nvCxnSpPr>
              <p:spPr>
                <a:xfrm>
                  <a:off x="6482270" y="5808052"/>
                  <a:ext cx="2069065" cy="0"/>
                </a:xfrm>
                <a:prstGeom prst="line">
                  <a:avLst/>
                </a:prstGeom>
              </p:spPr>
              <p:style>
                <a:lnRef idx="1">
                  <a:schemeClr val="dk1"/>
                </a:lnRef>
                <a:fillRef idx="0">
                  <a:schemeClr val="dk1"/>
                </a:fillRef>
                <a:effectRef idx="0">
                  <a:schemeClr val="dk1"/>
                </a:effectRef>
                <a:fontRef idx="minor">
                  <a:schemeClr val="tx1"/>
                </a:fontRef>
              </p:style>
            </p:cxnSp>
            <p:cxnSp>
              <p:nvCxnSpPr>
                <p:cNvPr id="47" name="Conector reto 46">
                  <a:extLst>
                    <a:ext uri="{FF2B5EF4-FFF2-40B4-BE49-F238E27FC236}">
                      <a16:creationId xmlns:a16="http://schemas.microsoft.com/office/drawing/2014/main" id="{7D7D92C3-B98A-4F58-B4AF-D13099456EBD}"/>
                    </a:ext>
                  </a:extLst>
                </p:cNvPr>
                <p:cNvCxnSpPr>
                  <a:cxnSpLocks/>
                </p:cNvCxnSpPr>
                <p:nvPr/>
              </p:nvCxnSpPr>
              <p:spPr>
                <a:xfrm>
                  <a:off x="2966732" y="5808052"/>
                  <a:ext cx="2101647" cy="0"/>
                </a:xfrm>
                <a:prstGeom prst="line">
                  <a:avLst/>
                </a:prstGeom>
              </p:spPr>
              <p:style>
                <a:lnRef idx="1">
                  <a:schemeClr val="dk1"/>
                </a:lnRef>
                <a:fillRef idx="0">
                  <a:schemeClr val="dk1"/>
                </a:fillRef>
                <a:effectRef idx="0">
                  <a:schemeClr val="dk1"/>
                </a:effectRef>
                <a:fontRef idx="minor">
                  <a:schemeClr val="tx1"/>
                </a:fontRef>
              </p:style>
            </p:cxnSp>
            <p:cxnSp>
              <p:nvCxnSpPr>
                <p:cNvPr id="48" name="Conector reto 47">
                  <a:extLst>
                    <a:ext uri="{FF2B5EF4-FFF2-40B4-BE49-F238E27FC236}">
                      <a16:creationId xmlns:a16="http://schemas.microsoft.com/office/drawing/2014/main" id="{70EC2B83-53D2-4973-B5D6-37D48BEB416E}"/>
                    </a:ext>
                  </a:extLst>
                </p:cNvPr>
                <p:cNvCxnSpPr/>
                <p:nvPr/>
              </p:nvCxnSpPr>
              <p:spPr>
                <a:xfrm>
                  <a:off x="8551335" y="5438260"/>
                  <a:ext cx="0" cy="742122"/>
                </a:xfrm>
                <a:prstGeom prst="line">
                  <a:avLst/>
                </a:prstGeom>
              </p:spPr>
              <p:style>
                <a:lnRef idx="1">
                  <a:schemeClr val="dk1"/>
                </a:lnRef>
                <a:fillRef idx="0">
                  <a:schemeClr val="dk1"/>
                </a:fillRef>
                <a:effectRef idx="0">
                  <a:schemeClr val="dk1"/>
                </a:effectRef>
                <a:fontRef idx="minor">
                  <a:schemeClr val="tx1"/>
                </a:fontRef>
              </p:style>
            </p:cxnSp>
            <p:cxnSp>
              <p:nvCxnSpPr>
                <p:cNvPr id="49" name="Conector reto 48">
                  <a:extLst>
                    <a:ext uri="{FF2B5EF4-FFF2-40B4-BE49-F238E27FC236}">
                      <a16:creationId xmlns:a16="http://schemas.microsoft.com/office/drawing/2014/main" id="{660A194C-D9DD-4257-86F2-47D667C42B25}"/>
                    </a:ext>
                  </a:extLst>
                </p:cNvPr>
                <p:cNvCxnSpPr/>
                <p:nvPr/>
              </p:nvCxnSpPr>
              <p:spPr>
                <a:xfrm>
                  <a:off x="2966732" y="5438260"/>
                  <a:ext cx="0" cy="742122"/>
                </a:xfrm>
                <a:prstGeom prst="line">
                  <a:avLst/>
                </a:prstGeom>
              </p:spPr>
              <p:style>
                <a:lnRef idx="1">
                  <a:schemeClr val="dk1"/>
                </a:lnRef>
                <a:fillRef idx="0">
                  <a:schemeClr val="dk1"/>
                </a:fillRef>
                <a:effectRef idx="0">
                  <a:schemeClr val="dk1"/>
                </a:effectRef>
                <a:fontRef idx="minor">
                  <a:schemeClr val="tx1"/>
                </a:fontRef>
              </p:style>
            </p:cxnSp>
          </p:grpSp>
          <p:sp>
            <p:nvSpPr>
              <p:cNvPr id="23" name="Retângulo 22">
                <a:extLst>
                  <a:ext uri="{FF2B5EF4-FFF2-40B4-BE49-F238E27FC236}">
                    <a16:creationId xmlns:a16="http://schemas.microsoft.com/office/drawing/2014/main" id="{21AEF134-929F-4EF6-9E15-AFCE4BA1F1BC}"/>
                  </a:ext>
                </a:extLst>
              </p:cNvPr>
              <p:cNvSpPr/>
              <p:nvPr/>
            </p:nvSpPr>
            <p:spPr>
              <a:xfrm>
                <a:off x="3521125" y="5399021"/>
                <a:ext cx="5841235" cy="276999"/>
              </a:xfrm>
              <a:prstGeom prst="rect">
                <a:avLst/>
              </a:prstGeom>
            </p:spPr>
            <p:txBody>
              <a:bodyPr wrap="square">
                <a:spAutoFit/>
              </a:bodyPr>
              <a:lstStyle/>
              <a:p>
                <a:r>
                  <a:rPr lang="pt-BR" sz="1200" dirty="0"/>
                  <a:t>           -2       -1       0          1          2          3          4          5          6          7          8          9          10        11</a:t>
                </a:r>
                <a:endParaRPr lang="pt-BR" sz="1200" b="1" dirty="0"/>
              </a:p>
            </p:txBody>
          </p:sp>
        </p:grpSp>
        <p:cxnSp>
          <p:nvCxnSpPr>
            <p:cNvPr id="4" name="Conector reto 3">
              <a:extLst>
                <a:ext uri="{FF2B5EF4-FFF2-40B4-BE49-F238E27FC236}">
                  <a16:creationId xmlns:a16="http://schemas.microsoft.com/office/drawing/2014/main" id="{55E2020D-D1ED-4ED6-B4A9-9F4791C0F3DC}"/>
                </a:ext>
              </a:extLst>
            </p:cNvPr>
            <p:cNvCxnSpPr/>
            <p:nvPr/>
          </p:nvCxnSpPr>
          <p:spPr>
            <a:xfrm>
              <a:off x="3548418" y="5379737"/>
              <a:ext cx="5800298" cy="0"/>
            </a:xfrm>
            <a:prstGeom prst="line">
              <a:avLst/>
            </a:prstGeom>
          </p:spPr>
          <p:style>
            <a:lnRef idx="1">
              <a:schemeClr val="dk1"/>
            </a:lnRef>
            <a:fillRef idx="0">
              <a:schemeClr val="dk1"/>
            </a:fillRef>
            <a:effectRef idx="0">
              <a:schemeClr val="dk1"/>
            </a:effectRef>
            <a:fontRef idx="minor">
              <a:schemeClr val="tx1"/>
            </a:fontRef>
          </p:style>
        </p:cxnSp>
      </p:grpSp>
      <p:grpSp>
        <p:nvGrpSpPr>
          <p:cNvPr id="28" name="Agrupar 27">
            <a:extLst>
              <a:ext uri="{FF2B5EF4-FFF2-40B4-BE49-F238E27FC236}">
                <a16:creationId xmlns:a16="http://schemas.microsoft.com/office/drawing/2014/main" id="{CD3A0C89-EAE3-4CFF-93FD-14758677902F}"/>
              </a:ext>
            </a:extLst>
          </p:cNvPr>
          <p:cNvGrpSpPr/>
          <p:nvPr/>
        </p:nvGrpSpPr>
        <p:grpSpPr>
          <a:xfrm rot="5400000">
            <a:off x="8134201" y="2713659"/>
            <a:ext cx="6645664" cy="1469934"/>
            <a:chOff x="3521125" y="4206086"/>
            <a:chExt cx="5841235" cy="1469934"/>
          </a:xfrm>
        </p:grpSpPr>
        <p:grpSp>
          <p:nvGrpSpPr>
            <p:cNvPr id="29" name="Agrupar 28">
              <a:extLst>
                <a:ext uri="{FF2B5EF4-FFF2-40B4-BE49-F238E27FC236}">
                  <a16:creationId xmlns:a16="http://schemas.microsoft.com/office/drawing/2014/main" id="{8610AC55-397C-4437-BF3F-ED94E22BA129}"/>
                </a:ext>
              </a:extLst>
            </p:cNvPr>
            <p:cNvGrpSpPr/>
            <p:nvPr/>
          </p:nvGrpSpPr>
          <p:grpSpPr>
            <a:xfrm>
              <a:off x="3521125" y="4206086"/>
              <a:ext cx="5841235" cy="1469934"/>
              <a:chOff x="3521125" y="4206086"/>
              <a:chExt cx="5841235" cy="1469934"/>
            </a:xfrm>
          </p:grpSpPr>
          <p:grpSp>
            <p:nvGrpSpPr>
              <p:cNvPr id="31" name="Agrupar 30">
                <a:extLst>
                  <a:ext uri="{FF2B5EF4-FFF2-40B4-BE49-F238E27FC236}">
                    <a16:creationId xmlns:a16="http://schemas.microsoft.com/office/drawing/2014/main" id="{EBF26423-66E6-418C-8722-FDA108CE2746}"/>
                  </a:ext>
                </a:extLst>
              </p:cNvPr>
              <p:cNvGrpSpPr/>
              <p:nvPr/>
            </p:nvGrpSpPr>
            <p:grpSpPr>
              <a:xfrm>
                <a:off x="3725839" y="4206086"/>
                <a:ext cx="5336872" cy="1087180"/>
                <a:chOff x="2966732" y="5247861"/>
                <a:chExt cx="5584603" cy="932521"/>
              </a:xfrm>
            </p:grpSpPr>
            <p:sp>
              <p:nvSpPr>
                <p:cNvPr id="33" name="Retângulo 32">
                  <a:extLst>
                    <a:ext uri="{FF2B5EF4-FFF2-40B4-BE49-F238E27FC236}">
                      <a16:creationId xmlns:a16="http://schemas.microsoft.com/office/drawing/2014/main" id="{E1AE226D-5490-4983-BA08-199DD7C4CC16}"/>
                    </a:ext>
                  </a:extLst>
                </p:cNvPr>
                <p:cNvSpPr/>
                <p:nvPr/>
              </p:nvSpPr>
              <p:spPr>
                <a:xfrm>
                  <a:off x="5068378" y="5247861"/>
                  <a:ext cx="1413884" cy="887896"/>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pt-BR"/>
                </a:p>
              </p:txBody>
            </p:sp>
            <p:cxnSp>
              <p:nvCxnSpPr>
                <p:cNvPr id="34" name="Conector reto 33">
                  <a:extLst>
                    <a:ext uri="{FF2B5EF4-FFF2-40B4-BE49-F238E27FC236}">
                      <a16:creationId xmlns:a16="http://schemas.microsoft.com/office/drawing/2014/main" id="{57F90CD9-EAAD-4B02-91AB-ED23358A8F3E}"/>
                    </a:ext>
                  </a:extLst>
                </p:cNvPr>
                <p:cNvCxnSpPr>
                  <a:cxnSpLocks/>
                </p:cNvCxnSpPr>
                <p:nvPr/>
              </p:nvCxnSpPr>
              <p:spPr>
                <a:xfrm>
                  <a:off x="5655642" y="5247861"/>
                  <a:ext cx="0" cy="887896"/>
                </a:xfrm>
                <a:prstGeom prst="line">
                  <a:avLst/>
                </a:prstGeom>
              </p:spPr>
              <p:style>
                <a:lnRef idx="1">
                  <a:schemeClr val="dk1"/>
                </a:lnRef>
                <a:fillRef idx="0">
                  <a:schemeClr val="dk1"/>
                </a:fillRef>
                <a:effectRef idx="0">
                  <a:schemeClr val="dk1"/>
                </a:effectRef>
                <a:fontRef idx="minor">
                  <a:schemeClr val="tx1"/>
                </a:fontRef>
              </p:style>
            </p:cxnSp>
            <p:cxnSp>
              <p:nvCxnSpPr>
                <p:cNvPr id="35" name="Conector reto 34">
                  <a:extLst>
                    <a:ext uri="{FF2B5EF4-FFF2-40B4-BE49-F238E27FC236}">
                      <a16:creationId xmlns:a16="http://schemas.microsoft.com/office/drawing/2014/main" id="{3594EDF8-7713-4A66-A490-39ACA3091C5F}"/>
                    </a:ext>
                  </a:extLst>
                </p:cNvPr>
                <p:cNvCxnSpPr>
                  <a:cxnSpLocks/>
                </p:cNvCxnSpPr>
                <p:nvPr/>
              </p:nvCxnSpPr>
              <p:spPr>
                <a:xfrm>
                  <a:off x="6482270" y="5808052"/>
                  <a:ext cx="2069065" cy="0"/>
                </a:xfrm>
                <a:prstGeom prst="line">
                  <a:avLst/>
                </a:prstGeom>
              </p:spPr>
              <p:style>
                <a:lnRef idx="1">
                  <a:schemeClr val="dk1"/>
                </a:lnRef>
                <a:fillRef idx="0">
                  <a:schemeClr val="dk1"/>
                </a:fillRef>
                <a:effectRef idx="0">
                  <a:schemeClr val="dk1"/>
                </a:effectRef>
                <a:fontRef idx="minor">
                  <a:schemeClr val="tx1"/>
                </a:fontRef>
              </p:style>
            </p:cxnSp>
            <p:cxnSp>
              <p:nvCxnSpPr>
                <p:cNvPr id="36" name="Conector reto 35">
                  <a:extLst>
                    <a:ext uri="{FF2B5EF4-FFF2-40B4-BE49-F238E27FC236}">
                      <a16:creationId xmlns:a16="http://schemas.microsoft.com/office/drawing/2014/main" id="{59B28A82-74DB-4120-A18C-E7515B015568}"/>
                    </a:ext>
                  </a:extLst>
                </p:cNvPr>
                <p:cNvCxnSpPr>
                  <a:cxnSpLocks/>
                </p:cNvCxnSpPr>
                <p:nvPr/>
              </p:nvCxnSpPr>
              <p:spPr>
                <a:xfrm>
                  <a:off x="2966732" y="5808052"/>
                  <a:ext cx="2101647" cy="0"/>
                </a:xfrm>
                <a:prstGeom prst="line">
                  <a:avLst/>
                </a:prstGeom>
              </p:spPr>
              <p:style>
                <a:lnRef idx="1">
                  <a:schemeClr val="dk1"/>
                </a:lnRef>
                <a:fillRef idx="0">
                  <a:schemeClr val="dk1"/>
                </a:fillRef>
                <a:effectRef idx="0">
                  <a:schemeClr val="dk1"/>
                </a:effectRef>
                <a:fontRef idx="minor">
                  <a:schemeClr val="tx1"/>
                </a:fontRef>
              </p:style>
            </p:cxnSp>
            <p:cxnSp>
              <p:nvCxnSpPr>
                <p:cNvPr id="37" name="Conector reto 36">
                  <a:extLst>
                    <a:ext uri="{FF2B5EF4-FFF2-40B4-BE49-F238E27FC236}">
                      <a16:creationId xmlns:a16="http://schemas.microsoft.com/office/drawing/2014/main" id="{F9FBE75B-D975-4822-9C1F-EE28F783E4B3}"/>
                    </a:ext>
                  </a:extLst>
                </p:cNvPr>
                <p:cNvCxnSpPr/>
                <p:nvPr/>
              </p:nvCxnSpPr>
              <p:spPr>
                <a:xfrm>
                  <a:off x="8551335" y="5438260"/>
                  <a:ext cx="0" cy="742122"/>
                </a:xfrm>
                <a:prstGeom prst="line">
                  <a:avLst/>
                </a:prstGeom>
              </p:spPr>
              <p:style>
                <a:lnRef idx="1">
                  <a:schemeClr val="dk1"/>
                </a:lnRef>
                <a:fillRef idx="0">
                  <a:schemeClr val="dk1"/>
                </a:fillRef>
                <a:effectRef idx="0">
                  <a:schemeClr val="dk1"/>
                </a:effectRef>
                <a:fontRef idx="minor">
                  <a:schemeClr val="tx1"/>
                </a:fontRef>
              </p:style>
            </p:cxnSp>
            <p:cxnSp>
              <p:nvCxnSpPr>
                <p:cNvPr id="40" name="Conector reto 39">
                  <a:extLst>
                    <a:ext uri="{FF2B5EF4-FFF2-40B4-BE49-F238E27FC236}">
                      <a16:creationId xmlns:a16="http://schemas.microsoft.com/office/drawing/2014/main" id="{39CB6D53-3645-4AA2-902F-A4F4B7607995}"/>
                    </a:ext>
                  </a:extLst>
                </p:cNvPr>
                <p:cNvCxnSpPr/>
                <p:nvPr/>
              </p:nvCxnSpPr>
              <p:spPr>
                <a:xfrm>
                  <a:off x="2966732" y="5438260"/>
                  <a:ext cx="0" cy="742122"/>
                </a:xfrm>
                <a:prstGeom prst="line">
                  <a:avLst/>
                </a:prstGeom>
              </p:spPr>
              <p:style>
                <a:lnRef idx="1">
                  <a:schemeClr val="dk1"/>
                </a:lnRef>
                <a:fillRef idx="0">
                  <a:schemeClr val="dk1"/>
                </a:fillRef>
                <a:effectRef idx="0">
                  <a:schemeClr val="dk1"/>
                </a:effectRef>
                <a:fontRef idx="minor">
                  <a:schemeClr val="tx1"/>
                </a:fontRef>
              </p:style>
            </p:cxnSp>
          </p:grpSp>
          <p:sp>
            <p:nvSpPr>
              <p:cNvPr id="32" name="Retângulo 31">
                <a:extLst>
                  <a:ext uri="{FF2B5EF4-FFF2-40B4-BE49-F238E27FC236}">
                    <a16:creationId xmlns:a16="http://schemas.microsoft.com/office/drawing/2014/main" id="{C819FFD8-B758-43EC-853F-85CDD71FFE52}"/>
                  </a:ext>
                </a:extLst>
              </p:cNvPr>
              <p:cNvSpPr/>
              <p:nvPr/>
            </p:nvSpPr>
            <p:spPr>
              <a:xfrm>
                <a:off x="3521125" y="5399021"/>
                <a:ext cx="5841235" cy="276999"/>
              </a:xfrm>
              <a:prstGeom prst="rect">
                <a:avLst/>
              </a:prstGeom>
            </p:spPr>
            <p:txBody>
              <a:bodyPr wrap="square">
                <a:spAutoFit/>
              </a:bodyPr>
              <a:lstStyle/>
              <a:p>
                <a:r>
                  <a:rPr lang="pt-BR" sz="1200" dirty="0"/>
                  <a:t>           -2       -1       0          1          2          3          4          5          6          7          8          9          10        11</a:t>
                </a:r>
                <a:endParaRPr lang="pt-BR" sz="1200" b="1" dirty="0"/>
              </a:p>
            </p:txBody>
          </p:sp>
        </p:grpSp>
        <p:cxnSp>
          <p:nvCxnSpPr>
            <p:cNvPr id="30" name="Conector reto 29">
              <a:extLst>
                <a:ext uri="{FF2B5EF4-FFF2-40B4-BE49-F238E27FC236}">
                  <a16:creationId xmlns:a16="http://schemas.microsoft.com/office/drawing/2014/main" id="{3F772156-0AB9-4416-8B30-CEEE4E741F70}"/>
                </a:ext>
              </a:extLst>
            </p:cNvPr>
            <p:cNvCxnSpPr/>
            <p:nvPr/>
          </p:nvCxnSpPr>
          <p:spPr>
            <a:xfrm>
              <a:off x="3548418" y="5379737"/>
              <a:ext cx="5800298" cy="0"/>
            </a:xfrm>
            <a:prstGeom prst="line">
              <a:avLst/>
            </a:prstGeom>
          </p:spPr>
          <p:style>
            <a:lnRef idx="1">
              <a:schemeClr val="dk1"/>
            </a:lnRef>
            <a:fillRef idx="0">
              <a:schemeClr val="dk1"/>
            </a:fillRef>
            <a:effectRef idx="0">
              <a:schemeClr val="dk1"/>
            </a:effectRef>
            <a:fontRef idx="minor">
              <a:schemeClr val="tx1"/>
            </a:fontRef>
          </p:style>
        </p:cxnSp>
      </p:grpSp>
    </p:spTree>
    <p:extLst>
      <p:ext uri="{BB962C8B-B14F-4D97-AF65-F5344CB8AC3E}">
        <p14:creationId xmlns:p14="http://schemas.microsoft.com/office/powerpoint/2010/main" val="38831438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a:extLst>
              <a:ext uri="{FF2B5EF4-FFF2-40B4-BE49-F238E27FC236}">
                <a16:creationId xmlns:a16="http://schemas.microsoft.com/office/drawing/2014/main" id="{908D9681-538E-4261-AB77-B0E5E585AB96}"/>
              </a:ext>
            </a:extLst>
          </p:cNvPr>
          <p:cNvSpPr/>
          <p:nvPr/>
        </p:nvSpPr>
        <p:spPr>
          <a:xfrm>
            <a:off x="332625" y="366623"/>
            <a:ext cx="10614992" cy="6124754"/>
          </a:xfrm>
          <a:prstGeom prst="rect">
            <a:avLst/>
          </a:prstGeom>
        </p:spPr>
        <p:txBody>
          <a:bodyPr wrap="square">
            <a:spAutoFit/>
          </a:bodyPr>
          <a:lstStyle/>
          <a:p>
            <a:r>
              <a:rPr lang="pt-BR" sz="2800" dirty="0"/>
              <a:t>Exemplo:  </a:t>
            </a:r>
          </a:p>
          <a:p>
            <a:r>
              <a:rPr lang="pt-BR" sz="2800" dirty="0"/>
              <a:t>Considere os seguintes dados da variável X:</a:t>
            </a:r>
          </a:p>
          <a:p>
            <a:r>
              <a:rPr lang="pt-BR" sz="2800" dirty="0"/>
              <a:t>1    2    3    4   5   </a:t>
            </a:r>
          </a:p>
          <a:p>
            <a:pPr marL="514350" indent="-514350">
              <a:buAutoNum type="arabicPlain" startAt="6"/>
            </a:pPr>
            <a:r>
              <a:rPr lang="pt-BR" sz="2800" dirty="0"/>
              <a:t>6    6    6   6</a:t>
            </a:r>
          </a:p>
          <a:p>
            <a:r>
              <a:rPr lang="pt-BR" sz="2800" dirty="0"/>
              <a:t>6    6    6    6   6</a:t>
            </a:r>
          </a:p>
          <a:p>
            <a:r>
              <a:rPr lang="pt-BR" sz="2800" dirty="0"/>
              <a:t>7    7    8   9   10</a:t>
            </a:r>
          </a:p>
          <a:p>
            <a:pPr marL="514350" indent="-514350">
              <a:buAutoNum type="arabicPlain" startAt="7"/>
            </a:pPr>
            <a:endParaRPr lang="pt-BR" sz="2800" dirty="0"/>
          </a:p>
          <a:p>
            <a:r>
              <a:rPr lang="pt-BR" sz="2800" dirty="0"/>
              <a:t> Construa seu box </a:t>
            </a:r>
            <a:r>
              <a:rPr lang="pt-BR" sz="2800" dirty="0" err="1"/>
              <a:t>plot</a:t>
            </a:r>
            <a:r>
              <a:rPr lang="pt-BR" sz="2800" dirty="0"/>
              <a:t>:</a:t>
            </a:r>
          </a:p>
          <a:p>
            <a:endParaRPr lang="pt-BR" sz="2800" dirty="0"/>
          </a:p>
          <a:p>
            <a:r>
              <a:rPr lang="pt-BR" sz="2800" b="1" dirty="0"/>
              <a:t>Q</a:t>
            </a:r>
            <a:r>
              <a:rPr lang="pt-BR" sz="1400" b="1" dirty="0"/>
              <a:t>1</a:t>
            </a:r>
            <a:r>
              <a:rPr lang="pt-BR" sz="2800" b="1" dirty="0"/>
              <a:t> = 5,5                                                 </a:t>
            </a:r>
          </a:p>
          <a:p>
            <a:r>
              <a:rPr lang="pt-BR" sz="2800" b="1" dirty="0"/>
              <a:t>Q</a:t>
            </a:r>
            <a:r>
              <a:rPr lang="pt-BR" sz="1400" b="1" dirty="0"/>
              <a:t>2</a:t>
            </a:r>
            <a:r>
              <a:rPr lang="pt-BR" sz="2800" b="1" dirty="0"/>
              <a:t> = 6</a:t>
            </a:r>
          </a:p>
          <a:p>
            <a:r>
              <a:rPr lang="pt-BR" sz="2800" b="1" dirty="0"/>
              <a:t>Q</a:t>
            </a:r>
            <a:r>
              <a:rPr lang="pt-BR" sz="1400" b="1" dirty="0"/>
              <a:t>3</a:t>
            </a:r>
            <a:r>
              <a:rPr lang="pt-BR" sz="2800" b="1" dirty="0"/>
              <a:t> = 6,5</a:t>
            </a:r>
          </a:p>
          <a:p>
            <a:r>
              <a:rPr lang="pt-BR" sz="2800" b="1" dirty="0"/>
              <a:t>IIQ</a:t>
            </a:r>
            <a:r>
              <a:rPr lang="pt-BR" sz="2800" dirty="0"/>
              <a:t> =  6,5 – 5,5= </a:t>
            </a:r>
            <a:r>
              <a:rPr lang="pt-BR" sz="2800" b="1" dirty="0"/>
              <a:t>1</a:t>
            </a:r>
          </a:p>
          <a:p>
            <a:r>
              <a:rPr lang="pt-BR" sz="2800" b="1" dirty="0"/>
              <a:t>L</a:t>
            </a:r>
            <a:r>
              <a:rPr lang="pt-BR" sz="2800" b="1" baseline="-25000" dirty="0"/>
              <a:t>i</a:t>
            </a:r>
            <a:r>
              <a:rPr lang="pt-BR" sz="2800" dirty="0"/>
              <a:t> = Q</a:t>
            </a:r>
            <a:r>
              <a:rPr lang="pt-BR" sz="1400" dirty="0"/>
              <a:t>1</a:t>
            </a:r>
            <a:r>
              <a:rPr lang="pt-BR" sz="2800" dirty="0"/>
              <a:t> – 1,5 IIQ  = 5,5 – 1,5 = </a:t>
            </a:r>
            <a:r>
              <a:rPr lang="pt-BR" sz="2800" b="1" dirty="0"/>
              <a:t>4,0</a:t>
            </a:r>
            <a:r>
              <a:rPr lang="pt-BR" sz="2800" dirty="0"/>
              <a:t>   e      </a:t>
            </a:r>
            <a:r>
              <a:rPr lang="pt-BR" sz="2800" b="1" dirty="0" err="1"/>
              <a:t>L</a:t>
            </a:r>
            <a:r>
              <a:rPr lang="pt-BR" sz="2800" b="1" baseline="-25000" dirty="0" err="1"/>
              <a:t>s</a:t>
            </a:r>
            <a:r>
              <a:rPr lang="pt-BR" sz="2800" dirty="0"/>
              <a:t> = Q</a:t>
            </a:r>
            <a:r>
              <a:rPr lang="pt-BR" sz="1400" dirty="0"/>
              <a:t>3</a:t>
            </a:r>
            <a:r>
              <a:rPr lang="pt-BR" sz="2800" dirty="0"/>
              <a:t> + 1,5 IIQ =6,5+ 1,5= </a:t>
            </a:r>
            <a:r>
              <a:rPr lang="pt-BR" sz="2800" b="1" dirty="0"/>
              <a:t>8</a:t>
            </a:r>
            <a:r>
              <a:rPr lang="pt-BR" sz="2800" dirty="0"/>
              <a:t> </a:t>
            </a:r>
          </a:p>
        </p:txBody>
      </p:sp>
      <p:grpSp>
        <p:nvGrpSpPr>
          <p:cNvPr id="40" name="Agrupar 39">
            <a:extLst>
              <a:ext uri="{FF2B5EF4-FFF2-40B4-BE49-F238E27FC236}">
                <a16:creationId xmlns:a16="http://schemas.microsoft.com/office/drawing/2014/main" id="{5342E242-EC9B-4CC0-B113-F9CDE5A05D44}"/>
              </a:ext>
            </a:extLst>
          </p:cNvPr>
          <p:cNvGrpSpPr/>
          <p:nvPr/>
        </p:nvGrpSpPr>
        <p:grpSpPr>
          <a:xfrm>
            <a:off x="3614919" y="4145009"/>
            <a:ext cx="5841235" cy="1339101"/>
            <a:chOff x="5101184" y="3429145"/>
            <a:chExt cx="5841235" cy="1339101"/>
          </a:xfrm>
        </p:grpSpPr>
        <p:grpSp>
          <p:nvGrpSpPr>
            <p:cNvPr id="41" name="Agrupar 40">
              <a:extLst>
                <a:ext uri="{FF2B5EF4-FFF2-40B4-BE49-F238E27FC236}">
                  <a16:creationId xmlns:a16="http://schemas.microsoft.com/office/drawing/2014/main" id="{A27BA54C-5A53-43CB-BDB8-782AAE9372D2}"/>
                </a:ext>
              </a:extLst>
            </p:cNvPr>
            <p:cNvGrpSpPr/>
            <p:nvPr/>
          </p:nvGrpSpPr>
          <p:grpSpPr>
            <a:xfrm>
              <a:off x="7286864" y="3429145"/>
              <a:ext cx="1620025" cy="1035154"/>
              <a:chOff x="4966120" y="5360081"/>
              <a:chExt cx="2209682" cy="887896"/>
            </a:xfrm>
          </p:grpSpPr>
          <p:sp>
            <p:nvSpPr>
              <p:cNvPr id="44" name="Retângulo 43">
                <a:extLst>
                  <a:ext uri="{FF2B5EF4-FFF2-40B4-BE49-F238E27FC236}">
                    <a16:creationId xmlns:a16="http://schemas.microsoft.com/office/drawing/2014/main" id="{1C8747EF-EDE4-42E6-8E8B-6398A57B979F}"/>
                  </a:ext>
                </a:extLst>
              </p:cNvPr>
              <p:cNvSpPr/>
              <p:nvPr/>
            </p:nvSpPr>
            <p:spPr>
              <a:xfrm>
                <a:off x="5771754" y="5360081"/>
                <a:ext cx="760173" cy="887896"/>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pt-BR"/>
              </a:p>
            </p:txBody>
          </p:sp>
          <p:cxnSp>
            <p:nvCxnSpPr>
              <p:cNvPr id="45" name="Conector reto 44">
                <a:extLst>
                  <a:ext uri="{FF2B5EF4-FFF2-40B4-BE49-F238E27FC236}">
                    <a16:creationId xmlns:a16="http://schemas.microsoft.com/office/drawing/2014/main" id="{09D164D3-0259-4E3F-B0D0-25714246F89E}"/>
                  </a:ext>
                </a:extLst>
              </p:cNvPr>
              <p:cNvCxnSpPr>
                <a:cxnSpLocks/>
                <a:stCxn id="44" idx="0"/>
              </p:cNvCxnSpPr>
              <p:nvPr/>
            </p:nvCxnSpPr>
            <p:spPr>
              <a:xfrm>
                <a:off x="6151840" y="5360081"/>
                <a:ext cx="0" cy="871544"/>
              </a:xfrm>
              <a:prstGeom prst="line">
                <a:avLst/>
              </a:prstGeom>
            </p:spPr>
            <p:style>
              <a:lnRef idx="1">
                <a:schemeClr val="dk1"/>
              </a:lnRef>
              <a:fillRef idx="0">
                <a:schemeClr val="dk1"/>
              </a:fillRef>
              <a:effectRef idx="0">
                <a:schemeClr val="dk1"/>
              </a:effectRef>
              <a:fontRef idx="minor">
                <a:schemeClr val="tx1"/>
              </a:fontRef>
            </p:style>
          </p:cxnSp>
          <p:cxnSp>
            <p:nvCxnSpPr>
              <p:cNvPr id="46" name="Conector reto 45">
                <a:extLst>
                  <a:ext uri="{FF2B5EF4-FFF2-40B4-BE49-F238E27FC236}">
                    <a16:creationId xmlns:a16="http://schemas.microsoft.com/office/drawing/2014/main" id="{A8A43CE0-9F35-4088-9703-189C046E2772}"/>
                  </a:ext>
                </a:extLst>
              </p:cNvPr>
              <p:cNvCxnSpPr>
                <a:cxnSpLocks/>
              </p:cNvCxnSpPr>
              <p:nvPr/>
            </p:nvCxnSpPr>
            <p:spPr>
              <a:xfrm>
                <a:off x="6531927" y="5807566"/>
                <a:ext cx="643875" cy="0"/>
              </a:xfrm>
              <a:prstGeom prst="line">
                <a:avLst/>
              </a:prstGeom>
            </p:spPr>
            <p:style>
              <a:lnRef idx="1">
                <a:schemeClr val="dk1"/>
              </a:lnRef>
              <a:fillRef idx="0">
                <a:schemeClr val="dk1"/>
              </a:fillRef>
              <a:effectRef idx="0">
                <a:schemeClr val="dk1"/>
              </a:effectRef>
              <a:fontRef idx="minor">
                <a:schemeClr val="tx1"/>
              </a:fontRef>
            </p:style>
          </p:cxnSp>
          <p:cxnSp>
            <p:nvCxnSpPr>
              <p:cNvPr id="47" name="Conector reto 46">
                <a:extLst>
                  <a:ext uri="{FF2B5EF4-FFF2-40B4-BE49-F238E27FC236}">
                    <a16:creationId xmlns:a16="http://schemas.microsoft.com/office/drawing/2014/main" id="{7D7D92C3-B98A-4F58-B4AF-D13099456EBD}"/>
                  </a:ext>
                </a:extLst>
              </p:cNvPr>
              <p:cNvCxnSpPr>
                <a:cxnSpLocks/>
              </p:cNvCxnSpPr>
              <p:nvPr/>
            </p:nvCxnSpPr>
            <p:spPr>
              <a:xfrm>
                <a:off x="4966120" y="5787677"/>
                <a:ext cx="805634" cy="0"/>
              </a:xfrm>
              <a:prstGeom prst="line">
                <a:avLst/>
              </a:prstGeom>
            </p:spPr>
            <p:style>
              <a:lnRef idx="1">
                <a:schemeClr val="dk1"/>
              </a:lnRef>
              <a:fillRef idx="0">
                <a:schemeClr val="dk1"/>
              </a:fillRef>
              <a:effectRef idx="0">
                <a:schemeClr val="dk1"/>
              </a:effectRef>
              <a:fontRef idx="minor">
                <a:schemeClr val="tx1"/>
              </a:fontRef>
            </p:style>
          </p:cxnSp>
          <p:cxnSp>
            <p:nvCxnSpPr>
              <p:cNvPr id="48" name="Conector reto 47">
                <a:extLst>
                  <a:ext uri="{FF2B5EF4-FFF2-40B4-BE49-F238E27FC236}">
                    <a16:creationId xmlns:a16="http://schemas.microsoft.com/office/drawing/2014/main" id="{70EC2B83-53D2-4973-B5D6-37D48BEB416E}"/>
                  </a:ext>
                </a:extLst>
              </p:cNvPr>
              <p:cNvCxnSpPr/>
              <p:nvPr/>
            </p:nvCxnSpPr>
            <p:spPr>
              <a:xfrm>
                <a:off x="7175802" y="5451734"/>
                <a:ext cx="0" cy="742122"/>
              </a:xfrm>
              <a:prstGeom prst="line">
                <a:avLst/>
              </a:prstGeom>
            </p:spPr>
            <p:style>
              <a:lnRef idx="1">
                <a:schemeClr val="dk1"/>
              </a:lnRef>
              <a:fillRef idx="0">
                <a:schemeClr val="dk1"/>
              </a:fillRef>
              <a:effectRef idx="0">
                <a:schemeClr val="dk1"/>
              </a:effectRef>
              <a:fontRef idx="minor">
                <a:schemeClr val="tx1"/>
              </a:fontRef>
            </p:style>
          </p:cxnSp>
          <p:cxnSp>
            <p:nvCxnSpPr>
              <p:cNvPr id="49" name="Conector reto 48">
                <a:extLst>
                  <a:ext uri="{FF2B5EF4-FFF2-40B4-BE49-F238E27FC236}">
                    <a16:creationId xmlns:a16="http://schemas.microsoft.com/office/drawing/2014/main" id="{660A194C-D9DD-4257-86F2-47D667C42B25}"/>
                  </a:ext>
                </a:extLst>
              </p:cNvPr>
              <p:cNvCxnSpPr/>
              <p:nvPr/>
            </p:nvCxnSpPr>
            <p:spPr>
              <a:xfrm>
                <a:off x="4966120" y="5451734"/>
                <a:ext cx="0" cy="742122"/>
              </a:xfrm>
              <a:prstGeom prst="line">
                <a:avLst/>
              </a:prstGeom>
            </p:spPr>
            <p:style>
              <a:lnRef idx="1">
                <a:schemeClr val="dk1"/>
              </a:lnRef>
              <a:fillRef idx="0">
                <a:schemeClr val="dk1"/>
              </a:fillRef>
              <a:effectRef idx="0">
                <a:schemeClr val="dk1"/>
              </a:effectRef>
              <a:fontRef idx="minor">
                <a:schemeClr val="tx1"/>
              </a:fontRef>
            </p:style>
          </p:cxnSp>
        </p:grpSp>
        <p:cxnSp>
          <p:nvCxnSpPr>
            <p:cNvPr id="42" name="Conector reto 41">
              <a:extLst>
                <a:ext uri="{FF2B5EF4-FFF2-40B4-BE49-F238E27FC236}">
                  <a16:creationId xmlns:a16="http://schemas.microsoft.com/office/drawing/2014/main" id="{2AC5BE31-194F-496C-89EB-49E783A0D4D8}"/>
                </a:ext>
              </a:extLst>
            </p:cNvPr>
            <p:cNvCxnSpPr>
              <a:cxnSpLocks/>
            </p:cNvCxnSpPr>
            <p:nvPr/>
          </p:nvCxnSpPr>
          <p:spPr>
            <a:xfrm>
              <a:off x="5302402" y="4545145"/>
              <a:ext cx="5202821" cy="0"/>
            </a:xfrm>
            <a:prstGeom prst="line">
              <a:avLst/>
            </a:prstGeom>
          </p:spPr>
          <p:style>
            <a:lnRef idx="1">
              <a:schemeClr val="dk1"/>
            </a:lnRef>
            <a:fillRef idx="0">
              <a:schemeClr val="dk1"/>
            </a:fillRef>
            <a:effectRef idx="0">
              <a:schemeClr val="dk1"/>
            </a:effectRef>
            <a:fontRef idx="minor">
              <a:schemeClr val="tx1"/>
            </a:fontRef>
          </p:style>
        </p:cxnSp>
        <p:sp>
          <p:nvSpPr>
            <p:cNvPr id="43" name="Retângulo 42">
              <a:extLst>
                <a:ext uri="{FF2B5EF4-FFF2-40B4-BE49-F238E27FC236}">
                  <a16:creationId xmlns:a16="http://schemas.microsoft.com/office/drawing/2014/main" id="{66DCB990-B5D1-4642-AD18-6255632A1445}"/>
                </a:ext>
              </a:extLst>
            </p:cNvPr>
            <p:cNvSpPr/>
            <p:nvPr/>
          </p:nvSpPr>
          <p:spPr>
            <a:xfrm>
              <a:off x="5101184" y="4491247"/>
              <a:ext cx="5841235" cy="276999"/>
            </a:xfrm>
            <a:prstGeom prst="rect">
              <a:avLst/>
            </a:prstGeom>
          </p:spPr>
          <p:txBody>
            <a:bodyPr wrap="square">
              <a:spAutoFit/>
            </a:bodyPr>
            <a:lstStyle/>
            <a:p>
              <a:r>
                <a:rPr lang="pt-BR" sz="1200" dirty="0"/>
                <a:t>-1       0          1          2          3          4          5          6          7          8          9          10        11</a:t>
              </a:r>
              <a:endParaRPr lang="pt-BR" sz="1200" b="1" dirty="0"/>
            </a:p>
          </p:txBody>
        </p:sp>
      </p:grpSp>
      <p:grpSp>
        <p:nvGrpSpPr>
          <p:cNvPr id="89" name="Agrupar 88">
            <a:extLst>
              <a:ext uri="{FF2B5EF4-FFF2-40B4-BE49-F238E27FC236}">
                <a16:creationId xmlns:a16="http://schemas.microsoft.com/office/drawing/2014/main" id="{B35B4394-822F-4BDE-98FE-85D5E90D2738}"/>
              </a:ext>
            </a:extLst>
          </p:cNvPr>
          <p:cNvGrpSpPr/>
          <p:nvPr/>
        </p:nvGrpSpPr>
        <p:grpSpPr>
          <a:xfrm rot="16200000">
            <a:off x="8162827" y="2585158"/>
            <a:ext cx="5841235" cy="1404164"/>
            <a:chOff x="5101184" y="3060135"/>
            <a:chExt cx="5841235" cy="1404164"/>
          </a:xfrm>
        </p:grpSpPr>
        <p:grpSp>
          <p:nvGrpSpPr>
            <p:cNvPr id="90" name="Agrupar 89">
              <a:extLst>
                <a:ext uri="{FF2B5EF4-FFF2-40B4-BE49-F238E27FC236}">
                  <a16:creationId xmlns:a16="http://schemas.microsoft.com/office/drawing/2014/main" id="{E04969E5-E322-4F1D-8E9D-E18F43B598CD}"/>
                </a:ext>
              </a:extLst>
            </p:cNvPr>
            <p:cNvGrpSpPr/>
            <p:nvPr/>
          </p:nvGrpSpPr>
          <p:grpSpPr>
            <a:xfrm>
              <a:off x="7472396" y="3429145"/>
              <a:ext cx="1434494" cy="1035154"/>
              <a:chOff x="5219181" y="5360081"/>
              <a:chExt cx="1956621" cy="887896"/>
            </a:xfrm>
          </p:grpSpPr>
          <p:sp>
            <p:nvSpPr>
              <p:cNvPr id="93" name="Retângulo 92">
                <a:extLst>
                  <a:ext uri="{FF2B5EF4-FFF2-40B4-BE49-F238E27FC236}">
                    <a16:creationId xmlns:a16="http://schemas.microsoft.com/office/drawing/2014/main" id="{5FA22F9D-24DD-4F75-A3EE-BE11FA715C1B}"/>
                  </a:ext>
                </a:extLst>
              </p:cNvPr>
              <p:cNvSpPr/>
              <p:nvPr/>
            </p:nvSpPr>
            <p:spPr>
              <a:xfrm>
                <a:off x="5771754" y="5360081"/>
                <a:ext cx="760173" cy="887896"/>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pt-BR"/>
              </a:p>
            </p:txBody>
          </p:sp>
          <p:cxnSp>
            <p:nvCxnSpPr>
              <p:cNvPr id="94" name="Conector reto 93">
                <a:extLst>
                  <a:ext uri="{FF2B5EF4-FFF2-40B4-BE49-F238E27FC236}">
                    <a16:creationId xmlns:a16="http://schemas.microsoft.com/office/drawing/2014/main" id="{861C63BF-0201-4C0A-8599-9A5B9CDDBF6F}"/>
                  </a:ext>
                </a:extLst>
              </p:cNvPr>
              <p:cNvCxnSpPr>
                <a:cxnSpLocks/>
                <a:stCxn id="93" idx="0"/>
              </p:cNvCxnSpPr>
              <p:nvPr/>
            </p:nvCxnSpPr>
            <p:spPr>
              <a:xfrm>
                <a:off x="6151840" y="5360081"/>
                <a:ext cx="0" cy="871544"/>
              </a:xfrm>
              <a:prstGeom prst="line">
                <a:avLst/>
              </a:prstGeom>
            </p:spPr>
            <p:style>
              <a:lnRef idx="1">
                <a:schemeClr val="dk1"/>
              </a:lnRef>
              <a:fillRef idx="0">
                <a:schemeClr val="dk1"/>
              </a:fillRef>
              <a:effectRef idx="0">
                <a:schemeClr val="dk1"/>
              </a:effectRef>
              <a:fontRef idx="minor">
                <a:schemeClr val="tx1"/>
              </a:fontRef>
            </p:style>
          </p:cxnSp>
          <p:cxnSp>
            <p:nvCxnSpPr>
              <p:cNvPr id="95" name="Conector reto 94">
                <a:extLst>
                  <a:ext uri="{FF2B5EF4-FFF2-40B4-BE49-F238E27FC236}">
                    <a16:creationId xmlns:a16="http://schemas.microsoft.com/office/drawing/2014/main" id="{980AFD9B-1B00-47C4-8BE3-9845570DB6A5}"/>
                  </a:ext>
                </a:extLst>
              </p:cNvPr>
              <p:cNvCxnSpPr>
                <a:cxnSpLocks/>
              </p:cNvCxnSpPr>
              <p:nvPr/>
            </p:nvCxnSpPr>
            <p:spPr>
              <a:xfrm>
                <a:off x="6531927" y="5807566"/>
                <a:ext cx="643875" cy="0"/>
              </a:xfrm>
              <a:prstGeom prst="line">
                <a:avLst/>
              </a:prstGeom>
            </p:spPr>
            <p:style>
              <a:lnRef idx="1">
                <a:schemeClr val="dk1"/>
              </a:lnRef>
              <a:fillRef idx="0">
                <a:schemeClr val="dk1"/>
              </a:fillRef>
              <a:effectRef idx="0">
                <a:schemeClr val="dk1"/>
              </a:effectRef>
              <a:fontRef idx="minor">
                <a:schemeClr val="tx1"/>
              </a:fontRef>
            </p:style>
          </p:cxnSp>
          <p:cxnSp>
            <p:nvCxnSpPr>
              <p:cNvPr id="96" name="Conector reto 95">
                <a:extLst>
                  <a:ext uri="{FF2B5EF4-FFF2-40B4-BE49-F238E27FC236}">
                    <a16:creationId xmlns:a16="http://schemas.microsoft.com/office/drawing/2014/main" id="{FB4F0B1B-B469-4257-A448-022E643569B2}"/>
                  </a:ext>
                </a:extLst>
              </p:cNvPr>
              <p:cNvCxnSpPr>
                <a:cxnSpLocks/>
              </p:cNvCxnSpPr>
              <p:nvPr/>
            </p:nvCxnSpPr>
            <p:spPr>
              <a:xfrm>
                <a:off x="5219181" y="5787677"/>
                <a:ext cx="552573" cy="0"/>
              </a:xfrm>
              <a:prstGeom prst="line">
                <a:avLst/>
              </a:prstGeom>
            </p:spPr>
            <p:style>
              <a:lnRef idx="1">
                <a:schemeClr val="dk1"/>
              </a:lnRef>
              <a:fillRef idx="0">
                <a:schemeClr val="dk1"/>
              </a:fillRef>
              <a:effectRef idx="0">
                <a:schemeClr val="dk1"/>
              </a:effectRef>
              <a:fontRef idx="minor">
                <a:schemeClr val="tx1"/>
              </a:fontRef>
            </p:style>
          </p:cxnSp>
          <p:cxnSp>
            <p:nvCxnSpPr>
              <p:cNvPr id="97" name="Conector reto 96">
                <a:extLst>
                  <a:ext uri="{FF2B5EF4-FFF2-40B4-BE49-F238E27FC236}">
                    <a16:creationId xmlns:a16="http://schemas.microsoft.com/office/drawing/2014/main" id="{3A605D19-FE43-4FE7-97C7-3A9BDB52C01C}"/>
                  </a:ext>
                </a:extLst>
              </p:cNvPr>
              <p:cNvCxnSpPr/>
              <p:nvPr/>
            </p:nvCxnSpPr>
            <p:spPr>
              <a:xfrm>
                <a:off x="7175802" y="5451734"/>
                <a:ext cx="0" cy="742122"/>
              </a:xfrm>
              <a:prstGeom prst="line">
                <a:avLst/>
              </a:prstGeom>
            </p:spPr>
            <p:style>
              <a:lnRef idx="1">
                <a:schemeClr val="dk1"/>
              </a:lnRef>
              <a:fillRef idx="0">
                <a:schemeClr val="dk1"/>
              </a:fillRef>
              <a:effectRef idx="0">
                <a:schemeClr val="dk1"/>
              </a:effectRef>
              <a:fontRef idx="minor">
                <a:schemeClr val="tx1"/>
              </a:fontRef>
            </p:style>
          </p:cxnSp>
          <p:cxnSp>
            <p:nvCxnSpPr>
              <p:cNvPr id="98" name="Conector reto 97">
                <a:extLst>
                  <a:ext uri="{FF2B5EF4-FFF2-40B4-BE49-F238E27FC236}">
                    <a16:creationId xmlns:a16="http://schemas.microsoft.com/office/drawing/2014/main" id="{D804BA1D-FD98-48BD-8CCD-B795E0C567D0}"/>
                  </a:ext>
                </a:extLst>
              </p:cNvPr>
              <p:cNvCxnSpPr/>
              <p:nvPr/>
            </p:nvCxnSpPr>
            <p:spPr>
              <a:xfrm>
                <a:off x="5219181" y="5451734"/>
                <a:ext cx="0" cy="742122"/>
              </a:xfrm>
              <a:prstGeom prst="line">
                <a:avLst/>
              </a:prstGeom>
            </p:spPr>
            <p:style>
              <a:lnRef idx="1">
                <a:schemeClr val="dk1"/>
              </a:lnRef>
              <a:fillRef idx="0">
                <a:schemeClr val="dk1"/>
              </a:fillRef>
              <a:effectRef idx="0">
                <a:schemeClr val="dk1"/>
              </a:effectRef>
              <a:fontRef idx="minor">
                <a:schemeClr val="tx1"/>
              </a:fontRef>
            </p:style>
          </p:cxnSp>
        </p:grpSp>
        <p:cxnSp>
          <p:nvCxnSpPr>
            <p:cNvPr id="91" name="Conector reto 90">
              <a:extLst>
                <a:ext uri="{FF2B5EF4-FFF2-40B4-BE49-F238E27FC236}">
                  <a16:creationId xmlns:a16="http://schemas.microsoft.com/office/drawing/2014/main" id="{97D60BBE-B440-4CBB-BC79-57DD3458AC90}"/>
                </a:ext>
              </a:extLst>
            </p:cNvPr>
            <p:cNvCxnSpPr>
              <a:cxnSpLocks/>
            </p:cNvCxnSpPr>
            <p:nvPr/>
          </p:nvCxnSpPr>
          <p:spPr>
            <a:xfrm>
              <a:off x="5278633" y="3383140"/>
              <a:ext cx="5202821" cy="0"/>
            </a:xfrm>
            <a:prstGeom prst="line">
              <a:avLst/>
            </a:prstGeom>
          </p:spPr>
          <p:style>
            <a:lnRef idx="1">
              <a:schemeClr val="dk1"/>
            </a:lnRef>
            <a:fillRef idx="0">
              <a:schemeClr val="dk1"/>
            </a:fillRef>
            <a:effectRef idx="0">
              <a:schemeClr val="dk1"/>
            </a:effectRef>
            <a:fontRef idx="minor">
              <a:schemeClr val="tx1"/>
            </a:fontRef>
          </p:style>
        </p:cxnSp>
        <p:sp>
          <p:nvSpPr>
            <p:cNvPr id="92" name="Retângulo 91">
              <a:extLst>
                <a:ext uri="{FF2B5EF4-FFF2-40B4-BE49-F238E27FC236}">
                  <a16:creationId xmlns:a16="http://schemas.microsoft.com/office/drawing/2014/main" id="{D58DDFFD-4D36-4705-BE07-292632E924ED}"/>
                </a:ext>
              </a:extLst>
            </p:cNvPr>
            <p:cNvSpPr/>
            <p:nvPr/>
          </p:nvSpPr>
          <p:spPr>
            <a:xfrm>
              <a:off x="5101184" y="3060135"/>
              <a:ext cx="5841235" cy="276999"/>
            </a:xfrm>
            <a:prstGeom prst="rect">
              <a:avLst/>
            </a:prstGeom>
          </p:spPr>
          <p:txBody>
            <a:bodyPr wrap="square">
              <a:spAutoFit/>
            </a:bodyPr>
            <a:lstStyle/>
            <a:p>
              <a:r>
                <a:rPr lang="pt-BR" sz="1200" dirty="0"/>
                <a:t>-1       0          1          2          3          4          5          6          7          8          9          10        11</a:t>
              </a:r>
              <a:endParaRPr lang="pt-BR" sz="1200" b="1" dirty="0"/>
            </a:p>
          </p:txBody>
        </p:sp>
      </p:grpSp>
      <p:sp>
        <p:nvSpPr>
          <p:cNvPr id="4" name="Elipse 3">
            <a:extLst>
              <a:ext uri="{FF2B5EF4-FFF2-40B4-BE49-F238E27FC236}">
                <a16:creationId xmlns:a16="http://schemas.microsoft.com/office/drawing/2014/main" id="{DA8BE20C-5D7E-42D1-B18A-AE5458EC759F}"/>
              </a:ext>
            </a:extLst>
          </p:cNvPr>
          <p:cNvSpPr/>
          <p:nvPr/>
        </p:nvSpPr>
        <p:spPr>
          <a:xfrm>
            <a:off x="4508558" y="4653430"/>
            <a:ext cx="45719" cy="457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25" name="Elipse 24">
            <a:extLst>
              <a:ext uri="{FF2B5EF4-FFF2-40B4-BE49-F238E27FC236}">
                <a16:creationId xmlns:a16="http://schemas.microsoft.com/office/drawing/2014/main" id="{BF8B75FF-C8D4-4483-BCF8-4EC33F8DBC34}"/>
              </a:ext>
            </a:extLst>
          </p:cNvPr>
          <p:cNvSpPr/>
          <p:nvPr/>
        </p:nvSpPr>
        <p:spPr>
          <a:xfrm>
            <a:off x="4942660" y="4661604"/>
            <a:ext cx="45719" cy="457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26" name="Elipse 25">
            <a:extLst>
              <a:ext uri="{FF2B5EF4-FFF2-40B4-BE49-F238E27FC236}">
                <a16:creationId xmlns:a16="http://schemas.microsoft.com/office/drawing/2014/main" id="{70F8D651-3C74-4EBF-9B65-7EAA8FA8BFE4}"/>
              </a:ext>
            </a:extLst>
          </p:cNvPr>
          <p:cNvSpPr/>
          <p:nvPr/>
        </p:nvSpPr>
        <p:spPr>
          <a:xfrm>
            <a:off x="5399621" y="4671306"/>
            <a:ext cx="45719" cy="457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27" name="Elipse 26">
            <a:extLst>
              <a:ext uri="{FF2B5EF4-FFF2-40B4-BE49-F238E27FC236}">
                <a16:creationId xmlns:a16="http://schemas.microsoft.com/office/drawing/2014/main" id="{16967603-9C98-4625-84B6-904021CFBAED}"/>
              </a:ext>
            </a:extLst>
          </p:cNvPr>
          <p:cNvSpPr/>
          <p:nvPr/>
        </p:nvSpPr>
        <p:spPr>
          <a:xfrm>
            <a:off x="7873944" y="4684463"/>
            <a:ext cx="45719" cy="457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28" name="Elipse 27">
            <a:extLst>
              <a:ext uri="{FF2B5EF4-FFF2-40B4-BE49-F238E27FC236}">
                <a16:creationId xmlns:a16="http://schemas.microsoft.com/office/drawing/2014/main" id="{51E3D950-DA2D-48A5-82CE-B4E990925052}"/>
              </a:ext>
            </a:extLst>
          </p:cNvPr>
          <p:cNvSpPr/>
          <p:nvPr/>
        </p:nvSpPr>
        <p:spPr>
          <a:xfrm>
            <a:off x="8457058" y="4684463"/>
            <a:ext cx="45719" cy="457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Tree>
    <p:extLst>
      <p:ext uri="{BB962C8B-B14F-4D97-AF65-F5344CB8AC3E}">
        <p14:creationId xmlns:p14="http://schemas.microsoft.com/office/powerpoint/2010/main" val="30898769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a:extLst>
              <a:ext uri="{FF2B5EF4-FFF2-40B4-BE49-F238E27FC236}">
                <a16:creationId xmlns:a16="http://schemas.microsoft.com/office/drawing/2014/main" id="{908D9681-538E-4261-AB77-B0E5E585AB96}"/>
              </a:ext>
            </a:extLst>
          </p:cNvPr>
          <p:cNvSpPr/>
          <p:nvPr/>
        </p:nvSpPr>
        <p:spPr>
          <a:xfrm>
            <a:off x="332625" y="366623"/>
            <a:ext cx="10614992" cy="954107"/>
          </a:xfrm>
          <a:prstGeom prst="rect">
            <a:avLst/>
          </a:prstGeom>
        </p:spPr>
        <p:txBody>
          <a:bodyPr wrap="square">
            <a:spAutoFit/>
          </a:bodyPr>
          <a:lstStyle/>
          <a:p>
            <a:r>
              <a:rPr lang="pt-BR" sz="2800" dirty="0"/>
              <a:t>Dessa forma podemos compara a forma que os dados X e Y estão distribuídos em um único gráfico:</a:t>
            </a:r>
          </a:p>
        </p:txBody>
      </p:sp>
      <p:grpSp>
        <p:nvGrpSpPr>
          <p:cNvPr id="89" name="Agrupar 88">
            <a:extLst>
              <a:ext uri="{FF2B5EF4-FFF2-40B4-BE49-F238E27FC236}">
                <a16:creationId xmlns:a16="http://schemas.microsoft.com/office/drawing/2014/main" id="{B35B4394-822F-4BDE-98FE-85D5E90D2738}"/>
              </a:ext>
            </a:extLst>
          </p:cNvPr>
          <p:cNvGrpSpPr/>
          <p:nvPr/>
        </p:nvGrpSpPr>
        <p:grpSpPr>
          <a:xfrm rot="16200000">
            <a:off x="3421587" y="2868677"/>
            <a:ext cx="5841235" cy="1404164"/>
            <a:chOff x="5101184" y="3060135"/>
            <a:chExt cx="5841235" cy="1404164"/>
          </a:xfrm>
        </p:grpSpPr>
        <p:grpSp>
          <p:nvGrpSpPr>
            <p:cNvPr id="90" name="Agrupar 89">
              <a:extLst>
                <a:ext uri="{FF2B5EF4-FFF2-40B4-BE49-F238E27FC236}">
                  <a16:creationId xmlns:a16="http://schemas.microsoft.com/office/drawing/2014/main" id="{E04969E5-E322-4F1D-8E9D-E18F43B598CD}"/>
                </a:ext>
              </a:extLst>
            </p:cNvPr>
            <p:cNvGrpSpPr/>
            <p:nvPr/>
          </p:nvGrpSpPr>
          <p:grpSpPr>
            <a:xfrm>
              <a:off x="7472396" y="3429145"/>
              <a:ext cx="1434494" cy="1035154"/>
              <a:chOff x="5219181" y="5360081"/>
              <a:chExt cx="1956621" cy="887896"/>
            </a:xfrm>
          </p:grpSpPr>
          <p:sp>
            <p:nvSpPr>
              <p:cNvPr id="93" name="Retângulo 92">
                <a:extLst>
                  <a:ext uri="{FF2B5EF4-FFF2-40B4-BE49-F238E27FC236}">
                    <a16:creationId xmlns:a16="http://schemas.microsoft.com/office/drawing/2014/main" id="{5FA22F9D-24DD-4F75-A3EE-BE11FA715C1B}"/>
                  </a:ext>
                </a:extLst>
              </p:cNvPr>
              <p:cNvSpPr/>
              <p:nvPr/>
            </p:nvSpPr>
            <p:spPr>
              <a:xfrm>
                <a:off x="5771754" y="5360081"/>
                <a:ext cx="760173" cy="887896"/>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pt-BR"/>
              </a:p>
            </p:txBody>
          </p:sp>
          <p:cxnSp>
            <p:nvCxnSpPr>
              <p:cNvPr id="94" name="Conector reto 93">
                <a:extLst>
                  <a:ext uri="{FF2B5EF4-FFF2-40B4-BE49-F238E27FC236}">
                    <a16:creationId xmlns:a16="http://schemas.microsoft.com/office/drawing/2014/main" id="{861C63BF-0201-4C0A-8599-9A5B9CDDBF6F}"/>
                  </a:ext>
                </a:extLst>
              </p:cNvPr>
              <p:cNvCxnSpPr>
                <a:cxnSpLocks/>
                <a:stCxn id="93" idx="0"/>
              </p:cNvCxnSpPr>
              <p:nvPr/>
            </p:nvCxnSpPr>
            <p:spPr>
              <a:xfrm>
                <a:off x="6151840" y="5360081"/>
                <a:ext cx="0" cy="871544"/>
              </a:xfrm>
              <a:prstGeom prst="line">
                <a:avLst/>
              </a:prstGeom>
            </p:spPr>
            <p:style>
              <a:lnRef idx="1">
                <a:schemeClr val="dk1"/>
              </a:lnRef>
              <a:fillRef idx="0">
                <a:schemeClr val="dk1"/>
              </a:fillRef>
              <a:effectRef idx="0">
                <a:schemeClr val="dk1"/>
              </a:effectRef>
              <a:fontRef idx="minor">
                <a:schemeClr val="tx1"/>
              </a:fontRef>
            </p:style>
          </p:cxnSp>
          <p:cxnSp>
            <p:nvCxnSpPr>
              <p:cNvPr id="95" name="Conector reto 94">
                <a:extLst>
                  <a:ext uri="{FF2B5EF4-FFF2-40B4-BE49-F238E27FC236}">
                    <a16:creationId xmlns:a16="http://schemas.microsoft.com/office/drawing/2014/main" id="{980AFD9B-1B00-47C4-8BE3-9845570DB6A5}"/>
                  </a:ext>
                </a:extLst>
              </p:cNvPr>
              <p:cNvCxnSpPr>
                <a:cxnSpLocks/>
              </p:cNvCxnSpPr>
              <p:nvPr/>
            </p:nvCxnSpPr>
            <p:spPr>
              <a:xfrm>
                <a:off x="6531927" y="5807566"/>
                <a:ext cx="643875" cy="0"/>
              </a:xfrm>
              <a:prstGeom prst="line">
                <a:avLst/>
              </a:prstGeom>
            </p:spPr>
            <p:style>
              <a:lnRef idx="1">
                <a:schemeClr val="dk1"/>
              </a:lnRef>
              <a:fillRef idx="0">
                <a:schemeClr val="dk1"/>
              </a:fillRef>
              <a:effectRef idx="0">
                <a:schemeClr val="dk1"/>
              </a:effectRef>
              <a:fontRef idx="minor">
                <a:schemeClr val="tx1"/>
              </a:fontRef>
            </p:style>
          </p:cxnSp>
          <p:cxnSp>
            <p:nvCxnSpPr>
              <p:cNvPr id="96" name="Conector reto 95">
                <a:extLst>
                  <a:ext uri="{FF2B5EF4-FFF2-40B4-BE49-F238E27FC236}">
                    <a16:creationId xmlns:a16="http://schemas.microsoft.com/office/drawing/2014/main" id="{FB4F0B1B-B469-4257-A448-022E643569B2}"/>
                  </a:ext>
                </a:extLst>
              </p:cNvPr>
              <p:cNvCxnSpPr>
                <a:cxnSpLocks/>
              </p:cNvCxnSpPr>
              <p:nvPr/>
            </p:nvCxnSpPr>
            <p:spPr>
              <a:xfrm>
                <a:off x="5219181" y="5787677"/>
                <a:ext cx="552573" cy="0"/>
              </a:xfrm>
              <a:prstGeom prst="line">
                <a:avLst/>
              </a:prstGeom>
            </p:spPr>
            <p:style>
              <a:lnRef idx="1">
                <a:schemeClr val="dk1"/>
              </a:lnRef>
              <a:fillRef idx="0">
                <a:schemeClr val="dk1"/>
              </a:fillRef>
              <a:effectRef idx="0">
                <a:schemeClr val="dk1"/>
              </a:effectRef>
              <a:fontRef idx="minor">
                <a:schemeClr val="tx1"/>
              </a:fontRef>
            </p:style>
          </p:cxnSp>
          <p:cxnSp>
            <p:nvCxnSpPr>
              <p:cNvPr id="97" name="Conector reto 96">
                <a:extLst>
                  <a:ext uri="{FF2B5EF4-FFF2-40B4-BE49-F238E27FC236}">
                    <a16:creationId xmlns:a16="http://schemas.microsoft.com/office/drawing/2014/main" id="{3A605D19-FE43-4FE7-97C7-3A9BDB52C01C}"/>
                  </a:ext>
                </a:extLst>
              </p:cNvPr>
              <p:cNvCxnSpPr/>
              <p:nvPr/>
            </p:nvCxnSpPr>
            <p:spPr>
              <a:xfrm>
                <a:off x="7175802" y="5451734"/>
                <a:ext cx="0" cy="742122"/>
              </a:xfrm>
              <a:prstGeom prst="line">
                <a:avLst/>
              </a:prstGeom>
            </p:spPr>
            <p:style>
              <a:lnRef idx="1">
                <a:schemeClr val="dk1"/>
              </a:lnRef>
              <a:fillRef idx="0">
                <a:schemeClr val="dk1"/>
              </a:fillRef>
              <a:effectRef idx="0">
                <a:schemeClr val="dk1"/>
              </a:effectRef>
              <a:fontRef idx="minor">
                <a:schemeClr val="tx1"/>
              </a:fontRef>
            </p:style>
          </p:cxnSp>
          <p:cxnSp>
            <p:nvCxnSpPr>
              <p:cNvPr id="98" name="Conector reto 97">
                <a:extLst>
                  <a:ext uri="{FF2B5EF4-FFF2-40B4-BE49-F238E27FC236}">
                    <a16:creationId xmlns:a16="http://schemas.microsoft.com/office/drawing/2014/main" id="{D804BA1D-FD98-48BD-8CCD-B795E0C567D0}"/>
                  </a:ext>
                </a:extLst>
              </p:cNvPr>
              <p:cNvCxnSpPr/>
              <p:nvPr/>
            </p:nvCxnSpPr>
            <p:spPr>
              <a:xfrm>
                <a:off x="5219181" y="5451734"/>
                <a:ext cx="0" cy="742122"/>
              </a:xfrm>
              <a:prstGeom prst="line">
                <a:avLst/>
              </a:prstGeom>
            </p:spPr>
            <p:style>
              <a:lnRef idx="1">
                <a:schemeClr val="dk1"/>
              </a:lnRef>
              <a:fillRef idx="0">
                <a:schemeClr val="dk1"/>
              </a:fillRef>
              <a:effectRef idx="0">
                <a:schemeClr val="dk1"/>
              </a:effectRef>
              <a:fontRef idx="minor">
                <a:schemeClr val="tx1"/>
              </a:fontRef>
            </p:style>
          </p:cxnSp>
        </p:grpSp>
        <p:cxnSp>
          <p:nvCxnSpPr>
            <p:cNvPr id="91" name="Conector reto 90">
              <a:extLst>
                <a:ext uri="{FF2B5EF4-FFF2-40B4-BE49-F238E27FC236}">
                  <a16:creationId xmlns:a16="http://schemas.microsoft.com/office/drawing/2014/main" id="{97D60BBE-B440-4CBB-BC79-57DD3458AC90}"/>
                </a:ext>
              </a:extLst>
            </p:cNvPr>
            <p:cNvCxnSpPr>
              <a:cxnSpLocks/>
            </p:cNvCxnSpPr>
            <p:nvPr/>
          </p:nvCxnSpPr>
          <p:spPr>
            <a:xfrm>
              <a:off x="5278633" y="3383140"/>
              <a:ext cx="5202821" cy="0"/>
            </a:xfrm>
            <a:prstGeom prst="line">
              <a:avLst/>
            </a:prstGeom>
          </p:spPr>
          <p:style>
            <a:lnRef idx="1">
              <a:schemeClr val="dk1"/>
            </a:lnRef>
            <a:fillRef idx="0">
              <a:schemeClr val="dk1"/>
            </a:fillRef>
            <a:effectRef idx="0">
              <a:schemeClr val="dk1"/>
            </a:effectRef>
            <a:fontRef idx="minor">
              <a:schemeClr val="tx1"/>
            </a:fontRef>
          </p:style>
        </p:cxnSp>
        <p:sp>
          <p:nvSpPr>
            <p:cNvPr id="92" name="Retângulo 91">
              <a:extLst>
                <a:ext uri="{FF2B5EF4-FFF2-40B4-BE49-F238E27FC236}">
                  <a16:creationId xmlns:a16="http://schemas.microsoft.com/office/drawing/2014/main" id="{D58DDFFD-4D36-4705-BE07-292632E924ED}"/>
                </a:ext>
              </a:extLst>
            </p:cNvPr>
            <p:cNvSpPr/>
            <p:nvPr/>
          </p:nvSpPr>
          <p:spPr>
            <a:xfrm>
              <a:off x="5101184" y="3060135"/>
              <a:ext cx="5841235" cy="276999"/>
            </a:xfrm>
            <a:prstGeom prst="rect">
              <a:avLst/>
            </a:prstGeom>
          </p:spPr>
          <p:txBody>
            <a:bodyPr wrap="square">
              <a:spAutoFit/>
            </a:bodyPr>
            <a:lstStyle/>
            <a:p>
              <a:r>
                <a:rPr lang="pt-BR" sz="1200" dirty="0"/>
                <a:t>-1       0          1          2          3          4          5          6          7          8          9          10        11</a:t>
              </a:r>
              <a:endParaRPr lang="pt-BR" sz="1200" b="1" dirty="0"/>
            </a:p>
          </p:txBody>
        </p:sp>
      </p:grpSp>
      <p:grpSp>
        <p:nvGrpSpPr>
          <p:cNvPr id="38" name="Agrupar 37">
            <a:extLst>
              <a:ext uri="{FF2B5EF4-FFF2-40B4-BE49-F238E27FC236}">
                <a16:creationId xmlns:a16="http://schemas.microsoft.com/office/drawing/2014/main" id="{7FE29AD0-2DB7-43C2-A463-E38187234CD8}"/>
              </a:ext>
            </a:extLst>
          </p:cNvPr>
          <p:cNvGrpSpPr/>
          <p:nvPr/>
        </p:nvGrpSpPr>
        <p:grpSpPr>
          <a:xfrm rot="16200000">
            <a:off x="5379242" y="3240206"/>
            <a:ext cx="5022375" cy="1035155"/>
            <a:chOff x="2966733" y="5247860"/>
            <a:chExt cx="5255507" cy="887897"/>
          </a:xfrm>
        </p:grpSpPr>
        <p:sp>
          <p:nvSpPr>
            <p:cNvPr id="50" name="Retângulo 49">
              <a:extLst>
                <a:ext uri="{FF2B5EF4-FFF2-40B4-BE49-F238E27FC236}">
                  <a16:creationId xmlns:a16="http://schemas.microsoft.com/office/drawing/2014/main" id="{EC79E03D-DB18-46D4-A7D5-548D8B0AF11C}"/>
                </a:ext>
              </a:extLst>
            </p:cNvPr>
            <p:cNvSpPr/>
            <p:nvPr/>
          </p:nvSpPr>
          <p:spPr>
            <a:xfrm>
              <a:off x="4775221" y="5247861"/>
              <a:ext cx="1432870" cy="887896"/>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pt-BR"/>
            </a:p>
          </p:txBody>
        </p:sp>
        <p:cxnSp>
          <p:nvCxnSpPr>
            <p:cNvPr id="51" name="Conector reto 50">
              <a:extLst>
                <a:ext uri="{FF2B5EF4-FFF2-40B4-BE49-F238E27FC236}">
                  <a16:creationId xmlns:a16="http://schemas.microsoft.com/office/drawing/2014/main" id="{6AE6C5F8-A935-4B7C-9225-D86889E70DE9}"/>
                </a:ext>
              </a:extLst>
            </p:cNvPr>
            <p:cNvCxnSpPr>
              <a:cxnSpLocks/>
            </p:cNvCxnSpPr>
            <p:nvPr/>
          </p:nvCxnSpPr>
          <p:spPr>
            <a:xfrm>
              <a:off x="5350924" y="5247860"/>
              <a:ext cx="0" cy="887896"/>
            </a:xfrm>
            <a:prstGeom prst="line">
              <a:avLst/>
            </a:prstGeom>
          </p:spPr>
          <p:style>
            <a:lnRef idx="1">
              <a:schemeClr val="dk1"/>
            </a:lnRef>
            <a:fillRef idx="0">
              <a:schemeClr val="dk1"/>
            </a:fillRef>
            <a:effectRef idx="0">
              <a:schemeClr val="dk1"/>
            </a:effectRef>
            <a:fontRef idx="minor">
              <a:schemeClr val="tx1"/>
            </a:fontRef>
          </p:style>
        </p:cxnSp>
        <p:cxnSp>
          <p:nvCxnSpPr>
            <p:cNvPr id="52" name="Conector reto 51">
              <a:extLst>
                <a:ext uri="{FF2B5EF4-FFF2-40B4-BE49-F238E27FC236}">
                  <a16:creationId xmlns:a16="http://schemas.microsoft.com/office/drawing/2014/main" id="{38EDBB88-944E-45E6-AB03-07B53F95FDCE}"/>
                </a:ext>
              </a:extLst>
            </p:cNvPr>
            <p:cNvCxnSpPr>
              <a:cxnSpLocks/>
            </p:cNvCxnSpPr>
            <p:nvPr/>
          </p:nvCxnSpPr>
          <p:spPr>
            <a:xfrm>
              <a:off x="6208091" y="5710194"/>
              <a:ext cx="2014149" cy="0"/>
            </a:xfrm>
            <a:prstGeom prst="line">
              <a:avLst/>
            </a:prstGeom>
          </p:spPr>
          <p:style>
            <a:lnRef idx="1">
              <a:schemeClr val="dk1"/>
            </a:lnRef>
            <a:fillRef idx="0">
              <a:schemeClr val="dk1"/>
            </a:fillRef>
            <a:effectRef idx="0">
              <a:schemeClr val="dk1"/>
            </a:effectRef>
            <a:fontRef idx="minor">
              <a:schemeClr val="tx1"/>
            </a:fontRef>
          </p:style>
        </p:cxnSp>
        <p:cxnSp>
          <p:nvCxnSpPr>
            <p:cNvPr id="53" name="Conector reto 52">
              <a:extLst>
                <a:ext uri="{FF2B5EF4-FFF2-40B4-BE49-F238E27FC236}">
                  <a16:creationId xmlns:a16="http://schemas.microsoft.com/office/drawing/2014/main" id="{DBAB581F-513D-4FC7-AA05-F08F28238D3B}"/>
                </a:ext>
              </a:extLst>
            </p:cNvPr>
            <p:cNvCxnSpPr>
              <a:cxnSpLocks/>
            </p:cNvCxnSpPr>
            <p:nvPr/>
          </p:nvCxnSpPr>
          <p:spPr>
            <a:xfrm>
              <a:off x="2966733" y="5698127"/>
              <a:ext cx="1820751" cy="0"/>
            </a:xfrm>
            <a:prstGeom prst="line">
              <a:avLst/>
            </a:prstGeom>
          </p:spPr>
          <p:style>
            <a:lnRef idx="1">
              <a:schemeClr val="dk1"/>
            </a:lnRef>
            <a:fillRef idx="0">
              <a:schemeClr val="dk1"/>
            </a:fillRef>
            <a:effectRef idx="0">
              <a:schemeClr val="dk1"/>
            </a:effectRef>
            <a:fontRef idx="minor">
              <a:schemeClr val="tx1"/>
            </a:fontRef>
          </p:style>
        </p:cxnSp>
        <p:cxnSp>
          <p:nvCxnSpPr>
            <p:cNvPr id="54" name="Conector reto 53">
              <a:extLst>
                <a:ext uri="{FF2B5EF4-FFF2-40B4-BE49-F238E27FC236}">
                  <a16:creationId xmlns:a16="http://schemas.microsoft.com/office/drawing/2014/main" id="{29EBD36D-5205-42B6-9FCF-CDCDD70B3C0C}"/>
                </a:ext>
              </a:extLst>
            </p:cNvPr>
            <p:cNvCxnSpPr/>
            <p:nvPr/>
          </p:nvCxnSpPr>
          <p:spPr>
            <a:xfrm>
              <a:off x="8213201" y="5339682"/>
              <a:ext cx="0" cy="742122"/>
            </a:xfrm>
            <a:prstGeom prst="line">
              <a:avLst/>
            </a:prstGeom>
          </p:spPr>
          <p:style>
            <a:lnRef idx="1">
              <a:schemeClr val="dk1"/>
            </a:lnRef>
            <a:fillRef idx="0">
              <a:schemeClr val="dk1"/>
            </a:fillRef>
            <a:effectRef idx="0">
              <a:schemeClr val="dk1"/>
            </a:effectRef>
            <a:fontRef idx="minor">
              <a:schemeClr val="tx1"/>
            </a:fontRef>
          </p:style>
        </p:cxnSp>
        <p:cxnSp>
          <p:nvCxnSpPr>
            <p:cNvPr id="55" name="Conector reto 54">
              <a:extLst>
                <a:ext uri="{FF2B5EF4-FFF2-40B4-BE49-F238E27FC236}">
                  <a16:creationId xmlns:a16="http://schemas.microsoft.com/office/drawing/2014/main" id="{0F3343F1-F0ED-4CEA-826A-5DB38F824117}"/>
                </a:ext>
              </a:extLst>
            </p:cNvPr>
            <p:cNvCxnSpPr/>
            <p:nvPr/>
          </p:nvCxnSpPr>
          <p:spPr>
            <a:xfrm>
              <a:off x="2966733" y="5327066"/>
              <a:ext cx="0" cy="742122"/>
            </a:xfrm>
            <a:prstGeom prst="line">
              <a:avLst/>
            </a:prstGeom>
          </p:spPr>
          <p:style>
            <a:lnRef idx="1">
              <a:schemeClr val="dk1"/>
            </a:lnRef>
            <a:fillRef idx="0">
              <a:schemeClr val="dk1"/>
            </a:fillRef>
            <a:effectRef idx="0">
              <a:schemeClr val="dk1"/>
            </a:effectRef>
            <a:fontRef idx="minor">
              <a:schemeClr val="tx1"/>
            </a:fontRef>
          </p:style>
        </p:cxnSp>
      </p:grpSp>
      <p:sp>
        <p:nvSpPr>
          <p:cNvPr id="6" name="Retângulo 5">
            <a:extLst>
              <a:ext uri="{FF2B5EF4-FFF2-40B4-BE49-F238E27FC236}">
                <a16:creationId xmlns:a16="http://schemas.microsoft.com/office/drawing/2014/main" id="{5A70766A-AB3C-43C1-99DF-307059294814}"/>
              </a:ext>
            </a:extLst>
          </p:cNvPr>
          <p:cNvSpPr/>
          <p:nvPr/>
        </p:nvSpPr>
        <p:spPr>
          <a:xfrm>
            <a:off x="6396142" y="6491376"/>
            <a:ext cx="304892" cy="369332"/>
          </a:xfrm>
          <a:prstGeom prst="rect">
            <a:avLst/>
          </a:prstGeom>
        </p:spPr>
        <p:txBody>
          <a:bodyPr wrap="none">
            <a:spAutoFit/>
          </a:bodyPr>
          <a:lstStyle/>
          <a:p>
            <a:r>
              <a:rPr lang="pt-BR" dirty="0"/>
              <a:t>X</a:t>
            </a:r>
          </a:p>
        </p:txBody>
      </p:sp>
      <p:sp>
        <p:nvSpPr>
          <p:cNvPr id="56" name="Retângulo 55">
            <a:extLst>
              <a:ext uri="{FF2B5EF4-FFF2-40B4-BE49-F238E27FC236}">
                <a16:creationId xmlns:a16="http://schemas.microsoft.com/office/drawing/2014/main" id="{FF42AD59-8AC4-4151-BFB2-D011F2027B95}"/>
              </a:ext>
            </a:extLst>
          </p:cNvPr>
          <p:cNvSpPr/>
          <p:nvPr/>
        </p:nvSpPr>
        <p:spPr>
          <a:xfrm>
            <a:off x="7763426" y="6467745"/>
            <a:ext cx="296876" cy="369332"/>
          </a:xfrm>
          <a:prstGeom prst="rect">
            <a:avLst/>
          </a:prstGeom>
        </p:spPr>
        <p:txBody>
          <a:bodyPr wrap="none">
            <a:spAutoFit/>
          </a:bodyPr>
          <a:lstStyle/>
          <a:p>
            <a:r>
              <a:rPr lang="pt-BR" dirty="0"/>
              <a:t>Y</a:t>
            </a:r>
          </a:p>
        </p:txBody>
      </p:sp>
      <p:cxnSp>
        <p:nvCxnSpPr>
          <p:cNvPr id="8" name="Conector reto 7">
            <a:extLst>
              <a:ext uri="{FF2B5EF4-FFF2-40B4-BE49-F238E27FC236}">
                <a16:creationId xmlns:a16="http://schemas.microsoft.com/office/drawing/2014/main" id="{D8BD8C44-157A-48D7-B2BF-D67AB6440B37}"/>
              </a:ext>
            </a:extLst>
          </p:cNvPr>
          <p:cNvCxnSpPr>
            <a:cxnSpLocks/>
          </p:cNvCxnSpPr>
          <p:nvPr/>
        </p:nvCxnSpPr>
        <p:spPr>
          <a:xfrm>
            <a:off x="5640121" y="6035040"/>
            <a:ext cx="6050131" cy="0"/>
          </a:xfrm>
          <a:prstGeom prst="line">
            <a:avLst/>
          </a:prstGeom>
        </p:spPr>
        <p:style>
          <a:lnRef idx="1">
            <a:schemeClr val="dk1"/>
          </a:lnRef>
          <a:fillRef idx="0">
            <a:schemeClr val="dk1"/>
          </a:fillRef>
          <a:effectRef idx="0">
            <a:schemeClr val="dk1"/>
          </a:effectRef>
          <a:fontRef idx="minor">
            <a:schemeClr val="tx1"/>
          </a:fontRef>
        </p:style>
      </p:cxnSp>
      <p:sp>
        <p:nvSpPr>
          <p:cNvPr id="57" name="Retângulo 56">
            <a:extLst>
              <a:ext uri="{FF2B5EF4-FFF2-40B4-BE49-F238E27FC236}">
                <a16:creationId xmlns:a16="http://schemas.microsoft.com/office/drawing/2014/main" id="{7F64F3CB-7983-420F-AD0E-E3E861C5AE3B}"/>
              </a:ext>
            </a:extLst>
          </p:cNvPr>
          <p:cNvSpPr/>
          <p:nvPr/>
        </p:nvSpPr>
        <p:spPr>
          <a:xfrm>
            <a:off x="10286109" y="5984044"/>
            <a:ext cx="1804020" cy="369332"/>
          </a:xfrm>
          <a:prstGeom prst="rect">
            <a:avLst/>
          </a:prstGeom>
        </p:spPr>
        <p:txBody>
          <a:bodyPr wrap="none">
            <a:spAutoFit/>
          </a:bodyPr>
          <a:lstStyle/>
          <a:p>
            <a:r>
              <a:rPr lang="pt-BR" dirty="0"/>
              <a:t>Eixo das variáveis</a:t>
            </a:r>
          </a:p>
        </p:txBody>
      </p:sp>
    </p:spTree>
    <p:extLst>
      <p:ext uri="{BB962C8B-B14F-4D97-AF65-F5344CB8AC3E}">
        <p14:creationId xmlns:p14="http://schemas.microsoft.com/office/powerpoint/2010/main" val="14846537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https://upload.wikimedia.org/wikipedia/commons/thumb/c/c9/Elements_of_a_boxplot_pt.svg/400px-Elements_of_a_boxplot_pt.svg.png">
            <a:extLst>
              <a:ext uri="{FF2B5EF4-FFF2-40B4-BE49-F238E27FC236}">
                <a16:creationId xmlns:a16="http://schemas.microsoft.com/office/drawing/2014/main" id="{4CCEC80F-A11B-4345-B5E0-395A2144237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5024" y="1802160"/>
            <a:ext cx="8853548" cy="325367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896780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4" name="Rectangle 72">
            <a:extLst>
              <a:ext uri="{FF2B5EF4-FFF2-40B4-BE49-F238E27FC236}">
                <a16:creationId xmlns:a16="http://schemas.microsoft.com/office/drawing/2014/main" id="{A9F529C3-C941-49FD-8C67-82F134F64BD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50000"/>
              <a:lumOff val="50000"/>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75" name="Rectangle 74">
            <a:extLst>
              <a:ext uri="{FF2B5EF4-FFF2-40B4-BE49-F238E27FC236}">
                <a16:creationId xmlns:a16="http://schemas.microsoft.com/office/drawing/2014/main" id="{20586029-32A0-47E5-9AEC-AE3ABA6B94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170" name="Picture 2" descr="https://upload.wikimedia.org/wikipedia/commons/thumb/f/fa/Michelsonmorley-boxplot.svg/300px-Michelsonmorley-boxplot.svg.png">
            <a:extLst>
              <a:ext uri="{FF2B5EF4-FFF2-40B4-BE49-F238E27FC236}">
                <a16:creationId xmlns:a16="http://schemas.microsoft.com/office/drawing/2014/main" id="{5B20B705-8F11-4103-8062-B3AC374B0A7A}"/>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643467" y="781641"/>
            <a:ext cx="5294716" cy="5294716"/>
          </a:xfrm>
          <a:prstGeom prst="rect">
            <a:avLst/>
          </a:prstGeom>
          <a:noFill/>
          <a:extLst>
            <a:ext uri="{909E8E84-426E-40DD-AFC4-6F175D3DCCD1}">
              <a14:hiddenFill xmlns:a14="http://schemas.microsoft.com/office/drawing/2010/main">
                <a:solidFill>
                  <a:srgbClr val="FFFFFF"/>
                </a:solidFill>
              </a14:hiddenFill>
            </a:ext>
          </a:extLst>
        </p:spPr>
      </p:pic>
      <p:cxnSp>
        <p:nvCxnSpPr>
          <p:cNvPr id="7176" name="Straight Connector 76">
            <a:extLst>
              <a:ext uri="{FF2B5EF4-FFF2-40B4-BE49-F238E27FC236}">
                <a16:creationId xmlns:a16="http://schemas.microsoft.com/office/drawing/2014/main" id="{8C730EAB-A532-4295-A302-FB4B90DB9F5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079958" y="1143000"/>
            <a:ext cx="0" cy="4572000"/>
          </a:xfrm>
          <a:prstGeom prst="line">
            <a:avLst/>
          </a:prstGeom>
          <a:ln>
            <a:solidFill>
              <a:srgbClr val="4E4E4E"/>
            </a:solidFill>
          </a:ln>
        </p:spPr>
        <p:style>
          <a:lnRef idx="1">
            <a:schemeClr val="accent1"/>
          </a:lnRef>
          <a:fillRef idx="0">
            <a:schemeClr val="accent1"/>
          </a:fillRef>
          <a:effectRef idx="0">
            <a:schemeClr val="accent1"/>
          </a:effectRef>
          <a:fontRef idx="minor">
            <a:schemeClr val="tx1"/>
          </a:fontRef>
        </p:style>
      </p:cxnSp>
      <p:pic>
        <p:nvPicPr>
          <p:cNvPr id="7172" name="Picture 4" descr="Ficheiro:Boxplot vs PDF.svg">
            <a:extLst>
              <a:ext uri="{FF2B5EF4-FFF2-40B4-BE49-F238E27FC236}">
                <a16:creationId xmlns:a16="http://schemas.microsoft.com/office/drawing/2014/main" id="{F3CD6ABE-5559-4466-8488-FEA71D6419CC}"/>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6345448" y="643467"/>
            <a:ext cx="5111452" cy="557106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38454401"/>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__PE_POLL_EMBED_ID" val="df53cd3c-63ee-4f09-b874-356950b4d95d"/>
</p:tagLst>
</file>

<file path=ppt/tags/tag2.xml><?xml version="1.0" encoding="utf-8"?>
<p:tagLst xmlns:a="http://schemas.openxmlformats.org/drawingml/2006/main" xmlns:r="http://schemas.openxmlformats.org/officeDocument/2006/relationships" xmlns:p="http://schemas.openxmlformats.org/presentationml/2006/main">
  <p:tag name="__PE_POLL_EMBED_ID" val="05522f88-2a58-4657-a0b5-3ef9feb70085"/>
</p:tagLst>
</file>

<file path=ppt/tags/tag3.xml><?xml version="1.0" encoding="utf-8"?>
<p:tagLst xmlns:a="http://schemas.openxmlformats.org/drawingml/2006/main" xmlns:r="http://schemas.openxmlformats.org/officeDocument/2006/relationships" xmlns:p="http://schemas.openxmlformats.org/presentationml/2006/main">
  <p:tag name="__PE_POLL_EMBED_ID" val="5562eab1-30f5-40f6-8832-e43df2642be9"/>
</p:tagLst>
</file>

<file path=ppt/theme/theme1.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223</TotalTime>
  <Words>1279</Words>
  <Application>Microsoft Office PowerPoint</Application>
  <PresentationFormat>Widescreen</PresentationFormat>
  <Paragraphs>178</Paragraphs>
  <Slides>33</Slides>
  <Notes>3</Notes>
  <HiddenSlides>0</HiddenSlides>
  <MMClips>0</MMClips>
  <ScaleCrop>false</ScaleCrop>
  <HeadingPairs>
    <vt:vector size="6" baseType="variant">
      <vt:variant>
        <vt:lpstr>Fontes usadas</vt:lpstr>
      </vt:variant>
      <vt:variant>
        <vt:i4>4</vt:i4>
      </vt:variant>
      <vt:variant>
        <vt:lpstr>Tema</vt:lpstr>
      </vt:variant>
      <vt:variant>
        <vt:i4>1</vt:i4>
      </vt:variant>
      <vt:variant>
        <vt:lpstr>Títulos de slides</vt:lpstr>
      </vt:variant>
      <vt:variant>
        <vt:i4>33</vt:i4>
      </vt:variant>
    </vt:vector>
  </HeadingPairs>
  <TitlesOfParts>
    <vt:vector size="38" baseType="lpstr">
      <vt:lpstr>Arial</vt:lpstr>
      <vt:lpstr>Calibri</vt:lpstr>
      <vt:lpstr>Calibri Light</vt:lpstr>
      <vt:lpstr>Cambria Math</vt:lpstr>
      <vt:lpstr>Tema do Office</vt:lpstr>
      <vt:lpstr>Tratamento e Análise de Dados e Informações</vt:lpstr>
      <vt:lpstr>Medidas de Assimetria, Curtose e Box Plot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Medidas de Assimetria</vt:lpstr>
      <vt:lpstr>Apresentação do PowerPoint</vt:lpstr>
      <vt:lpstr>Coeficiente de Assimetria de Pearson</vt:lpstr>
      <vt:lpstr>Medidas de Curtose</vt:lpstr>
      <vt:lpstr>Coeficiente de Curtose</vt:lpstr>
      <vt:lpstr>Apresentação do PowerPoint</vt:lpstr>
      <vt:lpstr>Apresentação do PowerPoint</vt:lpstr>
      <vt:lpstr>Atividade:</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Tratamento e Análise de Dados e Informações</dc:title>
  <dc:creator>Gerson Nassor Cardoso</dc:creator>
  <cp:lastModifiedBy>Gerson Nassor Cardoso</cp:lastModifiedBy>
  <cp:revision>1</cp:revision>
  <dcterms:created xsi:type="dcterms:W3CDTF">2019-05-05T21:18:12Z</dcterms:created>
  <dcterms:modified xsi:type="dcterms:W3CDTF">2019-05-19T20:49:43Z</dcterms:modified>
</cp:coreProperties>
</file>