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26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60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05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14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25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96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39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65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22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17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33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66E2-5625-469B-9B34-01CA2B8D9E80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20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A66E2-5625-469B-9B34-01CA2B8D9E80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1FA9-5A89-4889-B8A0-64FB40F914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38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LES 187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Correção Monetária</a:t>
            </a:r>
          </a:p>
          <a:p>
            <a:r>
              <a:rPr lang="pt-BR" smtClean="0"/>
              <a:t>Exercícios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806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8314" y="189143"/>
            <a:ext cx="8729130" cy="3956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12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aplicação rendeu, em fevereiro, 3,50%. Sabendo que a correção monetária foi 0,40%, qual foi a taxa de juros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12"/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março, o rendimento mensal de um investimento será 1,25%. Sabendo que 0,50% a.m. são juros, calcule o percentual de correção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12"/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janeiro de 2018 foi aplicado o valor de R$ 900,00, que rendeu juros compostos e correção monetária de 2,85%. Sabendo que em maio de 2018 o montante foi R$ 940,55, calcule a taxa de juros real no período (de janeiro a maio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03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47926"/>
              </p:ext>
            </p:extLst>
          </p:nvPr>
        </p:nvGraphicFramePr>
        <p:xfrm>
          <a:off x="203204" y="60061"/>
          <a:ext cx="8729131" cy="4868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094"/>
                <a:gridCol w="239811"/>
                <a:gridCol w="1151094"/>
                <a:gridCol w="1151094"/>
                <a:gridCol w="215831"/>
                <a:gridCol w="1151094"/>
                <a:gridCol w="1151094"/>
                <a:gridCol w="215831"/>
                <a:gridCol w="1151094"/>
                <a:gridCol w="1151094"/>
              </a:tblGrid>
              <a:tr h="3129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Mês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INPC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IPCA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IGP-M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9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Jan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4.961,53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5.054,52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4.793,85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4.930,72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665,542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662,826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Fev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4.973,44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5.063,62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4.809,67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4.946,50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666,099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663,311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4.989,36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5.067,16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4.950,95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666,197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667,524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Abr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4.993,35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5.077,80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4.828,44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658,898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671,327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Mai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5.011,33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5.099,63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4.843,41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652,758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680,579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4.996,30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5172,55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4.832,27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5044,46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648,409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693,287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Jul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5.004,79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5061,11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643,766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696,800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Ago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5.003,29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4.853,07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5056,56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644,383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701,677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Set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5.002,29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5201,04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4.860,83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5080,83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647,400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712,373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Out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5.020,80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5221,84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4.881,25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5103,69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648,672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718,684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5.029,84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5208,79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4.894,92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5092,97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652,073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715,166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Dez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5.042,92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5216,08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4.916,46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5100,61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657,859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707,441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35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47926"/>
              </p:ext>
            </p:extLst>
          </p:nvPr>
        </p:nvGraphicFramePr>
        <p:xfrm>
          <a:off x="203204" y="60061"/>
          <a:ext cx="8729131" cy="4868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094"/>
                <a:gridCol w="239811"/>
                <a:gridCol w="1151094"/>
                <a:gridCol w="1151094"/>
                <a:gridCol w="215831"/>
                <a:gridCol w="1151094"/>
                <a:gridCol w="1151094"/>
                <a:gridCol w="215831"/>
                <a:gridCol w="1151094"/>
                <a:gridCol w="1151094"/>
              </a:tblGrid>
              <a:tr h="3129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Mês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INPC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IPCA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IGP-M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9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Jan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4.961,53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5.054,52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4.793,85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4.930,72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665,542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662,826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Fev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4.973,44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5.063,62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4.809,67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4.946,50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666,099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663,311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4.989,36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5.067,16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4.950,95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666,197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667,524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Abr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4.993,35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5.077,80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4.828,44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658,898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671,327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Mai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5.011,33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5.099,63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4.843,41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652,758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680,579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4.996,30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5172,55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4.832,27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5044,46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648,409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693,287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Jul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5.004,79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5061,11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643,766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696,800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Ago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5.003,29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4.853,07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5056,56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644,383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701,677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Set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5.002,29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5201,04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4.860,83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5080,83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647,400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712,373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Out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5.020,80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5221,84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4.881,25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5103,69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648,672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718,684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5.029,84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5208,79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4.894,92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5092,97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652,073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715,166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Dez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5.042,92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5216,08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4.916,46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5100,61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657,859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707,441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203205" y="5063067"/>
            <a:ext cx="8729130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Digamos que uma aplicação rende 0,5% a.m. mais a variação do INPC. Calcule o rendimento nominal dessa aplicação no mês de junho de 2018 (resgatada no mês seguinte).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73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47926"/>
              </p:ext>
            </p:extLst>
          </p:nvPr>
        </p:nvGraphicFramePr>
        <p:xfrm>
          <a:off x="203204" y="60061"/>
          <a:ext cx="8729131" cy="4868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094"/>
                <a:gridCol w="239811"/>
                <a:gridCol w="1151094"/>
                <a:gridCol w="1151094"/>
                <a:gridCol w="215831"/>
                <a:gridCol w="1151094"/>
                <a:gridCol w="1151094"/>
                <a:gridCol w="215831"/>
                <a:gridCol w="1151094"/>
                <a:gridCol w="1151094"/>
              </a:tblGrid>
              <a:tr h="3129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Mês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INPC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IPCA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IGP-M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9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Jan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4.961,53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5.054,52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4.793,85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4.930,72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665,542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662,826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Fev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4.973,44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5.063,62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4.809,67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4.946,50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666,099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663,311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4.989,36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5.067,16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4.950,95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666,197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667,524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Abr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4.993,35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5.077,80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4.828,44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658,898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671,327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Mai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5.011,33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5.099,63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4.843,41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652,758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680,579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4.996,30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5172,55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4.832,27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5044,46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648,409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693,287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Jul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5.004,79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5061,11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643,766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696,800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Ago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5.003,29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4.853,07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5056,56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644,383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701,677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Set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5.002,29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5201,04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4.860,83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5080,83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647,400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712,373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Out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5.020,80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5221,84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4.881,25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5103,69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648,672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718,684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5.029,84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5208,79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4.894,92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5092,97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652,073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715,166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Dez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5.042,92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5216,08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4.916,46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5100,61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657,859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707,441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203205" y="5063067"/>
            <a:ext cx="8729130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Uma pessoa aplicou o valor de R$ 2.000,00 em maio de 2017, recebendo juros de 0,5% a.m., mais a variação do INPC. Qual era seu saldo em abril de 2018?).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18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47926"/>
              </p:ext>
            </p:extLst>
          </p:nvPr>
        </p:nvGraphicFramePr>
        <p:xfrm>
          <a:off x="203204" y="60061"/>
          <a:ext cx="8729131" cy="4868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094"/>
                <a:gridCol w="239811"/>
                <a:gridCol w="1151094"/>
                <a:gridCol w="1151094"/>
                <a:gridCol w="215831"/>
                <a:gridCol w="1151094"/>
                <a:gridCol w="1151094"/>
                <a:gridCol w="215831"/>
                <a:gridCol w="1151094"/>
                <a:gridCol w="1151094"/>
              </a:tblGrid>
              <a:tr h="3129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Mês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INPC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IPCA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IGP-M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9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Jan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4.961,53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5.054,52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4.793,85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4.930,72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665,542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662,826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Fev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4.973,44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5.063,62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4.809,67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4.946,50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666,099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663,311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4.989,36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5.067,16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4.950,95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666,197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667,524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Abr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4.993,35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5.077,80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4.828,44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658,898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671,327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Mai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5.011,33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5.099,63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4.843,41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652,758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680,579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4.996,30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5172,55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4.832,27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5044,46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648,409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693,287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Jul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5.004,79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5061,11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643,766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696,800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Ago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5.003,29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4.853,07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5056,56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644,383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701,677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Set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5.002,29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5201,04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4.860,83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5080,83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647,400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712,373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Out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5.020,80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5221,84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4.881,25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5103,69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648,672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718,684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5.029,84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5208,79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4.894,92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5092,97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652,073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715,166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Dez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5.042,92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5216,08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4.916,46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5100,61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657,859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707,441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203205" y="5063067"/>
            <a:ext cx="8729130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O valor de R$ 5.000,00 foi aplicado em janeiro de 2017 numa instituição que paga o IPCA mais juros de 0,6% a.m. Calcule o montante em março de 2018.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289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47926"/>
              </p:ext>
            </p:extLst>
          </p:nvPr>
        </p:nvGraphicFramePr>
        <p:xfrm>
          <a:off x="203204" y="60061"/>
          <a:ext cx="8729131" cy="4868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094"/>
                <a:gridCol w="239811"/>
                <a:gridCol w="1151094"/>
                <a:gridCol w="1151094"/>
                <a:gridCol w="215831"/>
                <a:gridCol w="1151094"/>
                <a:gridCol w="1151094"/>
                <a:gridCol w="215831"/>
                <a:gridCol w="1151094"/>
                <a:gridCol w="1151094"/>
              </a:tblGrid>
              <a:tr h="3129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Mês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INPC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IPCA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IGP-M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9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Jan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4.961,53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5.054,52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4.793,85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4.930,72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665,542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662,826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Fev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4.973,44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5.063,62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4.809,67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4.946,50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666,099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663,311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4.989,36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5.067,16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4.950,95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666,197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667,524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Abr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4.993,35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5.077,80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4.828,44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658,898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671,327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Mai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5.011,33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5.099,63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4.843,41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652,758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680,579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4.996,30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5172,55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4.832,27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5044,46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648,409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693,287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Jul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5.004,79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5061,11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643,766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696,800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Ago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5.003,29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4.853,07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5056,56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644,383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701,677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Set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5.002,29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5201,04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4.860,83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5080,83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647,400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712,373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Out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5.020,80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5221,84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4.881,25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5103,69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648,672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718,684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5.029,84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5208,79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4.894,92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5092,97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652,073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715,166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Dez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5.042,92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5216,08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4.916,46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5100,61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657,859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707,441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203205" y="5063067"/>
            <a:ext cx="8729130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foi o rendimento nominal de uma aplicação em maio de 2018, resgatada no mês seguinte, sabendo que pagou juros de 0,6% a.m., mais a variação do IPCA?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29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47926"/>
              </p:ext>
            </p:extLst>
          </p:nvPr>
        </p:nvGraphicFramePr>
        <p:xfrm>
          <a:off x="203204" y="60061"/>
          <a:ext cx="8729131" cy="4868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094"/>
                <a:gridCol w="239811"/>
                <a:gridCol w="1151094"/>
                <a:gridCol w="1151094"/>
                <a:gridCol w="215831"/>
                <a:gridCol w="1151094"/>
                <a:gridCol w="1151094"/>
                <a:gridCol w="215831"/>
                <a:gridCol w="1151094"/>
                <a:gridCol w="1151094"/>
              </a:tblGrid>
              <a:tr h="3129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Mês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INPC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IPCA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IGP-M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9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Jan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4.961,53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5.054,52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4.793,85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4.930,72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665,542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662,826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Fev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4.973,44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5.063,62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4.809,67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4.946,50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666,099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663,311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4.989,36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5.067,16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4.950,95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666,197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667,524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Abr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4.993,35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5.077,80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4.828,44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658,898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671,327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Mai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5.011,33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5.099,63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4.843,41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652,758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680,579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4.996,30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5172,55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4.832,27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5044,46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648,409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693,287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Jul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5.004,79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5061,11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643,766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696,800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Ago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5.003,29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4.853,07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5056,56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644,383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701,677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Set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5.002,29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5201,04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4.860,83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5080,83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647,400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712,373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Out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5.020,80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5221,84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4.881,25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5103,69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648,672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718,684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5.029,84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5208,79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4.894,92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5092,97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652,073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715,166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Dez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5.042,92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5216,08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4.916,46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5100,61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657,859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707,441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203205" y="5063067"/>
            <a:ext cx="8729130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valor, aplicado em março de 2017, rendendo juros de 0,5% a.m. mais a variação do IPCA formou o montante de R$ 3.500,00 no mês de agosto de 2018?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38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47926"/>
              </p:ext>
            </p:extLst>
          </p:nvPr>
        </p:nvGraphicFramePr>
        <p:xfrm>
          <a:off x="203204" y="60061"/>
          <a:ext cx="8729131" cy="4868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094"/>
                <a:gridCol w="239811"/>
                <a:gridCol w="1151094"/>
                <a:gridCol w="1151094"/>
                <a:gridCol w="215831"/>
                <a:gridCol w="1151094"/>
                <a:gridCol w="1151094"/>
                <a:gridCol w="215831"/>
                <a:gridCol w="1151094"/>
                <a:gridCol w="1151094"/>
              </a:tblGrid>
              <a:tr h="3129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Mês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INPC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IPCA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IGP-M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29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2018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Jan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4.961,53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5.054,52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4.793,85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4.930,72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665,542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662,826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Fev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4.973,44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5.063,62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4.809,67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4.946,50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666,099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663,311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4.989,36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5.067,16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4.950,95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666,197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667,524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Abr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4.993,35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5.077,80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4.828,44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4.961,84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658,898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671,327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Mai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5.011,33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5.099,63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4.843,41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4.981,69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652,758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680,579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4.996,30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5172,55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4.832,27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5044,46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648,409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693,287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Jul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5.004,79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4.843,87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5061,11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643,766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696,800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Ago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5.003,29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5185,48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4.853,07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5056,56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644,383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701,677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Set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5.002,29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5201,04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4.860,83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5080,83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647,400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712,373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Out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5.020,80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5221,84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4.881,25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5103,69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648,672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718,684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Nov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5.029,84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5208,79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4.894,92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5092,97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652,073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715,166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Dez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5.042,92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5216,08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4.916,46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5100,61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657,859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707,441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203205" y="5063067"/>
            <a:ext cx="8729130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valor de R$ 500,00 foi aplicado em fevereiro de 2017, corrigido pelo IGP-M e mais juros, formando em novembro de 2018 o montante de R$ 750,00. Calcule a taxa de juros real.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245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8314" y="189143"/>
            <a:ext cx="8729130" cy="6240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7"/>
            </a:pP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correção monetária se uma aplicação por um único mês e que teve o rendimento de 1,11%, sabendo que 0,7% a.m. são juros </a:t>
            </a: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reais?</a:t>
            </a:r>
          </a:p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7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 paga juros de 0,8% a.m., mais a correção monetária, que em determinado mês foi de 0,15%. Calcule a taxa nominal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7"/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valor de R$ 400,00 foi aplicado a juros compostos mais correção monetária de 4,20% em 8 meses. Sabendo que o montante após esse prazo foi de R$ 469,52, calcule a taxa real de juros ao mês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7"/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aplicação rendeu num mês 3,25%, sendo que 0,8% a.m. foram juros. Qual é a taxa de correção monetária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+mj-lt"/>
              <a:buAutoNum type="arabicPeriod" startAt="7"/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 determinado mês certa aplicação rendeu 2,00%. Sabendo que a inflação do mês foi 1,4%, calcule o ganho real (taxa de juros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016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1795</TotalTime>
  <Words>1132</Words>
  <Application>Microsoft Office PowerPoint</Application>
  <PresentationFormat>Apresentação na tela (4:3)</PresentationFormat>
  <Paragraphs>948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do Office</vt:lpstr>
      <vt:lpstr>LES 187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Roberto Arruda de Souza Lima</dc:creator>
  <cp:lastModifiedBy>USP</cp:lastModifiedBy>
  <cp:revision>7</cp:revision>
  <dcterms:created xsi:type="dcterms:W3CDTF">2019-08-19T15:56:07Z</dcterms:created>
  <dcterms:modified xsi:type="dcterms:W3CDTF">2020-05-19T01:39:05Z</dcterms:modified>
</cp:coreProperties>
</file>