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22" r:id="rId71"/>
    <p:sldId id="323" r:id="rId72"/>
    <p:sldId id="324" r:id="rId73"/>
    <p:sldId id="325" r:id="rId74"/>
    <p:sldId id="326" r:id="rId75"/>
    <p:sldId id="327" r:id="rId76"/>
  </p:sldIdLst>
  <p:sldSz cy="5143500" cx="9144000"/>
  <p:notesSz cx="6858000" cy="9144000"/>
  <p:embeddedFontLst>
    <p:embeddedFont>
      <p:font typeface="Raleway"/>
      <p:regular r:id="rId77"/>
      <p:bold r:id="rId78"/>
      <p:italic r:id="rId79"/>
      <p:boldItalic r:id="rId80"/>
    </p:embeddedFont>
    <p:embeddedFont>
      <p:font typeface="Reem Kufi"/>
      <p:regular r:id="rId81"/>
      <p:bold r:id="rId82"/>
    </p:embeddedFont>
    <p:embeddedFont>
      <p:font typeface="Open Sans"/>
      <p:regular r:id="rId83"/>
      <p:bold r:id="rId84"/>
      <p:italic r:id="rId85"/>
      <p:boldItalic r:id="rId8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84" Type="http://schemas.openxmlformats.org/officeDocument/2006/relationships/font" Target="fonts/OpenSans-bold.fntdata"/><Relationship Id="rId83" Type="http://schemas.openxmlformats.org/officeDocument/2006/relationships/font" Target="fonts/OpenSans-regular.fntdata"/><Relationship Id="rId42" Type="http://schemas.openxmlformats.org/officeDocument/2006/relationships/slide" Target="slides/slide38.xml"/><Relationship Id="rId86" Type="http://schemas.openxmlformats.org/officeDocument/2006/relationships/font" Target="fonts/OpenSans-boldItalic.fntdata"/><Relationship Id="rId41" Type="http://schemas.openxmlformats.org/officeDocument/2006/relationships/slide" Target="slides/slide37.xml"/><Relationship Id="rId85" Type="http://schemas.openxmlformats.org/officeDocument/2006/relationships/font" Target="fonts/OpenSans-italic.fntdata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80" Type="http://schemas.openxmlformats.org/officeDocument/2006/relationships/font" Target="fonts/Raleway-boldItalic.fntdata"/><Relationship Id="rId82" Type="http://schemas.openxmlformats.org/officeDocument/2006/relationships/font" Target="fonts/ReemKufi-bold.fntdata"/><Relationship Id="rId81" Type="http://schemas.openxmlformats.org/officeDocument/2006/relationships/font" Target="fonts/ReemKufi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73" Type="http://schemas.openxmlformats.org/officeDocument/2006/relationships/slide" Target="slides/slide69.xml"/><Relationship Id="rId72" Type="http://schemas.openxmlformats.org/officeDocument/2006/relationships/slide" Target="slides/slide68.xml"/><Relationship Id="rId31" Type="http://schemas.openxmlformats.org/officeDocument/2006/relationships/slide" Target="slides/slide27.xml"/><Relationship Id="rId75" Type="http://schemas.openxmlformats.org/officeDocument/2006/relationships/slide" Target="slides/slide71.xml"/><Relationship Id="rId30" Type="http://schemas.openxmlformats.org/officeDocument/2006/relationships/slide" Target="slides/slide26.xml"/><Relationship Id="rId74" Type="http://schemas.openxmlformats.org/officeDocument/2006/relationships/slide" Target="slides/slide70.xml"/><Relationship Id="rId33" Type="http://schemas.openxmlformats.org/officeDocument/2006/relationships/slide" Target="slides/slide29.xml"/><Relationship Id="rId77" Type="http://schemas.openxmlformats.org/officeDocument/2006/relationships/font" Target="fonts/Raleway-regular.fntdata"/><Relationship Id="rId32" Type="http://schemas.openxmlformats.org/officeDocument/2006/relationships/slide" Target="slides/slide28.xml"/><Relationship Id="rId76" Type="http://schemas.openxmlformats.org/officeDocument/2006/relationships/slide" Target="slides/slide72.xml"/><Relationship Id="rId35" Type="http://schemas.openxmlformats.org/officeDocument/2006/relationships/slide" Target="slides/slide31.xml"/><Relationship Id="rId79" Type="http://schemas.openxmlformats.org/officeDocument/2006/relationships/font" Target="fonts/Raleway-italic.fntdata"/><Relationship Id="rId34" Type="http://schemas.openxmlformats.org/officeDocument/2006/relationships/slide" Target="slides/slide30.xml"/><Relationship Id="rId78" Type="http://schemas.openxmlformats.org/officeDocument/2006/relationships/font" Target="fonts/Raleway-bold.fntdata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20" Type="http://schemas.openxmlformats.org/officeDocument/2006/relationships/slide" Target="slides/slide16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22" Type="http://schemas.openxmlformats.org/officeDocument/2006/relationships/slide" Target="slides/slide18.xml"/><Relationship Id="rId66" Type="http://schemas.openxmlformats.org/officeDocument/2006/relationships/slide" Target="slides/slide62.xml"/><Relationship Id="rId21" Type="http://schemas.openxmlformats.org/officeDocument/2006/relationships/slide" Target="slides/slide17.xml"/><Relationship Id="rId65" Type="http://schemas.openxmlformats.org/officeDocument/2006/relationships/slide" Target="slides/slide61.xml"/><Relationship Id="rId24" Type="http://schemas.openxmlformats.org/officeDocument/2006/relationships/slide" Target="slides/slide20.xml"/><Relationship Id="rId68" Type="http://schemas.openxmlformats.org/officeDocument/2006/relationships/slide" Target="slides/slide64.xml"/><Relationship Id="rId23" Type="http://schemas.openxmlformats.org/officeDocument/2006/relationships/slide" Target="slides/slide19.xml"/><Relationship Id="rId67" Type="http://schemas.openxmlformats.org/officeDocument/2006/relationships/slide" Target="slides/slide63.xml"/><Relationship Id="rId60" Type="http://schemas.openxmlformats.org/officeDocument/2006/relationships/slide" Target="slides/slide56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69" Type="http://schemas.openxmlformats.org/officeDocument/2006/relationships/slide" Target="slides/slide6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11" Type="http://schemas.openxmlformats.org/officeDocument/2006/relationships/slide" Target="slides/slide7.xml"/><Relationship Id="rId55" Type="http://schemas.openxmlformats.org/officeDocument/2006/relationships/slide" Target="slides/slide51.xml"/><Relationship Id="rId10" Type="http://schemas.openxmlformats.org/officeDocument/2006/relationships/slide" Target="slides/slide6.xml"/><Relationship Id="rId54" Type="http://schemas.openxmlformats.org/officeDocument/2006/relationships/slide" Target="slides/slide50.xml"/><Relationship Id="rId13" Type="http://schemas.openxmlformats.org/officeDocument/2006/relationships/slide" Target="slides/slide9.xml"/><Relationship Id="rId57" Type="http://schemas.openxmlformats.org/officeDocument/2006/relationships/slide" Target="slides/slide53.xml"/><Relationship Id="rId12" Type="http://schemas.openxmlformats.org/officeDocument/2006/relationships/slide" Target="slides/slide8.xml"/><Relationship Id="rId56" Type="http://schemas.openxmlformats.org/officeDocument/2006/relationships/slide" Target="slides/slide52.xml"/><Relationship Id="rId15" Type="http://schemas.openxmlformats.org/officeDocument/2006/relationships/slide" Target="slides/slide11.xml"/><Relationship Id="rId59" Type="http://schemas.openxmlformats.org/officeDocument/2006/relationships/slide" Target="slides/slide55.xml"/><Relationship Id="rId14" Type="http://schemas.openxmlformats.org/officeDocument/2006/relationships/slide" Target="slides/slide10.xml"/><Relationship Id="rId58" Type="http://schemas.openxmlformats.org/officeDocument/2006/relationships/slide" Target="slides/slide5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54d2f92964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54d2f92964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54d2f92964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54d2f92964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54d2f92964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354d2f92964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54d2f92964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54d2f92964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54d2f92964_0_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54d2f92964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54d2f92964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354d2f92964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354d2f92964_0_2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354d2f92964_0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54d2f92964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354d2f92964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54d2f92964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354d2f92964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560dea12f8_3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560dea12f8_3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ff18b49f31_1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ff18b49f31_1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354d2f92964_0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354d2f92964_0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354d2f92964_0_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354d2f92964_0_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1125d80b419_0_2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1125d80b419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análise temática é um método para identificar, analisar e relatar padrões (temas) dentro dos dados. Em seu nível mais básico, organiza e descreve em detalhe o conjunto de dados. No entanto, com frequência vai além disso, interpretando diversos aspectos do tópico de pesquisa (Boyatzis, 1998). </a:t>
            </a:r>
            <a:r>
              <a:rPr lang="en"/>
              <a:t>Análise flexível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353b69000f3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353b69000f3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</a:rPr>
              <a:t>Abordagem indutiva</a:t>
            </a:r>
            <a:r>
              <a:rPr lang="en">
                <a:solidFill>
                  <a:schemeClr val="dk1"/>
                </a:solidFill>
              </a:rPr>
              <a:t>: os temas são derivados diretamente dos dados, sem tentar encaixá-los em um esquema de codificação preexistente ou em pressupostos teóricos do pesquisador. Essa abordagem é “guiada pelos dados” e tem semelhanças com a teoria fundamentada.</a:t>
            </a: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Abordagem teórica</a:t>
            </a:r>
            <a:r>
              <a:rPr lang="en">
                <a:solidFill>
                  <a:schemeClr val="dk1"/>
                </a:solidFill>
              </a:rPr>
              <a:t>: é orientada pelo interesse teórico do pesquisador e tende a ser mais analista-dirigida. Os dados são codificados com base em uma estrutura analítica pré-existente, e os temas identificados refletem esse foco.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A escolha entre análise indutiva ou teórica afeta o modo como você codifica os dados e o tipo de temas que serão identificados.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1ff18b49f31_1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1ff18b49f31_1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304efdf727e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304efdf727e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304efdf727e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304efdf727e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304efdf727e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304efdf727e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304efdf727e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304efdf727e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304efdf727e_0_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304efdf727e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04efdf727e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04efdf727e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Para pontuar o que diferencia a pesquisa qualitativa de uma pesquisa quantitativa, Thomas, Nelson e Silverman trouxeram muitas colaborações, entre elas, apontaram que a pesquisa qualitativa constrói hipóteses e teorias de modo indutivo, ou seja, como resultado de observações. Geralmente as pesquisas quantitativa se iniciam com hipóteses a serem testadas, enquanto na pesquisa qualitativa isso não ocorre com tanta frequência. Nos últimos anos, se tornou mais comum estabelecer questões que serão o foco da pesquisa, como por exemplo perguntas na introdução, com o objetivo de direcionar a esse foco de pesquisa. Além disso, nas pesquisas têm sempre um argumento de porque é importante fazer o estudo em questão, e essa justificativa da pesquisa pode ser feita de duas formas numa pesquisa qualitativa: através de um quadro referencial teórico, uma teoria que enquadra o estudo e é utilizado no desenvolvimento, no método, no delineamento e na análise de dados, ou então a partir de outros estudos, a fim de mostrar como o estudo em questão preenche as lacunas de conhecimento 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304efdf727e_0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304efdf727e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304efdf727e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Google Shape;582;g304efdf727e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355d2dba1ce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355d2dba1ce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g3560dea12f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" name="Google Shape;602;g3560dea12f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Escolhi a análise temática reflexiva porque através dessa metodologia tentarei explorar as experiências e práticas dos treinadores e a análise temática reflexiva pode me auxiliar a obter insights profundos dos participantes sobre o assunto</a:t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3560dea12f8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9" name="Google Shape;609;g3560dea12f8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355d2dba1ce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" name="Google Shape;618;g355d2dba1ce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304efdf727e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0" name="Google Shape;630;g304efdf727e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353b69000f3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7" name="Google Shape;637;g353b69000f3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353b69000f3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5" name="Google Shape;645;g353b69000f3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353b69000f3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353b69000f3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56d13bc964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56d13bc964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 pesquisa qualitativa, o investigador é o instrumento da coleta e da análise de dados, sendo assim, precisa ser preparado para realizar uma pesquisa desse formato. A seleção dos participantes de um estudo qualitativo é uma seleção proposital, na qual os participantes são selecionados por terem determinadas características. Além disso, na pesquisa qualitativa, o pesquisador deve ter acesso ao ambiente de campo para realizar o estudo, sendo capaz de observar e entrevistar os participantes no tempo e local apropriados. </a:t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353b69000f3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353b69000f3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354d2f92964_0_2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9" name="Google Shape;669;g354d2f92964_0_2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354d2f92964_0_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6" name="Google Shape;676;g354d2f92964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g354d2f92964_0_2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3" name="Google Shape;683;g354d2f92964_0_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g354d2f92964_0_2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0" name="Google Shape;690;g354d2f92964_0_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354d2f92964_0_2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354d2f92964_0_2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354d2f92964_0_2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" name="Google Shape;707;g354d2f92964_0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354d2f92964_0_2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354d2f92964_0_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3551624522b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3551624522b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g3551624522b_2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0" name="Google Shape;730;g3551624522b_2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56d13bc964_0_2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56d13bc964_0_2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 pesquisa qualitativa, existem alguns métodos que podem ser utilizados, entre eles: entrevistas, que variam de tipos altamente estruturados até entrevistas mais abertas e menos estruturadas. Na maioria das vezes, o entrevistados faz a mesma pergunta, mas a ordem, as palavras e as questões que a acompanham podem variar. Outro método são os chamados grupos de foco, nessa técnica, o pesquisar reúne informações sobre vários indivíduos numa única sessão, fazendo entrevistas com pequenos grupos, geralmente homogêneos, como uma turma de professores ou um grupo de estudantes. O último método é a observação, geralmente essa envolve gastar uma quantidade prolongada de tempo na situação, pois notas de campo são tomadas ao longo das observações e são focadas no que é visto, no caso, não é comum ver observação em dissertações de mestrado, por demandarem um longo tempo.</a:t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3551624522b_2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3551624522b_2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g3551624522b_2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5" name="Google Shape;745;g3551624522b_2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g3551624522b_2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3" name="Google Shape;753;g3551624522b_2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304efdf727e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" name="Google Shape;760;g304efdf727e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g356dc0c7ff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2" name="Google Shape;772;g356dc0c7ff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270901"/>
              </a:buClr>
              <a:buSzPts val="1400"/>
              <a:buFont typeface="Nunito Light"/>
              <a:buChar char="●"/>
            </a:pPr>
            <a:r>
              <a:rPr lang="en" sz="1400">
                <a:solidFill>
                  <a:srgbClr val="270901"/>
                </a:solidFill>
                <a:latin typeface="Open Sans"/>
                <a:ea typeface="Open Sans"/>
                <a:cs typeface="Open Sans"/>
                <a:sym typeface="Open Sans"/>
              </a:rPr>
              <a:t>O plágio pode ser uma abordagem utilizada pelo autor ou autores, sendo uma prática inaceitável nesse processo </a:t>
            </a:r>
            <a:endParaRPr sz="1400">
              <a:solidFill>
                <a:srgbClr val="27090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g356dc0c7ff6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0" name="Google Shape;780;g356dc0c7ff6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270901"/>
              </a:buClr>
              <a:buSzPts val="1100"/>
              <a:buFont typeface="Nunito Light"/>
              <a:buChar char="●"/>
            </a:pPr>
            <a:r>
              <a:rPr lang="en">
                <a:solidFill>
                  <a:srgbClr val="270901"/>
                </a:solidFill>
                <a:latin typeface="Open Sans"/>
                <a:ea typeface="Open Sans"/>
                <a:cs typeface="Open Sans"/>
                <a:sym typeface="Open Sans"/>
              </a:rPr>
              <a:t>O autor ou os autores poderiam modificar ou criar respostas obtidas através de entrevistas, sendo uma prática completamente antiética</a:t>
            </a:r>
            <a:endParaRPr>
              <a:solidFill>
                <a:srgbClr val="27090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g356dc0c7ff6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8" name="Google Shape;788;g356dc0c7ff6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270901"/>
              </a:buClr>
              <a:buSzPts val="1100"/>
              <a:buFont typeface="Nunito Light"/>
              <a:buChar char="●"/>
            </a:pPr>
            <a:r>
              <a:rPr lang="en">
                <a:solidFill>
                  <a:srgbClr val="270901"/>
                </a:solidFill>
                <a:latin typeface="Open Sans"/>
                <a:ea typeface="Open Sans"/>
                <a:cs typeface="Open Sans"/>
                <a:sym typeface="Open Sans"/>
              </a:rPr>
              <a:t>Caso o autor ou autores possuam uma hipótese relacionada ao conteúdo da pesquisa e obtiverem algum dado que contrarie essa hipótese, poderiam optar por não utilizá-lo, o que configura “forjar” dados</a:t>
            </a:r>
            <a:endParaRPr>
              <a:solidFill>
                <a:srgbClr val="27090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g356dc0c7ff6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6" name="Google Shape;796;g356dc0c7ff6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270901"/>
              </a:buClr>
              <a:buSzPts val="1100"/>
              <a:buFont typeface="Nunito Light"/>
              <a:buChar char="●"/>
            </a:pPr>
            <a:r>
              <a:rPr lang="en">
                <a:solidFill>
                  <a:srgbClr val="270901"/>
                </a:solidFill>
                <a:latin typeface="Open Sans"/>
                <a:ea typeface="Open Sans"/>
                <a:cs typeface="Open Sans"/>
                <a:sym typeface="Open Sans"/>
              </a:rPr>
              <a:t>Se os autores entrevistarem participantes que não estão incluídos nos critérios de inclusão adotados, se interferirem nas respostas, se fizerem uma transcrição errônea das entrevistas, seriam todas essas atividades antiéticas</a:t>
            </a:r>
            <a:endParaRPr>
              <a:solidFill>
                <a:srgbClr val="27090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g356dc0c7ff6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4" name="Google Shape;804;g356dc0c7ff6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270901"/>
              </a:buClr>
              <a:buSzPts val="1100"/>
              <a:buFont typeface="Nunito Light"/>
              <a:buChar char="●"/>
            </a:pPr>
            <a:r>
              <a:rPr lang="en">
                <a:solidFill>
                  <a:srgbClr val="270901"/>
                </a:solidFill>
                <a:latin typeface="Open Sans"/>
                <a:ea typeface="Open Sans"/>
                <a:cs typeface="Open Sans"/>
                <a:sym typeface="Open Sans"/>
              </a:rPr>
              <a:t>Os dados verbais e transcrições de entrevistas podem ser alterados, além disso, o armazenamento dos dados pessoais dos participantes, termos de compromisso e dados das entrevistas podem ser armazenados na nuvem, o que consiste em ações antiéticas </a:t>
            </a:r>
            <a:endParaRPr>
              <a:solidFill>
                <a:srgbClr val="27090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g356dc0c7ff6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2" name="Google Shape;812;g356dc0c7ff6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270901"/>
              </a:buClr>
              <a:buSzPts val="1400"/>
              <a:buFont typeface="Nunito Light"/>
              <a:buChar char="●"/>
            </a:pPr>
            <a:r>
              <a:rPr lang="en" sz="1400">
                <a:solidFill>
                  <a:srgbClr val="270901"/>
                </a:solidFill>
                <a:latin typeface="Open Sans"/>
                <a:ea typeface="Open Sans"/>
                <a:cs typeface="Open Sans"/>
                <a:sym typeface="Open Sans"/>
              </a:rPr>
              <a:t>Podem ser incluídos autores que não contribuíram diretamente para o projeto de pesquisa, se tornando uma questão ética importante</a:t>
            </a:r>
            <a:endParaRPr sz="1400">
              <a:solidFill>
                <a:srgbClr val="27090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53b69000f3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53b69000f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Dentro das entrevistas, temos diferentes análises que podem ser realizadas: a análise da conversação ou análise fenomenológica interpretativa, que são vinculadas ou decorrentes de uma teoria particular ou posição epistemológica. Outras análises são a teoria fundamentada, a análise do discurso e a análise narrativa, que independente de teoria e epistemologia e são aplicáveis em uma variedade de abordagens e por fim, a que vamos tratar hoje, a análise temática, que é mais vinculada ao segundo campo e é compatível tanto com paradigmas construtivistas quanto essencialistas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g356dc0c7ff6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0" name="Google Shape;820;g356dc0c7ff6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rgbClr val="270901"/>
              </a:buClr>
              <a:buSzPts val="1200"/>
              <a:buFont typeface="Nunito Light"/>
              <a:buChar char="●"/>
            </a:pPr>
            <a:r>
              <a:rPr lang="en" sz="1200">
                <a:solidFill>
                  <a:srgbClr val="270901"/>
                </a:solidFill>
                <a:latin typeface="Open Sans"/>
                <a:ea typeface="Open Sans"/>
                <a:cs typeface="Open Sans"/>
                <a:sym typeface="Open Sans"/>
              </a:rPr>
              <a:t>Pode-se escrever mais de um artigo com um único conjunto de dados, mas comumente isso pode ser uma má conduta científica</a:t>
            </a:r>
            <a:endParaRPr sz="1200">
              <a:solidFill>
                <a:srgbClr val="27090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g304efdf727e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8" name="Google Shape;828;g304efdf727e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g304efdf727e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0" name="Google Shape;840;g304efdf727e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g356dc0c7ff6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8" name="Google Shape;848;g356dc0c7ff6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g304efdf727e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6" name="Google Shape;856;g304efdf727e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g355266d71e3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8" name="Google Shape;868;g355266d71e3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g355266d71e3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8" name="Google Shape;878;g355266d71e3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304efdf727e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304efdf727e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g354d2f92964_0_3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8" name="Google Shape;898;g354d2f92964_0_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g3551624522b_2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8" name="Google Shape;908;g3551624522b_2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53b69000f3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53b69000f3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Holloway e Todres (2003: 347), por exemplo, identificam a "tematização de significados" como uma das poucas habilidades genéricas compartilhadas na análise qualitativa. Por essa razão, Boyatzis (1998) a caracteriza não como um método específico, mas como uma ferramenta aplicável a diferentes métodos. Da mesma forma, Ryan e Bernard (2000) situam a codificação temática como um processo realizado dentro das principais tradições analíticas (como a teoria fundamentada), e não como uma abordagem específica por si só. Nós argumentamos que a análise temática deve ser considerada um método em si.</a:t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g356d13bc96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8" name="Google Shape;918;g356d13bc96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g356d13bc964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0" name="Google Shape;930;g356d13bc964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g355266d71e3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6" name="Google Shape;936;g355266d71e3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04efdf727e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04efdf727e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1125d80b419_0_7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1125d80b419_0_7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bit.ly/3A1uf1Q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1732800" y="1182400"/>
            <a:ext cx="5678400" cy="230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1730850" y="3551600"/>
            <a:ext cx="5682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1" name="Google Shape;11;p2"/>
          <p:cNvSpPr/>
          <p:nvPr/>
        </p:nvSpPr>
        <p:spPr>
          <a:xfrm rot="5400000">
            <a:off x="5540850" y="575001"/>
            <a:ext cx="4178134" cy="3028148"/>
          </a:xfrm>
          <a:custGeom>
            <a:rect b="b" l="l" r="r" t="t"/>
            <a:pathLst>
              <a:path extrusionOk="0" h="74356" w="78751">
                <a:moveTo>
                  <a:pt x="78459" y="4365"/>
                </a:moveTo>
                <a:cubicBezTo>
                  <a:pt x="78455" y="4405"/>
                  <a:pt x="78452" y="4444"/>
                  <a:pt x="78449" y="4484"/>
                </a:cubicBezTo>
                <a:cubicBezTo>
                  <a:pt x="78453" y="4441"/>
                  <a:pt x="78456" y="4402"/>
                  <a:pt x="78459" y="4365"/>
                </a:cubicBezTo>
                <a:close/>
                <a:moveTo>
                  <a:pt x="72450" y="18859"/>
                </a:moveTo>
                <a:lnTo>
                  <a:pt x="72450" y="18859"/>
                </a:lnTo>
                <a:cubicBezTo>
                  <a:pt x="72452" y="18859"/>
                  <a:pt x="72420" y="18907"/>
                  <a:pt x="72371" y="18973"/>
                </a:cubicBezTo>
                <a:cubicBezTo>
                  <a:pt x="72425" y="18891"/>
                  <a:pt x="72449" y="18859"/>
                  <a:pt x="72450" y="18859"/>
                </a:cubicBezTo>
                <a:close/>
                <a:moveTo>
                  <a:pt x="72336" y="19038"/>
                </a:moveTo>
                <a:lnTo>
                  <a:pt x="72336" y="19038"/>
                </a:lnTo>
                <a:cubicBezTo>
                  <a:pt x="72285" y="19111"/>
                  <a:pt x="72236" y="19184"/>
                  <a:pt x="72190" y="19259"/>
                </a:cubicBezTo>
                <a:cubicBezTo>
                  <a:pt x="72253" y="19174"/>
                  <a:pt x="72302" y="19097"/>
                  <a:pt x="72336" y="19038"/>
                </a:cubicBezTo>
                <a:close/>
                <a:moveTo>
                  <a:pt x="0" y="0"/>
                </a:moveTo>
                <a:lnTo>
                  <a:pt x="0" y="74356"/>
                </a:lnTo>
                <a:cubicBezTo>
                  <a:pt x="918" y="74115"/>
                  <a:pt x="1806" y="73829"/>
                  <a:pt x="2693" y="73513"/>
                </a:cubicBezTo>
                <a:cubicBezTo>
                  <a:pt x="3130" y="73348"/>
                  <a:pt x="3551" y="73197"/>
                  <a:pt x="3987" y="73017"/>
                </a:cubicBezTo>
                <a:lnTo>
                  <a:pt x="4303" y="72896"/>
                </a:lnTo>
                <a:lnTo>
                  <a:pt x="4394" y="72851"/>
                </a:lnTo>
                <a:cubicBezTo>
                  <a:pt x="5146" y="72520"/>
                  <a:pt x="5898" y="72159"/>
                  <a:pt x="6635" y="71798"/>
                </a:cubicBezTo>
                <a:cubicBezTo>
                  <a:pt x="8125" y="71046"/>
                  <a:pt x="9569" y="70203"/>
                  <a:pt x="10969" y="69301"/>
                </a:cubicBezTo>
                <a:cubicBezTo>
                  <a:pt x="12338" y="68428"/>
                  <a:pt x="13647" y="67495"/>
                  <a:pt x="14941" y="66532"/>
                </a:cubicBezTo>
                <a:lnTo>
                  <a:pt x="15257" y="66291"/>
                </a:lnTo>
                <a:lnTo>
                  <a:pt x="15753" y="65885"/>
                </a:lnTo>
                <a:cubicBezTo>
                  <a:pt x="16084" y="65629"/>
                  <a:pt x="16400" y="65359"/>
                  <a:pt x="16731" y="65088"/>
                </a:cubicBezTo>
                <a:cubicBezTo>
                  <a:pt x="17333" y="64591"/>
                  <a:pt x="17935" y="64080"/>
                  <a:pt x="18507" y="63538"/>
                </a:cubicBezTo>
                <a:cubicBezTo>
                  <a:pt x="19123" y="62936"/>
                  <a:pt x="19710" y="62304"/>
                  <a:pt x="20282" y="61657"/>
                </a:cubicBezTo>
                <a:cubicBezTo>
                  <a:pt x="20508" y="61402"/>
                  <a:pt x="20718" y="61131"/>
                  <a:pt x="20944" y="60860"/>
                </a:cubicBezTo>
                <a:lnTo>
                  <a:pt x="20974" y="60830"/>
                </a:lnTo>
                <a:lnTo>
                  <a:pt x="21275" y="60424"/>
                </a:lnTo>
                <a:cubicBezTo>
                  <a:pt x="22163" y="59175"/>
                  <a:pt x="22975" y="57881"/>
                  <a:pt x="23712" y="56542"/>
                </a:cubicBezTo>
                <a:cubicBezTo>
                  <a:pt x="25187" y="53894"/>
                  <a:pt x="26406" y="51125"/>
                  <a:pt x="27730" y="48402"/>
                </a:cubicBezTo>
                <a:cubicBezTo>
                  <a:pt x="30543" y="42564"/>
                  <a:pt x="34154" y="36426"/>
                  <a:pt x="40052" y="33281"/>
                </a:cubicBezTo>
                <a:cubicBezTo>
                  <a:pt x="45649" y="30302"/>
                  <a:pt x="51999" y="30332"/>
                  <a:pt x="58002" y="28692"/>
                </a:cubicBezTo>
                <a:cubicBezTo>
                  <a:pt x="58679" y="28512"/>
                  <a:pt x="59356" y="28301"/>
                  <a:pt x="60018" y="28075"/>
                </a:cubicBezTo>
                <a:cubicBezTo>
                  <a:pt x="60274" y="27985"/>
                  <a:pt x="60515" y="27880"/>
                  <a:pt x="60770" y="27789"/>
                </a:cubicBezTo>
                <a:cubicBezTo>
                  <a:pt x="60873" y="27755"/>
                  <a:pt x="61414" y="27497"/>
                  <a:pt x="61444" y="27497"/>
                </a:cubicBezTo>
                <a:cubicBezTo>
                  <a:pt x="61454" y="27497"/>
                  <a:pt x="61410" y="27524"/>
                  <a:pt x="61282" y="27594"/>
                </a:cubicBezTo>
                <a:cubicBezTo>
                  <a:pt x="61164" y="27659"/>
                  <a:pt x="61124" y="27685"/>
                  <a:pt x="61133" y="27685"/>
                </a:cubicBezTo>
                <a:cubicBezTo>
                  <a:pt x="61164" y="27685"/>
                  <a:pt x="61756" y="27393"/>
                  <a:pt x="61884" y="27323"/>
                </a:cubicBezTo>
                <a:cubicBezTo>
                  <a:pt x="62155" y="27203"/>
                  <a:pt x="62425" y="27067"/>
                  <a:pt x="62681" y="26947"/>
                </a:cubicBezTo>
                <a:cubicBezTo>
                  <a:pt x="63178" y="26691"/>
                  <a:pt x="63659" y="26435"/>
                  <a:pt x="64141" y="26165"/>
                </a:cubicBezTo>
                <a:cubicBezTo>
                  <a:pt x="65149" y="25593"/>
                  <a:pt x="66127" y="24961"/>
                  <a:pt x="67059" y="24284"/>
                </a:cubicBezTo>
                <a:cubicBezTo>
                  <a:pt x="67180" y="24179"/>
                  <a:pt x="67315" y="24073"/>
                  <a:pt x="67451" y="23983"/>
                </a:cubicBezTo>
                <a:cubicBezTo>
                  <a:pt x="67616" y="23863"/>
                  <a:pt x="67782" y="23727"/>
                  <a:pt x="67932" y="23592"/>
                </a:cubicBezTo>
                <a:cubicBezTo>
                  <a:pt x="68353" y="23246"/>
                  <a:pt x="68745" y="22900"/>
                  <a:pt x="69136" y="22539"/>
                </a:cubicBezTo>
                <a:cubicBezTo>
                  <a:pt x="69963" y="21771"/>
                  <a:pt x="70746" y="20944"/>
                  <a:pt x="71498" y="20101"/>
                </a:cubicBezTo>
                <a:cubicBezTo>
                  <a:pt x="71694" y="19860"/>
                  <a:pt x="71904" y="19620"/>
                  <a:pt x="72100" y="19364"/>
                </a:cubicBezTo>
                <a:cubicBezTo>
                  <a:pt x="72175" y="19274"/>
                  <a:pt x="72295" y="19093"/>
                  <a:pt x="72371" y="18973"/>
                </a:cubicBezTo>
                <a:lnTo>
                  <a:pt x="72371" y="18973"/>
                </a:lnTo>
                <a:cubicBezTo>
                  <a:pt x="72362" y="18991"/>
                  <a:pt x="72350" y="19013"/>
                  <a:pt x="72336" y="19038"/>
                </a:cubicBezTo>
                <a:lnTo>
                  <a:pt x="72336" y="19038"/>
                </a:lnTo>
                <a:cubicBezTo>
                  <a:pt x="72582" y="18683"/>
                  <a:pt x="72871" y="18344"/>
                  <a:pt x="73108" y="17995"/>
                </a:cubicBezTo>
                <a:cubicBezTo>
                  <a:pt x="73755" y="17062"/>
                  <a:pt x="74342" y="16114"/>
                  <a:pt x="74883" y="15121"/>
                </a:cubicBezTo>
                <a:cubicBezTo>
                  <a:pt x="75169" y="14609"/>
                  <a:pt x="75440" y="14068"/>
                  <a:pt x="75696" y="13541"/>
                </a:cubicBezTo>
                <a:cubicBezTo>
                  <a:pt x="75816" y="13285"/>
                  <a:pt x="75936" y="13030"/>
                  <a:pt x="76057" y="12789"/>
                </a:cubicBezTo>
                <a:cubicBezTo>
                  <a:pt x="76101" y="12689"/>
                  <a:pt x="76293" y="12230"/>
                  <a:pt x="76294" y="12230"/>
                </a:cubicBezTo>
                <a:lnTo>
                  <a:pt x="76294" y="12230"/>
                </a:lnTo>
                <a:cubicBezTo>
                  <a:pt x="76294" y="12230"/>
                  <a:pt x="76271" y="12288"/>
                  <a:pt x="76207" y="12443"/>
                </a:cubicBezTo>
                <a:lnTo>
                  <a:pt x="76177" y="12548"/>
                </a:lnTo>
                <a:lnTo>
                  <a:pt x="76283" y="12292"/>
                </a:lnTo>
                <a:cubicBezTo>
                  <a:pt x="76328" y="12157"/>
                  <a:pt x="76373" y="12022"/>
                  <a:pt x="76433" y="11901"/>
                </a:cubicBezTo>
                <a:cubicBezTo>
                  <a:pt x="76538" y="11630"/>
                  <a:pt x="76629" y="11375"/>
                  <a:pt x="76719" y="11104"/>
                </a:cubicBezTo>
                <a:cubicBezTo>
                  <a:pt x="76914" y="10607"/>
                  <a:pt x="77080" y="10111"/>
                  <a:pt x="77230" y="9599"/>
                </a:cubicBezTo>
                <a:cubicBezTo>
                  <a:pt x="77576" y="8531"/>
                  <a:pt x="77847" y="7448"/>
                  <a:pt x="78088" y="6334"/>
                </a:cubicBezTo>
                <a:cubicBezTo>
                  <a:pt x="78208" y="5763"/>
                  <a:pt x="78329" y="5161"/>
                  <a:pt x="78419" y="4574"/>
                </a:cubicBezTo>
                <a:cubicBezTo>
                  <a:pt x="78448" y="4390"/>
                  <a:pt x="78489" y="3940"/>
                  <a:pt x="78491" y="3940"/>
                </a:cubicBezTo>
                <a:lnTo>
                  <a:pt x="78491" y="3940"/>
                </a:lnTo>
                <a:cubicBezTo>
                  <a:pt x="78492" y="3940"/>
                  <a:pt x="78484" y="4052"/>
                  <a:pt x="78459" y="4365"/>
                </a:cubicBezTo>
                <a:lnTo>
                  <a:pt x="78459" y="4365"/>
                </a:lnTo>
                <a:cubicBezTo>
                  <a:pt x="78478" y="4160"/>
                  <a:pt x="78512" y="3948"/>
                  <a:pt x="78524" y="3746"/>
                </a:cubicBezTo>
                <a:cubicBezTo>
                  <a:pt x="78660" y="2618"/>
                  <a:pt x="78720" y="1490"/>
                  <a:pt x="78750" y="361"/>
                </a:cubicBezTo>
                <a:lnTo>
                  <a:pt x="78750" y="0"/>
                </a:lnTo>
                <a:close/>
              </a:path>
            </a:pathLst>
          </a:custGeom>
          <a:solidFill>
            <a:srgbClr val="FFFBF5">
              <a:alpha val="379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-18375" y="1"/>
            <a:ext cx="4178134" cy="3028148"/>
          </a:xfrm>
          <a:custGeom>
            <a:rect b="b" l="l" r="r" t="t"/>
            <a:pathLst>
              <a:path extrusionOk="0" h="74356" w="78751">
                <a:moveTo>
                  <a:pt x="78459" y="4365"/>
                </a:moveTo>
                <a:cubicBezTo>
                  <a:pt x="78455" y="4405"/>
                  <a:pt x="78452" y="4444"/>
                  <a:pt x="78449" y="4484"/>
                </a:cubicBezTo>
                <a:cubicBezTo>
                  <a:pt x="78453" y="4441"/>
                  <a:pt x="78456" y="4402"/>
                  <a:pt x="78459" y="4365"/>
                </a:cubicBezTo>
                <a:close/>
                <a:moveTo>
                  <a:pt x="72450" y="18859"/>
                </a:moveTo>
                <a:lnTo>
                  <a:pt x="72450" y="18859"/>
                </a:lnTo>
                <a:cubicBezTo>
                  <a:pt x="72452" y="18859"/>
                  <a:pt x="72420" y="18907"/>
                  <a:pt x="72371" y="18973"/>
                </a:cubicBezTo>
                <a:cubicBezTo>
                  <a:pt x="72425" y="18891"/>
                  <a:pt x="72449" y="18859"/>
                  <a:pt x="72450" y="18859"/>
                </a:cubicBezTo>
                <a:close/>
                <a:moveTo>
                  <a:pt x="72336" y="19038"/>
                </a:moveTo>
                <a:lnTo>
                  <a:pt x="72336" y="19038"/>
                </a:lnTo>
                <a:cubicBezTo>
                  <a:pt x="72285" y="19111"/>
                  <a:pt x="72236" y="19184"/>
                  <a:pt x="72190" y="19259"/>
                </a:cubicBezTo>
                <a:cubicBezTo>
                  <a:pt x="72253" y="19174"/>
                  <a:pt x="72302" y="19097"/>
                  <a:pt x="72336" y="19038"/>
                </a:cubicBezTo>
                <a:close/>
                <a:moveTo>
                  <a:pt x="0" y="0"/>
                </a:moveTo>
                <a:lnTo>
                  <a:pt x="0" y="74356"/>
                </a:lnTo>
                <a:cubicBezTo>
                  <a:pt x="918" y="74115"/>
                  <a:pt x="1806" y="73829"/>
                  <a:pt x="2693" y="73513"/>
                </a:cubicBezTo>
                <a:cubicBezTo>
                  <a:pt x="3130" y="73348"/>
                  <a:pt x="3551" y="73197"/>
                  <a:pt x="3987" y="73017"/>
                </a:cubicBezTo>
                <a:lnTo>
                  <a:pt x="4303" y="72896"/>
                </a:lnTo>
                <a:lnTo>
                  <a:pt x="4394" y="72851"/>
                </a:lnTo>
                <a:cubicBezTo>
                  <a:pt x="5146" y="72520"/>
                  <a:pt x="5898" y="72159"/>
                  <a:pt x="6635" y="71798"/>
                </a:cubicBezTo>
                <a:cubicBezTo>
                  <a:pt x="8125" y="71046"/>
                  <a:pt x="9569" y="70203"/>
                  <a:pt x="10969" y="69301"/>
                </a:cubicBezTo>
                <a:cubicBezTo>
                  <a:pt x="12338" y="68428"/>
                  <a:pt x="13647" y="67495"/>
                  <a:pt x="14941" y="66532"/>
                </a:cubicBezTo>
                <a:lnTo>
                  <a:pt x="15257" y="66291"/>
                </a:lnTo>
                <a:lnTo>
                  <a:pt x="15753" y="65885"/>
                </a:lnTo>
                <a:cubicBezTo>
                  <a:pt x="16084" y="65629"/>
                  <a:pt x="16400" y="65359"/>
                  <a:pt x="16731" y="65088"/>
                </a:cubicBezTo>
                <a:cubicBezTo>
                  <a:pt x="17333" y="64591"/>
                  <a:pt x="17935" y="64080"/>
                  <a:pt x="18507" y="63538"/>
                </a:cubicBezTo>
                <a:cubicBezTo>
                  <a:pt x="19123" y="62936"/>
                  <a:pt x="19710" y="62304"/>
                  <a:pt x="20282" y="61657"/>
                </a:cubicBezTo>
                <a:cubicBezTo>
                  <a:pt x="20508" y="61402"/>
                  <a:pt x="20718" y="61131"/>
                  <a:pt x="20944" y="60860"/>
                </a:cubicBezTo>
                <a:lnTo>
                  <a:pt x="20974" y="60830"/>
                </a:lnTo>
                <a:lnTo>
                  <a:pt x="21275" y="60424"/>
                </a:lnTo>
                <a:cubicBezTo>
                  <a:pt x="22163" y="59175"/>
                  <a:pt x="22975" y="57881"/>
                  <a:pt x="23712" y="56542"/>
                </a:cubicBezTo>
                <a:cubicBezTo>
                  <a:pt x="25187" y="53894"/>
                  <a:pt x="26406" y="51125"/>
                  <a:pt x="27730" y="48402"/>
                </a:cubicBezTo>
                <a:cubicBezTo>
                  <a:pt x="30543" y="42564"/>
                  <a:pt x="34154" y="36426"/>
                  <a:pt x="40052" y="33281"/>
                </a:cubicBezTo>
                <a:cubicBezTo>
                  <a:pt x="45649" y="30302"/>
                  <a:pt x="51999" y="30332"/>
                  <a:pt x="58002" y="28692"/>
                </a:cubicBezTo>
                <a:cubicBezTo>
                  <a:pt x="58679" y="28512"/>
                  <a:pt x="59356" y="28301"/>
                  <a:pt x="60018" y="28075"/>
                </a:cubicBezTo>
                <a:cubicBezTo>
                  <a:pt x="60274" y="27985"/>
                  <a:pt x="60515" y="27880"/>
                  <a:pt x="60770" y="27789"/>
                </a:cubicBezTo>
                <a:cubicBezTo>
                  <a:pt x="60873" y="27755"/>
                  <a:pt x="61414" y="27497"/>
                  <a:pt x="61444" y="27497"/>
                </a:cubicBezTo>
                <a:cubicBezTo>
                  <a:pt x="61454" y="27497"/>
                  <a:pt x="61410" y="27524"/>
                  <a:pt x="61282" y="27594"/>
                </a:cubicBezTo>
                <a:cubicBezTo>
                  <a:pt x="61164" y="27659"/>
                  <a:pt x="61124" y="27685"/>
                  <a:pt x="61133" y="27685"/>
                </a:cubicBezTo>
                <a:cubicBezTo>
                  <a:pt x="61164" y="27685"/>
                  <a:pt x="61756" y="27393"/>
                  <a:pt x="61884" y="27323"/>
                </a:cubicBezTo>
                <a:cubicBezTo>
                  <a:pt x="62155" y="27203"/>
                  <a:pt x="62425" y="27067"/>
                  <a:pt x="62681" y="26947"/>
                </a:cubicBezTo>
                <a:cubicBezTo>
                  <a:pt x="63178" y="26691"/>
                  <a:pt x="63659" y="26435"/>
                  <a:pt x="64141" y="26165"/>
                </a:cubicBezTo>
                <a:cubicBezTo>
                  <a:pt x="65149" y="25593"/>
                  <a:pt x="66127" y="24961"/>
                  <a:pt x="67059" y="24284"/>
                </a:cubicBezTo>
                <a:cubicBezTo>
                  <a:pt x="67180" y="24179"/>
                  <a:pt x="67315" y="24073"/>
                  <a:pt x="67451" y="23983"/>
                </a:cubicBezTo>
                <a:cubicBezTo>
                  <a:pt x="67616" y="23863"/>
                  <a:pt x="67782" y="23727"/>
                  <a:pt x="67932" y="23592"/>
                </a:cubicBezTo>
                <a:cubicBezTo>
                  <a:pt x="68353" y="23246"/>
                  <a:pt x="68745" y="22900"/>
                  <a:pt x="69136" y="22539"/>
                </a:cubicBezTo>
                <a:cubicBezTo>
                  <a:pt x="69963" y="21771"/>
                  <a:pt x="70746" y="20944"/>
                  <a:pt x="71498" y="20101"/>
                </a:cubicBezTo>
                <a:cubicBezTo>
                  <a:pt x="71694" y="19860"/>
                  <a:pt x="71904" y="19620"/>
                  <a:pt x="72100" y="19364"/>
                </a:cubicBezTo>
                <a:cubicBezTo>
                  <a:pt x="72175" y="19274"/>
                  <a:pt x="72295" y="19093"/>
                  <a:pt x="72371" y="18973"/>
                </a:cubicBezTo>
                <a:lnTo>
                  <a:pt x="72371" y="18973"/>
                </a:lnTo>
                <a:cubicBezTo>
                  <a:pt x="72362" y="18991"/>
                  <a:pt x="72350" y="19013"/>
                  <a:pt x="72336" y="19038"/>
                </a:cubicBezTo>
                <a:lnTo>
                  <a:pt x="72336" y="19038"/>
                </a:lnTo>
                <a:cubicBezTo>
                  <a:pt x="72582" y="18683"/>
                  <a:pt x="72871" y="18344"/>
                  <a:pt x="73108" y="17995"/>
                </a:cubicBezTo>
                <a:cubicBezTo>
                  <a:pt x="73755" y="17062"/>
                  <a:pt x="74342" y="16114"/>
                  <a:pt x="74883" y="15121"/>
                </a:cubicBezTo>
                <a:cubicBezTo>
                  <a:pt x="75169" y="14609"/>
                  <a:pt x="75440" y="14068"/>
                  <a:pt x="75696" y="13541"/>
                </a:cubicBezTo>
                <a:cubicBezTo>
                  <a:pt x="75816" y="13285"/>
                  <a:pt x="75936" y="13030"/>
                  <a:pt x="76057" y="12789"/>
                </a:cubicBezTo>
                <a:cubicBezTo>
                  <a:pt x="76101" y="12689"/>
                  <a:pt x="76293" y="12230"/>
                  <a:pt x="76294" y="12230"/>
                </a:cubicBezTo>
                <a:lnTo>
                  <a:pt x="76294" y="12230"/>
                </a:lnTo>
                <a:cubicBezTo>
                  <a:pt x="76294" y="12230"/>
                  <a:pt x="76271" y="12288"/>
                  <a:pt x="76207" y="12443"/>
                </a:cubicBezTo>
                <a:lnTo>
                  <a:pt x="76177" y="12548"/>
                </a:lnTo>
                <a:lnTo>
                  <a:pt x="76283" y="12292"/>
                </a:lnTo>
                <a:cubicBezTo>
                  <a:pt x="76328" y="12157"/>
                  <a:pt x="76373" y="12022"/>
                  <a:pt x="76433" y="11901"/>
                </a:cubicBezTo>
                <a:cubicBezTo>
                  <a:pt x="76538" y="11630"/>
                  <a:pt x="76629" y="11375"/>
                  <a:pt x="76719" y="11104"/>
                </a:cubicBezTo>
                <a:cubicBezTo>
                  <a:pt x="76914" y="10607"/>
                  <a:pt x="77080" y="10111"/>
                  <a:pt x="77230" y="9599"/>
                </a:cubicBezTo>
                <a:cubicBezTo>
                  <a:pt x="77576" y="8531"/>
                  <a:pt x="77847" y="7448"/>
                  <a:pt x="78088" y="6334"/>
                </a:cubicBezTo>
                <a:cubicBezTo>
                  <a:pt x="78208" y="5763"/>
                  <a:pt x="78329" y="5161"/>
                  <a:pt x="78419" y="4574"/>
                </a:cubicBezTo>
                <a:cubicBezTo>
                  <a:pt x="78448" y="4390"/>
                  <a:pt x="78489" y="3940"/>
                  <a:pt x="78491" y="3940"/>
                </a:cubicBezTo>
                <a:lnTo>
                  <a:pt x="78491" y="3940"/>
                </a:lnTo>
                <a:cubicBezTo>
                  <a:pt x="78492" y="3940"/>
                  <a:pt x="78484" y="4052"/>
                  <a:pt x="78459" y="4365"/>
                </a:cubicBezTo>
                <a:lnTo>
                  <a:pt x="78459" y="4365"/>
                </a:lnTo>
                <a:cubicBezTo>
                  <a:pt x="78478" y="4160"/>
                  <a:pt x="78512" y="3948"/>
                  <a:pt x="78524" y="3746"/>
                </a:cubicBezTo>
                <a:cubicBezTo>
                  <a:pt x="78660" y="2618"/>
                  <a:pt x="78720" y="1490"/>
                  <a:pt x="78750" y="361"/>
                </a:cubicBezTo>
                <a:lnTo>
                  <a:pt x="78750" y="0"/>
                </a:lnTo>
                <a:close/>
              </a:path>
            </a:pathLst>
          </a:custGeom>
          <a:solidFill>
            <a:srgbClr val="FFFBF5">
              <a:alpha val="379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/>
          <p:nvPr>
            <p:ph hasCustomPrompt="1" type="title"/>
          </p:nvPr>
        </p:nvSpPr>
        <p:spPr>
          <a:xfrm>
            <a:off x="1856100" y="1366350"/>
            <a:ext cx="5431800" cy="151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68" name="Google Shape;68;p11"/>
          <p:cNvSpPr txBox="1"/>
          <p:nvPr>
            <p:ph idx="1" type="subTitle"/>
          </p:nvPr>
        </p:nvSpPr>
        <p:spPr>
          <a:xfrm>
            <a:off x="1856100" y="3063775"/>
            <a:ext cx="5431800" cy="7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9" name="Google Shape;69;p11"/>
          <p:cNvSpPr/>
          <p:nvPr/>
        </p:nvSpPr>
        <p:spPr>
          <a:xfrm>
            <a:off x="-18375" y="1"/>
            <a:ext cx="4178134" cy="3028148"/>
          </a:xfrm>
          <a:custGeom>
            <a:rect b="b" l="l" r="r" t="t"/>
            <a:pathLst>
              <a:path extrusionOk="0" h="74356" w="78751">
                <a:moveTo>
                  <a:pt x="78459" y="4365"/>
                </a:moveTo>
                <a:cubicBezTo>
                  <a:pt x="78455" y="4405"/>
                  <a:pt x="78452" y="4444"/>
                  <a:pt x="78449" y="4484"/>
                </a:cubicBezTo>
                <a:cubicBezTo>
                  <a:pt x="78453" y="4441"/>
                  <a:pt x="78456" y="4402"/>
                  <a:pt x="78459" y="4365"/>
                </a:cubicBezTo>
                <a:close/>
                <a:moveTo>
                  <a:pt x="72450" y="18859"/>
                </a:moveTo>
                <a:lnTo>
                  <a:pt x="72450" y="18859"/>
                </a:lnTo>
                <a:cubicBezTo>
                  <a:pt x="72452" y="18859"/>
                  <a:pt x="72420" y="18907"/>
                  <a:pt x="72371" y="18973"/>
                </a:cubicBezTo>
                <a:cubicBezTo>
                  <a:pt x="72425" y="18891"/>
                  <a:pt x="72449" y="18859"/>
                  <a:pt x="72450" y="18859"/>
                </a:cubicBezTo>
                <a:close/>
                <a:moveTo>
                  <a:pt x="72336" y="19038"/>
                </a:moveTo>
                <a:lnTo>
                  <a:pt x="72336" y="19038"/>
                </a:lnTo>
                <a:cubicBezTo>
                  <a:pt x="72285" y="19111"/>
                  <a:pt x="72236" y="19184"/>
                  <a:pt x="72190" y="19259"/>
                </a:cubicBezTo>
                <a:cubicBezTo>
                  <a:pt x="72253" y="19174"/>
                  <a:pt x="72302" y="19097"/>
                  <a:pt x="72336" y="19038"/>
                </a:cubicBezTo>
                <a:close/>
                <a:moveTo>
                  <a:pt x="0" y="0"/>
                </a:moveTo>
                <a:lnTo>
                  <a:pt x="0" y="74356"/>
                </a:lnTo>
                <a:cubicBezTo>
                  <a:pt x="918" y="74115"/>
                  <a:pt x="1806" y="73829"/>
                  <a:pt x="2693" y="73513"/>
                </a:cubicBezTo>
                <a:cubicBezTo>
                  <a:pt x="3130" y="73348"/>
                  <a:pt x="3551" y="73197"/>
                  <a:pt x="3987" y="73017"/>
                </a:cubicBezTo>
                <a:lnTo>
                  <a:pt x="4303" y="72896"/>
                </a:lnTo>
                <a:lnTo>
                  <a:pt x="4394" y="72851"/>
                </a:lnTo>
                <a:cubicBezTo>
                  <a:pt x="5146" y="72520"/>
                  <a:pt x="5898" y="72159"/>
                  <a:pt x="6635" y="71798"/>
                </a:cubicBezTo>
                <a:cubicBezTo>
                  <a:pt x="8125" y="71046"/>
                  <a:pt x="9569" y="70203"/>
                  <a:pt x="10969" y="69301"/>
                </a:cubicBezTo>
                <a:cubicBezTo>
                  <a:pt x="12338" y="68428"/>
                  <a:pt x="13647" y="67495"/>
                  <a:pt x="14941" y="66532"/>
                </a:cubicBezTo>
                <a:lnTo>
                  <a:pt x="15257" y="66291"/>
                </a:lnTo>
                <a:lnTo>
                  <a:pt x="15753" y="65885"/>
                </a:lnTo>
                <a:cubicBezTo>
                  <a:pt x="16084" y="65629"/>
                  <a:pt x="16400" y="65359"/>
                  <a:pt x="16731" y="65088"/>
                </a:cubicBezTo>
                <a:cubicBezTo>
                  <a:pt x="17333" y="64591"/>
                  <a:pt x="17935" y="64080"/>
                  <a:pt x="18507" y="63538"/>
                </a:cubicBezTo>
                <a:cubicBezTo>
                  <a:pt x="19123" y="62936"/>
                  <a:pt x="19710" y="62304"/>
                  <a:pt x="20282" y="61657"/>
                </a:cubicBezTo>
                <a:cubicBezTo>
                  <a:pt x="20508" y="61402"/>
                  <a:pt x="20718" y="61131"/>
                  <a:pt x="20944" y="60860"/>
                </a:cubicBezTo>
                <a:lnTo>
                  <a:pt x="20974" y="60830"/>
                </a:lnTo>
                <a:lnTo>
                  <a:pt x="21275" y="60424"/>
                </a:lnTo>
                <a:cubicBezTo>
                  <a:pt x="22163" y="59175"/>
                  <a:pt x="22975" y="57881"/>
                  <a:pt x="23712" y="56542"/>
                </a:cubicBezTo>
                <a:cubicBezTo>
                  <a:pt x="25187" y="53894"/>
                  <a:pt x="26406" y="51125"/>
                  <a:pt x="27730" y="48402"/>
                </a:cubicBezTo>
                <a:cubicBezTo>
                  <a:pt x="30543" y="42564"/>
                  <a:pt x="34154" y="36426"/>
                  <a:pt x="40052" y="33281"/>
                </a:cubicBezTo>
                <a:cubicBezTo>
                  <a:pt x="45649" y="30302"/>
                  <a:pt x="51999" y="30332"/>
                  <a:pt x="58002" y="28692"/>
                </a:cubicBezTo>
                <a:cubicBezTo>
                  <a:pt x="58679" y="28512"/>
                  <a:pt x="59356" y="28301"/>
                  <a:pt x="60018" y="28075"/>
                </a:cubicBezTo>
                <a:cubicBezTo>
                  <a:pt x="60274" y="27985"/>
                  <a:pt x="60515" y="27880"/>
                  <a:pt x="60770" y="27789"/>
                </a:cubicBezTo>
                <a:cubicBezTo>
                  <a:pt x="60873" y="27755"/>
                  <a:pt x="61414" y="27497"/>
                  <a:pt x="61444" y="27497"/>
                </a:cubicBezTo>
                <a:cubicBezTo>
                  <a:pt x="61454" y="27497"/>
                  <a:pt x="61410" y="27524"/>
                  <a:pt x="61282" y="27594"/>
                </a:cubicBezTo>
                <a:cubicBezTo>
                  <a:pt x="61164" y="27659"/>
                  <a:pt x="61124" y="27685"/>
                  <a:pt x="61133" y="27685"/>
                </a:cubicBezTo>
                <a:cubicBezTo>
                  <a:pt x="61164" y="27685"/>
                  <a:pt x="61756" y="27393"/>
                  <a:pt x="61884" y="27323"/>
                </a:cubicBezTo>
                <a:cubicBezTo>
                  <a:pt x="62155" y="27203"/>
                  <a:pt x="62425" y="27067"/>
                  <a:pt x="62681" y="26947"/>
                </a:cubicBezTo>
                <a:cubicBezTo>
                  <a:pt x="63178" y="26691"/>
                  <a:pt x="63659" y="26435"/>
                  <a:pt x="64141" y="26165"/>
                </a:cubicBezTo>
                <a:cubicBezTo>
                  <a:pt x="65149" y="25593"/>
                  <a:pt x="66127" y="24961"/>
                  <a:pt x="67059" y="24284"/>
                </a:cubicBezTo>
                <a:cubicBezTo>
                  <a:pt x="67180" y="24179"/>
                  <a:pt x="67315" y="24073"/>
                  <a:pt x="67451" y="23983"/>
                </a:cubicBezTo>
                <a:cubicBezTo>
                  <a:pt x="67616" y="23863"/>
                  <a:pt x="67782" y="23727"/>
                  <a:pt x="67932" y="23592"/>
                </a:cubicBezTo>
                <a:cubicBezTo>
                  <a:pt x="68353" y="23246"/>
                  <a:pt x="68745" y="22900"/>
                  <a:pt x="69136" y="22539"/>
                </a:cubicBezTo>
                <a:cubicBezTo>
                  <a:pt x="69963" y="21771"/>
                  <a:pt x="70746" y="20944"/>
                  <a:pt x="71498" y="20101"/>
                </a:cubicBezTo>
                <a:cubicBezTo>
                  <a:pt x="71694" y="19860"/>
                  <a:pt x="71904" y="19620"/>
                  <a:pt x="72100" y="19364"/>
                </a:cubicBezTo>
                <a:cubicBezTo>
                  <a:pt x="72175" y="19274"/>
                  <a:pt x="72295" y="19093"/>
                  <a:pt x="72371" y="18973"/>
                </a:cubicBezTo>
                <a:lnTo>
                  <a:pt x="72371" y="18973"/>
                </a:lnTo>
                <a:cubicBezTo>
                  <a:pt x="72362" y="18991"/>
                  <a:pt x="72350" y="19013"/>
                  <a:pt x="72336" y="19038"/>
                </a:cubicBezTo>
                <a:lnTo>
                  <a:pt x="72336" y="19038"/>
                </a:lnTo>
                <a:cubicBezTo>
                  <a:pt x="72582" y="18683"/>
                  <a:pt x="72871" y="18344"/>
                  <a:pt x="73108" y="17995"/>
                </a:cubicBezTo>
                <a:cubicBezTo>
                  <a:pt x="73755" y="17062"/>
                  <a:pt x="74342" y="16114"/>
                  <a:pt x="74883" y="15121"/>
                </a:cubicBezTo>
                <a:cubicBezTo>
                  <a:pt x="75169" y="14609"/>
                  <a:pt x="75440" y="14068"/>
                  <a:pt x="75696" y="13541"/>
                </a:cubicBezTo>
                <a:cubicBezTo>
                  <a:pt x="75816" y="13285"/>
                  <a:pt x="75936" y="13030"/>
                  <a:pt x="76057" y="12789"/>
                </a:cubicBezTo>
                <a:cubicBezTo>
                  <a:pt x="76101" y="12689"/>
                  <a:pt x="76293" y="12230"/>
                  <a:pt x="76294" y="12230"/>
                </a:cubicBezTo>
                <a:lnTo>
                  <a:pt x="76294" y="12230"/>
                </a:lnTo>
                <a:cubicBezTo>
                  <a:pt x="76294" y="12230"/>
                  <a:pt x="76271" y="12288"/>
                  <a:pt x="76207" y="12443"/>
                </a:cubicBezTo>
                <a:lnTo>
                  <a:pt x="76177" y="12548"/>
                </a:lnTo>
                <a:lnTo>
                  <a:pt x="76283" y="12292"/>
                </a:lnTo>
                <a:cubicBezTo>
                  <a:pt x="76328" y="12157"/>
                  <a:pt x="76373" y="12022"/>
                  <a:pt x="76433" y="11901"/>
                </a:cubicBezTo>
                <a:cubicBezTo>
                  <a:pt x="76538" y="11630"/>
                  <a:pt x="76629" y="11375"/>
                  <a:pt x="76719" y="11104"/>
                </a:cubicBezTo>
                <a:cubicBezTo>
                  <a:pt x="76914" y="10607"/>
                  <a:pt x="77080" y="10111"/>
                  <a:pt x="77230" y="9599"/>
                </a:cubicBezTo>
                <a:cubicBezTo>
                  <a:pt x="77576" y="8531"/>
                  <a:pt x="77847" y="7448"/>
                  <a:pt x="78088" y="6334"/>
                </a:cubicBezTo>
                <a:cubicBezTo>
                  <a:pt x="78208" y="5763"/>
                  <a:pt x="78329" y="5161"/>
                  <a:pt x="78419" y="4574"/>
                </a:cubicBezTo>
                <a:cubicBezTo>
                  <a:pt x="78448" y="4390"/>
                  <a:pt x="78489" y="3940"/>
                  <a:pt x="78491" y="3940"/>
                </a:cubicBezTo>
                <a:lnTo>
                  <a:pt x="78491" y="3940"/>
                </a:lnTo>
                <a:cubicBezTo>
                  <a:pt x="78492" y="3940"/>
                  <a:pt x="78484" y="4052"/>
                  <a:pt x="78459" y="4365"/>
                </a:cubicBezTo>
                <a:lnTo>
                  <a:pt x="78459" y="4365"/>
                </a:lnTo>
                <a:cubicBezTo>
                  <a:pt x="78478" y="4160"/>
                  <a:pt x="78512" y="3948"/>
                  <a:pt x="78524" y="3746"/>
                </a:cubicBezTo>
                <a:cubicBezTo>
                  <a:pt x="78660" y="2618"/>
                  <a:pt x="78720" y="1490"/>
                  <a:pt x="78750" y="361"/>
                </a:cubicBezTo>
                <a:lnTo>
                  <a:pt x="78750" y="0"/>
                </a:lnTo>
                <a:close/>
              </a:path>
            </a:pathLst>
          </a:custGeom>
          <a:solidFill>
            <a:srgbClr val="FFFBF5">
              <a:alpha val="379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1"/>
          <p:cNvSpPr/>
          <p:nvPr/>
        </p:nvSpPr>
        <p:spPr>
          <a:xfrm rot="5400000">
            <a:off x="5540850" y="575001"/>
            <a:ext cx="4178134" cy="3028148"/>
          </a:xfrm>
          <a:custGeom>
            <a:rect b="b" l="l" r="r" t="t"/>
            <a:pathLst>
              <a:path extrusionOk="0" h="74356" w="78751">
                <a:moveTo>
                  <a:pt x="78459" y="4365"/>
                </a:moveTo>
                <a:cubicBezTo>
                  <a:pt x="78455" y="4405"/>
                  <a:pt x="78452" y="4444"/>
                  <a:pt x="78449" y="4484"/>
                </a:cubicBezTo>
                <a:cubicBezTo>
                  <a:pt x="78453" y="4441"/>
                  <a:pt x="78456" y="4402"/>
                  <a:pt x="78459" y="4365"/>
                </a:cubicBezTo>
                <a:close/>
                <a:moveTo>
                  <a:pt x="72450" y="18859"/>
                </a:moveTo>
                <a:lnTo>
                  <a:pt x="72450" y="18859"/>
                </a:lnTo>
                <a:cubicBezTo>
                  <a:pt x="72452" y="18859"/>
                  <a:pt x="72420" y="18907"/>
                  <a:pt x="72371" y="18973"/>
                </a:cubicBezTo>
                <a:cubicBezTo>
                  <a:pt x="72425" y="18891"/>
                  <a:pt x="72449" y="18859"/>
                  <a:pt x="72450" y="18859"/>
                </a:cubicBezTo>
                <a:close/>
                <a:moveTo>
                  <a:pt x="72336" y="19038"/>
                </a:moveTo>
                <a:lnTo>
                  <a:pt x="72336" y="19038"/>
                </a:lnTo>
                <a:cubicBezTo>
                  <a:pt x="72285" y="19111"/>
                  <a:pt x="72236" y="19184"/>
                  <a:pt x="72190" y="19259"/>
                </a:cubicBezTo>
                <a:cubicBezTo>
                  <a:pt x="72253" y="19174"/>
                  <a:pt x="72302" y="19097"/>
                  <a:pt x="72336" y="19038"/>
                </a:cubicBezTo>
                <a:close/>
                <a:moveTo>
                  <a:pt x="0" y="0"/>
                </a:moveTo>
                <a:lnTo>
                  <a:pt x="0" y="74356"/>
                </a:lnTo>
                <a:cubicBezTo>
                  <a:pt x="918" y="74115"/>
                  <a:pt x="1806" y="73829"/>
                  <a:pt x="2693" y="73513"/>
                </a:cubicBezTo>
                <a:cubicBezTo>
                  <a:pt x="3130" y="73348"/>
                  <a:pt x="3551" y="73197"/>
                  <a:pt x="3987" y="73017"/>
                </a:cubicBezTo>
                <a:lnTo>
                  <a:pt x="4303" y="72896"/>
                </a:lnTo>
                <a:lnTo>
                  <a:pt x="4394" y="72851"/>
                </a:lnTo>
                <a:cubicBezTo>
                  <a:pt x="5146" y="72520"/>
                  <a:pt x="5898" y="72159"/>
                  <a:pt x="6635" y="71798"/>
                </a:cubicBezTo>
                <a:cubicBezTo>
                  <a:pt x="8125" y="71046"/>
                  <a:pt x="9569" y="70203"/>
                  <a:pt x="10969" y="69301"/>
                </a:cubicBezTo>
                <a:cubicBezTo>
                  <a:pt x="12338" y="68428"/>
                  <a:pt x="13647" y="67495"/>
                  <a:pt x="14941" y="66532"/>
                </a:cubicBezTo>
                <a:lnTo>
                  <a:pt x="15257" y="66291"/>
                </a:lnTo>
                <a:lnTo>
                  <a:pt x="15753" y="65885"/>
                </a:lnTo>
                <a:cubicBezTo>
                  <a:pt x="16084" y="65629"/>
                  <a:pt x="16400" y="65359"/>
                  <a:pt x="16731" y="65088"/>
                </a:cubicBezTo>
                <a:cubicBezTo>
                  <a:pt x="17333" y="64591"/>
                  <a:pt x="17935" y="64080"/>
                  <a:pt x="18507" y="63538"/>
                </a:cubicBezTo>
                <a:cubicBezTo>
                  <a:pt x="19123" y="62936"/>
                  <a:pt x="19710" y="62304"/>
                  <a:pt x="20282" y="61657"/>
                </a:cubicBezTo>
                <a:cubicBezTo>
                  <a:pt x="20508" y="61402"/>
                  <a:pt x="20718" y="61131"/>
                  <a:pt x="20944" y="60860"/>
                </a:cubicBezTo>
                <a:lnTo>
                  <a:pt x="20974" y="60830"/>
                </a:lnTo>
                <a:lnTo>
                  <a:pt x="21275" y="60424"/>
                </a:lnTo>
                <a:cubicBezTo>
                  <a:pt x="22163" y="59175"/>
                  <a:pt x="22975" y="57881"/>
                  <a:pt x="23712" y="56542"/>
                </a:cubicBezTo>
                <a:cubicBezTo>
                  <a:pt x="25187" y="53894"/>
                  <a:pt x="26406" y="51125"/>
                  <a:pt x="27730" y="48402"/>
                </a:cubicBezTo>
                <a:cubicBezTo>
                  <a:pt x="30543" y="42564"/>
                  <a:pt x="34154" y="36426"/>
                  <a:pt x="40052" y="33281"/>
                </a:cubicBezTo>
                <a:cubicBezTo>
                  <a:pt x="45649" y="30302"/>
                  <a:pt x="51999" y="30332"/>
                  <a:pt x="58002" y="28692"/>
                </a:cubicBezTo>
                <a:cubicBezTo>
                  <a:pt x="58679" y="28512"/>
                  <a:pt x="59356" y="28301"/>
                  <a:pt x="60018" y="28075"/>
                </a:cubicBezTo>
                <a:cubicBezTo>
                  <a:pt x="60274" y="27985"/>
                  <a:pt x="60515" y="27880"/>
                  <a:pt x="60770" y="27789"/>
                </a:cubicBezTo>
                <a:cubicBezTo>
                  <a:pt x="60873" y="27755"/>
                  <a:pt x="61414" y="27497"/>
                  <a:pt x="61444" y="27497"/>
                </a:cubicBezTo>
                <a:cubicBezTo>
                  <a:pt x="61454" y="27497"/>
                  <a:pt x="61410" y="27524"/>
                  <a:pt x="61282" y="27594"/>
                </a:cubicBezTo>
                <a:cubicBezTo>
                  <a:pt x="61164" y="27659"/>
                  <a:pt x="61124" y="27685"/>
                  <a:pt x="61133" y="27685"/>
                </a:cubicBezTo>
                <a:cubicBezTo>
                  <a:pt x="61164" y="27685"/>
                  <a:pt x="61756" y="27393"/>
                  <a:pt x="61884" y="27323"/>
                </a:cubicBezTo>
                <a:cubicBezTo>
                  <a:pt x="62155" y="27203"/>
                  <a:pt x="62425" y="27067"/>
                  <a:pt x="62681" y="26947"/>
                </a:cubicBezTo>
                <a:cubicBezTo>
                  <a:pt x="63178" y="26691"/>
                  <a:pt x="63659" y="26435"/>
                  <a:pt x="64141" y="26165"/>
                </a:cubicBezTo>
                <a:cubicBezTo>
                  <a:pt x="65149" y="25593"/>
                  <a:pt x="66127" y="24961"/>
                  <a:pt x="67059" y="24284"/>
                </a:cubicBezTo>
                <a:cubicBezTo>
                  <a:pt x="67180" y="24179"/>
                  <a:pt x="67315" y="24073"/>
                  <a:pt x="67451" y="23983"/>
                </a:cubicBezTo>
                <a:cubicBezTo>
                  <a:pt x="67616" y="23863"/>
                  <a:pt x="67782" y="23727"/>
                  <a:pt x="67932" y="23592"/>
                </a:cubicBezTo>
                <a:cubicBezTo>
                  <a:pt x="68353" y="23246"/>
                  <a:pt x="68745" y="22900"/>
                  <a:pt x="69136" y="22539"/>
                </a:cubicBezTo>
                <a:cubicBezTo>
                  <a:pt x="69963" y="21771"/>
                  <a:pt x="70746" y="20944"/>
                  <a:pt x="71498" y="20101"/>
                </a:cubicBezTo>
                <a:cubicBezTo>
                  <a:pt x="71694" y="19860"/>
                  <a:pt x="71904" y="19620"/>
                  <a:pt x="72100" y="19364"/>
                </a:cubicBezTo>
                <a:cubicBezTo>
                  <a:pt x="72175" y="19274"/>
                  <a:pt x="72295" y="19093"/>
                  <a:pt x="72371" y="18973"/>
                </a:cubicBezTo>
                <a:lnTo>
                  <a:pt x="72371" y="18973"/>
                </a:lnTo>
                <a:cubicBezTo>
                  <a:pt x="72362" y="18991"/>
                  <a:pt x="72350" y="19013"/>
                  <a:pt x="72336" y="19038"/>
                </a:cubicBezTo>
                <a:lnTo>
                  <a:pt x="72336" y="19038"/>
                </a:lnTo>
                <a:cubicBezTo>
                  <a:pt x="72582" y="18683"/>
                  <a:pt x="72871" y="18344"/>
                  <a:pt x="73108" y="17995"/>
                </a:cubicBezTo>
                <a:cubicBezTo>
                  <a:pt x="73755" y="17062"/>
                  <a:pt x="74342" y="16114"/>
                  <a:pt x="74883" y="15121"/>
                </a:cubicBezTo>
                <a:cubicBezTo>
                  <a:pt x="75169" y="14609"/>
                  <a:pt x="75440" y="14068"/>
                  <a:pt x="75696" y="13541"/>
                </a:cubicBezTo>
                <a:cubicBezTo>
                  <a:pt x="75816" y="13285"/>
                  <a:pt x="75936" y="13030"/>
                  <a:pt x="76057" y="12789"/>
                </a:cubicBezTo>
                <a:cubicBezTo>
                  <a:pt x="76101" y="12689"/>
                  <a:pt x="76293" y="12230"/>
                  <a:pt x="76294" y="12230"/>
                </a:cubicBezTo>
                <a:lnTo>
                  <a:pt x="76294" y="12230"/>
                </a:lnTo>
                <a:cubicBezTo>
                  <a:pt x="76294" y="12230"/>
                  <a:pt x="76271" y="12288"/>
                  <a:pt x="76207" y="12443"/>
                </a:cubicBezTo>
                <a:lnTo>
                  <a:pt x="76177" y="12548"/>
                </a:lnTo>
                <a:lnTo>
                  <a:pt x="76283" y="12292"/>
                </a:lnTo>
                <a:cubicBezTo>
                  <a:pt x="76328" y="12157"/>
                  <a:pt x="76373" y="12022"/>
                  <a:pt x="76433" y="11901"/>
                </a:cubicBezTo>
                <a:cubicBezTo>
                  <a:pt x="76538" y="11630"/>
                  <a:pt x="76629" y="11375"/>
                  <a:pt x="76719" y="11104"/>
                </a:cubicBezTo>
                <a:cubicBezTo>
                  <a:pt x="76914" y="10607"/>
                  <a:pt x="77080" y="10111"/>
                  <a:pt x="77230" y="9599"/>
                </a:cubicBezTo>
                <a:cubicBezTo>
                  <a:pt x="77576" y="8531"/>
                  <a:pt x="77847" y="7448"/>
                  <a:pt x="78088" y="6334"/>
                </a:cubicBezTo>
                <a:cubicBezTo>
                  <a:pt x="78208" y="5763"/>
                  <a:pt x="78329" y="5161"/>
                  <a:pt x="78419" y="4574"/>
                </a:cubicBezTo>
                <a:cubicBezTo>
                  <a:pt x="78448" y="4390"/>
                  <a:pt x="78489" y="3940"/>
                  <a:pt x="78491" y="3940"/>
                </a:cubicBezTo>
                <a:lnTo>
                  <a:pt x="78491" y="3940"/>
                </a:lnTo>
                <a:cubicBezTo>
                  <a:pt x="78492" y="3940"/>
                  <a:pt x="78484" y="4052"/>
                  <a:pt x="78459" y="4365"/>
                </a:cubicBezTo>
                <a:lnTo>
                  <a:pt x="78459" y="4365"/>
                </a:lnTo>
                <a:cubicBezTo>
                  <a:pt x="78478" y="4160"/>
                  <a:pt x="78512" y="3948"/>
                  <a:pt x="78524" y="3746"/>
                </a:cubicBezTo>
                <a:cubicBezTo>
                  <a:pt x="78660" y="2618"/>
                  <a:pt x="78720" y="1490"/>
                  <a:pt x="78750" y="361"/>
                </a:cubicBezTo>
                <a:lnTo>
                  <a:pt x="78750" y="0"/>
                </a:lnTo>
                <a:close/>
              </a:path>
            </a:pathLst>
          </a:custGeom>
          <a:solidFill>
            <a:srgbClr val="FFFBF5">
              <a:alpha val="379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3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/>
          <p:nvPr/>
        </p:nvSpPr>
        <p:spPr>
          <a:xfrm flipH="1">
            <a:off x="7044330" y="0"/>
            <a:ext cx="2104669" cy="1539043"/>
          </a:xfrm>
          <a:custGeom>
            <a:rect b="b" l="l" r="r" t="t"/>
            <a:pathLst>
              <a:path extrusionOk="0" h="61611" w="58679">
                <a:moveTo>
                  <a:pt x="0" y="0"/>
                </a:moveTo>
                <a:lnTo>
                  <a:pt x="0" y="61221"/>
                </a:lnTo>
                <a:cubicBezTo>
                  <a:pt x="1143" y="61483"/>
                  <a:pt x="2397" y="61611"/>
                  <a:pt x="3699" y="61611"/>
                </a:cubicBezTo>
                <a:cubicBezTo>
                  <a:pt x="9201" y="61611"/>
                  <a:pt x="15583" y="59335"/>
                  <a:pt x="18296" y="55308"/>
                </a:cubicBezTo>
                <a:cubicBezTo>
                  <a:pt x="20673" y="51772"/>
                  <a:pt x="21260" y="45694"/>
                  <a:pt x="21681" y="41466"/>
                </a:cubicBezTo>
                <a:cubicBezTo>
                  <a:pt x="21982" y="38367"/>
                  <a:pt x="21064" y="35357"/>
                  <a:pt x="21064" y="32273"/>
                </a:cubicBezTo>
                <a:cubicBezTo>
                  <a:pt x="21064" y="29324"/>
                  <a:pt x="21952" y="26857"/>
                  <a:pt x="23216" y="24254"/>
                </a:cubicBezTo>
                <a:cubicBezTo>
                  <a:pt x="25641" y="19242"/>
                  <a:pt x="29708" y="17123"/>
                  <a:pt x="34841" y="17123"/>
                </a:cubicBezTo>
                <a:cubicBezTo>
                  <a:pt x="35503" y="17123"/>
                  <a:pt x="36182" y="17159"/>
                  <a:pt x="36877" y="17227"/>
                </a:cubicBezTo>
                <a:cubicBezTo>
                  <a:pt x="39682" y="17497"/>
                  <a:pt x="43430" y="18201"/>
                  <a:pt x="47020" y="18201"/>
                </a:cubicBezTo>
                <a:cubicBezTo>
                  <a:pt x="50439" y="18201"/>
                  <a:pt x="53715" y="17562"/>
                  <a:pt x="55895" y="15301"/>
                </a:cubicBezTo>
                <a:cubicBezTo>
                  <a:pt x="58679" y="12428"/>
                  <a:pt x="57701" y="6831"/>
                  <a:pt x="56497" y="3491"/>
                </a:cubicBezTo>
                <a:cubicBezTo>
                  <a:pt x="56031" y="2242"/>
                  <a:pt x="55384" y="1068"/>
                  <a:pt x="545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75" name="Google Shape;75;p13"/>
          <p:cNvSpPr txBox="1"/>
          <p:nvPr>
            <p:ph hasCustomPrompt="1" idx="2" type="title"/>
          </p:nvPr>
        </p:nvSpPr>
        <p:spPr>
          <a:xfrm>
            <a:off x="1886375" y="1902286"/>
            <a:ext cx="734700" cy="603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6" name="Google Shape;76;p13"/>
          <p:cNvSpPr txBox="1"/>
          <p:nvPr>
            <p:ph hasCustomPrompt="1" idx="3" type="title"/>
          </p:nvPr>
        </p:nvSpPr>
        <p:spPr>
          <a:xfrm>
            <a:off x="4204650" y="1902286"/>
            <a:ext cx="734700" cy="603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7" name="Google Shape;77;p13"/>
          <p:cNvSpPr txBox="1"/>
          <p:nvPr>
            <p:ph hasCustomPrompt="1" idx="4" type="title"/>
          </p:nvPr>
        </p:nvSpPr>
        <p:spPr>
          <a:xfrm>
            <a:off x="6522925" y="1902286"/>
            <a:ext cx="734700" cy="603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2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8" name="Google Shape;78;p13"/>
          <p:cNvSpPr txBox="1"/>
          <p:nvPr>
            <p:ph idx="1" type="subTitle"/>
          </p:nvPr>
        </p:nvSpPr>
        <p:spPr>
          <a:xfrm>
            <a:off x="1100975" y="2824405"/>
            <a:ext cx="2305500" cy="95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1800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9" name="Google Shape;79;p13"/>
          <p:cNvSpPr txBox="1"/>
          <p:nvPr>
            <p:ph idx="5" type="subTitle"/>
          </p:nvPr>
        </p:nvSpPr>
        <p:spPr>
          <a:xfrm>
            <a:off x="3419250" y="2824405"/>
            <a:ext cx="2305500" cy="95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1800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80" name="Google Shape;80;p13"/>
          <p:cNvSpPr txBox="1"/>
          <p:nvPr>
            <p:ph idx="6" type="subTitle"/>
          </p:nvPr>
        </p:nvSpPr>
        <p:spPr>
          <a:xfrm>
            <a:off x="5737525" y="2824405"/>
            <a:ext cx="2305500" cy="95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1800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b="1" sz="20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81" name="Google Shape;81;p13"/>
          <p:cNvSpPr/>
          <p:nvPr/>
        </p:nvSpPr>
        <p:spPr>
          <a:xfrm flipH="1">
            <a:off x="7631938" y="-94300"/>
            <a:ext cx="1754961" cy="1575164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3"/>
          <p:cNvSpPr/>
          <p:nvPr/>
        </p:nvSpPr>
        <p:spPr>
          <a:xfrm>
            <a:off x="-685698" y="374324"/>
            <a:ext cx="1317091" cy="872196"/>
          </a:xfrm>
          <a:custGeom>
            <a:rect b="b" l="l" r="r" t="t"/>
            <a:pathLst>
              <a:path extrusionOk="0" h="27955" w="29401">
                <a:moveTo>
                  <a:pt x="15772" y="1"/>
                </a:moveTo>
                <a:cubicBezTo>
                  <a:pt x="9763" y="1"/>
                  <a:pt x="5698" y="3755"/>
                  <a:pt x="3627" y="5287"/>
                </a:cubicBezTo>
                <a:cubicBezTo>
                  <a:pt x="1174" y="7092"/>
                  <a:pt x="0" y="11456"/>
                  <a:pt x="978" y="14314"/>
                </a:cubicBezTo>
                <a:cubicBezTo>
                  <a:pt x="1866" y="16902"/>
                  <a:pt x="3401" y="19174"/>
                  <a:pt x="3762" y="21927"/>
                </a:cubicBezTo>
                <a:cubicBezTo>
                  <a:pt x="3927" y="23221"/>
                  <a:pt x="3732" y="24229"/>
                  <a:pt x="4725" y="25252"/>
                </a:cubicBezTo>
                <a:cubicBezTo>
                  <a:pt x="5763" y="26321"/>
                  <a:pt x="7283" y="26907"/>
                  <a:pt x="8682" y="27329"/>
                </a:cubicBezTo>
                <a:cubicBezTo>
                  <a:pt x="9959" y="27714"/>
                  <a:pt x="11584" y="27954"/>
                  <a:pt x="13183" y="27954"/>
                </a:cubicBezTo>
                <a:cubicBezTo>
                  <a:pt x="14579" y="27954"/>
                  <a:pt x="15955" y="27772"/>
                  <a:pt x="17062" y="27344"/>
                </a:cubicBezTo>
                <a:cubicBezTo>
                  <a:pt x="18537" y="26772"/>
                  <a:pt x="19801" y="25463"/>
                  <a:pt x="20914" y="24365"/>
                </a:cubicBezTo>
                <a:cubicBezTo>
                  <a:pt x="22178" y="23101"/>
                  <a:pt x="23577" y="22168"/>
                  <a:pt x="24931" y="21040"/>
                </a:cubicBezTo>
                <a:cubicBezTo>
                  <a:pt x="27264" y="19069"/>
                  <a:pt x="28452" y="16661"/>
                  <a:pt x="28648" y="13652"/>
                </a:cubicBezTo>
                <a:cubicBezTo>
                  <a:pt x="28828" y="10839"/>
                  <a:pt x="29400" y="7032"/>
                  <a:pt x="27670" y="4550"/>
                </a:cubicBezTo>
                <a:cubicBezTo>
                  <a:pt x="26617" y="3060"/>
                  <a:pt x="24856" y="3000"/>
                  <a:pt x="23412" y="2142"/>
                </a:cubicBezTo>
                <a:cubicBezTo>
                  <a:pt x="22043" y="1300"/>
                  <a:pt x="20553" y="698"/>
                  <a:pt x="18988" y="352"/>
                </a:cubicBezTo>
                <a:cubicBezTo>
                  <a:pt x="17861" y="108"/>
                  <a:pt x="16789" y="1"/>
                  <a:pt x="1577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3"/>
          <p:cNvSpPr/>
          <p:nvPr/>
        </p:nvSpPr>
        <p:spPr>
          <a:xfrm>
            <a:off x="8604453" y="2802700"/>
            <a:ext cx="660312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accent2"/>
          </a:solidFill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3"/>
          <p:cNvSpPr/>
          <p:nvPr/>
        </p:nvSpPr>
        <p:spPr>
          <a:xfrm>
            <a:off x="0" y="4347725"/>
            <a:ext cx="1243550" cy="795768"/>
          </a:xfrm>
          <a:custGeom>
            <a:rect b="b" l="l" r="r" t="t"/>
            <a:pathLst>
              <a:path extrusionOk="0" h="35971" w="56212">
                <a:moveTo>
                  <a:pt x="36763" y="0"/>
                </a:moveTo>
                <a:cubicBezTo>
                  <a:pt x="24800" y="0"/>
                  <a:pt x="10221" y="4623"/>
                  <a:pt x="0" y="11266"/>
                </a:cubicBezTo>
                <a:lnTo>
                  <a:pt x="0" y="35971"/>
                </a:lnTo>
                <a:lnTo>
                  <a:pt x="23412" y="35971"/>
                </a:lnTo>
                <a:cubicBezTo>
                  <a:pt x="23682" y="35324"/>
                  <a:pt x="23953" y="34707"/>
                  <a:pt x="24239" y="34105"/>
                </a:cubicBezTo>
                <a:cubicBezTo>
                  <a:pt x="30573" y="21030"/>
                  <a:pt x="39119" y="25078"/>
                  <a:pt x="51051" y="20850"/>
                </a:cubicBezTo>
                <a:cubicBezTo>
                  <a:pt x="55595" y="19240"/>
                  <a:pt x="56211" y="11958"/>
                  <a:pt x="53834" y="6948"/>
                </a:cubicBezTo>
                <a:cubicBezTo>
                  <a:pt x="51457" y="1952"/>
                  <a:pt x="44897" y="463"/>
                  <a:pt x="39751" y="102"/>
                </a:cubicBezTo>
                <a:cubicBezTo>
                  <a:pt x="38777" y="33"/>
                  <a:pt x="37779" y="0"/>
                  <a:pt x="367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3"/>
          <p:cNvSpPr/>
          <p:nvPr/>
        </p:nvSpPr>
        <p:spPr>
          <a:xfrm flipH="1" rot="10800000">
            <a:off x="7996250" y="3870446"/>
            <a:ext cx="1152773" cy="1273054"/>
          </a:xfrm>
          <a:custGeom>
            <a:rect b="b" l="l" r="r" t="t"/>
            <a:pathLst>
              <a:path extrusionOk="0" h="44897" w="40655">
                <a:moveTo>
                  <a:pt x="1099" y="0"/>
                </a:moveTo>
                <a:cubicBezTo>
                  <a:pt x="1" y="6109"/>
                  <a:pt x="1325" y="13586"/>
                  <a:pt x="3236" y="18521"/>
                </a:cubicBezTo>
                <a:cubicBezTo>
                  <a:pt x="6802" y="27639"/>
                  <a:pt x="13422" y="30874"/>
                  <a:pt x="22795" y="32378"/>
                </a:cubicBezTo>
                <a:cubicBezTo>
                  <a:pt x="27610" y="33146"/>
                  <a:pt x="30348" y="33898"/>
                  <a:pt x="33493" y="37720"/>
                </a:cubicBezTo>
                <a:cubicBezTo>
                  <a:pt x="35479" y="40127"/>
                  <a:pt x="37781" y="43181"/>
                  <a:pt x="40655" y="44896"/>
                </a:cubicBezTo>
                <a:lnTo>
                  <a:pt x="40655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TITLE_ONLY_1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/>
          <p:nvPr>
            <p:ph type="title"/>
          </p:nvPr>
        </p:nvSpPr>
        <p:spPr>
          <a:xfrm>
            <a:off x="720000" y="749825"/>
            <a:ext cx="3638100" cy="160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8" name="Google Shape;88;p14"/>
          <p:cNvSpPr/>
          <p:nvPr/>
        </p:nvSpPr>
        <p:spPr>
          <a:xfrm>
            <a:off x="0" y="4347725"/>
            <a:ext cx="1243550" cy="795768"/>
          </a:xfrm>
          <a:custGeom>
            <a:rect b="b" l="l" r="r" t="t"/>
            <a:pathLst>
              <a:path extrusionOk="0" h="35971" w="56212">
                <a:moveTo>
                  <a:pt x="36763" y="0"/>
                </a:moveTo>
                <a:cubicBezTo>
                  <a:pt x="24800" y="0"/>
                  <a:pt x="10221" y="4623"/>
                  <a:pt x="0" y="11266"/>
                </a:cubicBezTo>
                <a:lnTo>
                  <a:pt x="0" y="35971"/>
                </a:lnTo>
                <a:lnTo>
                  <a:pt x="23412" y="35971"/>
                </a:lnTo>
                <a:cubicBezTo>
                  <a:pt x="23682" y="35324"/>
                  <a:pt x="23953" y="34707"/>
                  <a:pt x="24239" y="34105"/>
                </a:cubicBezTo>
                <a:cubicBezTo>
                  <a:pt x="30573" y="21030"/>
                  <a:pt x="39119" y="25078"/>
                  <a:pt x="51051" y="20850"/>
                </a:cubicBezTo>
                <a:cubicBezTo>
                  <a:pt x="55595" y="19240"/>
                  <a:pt x="56211" y="11958"/>
                  <a:pt x="53834" y="6948"/>
                </a:cubicBezTo>
                <a:cubicBezTo>
                  <a:pt x="51457" y="1952"/>
                  <a:pt x="44897" y="463"/>
                  <a:pt x="39751" y="102"/>
                </a:cubicBezTo>
                <a:cubicBezTo>
                  <a:pt x="38777" y="33"/>
                  <a:pt x="37779" y="0"/>
                  <a:pt x="367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4"/>
          <p:cNvSpPr/>
          <p:nvPr/>
        </p:nvSpPr>
        <p:spPr>
          <a:xfrm flipH="1">
            <a:off x="7044330" y="0"/>
            <a:ext cx="2104669" cy="1539043"/>
          </a:xfrm>
          <a:custGeom>
            <a:rect b="b" l="l" r="r" t="t"/>
            <a:pathLst>
              <a:path extrusionOk="0" h="61611" w="58679">
                <a:moveTo>
                  <a:pt x="0" y="0"/>
                </a:moveTo>
                <a:lnTo>
                  <a:pt x="0" y="61221"/>
                </a:lnTo>
                <a:cubicBezTo>
                  <a:pt x="1143" y="61483"/>
                  <a:pt x="2397" y="61611"/>
                  <a:pt x="3699" y="61611"/>
                </a:cubicBezTo>
                <a:cubicBezTo>
                  <a:pt x="9201" y="61611"/>
                  <a:pt x="15583" y="59335"/>
                  <a:pt x="18296" y="55308"/>
                </a:cubicBezTo>
                <a:cubicBezTo>
                  <a:pt x="20673" y="51772"/>
                  <a:pt x="21260" y="45694"/>
                  <a:pt x="21681" y="41466"/>
                </a:cubicBezTo>
                <a:cubicBezTo>
                  <a:pt x="21982" y="38367"/>
                  <a:pt x="21064" y="35357"/>
                  <a:pt x="21064" y="32273"/>
                </a:cubicBezTo>
                <a:cubicBezTo>
                  <a:pt x="21064" y="29324"/>
                  <a:pt x="21952" y="26857"/>
                  <a:pt x="23216" y="24254"/>
                </a:cubicBezTo>
                <a:cubicBezTo>
                  <a:pt x="25641" y="19242"/>
                  <a:pt x="29708" y="17123"/>
                  <a:pt x="34841" y="17123"/>
                </a:cubicBezTo>
                <a:cubicBezTo>
                  <a:pt x="35503" y="17123"/>
                  <a:pt x="36182" y="17159"/>
                  <a:pt x="36877" y="17227"/>
                </a:cubicBezTo>
                <a:cubicBezTo>
                  <a:pt x="39682" y="17497"/>
                  <a:pt x="43430" y="18201"/>
                  <a:pt x="47020" y="18201"/>
                </a:cubicBezTo>
                <a:cubicBezTo>
                  <a:pt x="50439" y="18201"/>
                  <a:pt x="53715" y="17562"/>
                  <a:pt x="55895" y="15301"/>
                </a:cubicBezTo>
                <a:cubicBezTo>
                  <a:pt x="58679" y="12428"/>
                  <a:pt x="57701" y="6831"/>
                  <a:pt x="56497" y="3491"/>
                </a:cubicBezTo>
                <a:cubicBezTo>
                  <a:pt x="56031" y="2242"/>
                  <a:pt x="55384" y="1068"/>
                  <a:pt x="545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4"/>
          <p:cNvSpPr/>
          <p:nvPr/>
        </p:nvSpPr>
        <p:spPr>
          <a:xfrm flipH="1">
            <a:off x="7631938" y="-94300"/>
            <a:ext cx="1754961" cy="1575164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14"/>
          <p:cNvSpPr/>
          <p:nvPr/>
        </p:nvSpPr>
        <p:spPr>
          <a:xfrm flipH="1" rot="10800000">
            <a:off x="7996250" y="3870446"/>
            <a:ext cx="1152773" cy="1273054"/>
          </a:xfrm>
          <a:custGeom>
            <a:rect b="b" l="l" r="r" t="t"/>
            <a:pathLst>
              <a:path extrusionOk="0" h="44897" w="40655">
                <a:moveTo>
                  <a:pt x="1099" y="0"/>
                </a:moveTo>
                <a:cubicBezTo>
                  <a:pt x="1" y="6109"/>
                  <a:pt x="1325" y="13586"/>
                  <a:pt x="3236" y="18521"/>
                </a:cubicBezTo>
                <a:cubicBezTo>
                  <a:pt x="6802" y="27639"/>
                  <a:pt x="13422" y="30874"/>
                  <a:pt x="22795" y="32378"/>
                </a:cubicBezTo>
                <a:cubicBezTo>
                  <a:pt x="27610" y="33146"/>
                  <a:pt x="30348" y="33898"/>
                  <a:pt x="33493" y="37720"/>
                </a:cubicBezTo>
                <a:cubicBezTo>
                  <a:pt x="35479" y="40127"/>
                  <a:pt x="37781" y="43181"/>
                  <a:pt x="40655" y="44896"/>
                </a:cubicBezTo>
                <a:lnTo>
                  <a:pt x="40655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4"/>
          <p:cNvSpPr/>
          <p:nvPr/>
        </p:nvSpPr>
        <p:spPr>
          <a:xfrm>
            <a:off x="8604453" y="2802700"/>
            <a:ext cx="660312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accent2"/>
          </a:solidFill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4"/>
          <p:cNvSpPr/>
          <p:nvPr/>
        </p:nvSpPr>
        <p:spPr>
          <a:xfrm>
            <a:off x="-685698" y="374324"/>
            <a:ext cx="1317091" cy="872196"/>
          </a:xfrm>
          <a:custGeom>
            <a:rect b="b" l="l" r="r" t="t"/>
            <a:pathLst>
              <a:path extrusionOk="0" h="27955" w="29401">
                <a:moveTo>
                  <a:pt x="15772" y="1"/>
                </a:moveTo>
                <a:cubicBezTo>
                  <a:pt x="9763" y="1"/>
                  <a:pt x="5698" y="3755"/>
                  <a:pt x="3627" y="5287"/>
                </a:cubicBezTo>
                <a:cubicBezTo>
                  <a:pt x="1174" y="7092"/>
                  <a:pt x="0" y="11456"/>
                  <a:pt x="978" y="14314"/>
                </a:cubicBezTo>
                <a:cubicBezTo>
                  <a:pt x="1866" y="16902"/>
                  <a:pt x="3401" y="19174"/>
                  <a:pt x="3762" y="21927"/>
                </a:cubicBezTo>
                <a:cubicBezTo>
                  <a:pt x="3927" y="23221"/>
                  <a:pt x="3732" y="24229"/>
                  <a:pt x="4725" y="25252"/>
                </a:cubicBezTo>
                <a:cubicBezTo>
                  <a:pt x="5763" y="26321"/>
                  <a:pt x="7283" y="26907"/>
                  <a:pt x="8682" y="27329"/>
                </a:cubicBezTo>
                <a:cubicBezTo>
                  <a:pt x="9959" y="27714"/>
                  <a:pt x="11584" y="27954"/>
                  <a:pt x="13183" y="27954"/>
                </a:cubicBezTo>
                <a:cubicBezTo>
                  <a:pt x="14579" y="27954"/>
                  <a:pt x="15955" y="27772"/>
                  <a:pt x="17062" y="27344"/>
                </a:cubicBezTo>
                <a:cubicBezTo>
                  <a:pt x="18537" y="26772"/>
                  <a:pt x="19801" y="25463"/>
                  <a:pt x="20914" y="24365"/>
                </a:cubicBezTo>
                <a:cubicBezTo>
                  <a:pt x="22178" y="23101"/>
                  <a:pt x="23577" y="22168"/>
                  <a:pt x="24931" y="21040"/>
                </a:cubicBezTo>
                <a:cubicBezTo>
                  <a:pt x="27264" y="19069"/>
                  <a:pt x="28452" y="16661"/>
                  <a:pt x="28648" y="13652"/>
                </a:cubicBezTo>
                <a:cubicBezTo>
                  <a:pt x="28828" y="10839"/>
                  <a:pt x="29400" y="7032"/>
                  <a:pt x="27670" y="4550"/>
                </a:cubicBezTo>
                <a:cubicBezTo>
                  <a:pt x="26617" y="3060"/>
                  <a:pt x="24856" y="3000"/>
                  <a:pt x="23412" y="2142"/>
                </a:cubicBezTo>
                <a:cubicBezTo>
                  <a:pt x="22043" y="1300"/>
                  <a:pt x="20553" y="698"/>
                  <a:pt x="18988" y="352"/>
                </a:cubicBezTo>
                <a:cubicBezTo>
                  <a:pt x="17861" y="108"/>
                  <a:pt x="16789" y="1"/>
                  <a:pt x="1577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TITLE_ONLY_1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96" name="Google Shape;96;p15"/>
          <p:cNvSpPr/>
          <p:nvPr/>
        </p:nvSpPr>
        <p:spPr>
          <a:xfrm flipH="1">
            <a:off x="6845922" y="4046043"/>
            <a:ext cx="2316065" cy="1124923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5"/>
          <p:cNvSpPr/>
          <p:nvPr/>
        </p:nvSpPr>
        <p:spPr>
          <a:xfrm flipH="1" rot="10800000">
            <a:off x="8662963" y="-132950"/>
            <a:ext cx="871587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dk1"/>
          </a:solidFill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5"/>
          <p:cNvSpPr/>
          <p:nvPr/>
        </p:nvSpPr>
        <p:spPr>
          <a:xfrm rot="9899938">
            <a:off x="-891415" y="-90404"/>
            <a:ext cx="1317065" cy="2067913"/>
          </a:xfrm>
          <a:custGeom>
            <a:rect b="b" l="l" r="r" t="t"/>
            <a:pathLst>
              <a:path extrusionOk="0" h="27955" w="29401">
                <a:moveTo>
                  <a:pt x="15772" y="1"/>
                </a:moveTo>
                <a:cubicBezTo>
                  <a:pt x="9763" y="1"/>
                  <a:pt x="5698" y="3755"/>
                  <a:pt x="3627" y="5287"/>
                </a:cubicBezTo>
                <a:cubicBezTo>
                  <a:pt x="1174" y="7092"/>
                  <a:pt x="0" y="11456"/>
                  <a:pt x="978" y="14314"/>
                </a:cubicBezTo>
                <a:cubicBezTo>
                  <a:pt x="1866" y="16902"/>
                  <a:pt x="3401" y="19174"/>
                  <a:pt x="3762" y="21927"/>
                </a:cubicBezTo>
                <a:cubicBezTo>
                  <a:pt x="3927" y="23221"/>
                  <a:pt x="3732" y="24229"/>
                  <a:pt x="4725" y="25252"/>
                </a:cubicBezTo>
                <a:cubicBezTo>
                  <a:pt x="5763" y="26321"/>
                  <a:pt x="7283" y="26907"/>
                  <a:pt x="8682" y="27329"/>
                </a:cubicBezTo>
                <a:cubicBezTo>
                  <a:pt x="9959" y="27714"/>
                  <a:pt x="11584" y="27954"/>
                  <a:pt x="13183" y="27954"/>
                </a:cubicBezTo>
                <a:cubicBezTo>
                  <a:pt x="14579" y="27954"/>
                  <a:pt x="15955" y="27772"/>
                  <a:pt x="17062" y="27344"/>
                </a:cubicBezTo>
                <a:cubicBezTo>
                  <a:pt x="18537" y="26772"/>
                  <a:pt x="19801" y="25463"/>
                  <a:pt x="20914" y="24365"/>
                </a:cubicBezTo>
                <a:cubicBezTo>
                  <a:pt x="22178" y="23101"/>
                  <a:pt x="23577" y="22168"/>
                  <a:pt x="24931" y="21040"/>
                </a:cubicBezTo>
                <a:cubicBezTo>
                  <a:pt x="27264" y="19069"/>
                  <a:pt x="28452" y="16661"/>
                  <a:pt x="28648" y="13652"/>
                </a:cubicBezTo>
                <a:cubicBezTo>
                  <a:pt x="28828" y="10839"/>
                  <a:pt x="29400" y="7032"/>
                  <a:pt x="27670" y="4550"/>
                </a:cubicBezTo>
                <a:cubicBezTo>
                  <a:pt x="26617" y="3060"/>
                  <a:pt x="24856" y="3000"/>
                  <a:pt x="23412" y="2142"/>
                </a:cubicBezTo>
                <a:cubicBezTo>
                  <a:pt x="22043" y="1300"/>
                  <a:pt x="20553" y="698"/>
                  <a:pt x="18988" y="352"/>
                </a:cubicBezTo>
                <a:cubicBezTo>
                  <a:pt x="17861" y="108"/>
                  <a:pt x="16789" y="1"/>
                  <a:pt x="1577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15"/>
          <p:cNvSpPr/>
          <p:nvPr/>
        </p:nvSpPr>
        <p:spPr>
          <a:xfrm rot="10800000">
            <a:off x="-401372" y="-70898"/>
            <a:ext cx="1054787" cy="1211798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1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>
            <p:ph idx="1" type="subTitle"/>
          </p:nvPr>
        </p:nvSpPr>
        <p:spPr>
          <a:xfrm>
            <a:off x="5690899" y="3079300"/>
            <a:ext cx="2720100" cy="66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000000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02" name="Google Shape;102;p16"/>
          <p:cNvSpPr txBox="1"/>
          <p:nvPr>
            <p:ph type="title"/>
          </p:nvPr>
        </p:nvSpPr>
        <p:spPr>
          <a:xfrm>
            <a:off x="5690875" y="1373200"/>
            <a:ext cx="2720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 sz="3400">
                <a:solidFill>
                  <a:srgbClr val="00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03" name="Google Shape;103;p16"/>
          <p:cNvSpPr/>
          <p:nvPr>
            <p:ph idx="2" type="pic"/>
          </p:nvPr>
        </p:nvSpPr>
        <p:spPr>
          <a:xfrm>
            <a:off x="-496675" y="661750"/>
            <a:ext cx="2630400" cy="26304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" name="Google Shape;104;p16"/>
          <p:cNvSpPr/>
          <p:nvPr>
            <p:ph idx="3" type="pic"/>
          </p:nvPr>
        </p:nvSpPr>
        <p:spPr>
          <a:xfrm>
            <a:off x="2411175" y="2983775"/>
            <a:ext cx="2630400" cy="26304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5" name="Google Shape;105;p16"/>
          <p:cNvSpPr/>
          <p:nvPr>
            <p:ph idx="4" type="pic"/>
          </p:nvPr>
        </p:nvSpPr>
        <p:spPr>
          <a:xfrm>
            <a:off x="2838725" y="-160350"/>
            <a:ext cx="2630400" cy="26304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16"/>
          <p:cNvSpPr/>
          <p:nvPr/>
        </p:nvSpPr>
        <p:spPr>
          <a:xfrm>
            <a:off x="0" y="4080002"/>
            <a:ext cx="1661908" cy="1063483"/>
          </a:xfrm>
          <a:custGeom>
            <a:rect b="b" l="l" r="r" t="t"/>
            <a:pathLst>
              <a:path extrusionOk="0" h="35971" w="56212">
                <a:moveTo>
                  <a:pt x="36763" y="0"/>
                </a:moveTo>
                <a:cubicBezTo>
                  <a:pt x="24800" y="0"/>
                  <a:pt x="10221" y="4623"/>
                  <a:pt x="0" y="11266"/>
                </a:cubicBezTo>
                <a:lnTo>
                  <a:pt x="0" y="35971"/>
                </a:lnTo>
                <a:lnTo>
                  <a:pt x="23412" y="35971"/>
                </a:lnTo>
                <a:cubicBezTo>
                  <a:pt x="23682" y="35324"/>
                  <a:pt x="23953" y="34707"/>
                  <a:pt x="24239" y="34105"/>
                </a:cubicBezTo>
                <a:cubicBezTo>
                  <a:pt x="30573" y="21030"/>
                  <a:pt x="39119" y="25078"/>
                  <a:pt x="51051" y="20850"/>
                </a:cubicBezTo>
                <a:cubicBezTo>
                  <a:pt x="55595" y="19240"/>
                  <a:pt x="56211" y="11958"/>
                  <a:pt x="53834" y="6948"/>
                </a:cubicBezTo>
                <a:cubicBezTo>
                  <a:pt x="51457" y="1952"/>
                  <a:pt x="44897" y="463"/>
                  <a:pt x="39751" y="102"/>
                </a:cubicBezTo>
                <a:cubicBezTo>
                  <a:pt x="38777" y="33"/>
                  <a:pt x="37779" y="0"/>
                  <a:pt x="367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6"/>
          <p:cNvSpPr/>
          <p:nvPr/>
        </p:nvSpPr>
        <p:spPr>
          <a:xfrm flipH="1">
            <a:off x="7044330" y="0"/>
            <a:ext cx="2104669" cy="1539043"/>
          </a:xfrm>
          <a:custGeom>
            <a:rect b="b" l="l" r="r" t="t"/>
            <a:pathLst>
              <a:path extrusionOk="0" h="61611" w="58679">
                <a:moveTo>
                  <a:pt x="0" y="0"/>
                </a:moveTo>
                <a:lnTo>
                  <a:pt x="0" y="61221"/>
                </a:lnTo>
                <a:cubicBezTo>
                  <a:pt x="1143" y="61483"/>
                  <a:pt x="2397" y="61611"/>
                  <a:pt x="3699" y="61611"/>
                </a:cubicBezTo>
                <a:cubicBezTo>
                  <a:pt x="9201" y="61611"/>
                  <a:pt x="15583" y="59335"/>
                  <a:pt x="18296" y="55308"/>
                </a:cubicBezTo>
                <a:cubicBezTo>
                  <a:pt x="20673" y="51772"/>
                  <a:pt x="21260" y="45694"/>
                  <a:pt x="21681" y="41466"/>
                </a:cubicBezTo>
                <a:cubicBezTo>
                  <a:pt x="21982" y="38367"/>
                  <a:pt x="21064" y="35357"/>
                  <a:pt x="21064" y="32273"/>
                </a:cubicBezTo>
                <a:cubicBezTo>
                  <a:pt x="21064" y="29324"/>
                  <a:pt x="21952" y="26857"/>
                  <a:pt x="23216" y="24254"/>
                </a:cubicBezTo>
                <a:cubicBezTo>
                  <a:pt x="25641" y="19242"/>
                  <a:pt x="29708" y="17123"/>
                  <a:pt x="34841" y="17123"/>
                </a:cubicBezTo>
                <a:cubicBezTo>
                  <a:pt x="35503" y="17123"/>
                  <a:pt x="36182" y="17159"/>
                  <a:pt x="36877" y="17227"/>
                </a:cubicBezTo>
                <a:cubicBezTo>
                  <a:pt x="39682" y="17497"/>
                  <a:pt x="43430" y="18201"/>
                  <a:pt x="47020" y="18201"/>
                </a:cubicBezTo>
                <a:cubicBezTo>
                  <a:pt x="50439" y="18201"/>
                  <a:pt x="53715" y="17562"/>
                  <a:pt x="55895" y="15301"/>
                </a:cubicBezTo>
                <a:cubicBezTo>
                  <a:pt x="58679" y="12428"/>
                  <a:pt x="57701" y="6831"/>
                  <a:pt x="56497" y="3491"/>
                </a:cubicBezTo>
                <a:cubicBezTo>
                  <a:pt x="56031" y="2242"/>
                  <a:pt x="55384" y="1068"/>
                  <a:pt x="545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6"/>
          <p:cNvSpPr/>
          <p:nvPr/>
        </p:nvSpPr>
        <p:spPr>
          <a:xfrm flipH="1">
            <a:off x="7631938" y="-94300"/>
            <a:ext cx="1754961" cy="1575164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6"/>
          <p:cNvSpPr/>
          <p:nvPr/>
        </p:nvSpPr>
        <p:spPr>
          <a:xfrm>
            <a:off x="8604453" y="2802700"/>
            <a:ext cx="660312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accent2"/>
          </a:solidFill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16"/>
          <p:cNvSpPr/>
          <p:nvPr/>
        </p:nvSpPr>
        <p:spPr>
          <a:xfrm>
            <a:off x="-361598" y="-370451"/>
            <a:ext cx="1317091" cy="872196"/>
          </a:xfrm>
          <a:custGeom>
            <a:rect b="b" l="l" r="r" t="t"/>
            <a:pathLst>
              <a:path extrusionOk="0" h="27955" w="29401">
                <a:moveTo>
                  <a:pt x="15772" y="1"/>
                </a:moveTo>
                <a:cubicBezTo>
                  <a:pt x="9763" y="1"/>
                  <a:pt x="5698" y="3755"/>
                  <a:pt x="3627" y="5287"/>
                </a:cubicBezTo>
                <a:cubicBezTo>
                  <a:pt x="1174" y="7092"/>
                  <a:pt x="0" y="11456"/>
                  <a:pt x="978" y="14314"/>
                </a:cubicBezTo>
                <a:cubicBezTo>
                  <a:pt x="1866" y="16902"/>
                  <a:pt x="3401" y="19174"/>
                  <a:pt x="3762" y="21927"/>
                </a:cubicBezTo>
                <a:cubicBezTo>
                  <a:pt x="3927" y="23221"/>
                  <a:pt x="3732" y="24229"/>
                  <a:pt x="4725" y="25252"/>
                </a:cubicBezTo>
                <a:cubicBezTo>
                  <a:pt x="5763" y="26321"/>
                  <a:pt x="7283" y="26907"/>
                  <a:pt x="8682" y="27329"/>
                </a:cubicBezTo>
                <a:cubicBezTo>
                  <a:pt x="9959" y="27714"/>
                  <a:pt x="11584" y="27954"/>
                  <a:pt x="13183" y="27954"/>
                </a:cubicBezTo>
                <a:cubicBezTo>
                  <a:pt x="14579" y="27954"/>
                  <a:pt x="15955" y="27772"/>
                  <a:pt x="17062" y="27344"/>
                </a:cubicBezTo>
                <a:cubicBezTo>
                  <a:pt x="18537" y="26772"/>
                  <a:pt x="19801" y="25463"/>
                  <a:pt x="20914" y="24365"/>
                </a:cubicBezTo>
                <a:cubicBezTo>
                  <a:pt x="22178" y="23101"/>
                  <a:pt x="23577" y="22168"/>
                  <a:pt x="24931" y="21040"/>
                </a:cubicBezTo>
                <a:cubicBezTo>
                  <a:pt x="27264" y="19069"/>
                  <a:pt x="28452" y="16661"/>
                  <a:pt x="28648" y="13652"/>
                </a:cubicBezTo>
                <a:cubicBezTo>
                  <a:pt x="28828" y="10839"/>
                  <a:pt x="29400" y="7032"/>
                  <a:pt x="27670" y="4550"/>
                </a:cubicBezTo>
                <a:cubicBezTo>
                  <a:pt x="26617" y="3060"/>
                  <a:pt x="24856" y="3000"/>
                  <a:pt x="23412" y="2142"/>
                </a:cubicBezTo>
                <a:cubicBezTo>
                  <a:pt x="22043" y="1300"/>
                  <a:pt x="20553" y="698"/>
                  <a:pt x="18988" y="352"/>
                </a:cubicBezTo>
                <a:cubicBezTo>
                  <a:pt x="17861" y="108"/>
                  <a:pt x="16789" y="1"/>
                  <a:pt x="1577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16"/>
          <p:cNvSpPr/>
          <p:nvPr/>
        </p:nvSpPr>
        <p:spPr>
          <a:xfrm flipH="1" rot="10800000">
            <a:off x="7996250" y="3870446"/>
            <a:ext cx="1152773" cy="1273054"/>
          </a:xfrm>
          <a:custGeom>
            <a:rect b="b" l="l" r="r" t="t"/>
            <a:pathLst>
              <a:path extrusionOk="0" h="44897" w="40655">
                <a:moveTo>
                  <a:pt x="1099" y="0"/>
                </a:moveTo>
                <a:cubicBezTo>
                  <a:pt x="1" y="6109"/>
                  <a:pt x="1325" y="13586"/>
                  <a:pt x="3236" y="18521"/>
                </a:cubicBezTo>
                <a:cubicBezTo>
                  <a:pt x="6802" y="27639"/>
                  <a:pt x="13422" y="30874"/>
                  <a:pt x="22795" y="32378"/>
                </a:cubicBezTo>
                <a:cubicBezTo>
                  <a:pt x="27610" y="33146"/>
                  <a:pt x="30348" y="33898"/>
                  <a:pt x="33493" y="37720"/>
                </a:cubicBezTo>
                <a:cubicBezTo>
                  <a:pt x="35479" y="40127"/>
                  <a:pt x="37781" y="43181"/>
                  <a:pt x="40655" y="44896"/>
                </a:cubicBezTo>
                <a:lnTo>
                  <a:pt x="40655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BLANK_1_1_1_2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"/>
          <p:cNvSpPr txBox="1"/>
          <p:nvPr>
            <p:ph type="title"/>
          </p:nvPr>
        </p:nvSpPr>
        <p:spPr>
          <a:xfrm>
            <a:off x="720000" y="445025"/>
            <a:ext cx="7704000" cy="107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14" name="Google Shape;114;p17"/>
          <p:cNvSpPr txBox="1"/>
          <p:nvPr>
            <p:ph idx="1" type="subTitle"/>
          </p:nvPr>
        </p:nvSpPr>
        <p:spPr>
          <a:xfrm>
            <a:off x="714973" y="1936100"/>
            <a:ext cx="2180400" cy="4182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15" name="Google Shape;115;p17"/>
          <p:cNvSpPr txBox="1"/>
          <p:nvPr>
            <p:ph idx="2" type="subTitle"/>
          </p:nvPr>
        </p:nvSpPr>
        <p:spPr>
          <a:xfrm>
            <a:off x="714973" y="2445225"/>
            <a:ext cx="2180400" cy="150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16" name="Google Shape;116;p17"/>
          <p:cNvSpPr txBox="1"/>
          <p:nvPr>
            <p:ph idx="3" type="subTitle"/>
          </p:nvPr>
        </p:nvSpPr>
        <p:spPr>
          <a:xfrm>
            <a:off x="3481788" y="2445225"/>
            <a:ext cx="2180400" cy="150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17" name="Google Shape;117;p17"/>
          <p:cNvSpPr txBox="1"/>
          <p:nvPr>
            <p:ph idx="4" type="subTitle"/>
          </p:nvPr>
        </p:nvSpPr>
        <p:spPr>
          <a:xfrm>
            <a:off x="6248627" y="2445225"/>
            <a:ext cx="2180400" cy="150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18" name="Google Shape;118;p17"/>
          <p:cNvSpPr txBox="1"/>
          <p:nvPr>
            <p:ph idx="5" type="subTitle"/>
          </p:nvPr>
        </p:nvSpPr>
        <p:spPr>
          <a:xfrm>
            <a:off x="3481788" y="1936100"/>
            <a:ext cx="2180400" cy="4182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19" name="Google Shape;119;p17"/>
          <p:cNvSpPr txBox="1"/>
          <p:nvPr>
            <p:ph idx="6" type="subTitle"/>
          </p:nvPr>
        </p:nvSpPr>
        <p:spPr>
          <a:xfrm>
            <a:off x="6248627" y="1936100"/>
            <a:ext cx="2180400" cy="4182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20" name="Google Shape;120;p17"/>
          <p:cNvSpPr/>
          <p:nvPr/>
        </p:nvSpPr>
        <p:spPr>
          <a:xfrm flipH="1" rot="-6678767">
            <a:off x="-382065" y="106677"/>
            <a:ext cx="1054751" cy="1211761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7"/>
          <p:cNvSpPr/>
          <p:nvPr/>
        </p:nvSpPr>
        <p:spPr>
          <a:xfrm rot="10800000">
            <a:off x="7585575" y="1027"/>
            <a:ext cx="1565325" cy="1124923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7"/>
          <p:cNvSpPr/>
          <p:nvPr/>
        </p:nvSpPr>
        <p:spPr>
          <a:xfrm rot="6452895">
            <a:off x="8261368" y="22908"/>
            <a:ext cx="1054823" cy="1211771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17"/>
          <p:cNvSpPr/>
          <p:nvPr/>
        </p:nvSpPr>
        <p:spPr>
          <a:xfrm>
            <a:off x="-789148" y="4242924"/>
            <a:ext cx="1317091" cy="872196"/>
          </a:xfrm>
          <a:custGeom>
            <a:rect b="b" l="l" r="r" t="t"/>
            <a:pathLst>
              <a:path extrusionOk="0" h="27955" w="29401">
                <a:moveTo>
                  <a:pt x="15772" y="1"/>
                </a:moveTo>
                <a:cubicBezTo>
                  <a:pt x="9763" y="1"/>
                  <a:pt x="5698" y="3755"/>
                  <a:pt x="3627" y="5287"/>
                </a:cubicBezTo>
                <a:cubicBezTo>
                  <a:pt x="1174" y="7092"/>
                  <a:pt x="0" y="11456"/>
                  <a:pt x="978" y="14314"/>
                </a:cubicBezTo>
                <a:cubicBezTo>
                  <a:pt x="1866" y="16902"/>
                  <a:pt x="3401" y="19174"/>
                  <a:pt x="3762" y="21927"/>
                </a:cubicBezTo>
                <a:cubicBezTo>
                  <a:pt x="3927" y="23221"/>
                  <a:pt x="3732" y="24229"/>
                  <a:pt x="4725" y="25252"/>
                </a:cubicBezTo>
                <a:cubicBezTo>
                  <a:pt x="5763" y="26321"/>
                  <a:pt x="7283" y="26907"/>
                  <a:pt x="8682" y="27329"/>
                </a:cubicBezTo>
                <a:cubicBezTo>
                  <a:pt x="9959" y="27714"/>
                  <a:pt x="11584" y="27954"/>
                  <a:pt x="13183" y="27954"/>
                </a:cubicBezTo>
                <a:cubicBezTo>
                  <a:pt x="14579" y="27954"/>
                  <a:pt x="15955" y="27772"/>
                  <a:pt x="17062" y="27344"/>
                </a:cubicBezTo>
                <a:cubicBezTo>
                  <a:pt x="18537" y="26772"/>
                  <a:pt x="19801" y="25463"/>
                  <a:pt x="20914" y="24365"/>
                </a:cubicBezTo>
                <a:cubicBezTo>
                  <a:pt x="22178" y="23101"/>
                  <a:pt x="23577" y="22168"/>
                  <a:pt x="24931" y="21040"/>
                </a:cubicBezTo>
                <a:cubicBezTo>
                  <a:pt x="27264" y="19069"/>
                  <a:pt x="28452" y="16661"/>
                  <a:pt x="28648" y="13652"/>
                </a:cubicBezTo>
                <a:cubicBezTo>
                  <a:pt x="28828" y="10839"/>
                  <a:pt x="29400" y="7032"/>
                  <a:pt x="27670" y="4550"/>
                </a:cubicBezTo>
                <a:cubicBezTo>
                  <a:pt x="26617" y="3060"/>
                  <a:pt x="24856" y="3000"/>
                  <a:pt x="23412" y="2142"/>
                </a:cubicBezTo>
                <a:cubicBezTo>
                  <a:pt x="22043" y="1300"/>
                  <a:pt x="20553" y="698"/>
                  <a:pt x="18988" y="352"/>
                </a:cubicBezTo>
                <a:cubicBezTo>
                  <a:pt x="17861" y="108"/>
                  <a:pt x="16789" y="1"/>
                  <a:pt x="157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7"/>
          <p:cNvSpPr/>
          <p:nvPr/>
        </p:nvSpPr>
        <p:spPr>
          <a:xfrm flipH="1">
            <a:off x="7275311" y="4046038"/>
            <a:ext cx="1868701" cy="1124923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BLANK_1_1_1_2_1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27" name="Google Shape;127;p18"/>
          <p:cNvSpPr txBox="1"/>
          <p:nvPr>
            <p:ph idx="1" type="subTitle"/>
          </p:nvPr>
        </p:nvSpPr>
        <p:spPr>
          <a:xfrm>
            <a:off x="2029853" y="1913535"/>
            <a:ext cx="5340900" cy="526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28" name="Google Shape;128;p18"/>
          <p:cNvSpPr txBox="1"/>
          <p:nvPr>
            <p:ph idx="2" type="subTitle"/>
          </p:nvPr>
        </p:nvSpPr>
        <p:spPr>
          <a:xfrm>
            <a:off x="1725053" y="2928455"/>
            <a:ext cx="5340900" cy="526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29" name="Google Shape;129;p18"/>
          <p:cNvSpPr txBox="1"/>
          <p:nvPr>
            <p:ph idx="3" type="subTitle"/>
          </p:nvPr>
        </p:nvSpPr>
        <p:spPr>
          <a:xfrm>
            <a:off x="2029853" y="3943375"/>
            <a:ext cx="5340900" cy="5262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30" name="Google Shape;130;p18"/>
          <p:cNvSpPr txBox="1"/>
          <p:nvPr>
            <p:ph idx="4" type="subTitle"/>
          </p:nvPr>
        </p:nvSpPr>
        <p:spPr>
          <a:xfrm>
            <a:off x="2029853" y="1516025"/>
            <a:ext cx="5340900" cy="45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31" name="Google Shape;131;p18"/>
          <p:cNvSpPr txBox="1"/>
          <p:nvPr>
            <p:ph idx="5" type="subTitle"/>
          </p:nvPr>
        </p:nvSpPr>
        <p:spPr>
          <a:xfrm>
            <a:off x="1725053" y="2530945"/>
            <a:ext cx="5340900" cy="45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32" name="Google Shape;132;p18"/>
          <p:cNvSpPr txBox="1"/>
          <p:nvPr>
            <p:ph idx="6" type="subTitle"/>
          </p:nvPr>
        </p:nvSpPr>
        <p:spPr>
          <a:xfrm>
            <a:off x="2029853" y="3545865"/>
            <a:ext cx="5340900" cy="458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33" name="Google Shape;133;p18"/>
          <p:cNvSpPr/>
          <p:nvPr/>
        </p:nvSpPr>
        <p:spPr>
          <a:xfrm flipH="1" rot="-6678767">
            <a:off x="-382065" y="106677"/>
            <a:ext cx="1054751" cy="1211761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8"/>
          <p:cNvSpPr/>
          <p:nvPr/>
        </p:nvSpPr>
        <p:spPr>
          <a:xfrm rot="10800000">
            <a:off x="7585575" y="1027"/>
            <a:ext cx="1565325" cy="1124923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8"/>
          <p:cNvSpPr/>
          <p:nvPr/>
        </p:nvSpPr>
        <p:spPr>
          <a:xfrm flipH="1">
            <a:off x="7275311" y="4046038"/>
            <a:ext cx="1868701" cy="1124923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8"/>
          <p:cNvSpPr/>
          <p:nvPr/>
        </p:nvSpPr>
        <p:spPr>
          <a:xfrm>
            <a:off x="-789148" y="4242924"/>
            <a:ext cx="1317091" cy="872196"/>
          </a:xfrm>
          <a:custGeom>
            <a:rect b="b" l="l" r="r" t="t"/>
            <a:pathLst>
              <a:path extrusionOk="0" h="27955" w="29401">
                <a:moveTo>
                  <a:pt x="15772" y="1"/>
                </a:moveTo>
                <a:cubicBezTo>
                  <a:pt x="9763" y="1"/>
                  <a:pt x="5698" y="3755"/>
                  <a:pt x="3627" y="5287"/>
                </a:cubicBezTo>
                <a:cubicBezTo>
                  <a:pt x="1174" y="7092"/>
                  <a:pt x="0" y="11456"/>
                  <a:pt x="978" y="14314"/>
                </a:cubicBezTo>
                <a:cubicBezTo>
                  <a:pt x="1866" y="16902"/>
                  <a:pt x="3401" y="19174"/>
                  <a:pt x="3762" y="21927"/>
                </a:cubicBezTo>
                <a:cubicBezTo>
                  <a:pt x="3927" y="23221"/>
                  <a:pt x="3732" y="24229"/>
                  <a:pt x="4725" y="25252"/>
                </a:cubicBezTo>
                <a:cubicBezTo>
                  <a:pt x="5763" y="26321"/>
                  <a:pt x="7283" y="26907"/>
                  <a:pt x="8682" y="27329"/>
                </a:cubicBezTo>
                <a:cubicBezTo>
                  <a:pt x="9959" y="27714"/>
                  <a:pt x="11584" y="27954"/>
                  <a:pt x="13183" y="27954"/>
                </a:cubicBezTo>
                <a:cubicBezTo>
                  <a:pt x="14579" y="27954"/>
                  <a:pt x="15955" y="27772"/>
                  <a:pt x="17062" y="27344"/>
                </a:cubicBezTo>
                <a:cubicBezTo>
                  <a:pt x="18537" y="26772"/>
                  <a:pt x="19801" y="25463"/>
                  <a:pt x="20914" y="24365"/>
                </a:cubicBezTo>
                <a:cubicBezTo>
                  <a:pt x="22178" y="23101"/>
                  <a:pt x="23577" y="22168"/>
                  <a:pt x="24931" y="21040"/>
                </a:cubicBezTo>
                <a:cubicBezTo>
                  <a:pt x="27264" y="19069"/>
                  <a:pt x="28452" y="16661"/>
                  <a:pt x="28648" y="13652"/>
                </a:cubicBezTo>
                <a:cubicBezTo>
                  <a:pt x="28828" y="10839"/>
                  <a:pt x="29400" y="7032"/>
                  <a:pt x="27670" y="4550"/>
                </a:cubicBezTo>
                <a:cubicBezTo>
                  <a:pt x="26617" y="3060"/>
                  <a:pt x="24856" y="3000"/>
                  <a:pt x="23412" y="2142"/>
                </a:cubicBezTo>
                <a:cubicBezTo>
                  <a:pt x="22043" y="1300"/>
                  <a:pt x="20553" y="698"/>
                  <a:pt x="18988" y="352"/>
                </a:cubicBezTo>
                <a:cubicBezTo>
                  <a:pt x="17861" y="108"/>
                  <a:pt x="16789" y="1"/>
                  <a:pt x="157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8"/>
          <p:cNvSpPr/>
          <p:nvPr/>
        </p:nvSpPr>
        <p:spPr>
          <a:xfrm rot="6452895">
            <a:off x="8261368" y="22908"/>
            <a:ext cx="1054823" cy="1211771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BLANK_1_1_1_1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40" name="Google Shape;140;p19"/>
          <p:cNvSpPr txBox="1"/>
          <p:nvPr>
            <p:ph idx="1" type="subTitle"/>
          </p:nvPr>
        </p:nvSpPr>
        <p:spPr>
          <a:xfrm>
            <a:off x="788074" y="1306475"/>
            <a:ext cx="3342600" cy="5259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41" name="Google Shape;141;p19"/>
          <p:cNvSpPr txBox="1"/>
          <p:nvPr>
            <p:ph idx="2" type="subTitle"/>
          </p:nvPr>
        </p:nvSpPr>
        <p:spPr>
          <a:xfrm>
            <a:off x="788075" y="1832375"/>
            <a:ext cx="3342600" cy="10278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42" name="Google Shape;142;p19"/>
          <p:cNvSpPr txBox="1"/>
          <p:nvPr>
            <p:ph idx="3" type="subTitle"/>
          </p:nvPr>
        </p:nvSpPr>
        <p:spPr>
          <a:xfrm>
            <a:off x="5013326" y="1832375"/>
            <a:ext cx="3342600" cy="10278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43" name="Google Shape;143;p19"/>
          <p:cNvSpPr txBox="1"/>
          <p:nvPr>
            <p:ph idx="4" type="subTitle"/>
          </p:nvPr>
        </p:nvSpPr>
        <p:spPr>
          <a:xfrm>
            <a:off x="788075" y="3580700"/>
            <a:ext cx="3342600" cy="10278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44" name="Google Shape;144;p19"/>
          <p:cNvSpPr txBox="1"/>
          <p:nvPr>
            <p:ph idx="5" type="subTitle"/>
          </p:nvPr>
        </p:nvSpPr>
        <p:spPr>
          <a:xfrm>
            <a:off x="5013326" y="3580700"/>
            <a:ext cx="3342600" cy="10278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45" name="Google Shape;145;p19"/>
          <p:cNvSpPr txBox="1"/>
          <p:nvPr>
            <p:ph idx="6" type="subTitle"/>
          </p:nvPr>
        </p:nvSpPr>
        <p:spPr>
          <a:xfrm>
            <a:off x="788074" y="3054800"/>
            <a:ext cx="3342600" cy="5259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46" name="Google Shape;146;p19"/>
          <p:cNvSpPr txBox="1"/>
          <p:nvPr>
            <p:ph idx="7" type="subTitle"/>
          </p:nvPr>
        </p:nvSpPr>
        <p:spPr>
          <a:xfrm>
            <a:off x="5013324" y="1306475"/>
            <a:ext cx="3342600" cy="5259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47" name="Google Shape;147;p19"/>
          <p:cNvSpPr txBox="1"/>
          <p:nvPr>
            <p:ph idx="8" type="subTitle"/>
          </p:nvPr>
        </p:nvSpPr>
        <p:spPr>
          <a:xfrm>
            <a:off x="5013324" y="3054800"/>
            <a:ext cx="3342600" cy="5259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48" name="Google Shape;148;p19"/>
          <p:cNvSpPr/>
          <p:nvPr/>
        </p:nvSpPr>
        <p:spPr>
          <a:xfrm flipH="1">
            <a:off x="7288940" y="4298773"/>
            <a:ext cx="1873037" cy="872196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9"/>
          <p:cNvSpPr/>
          <p:nvPr/>
        </p:nvSpPr>
        <p:spPr>
          <a:xfrm flipH="1">
            <a:off x="8290388" y="-90400"/>
            <a:ext cx="871587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dk2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9"/>
          <p:cNvSpPr/>
          <p:nvPr/>
        </p:nvSpPr>
        <p:spPr>
          <a:xfrm>
            <a:off x="-891450" y="-90399"/>
            <a:ext cx="1317091" cy="2067901"/>
          </a:xfrm>
          <a:custGeom>
            <a:rect b="b" l="l" r="r" t="t"/>
            <a:pathLst>
              <a:path extrusionOk="0" h="27955" w="29401">
                <a:moveTo>
                  <a:pt x="15772" y="1"/>
                </a:moveTo>
                <a:cubicBezTo>
                  <a:pt x="9763" y="1"/>
                  <a:pt x="5698" y="3755"/>
                  <a:pt x="3627" y="5287"/>
                </a:cubicBezTo>
                <a:cubicBezTo>
                  <a:pt x="1174" y="7092"/>
                  <a:pt x="0" y="11456"/>
                  <a:pt x="978" y="14314"/>
                </a:cubicBezTo>
                <a:cubicBezTo>
                  <a:pt x="1866" y="16902"/>
                  <a:pt x="3401" y="19174"/>
                  <a:pt x="3762" y="21927"/>
                </a:cubicBezTo>
                <a:cubicBezTo>
                  <a:pt x="3927" y="23221"/>
                  <a:pt x="3732" y="24229"/>
                  <a:pt x="4725" y="25252"/>
                </a:cubicBezTo>
                <a:cubicBezTo>
                  <a:pt x="5763" y="26321"/>
                  <a:pt x="7283" y="26907"/>
                  <a:pt x="8682" y="27329"/>
                </a:cubicBezTo>
                <a:cubicBezTo>
                  <a:pt x="9959" y="27714"/>
                  <a:pt x="11584" y="27954"/>
                  <a:pt x="13183" y="27954"/>
                </a:cubicBezTo>
                <a:cubicBezTo>
                  <a:pt x="14579" y="27954"/>
                  <a:pt x="15955" y="27772"/>
                  <a:pt x="17062" y="27344"/>
                </a:cubicBezTo>
                <a:cubicBezTo>
                  <a:pt x="18537" y="26772"/>
                  <a:pt x="19801" y="25463"/>
                  <a:pt x="20914" y="24365"/>
                </a:cubicBezTo>
                <a:cubicBezTo>
                  <a:pt x="22178" y="23101"/>
                  <a:pt x="23577" y="22168"/>
                  <a:pt x="24931" y="21040"/>
                </a:cubicBezTo>
                <a:cubicBezTo>
                  <a:pt x="27264" y="19069"/>
                  <a:pt x="28452" y="16661"/>
                  <a:pt x="28648" y="13652"/>
                </a:cubicBezTo>
                <a:cubicBezTo>
                  <a:pt x="28828" y="10839"/>
                  <a:pt x="29400" y="7032"/>
                  <a:pt x="27670" y="4550"/>
                </a:cubicBezTo>
                <a:cubicBezTo>
                  <a:pt x="26617" y="3060"/>
                  <a:pt x="24856" y="3000"/>
                  <a:pt x="23412" y="2142"/>
                </a:cubicBezTo>
                <a:cubicBezTo>
                  <a:pt x="22043" y="1300"/>
                  <a:pt x="20553" y="698"/>
                  <a:pt x="18988" y="352"/>
                </a:cubicBezTo>
                <a:cubicBezTo>
                  <a:pt x="17861" y="108"/>
                  <a:pt x="16789" y="1"/>
                  <a:pt x="157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9"/>
          <p:cNvSpPr/>
          <p:nvPr/>
        </p:nvSpPr>
        <p:spPr>
          <a:xfrm rot="10800000">
            <a:off x="-401372" y="-70898"/>
            <a:ext cx="1054787" cy="1211798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19"/>
          <p:cNvSpPr/>
          <p:nvPr/>
        </p:nvSpPr>
        <p:spPr>
          <a:xfrm>
            <a:off x="-532523" y="4133674"/>
            <a:ext cx="1317091" cy="872196"/>
          </a:xfrm>
          <a:custGeom>
            <a:rect b="b" l="l" r="r" t="t"/>
            <a:pathLst>
              <a:path extrusionOk="0" h="27955" w="29401">
                <a:moveTo>
                  <a:pt x="15772" y="1"/>
                </a:moveTo>
                <a:cubicBezTo>
                  <a:pt x="9763" y="1"/>
                  <a:pt x="5698" y="3755"/>
                  <a:pt x="3627" y="5287"/>
                </a:cubicBezTo>
                <a:cubicBezTo>
                  <a:pt x="1174" y="7092"/>
                  <a:pt x="0" y="11456"/>
                  <a:pt x="978" y="14314"/>
                </a:cubicBezTo>
                <a:cubicBezTo>
                  <a:pt x="1866" y="16902"/>
                  <a:pt x="3401" y="19174"/>
                  <a:pt x="3762" y="21927"/>
                </a:cubicBezTo>
                <a:cubicBezTo>
                  <a:pt x="3927" y="23221"/>
                  <a:pt x="3732" y="24229"/>
                  <a:pt x="4725" y="25252"/>
                </a:cubicBezTo>
                <a:cubicBezTo>
                  <a:pt x="5763" y="26321"/>
                  <a:pt x="7283" y="26907"/>
                  <a:pt x="8682" y="27329"/>
                </a:cubicBezTo>
                <a:cubicBezTo>
                  <a:pt x="9959" y="27714"/>
                  <a:pt x="11584" y="27954"/>
                  <a:pt x="13183" y="27954"/>
                </a:cubicBezTo>
                <a:cubicBezTo>
                  <a:pt x="14579" y="27954"/>
                  <a:pt x="15955" y="27772"/>
                  <a:pt x="17062" y="27344"/>
                </a:cubicBezTo>
                <a:cubicBezTo>
                  <a:pt x="18537" y="26772"/>
                  <a:pt x="19801" y="25463"/>
                  <a:pt x="20914" y="24365"/>
                </a:cubicBezTo>
                <a:cubicBezTo>
                  <a:pt x="22178" y="23101"/>
                  <a:pt x="23577" y="22168"/>
                  <a:pt x="24931" y="21040"/>
                </a:cubicBezTo>
                <a:cubicBezTo>
                  <a:pt x="27264" y="19069"/>
                  <a:pt x="28452" y="16661"/>
                  <a:pt x="28648" y="13652"/>
                </a:cubicBezTo>
                <a:cubicBezTo>
                  <a:pt x="28828" y="10839"/>
                  <a:pt x="29400" y="7032"/>
                  <a:pt x="27670" y="4550"/>
                </a:cubicBezTo>
                <a:cubicBezTo>
                  <a:pt x="26617" y="3060"/>
                  <a:pt x="24856" y="3000"/>
                  <a:pt x="23412" y="2142"/>
                </a:cubicBezTo>
                <a:cubicBezTo>
                  <a:pt x="22043" y="1300"/>
                  <a:pt x="20553" y="698"/>
                  <a:pt x="18988" y="352"/>
                </a:cubicBezTo>
                <a:cubicBezTo>
                  <a:pt x="17861" y="108"/>
                  <a:pt x="16789" y="1"/>
                  <a:pt x="1577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BLANK_1_1_1_1_1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55" name="Google Shape;155;p20"/>
          <p:cNvSpPr txBox="1"/>
          <p:nvPr>
            <p:ph idx="1" type="subTitle"/>
          </p:nvPr>
        </p:nvSpPr>
        <p:spPr>
          <a:xfrm>
            <a:off x="721133" y="1811513"/>
            <a:ext cx="2459100" cy="1055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56" name="Google Shape;156;p20"/>
          <p:cNvSpPr txBox="1"/>
          <p:nvPr>
            <p:ph idx="2" type="subTitle"/>
          </p:nvPr>
        </p:nvSpPr>
        <p:spPr>
          <a:xfrm>
            <a:off x="3342234" y="1811513"/>
            <a:ext cx="2459100" cy="1055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57" name="Google Shape;157;p20"/>
          <p:cNvSpPr txBox="1"/>
          <p:nvPr>
            <p:ph idx="3" type="subTitle"/>
          </p:nvPr>
        </p:nvSpPr>
        <p:spPr>
          <a:xfrm>
            <a:off x="5963167" y="1811513"/>
            <a:ext cx="2459700" cy="1055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58" name="Google Shape;158;p20"/>
          <p:cNvSpPr txBox="1"/>
          <p:nvPr>
            <p:ph idx="4" type="subTitle"/>
          </p:nvPr>
        </p:nvSpPr>
        <p:spPr>
          <a:xfrm>
            <a:off x="721133" y="3512625"/>
            <a:ext cx="2459100" cy="1055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59" name="Google Shape;159;p20"/>
          <p:cNvSpPr txBox="1"/>
          <p:nvPr>
            <p:ph idx="5" type="subTitle"/>
          </p:nvPr>
        </p:nvSpPr>
        <p:spPr>
          <a:xfrm>
            <a:off x="3342234" y="3512625"/>
            <a:ext cx="2459100" cy="1055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60" name="Google Shape;160;p20"/>
          <p:cNvSpPr txBox="1"/>
          <p:nvPr>
            <p:ph idx="6" type="subTitle"/>
          </p:nvPr>
        </p:nvSpPr>
        <p:spPr>
          <a:xfrm>
            <a:off x="5963167" y="3512625"/>
            <a:ext cx="2459700" cy="1055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61" name="Google Shape;161;p20"/>
          <p:cNvSpPr txBox="1"/>
          <p:nvPr>
            <p:ph idx="7" type="subTitle"/>
          </p:nvPr>
        </p:nvSpPr>
        <p:spPr>
          <a:xfrm>
            <a:off x="721133" y="1276675"/>
            <a:ext cx="2459100" cy="5373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62" name="Google Shape;162;p20"/>
          <p:cNvSpPr txBox="1"/>
          <p:nvPr>
            <p:ph idx="8" type="subTitle"/>
          </p:nvPr>
        </p:nvSpPr>
        <p:spPr>
          <a:xfrm>
            <a:off x="3342234" y="1276675"/>
            <a:ext cx="2459100" cy="5373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63" name="Google Shape;163;p20"/>
          <p:cNvSpPr txBox="1"/>
          <p:nvPr>
            <p:ph idx="9" type="subTitle"/>
          </p:nvPr>
        </p:nvSpPr>
        <p:spPr>
          <a:xfrm>
            <a:off x="5963167" y="1276675"/>
            <a:ext cx="2459700" cy="5373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64" name="Google Shape;164;p20"/>
          <p:cNvSpPr txBox="1"/>
          <p:nvPr>
            <p:ph idx="13" type="subTitle"/>
          </p:nvPr>
        </p:nvSpPr>
        <p:spPr>
          <a:xfrm>
            <a:off x="721133" y="2973275"/>
            <a:ext cx="2459100" cy="5373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65" name="Google Shape;165;p20"/>
          <p:cNvSpPr txBox="1"/>
          <p:nvPr>
            <p:ph idx="14" type="subTitle"/>
          </p:nvPr>
        </p:nvSpPr>
        <p:spPr>
          <a:xfrm>
            <a:off x="3342234" y="2973275"/>
            <a:ext cx="2459100" cy="5373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66" name="Google Shape;166;p20"/>
          <p:cNvSpPr txBox="1"/>
          <p:nvPr>
            <p:ph idx="15" type="subTitle"/>
          </p:nvPr>
        </p:nvSpPr>
        <p:spPr>
          <a:xfrm>
            <a:off x="5963467" y="2973275"/>
            <a:ext cx="2459100" cy="5373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67" name="Google Shape;167;p20"/>
          <p:cNvSpPr/>
          <p:nvPr/>
        </p:nvSpPr>
        <p:spPr>
          <a:xfrm flipH="1">
            <a:off x="7463803" y="-16888"/>
            <a:ext cx="1727803" cy="1263488"/>
          </a:xfrm>
          <a:custGeom>
            <a:rect b="b" l="l" r="r" t="t"/>
            <a:pathLst>
              <a:path extrusionOk="0" h="61611" w="58679">
                <a:moveTo>
                  <a:pt x="0" y="0"/>
                </a:moveTo>
                <a:lnTo>
                  <a:pt x="0" y="61221"/>
                </a:lnTo>
                <a:cubicBezTo>
                  <a:pt x="1143" y="61483"/>
                  <a:pt x="2397" y="61611"/>
                  <a:pt x="3699" y="61611"/>
                </a:cubicBezTo>
                <a:cubicBezTo>
                  <a:pt x="9201" y="61611"/>
                  <a:pt x="15583" y="59335"/>
                  <a:pt x="18296" y="55308"/>
                </a:cubicBezTo>
                <a:cubicBezTo>
                  <a:pt x="20673" y="51772"/>
                  <a:pt x="21260" y="45694"/>
                  <a:pt x="21681" y="41466"/>
                </a:cubicBezTo>
                <a:cubicBezTo>
                  <a:pt x="21982" y="38367"/>
                  <a:pt x="21064" y="35357"/>
                  <a:pt x="21064" y="32273"/>
                </a:cubicBezTo>
                <a:cubicBezTo>
                  <a:pt x="21064" y="29324"/>
                  <a:pt x="21952" y="26857"/>
                  <a:pt x="23216" y="24254"/>
                </a:cubicBezTo>
                <a:cubicBezTo>
                  <a:pt x="25641" y="19242"/>
                  <a:pt x="29708" y="17123"/>
                  <a:pt x="34841" y="17123"/>
                </a:cubicBezTo>
                <a:cubicBezTo>
                  <a:pt x="35503" y="17123"/>
                  <a:pt x="36182" y="17159"/>
                  <a:pt x="36877" y="17227"/>
                </a:cubicBezTo>
                <a:cubicBezTo>
                  <a:pt x="39682" y="17497"/>
                  <a:pt x="43430" y="18201"/>
                  <a:pt x="47020" y="18201"/>
                </a:cubicBezTo>
                <a:cubicBezTo>
                  <a:pt x="50439" y="18201"/>
                  <a:pt x="53715" y="17562"/>
                  <a:pt x="55895" y="15301"/>
                </a:cubicBezTo>
                <a:cubicBezTo>
                  <a:pt x="58679" y="12428"/>
                  <a:pt x="57701" y="6831"/>
                  <a:pt x="56497" y="3491"/>
                </a:cubicBezTo>
                <a:cubicBezTo>
                  <a:pt x="56031" y="2242"/>
                  <a:pt x="55384" y="1068"/>
                  <a:pt x="545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0"/>
          <p:cNvSpPr/>
          <p:nvPr/>
        </p:nvSpPr>
        <p:spPr>
          <a:xfrm flipH="1">
            <a:off x="7946185" y="-94300"/>
            <a:ext cx="1440714" cy="1293141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0"/>
          <p:cNvSpPr/>
          <p:nvPr/>
        </p:nvSpPr>
        <p:spPr>
          <a:xfrm>
            <a:off x="-706398" y="404474"/>
            <a:ext cx="1317091" cy="872196"/>
          </a:xfrm>
          <a:custGeom>
            <a:rect b="b" l="l" r="r" t="t"/>
            <a:pathLst>
              <a:path extrusionOk="0" h="27955" w="29401">
                <a:moveTo>
                  <a:pt x="15772" y="1"/>
                </a:moveTo>
                <a:cubicBezTo>
                  <a:pt x="9763" y="1"/>
                  <a:pt x="5698" y="3755"/>
                  <a:pt x="3627" y="5287"/>
                </a:cubicBezTo>
                <a:cubicBezTo>
                  <a:pt x="1174" y="7092"/>
                  <a:pt x="0" y="11456"/>
                  <a:pt x="978" y="14314"/>
                </a:cubicBezTo>
                <a:cubicBezTo>
                  <a:pt x="1866" y="16902"/>
                  <a:pt x="3401" y="19174"/>
                  <a:pt x="3762" y="21927"/>
                </a:cubicBezTo>
                <a:cubicBezTo>
                  <a:pt x="3927" y="23221"/>
                  <a:pt x="3732" y="24229"/>
                  <a:pt x="4725" y="25252"/>
                </a:cubicBezTo>
                <a:cubicBezTo>
                  <a:pt x="5763" y="26321"/>
                  <a:pt x="7283" y="26907"/>
                  <a:pt x="8682" y="27329"/>
                </a:cubicBezTo>
                <a:cubicBezTo>
                  <a:pt x="9959" y="27714"/>
                  <a:pt x="11584" y="27954"/>
                  <a:pt x="13183" y="27954"/>
                </a:cubicBezTo>
                <a:cubicBezTo>
                  <a:pt x="14579" y="27954"/>
                  <a:pt x="15955" y="27772"/>
                  <a:pt x="17062" y="27344"/>
                </a:cubicBezTo>
                <a:cubicBezTo>
                  <a:pt x="18537" y="26772"/>
                  <a:pt x="19801" y="25463"/>
                  <a:pt x="20914" y="24365"/>
                </a:cubicBezTo>
                <a:cubicBezTo>
                  <a:pt x="22178" y="23101"/>
                  <a:pt x="23577" y="22168"/>
                  <a:pt x="24931" y="21040"/>
                </a:cubicBezTo>
                <a:cubicBezTo>
                  <a:pt x="27264" y="19069"/>
                  <a:pt x="28452" y="16661"/>
                  <a:pt x="28648" y="13652"/>
                </a:cubicBezTo>
                <a:cubicBezTo>
                  <a:pt x="28828" y="10839"/>
                  <a:pt x="29400" y="7032"/>
                  <a:pt x="27670" y="4550"/>
                </a:cubicBezTo>
                <a:cubicBezTo>
                  <a:pt x="26617" y="3060"/>
                  <a:pt x="24856" y="3000"/>
                  <a:pt x="23412" y="2142"/>
                </a:cubicBezTo>
                <a:cubicBezTo>
                  <a:pt x="22043" y="1300"/>
                  <a:pt x="20553" y="698"/>
                  <a:pt x="18988" y="352"/>
                </a:cubicBezTo>
                <a:cubicBezTo>
                  <a:pt x="17861" y="108"/>
                  <a:pt x="16789" y="1"/>
                  <a:pt x="1577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0"/>
          <p:cNvSpPr/>
          <p:nvPr/>
        </p:nvSpPr>
        <p:spPr>
          <a:xfrm>
            <a:off x="0" y="4347725"/>
            <a:ext cx="1243550" cy="795768"/>
          </a:xfrm>
          <a:custGeom>
            <a:rect b="b" l="l" r="r" t="t"/>
            <a:pathLst>
              <a:path extrusionOk="0" h="35971" w="56212">
                <a:moveTo>
                  <a:pt x="36763" y="0"/>
                </a:moveTo>
                <a:cubicBezTo>
                  <a:pt x="24800" y="0"/>
                  <a:pt x="10221" y="4623"/>
                  <a:pt x="0" y="11266"/>
                </a:cubicBezTo>
                <a:lnTo>
                  <a:pt x="0" y="35971"/>
                </a:lnTo>
                <a:lnTo>
                  <a:pt x="23412" y="35971"/>
                </a:lnTo>
                <a:cubicBezTo>
                  <a:pt x="23682" y="35324"/>
                  <a:pt x="23953" y="34707"/>
                  <a:pt x="24239" y="34105"/>
                </a:cubicBezTo>
                <a:cubicBezTo>
                  <a:pt x="30573" y="21030"/>
                  <a:pt x="39119" y="25078"/>
                  <a:pt x="51051" y="20850"/>
                </a:cubicBezTo>
                <a:cubicBezTo>
                  <a:pt x="55595" y="19240"/>
                  <a:pt x="56211" y="11958"/>
                  <a:pt x="53834" y="6948"/>
                </a:cubicBezTo>
                <a:cubicBezTo>
                  <a:pt x="51457" y="1952"/>
                  <a:pt x="44897" y="463"/>
                  <a:pt x="39751" y="102"/>
                </a:cubicBezTo>
                <a:cubicBezTo>
                  <a:pt x="38777" y="33"/>
                  <a:pt x="37779" y="0"/>
                  <a:pt x="367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0"/>
          <p:cNvSpPr/>
          <p:nvPr/>
        </p:nvSpPr>
        <p:spPr>
          <a:xfrm>
            <a:off x="8604453" y="2802700"/>
            <a:ext cx="660312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accent2"/>
          </a:solidFill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0"/>
          <p:cNvSpPr/>
          <p:nvPr/>
        </p:nvSpPr>
        <p:spPr>
          <a:xfrm flipH="1" rot="10800000">
            <a:off x="7996250" y="3870446"/>
            <a:ext cx="1152773" cy="1273054"/>
          </a:xfrm>
          <a:custGeom>
            <a:rect b="b" l="l" r="r" t="t"/>
            <a:pathLst>
              <a:path extrusionOk="0" h="44897" w="40655">
                <a:moveTo>
                  <a:pt x="1099" y="0"/>
                </a:moveTo>
                <a:cubicBezTo>
                  <a:pt x="1" y="6109"/>
                  <a:pt x="1325" y="13586"/>
                  <a:pt x="3236" y="18521"/>
                </a:cubicBezTo>
                <a:cubicBezTo>
                  <a:pt x="6802" y="27639"/>
                  <a:pt x="13422" y="30874"/>
                  <a:pt x="22795" y="32378"/>
                </a:cubicBezTo>
                <a:cubicBezTo>
                  <a:pt x="27610" y="33146"/>
                  <a:pt x="30348" y="33898"/>
                  <a:pt x="33493" y="37720"/>
                </a:cubicBezTo>
                <a:cubicBezTo>
                  <a:pt x="35479" y="40127"/>
                  <a:pt x="37781" y="43181"/>
                  <a:pt x="40655" y="44896"/>
                </a:cubicBezTo>
                <a:lnTo>
                  <a:pt x="40655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391900" y="2466650"/>
            <a:ext cx="4360200" cy="1590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/>
        </p:txBody>
      </p:sp>
      <p:sp>
        <p:nvSpPr>
          <p:cNvPr id="15" name="Google Shape;15;p3"/>
          <p:cNvSpPr txBox="1"/>
          <p:nvPr>
            <p:ph hasCustomPrompt="1" idx="2" type="title"/>
          </p:nvPr>
        </p:nvSpPr>
        <p:spPr>
          <a:xfrm>
            <a:off x="4027150" y="890101"/>
            <a:ext cx="1089900" cy="11475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/>
          <p:nvPr/>
        </p:nvSpPr>
        <p:spPr>
          <a:xfrm rot="-5400000">
            <a:off x="-636463" y="1523261"/>
            <a:ext cx="4178134" cy="3028148"/>
          </a:xfrm>
          <a:custGeom>
            <a:rect b="b" l="l" r="r" t="t"/>
            <a:pathLst>
              <a:path extrusionOk="0" h="74356" w="78751">
                <a:moveTo>
                  <a:pt x="78459" y="4365"/>
                </a:moveTo>
                <a:cubicBezTo>
                  <a:pt x="78455" y="4405"/>
                  <a:pt x="78452" y="4444"/>
                  <a:pt x="78449" y="4484"/>
                </a:cubicBezTo>
                <a:cubicBezTo>
                  <a:pt x="78453" y="4441"/>
                  <a:pt x="78456" y="4402"/>
                  <a:pt x="78459" y="4365"/>
                </a:cubicBezTo>
                <a:close/>
                <a:moveTo>
                  <a:pt x="72450" y="18859"/>
                </a:moveTo>
                <a:lnTo>
                  <a:pt x="72450" y="18859"/>
                </a:lnTo>
                <a:cubicBezTo>
                  <a:pt x="72452" y="18859"/>
                  <a:pt x="72420" y="18907"/>
                  <a:pt x="72371" y="18973"/>
                </a:cubicBezTo>
                <a:cubicBezTo>
                  <a:pt x="72425" y="18891"/>
                  <a:pt x="72449" y="18859"/>
                  <a:pt x="72450" y="18859"/>
                </a:cubicBezTo>
                <a:close/>
                <a:moveTo>
                  <a:pt x="72336" y="19038"/>
                </a:moveTo>
                <a:lnTo>
                  <a:pt x="72336" y="19038"/>
                </a:lnTo>
                <a:cubicBezTo>
                  <a:pt x="72285" y="19111"/>
                  <a:pt x="72236" y="19184"/>
                  <a:pt x="72190" y="19259"/>
                </a:cubicBezTo>
                <a:cubicBezTo>
                  <a:pt x="72253" y="19174"/>
                  <a:pt x="72302" y="19097"/>
                  <a:pt x="72336" y="19038"/>
                </a:cubicBezTo>
                <a:close/>
                <a:moveTo>
                  <a:pt x="0" y="0"/>
                </a:moveTo>
                <a:lnTo>
                  <a:pt x="0" y="74356"/>
                </a:lnTo>
                <a:cubicBezTo>
                  <a:pt x="918" y="74115"/>
                  <a:pt x="1806" y="73829"/>
                  <a:pt x="2693" y="73513"/>
                </a:cubicBezTo>
                <a:cubicBezTo>
                  <a:pt x="3130" y="73348"/>
                  <a:pt x="3551" y="73197"/>
                  <a:pt x="3987" y="73017"/>
                </a:cubicBezTo>
                <a:lnTo>
                  <a:pt x="4303" y="72896"/>
                </a:lnTo>
                <a:lnTo>
                  <a:pt x="4394" y="72851"/>
                </a:lnTo>
                <a:cubicBezTo>
                  <a:pt x="5146" y="72520"/>
                  <a:pt x="5898" y="72159"/>
                  <a:pt x="6635" y="71798"/>
                </a:cubicBezTo>
                <a:cubicBezTo>
                  <a:pt x="8125" y="71046"/>
                  <a:pt x="9569" y="70203"/>
                  <a:pt x="10969" y="69301"/>
                </a:cubicBezTo>
                <a:cubicBezTo>
                  <a:pt x="12338" y="68428"/>
                  <a:pt x="13647" y="67495"/>
                  <a:pt x="14941" y="66532"/>
                </a:cubicBezTo>
                <a:lnTo>
                  <a:pt x="15257" y="66291"/>
                </a:lnTo>
                <a:lnTo>
                  <a:pt x="15753" y="65885"/>
                </a:lnTo>
                <a:cubicBezTo>
                  <a:pt x="16084" y="65629"/>
                  <a:pt x="16400" y="65359"/>
                  <a:pt x="16731" y="65088"/>
                </a:cubicBezTo>
                <a:cubicBezTo>
                  <a:pt x="17333" y="64591"/>
                  <a:pt x="17935" y="64080"/>
                  <a:pt x="18507" y="63538"/>
                </a:cubicBezTo>
                <a:cubicBezTo>
                  <a:pt x="19123" y="62936"/>
                  <a:pt x="19710" y="62304"/>
                  <a:pt x="20282" y="61657"/>
                </a:cubicBezTo>
                <a:cubicBezTo>
                  <a:pt x="20508" y="61402"/>
                  <a:pt x="20718" y="61131"/>
                  <a:pt x="20944" y="60860"/>
                </a:cubicBezTo>
                <a:lnTo>
                  <a:pt x="20974" y="60830"/>
                </a:lnTo>
                <a:lnTo>
                  <a:pt x="21275" y="60424"/>
                </a:lnTo>
                <a:cubicBezTo>
                  <a:pt x="22163" y="59175"/>
                  <a:pt x="22975" y="57881"/>
                  <a:pt x="23712" y="56542"/>
                </a:cubicBezTo>
                <a:cubicBezTo>
                  <a:pt x="25187" y="53894"/>
                  <a:pt x="26406" y="51125"/>
                  <a:pt x="27730" y="48402"/>
                </a:cubicBezTo>
                <a:cubicBezTo>
                  <a:pt x="30543" y="42564"/>
                  <a:pt x="34154" y="36426"/>
                  <a:pt x="40052" y="33281"/>
                </a:cubicBezTo>
                <a:cubicBezTo>
                  <a:pt x="45649" y="30302"/>
                  <a:pt x="51999" y="30332"/>
                  <a:pt x="58002" y="28692"/>
                </a:cubicBezTo>
                <a:cubicBezTo>
                  <a:pt x="58679" y="28512"/>
                  <a:pt x="59356" y="28301"/>
                  <a:pt x="60018" y="28075"/>
                </a:cubicBezTo>
                <a:cubicBezTo>
                  <a:pt x="60274" y="27985"/>
                  <a:pt x="60515" y="27880"/>
                  <a:pt x="60770" y="27789"/>
                </a:cubicBezTo>
                <a:cubicBezTo>
                  <a:pt x="60873" y="27755"/>
                  <a:pt x="61414" y="27497"/>
                  <a:pt x="61444" y="27497"/>
                </a:cubicBezTo>
                <a:cubicBezTo>
                  <a:pt x="61454" y="27497"/>
                  <a:pt x="61410" y="27524"/>
                  <a:pt x="61282" y="27594"/>
                </a:cubicBezTo>
                <a:cubicBezTo>
                  <a:pt x="61164" y="27659"/>
                  <a:pt x="61124" y="27685"/>
                  <a:pt x="61133" y="27685"/>
                </a:cubicBezTo>
                <a:cubicBezTo>
                  <a:pt x="61164" y="27685"/>
                  <a:pt x="61756" y="27393"/>
                  <a:pt x="61884" y="27323"/>
                </a:cubicBezTo>
                <a:cubicBezTo>
                  <a:pt x="62155" y="27203"/>
                  <a:pt x="62425" y="27067"/>
                  <a:pt x="62681" y="26947"/>
                </a:cubicBezTo>
                <a:cubicBezTo>
                  <a:pt x="63178" y="26691"/>
                  <a:pt x="63659" y="26435"/>
                  <a:pt x="64141" y="26165"/>
                </a:cubicBezTo>
                <a:cubicBezTo>
                  <a:pt x="65149" y="25593"/>
                  <a:pt x="66127" y="24961"/>
                  <a:pt x="67059" y="24284"/>
                </a:cubicBezTo>
                <a:cubicBezTo>
                  <a:pt x="67180" y="24179"/>
                  <a:pt x="67315" y="24073"/>
                  <a:pt x="67451" y="23983"/>
                </a:cubicBezTo>
                <a:cubicBezTo>
                  <a:pt x="67616" y="23863"/>
                  <a:pt x="67782" y="23727"/>
                  <a:pt x="67932" y="23592"/>
                </a:cubicBezTo>
                <a:cubicBezTo>
                  <a:pt x="68353" y="23246"/>
                  <a:pt x="68745" y="22900"/>
                  <a:pt x="69136" y="22539"/>
                </a:cubicBezTo>
                <a:cubicBezTo>
                  <a:pt x="69963" y="21771"/>
                  <a:pt x="70746" y="20944"/>
                  <a:pt x="71498" y="20101"/>
                </a:cubicBezTo>
                <a:cubicBezTo>
                  <a:pt x="71694" y="19860"/>
                  <a:pt x="71904" y="19620"/>
                  <a:pt x="72100" y="19364"/>
                </a:cubicBezTo>
                <a:cubicBezTo>
                  <a:pt x="72175" y="19274"/>
                  <a:pt x="72295" y="19093"/>
                  <a:pt x="72371" y="18973"/>
                </a:cubicBezTo>
                <a:lnTo>
                  <a:pt x="72371" y="18973"/>
                </a:lnTo>
                <a:cubicBezTo>
                  <a:pt x="72362" y="18991"/>
                  <a:pt x="72350" y="19013"/>
                  <a:pt x="72336" y="19038"/>
                </a:cubicBezTo>
                <a:lnTo>
                  <a:pt x="72336" y="19038"/>
                </a:lnTo>
                <a:cubicBezTo>
                  <a:pt x="72582" y="18683"/>
                  <a:pt x="72871" y="18344"/>
                  <a:pt x="73108" y="17995"/>
                </a:cubicBezTo>
                <a:cubicBezTo>
                  <a:pt x="73755" y="17062"/>
                  <a:pt x="74342" y="16114"/>
                  <a:pt x="74883" y="15121"/>
                </a:cubicBezTo>
                <a:cubicBezTo>
                  <a:pt x="75169" y="14609"/>
                  <a:pt x="75440" y="14068"/>
                  <a:pt x="75696" y="13541"/>
                </a:cubicBezTo>
                <a:cubicBezTo>
                  <a:pt x="75816" y="13285"/>
                  <a:pt x="75936" y="13030"/>
                  <a:pt x="76057" y="12789"/>
                </a:cubicBezTo>
                <a:cubicBezTo>
                  <a:pt x="76101" y="12689"/>
                  <a:pt x="76293" y="12230"/>
                  <a:pt x="76294" y="12230"/>
                </a:cubicBezTo>
                <a:lnTo>
                  <a:pt x="76294" y="12230"/>
                </a:lnTo>
                <a:cubicBezTo>
                  <a:pt x="76294" y="12230"/>
                  <a:pt x="76271" y="12288"/>
                  <a:pt x="76207" y="12443"/>
                </a:cubicBezTo>
                <a:lnTo>
                  <a:pt x="76177" y="12548"/>
                </a:lnTo>
                <a:lnTo>
                  <a:pt x="76283" y="12292"/>
                </a:lnTo>
                <a:cubicBezTo>
                  <a:pt x="76328" y="12157"/>
                  <a:pt x="76373" y="12022"/>
                  <a:pt x="76433" y="11901"/>
                </a:cubicBezTo>
                <a:cubicBezTo>
                  <a:pt x="76538" y="11630"/>
                  <a:pt x="76629" y="11375"/>
                  <a:pt x="76719" y="11104"/>
                </a:cubicBezTo>
                <a:cubicBezTo>
                  <a:pt x="76914" y="10607"/>
                  <a:pt x="77080" y="10111"/>
                  <a:pt x="77230" y="9599"/>
                </a:cubicBezTo>
                <a:cubicBezTo>
                  <a:pt x="77576" y="8531"/>
                  <a:pt x="77847" y="7448"/>
                  <a:pt x="78088" y="6334"/>
                </a:cubicBezTo>
                <a:cubicBezTo>
                  <a:pt x="78208" y="5763"/>
                  <a:pt x="78329" y="5161"/>
                  <a:pt x="78419" y="4574"/>
                </a:cubicBezTo>
                <a:cubicBezTo>
                  <a:pt x="78448" y="4390"/>
                  <a:pt x="78489" y="3940"/>
                  <a:pt x="78491" y="3940"/>
                </a:cubicBezTo>
                <a:lnTo>
                  <a:pt x="78491" y="3940"/>
                </a:lnTo>
                <a:cubicBezTo>
                  <a:pt x="78492" y="3940"/>
                  <a:pt x="78484" y="4052"/>
                  <a:pt x="78459" y="4365"/>
                </a:cubicBezTo>
                <a:lnTo>
                  <a:pt x="78459" y="4365"/>
                </a:lnTo>
                <a:cubicBezTo>
                  <a:pt x="78478" y="4160"/>
                  <a:pt x="78512" y="3948"/>
                  <a:pt x="78524" y="3746"/>
                </a:cubicBezTo>
                <a:cubicBezTo>
                  <a:pt x="78660" y="2618"/>
                  <a:pt x="78720" y="1490"/>
                  <a:pt x="78750" y="361"/>
                </a:cubicBezTo>
                <a:lnTo>
                  <a:pt x="78750" y="0"/>
                </a:lnTo>
                <a:close/>
              </a:path>
            </a:pathLst>
          </a:custGeom>
          <a:solidFill>
            <a:srgbClr val="FFFBF5">
              <a:alpha val="379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/>
          <p:nvPr/>
        </p:nvSpPr>
        <p:spPr>
          <a:xfrm flipH="1">
            <a:off x="4998962" y="-17113"/>
            <a:ext cx="4178134" cy="3028148"/>
          </a:xfrm>
          <a:custGeom>
            <a:rect b="b" l="l" r="r" t="t"/>
            <a:pathLst>
              <a:path extrusionOk="0" h="74356" w="78751">
                <a:moveTo>
                  <a:pt x="78459" y="4365"/>
                </a:moveTo>
                <a:cubicBezTo>
                  <a:pt x="78455" y="4405"/>
                  <a:pt x="78452" y="4444"/>
                  <a:pt x="78449" y="4484"/>
                </a:cubicBezTo>
                <a:cubicBezTo>
                  <a:pt x="78453" y="4441"/>
                  <a:pt x="78456" y="4402"/>
                  <a:pt x="78459" y="4365"/>
                </a:cubicBezTo>
                <a:close/>
                <a:moveTo>
                  <a:pt x="72450" y="18859"/>
                </a:moveTo>
                <a:lnTo>
                  <a:pt x="72450" y="18859"/>
                </a:lnTo>
                <a:cubicBezTo>
                  <a:pt x="72452" y="18859"/>
                  <a:pt x="72420" y="18907"/>
                  <a:pt x="72371" y="18973"/>
                </a:cubicBezTo>
                <a:cubicBezTo>
                  <a:pt x="72425" y="18891"/>
                  <a:pt x="72449" y="18859"/>
                  <a:pt x="72450" y="18859"/>
                </a:cubicBezTo>
                <a:close/>
                <a:moveTo>
                  <a:pt x="72336" y="19038"/>
                </a:moveTo>
                <a:lnTo>
                  <a:pt x="72336" y="19038"/>
                </a:lnTo>
                <a:cubicBezTo>
                  <a:pt x="72285" y="19111"/>
                  <a:pt x="72236" y="19184"/>
                  <a:pt x="72190" y="19259"/>
                </a:cubicBezTo>
                <a:cubicBezTo>
                  <a:pt x="72253" y="19174"/>
                  <a:pt x="72302" y="19097"/>
                  <a:pt x="72336" y="19038"/>
                </a:cubicBezTo>
                <a:close/>
                <a:moveTo>
                  <a:pt x="0" y="0"/>
                </a:moveTo>
                <a:lnTo>
                  <a:pt x="0" y="74356"/>
                </a:lnTo>
                <a:cubicBezTo>
                  <a:pt x="918" y="74115"/>
                  <a:pt x="1806" y="73829"/>
                  <a:pt x="2693" y="73513"/>
                </a:cubicBezTo>
                <a:cubicBezTo>
                  <a:pt x="3130" y="73348"/>
                  <a:pt x="3551" y="73197"/>
                  <a:pt x="3987" y="73017"/>
                </a:cubicBezTo>
                <a:lnTo>
                  <a:pt x="4303" y="72896"/>
                </a:lnTo>
                <a:lnTo>
                  <a:pt x="4394" y="72851"/>
                </a:lnTo>
                <a:cubicBezTo>
                  <a:pt x="5146" y="72520"/>
                  <a:pt x="5898" y="72159"/>
                  <a:pt x="6635" y="71798"/>
                </a:cubicBezTo>
                <a:cubicBezTo>
                  <a:pt x="8125" y="71046"/>
                  <a:pt x="9569" y="70203"/>
                  <a:pt x="10969" y="69301"/>
                </a:cubicBezTo>
                <a:cubicBezTo>
                  <a:pt x="12338" y="68428"/>
                  <a:pt x="13647" y="67495"/>
                  <a:pt x="14941" y="66532"/>
                </a:cubicBezTo>
                <a:lnTo>
                  <a:pt x="15257" y="66291"/>
                </a:lnTo>
                <a:lnTo>
                  <a:pt x="15753" y="65885"/>
                </a:lnTo>
                <a:cubicBezTo>
                  <a:pt x="16084" y="65629"/>
                  <a:pt x="16400" y="65359"/>
                  <a:pt x="16731" y="65088"/>
                </a:cubicBezTo>
                <a:cubicBezTo>
                  <a:pt x="17333" y="64591"/>
                  <a:pt x="17935" y="64080"/>
                  <a:pt x="18507" y="63538"/>
                </a:cubicBezTo>
                <a:cubicBezTo>
                  <a:pt x="19123" y="62936"/>
                  <a:pt x="19710" y="62304"/>
                  <a:pt x="20282" y="61657"/>
                </a:cubicBezTo>
                <a:cubicBezTo>
                  <a:pt x="20508" y="61402"/>
                  <a:pt x="20718" y="61131"/>
                  <a:pt x="20944" y="60860"/>
                </a:cubicBezTo>
                <a:lnTo>
                  <a:pt x="20974" y="60830"/>
                </a:lnTo>
                <a:lnTo>
                  <a:pt x="21275" y="60424"/>
                </a:lnTo>
                <a:cubicBezTo>
                  <a:pt x="22163" y="59175"/>
                  <a:pt x="22975" y="57881"/>
                  <a:pt x="23712" y="56542"/>
                </a:cubicBezTo>
                <a:cubicBezTo>
                  <a:pt x="25187" y="53894"/>
                  <a:pt x="26406" y="51125"/>
                  <a:pt x="27730" y="48402"/>
                </a:cubicBezTo>
                <a:cubicBezTo>
                  <a:pt x="30543" y="42564"/>
                  <a:pt x="34154" y="36426"/>
                  <a:pt x="40052" y="33281"/>
                </a:cubicBezTo>
                <a:cubicBezTo>
                  <a:pt x="45649" y="30302"/>
                  <a:pt x="51999" y="30332"/>
                  <a:pt x="58002" y="28692"/>
                </a:cubicBezTo>
                <a:cubicBezTo>
                  <a:pt x="58679" y="28512"/>
                  <a:pt x="59356" y="28301"/>
                  <a:pt x="60018" y="28075"/>
                </a:cubicBezTo>
                <a:cubicBezTo>
                  <a:pt x="60274" y="27985"/>
                  <a:pt x="60515" y="27880"/>
                  <a:pt x="60770" y="27789"/>
                </a:cubicBezTo>
                <a:cubicBezTo>
                  <a:pt x="60873" y="27755"/>
                  <a:pt x="61414" y="27497"/>
                  <a:pt x="61444" y="27497"/>
                </a:cubicBezTo>
                <a:cubicBezTo>
                  <a:pt x="61454" y="27497"/>
                  <a:pt x="61410" y="27524"/>
                  <a:pt x="61282" y="27594"/>
                </a:cubicBezTo>
                <a:cubicBezTo>
                  <a:pt x="61164" y="27659"/>
                  <a:pt x="61124" y="27685"/>
                  <a:pt x="61133" y="27685"/>
                </a:cubicBezTo>
                <a:cubicBezTo>
                  <a:pt x="61164" y="27685"/>
                  <a:pt x="61756" y="27393"/>
                  <a:pt x="61884" y="27323"/>
                </a:cubicBezTo>
                <a:cubicBezTo>
                  <a:pt x="62155" y="27203"/>
                  <a:pt x="62425" y="27067"/>
                  <a:pt x="62681" y="26947"/>
                </a:cubicBezTo>
                <a:cubicBezTo>
                  <a:pt x="63178" y="26691"/>
                  <a:pt x="63659" y="26435"/>
                  <a:pt x="64141" y="26165"/>
                </a:cubicBezTo>
                <a:cubicBezTo>
                  <a:pt x="65149" y="25593"/>
                  <a:pt x="66127" y="24961"/>
                  <a:pt x="67059" y="24284"/>
                </a:cubicBezTo>
                <a:cubicBezTo>
                  <a:pt x="67180" y="24179"/>
                  <a:pt x="67315" y="24073"/>
                  <a:pt x="67451" y="23983"/>
                </a:cubicBezTo>
                <a:cubicBezTo>
                  <a:pt x="67616" y="23863"/>
                  <a:pt x="67782" y="23727"/>
                  <a:pt x="67932" y="23592"/>
                </a:cubicBezTo>
                <a:cubicBezTo>
                  <a:pt x="68353" y="23246"/>
                  <a:pt x="68745" y="22900"/>
                  <a:pt x="69136" y="22539"/>
                </a:cubicBezTo>
                <a:cubicBezTo>
                  <a:pt x="69963" y="21771"/>
                  <a:pt x="70746" y="20944"/>
                  <a:pt x="71498" y="20101"/>
                </a:cubicBezTo>
                <a:cubicBezTo>
                  <a:pt x="71694" y="19860"/>
                  <a:pt x="71904" y="19620"/>
                  <a:pt x="72100" y="19364"/>
                </a:cubicBezTo>
                <a:cubicBezTo>
                  <a:pt x="72175" y="19274"/>
                  <a:pt x="72295" y="19093"/>
                  <a:pt x="72371" y="18973"/>
                </a:cubicBezTo>
                <a:lnTo>
                  <a:pt x="72371" y="18973"/>
                </a:lnTo>
                <a:cubicBezTo>
                  <a:pt x="72362" y="18991"/>
                  <a:pt x="72350" y="19013"/>
                  <a:pt x="72336" y="19038"/>
                </a:cubicBezTo>
                <a:lnTo>
                  <a:pt x="72336" y="19038"/>
                </a:lnTo>
                <a:cubicBezTo>
                  <a:pt x="72582" y="18683"/>
                  <a:pt x="72871" y="18344"/>
                  <a:pt x="73108" y="17995"/>
                </a:cubicBezTo>
                <a:cubicBezTo>
                  <a:pt x="73755" y="17062"/>
                  <a:pt x="74342" y="16114"/>
                  <a:pt x="74883" y="15121"/>
                </a:cubicBezTo>
                <a:cubicBezTo>
                  <a:pt x="75169" y="14609"/>
                  <a:pt x="75440" y="14068"/>
                  <a:pt x="75696" y="13541"/>
                </a:cubicBezTo>
                <a:cubicBezTo>
                  <a:pt x="75816" y="13285"/>
                  <a:pt x="75936" y="13030"/>
                  <a:pt x="76057" y="12789"/>
                </a:cubicBezTo>
                <a:cubicBezTo>
                  <a:pt x="76101" y="12689"/>
                  <a:pt x="76293" y="12230"/>
                  <a:pt x="76294" y="12230"/>
                </a:cubicBezTo>
                <a:lnTo>
                  <a:pt x="76294" y="12230"/>
                </a:lnTo>
                <a:cubicBezTo>
                  <a:pt x="76294" y="12230"/>
                  <a:pt x="76271" y="12288"/>
                  <a:pt x="76207" y="12443"/>
                </a:cubicBezTo>
                <a:lnTo>
                  <a:pt x="76177" y="12548"/>
                </a:lnTo>
                <a:lnTo>
                  <a:pt x="76283" y="12292"/>
                </a:lnTo>
                <a:cubicBezTo>
                  <a:pt x="76328" y="12157"/>
                  <a:pt x="76373" y="12022"/>
                  <a:pt x="76433" y="11901"/>
                </a:cubicBezTo>
                <a:cubicBezTo>
                  <a:pt x="76538" y="11630"/>
                  <a:pt x="76629" y="11375"/>
                  <a:pt x="76719" y="11104"/>
                </a:cubicBezTo>
                <a:cubicBezTo>
                  <a:pt x="76914" y="10607"/>
                  <a:pt x="77080" y="10111"/>
                  <a:pt x="77230" y="9599"/>
                </a:cubicBezTo>
                <a:cubicBezTo>
                  <a:pt x="77576" y="8531"/>
                  <a:pt x="77847" y="7448"/>
                  <a:pt x="78088" y="6334"/>
                </a:cubicBezTo>
                <a:cubicBezTo>
                  <a:pt x="78208" y="5763"/>
                  <a:pt x="78329" y="5161"/>
                  <a:pt x="78419" y="4574"/>
                </a:cubicBezTo>
                <a:cubicBezTo>
                  <a:pt x="78448" y="4390"/>
                  <a:pt x="78489" y="3940"/>
                  <a:pt x="78491" y="3940"/>
                </a:cubicBezTo>
                <a:lnTo>
                  <a:pt x="78491" y="3940"/>
                </a:lnTo>
                <a:cubicBezTo>
                  <a:pt x="78492" y="3940"/>
                  <a:pt x="78484" y="4052"/>
                  <a:pt x="78459" y="4365"/>
                </a:cubicBezTo>
                <a:lnTo>
                  <a:pt x="78459" y="4365"/>
                </a:lnTo>
                <a:cubicBezTo>
                  <a:pt x="78478" y="4160"/>
                  <a:pt x="78512" y="3948"/>
                  <a:pt x="78524" y="3746"/>
                </a:cubicBezTo>
                <a:cubicBezTo>
                  <a:pt x="78660" y="2618"/>
                  <a:pt x="78720" y="1490"/>
                  <a:pt x="78750" y="361"/>
                </a:cubicBezTo>
                <a:lnTo>
                  <a:pt x="78750" y="0"/>
                </a:lnTo>
                <a:close/>
              </a:path>
            </a:pathLst>
          </a:custGeom>
          <a:solidFill>
            <a:srgbClr val="FFFBF5">
              <a:alpha val="379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BLANK_1_1_1_1_1_1_2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1"/>
          <p:cNvSpPr txBox="1"/>
          <p:nvPr>
            <p:ph type="ctrTitle"/>
          </p:nvPr>
        </p:nvSpPr>
        <p:spPr>
          <a:xfrm>
            <a:off x="2382250" y="535000"/>
            <a:ext cx="4379400" cy="105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75" name="Google Shape;175;p21"/>
          <p:cNvSpPr txBox="1"/>
          <p:nvPr>
            <p:ph idx="1" type="subTitle"/>
          </p:nvPr>
        </p:nvSpPr>
        <p:spPr>
          <a:xfrm>
            <a:off x="2382350" y="1700400"/>
            <a:ext cx="4379400" cy="117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76" name="Google Shape;176;p21"/>
          <p:cNvSpPr txBox="1"/>
          <p:nvPr/>
        </p:nvSpPr>
        <p:spPr>
          <a:xfrm>
            <a:off x="2382325" y="3563450"/>
            <a:ext cx="43794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CREDITS: This presentation template was created by </a:t>
            </a:r>
            <a:r>
              <a:rPr b="1" lang="en" sz="100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2"/>
              </a:rPr>
              <a:t>Slidesgo</a:t>
            </a:r>
            <a:r>
              <a:rPr lang="en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</a:t>
            </a:r>
            <a:r>
              <a:rPr lang="en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and includes icons by </a:t>
            </a:r>
            <a:r>
              <a:rPr b="1" lang="en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</a:t>
            </a:r>
            <a:r>
              <a:rPr lang="en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and infographics &amp; images by </a:t>
            </a:r>
            <a:r>
              <a:rPr b="1" lang="en" sz="1000" u="sng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b="1" sz="1000" u="sng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7" name="Google Shape;177;p21"/>
          <p:cNvSpPr/>
          <p:nvPr/>
        </p:nvSpPr>
        <p:spPr>
          <a:xfrm rot="-5400000">
            <a:off x="-636463" y="1523261"/>
            <a:ext cx="4178134" cy="3028148"/>
          </a:xfrm>
          <a:custGeom>
            <a:rect b="b" l="l" r="r" t="t"/>
            <a:pathLst>
              <a:path extrusionOk="0" h="74356" w="78751">
                <a:moveTo>
                  <a:pt x="78459" y="4365"/>
                </a:moveTo>
                <a:cubicBezTo>
                  <a:pt x="78455" y="4405"/>
                  <a:pt x="78452" y="4444"/>
                  <a:pt x="78449" y="4484"/>
                </a:cubicBezTo>
                <a:cubicBezTo>
                  <a:pt x="78453" y="4441"/>
                  <a:pt x="78456" y="4402"/>
                  <a:pt x="78459" y="4365"/>
                </a:cubicBezTo>
                <a:close/>
                <a:moveTo>
                  <a:pt x="72450" y="18859"/>
                </a:moveTo>
                <a:lnTo>
                  <a:pt x="72450" y="18859"/>
                </a:lnTo>
                <a:cubicBezTo>
                  <a:pt x="72452" y="18859"/>
                  <a:pt x="72420" y="18907"/>
                  <a:pt x="72371" y="18973"/>
                </a:cubicBezTo>
                <a:cubicBezTo>
                  <a:pt x="72425" y="18891"/>
                  <a:pt x="72449" y="18859"/>
                  <a:pt x="72450" y="18859"/>
                </a:cubicBezTo>
                <a:close/>
                <a:moveTo>
                  <a:pt x="72336" y="19038"/>
                </a:moveTo>
                <a:lnTo>
                  <a:pt x="72336" y="19038"/>
                </a:lnTo>
                <a:cubicBezTo>
                  <a:pt x="72285" y="19111"/>
                  <a:pt x="72236" y="19184"/>
                  <a:pt x="72190" y="19259"/>
                </a:cubicBezTo>
                <a:cubicBezTo>
                  <a:pt x="72253" y="19174"/>
                  <a:pt x="72302" y="19097"/>
                  <a:pt x="72336" y="19038"/>
                </a:cubicBezTo>
                <a:close/>
                <a:moveTo>
                  <a:pt x="0" y="0"/>
                </a:moveTo>
                <a:lnTo>
                  <a:pt x="0" y="74356"/>
                </a:lnTo>
                <a:cubicBezTo>
                  <a:pt x="918" y="74115"/>
                  <a:pt x="1806" y="73829"/>
                  <a:pt x="2693" y="73513"/>
                </a:cubicBezTo>
                <a:cubicBezTo>
                  <a:pt x="3130" y="73348"/>
                  <a:pt x="3551" y="73197"/>
                  <a:pt x="3987" y="73017"/>
                </a:cubicBezTo>
                <a:lnTo>
                  <a:pt x="4303" y="72896"/>
                </a:lnTo>
                <a:lnTo>
                  <a:pt x="4394" y="72851"/>
                </a:lnTo>
                <a:cubicBezTo>
                  <a:pt x="5146" y="72520"/>
                  <a:pt x="5898" y="72159"/>
                  <a:pt x="6635" y="71798"/>
                </a:cubicBezTo>
                <a:cubicBezTo>
                  <a:pt x="8125" y="71046"/>
                  <a:pt x="9569" y="70203"/>
                  <a:pt x="10969" y="69301"/>
                </a:cubicBezTo>
                <a:cubicBezTo>
                  <a:pt x="12338" y="68428"/>
                  <a:pt x="13647" y="67495"/>
                  <a:pt x="14941" y="66532"/>
                </a:cubicBezTo>
                <a:lnTo>
                  <a:pt x="15257" y="66291"/>
                </a:lnTo>
                <a:lnTo>
                  <a:pt x="15753" y="65885"/>
                </a:lnTo>
                <a:cubicBezTo>
                  <a:pt x="16084" y="65629"/>
                  <a:pt x="16400" y="65359"/>
                  <a:pt x="16731" y="65088"/>
                </a:cubicBezTo>
                <a:cubicBezTo>
                  <a:pt x="17333" y="64591"/>
                  <a:pt x="17935" y="64080"/>
                  <a:pt x="18507" y="63538"/>
                </a:cubicBezTo>
                <a:cubicBezTo>
                  <a:pt x="19123" y="62936"/>
                  <a:pt x="19710" y="62304"/>
                  <a:pt x="20282" y="61657"/>
                </a:cubicBezTo>
                <a:cubicBezTo>
                  <a:pt x="20508" y="61402"/>
                  <a:pt x="20718" y="61131"/>
                  <a:pt x="20944" y="60860"/>
                </a:cubicBezTo>
                <a:lnTo>
                  <a:pt x="20974" y="60830"/>
                </a:lnTo>
                <a:lnTo>
                  <a:pt x="21275" y="60424"/>
                </a:lnTo>
                <a:cubicBezTo>
                  <a:pt x="22163" y="59175"/>
                  <a:pt x="22975" y="57881"/>
                  <a:pt x="23712" y="56542"/>
                </a:cubicBezTo>
                <a:cubicBezTo>
                  <a:pt x="25187" y="53894"/>
                  <a:pt x="26406" y="51125"/>
                  <a:pt x="27730" y="48402"/>
                </a:cubicBezTo>
                <a:cubicBezTo>
                  <a:pt x="30543" y="42564"/>
                  <a:pt x="34154" y="36426"/>
                  <a:pt x="40052" y="33281"/>
                </a:cubicBezTo>
                <a:cubicBezTo>
                  <a:pt x="45649" y="30302"/>
                  <a:pt x="51999" y="30332"/>
                  <a:pt x="58002" y="28692"/>
                </a:cubicBezTo>
                <a:cubicBezTo>
                  <a:pt x="58679" y="28512"/>
                  <a:pt x="59356" y="28301"/>
                  <a:pt x="60018" y="28075"/>
                </a:cubicBezTo>
                <a:cubicBezTo>
                  <a:pt x="60274" y="27985"/>
                  <a:pt x="60515" y="27880"/>
                  <a:pt x="60770" y="27789"/>
                </a:cubicBezTo>
                <a:cubicBezTo>
                  <a:pt x="60873" y="27755"/>
                  <a:pt x="61414" y="27497"/>
                  <a:pt x="61444" y="27497"/>
                </a:cubicBezTo>
                <a:cubicBezTo>
                  <a:pt x="61454" y="27497"/>
                  <a:pt x="61410" y="27524"/>
                  <a:pt x="61282" y="27594"/>
                </a:cubicBezTo>
                <a:cubicBezTo>
                  <a:pt x="61164" y="27659"/>
                  <a:pt x="61124" y="27685"/>
                  <a:pt x="61133" y="27685"/>
                </a:cubicBezTo>
                <a:cubicBezTo>
                  <a:pt x="61164" y="27685"/>
                  <a:pt x="61756" y="27393"/>
                  <a:pt x="61884" y="27323"/>
                </a:cubicBezTo>
                <a:cubicBezTo>
                  <a:pt x="62155" y="27203"/>
                  <a:pt x="62425" y="27067"/>
                  <a:pt x="62681" y="26947"/>
                </a:cubicBezTo>
                <a:cubicBezTo>
                  <a:pt x="63178" y="26691"/>
                  <a:pt x="63659" y="26435"/>
                  <a:pt x="64141" y="26165"/>
                </a:cubicBezTo>
                <a:cubicBezTo>
                  <a:pt x="65149" y="25593"/>
                  <a:pt x="66127" y="24961"/>
                  <a:pt x="67059" y="24284"/>
                </a:cubicBezTo>
                <a:cubicBezTo>
                  <a:pt x="67180" y="24179"/>
                  <a:pt x="67315" y="24073"/>
                  <a:pt x="67451" y="23983"/>
                </a:cubicBezTo>
                <a:cubicBezTo>
                  <a:pt x="67616" y="23863"/>
                  <a:pt x="67782" y="23727"/>
                  <a:pt x="67932" y="23592"/>
                </a:cubicBezTo>
                <a:cubicBezTo>
                  <a:pt x="68353" y="23246"/>
                  <a:pt x="68745" y="22900"/>
                  <a:pt x="69136" y="22539"/>
                </a:cubicBezTo>
                <a:cubicBezTo>
                  <a:pt x="69963" y="21771"/>
                  <a:pt x="70746" y="20944"/>
                  <a:pt x="71498" y="20101"/>
                </a:cubicBezTo>
                <a:cubicBezTo>
                  <a:pt x="71694" y="19860"/>
                  <a:pt x="71904" y="19620"/>
                  <a:pt x="72100" y="19364"/>
                </a:cubicBezTo>
                <a:cubicBezTo>
                  <a:pt x="72175" y="19274"/>
                  <a:pt x="72295" y="19093"/>
                  <a:pt x="72371" y="18973"/>
                </a:cubicBezTo>
                <a:lnTo>
                  <a:pt x="72371" y="18973"/>
                </a:lnTo>
                <a:cubicBezTo>
                  <a:pt x="72362" y="18991"/>
                  <a:pt x="72350" y="19013"/>
                  <a:pt x="72336" y="19038"/>
                </a:cubicBezTo>
                <a:lnTo>
                  <a:pt x="72336" y="19038"/>
                </a:lnTo>
                <a:cubicBezTo>
                  <a:pt x="72582" y="18683"/>
                  <a:pt x="72871" y="18344"/>
                  <a:pt x="73108" y="17995"/>
                </a:cubicBezTo>
                <a:cubicBezTo>
                  <a:pt x="73755" y="17062"/>
                  <a:pt x="74342" y="16114"/>
                  <a:pt x="74883" y="15121"/>
                </a:cubicBezTo>
                <a:cubicBezTo>
                  <a:pt x="75169" y="14609"/>
                  <a:pt x="75440" y="14068"/>
                  <a:pt x="75696" y="13541"/>
                </a:cubicBezTo>
                <a:cubicBezTo>
                  <a:pt x="75816" y="13285"/>
                  <a:pt x="75936" y="13030"/>
                  <a:pt x="76057" y="12789"/>
                </a:cubicBezTo>
                <a:cubicBezTo>
                  <a:pt x="76101" y="12689"/>
                  <a:pt x="76293" y="12230"/>
                  <a:pt x="76294" y="12230"/>
                </a:cubicBezTo>
                <a:lnTo>
                  <a:pt x="76294" y="12230"/>
                </a:lnTo>
                <a:cubicBezTo>
                  <a:pt x="76294" y="12230"/>
                  <a:pt x="76271" y="12288"/>
                  <a:pt x="76207" y="12443"/>
                </a:cubicBezTo>
                <a:lnTo>
                  <a:pt x="76177" y="12548"/>
                </a:lnTo>
                <a:lnTo>
                  <a:pt x="76283" y="12292"/>
                </a:lnTo>
                <a:cubicBezTo>
                  <a:pt x="76328" y="12157"/>
                  <a:pt x="76373" y="12022"/>
                  <a:pt x="76433" y="11901"/>
                </a:cubicBezTo>
                <a:cubicBezTo>
                  <a:pt x="76538" y="11630"/>
                  <a:pt x="76629" y="11375"/>
                  <a:pt x="76719" y="11104"/>
                </a:cubicBezTo>
                <a:cubicBezTo>
                  <a:pt x="76914" y="10607"/>
                  <a:pt x="77080" y="10111"/>
                  <a:pt x="77230" y="9599"/>
                </a:cubicBezTo>
                <a:cubicBezTo>
                  <a:pt x="77576" y="8531"/>
                  <a:pt x="77847" y="7448"/>
                  <a:pt x="78088" y="6334"/>
                </a:cubicBezTo>
                <a:cubicBezTo>
                  <a:pt x="78208" y="5763"/>
                  <a:pt x="78329" y="5161"/>
                  <a:pt x="78419" y="4574"/>
                </a:cubicBezTo>
                <a:cubicBezTo>
                  <a:pt x="78448" y="4390"/>
                  <a:pt x="78489" y="3940"/>
                  <a:pt x="78491" y="3940"/>
                </a:cubicBezTo>
                <a:lnTo>
                  <a:pt x="78491" y="3940"/>
                </a:lnTo>
                <a:cubicBezTo>
                  <a:pt x="78492" y="3940"/>
                  <a:pt x="78484" y="4052"/>
                  <a:pt x="78459" y="4365"/>
                </a:cubicBezTo>
                <a:lnTo>
                  <a:pt x="78459" y="4365"/>
                </a:lnTo>
                <a:cubicBezTo>
                  <a:pt x="78478" y="4160"/>
                  <a:pt x="78512" y="3948"/>
                  <a:pt x="78524" y="3746"/>
                </a:cubicBezTo>
                <a:cubicBezTo>
                  <a:pt x="78660" y="2618"/>
                  <a:pt x="78720" y="1490"/>
                  <a:pt x="78750" y="361"/>
                </a:cubicBezTo>
                <a:lnTo>
                  <a:pt x="78750" y="0"/>
                </a:lnTo>
                <a:close/>
              </a:path>
            </a:pathLst>
          </a:custGeom>
          <a:solidFill>
            <a:srgbClr val="FFFBF5">
              <a:alpha val="379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21"/>
          <p:cNvSpPr/>
          <p:nvPr/>
        </p:nvSpPr>
        <p:spPr>
          <a:xfrm flipH="1">
            <a:off x="4998962" y="-17113"/>
            <a:ext cx="4178134" cy="3028148"/>
          </a:xfrm>
          <a:custGeom>
            <a:rect b="b" l="l" r="r" t="t"/>
            <a:pathLst>
              <a:path extrusionOk="0" h="74356" w="78751">
                <a:moveTo>
                  <a:pt x="78459" y="4365"/>
                </a:moveTo>
                <a:cubicBezTo>
                  <a:pt x="78455" y="4405"/>
                  <a:pt x="78452" y="4444"/>
                  <a:pt x="78449" y="4484"/>
                </a:cubicBezTo>
                <a:cubicBezTo>
                  <a:pt x="78453" y="4441"/>
                  <a:pt x="78456" y="4402"/>
                  <a:pt x="78459" y="4365"/>
                </a:cubicBezTo>
                <a:close/>
                <a:moveTo>
                  <a:pt x="72450" y="18859"/>
                </a:moveTo>
                <a:lnTo>
                  <a:pt x="72450" y="18859"/>
                </a:lnTo>
                <a:cubicBezTo>
                  <a:pt x="72452" y="18859"/>
                  <a:pt x="72420" y="18907"/>
                  <a:pt x="72371" y="18973"/>
                </a:cubicBezTo>
                <a:cubicBezTo>
                  <a:pt x="72425" y="18891"/>
                  <a:pt x="72449" y="18859"/>
                  <a:pt x="72450" y="18859"/>
                </a:cubicBezTo>
                <a:close/>
                <a:moveTo>
                  <a:pt x="72336" y="19038"/>
                </a:moveTo>
                <a:lnTo>
                  <a:pt x="72336" y="19038"/>
                </a:lnTo>
                <a:cubicBezTo>
                  <a:pt x="72285" y="19111"/>
                  <a:pt x="72236" y="19184"/>
                  <a:pt x="72190" y="19259"/>
                </a:cubicBezTo>
                <a:cubicBezTo>
                  <a:pt x="72253" y="19174"/>
                  <a:pt x="72302" y="19097"/>
                  <a:pt x="72336" y="19038"/>
                </a:cubicBezTo>
                <a:close/>
                <a:moveTo>
                  <a:pt x="0" y="0"/>
                </a:moveTo>
                <a:lnTo>
                  <a:pt x="0" y="74356"/>
                </a:lnTo>
                <a:cubicBezTo>
                  <a:pt x="918" y="74115"/>
                  <a:pt x="1806" y="73829"/>
                  <a:pt x="2693" y="73513"/>
                </a:cubicBezTo>
                <a:cubicBezTo>
                  <a:pt x="3130" y="73348"/>
                  <a:pt x="3551" y="73197"/>
                  <a:pt x="3987" y="73017"/>
                </a:cubicBezTo>
                <a:lnTo>
                  <a:pt x="4303" y="72896"/>
                </a:lnTo>
                <a:lnTo>
                  <a:pt x="4394" y="72851"/>
                </a:lnTo>
                <a:cubicBezTo>
                  <a:pt x="5146" y="72520"/>
                  <a:pt x="5898" y="72159"/>
                  <a:pt x="6635" y="71798"/>
                </a:cubicBezTo>
                <a:cubicBezTo>
                  <a:pt x="8125" y="71046"/>
                  <a:pt x="9569" y="70203"/>
                  <a:pt x="10969" y="69301"/>
                </a:cubicBezTo>
                <a:cubicBezTo>
                  <a:pt x="12338" y="68428"/>
                  <a:pt x="13647" y="67495"/>
                  <a:pt x="14941" y="66532"/>
                </a:cubicBezTo>
                <a:lnTo>
                  <a:pt x="15257" y="66291"/>
                </a:lnTo>
                <a:lnTo>
                  <a:pt x="15753" y="65885"/>
                </a:lnTo>
                <a:cubicBezTo>
                  <a:pt x="16084" y="65629"/>
                  <a:pt x="16400" y="65359"/>
                  <a:pt x="16731" y="65088"/>
                </a:cubicBezTo>
                <a:cubicBezTo>
                  <a:pt x="17333" y="64591"/>
                  <a:pt x="17935" y="64080"/>
                  <a:pt x="18507" y="63538"/>
                </a:cubicBezTo>
                <a:cubicBezTo>
                  <a:pt x="19123" y="62936"/>
                  <a:pt x="19710" y="62304"/>
                  <a:pt x="20282" y="61657"/>
                </a:cubicBezTo>
                <a:cubicBezTo>
                  <a:pt x="20508" y="61402"/>
                  <a:pt x="20718" y="61131"/>
                  <a:pt x="20944" y="60860"/>
                </a:cubicBezTo>
                <a:lnTo>
                  <a:pt x="20974" y="60830"/>
                </a:lnTo>
                <a:lnTo>
                  <a:pt x="21275" y="60424"/>
                </a:lnTo>
                <a:cubicBezTo>
                  <a:pt x="22163" y="59175"/>
                  <a:pt x="22975" y="57881"/>
                  <a:pt x="23712" y="56542"/>
                </a:cubicBezTo>
                <a:cubicBezTo>
                  <a:pt x="25187" y="53894"/>
                  <a:pt x="26406" y="51125"/>
                  <a:pt x="27730" y="48402"/>
                </a:cubicBezTo>
                <a:cubicBezTo>
                  <a:pt x="30543" y="42564"/>
                  <a:pt x="34154" y="36426"/>
                  <a:pt x="40052" y="33281"/>
                </a:cubicBezTo>
                <a:cubicBezTo>
                  <a:pt x="45649" y="30302"/>
                  <a:pt x="51999" y="30332"/>
                  <a:pt x="58002" y="28692"/>
                </a:cubicBezTo>
                <a:cubicBezTo>
                  <a:pt x="58679" y="28512"/>
                  <a:pt x="59356" y="28301"/>
                  <a:pt x="60018" y="28075"/>
                </a:cubicBezTo>
                <a:cubicBezTo>
                  <a:pt x="60274" y="27985"/>
                  <a:pt x="60515" y="27880"/>
                  <a:pt x="60770" y="27789"/>
                </a:cubicBezTo>
                <a:cubicBezTo>
                  <a:pt x="60873" y="27755"/>
                  <a:pt x="61414" y="27497"/>
                  <a:pt x="61444" y="27497"/>
                </a:cubicBezTo>
                <a:cubicBezTo>
                  <a:pt x="61454" y="27497"/>
                  <a:pt x="61410" y="27524"/>
                  <a:pt x="61282" y="27594"/>
                </a:cubicBezTo>
                <a:cubicBezTo>
                  <a:pt x="61164" y="27659"/>
                  <a:pt x="61124" y="27685"/>
                  <a:pt x="61133" y="27685"/>
                </a:cubicBezTo>
                <a:cubicBezTo>
                  <a:pt x="61164" y="27685"/>
                  <a:pt x="61756" y="27393"/>
                  <a:pt x="61884" y="27323"/>
                </a:cubicBezTo>
                <a:cubicBezTo>
                  <a:pt x="62155" y="27203"/>
                  <a:pt x="62425" y="27067"/>
                  <a:pt x="62681" y="26947"/>
                </a:cubicBezTo>
                <a:cubicBezTo>
                  <a:pt x="63178" y="26691"/>
                  <a:pt x="63659" y="26435"/>
                  <a:pt x="64141" y="26165"/>
                </a:cubicBezTo>
                <a:cubicBezTo>
                  <a:pt x="65149" y="25593"/>
                  <a:pt x="66127" y="24961"/>
                  <a:pt x="67059" y="24284"/>
                </a:cubicBezTo>
                <a:cubicBezTo>
                  <a:pt x="67180" y="24179"/>
                  <a:pt x="67315" y="24073"/>
                  <a:pt x="67451" y="23983"/>
                </a:cubicBezTo>
                <a:cubicBezTo>
                  <a:pt x="67616" y="23863"/>
                  <a:pt x="67782" y="23727"/>
                  <a:pt x="67932" y="23592"/>
                </a:cubicBezTo>
                <a:cubicBezTo>
                  <a:pt x="68353" y="23246"/>
                  <a:pt x="68745" y="22900"/>
                  <a:pt x="69136" y="22539"/>
                </a:cubicBezTo>
                <a:cubicBezTo>
                  <a:pt x="69963" y="21771"/>
                  <a:pt x="70746" y="20944"/>
                  <a:pt x="71498" y="20101"/>
                </a:cubicBezTo>
                <a:cubicBezTo>
                  <a:pt x="71694" y="19860"/>
                  <a:pt x="71904" y="19620"/>
                  <a:pt x="72100" y="19364"/>
                </a:cubicBezTo>
                <a:cubicBezTo>
                  <a:pt x="72175" y="19274"/>
                  <a:pt x="72295" y="19093"/>
                  <a:pt x="72371" y="18973"/>
                </a:cubicBezTo>
                <a:lnTo>
                  <a:pt x="72371" y="18973"/>
                </a:lnTo>
                <a:cubicBezTo>
                  <a:pt x="72362" y="18991"/>
                  <a:pt x="72350" y="19013"/>
                  <a:pt x="72336" y="19038"/>
                </a:cubicBezTo>
                <a:lnTo>
                  <a:pt x="72336" y="19038"/>
                </a:lnTo>
                <a:cubicBezTo>
                  <a:pt x="72582" y="18683"/>
                  <a:pt x="72871" y="18344"/>
                  <a:pt x="73108" y="17995"/>
                </a:cubicBezTo>
                <a:cubicBezTo>
                  <a:pt x="73755" y="17062"/>
                  <a:pt x="74342" y="16114"/>
                  <a:pt x="74883" y="15121"/>
                </a:cubicBezTo>
                <a:cubicBezTo>
                  <a:pt x="75169" y="14609"/>
                  <a:pt x="75440" y="14068"/>
                  <a:pt x="75696" y="13541"/>
                </a:cubicBezTo>
                <a:cubicBezTo>
                  <a:pt x="75816" y="13285"/>
                  <a:pt x="75936" y="13030"/>
                  <a:pt x="76057" y="12789"/>
                </a:cubicBezTo>
                <a:cubicBezTo>
                  <a:pt x="76101" y="12689"/>
                  <a:pt x="76293" y="12230"/>
                  <a:pt x="76294" y="12230"/>
                </a:cubicBezTo>
                <a:lnTo>
                  <a:pt x="76294" y="12230"/>
                </a:lnTo>
                <a:cubicBezTo>
                  <a:pt x="76294" y="12230"/>
                  <a:pt x="76271" y="12288"/>
                  <a:pt x="76207" y="12443"/>
                </a:cubicBezTo>
                <a:lnTo>
                  <a:pt x="76177" y="12548"/>
                </a:lnTo>
                <a:lnTo>
                  <a:pt x="76283" y="12292"/>
                </a:lnTo>
                <a:cubicBezTo>
                  <a:pt x="76328" y="12157"/>
                  <a:pt x="76373" y="12022"/>
                  <a:pt x="76433" y="11901"/>
                </a:cubicBezTo>
                <a:cubicBezTo>
                  <a:pt x="76538" y="11630"/>
                  <a:pt x="76629" y="11375"/>
                  <a:pt x="76719" y="11104"/>
                </a:cubicBezTo>
                <a:cubicBezTo>
                  <a:pt x="76914" y="10607"/>
                  <a:pt x="77080" y="10111"/>
                  <a:pt x="77230" y="9599"/>
                </a:cubicBezTo>
                <a:cubicBezTo>
                  <a:pt x="77576" y="8531"/>
                  <a:pt x="77847" y="7448"/>
                  <a:pt x="78088" y="6334"/>
                </a:cubicBezTo>
                <a:cubicBezTo>
                  <a:pt x="78208" y="5763"/>
                  <a:pt x="78329" y="5161"/>
                  <a:pt x="78419" y="4574"/>
                </a:cubicBezTo>
                <a:cubicBezTo>
                  <a:pt x="78448" y="4390"/>
                  <a:pt x="78489" y="3940"/>
                  <a:pt x="78491" y="3940"/>
                </a:cubicBezTo>
                <a:lnTo>
                  <a:pt x="78491" y="3940"/>
                </a:lnTo>
                <a:cubicBezTo>
                  <a:pt x="78492" y="3940"/>
                  <a:pt x="78484" y="4052"/>
                  <a:pt x="78459" y="4365"/>
                </a:cubicBezTo>
                <a:lnTo>
                  <a:pt x="78459" y="4365"/>
                </a:lnTo>
                <a:cubicBezTo>
                  <a:pt x="78478" y="4160"/>
                  <a:pt x="78512" y="3948"/>
                  <a:pt x="78524" y="3746"/>
                </a:cubicBezTo>
                <a:cubicBezTo>
                  <a:pt x="78660" y="2618"/>
                  <a:pt x="78720" y="1490"/>
                  <a:pt x="78750" y="361"/>
                </a:cubicBezTo>
                <a:lnTo>
                  <a:pt x="78750" y="0"/>
                </a:lnTo>
                <a:close/>
              </a:path>
            </a:pathLst>
          </a:custGeom>
          <a:solidFill>
            <a:srgbClr val="FFFBF5">
              <a:alpha val="3797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BLANK_1_1_1_1_1_1_1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2"/>
          <p:cNvSpPr/>
          <p:nvPr/>
        </p:nvSpPr>
        <p:spPr>
          <a:xfrm flipH="1">
            <a:off x="7463803" y="-16888"/>
            <a:ext cx="1727803" cy="1263488"/>
          </a:xfrm>
          <a:custGeom>
            <a:rect b="b" l="l" r="r" t="t"/>
            <a:pathLst>
              <a:path extrusionOk="0" h="61611" w="58679">
                <a:moveTo>
                  <a:pt x="0" y="0"/>
                </a:moveTo>
                <a:lnTo>
                  <a:pt x="0" y="61221"/>
                </a:lnTo>
                <a:cubicBezTo>
                  <a:pt x="1143" y="61483"/>
                  <a:pt x="2397" y="61611"/>
                  <a:pt x="3699" y="61611"/>
                </a:cubicBezTo>
                <a:cubicBezTo>
                  <a:pt x="9201" y="61611"/>
                  <a:pt x="15583" y="59335"/>
                  <a:pt x="18296" y="55308"/>
                </a:cubicBezTo>
                <a:cubicBezTo>
                  <a:pt x="20673" y="51772"/>
                  <a:pt x="21260" y="45694"/>
                  <a:pt x="21681" y="41466"/>
                </a:cubicBezTo>
                <a:cubicBezTo>
                  <a:pt x="21982" y="38367"/>
                  <a:pt x="21064" y="35357"/>
                  <a:pt x="21064" y="32273"/>
                </a:cubicBezTo>
                <a:cubicBezTo>
                  <a:pt x="21064" y="29324"/>
                  <a:pt x="21952" y="26857"/>
                  <a:pt x="23216" y="24254"/>
                </a:cubicBezTo>
                <a:cubicBezTo>
                  <a:pt x="25641" y="19242"/>
                  <a:pt x="29708" y="17123"/>
                  <a:pt x="34841" y="17123"/>
                </a:cubicBezTo>
                <a:cubicBezTo>
                  <a:pt x="35503" y="17123"/>
                  <a:pt x="36182" y="17159"/>
                  <a:pt x="36877" y="17227"/>
                </a:cubicBezTo>
                <a:cubicBezTo>
                  <a:pt x="39682" y="17497"/>
                  <a:pt x="43430" y="18201"/>
                  <a:pt x="47020" y="18201"/>
                </a:cubicBezTo>
                <a:cubicBezTo>
                  <a:pt x="50439" y="18201"/>
                  <a:pt x="53715" y="17562"/>
                  <a:pt x="55895" y="15301"/>
                </a:cubicBezTo>
                <a:cubicBezTo>
                  <a:pt x="58679" y="12428"/>
                  <a:pt x="57701" y="6831"/>
                  <a:pt x="56497" y="3491"/>
                </a:cubicBezTo>
                <a:cubicBezTo>
                  <a:pt x="56031" y="2242"/>
                  <a:pt x="55384" y="1068"/>
                  <a:pt x="545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2"/>
          <p:cNvSpPr/>
          <p:nvPr/>
        </p:nvSpPr>
        <p:spPr>
          <a:xfrm flipH="1">
            <a:off x="7946185" y="-94300"/>
            <a:ext cx="1440714" cy="1293141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2"/>
          <p:cNvSpPr/>
          <p:nvPr/>
        </p:nvSpPr>
        <p:spPr>
          <a:xfrm>
            <a:off x="-706398" y="404474"/>
            <a:ext cx="1317091" cy="872196"/>
          </a:xfrm>
          <a:custGeom>
            <a:rect b="b" l="l" r="r" t="t"/>
            <a:pathLst>
              <a:path extrusionOk="0" h="27955" w="29401">
                <a:moveTo>
                  <a:pt x="15772" y="1"/>
                </a:moveTo>
                <a:cubicBezTo>
                  <a:pt x="9763" y="1"/>
                  <a:pt x="5698" y="3755"/>
                  <a:pt x="3627" y="5287"/>
                </a:cubicBezTo>
                <a:cubicBezTo>
                  <a:pt x="1174" y="7092"/>
                  <a:pt x="0" y="11456"/>
                  <a:pt x="978" y="14314"/>
                </a:cubicBezTo>
                <a:cubicBezTo>
                  <a:pt x="1866" y="16902"/>
                  <a:pt x="3401" y="19174"/>
                  <a:pt x="3762" y="21927"/>
                </a:cubicBezTo>
                <a:cubicBezTo>
                  <a:pt x="3927" y="23221"/>
                  <a:pt x="3732" y="24229"/>
                  <a:pt x="4725" y="25252"/>
                </a:cubicBezTo>
                <a:cubicBezTo>
                  <a:pt x="5763" y="26321"/>
                  <a:pt x="7283" y="26907"/>
                  <a:pt x="8682" y="27329"/>
                </a:cubicBezTo>
                <a:cubicBezTo>
                  <a:pt x="9959" y="27714"/>
                  <a:pt x="11584" y="27954"/>
                  <a:pt x="13183" y="27954"/>
                </a:cubicBezTo>
                <a:cubicBezTo>
                  <a:pt x="14579" y="27954"/>
                  <a:pt x="15955" y="27772"/>
                  <a:pt x="17062" y="27344"/>
                </a:cubicBezTo>
                <a:cubicBezTo>
                  <a:pt x="18537" y="26772"/>
                  <a:pt x="19801" y="25463"/>
                  <a:pt x="20914" y="24365"/>
                </a:cubicBezTo>
                <a:cubicBezTo>
                  <a:pt x="22178" y="23101"/>
                  <a:pt x="23577" y="22168"/>
                  <a:pt x="24931" y="21040"/>
                </a:cubicBezTo>
                <a:cubicBezTo>
                  <a:pt x="27264" y="19069"/>
                  <a:pt x="28452" y="16661"/>
                  <a:pt x="28648" y="13652"/>
                </a:cubicBezTo>
                <a:cubicBezTo>
                  <a:pt x="28828" y="10839"/>
                  <a:pt x="29400" y="7032"/>
                  <a:pt x="27670" y="4550"/>
                </a:cubicBezTo>
                <a:cubicBezTo>
                  <a:pt x="26617" y="3060"/>
                  <a:pt x="24856" y="3000"/>
                  <a:pt x="23412" y="2142"/>
                </a:cubicBezTo>
                <a:cubicBezTo>
                  <a:pt x="22043" y="1300"/>
                  <a:pt x="20553" y="698"/>
                  <a:pt x="18988" y="352"/>
                </a:cubicBezTo>
                <a:cubicBezTo>
                  <a:pt x="17861" y="108"/>
                  <a:pt x="16789" y="1"/>
                  <a:pt x="1577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2"/>
          <p:cNvSpPr/>
          <p:nvPr/>
        </p:nvSpPr>
        <p:spPr>
          <a:xfrm>
            <a:off x="0" y="4347725"/>
            <a:ext cx="1243550" cy="795768"/>
          </a:xfrm>
          <a:custGeom>
            <a:rect b="b" l="l" r="r" t="t"/>
            <a:pathLst>
              <a:path extrusionOk="0" h="35971" w="56212">
                <a:moveTo>
                  <a:pt x="36763" y="0"/>
                </a:moveTo>
                <a:cubicBezTo>
                  <a:pt x="24800" y="0"/>
                  <a:pt x="10221" y="4623"/>
                  <a:pt x="0" y="11266"/>
                </a:cubicBezTo>
                <a:lnTo>
                  <a:pt x="0" y="35971"/>
                </a:lnTo>
                <a:lnTo>
                  <a:pt x="23412" y="35971"/>
                </a:lnTo>
                <a:cubicBezTo>
                  <a:pt x="23682" y="35324"/>
                  <a:pt x="23953" y="34707"/>
                  <a:pt x="24239" y="34105"/>
                </a:cubicBezTo>
                <a:cubicBezTo>
                  <a:pt x="30573" y="21030"/>
                  <a:pt x="39119" y="25078"/>
                  <a:pt x="51051" y="20850"/>
                </a:cubicBezTo>
                <a:cubicBezTo>
                  <a:pt x="55595" y="19240"/>
                  <a:pt x="56211" y="11958"/>
                  <a:pt x="53834" y="6948"/>
                </a:cubicBezTo>
                <a:cubicBezTo>
                  <a:pt x="51457" y="1952"/>
                  <a:pt x="44897" y="463"/>
                  <a:pt x="39751" y="102"/>
                </a:cubicBezTo>
                <a:cubicBezTo>
                  <a:pt x="38777" y="33"/>
                  <a:pt x="37779" y="0"/>
                  <a:pt x="367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2"/>
          <p:cNvSpPr/>
          <p:nvPr/>
        </p:nvSpPr>
        <p:spPr>
          <a:xfrm>
            <a:off x="8604453" y="2802700"/>
            <a:ext cx="660312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accent2"/>
          </a:solidFill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2"/>
          <p:cNvSpPr/>
          <p:nvPr/>
        </p:nvSpPr>
        <p:spPr>
          <a:xfrm flipH="1" rot="10800000">
            <a:off x="7996250" y="3870446"/>
            <a:ext cx="1152773" cy="1273054"/>
          </a:xfrm>
          <a:custGeom>
            <a:rect b="b" l="l" r="r" t="t"/>
            <a:pathLst>
              <a:path extrusionOk="0" h="44897" w="40655">
                <a:moveTo>
                  <a:pt x="1099" y="0"/>
                </a:moveTo>
                <a:cubicBezTo>
                  <a:pt x="1" y="6109"/>
                  <a:pt x="1325" y="13586"/>
                  <a:pt x="3236" y="18521"/>
                </a:cubicBezTo>
                <a:cubicBezTo>
                  <a:pt x="6802" y="27639"/>
                  <a:pt x="13422" y="30874"/>
                  <a:pt x="22795" y="32378"/>
                </a:cubicBezTo>
                <a:cubicBezTo>
                  <a:pt x="27610" y="33146"/>
                  <a:pt x="30348" y="33898"/>
                  <a:pt x="33493" y="37720"/>
                </a:cubicBezTo>
                <a:cubicBezTo>
                  <a:pt x="35479" y="40127"/>
                  <a:pt x="37781" y="43181"/>
                  <a:pt x="40655" y="44896"/>
                </a:cubicBezTo>
                <a:lnTo>
                  <a:pt x="40655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BLANK_1_1_1_1_1_1_1_1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3"/>
          <p:cNvSpPr/>
          <p:nvPr/>
        </p:nvSpPr>
        <p:spPr>
          <a:xfrm flipH="1">
            <a:off x="6845922" y="4046043"/>
            <a:ext cx="2316065" cy="1124923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3"/>
          <p:cNvSpPr/>
          <p:nvPr/>
        </p:nvSpPr>
        <p:spPr>
          <a:xfrm flipH="1">
            <a:off x="8290388" y="-90400"/>
            <a:ext cx="871587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dk2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3"/>
          <p:cNvSpPr/>
          <p:nvPr/>
        </p:nvSpPr>
        <p:spPr>
          <a:xfrm>
            <a:off x="-891450" y="-90399"/>
            <a:ext cx="1317091" cy="2067901"/>
          </a:xfrm>
          <a:custGeom>
            <a:rect b="b" l="l" r="r" t="t"/>
            <a:pathLst>
              <a:path extrusionOk="0" h="27955" w="29401">
                <a:moveTo>
                  <a:pt x="15772" y="1"/>
                </a:moveTo>
                <a:cubicBezTo>
                  <a:pt x="9763" y="1"/>
                  <a:pt x="5698" y="3755"/>
                  <a:pt x="3627" y="5287"/>
                </a:cubicBezTo>
                <a:cubicBezTo>
                  <a:pt x="1174" y="7092"/>
                  <a:pt x="0" y="11456"/>
                  <a:pt x="978" y="14314"/>
                </a:cubicBezTo>
                <a:cubicBezTo>
                  <a:pt x="1866" y="16902"/>
                  <a:pt x="3401" y="19174"/>
                  <a:pt x="3762" y="21927"/>
                </a:cubicBezTo>
                <a:cubicBezTo>
                  <a:pt x="3927" y="23221"/>
                  <a:pt x="3732" y="24229"/>
                  <a:pt x="4725" y="25252"/>
                </a:cubicBezTo>
                <a:cubicBezTo>
                  <a:pt x="5763" y="26321"/>
                  <a:pt x="7283" y="26907"/>
                  <a:pt x="8682" y="27329"/>
                </a:cubicBezTo>
                <a:cubicBezTo>
                  <a:pt x="9959" y="27714"/>
                  <a:pt x="11584" y="27954"/>
                  <a:pt x="13183" y="27954"/>
                </a:cubicBezTo>
                <a:cubicBezTo>
                  <a:pt x="14579" y="27954"/>
                  <a:pt x="15955" y="27772"/>
                  <a:pt x="17062" y="27344"/>
                </a:cubicBezTo>
                <a:cubicBezTo>
                  <a:pt x="18537" y="26772"/>
                  <a:pt x="19801" y="25463"/>
                  <a:pt x="20914" y="24365"/>
                </a:cubicBezTo>
                <a:cubicBezTo>
                  <a:pt x="22178" y="23101"/>
                  <a:pt x="23577" y="22168"/>
                  <a:pt x="24931" y="21040"/>
                </a:cubicBezTo>
                <a:cubicBezTo>
                  <a:pt x="27264" y="19069"/>
                  <a:pt x="28452" y="16661"/>
                  <a:pt x="28648" y="13652"/>
                </a:cubicBezTo>
                <a:cubicBezTo>
                  <a:pt x="28828" y="10839"/>
                  <a:pt x="29400" y="7032"/>
                  <a:pt x="27670" y="4550"/>
                </a:cubicBezTo>
                <a:cubicBezTo>
                  <a:pt x="26617" y="3060"/>
                  <a:pt x="24856" y="3000"/>
                  <a:pt x="23412" y="2142"/>
                </a:cubicBezTo>
                <a:cubicBezTo>
                  <a:pt x="22043" y="1300"/>
                  <a:pt x="20553" y="698"/>
                  <a:pt x="18988" y="352"/>
                </a:cubicBezTo>
                <a:cubicBezTo>
                  <a:pt x="17861" y="108"/>
                  <a:pt x="16789" y="1"/>
                  <a:pt x="157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23"/>
          <p:cNvSpPr/>
          <p:nvPr/>
        </p:nvSpPr>
        <p:spPr>
          <a:xfrm rot="10800000">
            <a:off x="-401372" y="-70898"/>
            <a:ext cx="1054787" cy="1211798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720000" y="1152475"/>
            <a:ext cx="7704000" cy="33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/>
        </p:txBody>
      </p:sp>
      <p:sp>
        <p:nvSpPr>
          <p:cNvPr id="21" name="Google Shape;21;p4"/>
          <p:cNvSpPr/>
          <p:nvPr/>
        </p:nvSpPr>
        <p:spPr>
          <a:xfrm flipH="1">
            <a:off x="8290388" y="-90400"/>
            <a:ext cx="871587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dk2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4"/>
          <p:cNvSpPr/>
          <p:nvPr/>
        </p:nvSpPr>
        <p:spPr>
          <a:xfrm>
            <a:off x="-891450" y="-90399"/>
            <a:ext cx="1317091" cy="2067901"/>
          </a:xfrm>
          <a:custGeom>
            <a:rect b="b" l="l" r="r" t="t"/>
            <a:pathLst>
              <a:path extrusionOk="0" h="27955" w="29401">
                <a:moveTo>
                  <a:pt x="15772" y="1"/>
                </a:moveTo>
                <a:cubicBezTo>
                  <a:pt x="9763" y="1"/>
                  <a:pt x="5698" y="3755"/>
                  <a:pt x="3627" y="5287"/>
                </a:cubicBezTo>
                <a:cubicBezTo>
                  <a:pt x="1174" y="7092"/>
                  <a:pt x="0" y="11456"/>
                  <a:pt x="978" y="14314"/>
                </a:cubicBezTo>
                <a:cubicBezTo>
                  <a:pt x="1866" y="16902"/>
                  <a:pt x="3401" y="19174"/>
                  <a:pt x="3762" y="21927"/>
                </a:cubicBezTo>
                <a:cubicBezTo>
                  <a:pt x="3927" y="23221"/>
                  <a:pt x="3732" y="24229"/>
                  <a:pt x="4725" y="25252"/>
                </a:cubicBezTo>
                <a:cubicBezTo>
                  <a:pt x="5763" y="26321"/>
                  <a:pt x="7283" y="26907"/>
                  <a:pt x="8682" y="27329"/>
                </a:cubicBezTo>
                <a:cubicBezTo>
                  <a:pt x="9959" y="27714"/>
                  <a:pt x="11584" y="27954"/>
                  <a:pt x="13183" y="27954"/>
                </a:cubicBezTo>
                <a:cubicBezTo>
                  <a:pt x="14579" y="27954"/>
                  <a:pt x="15955" y="27772"/>
                  <a:pt x="17062" y="27344"/>
                </a:cubicBezTo>
                <a:cubicBezTo>
                  <a:pt x="18537" y="26772"/>
                  <a:pt x="19801" y="25463"/>
                  <a:pt x="20914" y="24365"/>
                </a:cubicBezTo>
                <a:cubicBezTo>
                  <a:pt x="22178" y="23101"/>
                  <a:pt x="23577" y="22168"/>
                  <a:pt x="24931" y="21040"/>
                </a:cubicBezTo>
                <a:cubicBezTo>
                  <a:pt x="27264" y="19069"/>
                  <a:pt x="28452" y="16661"/>
                  <a:pt x="28648" y="13652"/>
                </a:cubicBezTo>
                <a:cubicBezTo>
                  <a:pt x="28828" y="10839"/>
                  <a:pt x="29400" y="7032"/>
                  <a:pt x="27670" y="4550"/>
                </a:cubicBezTo>
                <a:cubicBezTo>
                  <a:pt x="26617" y="3060"/>
                  <a:pt x="24856" y="3000"/>
                  <a:pt x="23412" y="2142"/>
                </a:cubicBezTo>
                <a:cubicBezTo>
                  <a:pt x="22043" y="1300"/>
                  <a:pt x="20553" y="698"/>
                  <a:pt x="18988" y="352"/>
                </a:cubicBezTo>
                <a:cubicBezTo>
                  <a:pt x="17861" y="108"/>
                  <a:pt x="16789" y="1"/>
                  <a:pt x="157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4"/>
          <p:cNvSpPr/>
          <p:nvPr/>
        </p:nvSpPr>
        <p:spPr>
          <a:xfrm rot="10800000">
            <a:off x="-401372" y="-70898"/>
            <a:ext cx="1054787" cy="1211798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4"/>
          <p:cNvSpPr/>
          <p:nvPr/>
        </p:nvSpPr>
        <p:spPr>
          <a:xfrm flipH="1">
            <a:off x="6845922" y="4046043"/>
            <a:ext cx="2316065" cy="1124923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4"/>
          <p:cNvSpPr/>
          <p:nvPr/>
        </p:nvSpPr>
        <p:spPr>
          <a:xfrm>
            <a:off x="-532523" y="4133674"/>
            <a:ext cx="1317091" cy="872196"/>
          </a:xfrm>
          <a:custGeom>
            <a:rect b="b" l="l" r="r" t="t"/>
            <a:pathLst>
              <a:path extrusionOk="0" h="27955" w="29401">
                <a:moveTo>
                  <a:pt x="15772" y="1"/>
                </a:moveTo>
                <a:cubicBezTo>
                  <a:pt x="9763" y="1"/>
                  <a:pt x="5698" y="3755"/>
                  <a:pt x="3627" y="5287"/>
                </a:cubicBezTo>
                <a:cubicBezTo>
                  <a:pt x="1174" y="7092"/>
                  <a:pt x="0" y="11456"/>
                  <a:pt x="978" y="14314"/>
                </a:cubicBezTo>
                <a:cubicBezTo>
                  <a:pt x="1866" y="16902"/>
                  <a:pt x="3401" y="19174"/>
                  <a:pt x="3762" y="21927"/>
                </a:cubicBezTo>
                <a:cubicBezTo>
                  <a:pt x="3927" y="23221"/>
                  <a:pt x="3732" y="24229"/>
                  <a:pt x="4725" y="25252"/>
                </a:cubicBezTo>
                <a:cubicBezTo>
                  <a:pt x="5763" y="26321"/>
                  <a:pt x="7283" y="26907"/>
                  <a:pt x="8682" y="27329"/>
                </a:cubicBezTo>
                <a:cubicBezTo>
                  <a:pt x="9959" y="27714"/>
                  <a:pt x="11584" y="27954"/>
                  <a:pt x="13183" y="27954"/>
                </a:cubicBezTo>
                <a:cubicBezTo>
                  <a:pt x="14579" y="27954"/>
                  <a:pt x="15955" y="27772"/>
                  <a:pt x="17062" y="27344"/>
                </a:cubicBezTo>
                <a:cubicBezTo>
                  <a:pt x="18537" y="26772"/>
                  <a:pt x="19801" y="25463"/>
                  <a:pt x="20914" y="24365"/>
                </a:cubicBezTo>
                <a:cubicBezTo>
                  <a:pt x="22178" y="23101"/>
                  <a:pt x="23577" y="22168"/>
                  <a:pt x="24931" y="21040"/>
                </a:cubicBezTo>
                <a:cubicBezTo>
                  <a:pt x="27264" y="19069"/>
                  <a:pt x="28452" y="16661"/>
                  <a:pt x="28648" y="13652"/>
                </a:cubicBezTo>
                <a:cubicBezTo>
                  <a:pt x="28828" y="10839"/>
                  <a:pt x="29400" y="7032"/>
                  <a:pt x="27670" y="4550"/>
                </a:cubicBezTo>
                <a:cubicBezTo>
                  <a:pt x="26617" y="3060"/>
                  <a:pt x="24856" y="3000"/>
                  <a:pt x="23412" y="2142"/>
                </a:cubicBezTo>
                <a:cubicBezTo>
                  <a:pt x="22043" y="1300"/>
                  <a:pt x="20553" y="698"/>
                  <a:pt x="18988" y="352"/>
                </a:cubicBezTo>
                <a:cubicBezTo>
                  <a:pt x="17861" y="108"/>
                  <a:pt x="16789" y="1"/>
                  <a:pt x="1577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>
            <p:ph idx="1" type="subTitle"/>
          </p:nvPr>
        </p:nvSpPr>
        <p:spPr>
          <a:xfrm>
            <a:off x="1290763" y="1707875"/>
            <a:ext cx="2907600" cy="71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subTitle"/>
          </p:nvPr>
        </p:nvSpPr>
        <p:spPr>
          <a:xfrm>
            <a:off x="4945638" y="1707875"/>
            <a:ext cx="2907600" cy="71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leway"/>
              <a:buNone/>
              <a:defRPr sz="24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idx="3" type="subTitle"/>
          </p:nvPr>
        </p:nvSpPr>
        <p:spPr>
          <a:xfrm>
            <a:off x="1290775" y="2501350"/>
            <a:ext cx="2907600" cy="186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4" type="subTitle"/>
          </p:nvPr>
        </p:nvSpPr>
        <p:spPr>
          <a:xfrm>
            <a:off x="4945650" y="2501350"/>
            <a:ext cx="2907600" cy="186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type="title"/>
          </p:nvPr>
        </p:nvSpPr>
        <p:spPr>
          <a:xfrm>
            <a:off x="720000" y="445025"/>
            <a:ext cx="7704000" cy="113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2" name="Google Shape;32;p5"/>
          <p:cNvSpPr/>
          <p:nvPr/>
        </p:nvSpPr>
        <p:spPr>
          <a:xfrm flipH="1">
            <a:off x="6845922" y="4046043"/>
            <a:ext cx="2316065" cy="1124923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5"/>
          <p:cNvSpPr/>
          <p:nvPr/>
        </p:nvSpPr>
        <p:spPr>
          <a:xfrm>
            <a:off x="-891450" y="-90399"/>
            <a:ext cx="1317091" cy="2067901"/>
          </a:xfrm>
          <a:custGeom>
            <a:rect b="b" l="l" r="r" t="t"/>
            <a:pathLst>
              <a:path extrusionOk="0" h="27955" w="29401">
                <a:moveTo>
                  <a:pt x="15772" y="1"/>
                </a:moveTo>
                <a:cubicBezTo>
                  <a:pt x="9763" y="1"/>
                  <a:pt x="5698" y="3755"/>
                  <a:pt x="3627" y="5287"/>
                </a:cubicBezTo>
                <a:cubicBezTo>
                  <a:pt x="1174" y="7092"/>
                  <a:pt x="0" y="11456"/>
                  <a:pt x="978" y="14314"/>
                </a:cubicBezTo>
                <a:cubicBezTo>
                  <a:pt x="1866" y="16902"/>
                  <a:pt x="3401" y="19174"/>
                  <a:pt x="3762" y="21927"/>
                </a:cubicBezTo>
                <a:cubicBezTo>
                  <a:pt x="3927" y="23221"/>
                  <a:pt x="3732" y="24229"/>
                  <a:pt x="4725" y="25252"/>
                </a:cubicBezTo>
                <a:cubicBezTo>
                  <a:pt x="5763" y="26321"/>
                  <a:pt x="7283" y="26907"/>
                  <a:pt x="8682" y="27329"/>
                </a:cubicBezTo>
                <a:cubicBezTo>
                  <a:pt x="9959" y="27714"/>
                  <a:pt x="11584" y="27954"/>
                  <a:pt x="13183" y="27954"/>
                </a:cubicBezTo>
                <a:cubicBezTo>
                  <a:pt x="14579" y="27954"/>
                  <a:pt x="15955" y="27772"/>
                  <a:pt x="17062" y="27344"/>
                </a:cubicBezTo>
                <a:cubicBezTo>
                  <a:pt x="18537" y="26772"/>
                  <a:pt x="19801" y="25463"/>
                  <a:pt x="20914" y="24365"/>
                </a:cubicBezTo>
                <a:cubicBezTo>
                  <a:pt x="22178" y="23101"/>
                  <a:pt x="23577" y="22168"/>
                  <a:pt x="24931" y="21040"/>
                </a:cubicBezTo>
                <a:cubicBezTo>
                  <a:pt x="27264" y="19069"/>
                  <a:pt x="28452" y="16661"/>
                  <a:pt x="28648" y="13652"/>
                </a:cubicBezTo>
                <a:cubicBezTo>
                  <a:pt x="28828" y="10839"/>
                  <a:pt x="29400" y="7032"/>
                  <a:pt x="27670" y="4550"/>
                </a:cubicBezTo>
                <a:cubicBezTo>
                  <a:pt x="26617" y="3060"/>
                  <a:pt x="24856" y="3000"/>
                  <a:pt x="23412" y="2142"/>
                </a:cubicBezTo>
                <a:cubicBezTo>
                  <a:pt x="22043" y="1300"/>
                  <a:pt x="20553" y="698"/>
                  <a:pt x="18988" y="352"/>
                </a:cubicBezTo>
                <a:cubicBezTo>
                  <a:pt x="17861" y="108"/>
                  <a:pt x="16789" y="1"/>
                  <a:pt x="157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5"/>
          <p:cNvSpPr/>
          <p:nvPr/>
        </p:nvSpPr>
        <p:spPr>
          <a:xfrm rot="10800000">
            <a:off x="-401372" y="-70898"/>
            <a:ext cx="1054787" cy="1211798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5"/>
          <p:cNvSpPr/>
          <p:nvPr/>
        </p:nvSpPr>
        <p:spPr>
          <a:xfrm flipH="1">
            <a:off x="8290388" y="-90400"/>
            <a:ext cx="871587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dk2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" name="Google Shape;38;p6"/>
          <p:cNvSpPr/>
          <p:nvPr/>
        </p:nvSpPr>
        <p:spPr>
          <a:xfrm flipH="1">
            <a:off x="6845922" y="4046043"/>
            <a:ext cx="2316065" cy="1124923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6"/>
          <p:cNvSpPr/>
          <p:nvPr/>
        </p:nvSpPr>
        <p:spPr>
          <a:xfrm flipH="1">
            <a:off x="8290388" y="-90400"/>
            <a:ext cx="871587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dk2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6"/>
          <p:cNvSpPr/>
          <p:nvPr/>
        </p:nvSpPr>
        <p:spPr>
          <a:xfrm>
            <a:off x="-891450" y="-90399"/>
            <a:ext cx="1317091" cy="2067901"/>
          </a:xfrm>
          <a:custGeom>
            <a:rect b="b" l="l" r="r" t="t"/>
            <a:pathLst>
              <a:path extrusionOk="0" h="27955" w="29401">
                <a:moveTo>
                  <a:pt x="15772" y="1"/>
                </a:moveTo>
                <a:cubicBezTo>
                  <a:pt x="9763" y="1"/>
                  <a:pt x="5698" y="3755"/>
                  <a:pt x="3627" y="5287"/>
                </a:cubicBezTo>
                <a:cubicBezTo>
                  <a:pt x="1174" y="7092"/>
                  <a:pt x="0" y="11456"/>
                  <a:pt x="978" y="14314"/>
                </a:cubicBezTo>
                <a:cubicBezTo>
                  <a:pt x="1866" y="16902"/>
                  <a:pt x="3401" y="19174"/>
                  <a:pt x="3762" y="21927"/>
                </a:cubicBezTo>
                <a:cubicBezTo>
                  <a:pt x="3927" y="23221"/>
                  <a:pt x="3732" y="24229"/>
                  <a:pt x="4725" y="25252"/>
                </a:cubicBezTo>
                <a:cubicBezTo>
                  <a:pt x="5763" y="26321"/>
                  <a:pt x="7283" y="26907"/>
                  <a:pt x="8682" y="27329"/>
                </a:cubicBezTo>
                <a:cubicBezTo>
                  <a:pt x="9959" y="27714"/>
                  <a:pt x="11584" y="27954"/>
                  <a:pt x="13183" y="27954"/>
                </a:cubicBezTo>
                <a:cubicBezTo>
                  <a:pt x="14579" y="27954"/>
                  <a:pt x="15955" y="27772"/>
                  <a:pt x="17062" y="27344"/>
                </a:cubicBezTo>
                <a:cubicBezTo>
                  <a:pt x="18537" y="26772"/>
                  <a:pt x="19801" y="25463"/>
                  <a:pt x="20914" y="24365"/>
                </a:cubicBezTo>
                <a:cubicBezTo>
                  <a:pt x="22178" y="23101"/>
                  <a:pt x="23577" y="22168"/>
                  <a:pt x="24931" y="21040"/>
                </a:cubicBezTo>
                <a:cubicBezTo>
                  <a:pt x="27264" y="19069"/>
                  <a:pt x="28452" y="16661"/>
                  <a:pt x="28648" y="13652"/>
                </a:cubicBezTo>
                <a:cubicBezTo>
                  <a:pt x="28828" y="10839"/>
                  <a:pt x="29400" y="7032"/>
                  <a:pt x="27670" y="4550"/>
                </a:cubicBezTo>
                <a:cubicBezTo>
                  <a:pt x="26617" y="3060"/>
                  <a:pt x="24856" y="3000"/>
                  <a:pt x="23412" y="2142"/>
                </a:cubicBezTo>
                <a:cubicBezTo>
                  <a:pt x="22043" y="1300"/>
                  <a:pt x="20553" y="698"/>
                  <a:pt x="18988" y="352"/>
                </a:cubicBezTo>
                <a:cubicBezTo>
                  <a:pt x="17861" y="108"/>
                  <a:pt x="16789" y="1"/>
                  <a:pt x="157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6"/>
          <p:cNvSpPr/>
          <p:nvPr/>
        </p:nvSpPr>
        <p:spPr>
          <a:xfrm rot="10800000">
            <a:off x="-401372" y="-70898"/>
            <a:ext cx="1054787" cy="1211798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-532523" y="4133674"/>
            <a:ext cx="1317091" cy="872196"/>
          </a:xfrm>
          <a:custGeom>
            <a:rect b="b" l="l" r="r" t="t"/>
            <a:pathLst>
              <a:path extrusionOk="0" h="27955" w="29401">
                <a:moveTo>
                  <a:pt x="15772" y="1"/>
                </a:moveTo>
                <a:cubicBezTo>
                  <a:pt x="9763" y="1"/>
                  <a:pt x="5698" y="3755"/>
                  <a:pt x="3627" y="5287"/>
                </a:cubicBezTo>
                <a:cubicBezTo>
                  <a:pt x="1174" y="7092"/>
                  <a:pt x="0" y="11456"/>
                  <a:pt x="978" y="14314"/>
                </a:cubicBezTo>
                <a:cubicBezTo>
                  <a:pt x="1866" y="16902"/>
                  <a:pt x="3401" y="19174"/>
                  <a:pt x="3762" y="21927"/>
                </a:cubicBezTo>
                <a:cubicBezTo>
                  <a:pt x="3927" y="23221"/>
                  <a:pt x="3732" y="24229"/>
                  <a:pt x="4725" y="25252"/>
                </a:cubicBezTo>
                <a:cubicBezTo>
                  <a:pt x="5763" y="26321"/>
                  <a:pt x="7283" y="26907"/>
                  <a:pt x="8682" y="27329"/>
                </a:cubicBezTo>
                <a:cubicBezTo>
                  <a:pt x="9959" y="27714"/>
                  <a:pt x="11584" y="27954"/>
                  <a:pt x="13183" y="27954"/>
                </a:cubicBezTo>
                <a:cubicBezTo>
                  <a:pt x="14579" y="27954"/>
                  <a:pt x="15955" y="27772"/>
                  <a:pt x="17062" y="27344"/>
                </a:cubicBezTo>
                <a:cubicBezTo>
                  <a:pt x="18537" y="26772"/>
                  <a:pt x="19801" y="25463"/>
                  <a:pt x="20914" y="24365"/>
                </a:cubicBezTo>
                <a:cubicBezTo>
                  <a:pt x="22178" y="23101"/>
                  <a:pt x="23577" y="22168"/>
                  <a:pt x="24931" y="21040"/>
                </a:cubicBezTo>
                <a:cubicBezTo>
                  <a:pt x="27264" y="19069"/>
                  <a:pt x="28452" y="16661"/>
                  <a:pt x="28648" y="13652"/>
                </a:cubicBezTo>
                <a:cubicBezTo>
                  <a:pt x="28828" y="10839"/>
                  <a:pt x="29400" y="7032"/>
                  <a:pt x="27670" y="4550"/>
                </a:cubicBezTo>
                <a:cubicBezTo>
                  <a:pt x="26617" y="3060"/>
                  <a:pt x="24856" y="3000"/>
                  <a:pt x="23412" y="2142"/>
                </a:cubicBezTo>
                <a:cubicBezTo>
                  <a:pt x="22043" y="1300"/>
                  <a:pt x="20553" y="698"/>
                  <a:pt x="18988" y="352"/>
                </a:cubicBezTo>
                <a:cubicBezTo>
                  <a:pt x="17861" y="108"/>
                  <a:pt x="16789" y="1"/>
                  <a:pt x="1577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/>
          <p:nvPr>
            <p:ph type="title"/>
          </p:nvPr>
        </p:nvSpPr>
        <p:spPr>
          <a:xfrm>
            <a:off x="720000" y="445025"/>
            <a:ext cx="43623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" type="body"/>
          </p:nvPr>
        </p:nvSpPr>
        <p:spPr>
          <a:xfrm>
            <a:off x="720000" y="2080975"/>
            <a:ext cx="4362300" cy="228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indent="-3048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indent="-3048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indent="-3048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indent="-3048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indent="-3048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indent="-3048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indent="-3048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indent="-3048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/>
        </p:txBody>
      </p:sp>
      <p:sp>
        <p:nvSpPr>
          <p:cNvPr id="46" name="Google Shape;46;p7"/>
          <p:cNvSpPr/>
          <p:nvPr>
            <p:ph idx="2" type="pic"/>
          </p:nvPr>
        </p:nvSpPr>
        <p:spPr>
          <a:xfrm>
            <a:off x="5174500" y="460350"/>
            <a:ext cx="3513000" cy="4222800"/>
          </a:xfrm>
          <a:prstGeom prst="flowChartAlternateProcess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" name="Google Shape;47;p7"/>
          <p:cNvSpPr/>
          <p:nvPr/>
        </p:nvSpPr>
        <p:spPr>
          <a:xfrm>
            <a:off x="15501" y="4052263"/>
            <a:ext cx="2316065" cy="1124923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7"/>
          <p:cNvSpPr/>
          <p:nvPr/>
        </p:nvSpPr>
        <p:spPr>
          <a:xfrm flipH="1">
            <a:off x="-484424" y="1024"/>
            <a:ext cx="1199524" cy="1067959"/>
          </a:xfrm>
          <a:custGeom>
            <a:rect b="b" l="l" r="r" t="t"/>
            <a:pathLst>
              <a:path extrusionOk="0" h="40871" w="45906">
                <a:moveTo>
                  <a:pt x="10789" y="0"/>
                </a:moveTo>
                <a:cubicBezTo>
                  <a:pt x="10789" y="0"/>
                  <a:pt x="1" y="6018"/>
                  <a:pt x="6034" y="14790"/>
                </a:cubicBezTo>
                <a:cubicBezTo>
                  <a:pt x="12067" y="23562"/>
                  <a:pt x="8727" y="25683"/>
                  <a:pt x="8727" y="28196"/>
                </a:cubicBezTo>
                <a:cubicBezTo>
                  <a:pt x="8727" y="30693"/>
                  <a:pt x="4289" y="35989"/>
                  <a:pt x="10804" y="39931"/>
                </a:cubicBezTo>
                <a:cubicBezTo>
                  <a:pt x="11893" y="40590"/>
                  <a:pt x="12773" y="40870"/>
                  <a:pt x="13503" y="40870"/>
                </a:cubicBezTo>
                <a:cubicBezTo>
                  <a:pt x="17123" y="40870"/>
                  <a:pt x="17032" y="33951"/>
                  <a:pt x="20463" y="31972"/>
                </a:cubicBezTo>
                <a:cubicBezTo>
                  <a:pt x="21906" y="31140"/>
                  <a:pt x="23233" y="31032"/>
                  <a:pt x="24424" y="31032"/>
                </a:cubicBezTo>
                <a:cubicBezTo>
                  <a:pt x="24838" y="31032"/>
                  <a:pt x="25237" y="31045"/>
                  <a:pt x="25617" y="31045"/>
                </a:cubicBezTo>
                <a:cubicBezTo>
                  <a:pt x="27264" y="31045"/>
                  <a:pt x="28584" y="30801"/>
                  <a:pt x="29506" y="28196"/>
                </a:cubicBezTo>
                <a:cubicBezTo>
                  <a:pt x="30101" y="26508"/>
                  <a:pt x="31705" y="26242"/>
                  <a:pt x="33730" y="26242"/>
                </a:cubicBezTo>
                <a:cubicBezTo>
                  <a:pt x="34659" y="26242"/>
                  <a:pt x="35677" y="26298"/>
                  <a:pt x="36726" y="26298"/>
                </a:cubicBezTo>
                <a:cubicBezTo>
                  <a:pt x="40092" y="26298"/>
                  <a:pt x="43781" y="25722"/>
                  <a:pt x="45906" y="20868"/>
                </a:cubicBezTo>
                <a:lnTo>
                  <a:pt x="4590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7"/>
          <p:cNvSpPr/>
          <p:nvPr/>
        </p:nvSpPr>
        <p:spPr>
          <a:xfrm flipH="1" rot="-6678767">
            <a:off x="-382065" y="106677"/>
            <a:ext cx="1054751" cy="1211761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52" name="Google Shape;52;p8"/>
          <p:cNvSpPr/>
          <p:nvPr/>
        </p:nvSpPr>
        <p:spPr>
          <a:xfrm flipH="1">
            <a:off x="6845922" y="4046043"/>
            <a:ext cx="2316065" cy="1124923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8"/>
          <p:cNvSpPr/>
          <p:nvPr/>
        </p:nvSpPr>
        <p:spPr>
          <a:xfrm flipH="1">
            <a:off x="8290388" y="-90400"/>
            <a:ext cx="871587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dk2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8"/>
          <p:cNvSpPr/>
          <p:nvPr/>
        </p:nvSpPr>
        <p:spPr>
          <a:xfrm>
            <a:off x="-891450" y="-90399"/>
            <a:ext cx="1317091" cy="2067901"/>
          </a:xfrm>
          <a:custGeom>
            <a:rect b="b" l="l" r="r" t="t"/>
            <a:pathLst>
              <a:path extrusionOk="0" h="27955" w="29401">
                <a:moveTo>
                  <a:pt x="15772" y="1"/>
                </a:moveTo>
                <a:cubicBezTo>
                  <a:pt x="9763" y="1"/>
                  <a:pt x="5698" y="3755"/>
                  <a:pt x="3627" y="5287"/>
                </a:cubicBezTo>
                <a:cubicBezTo>
                  <a:pt x="1174" y="7092"/>
                  <a:pt x="0" y="11456"/>
                  <a:pt x="978" y="14314"/>
                </a:cubicBezTo>
                <a:cubicBezTo>
                  <a:pt x="1866" y="16902"/>
                  <a:pt x="3401" y="19174"/>
                  <a:pt x="3762" y="21927"/>
                </a:cubicBezTo>
                <a:cubicBezTo>
                  <a:pt x="3927" y="23221"/>
                  <a:pt x="3732" y="24229"/>
                  <a:pt x="4725" y="25252"/>
                </a:cubicBezTo>
                <a:cubicBezTo>
                  <a:pt x="5763" y="26321"/>
                  <a:pt x="7283" y="26907"/>
                  <a:pt x="8682" y="27329"/>
                </a:cubicBezTo>
                <a:cubicBezTo>
                  <a:pt x="9959" y="27714"/>
                  <a:pt x="11584" y="27954"/>
                  <a:pt x="13183" y="27954"/>
                </a:cubicBezTo>
                <a:cubicBezTo>
                  <a:pt x="14579" y="27954"/>
                  <a:pt x="15955" y="27772"/>
                  <a:pt x="17062" y="27344"/>
                </a:cubicBezTo>
                <a:cubicBezTo>
                  <a:pt x="18537" y="26772"/>
                  <a:pt x="19801" y="25463"/>
                  <a:pt x="20914" y="24365"/>
                </a:cubicBezTo>
                <a:cubicBezTo>
                  <a:pt x="22178" y="23101"/>
                  <a:pt x="23577" y="22168"/>
                  <a:pt x="24931" y="21040"/>
                </a:cubicBezTo>
                <a:cubicBezTo>
                  <a:pt x="27264" y="19069"/>
                  <a:pt x="28452" y="16661"/>
                  <a:pt x="28648" y="13652"/>
                </a:cubicBezTo>
                <a:cubicBezTo>
                  <a:pt x="28828" y="10839"/>
                  <a:pt x="29400" y="7032"/>
                  <a:pt x="27670" y="4550"/>
                </a:cubicBezTo>
                <a:cubicBezTo>
                  <a:pt x="26617" y="3060"/>
                  <a:pt x="24856" y="3000"/>
                  <a:pt x="23412" y="2142"/>
                </a:cubicBezTo>
                <a:cubicBezTo>
                  <a:pt x="22043" y="1300"/>
                  <a:pt x="20553" y="698"/>
                  <a:pt x="18988" y="352"/>
                </a:cubicBezTo>
                <a:cubicBezTo>
                  <a:pt x="17861" y="108"/>
                  <a:pt x="16789" y="1"/>
                  <a:pt x="157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8"/>
          <p:cNvSpPr/>
          <p:nvPr/>
        </p:nvSpPr>
        <p:spPr>
          <a:xfrm rot="10800000">
            <a:off x="-401372" y="-70898"/>
            <a:ext cx="1054787" cy="1211798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/>
          <p:nvPr>
            <p:ph type="title"/>
          </p:nvPr>
        </p:nvSpPr>
        <p:spPr>
          <a:xfrm>
            <a:off x="2241425" y="1293100"/>
            <a:ext cx="4661100" cy="84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8" name="Google Shape;58;p9"/>
          <p:cNvSpPr txBox="1"/>
          <p:nvPr>
            <p:ph idx="1" type="subTitle"/>
          </p:nvPr>
        </p:nvSpPr>
        <p:spPr>
          <a:xfrm>
            <a:off x="2241475" y="2168600"/>
            <a:ext cx="4661100" cy="168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59" name="Google Shape;59;p9"/>
          <p:cNvSpPr/>
          <p:nvPr/>
        </p:nvSpPr>
        <p:spPr>
          <a:xfrm flipH="1">
            <a:off x="6845922" y="4046043"/>
            <a:ext cx="2316065" cy="1124923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9"/>
          <p:cNvSpPr/>
          <p:nvPr/>
        </p:nvSpPr>
        <p:spPr>
          <a:xfrm flipH="1">
            <a:off x="8290388" y="-90400"/>
            <a:ext cx="871587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dk2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9"/>
          <p:cNvSpPr/>
          <p:nvPr/>
        </p:nvSpPr>
        <p:spPr>
          <a:xfrm>
            <a:off x="-891450" y="-90399"/>
            <a:ext cx="1317091" cy="2067901"/>
          </a:xfrm>
          <a:custGeom>
            <a:rect b="b" l="l" r="r" t="t"/>
            <a:pathLst>
              <a:path extrusionOk="0" h="27955" w="29401">
                <a:moveTo>
                  <a:pt x="15772" y="1"/>
                </a:moveTo>
                <a:cubicBezTo>
                  <a:pt x="9763" y="1"/>
                  <a:pt x="5698" y="3755"/>
                  <a:pt x="3627" y="5287"/>
                </a:cubicBezTo>
                <a:cubicBezTo>
                  <a:pt x="1174" y="7092"/>
                  <a:pt x="0" y="11456"/>
                  <a:pt x="978" y="14314"/>
                </a:cubicBezTo>
                <a:cubicBezTo>
                  <a:pt x="1866" y="16902"/>
                  <a:pt x="3401" y="19174"/>
                  <a:pt x="3762" y="21927"/>
                </a:cubicBezTo>
                <a:cubicBezTo>
                  <a:pt x="3927" y="23221"/>
                  <a:pt x="3732" y="24229"/>
                  <a:pt x="4725" y="25252"/>
                </a:cubicBezTo>
                <a:cubicBezTo>
                  <a:pt x="5763" y="26321"/>
                  <a:pt x="7283" y="26907"/>
                  <a:pt x="8682" y="27329"/>
                </a:cubicBezTo>
                <a:cubicBezTo>
                  <a:pt x="9959" y="27714"/>
                  <a:pt x="11584" y="27954"/>
                  <a:pt x="13183" y="27954"/>
                </a:cubicBezTo>
                <a:cubicBezTo>
                  <a:pt x="14579" y="27954"/>
                  <a:pt x="15955" y="27772"/>
                  <a:pt x="17062" y="27344"/>
                </a:cubicBezTo>
                <a:cubicBezTo>
                  <a:pt x="18537" y="26772"/>
                  <a:pt x="19801" y="25463"/>
                  <a:pt x="20914" y="24365"/>
                </a:cubicBezTo>
                <a:cubicBezTo>
                  <a:pt x="22178" y="23101"/>
                  <a:pt x="23577" y="22168"/>
                  <a:pt x="24931" y="21040"/>
                </a:cubicBezTo>
                <a:cubicBezTo>
                  <a:pt x="27264" y="19069"/>
                  <a:pt x="28452" y="16661"/>
                  <a:pt x="28648" y="13652"/>
                </a:cubicBezTo>
                <a:cubicBezTo>
                  <a:pt x="28828" y="10839"/>
                  <a:pt x="29400" y="7032"/>
                  <a:pt x="27670" y="4550"/>
                </a:cubicBezTo>
                <a:cubicBezTo>
                  <a:pt x="26617" y="3060"/>
                  <a:pt x="24856" y="3000"/>
                  <a:pt x="23412" y="2142"/>
                </a:cubicBezTo>
                <a:cubicBezTo>
                  <a:pt x="22043" y="1300"/>
                  <a:pt x="20553" y="698"/>
                  <a:pt x="18988" y="352"/>
                </a:cubicBezTo>
                <a:cubicBezTo>
                  <a:pt x="17861" y="108"/>
                  <a:pt x="16789" y="1"/>
                  <a:pt x="1577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9"/>
          <p:cNvSpPr/>
          <p:nvPr/>
        </p:nvSpPr>
        <p:spPr>
          <a:xfrm rot="10800000">
            <a:off x="-401372" y="-70898"/>
            <a:ext cx="1054787" cy="1211798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0"/>
          <p:cNvSpPr txBox="1"/>
          <p:nvPr>
            <p:ph type="title"/>
          </p:nvPr>
        </p:nvSpPr>
        <p:spPr>
          <a:xfrm>
            <a:off x="720000" y="4140600"/>
            <a:ext cx="7704000" cy="468000"/>
          </a:xfrm>
          <a:prstGeom prst="rect">
            <a:avLst/>
          </a:prstGeom>
          <a:solidFill>
            <a:schemeClr val="lt1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2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eem Kufi"/>
              <a:buNone/>
              <a:defRPr sz="3000">
                <a:solidFill>
                  <a:schemeClr val="dk1"/>
                </a:solidFill>
                <a:latin typeface="Reem Kufi"/>
                <a:ea typeface="Reem Kufi"/>
                <a:cs typeface="Reem Kufi"/>
                <a:sym typeface="Reem Kuf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b="1" sz="30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b="1" sz="30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b="1" sz="30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b="1" sz="30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b="1" sz="30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b="1" sz="30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b="1" sz="30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b="1" sz="30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5100" y="1152475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●"/>
              <a:def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048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048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048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●"/>
              <a:def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048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048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048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●"/>
              <a:def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048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○"/>
              <a:def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048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Char char="■"/>
              <a:defRPr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1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0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3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3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8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2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4"/>
          <p:cNvSpPr txBox="1"/>
          <p:nvPr>
            <p:ph type="ctrTitle"/>
          </p:nvPr>
        </p:nvSpPr>
        <p:spPr>
          <a:xfrm>
            <a:off x="1730850" y="901650"/>
            <a:ext cx="6004800" cy="230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ANÁLISE TEMÁTICA REFLEXIVA</a:t>
            </a:r>
            <a:endParaRPr/>
          </a:p>
        </p:txBody>
      </p:sp>
      <p:sp>
        <p:nvSpPr>
          <p:cNvPr id="196" name="Google Shape;196;p24"/>
          <p:cNvSpPr txBox="1"/>
          <p:nvPr>
            <p:ph idx="1" type="subTitle"/>
          </p:nvPr>
        </p:nvSpPr>
        <p:spPr>
          <a:xfrm>
            <a:off x="1730850" y="3551600"/>
            <a:ext cx="5682300" cy="89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Laura Lírio Resende Cerqueira - 16493870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Marcela Bressaglia Moisés - 11216220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Matheus Peron Silva - 12529655</a:t>
            </a:r>
            <a:endParaRPr/>
          </a:p>
        </p:txBody>
      </p:sp>
      <p:sp>
        <p:nvSpPr>
          <p:cNvPr id="197" name="Google Shape;197;p24"/>
          <p:cNvSpPr/>
          <p:nvPr/>
        </p:nvSpPr>
        <p:spPr>
          <a:xfrm>
            <a:off x="-18376" y="0"/>
            <a:ext cx="2628673" cy="1922263"/>
          </a:xfrm>
          <a:custGeom>
            <a:rect b="b" l="l" r="r" t="t"/>
            <a:pathLst>
              <a:path extrusionOk="0" h="61611" w="58679">
                <a:moveTo>
                  <a:pt x="0" y="0"/>
                </a:moveTo>
                <a:lnTo>
                  <a:pt x="0" y="61221"/>
                </a:lnTo>
                <a:cubicBezTo>
                  <a:pt x="1143" y="61483"/>
                  <a:pt x="2397" y="61611"/>
                  <a:pt x="3699" y="61611"/>
                </a:cubicBezTo>
                <a:cubicBezTo>
                  <a:pt x="9201" y="61611"/>
                  <a:pt x="15583" y="59335"/>
                  <a:pt x="18296" y="55308"/>
                </a:cubicBezTo>
                <a:cubicBezTo>
                  <a:pt x="20673" y="51772"/>
                  <a:pt x="21260" y="45694"/>
                  <a:pt x="21681" y="41466"/>
                </a:cubicBezTo>
                <a:cubicBezTo>
                  <a:pt x="21982" y="38367"/>
                  <a:pt x="21064" y="35357"/>
                  <a:pt x="21064" y="32273"/>
                </a:cubicBezTo>
                <a:cubicBezTo>
                  <a:pt x="21064" y="29324"/>
                  <a:pt x="21952" y="26857"/>
                  <a:pt x="23216" y="24254"/>
                </a:cubicBezTo>
                <a:cubicBezTo>
                  <a:pt x="25641" y="19242"/>
                  <a:pt x="29708" y="17123"/>
                  <a:pt x="34841" y="17123"/>
                </a:cubicBezTo>
                <a:cubicBezTo>
                  <a:pt x="35503" y="17123"/>
                  <a:pt x="36182" y="17159"/>
                  <a:pt x="36877" y="17227"/>
                </a:cubicBezTo>
                <a:cubicBezTo>
                  <a:pt x="39682" y="17497"/>
                  <a:pt x="43430" y="18201"/>
                  <a:pt x="47020" y="18201"/>
                </a:cubicBezTo>
                <a:cubicBezTo>
                  <a:pt x="50439" y="18201"/>
                  <a:pt x="53715" y="17562"/>
                  <a:pt x="55895" y="15301"/>
                </a:cubicBezTo>
                <a:cubicBezTo>
                  <a:pt x="58679" y="12428"/>
                  <a:pt x="57701" y="6831"/>
                  <a:pt x="56497" y="3491"/>
                </a:cubicBezTo>
                <a:cubicBezTo>
                  <a:pt x="56031" y="2242"/>
                  <a:pt x="55384" y="1068"/>
                  <a:pt x="545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24"/>
          <p:cNvSpPr/>
          <p:nvPr/>
        </p:nvSpPr>
        <p:spPr>
          <a:xfrm>
            <a:off x="-18376" y="0"/>
            <a:ext cx="2191897" cy="1967378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24"/>
          <p:cNvSpPr/>
          <p:nvPr/>
        </p:nvSpPr>
        <p:spPr>
          <a:xfrm>
            <a:off x="0" y="4244250"/>
            <a:ext cx="1405300" cy="899275"/>
          </a:xfrm>
          <a:custGeom>
            <a:rect b="b" l="l" r="r" t="t"/>
            <a:pathLst>
              <a:path extrusionOk="0" h="35971" w="56212">
                <a:moveTo>
                  <a:pt x="36763" y="0"/>
                </a:moveTo>
                <a:cubicBezTo>
                  <a:pt x="24800" y="0"/>
                  <a:pt x="10221" y="4623"/>
                  <a:pt x="0" y="11266"/>
                </a:cubicBezTo>
                <a:lnTo>
                  <a:pt x="0" y="35971"/>
                </a:lnTo>
                <a:lnTo>
                  <a:pt x="23412" y="35971"/>
                </a:lnTo>
                <a:cubicBezTo>
                  <a:pt x="23682" y="35324"/>
                  <a:pt x="23953" y="34707"/>
                  <a:pt x="24239" y="34105"/>
                </a:cubicBezTo>
                <a:cubicBezTo>
                  <a:pt x="30573" y="21030"/>
                  <a:pt x="39119" y="25078"/>
                  <a:pt x="51051" y="20850"/>
                </a:cubicBezTo>
                <a:cubicBezTo>
                  <a:pt x="55595" y="19240"/>
                  <a:pt x="56211" y="11958"/>
                  <a:pt x="53834" y="6948"/>
                </a:cubicBezTo>
                <a:cubicBezTo>
                  <a:pt x="51457" y="1952"/>
                  <a:pt x="44897" y="463"/>
                  <a:pt x="39751" y="102"/>
                </a:cubicBezTo>
                <a:cubicBezTo>
                  <a:pt x="38777" y="33"/>
                  <a:pt x="37779" y="0"/>
                  <a:pt x="367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4"/>
          <p:cNvSpPr/>
          <p:nvPr/>
        </p:nvSpPr>
        <p:spPr>
          <a:xfrm flipH="1">
            <a:off x="-61487" y="2796375"/>
            <a:ext cx="871587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dk2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4"/>
          <p:cNvSpPr/>
          <p:nvPr/>
        </p:nvSpPr>
        <p:spPr>
          <a:xfrm flipH="1">
            <a:off x="6827935" y="4018050"/>
            <a:ext cx="2316065" cy="1124923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4"/>
          <p:cNvSpPr/>
          <p:nvPr/>
        </p:nvSpPr>
        <p:spPr>
          <a:xfrm>
            <a:off x="7996350" y="-34200"/>
            <a:ext cx="1147650" cy="1021775"/>
          </a:xfrm>
          <a:custGeom>
            <a:rect b="b" l="l" r="r" t="t"/>
            <a:pathLst>
              <a:path extrusionOk="0" h="40871" w="45906">
                <a:moveTo>
                  <a:pt x="10789" y="0"/>
                </a:moveTo>
                <a:cubicBezTo>
                  <a:pt x="10789" y="0"/>
                  <a:pt x="1" y="6018"/>
                  <a:pt x="6034" y="14790"/>
                </a:cubicBezTo>
                <a:cubicBezTo>
                  <a:pt x="12067" y="23562"/>
                  <a:pt x="8727" y="25683"/>
                  <a:pt x="8727" y="28196"/>
                </a:cubicBezTo>
                <a:cubicBezTo>
                  <a:pt x="8727" y="30693"/>
                  <a:pt x="4289" y="35989"/>
                  <a:pt x="10804" y="39931"/>
                </a:cubicBezTo>
                <a:cubicBezTo>
                  <a:pt x="11893" y="40590"/>
                  <a:pt x="12773" y="40870"/>
                  <a:pt x="13503" y="40870"/>
                </a:cubicBezTo>
                <a:cubicBezTo>
                  <a:pt x="17123" y="40870"/>
                  <a:pt x="17032" y="33951"/>
                  <a:pt x="20463" y="31972"/>
                </a:cubicBezTo>
                <a:cubicBezTo>
                  <a:pt x="21906" y="31140"/>
                  <a:pt x="23233" y="31032"/>
                  <a:pt x="24424" y="31032"/>
                </a:cubicBezTo>
                <a:cubicBezTo>
                  <a:pt x="24838" y="31032"/>
                  <a:pt x="25237" y="31045"/>
                  <a:pt x="25617" y="31045"/>
                </a:cubicBezTo>
                <a:cubicBezTo>
                  <a:pt x="27264" y="31045"/>
                  <a:pt x="28584" y="30801"/>
                  <a:pt x="29506" y="28196"/>
                </a:cubicBezTo>
                <a:cubicBezTo>
                  <a:pt x="30101" y="26508"/>
                  <a:pt x="31705" y="26242"/>
                  <a:pt x="33730" y="26242"/>
                </a:cubicBezTo>
                <a:cubicBezTo>
                  <a:pt x="34659" y="26242"/>
                  <a:pt x="35677" y="26298"/>
                  <a:pt x="36726" y="26298"/>
                </a:cubicBezTo>
                <a:cubicBezTo>
                  <a:pt x="40092" y="26298"/>
                  <a:pt x="43781" y="25722"/>
                  <a:pt x="45906" y="20868"/>
                </a:cubicBezTo>
                <a:lnTo>
                  <a:pt x="459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4"/>
          <p:cNvSpPr/>
          <p:nvPr/>
        </p:nvSpPr>
        <p:spPr>
          <a:xfrm rot="6678767">
            <a:off x="8358214" y="71452"/>
            <a:ext cx="1054751" cy="1211761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4"/>
          <p:cNvSpPr txBox="1"/>
          <p:nvPr/>
        </p:nvSpPr>
        <p:spPr>
          <a:xfrm>
            <a:off x="-566351" y="-1996824"/>
            <a:ext cx="1147800" cy="3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3"/>
          <p:cNvSpPr/>
          <p:nvPr/>
        </p:nvSpPr>
        <p:spPr>
          <a:xfrm>
            <a:off x="3804350" y="2069450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0" name="Google Shape;300;p33"/>
          <p:cNvSpPr txBox="1"/>
          <p:nvPr>
            <p:ph type="title"/>
          </p:nvPr>
        </p:nvSpPr>
        <p:spPr>
          <a:xfrm>
            <a:off x="720000" y="445025"/>
            <a:ext cx="7410900" cy="65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 QUE É A ANÁLISE TEMÁTICA</a:t>
            </a:r>
            <a:endParaRPr/>
          </a:p>
        </p:txBody>
      </p:sp>
      <p:sp>
        <p:nvSpPr>
          <p:cNvPr id="301" name="Google Shape;301;p33"/>
          <p:cNvSpPr txBox="1"/>
          <p:nvPr>
            <p:ph idx="1" type="body"/>
          </p:nvPr>
        </p:nvSpPr>
        <p:spPr>
          <a:xfrm>
            <a:off x="3754688" y="2241789"/>
            <a:ext cx="1880700" cy="114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Análise Temática Reflexiva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02" name="Google Shape;302;p33"/>
          <p:cNvSpPr txBox="1"/>
          <p:nvPr>
            <p:ph idx="4294967295" type="subTitle"/>
          </p:nvPr>
        </p:nvSpPr>
        <p:spPr>
          <a:xfrm>
            <a:off x="6956700" y="4734000"/>
            <a:ext cx="2187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(BRAUN &amp; CLARKE, 2006)</a:t>
            </a:r>
            <a:endParaRPr/>
          </a:p>
        </p:txBody>
      </p:sp>
      <p:sp>
        <p:nvSpPr>
          <p:cNvPr id="303" name="Google Shape;303;p33"/>
          <p:cNvSpPr/>
          <p:nvPr/>
        </p:nvSpPr>
        <p:spPr>
          <a:xfrm>
            <a:off x="1337500" y="1103525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4" name="Google Shape;304;p33"/>
          <p:cNvSpPr/>
          <p:nvPr/>
        </p:nvSpPr>
        <p:spPr>
          <a:xfrm>
            <a:off x="6146550" y="1103550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5" name="Google Shape;305;p33"/>
          <p:cNvSpPr txBox="1"/>
          <p:nvPr>
            <p:ph idx="1" type="body"/>
          </p:nvPr>
        </p:nvSpPr>
        <p:spPr>
          <a:xfrm>
            <a:off x="1238200" y="1275865"/>
            <a:ext cx="1880700" cy="114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Análise Temática de Discurso</a:t>
            </a:r>
            <a:endParaRPr sz="20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06" name="Google Shape;306;p33"/>
          <p:cNvSpPr txBox="1"/>
          <p:nvPr>
            <p:ph idx="1" type="body"/>
          </p:nvPr>
        </p:nvSpPr>
        <p:spPr>
          <a:xfrm>
            <a:off x="5943600" y="1275900"/>
            <a:ext cx="2187300" cy="10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Análise Fenomenológica Interpretativa</a:t>
            </a:r>
            <a:endParaRPr sz="18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07" name="Google Shape;307;p33"/>
          <p:cNvSpPr/>
          <p:nvPr/>
        </p:nvSpPr>
        <p:spPr>
          <a:xfrm>
            <a:off x="1402450" y="2918775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8" name="Google Shape;308;p33"/>
          <p:cNvSpPr/>
          <p:nvPr/>
        </p:nvSpPr>
        <p:spPr>
          <a:xfrm>
            <a:off x="6206250" y="2918763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9" name="Google Shape;309;p33"/>
          <p:cNvSpPr txBox="1"/>
          <p:nvPr>
            <p:ph idx="1" type="body"/>
          </p:nvPr>
        </p:nvSpPr>
        <p:spPr>
          <a:xfrm>
            <a:off x="6003300" y="3187638"/>
            <a:ext cx="2187300" cy="65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Teoria Fundamentada</a:t>
            </a:r>
            <a:endParaRPr sz="18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10" name="Google Shape;310;p33"/>
          <p:cNvSpPr txBox="1"/>
          <p:nvPr>
            <p:ph idx="1" type="body"/>
          </p:nvPr>
        </p:nvSpPr>
        <p:spPr>
          <a:xfrm>
            <a:off x="1199500" y="3069825"/>
            <a:ext cx="2187300" cy="10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Análise de Decomposição </a:t>
            </a:r>
            <a:r>
              <a:rPr lang="en" sz="2000"/>
              <a:t>Temática</a:t>
            </a:r>
            <a:endParaRPr sz="20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11" name="Google Shape;311;p33"/>
          <p:cNvSpPr/>
          <p:nvPr/>
        </p:nvSpPr>
        <p:spPr>
          <a:xfrm rot="-3025609">
            <a:off x="7567285" y="2462004"/>
            <a:ext cx="681879" cy="701699"/>
          </a:xfrm>
          <a:prstGeom prst="leftUpArrow">
            <a:avLst/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2" name="Google Shape;312;p33"/>
          <p:cNvSpPr txBox="1"/>
          <p:nvPr/>
        </p:nvSpPr>
        <p:spPr>
          <a:xfrm>
            <a:off x="7987650" y="2241800"/>
            <a:ext cx="1214400" cy="46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Limitadas por teoria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3" name="Google Shape;313;p33"/>
          <p:cNvSpPr/>
          <p:nvPr/>
        </p:nvSpPr>
        <p:spPr>
          <a:xfrm rot="8275355">
            <a:off x="7717497" y="994137"/>
            <a:ext cx="665688" cy="28865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4"/>
          <p:cNvSpPr txBox="1"/>
          <p:nvPr>
            <p:ph idx="4294967295" type="subTitle"/>
          </p:nvPr>
        </p:nvSpPr>
        <p:spPr>
          <a:xfrm>
            <a:off x="6956700" y="4734000"/>
            <a:ext cx="2187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(BRAUN &amp; CLARKE, 2006)</a:t>
            </a:r>
            <a:endParaRPr/>
          </a:p>
        </p:txBody>
      </p:sp>
      <p:sp>
        <p:nvSpPr>
          <p:cNvPr id="319" name="Google Shape;319;p34"/>
          <p:cNvSpPr/>
          <p:nvPr/>
        </p:nvSpPr>
        <p:spPr>
          <a:xfrm>
            <a:off x="1531350" y="1030275"/>
            <a:ext cx="6456300" cy="3375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0" name="Google Shape;320;p34"/>
          <p:cNvSpPr txBox="1"/>
          <p:nvPr>
            <p:ph idx="1" type="body"/>
          </p:nvPr>
        </p:nvSpPr>
        <p:spPr>
          <a:xfrm>
            <a:off x="2438850" y="1342908"/>
            <a:ext cx="4641300" cy="65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Análise Fenomenológica Interpretativa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21" name="Google Shape;321;p34"/>
          <p:cNvSpPr txBox="1"/>
          <p:nvPr>
            <p:ph idx="1" type="body"/>
          </p:nvPr>
        </p:nvSpPr>
        <p:spPr>
          <a:xfrm>
            <a:off x="2135600" y="2242500"/>
            <a:ext cx="5474400" cy="112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Atrelada a fenomenologia epistemológica;</a:t>
            </a:r>
            <a:endParaRPr sz="1800"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Experiência em primeiro lugar;</a:t>
            </a:r>
            <a:endParaRPr sz="1800"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Interessada no entendimento do fenômeno.</a:t>
            </a:r>
            <a:endParaRPr sz="18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22" name="Google Shape;322;p34"/>
          <p:cNvSpPr txBox="1"/>
          <p:nvPr>
            <p:ph idx="1" type="body"/>
          </p:nvPr>
        </p:nvSpPr>
        <p:spPr>
          <a:xfrm>
            <a:off x="2438850" y="2901000"/>
            <a:ext cx="4641300" cy="65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5"/>
          <p:cNvSpPr/>
          <p:nvPr/>
        </p:nvSpPr>
        <p:spPr>
          <a:xfrm>
            <a:off x="3804350" y="2069450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28" name="Google Shape;328;p35"/>
          <p:cNvSpPr txBox="1"/>
          <p:nvPr>
            <p:ph idx="1" type="body"/>
          </p:nvPr>
        </p:nvSpPr>
        <p:spPr>
          <a:xfrm>
            <a:off x="3754688" y="2241789"/>
            <a:ext cx="1880700" cy="114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Análise Temática Reflexiva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29" name="Google Shape;329;p35"/>
          <p:cNvSpPr txBox="1"/>
          <p:nvPr>
            <p:ph idx="4294967295" type="subTitle"/>
          </p:nvPr>
        </p:nvSpPr>
        <p:spPr>
          <a:xfrm>
            <a:off x="6956700" y="4734000"/>
            <a:ext cx="2187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(BRAUN &amp; CLARKE, 2006)</a:t>
            </a:r>
            <a:endParaRPr/>
          </a:p>
        </p:txBody>
      </p:sp>
      <p:sp>
        <p:nvSpPr>
          <p:cNvPr id="330" name="Google Shape;330;p35"/>
          <p:cNvSpPr/>
          <p:nvPr/>
        </p:nvSpPr>
        <p:spPr>
          <a:xfrm>
            <a:off x="1337500" y="1103525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1" name="Google Shape;331;p35"/>
          <p:cNvSpPr/>
          <p:nvPr/>
        </p:nvSpPr>
        <p:spPr>
          <a:xfrm>
            <a:off x="6146550" y="1103550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2" name="Google Shape;332;p35"/>
          <p:cNvSpPr txBox="1"/>
          <p:nvPr>
            <p:ph idx="1" type="body"/>
          </p:nvPr>
        </p:nvSpPr>
        <p:spPr>
          <a:xfrm>
            <a:off x="1238200" y="1275865"/>
            <a:ext cx="1880700" cy="114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Análise Temática de Discurso</a:t>
            </a:r>
            <a:endParaRPr sz="20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33" name="Google Shape;333;p35"/>
          <p:cNvSpPr txBox="1"/>
          <p:nvPr>
            <p:ph idx="1" type="body"/>
          </p:nvPr>
        </p:nvSpPr>
        <p:spPr>
          <a:xfrm>
            <a:off x="5943600" y="1275900"/>
            <a:ext cx="2187300" cy="10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Análise Fenomenológica Interpretativa</a:t>
            </a:r>
            <a:endParaRPr sz="18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34" name="Google Shape;334;p35"/>
          <p:cNvSpPr/>
          <p:nvPr/>
        </p:nvSpPr>
        <p:spPr>
          <a:xfrm>
            <a:off x="1402450" y="2918775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5" name="Google Shape;335;p35"/>
          <p:cNvSpPr/>
          <p:nvPr/>
        </p:nvSpPr>
        <p:spPr>
          <a:xfrm>
            <a:off x="6206250" y="2918763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6" name="Google Shape;336;p35"/>
          <p:cNvSpPr txBox="1"/>
          <p:nvPr>
            <p:ph idx="1" type="body"/>
          </p:nvPr>
        </p:nvSpPr>
        <p:spPr>
          <a:xfrm>
            <a:off x="6003300" y="3187638"/>
            <a:ext cx="2187300" cy="65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Teoria Fundamentada</a:t>
            </a:r>
            <a:endParaRPr sz="18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37" name="Google Shape;337;p35"/>
          <p:cNvSpPr txBox="1"/>
          <p:nvPr>
            <p:ph idx="1" type="body"/>
          </p:nvPr>
        </p:nvSpPr>
        <p:spPr>
          <a:xfrm>
            <a:off x="1199500" y="3069825"/>
            <a:ext cx="2187300" cy="10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Análise de Decomposição Temática</a:t>
            </a:r>
            <a:endParaRPr sz="20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38" name="Google Shape;338;p35"/>
          <p:cNvSpPr/>
          <p:nvPr/>
        </p:nvSpPr>
        <p:spPr>
          <a:xfrm rot="-8701240">
            <a:off x="7998662" y="4034937"/>
            <a:ext cx="665642" cy="288632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6"/>
          <p:cNvSpPr txBox="1"/>
          <p:nvPr>
            <p:ph idx="4294967295" type="subTitle"/>
          </p:nvPr>
        </p:nvSpPr>
        <p:spPr>
          <a:xfrm>
            <a:off x="6956700" y="4734000"/>
            <a:ext cx="2187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(BRAUN &amp; CLARKE, 2006)</a:t>
            </a:r>
            <a:endParaRPr/>
          </a:p>
        </p:txBody>
      </p:sp>
      <p:sp>
        <p:nvSpPr>
          <p:cNvPr id="344" name="Google Shape;344;p36"/>
          <p:cNvSpPr/>
          <p:nvPr/>
        </p:nvSpPr>
        <p:spPr>
          <a:xfrm>
            <a:off x="1531350" y="1030275"/>
            <a:ext cx="6456300" cy="3375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45" name="Google Shape;345;p36"/>
          <p:cNvSpPr txBox="1"/>
          <p:nvPr>
            <p:ph idx="1" type="body"/>
          </p:nvPr>
        </p:nvSpPr>
        <p:spPr>
          <a:xfrm>
            <a:off x="2438850" y="1432133"/>
            <a:ext cx="4641300" cy="65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Teoria Fundamentada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46" name="Google Shape;346;p36"/>
          <p:cNvSpPr txBox="1"/>
          <p:nvPr>
            <p:ph idx="1" type="body"/>
          </p:nvPr>
        </p:nvSpPr>
        <p:spPr>
          <a:xfrm>
            <a:off x="2120575" y="2107150"/>
            <a:ext cx="6060900" cy="65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Objetivo de gerar uma teoria plausível e útil do </a:t>
            </a:r>
            <a:r>
              <a:rPr lang="en" sz="1800"/>
              <a:t>fenômeno</a:t>
            </a:r>
            <a:r>
              <a:rPr lang="en" sz="1800"/>
              <a:t>;</a:t>
            </a:r>
            <a:endParaRPr sz="1800"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Exige que a análise seja direcionada para o desenvolvimento de uma teoria.</a:t>
            </a:r>
            <a:endParaRPr sz="18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47" name="Google Shape;347;p36"/>
          <p:cNvSpPr txBox="1"/>
          <p:nvPr>
            <p:ph idx="1" type="body"/>
          </p:nvPr>
        </p:nvSpPr>
        <p:spPr>
          <a:xfrm>
            <a:off x="2438850" y="2694346"/>
            <a:ext cx="4641300" cy="65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7"/>
          <p:cNvSpPr/>
          <p:nvPr/>
        </p:nvSpPr>
        <p:spPr>
          <a:xfrm>
            <a:off x="3804350" y="2069450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3" name="Google Shape;353;p37"/>
          <p:cNvSpPr txBox="1"/>
          <p:nvPr>
            <p:ph idx="1" type="body"/>
          </p:nvPr>
        </p:nvSpPr>
        <p:spPr>
          <a:xfrm>
            <a:off x="3754688" y="2241789"/>
            <a:ext cx="1880700" cy="114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Análise Temática Reflexiva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54" name="Google Shape;354;p37"/>
          <p:cNvSpPr txBox="1"/>
          <p:nvPr>
            <p:ph idx="4294967295" type="subTitle"/>
          </p:nvPr>
        </p:nvSpPr>
        <p:spPr>
          <a:xfrm>
            <a:off x="6956700" y="4734000"/>
            <a:ext cx="2187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(BRAUN &amp; CLARKE, 2006)</a:t>
            </a:r>
            <a:endParaRPr/>
          </a:p>
        </p:txBody>
      </p:sp>
      <p:sp>
        <p:nvSpPr>
          <p:cNvPr id="355" name="Google Shape;355;p37"/>
          <p:cNvSpPr/>
          <p:nvPr/>
        </p:nvSpPr>
        <p:spPr>
          <a:xfrm>
            <a:off x="1337500" y="1103525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6" name="Google Shape;356;p37"/>
          <p:cNvSpPr/>
          <p:nvPr/>
        </p:nvSpPr>
        <p:spPr>
          <a:xfrm>
            <a:off x="6146550" y="1103550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57" name="Google Shape;357;p37"/>
          <p:cNvSpPr txBox="1"/>
          <p:nvPr>
            <p:ph idx="1" type="body"/>
          </p:nvPr>
        </p:nvSpPr>
        <p:spPr>
          <a:xfrm>
            <a:off x="1238200" y="1275865"/>
            <a:ext cx="1880700" cy="114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Análise Temática de Discurso</a:t>
            </a:r>
            <a:endParaRPr sz="20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58" name="Google Shape;358;p37"/>
          <p:cNvSpPr txBox="1"/>
          <p:nvPr>
            <p:ph idx="1" type="body"/>
          </p:nvPr>
        </p:nvSpPr>
        <p:spPr>
          <a:xfrm>
            <a:off x="5943600" y="1275900"/>
            <a:ext cx="2187300" cy="10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Análise Fenomenológica Interpretativa</a:t>
            </a:r>
            <a:endParaRPr sz="18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59" name="Google Shape;359;p37"/>
          <p:cNvSpPr/>
          <p:nvPr/>
        </p:nvSpPr>
        <p:spPr>
          <a:xfrm>
            <a:off x="1402450" y="2918775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0" name="Google Shape;360;p37"/>
          <p:cNvSpPr/>
          <p:nvPr/>
        </p:nvSpPr>
        <p:spPr>
          <a:xfrm>
            <a:off x="6206250" y="2918763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61" name="Google Shape;361;p37"/>
          <p:cNvSpPr txBox="1"/>
          <p:nvPr>
            <p:ph idx="1" type="body"/>
          </p:nvPr>
        </p:nvSpPr>
        <p:spPr>
          <a:xfrm>
            <a:off x="6003300" y="3187638"/>
            <a:ext cx="2187300" cy="65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Teoria Fundamentada</a:t>
            </a:r>
            <a:endParaRPr sz="18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62" name="Google Shape;362;p37"/>
          <p:cNvSpPr txBox="1"/>
          <p:nvPr>
            <p:ph idx="1" type="body"/>
          </p:nvPr>
        </p:nvSpPr>
        <p:spPr>
          <a:xfrm>
            <a:off x="1199500" y="3069825"/>
            <a:ext cx="2187300" cy="10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Análise de Decomposição Temática</a:t>
            </a:r>
            <a:endParaRPr sz="20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63" name="Google Shape;363;p37"/>
          <p:cNvSpPr/>
          <p:nvPr/>
        </p:nvSpPr>
        <p:spPr>
          <a:xfrm rot="374082">
            <a:off x="511169" y="1643581"/>
            <a:ext cx="665738" cy="288525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8"/>
          <p:cNvSpPr txBox="1"/>
          <p:nvPr>
            <p:ph idx="4294967295" type="subTitle"/>
          </p:nvPr>
        </p:nvSpPr>
        <p:spPr>
          <a:xfrm>
            <a:off x="6956700" y="4734000"/>
            <a:ext cx="2187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(BRAUN &amp; CLARKE, 2006)</a:t>
            </a:r>
            <a:endParaRPr/>
          </a:p>
        </p:txBody>
      </p:sp>
      <p:sp>
        <p:nvSpPr>
          <p:cNvPr id="369" name="Google Shape;369;p38"/>
          <p:cNvSpPr/>
          <p:nvPr/>
        </p:nvSpPr>
        <p:spPr>
          <a:xfrm>
            <a:off x="1531350" y="1030275"/>
            <a:ext cx="6456300" cy="3375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0" name="Google Shape;370;p38"/>
          <p:cNvSpPr txBox="1"/>
          <p:nvPr>
            <p:ph idx="1" type="body"/>
          </p:nvPr>
        </p:nvSpPr>
        <p:spPr>
          <a:xfrm>
            <a:off x="2532600" y="1343758"/>
            <a:ext cx="4641300" cy="65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Análise Temática de Discurso</a:t>
            </a:r>
            <a:endParaRPr sz="22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71" name="Google Shape;371;p38"/>
          <p:cNvSpPr txBox="1"/>
          <p:nvPr>
            <p:ph idx="1" type="body"/>
          </p:nvPr>
        </p:nvSpPr>
        <p:spPr>
          <a:xfrm>
            <a:off x="1646250" y="2242500"/>
            <a:ext cx="6226500" cy="65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Usado para se referir a uma grande gama de dados;</a:t>
            </a:r>
            <a:endParaRPr sz="1800"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Padrões identificados como socialmente produzidos</a:t>
            </a:r>
            <a:endParaRPr sz="18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9"/>
          <p:cNvSpPr/>
          <p:nvPr/>
        </p:nvSpPr>
        <p:spPr>
          <a:xfrm>
            <a:off x="3804350" y="2069450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7" name="Google Shape;377;p39"/>
          <p:cNvSpPr txBox="1"/>
          <p:nvPr>
            <p:ph idx="1" type="body"/>
          </p:nvPr>
        </p:nvSpPr>
        <p:spPr>
          <a:xfrm>
            <a:off x="3754688" y="2241789"/>
            <a:ext cx="1880700" cy="114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Análise Temática Reflexiva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78" name="Google Shape;378;p39"/>
          <p:cNvSpPr txBox="1"/>
          <p:nvPr>
            <p:ph idx="4294967295" type="subTitle"/>
          </p:nvPr>
        </p:nvSpPr>
        <p:spPr>
          <a:xfrm>
            <a:off x="6956700" y="4734000"/>
            <a:ext cx="2187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(BRAUN &amp; CLARKE, 2006)</a:t>
            </a:r>
            <a:endParaRPr/>
          </a:p>
        </p:txBody>
      </p:sp>
      <p:sp>
        <p:nvSpPr>
          <p:cNvPr id="379" name="Google Shape;379;p39"/>
          <p:cNvSpPr/>
          <p:nvPr/>
        </p:nvSpPr>
        <p:spPr>
          <a:xfrm>
            <a:off x="1337500" y="1103525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0" name="Google Shape;380;p39"/>
          <p:cNvSpPr/>
          <p:nvPr/>
        </p:nvSpPr>
        <p:spPr>
          <a:xfrm>
            <a:off x="6146550" y="1103550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1" name="Google Shape;381;p39"/>
          <p:cNvSpPr txBox="1"/>
          <p:nvPr>
            <p:ph idx="1" type="body"/>
          </p:nvPr>
        </p:nvSpPr>
        <p:spPr>
          <a:xfrm>
            <a:off x="1238200" y="1275865"/>
            <a:ext cx="1880700" cy="114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Análise Temática de Discurso</a:t>
            </a:r>
            <a:endParaRPr sz="20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82" name="Google Shape;382;p39"/>
          <p:cNvSpPr txBox="1"/>
          <p:nvPr>
            <p:ph idx="1" type="body"/>
          </p:nvPr>
        </p:nvSpPr>
        <p:spPr>
          <a:xfrm>
            <a:off x="5943600" y="1275900"/>
            <a:ext cx="2187300" cy="10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Análise Fenomenológica Interpretativa</a:t>
            </a:r>
            <a:endParaRPr sz="18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83" name="Google Shape;383;p39"/>
          <p:cNvSpPr/>
          <p:nvPr/>
        </p:nvSpPr>
        <p:spPr>
          <a:xfrm>
            <a:off x="1402450" y="2918775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4" name="Google Shape;384;p39"/>
          <p:cNvSpPr/>
          <p:nvPr/>
        </p:nvSpPr>
        <p:spPr>
          <a:xfrm>
            <a:off x="6206250" y="2918763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85" name="Google Shape;385;p39"/>
          <p:cNvSpPr txBox="1"/>
          <p:nvPr>
            <p:ph idx="1" type="body"/>
          </p:nvPr>
        </p:nvSpPr>
        <p:spPr>
          <a:xfrm>
            <a:off x="6003300" y="3187638"/>
            <a:ext cx="2187300" cy="65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Teoria Fundamentada</a:t>
            </a:r>
            <a:endParaRPr sz="18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86" name="Google Shape;386;p39"/>
          <p:cNvSpPr txBox="1"/>
          <p:nvPr>
            <p:ph idx="1" type="body"/>
          </p:nvPr>
        </p:nvSpPr>
        <p:spPr>
          <a:xfrm>
            <a:off x="1199500" y="3069825"/>
            <a:ext cx="2187300" cy="10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Análise de Decomposição Temática</a:t>
            </a:r>
            <a:endParaRPr sz="20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87" name="Google Shape;387;p39"/>
          <p:cNvSpPr/>
          <p:nvPr/>
        </p:nvSpPr>
        <p:spPr>
          <a:xfrm rot="374082">
            <a:off x="519994" y="3372631"/>
            <a:ext cx="665738" cy="288525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40"/>
          <p:cNvSpPr txBox="1"/>
          <p:nvPr>
            <p:ph idx="4294967295" type="subTitle"/>
          </p:nvPr>
        </p:nvSpPr>
        <p:spPr>
          <a:xfrm>
            <a:off x="6956700" y="4734000"/>
            <a:ext cx="2187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(BRAUN &amp; CLARKE, 2006)</a:t>
            </a:r>
            <a:endParaRPr/>
          </a:p>
        </p:txBody>
      </p:sp>
      <p:sp>
        <p:nvSpPr>
          <p:cNvPr id="393" name="Google Shape;393;p40"/>
          <p:cNvSpPr/>
          <p:nvPr/>
        </p:nvSpPr>
        <p:spPr>
          <a:xfrm>
            <a:off x="1531350" y="1030275"/>
            <a:ext cx="6456300" cy="33753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4" name="Google Shape;394;p40"/>
          <p:cNvSpPr txBox="1"/>
          <p:nvPr>
            <p:ph idx="1" type="body"/>
          </p:nvPr>
        </p:nvSpPr>
        <p:spPr>
          <a:xfrm>
            <a:off x="2515900" y="1425083"/>
            <a:ext cx="4641300" cy="65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Análise Decomposição Temática</a:t>
            </a:r>
            <a:endParaRPr sz="22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95" name="Google Shape;395;p40"/>
          <p:cNvSpPr txBox="1"/>
          <p:nvPr>
            <p:ph idx="1" type="body"/>
          </p:nvPr>
        </p:nvSpPr>
        <p:spPr>
          <a:xfrm>
            <a:off x="2151300" y="2312050"/>
            <a:ext cx="5216400" cy="65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Identifica padrões;</a:t>
            </a:r>
            <a:endParaRPr sz="1800"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/>
              <a:t>Teoriza a linguagem como constitutiva de significado e o significado como social.</a:t>
            </a:r>
            <a:endParaRPr sz="1800"/>
          </a:p>
          <a:p>
            <a:pPr indent="0" lvl="0" marL="457200" rtl="0" algn="just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1"/>
          <p:cNvSpPr/>
          <p:nvPr/>
        </p:nvSpPr>
        <p:spPr>
          <a:xfrm>
            <a:off x="3804350" y="2069450"/>
            <a:ext cx="1781400" cy="1486800"/>
          </a:xfrm>
          <a:prstGeom prst="ellipse">
            <a:avLst/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1" name="Google Shape;401;p41"/>
          <p:cNvSpPr txBox="1"/>
          <p:nvPr>
            <p:ph idx="1" type="body"/>
          </p:nvPr>
        </p:nvSpPr>
        <p:spPr>
          <a:xfrm>
            <a:off x="3754688" y="2241789"/>
            <a:ext cx="1880700" cy="114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Análise Temática Reflexiva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402" name="Google Shape;402;p41"/>
          <p:cNvSpPr txBox="1"/>
          <p:nvPr>
            <p:ph idx="4294967295" type="subTitle"/>
          </p:nvPr>
        </p:nvSpPr>
        <p:spPr>
          <a:xfrm>
            <a:off x="6956700" y="4734000"/>
            <a:ext cx="2187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(BRAUN &amp; CLARKE, 2006)</a:t>
            </a:r>
            <a:endParaRPr/>
          </a:p>
        </p:txBody>
      </p:sp>
      <p:sp>
        <p:nvSpPr>
          <p:cNvPr id="403" name="Google Shape;403;p41"/>
          <p:cNvSpPr/>
          <p:nvPr/>
        </p:nvSpPr>
        <p:spPr>
          <a:xfrm>
            <a:off x="1337500" y="1103525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4" name="Google Shape;404;p41"/>
          <p:cNvSpPr/>
          <p:nvPr/>
        </p:nvSpPr>
        <p:spPr>
          <a:xfrm>
            <a:off x="6146550" y="1103550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5" name="Google Shape;405;p41"/>
          <p:cNvSpPr txBox="1"/>
          <p:nvPr>
            <p:ph idx="1" type="body"/>
          </p:nvPr>
        </p:nvSpPr>
        <p:spPr>
          <a:xfrm>
            <a:off x="1238200" y="1275865"/>
            <a:ext cx="1880700" cy="114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Análise Temática de Discurso</a:t>
            </a:r>
            <a:endParaRPr sz="20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406" name="Google Shape;406;p41"/>
          <p:cNvSpPr txBox="1"/>
          <p:nvPr>
            <p:ph idx="1" type="body"/>
          </p:nvPr>
        </p:nvSpPr>
        <p:spPr>
          <a:xfrm>
            <a:off x="5943600" y="1275900"/>
            <a:ext cx="2187300" cy="10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Análise Fenomenológica Interpretativa</a:t>
            </a:r>
            <a:endParaRPr sz="18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407" name="Google Shape;407;p41"/>
          <p:cNvSpPr/>
          <p:nvPr/>
        </p:nvSpPr>
        <p:spPr>
          <a:xfrm>
            <a:off x="1402450" y="2918775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8" name="Google Shape;408;p41"/>
          <p:cNvSpPr/>
          <p:nvPr/>
        </p:nvSpPr>
        <p:spPr>
          <a:xfrm>
            <a:off x="6206250" y="2918763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9" name="Google Shape;409;p41"/>
          <p:cNvSpPr txBox="1"/>
          <p:nvPr>
            <p:ph idx="1" type="body"/>
          </p:nvPr>
        </p:nvSpPr>
        <p:spPr>
          <a:xfrm>
            <a:off x="6003300" y="3187638"/>
            <a:ext cx="2187300" cy="65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Teoria Fundamentada</a:t>
            </a:r>
            <a:endParaRPr sz="18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410" name="Google Shape;410;p41"/>
          <p:cNvSpPr txBox="1"/>
          <p:nvPr>
            <p:ph idx="1" type="body"/>
          </p:nvPr>
        </p:nvSpPr>
        <p:spPr>
          <a:xfrm>
            <a:off x="1199500" y="3069825"/>
            <a:ext cx="2187300" cy="10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Análise de Decomposição Temática</a:t>
            </a:r>
            <a:endParaRPr sz="20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2"/>
          <p:cNvSpPr/>
          <p:nvPr/>
        </p:nvSpPr>
        <p:spPr>
          <a:xfrm>
            <a:off x="3804350" y="2069450"/>
            <a:ext cx="1781400" cy="1486800"/>
          </a:xfrm>
          <a:prstGeom prst="ellipse">
            <a:avLst/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6" name="Google Shape;416;p42"/>
          <p:cNvSpPr txBox="1"/>
          <p:nvPr>
            <p:ph idx="1" type="body"/>
          </p:nvPr>
        </p:nvSpPr>
        <p:spPr>
          <a:xfrm>
            <a:off x="3754688" y="2241789"/>
            <a:ext cx="1880700" cy="114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Análise Temática Reflexiva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417" name="Google Shape;417;p42"/>
          <p:cNvSpPr txBox="1"/>
          <p:nvPr>
            <p:ph idx="4294967295" type="subTitle"/>
          </p:nvPr>
        </p:nvSpPr>
        <p:spPr>
          <a:xfrm>
            <a:off x="6956700" y="4734000"/>
            <a:ext cx="2187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(BRAUN &amp; CLARKE, 2006)</a:t>
            </a:r>
            <a:endParaRPr/>
          </a:p>
        </p:txBody>
      </p:sp>
      <p:sp>
        <p:nvSpPr>
          <p:cNvPr id="418" name="Google Shape;418;p42"/>
          <p:cNvSpPr txBox="1"/>
          <p:nvPr/>
        </p:nvSpPr>
        <p:spPr>
          <a:xfrm>
            <a:off x="1781475" y="776875"/>
            <a:ext cx="5813100" cy="11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CONHECIMENTO </a:t>
            </a: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TECNOLÓGICO</a:t>
            </a: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E TEÓRICO (Teoria fundamentada e Análise Temática)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ESTRUTURA TEÓRICA </a:t>
            </a: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PREEXISTENTE</a:t>
            </a:r>
            <a:r>
              <a:rPr lang="en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b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5"/>
          <p:cNvSpPr txBox="1"/>
          <p:nvPr>
            <p:ph type="title"/>
          </p:nvPr>
        </p:nvSpPr>
        <p:spPr>
          <a:xfrm>
            <a:off x="1856100" y="1610550"/>
            <a:ext cx="5431800" cy="19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PESQUISA QUALITATIVA</a:t>
            </a:r>
            <a:endParaRPr/>
          </a:p>
        </p:txBody>
      </p:sp>
      <p:sp>
        <p:nvSpPr>
          <p:cNvPr id="210" name="Google Shape;210;p25"/>
          <p:cNvSpPr/>
          <p:nvPr/>
        </p:nvSpPr>
        <p:spPr>
          <a:xfrm>
            <a:off x="-18376" y="0"/>
            <a:ext cx="2628673" cy="1922263"/>
          </a:xfrm>
          <a:custGeom>
            <a:rect b="b" l="l" r="r" t="t"/>
            <a:pathLst>
              <a:path extrusionOk="0" h="61611" w="58679">
                <a:moveTo>
                  <a:pt x="0" y="0"/>
                </a:moveTo>
                <a:lnTo>
                  <a:pt x="0" y="61221"/>
                </a:lnTo>
                <a:cubicBezTo>
                  <a:pt x="1143" y="61483"/>
                  <a:pt x="2397" y="61611"/>
                  <a:pt x="3699" y="61611"/>
                </a:cubicBezTo>
                <a:cubicBezTo>
                  <a:pt x="9201" y="61611"/>
                  <a:pt x="15583" y="59335"/>
                  <a:pt x="18296" y="55308"/>
                </a:cubicBezTo>
                <a:cubicBezTo>
                  <a:pt x="20673" y="51772"/>
                  <a:pt x="21260" y="45694"/>
                  <a:pt x="21681" y="41466"/>
                </a:cubicBezTo>
                <a:cubicBezTo>
                  <a:pt x="21982" y="38367"/>
                  <a:pt x="21064" y="35357"/>
                  <a:pt x="21064" y="32273"/>
                </a:cubicBezTo>
                <a:cubicBezTo>
                  <a:pt x="21064" y="29324"/>
                  <a:pt x="21952" y="26857"/>
                  <a:pt x="23216" y="24254"/>
                </a:cubicBezTo>
                <a:cubicBezTo>
                  <a:pt x="25641" y="19242"/>
                  <a:pt x="29708" y="17123"/>
                  <a:pt x="34841" y="17123"/>
                </a:cubicBezTo>
                <a:cubicBezTo>
                  <a:pt x="35503" y="17123"/>
                  <a:pt x="36182" y="17159"/>
                  <a:pt x="36877" y="17227"/>
                </a:cubicBezTo>
                <a:cubicBezTo>
                  <a:pt x="39682" y="17497"/>
                  <a:pt x="43430" y="18201"/>
                  <a:pt x="47020" y="18201"/>
                </a:cubicBezTo>
                <a:cubicBezTo>
                  <a:pt x="50439" y="18201"/>
                  <a:pt x="53715" y="17562"/>
                  <a:pt x="55895" y="15301"/>
                </a:cubicBezTo>
                <a:cubicBezTo>
                  <a:pt x="58679" y="12428"/>
                  <a:pt x="57701" y="6831"/>
                  <a:pt x="56497" y="3491"/>
                </a:cubicBezTo>
                <a:cubicBezTo>
                  <a:pt x="56031" y="2242"/>
                  <a:pt x="55384" y="1068"/>
                  <a:pt x="545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25"/>
          <p:cNvSpPr/>
          <p:nvPr/>
        </p:nvSpPr>
        <p:spPr>
          <a:xfrm>
            <a:off x="-18376" y="0"/>
            <a:ext cx="2191897" cy="1967378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25"/>
          <p:cNvSpPr/>
          <p:nvPr/>
        </p:nvSpPr>
        <p:spPr>
          <a:xfrm>
            <a:off x="0" y="4244250"/>
            <a:ext cx="1405300" cy="899275"/>
          </a:xfrm>
          <a:custGeom>
            <a:rect b="b" l="l" r="r" t="t"/>
            <a:pathLst>
              <a:path extrusionOk="0" h="35971" w="56212">
                <a:moveTo>
                  <a:pt x="36763" y="0"/>
                </a:moveTo>
                <a:cubicBezTo>
                  <a:pt x="24800" y="0"/>
                  <a:pt x="10221" y="4623"/>
                  <a:pt x="0" y="11266"/>
                </a:cubicBezTo>
                <a:lnTo>
                  <a:pt x="0" y="35971"/>
                </a:lnTo>
                <a:lnTo>
                  <a:pt x="23412" y="35971"/>
                </a:lnTo>
                <a:cubicBezTo>
                  <a:pt x="23682" y="35324"/>
                  <a:pt x="23953" y="34707"/>
                  <a:pt x="24239" y="34105"/>
                </a:cubicBezTo>
                <a:cubicBezTo>
                  <a:pt x="30573" y="21030"/>
                  <a:pt x="39119" y="25078"/>
                  <a:pt x="51051" y="20850"/>
                </a:cubicBezTo>
                <a:cubicBezTo>
                  <a:pt x="55595" y="19240"/>
                  <a:pt x="56211" y="11958"/>
                  <a:pt x="53834" y="6948"/>
                </a:cubicBezTo>
                <a:cubicBezTo>
                  <a:pt x="51457" y="1952"/>
                  <a:pt x="44897" y="463"/>
                  <a:pt x="39751" y="102"/>
                </a:cubicBezTo>
                <a:cubicBezTo>
                  <a:pt x="38777" y="33"/>
                  <a:pt x="37779" y="0"/>
                  <a:pt x="367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5"/>
          <p:cNvSpPr/>
          <p:nvPr/>
        </p:nvSpPr>
        <p:spPr>
          <a:xfrm flipH="1">
            <a:off x="-61487" y="2796375"/>
            <a:ext cx="871587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dk2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25"/>
          <p:cNvSpPr/>
          <p:nvPr/>
        </p:nvSpPr>
        <p:spPr>
          <a:xfrm flipH="1">
            <a:off x="6827935" y="4018050"/>
            <a:ext cx="2316065" cy="1124923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25"/>
          <p:cNvSpPr/>
          <p:nvPr/>
        </p:nvSpPr>
        <p:spPr>
          <a:xfrm>
            <a:off x="7996350" y="-34200"/>
            <a:ext cx="1147650" cy="1021775"/>
          </a:xfrm>
          <a:custGeom>
            <a:rect b="b" l="l" r="r" t="t"/>
            <a:pathLst>
              <a:path extrusionOk="0" h="40871" w="45906">
                <a:moveTo>
                  <a:pt x="10789" y="0"/>
                </a:moveTo>
                <a:cubicBezTo>
                  <a:pt x="10789" y="0"/>
                  <a:pt x="1" y="6018"/>
                  <a:pt x="6034" y="14790"/>
                </a:cubicBezTo>
                <a:cubicBezTo>
                  <a:pt x="12067" y="23562"/>
                  <a:pt x="8727" y="25683"/>
                  <a:pt x="8727" y="28196"/>
                </a:cubicBezTo>
                <a:cubicBezTo>
                  <a:pt x="8727" y="30693"/>
                  <a:pt x="4289" y="35989"/>
                  <a:pt x="10804" y="39931"/>
                </a:cubicBezTo>
                <a:cubicBezTo>
                  <a:pt x="11893" y="40590"/>
                  <a:pt x="12773" y="40870"/>
                  <a:pt x="13503" y="40870"/>
                </a:cubicBezTo>
                <a:cubicBezTo>
                  <a:pt x="17123" y="40870"/>
                  <a:pt x="17032" y="33951"/>
                  <a:pt x="20463" y="31972"/>
                </a:cubicBezTo>
                <a:cubicBezTo>
                  <a:pt x="21906" y="31140"/>
                  <a:pt x="23233" y="31032"/>
                  <a:pt x="24424" y="31032"/>
                </a:cubicBezTo>
                <a:cubicBezTo>
                  <a:pt x="24838" y="31032"/>
                  <a:pt x="25237" y="31045"/>
                  <a:pt x="25617" y="31045"/>
                </a:cubicBezTo>
                <a:cubicBezTo>
                  <a:pt x="27264" y="31045"/>
                  <a:pt x="28584" y="30801"/>
                  <a:pt x="29506" y="28196"/>
                </a:cubicBezTo>
                <a:cubicBezTo>
                  <a:pt x="30101" y="26508"/>
                  <a:pt x="31705" y="26242"/>
                  <a:pt x="33730" y="26242"/>
                </a:cubicBezTo>
                <a:cubicBezTo>
                  <a:pt x="34659" y="26242"/>
                  <a:pt x="35677" y="26298"/>
                  <a:pt x="36726" y="26298"/>
                </a:cubicBezTo>
                <a:cubicBezTo>
                  <a:pt x="40092" y="26298"/>
                  <a:pt x="43781" y="25722"/>
                  <a:pt x="45906" y="20868"/>
                </a:cubicBezTo>
                <a:lnTo>
                  <a:pt x="459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25"/>
          <p:cNvSpPr/>
          <p:nvPr/>
        </p:nvSpPr>
        <p:spPr>
          <a:xfrm rot="6678767">
            <a:off x="8358214" y="71452"/>
            <a:ext cx="1054751" cy="1211761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3"/>
          <p:cNvSpPr txBox="1"/>
          <p:nvPr>
            <p:ph idx="4294967295" type="subTitle"/>
          </p:nvPr>
        </p:nvSpPr>
        <p:spPr>
          <a:xfrm>
            <a:off x="6956700" y="4734000"/>
            <a:ext cx="2187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(BRAUN &amp; CLARKE, 2006)</a:t>
            </a:r>
            <a:endParaRPr/>
          </a:p>
        </p:txBody>
      </p:sp>
      <p:sp>
        <p:nvSpPr>
          <p:cNvPr id="424" name="Google Shape;424;p43"/>
          <p:cNvSpPr/>
          <p:nvPr/>
        </p:nvSpPr>
        <p:spPr>
          <a:xfrm>
            <a:off x="312450" y="1271850"/>
            <a:ext cx="4107900" cy="2599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5" name="Google Shape;425;p43"/>
          <p:cNvSpPr txBox="1"/>
          <p:nvPr/>
        </p:nvSpPr>
        <p:spPr>
          <a:xfrm>
            <a:off x="1401975" y="781950"/>
            <a:ext cx="2062800" cy="4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ESSENCIALISTA</a:t>
            </a:r>
            <a:endParaRPr b="1"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6" name="Google Shape;426;p43"/>
          <p:cNvSpPr txBox="1"/>
          <p:nvPr/>
        </p:nvSpPr>
        <p:spPr>
          <a:xfrm>
            <a:off x="5903700" y="781950"/>
            <a:ext cx="2276700" cy="4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CONSTRUTIVISTA</a:t>
            </a:r>
            <a:endParaRPr b="1" sz="19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7" name="Google Shape;427;p43"/>
          <p:cNvSpPr txBox="1"/>
          <p:nvPr/>
        </p:nvSpPr>
        <p:spPr>
          <a:xfrm>
            <a:off x="645225" y="1936475"/>
            <a:ext cx="3576300" cy="14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●"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Experiências;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●"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Significados;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●"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Realidade dos participantes.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8" name="Google Shape;428;p43"/>
          <p:cNvSpPr txBox="1"/>
          <p:nvPr/>
        </p:nvSpPr>
        <p:spPr>
          <a:xfrm>
            <a:off x="5302125" y="2035950"/>
            <a:ext cx="3576300" cy="14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Examinar como essas ações são efeitos de uma série de discursos que operam na sociedade. 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9" name="Google Shape;429;p43"/>
          <p:cNvSpPr/>
          <p:nvPr/>
        </p:nvSpPr>
        <p:spPr>
          <a:xfrm>
            <a:off x="4420350" y="2367000"/>
            <a:ext cx="816900" cy="4095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44"/>
          <p:cNvSpPr/>
          <p:nvPr/>
        </p:nvSpPr>
        <p:spPr>
          <a:xfrm>
            <a:off x="3804350" y="2069450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5" name="Google Shape;435;p44"/>
          <p:cNvSpPr txBox="1"/>
          <p:nvPr>
            <p:ph idx="1" type="body"/>
          </p:nvPr>
        </p:nvSpPr>
        <p:spPr>
          <a:xfrm>
            <a:off x="3754688" y="2241789"/>
            <a:ext cx="1880700" cy="114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Análise Temática Reflexiva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436" name="Google Shape;436;p44"/>
          <p:cNvSpPr txBox="1"/>
          <p:nvPr>
            <p:ph idx="4294967295" type="subTitle"/>
          </p:nvPr>
        </p:nvSpPr>
        <p:spPr>
          <a:xfrm>
            <a:off x="6956700" y="4734000"/>
            <a:ext cx="2187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(BRAUN &amp; CLARKE, 2006)</a:t>
            </a:r>
            <a:endParaRPr/>
          </a:p>
        </p:txBody>
      </p:sp>
      <p:sp>
        <p:nvSpPr>
          <p:cNvPr id="437" name="Google Shape;437;p44"/>
          <p:cNvSpPr/>
          <p:nvPr/>
        </p:nvSpPr>
        <p:spPr>
          <a:xfrm>
            <a:off x="1337500" y="1103525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8" name="Google Shape;438;p44"/>
          <p:cNvSpPr/>
          <p:nvPr/>
        </p:nvSpPr>
        <p:spPr>
          <a:xfrm>
            <a:off x="6146550" y="1103550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39" name="Google Shape;439;p44"/>
          <p:cNvSpPr txBox="1"/>
          <p:nvPr>
            <p:ph idx="1" type="body"/>
          </p:nvPr>
        </p:nvSpPr>
        <p:spPr>
          <a:xfrm>
            <a:off x="1238200" y="1275865"/>
            <a:ext cx="1880700" cy="114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Análise Temática de Discurso</a:t>
            </a:r>
            <a:endParaRPr sz="20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440" name="Google Shape;440;p44"/>
          <p:cNvSpPr txBox="1"/>
          <p:nvPr>
            <p:ph idx="1" type="body"/>
          </p:nvPr>
        </p:nvSpPr>
        <p:spPr>
          <a:xfrm>
            <a:off x="5943600" y="1275900"/>
            <a:ext cx="2187300" cy="10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Análise Fenomenológica Interpretativa</a:t>
            </a:r>
            <a:endParaRPr sz="18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441" name="Google Shape;441;p44"/>
          <p:cNvSpPr/>
          <p:nvPr/>
        </p:nvSpPr>
        <p:spPr>
          <a:xfrm>
            <a:off x="1402450" y="2918775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2" name="Google Shape;442;p44"/>
          <p:cNvSpPr/>
          <p:nvPr/>
        </p:nvSpPr>
        <p:spPr>
          <a:xfrm>
            <a:off x="6206250" y="2918763"/>
            <a:ext cx="1781400" cy="14868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3" name="Google Shape;443;p44"/>
          <p:cNvSpPr txBox="1"/>
          <p:nvPr>
            <p:ph idx="1" type="body"/>
          </p:nvPr>
        </p:nvSpPr>
        <p:spPr>
          <a:xfrm>
            <a:off x="6003300" y="3187638"/>
            <a:ext cx="2187300" cy="65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Teoria Fundamentada</a:t>
            </a:r>
            <a:endParaRPr sz="18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444" name="Google Shape;444;p44"/>
          <p:cNvSpPr txBox="1"/>
          <p:nvPr>
            <p:ph idx="1" type="body"/>
          </p:nvPr>
        </p:nvSpPr>
        <p:spPr>
          <a:xfrm>
            <a:off x="1199500" y="3069825"/>
            <a:ext cx="2187300" cy="10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Análise de Decomposição Temática</a:t>
            </a:r>
            <a:endParaRPr sz="20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445" name="Google Shape;445;p44"/>
          <p:cNvSpPr/>
          <p:nvPr/>
        </p:nvSpPr>
        <p:spPr>
          <a:xfrm>
            <a:off x="750075" y="1879350"/>
            <a:ext cx="8036700" cy="11421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6" name="Google Shape;446;p44"/>
          <p:cNvSpPr txBox="1"/>
          <p:nvPr/>
        </p:nvSpPr>
        <p:spPr>
          <a:xfrm>
            <a:off x="611050" y="1879350"/>
            <a:ext cx="8046900" cy="13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QUANDO USAMOS ANÁLISE TEMÁTICA REFLEXIVA?</a:t>
            </a:r>
            <a:endParaRPr sz="3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7" name="Google Shape;447;p44"/>
          <p:cNvSpPr/>
          <p:nvPr/>
        </p:nvSpPr>
        <p:spPr>
          <a:xfrm>
            <a:off x="750075" y="308100"/>
            <a:ext cx="8036700" cy="3991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8" name="Google Shape;448;p44"/>
          <p:cNvSpPr txBox="1"/>
          <p:nvPr/>
        </p:nvSpPr>
        <p:spPr>
          <a:xfrm>
            <a:off x="850850" y="570825"/>
            <a:ext cx="7688400" cy="35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Char char="●"/>
            </a:pPr>
            <a:r>
              <a:rPr lang="en" sz="2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Entrevistas individuais;</a:t>
            </a:r>
            <a:endParaRPr sz="2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Char char="●"/>
            </a:pPr>
            <a:r>
              <a:rPr lang="en" sz="2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Entrevistas bibliográficas;</a:t>
            </a:r>
            <a:endParaRPr sz="2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Char char="●"/>
            </a:pPr>
            <a:r>
              <a:rPr lang="en" sz="24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Estudos de Caso.</a:t>
            </a:r>
            <a:endParaRPr sz="24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5"/>
          <p:cNvSpPr txBox="1"/>
          <p:nvPr>
            <p:ph type="title"/>
          </p:nvPr>
        </p:nvSpPr>
        <p:spPr>
          <a:xfrm>
            <a:off x="720000" y="445025"/>
            <a:ext cx="7410900" cy="65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 QUE É A ANÁLISE TEMÁTICA</a:t>
            </a:r>
            <a:endParaRPr/>
          </a:p>
        </p:txBody>
      </p:sp>
      <p:sp>
        <p:nvSpPr>
          <p:cNvPr id="454" name="Google Shape;454;p45"/>
          <p:cNvSpPr txBox="1"/>
          <p:nvPr>
            <p:ph idx="1" type="body"/>
          </p:nvPr>
        </p:nvSpPr>
        <p:spPr>
          <a:xfrm>
            <a:off x="673825" y="2057850"/>
            <a:ext cx="13590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Método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455" name="Google Shape;455;p45"/>
          <p:cNvSpPr/>
          <p:nvPr/>
        </p:nvSpPr>
        <p:spPr>
          <a:xfrm rot="-1656110">
            <a:off x="1808074" y="1886628"/>
            <a:ext cx="446051" cy="310851"/>
          </a:xfrm>
          <a:custGeom>
            <a:rect b="b" l="l" r="r" t="t"/>
            <a:pathLst>
              <a:path extrusionOk="0" h="2122" w="2821">
                <a:moveTo>
                  <a:pt x="1761" y="1"/>
                </a:moveTo>
                <a:lnTo>
                  <a:pt x="1400" y="361"/>
                </a:lnTo>
                <a:lnTo>
                  <a:pt x="1847" y="808"/>
                </a:lnTo>
                <a:lnTo>
                  <a:pt x="1" y="808"/>
                </a:lnTo>
                <a:lnTo>
                  <a:pt x="1" y="1321"/>
                </a:lnTo>
                <a:lnTo>
                  <a:pt x="1847" y="1321"/>
                </a:lnTo>
                <a:lnTo>
                  <a:pt x="1400" y="1768"/>
                </a:lnTo>
                <a:lnTo>
                  <a:pt x="1761" y="2121"/>
                </a:lnTo>
                <a:lnTo>
                  <a:pt x="2821" y="1061"/>
                </a:lnTo>
                <a:lnTo>
                  <a:pt x="1761" y="1"/>
                </a:lnTo>
                <a:close/>
              </a:path>
            </a:pathLst>
          </a:cu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6" name="Google Shape;456;p45"/>
          <p:cNvSpPr/>
          <p:nvPr/>
        </p:nvSpPr>
        <p:spPr>
          <a:xfrm rot="1851393">
            <a:off x="1761474" y="2526551"/>
            <a:ext cx="446052" cy="310854"/>
          </a:xfrm>
          <a:custGeom>
            <a:rect b="b" l="l" r="r" t="t"/>
            <a:pathLst>
              <a:path extrusionOk="0" h="2122" w="2821">
                <a:moveTo>
                  <a:pt x="1761" y="1"/>
                </a:moveTo>
                <a:lnTo>
                  <a:pt x="1400" y="361"/>
                </a:lnTo>
                <a:lnTo>
                  <a:pt x="1847" y="808"/>
                </a:lnTo>
                <a:lnTo>
                  <a:pt x="1" y="808"/>
                </a:lnTo>
                <a:lnTo>
                  <a:pt x="1" y="1321"/>
                </a:lnTo>
                <a:lnTo>
                  <a:pt x="1847" y="1321"/>
                </a:lnTo>
                <a:lnTo>
                  <a:pt x="1400" y="1768"/>
                </a:lnTo>
                <a:lnTo>
                  <a:pt x="1761" y="2121"/>
                </a:lnTo>
                <a:lnTo>
                  <a:pt x="2821" y="1061"/>
                </a:lnTo>
                <a:lnTo>
                  <a:pt x="1761" y="1"/>
                </a:lnTo>
                <a:close/>
              </a:path>
            </a:pathLst>
          </a:cu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7" name="Google Shape;457;p45"/>
          <p:cNvSpPr/>
          <p:nvPr/>
        </p:nvSpPr>
        <p:spPr>
          <a:xfrm>
            <a:off x="1965300" y="2183252"/>
            <a:ext cx="446049" cy="310852"/>
          </a:xfrm>
          <a:custGeom>
            <a:rect b="b" l="l" r="r" t="t"/>
            <a:pathLst>
              <a:path extrusionOk="0" h="2122" w="2821">
                <a:moveTo>
                  <a:pt x="1761" y="1"/>
                </a:moveTo>
                <a:lnTo>
                  <a:pt x="1400" y="361"/>
                </a:lnTo>
                <a:lnTo>
                  <a:pt x="1847" y="808"/>
                </a:lnTo>
                <a:lnTo>
                  <a:pt x="1" y="808"/>
                </a:lnTo>
                <a:lnTo>
                  <a:pt x="1" y="1321"/>
                </a:lnTo>
                <a:lnTo>
                  <a:pt x="1847" y="1321"/>
                </a:lnTo>
                <a:lnTo>
                  <a:pt x="1400" y="1768"/>
                </a:lnTo>
                <a:lnTo>
                  <a:pt x="1761" y="2121"/>
                </a:lnTo>
                <a:lnTo>
                  <a:pt x="2821" y="1061"/>
                </a:lnTo>
                <a:lnTo>
                  <a:pt x="1761" y="1"/>
                </a:lnTo>
                <a:close/>
              </a:path>
            </a:pathLst>
          </a:cu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8" name="Google Shape;458;p45"/>
          <p:cNvSpPr txBox="1"/>
          <p:nvPr>
            <p:ph idx="1" type="body"/>
          </p:nvPr>
        </p:nvSpPr>
        <p:spPr>
          <a:xfrm>
            <a:off x="2300750" y="1520650"/>
            <a:ext cx="13590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Analisar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459" name="Google Shape;459;p45"/>
          <p:cNvSpPr txBox="1"/>
          <p:nvPr>
            <p:ph idx="1" type="body"/>
          </p:nvPr>
        </p:nvSpPr>
        <p:spPr>
          <a:xfrm>
            <a:off x="2472250" y="2080975"/>
            <a:ext cx="1671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Identificar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460" name="Google Shape;460;p45"/>
          <p:cNvSpPr txBox="1"/>
          <p:nvPr>
            <p:ph idx="1" type="body"/>
          </p:nvPr>
        </p:nvSpPr>
        <p:spPr>
          <a:xfrm>
            <a:off x="2193350" y="2641300"/>
            <a:ext cx="15738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Reportar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461" name="Google Shape;461;p45"/>
          <p:cNvSpPr/>
          <p:nvPr/>
        </p:nvSpPr>
        <p:spPr>
          <a:xfrm>
            <a:off x="4020475" y="1540800"/>
            <a:ext cx="303300" cy="16158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2" name="Google Shape;462;p45"/>
          <p:cNvSpPr txBox="1"/>
          <p:nvPr>
            <p:ph idx="1" type="body"/>
          </p:nvPr>
        </p:nvSpPr>
        <p:spPr>
          <a:xfrm>
            <a:off x="4419925" y="2080975"/>
            <a:ext cx="13590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Padrões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463" name="Google Shape;463;p45"/>
          <p:cNvSpPr/>
          <p:nvPr/>
        </p:nvSpPr>
        <p:spPr>
          <a:xfrm>
            <a:off x="5778925" y="2193277"/>
            <a:ext cx="446049" cy="310852"/>
          </a:xfrm>
          <a:custGeom>
            <a:rect b="b" l="l" r="r" t="t"/>
            <a:pathLst>
              <a:path extrusionOk="0" h="2122" w="2821">
                <a:moveTo>
                  <a:pt x="1761" y="1"/>
                </a:moveTo>
                <a:lnTo>
                  <a:pt x="1400" y="361"/>
                </a:lnTo>
                <a:lnTo>
                  <a:pt x="1847" y="808"/>
                </a:lnTo>
                <a:lnTo>
                  <a:pt x="1" y="808"/>
                </a:lnTo>
                <a:lnTo>
                  <a:pt x="1" y="1321"/>
                </a:lnTo>
                <a:lnTo>
                  <a:pt x="1847" y="1321"/>
                </a:lnTo>
                <a:lnTo>
                  <a:pt x="1400" y="1768"/>
                </a:lnTo>
                <a:lnTo>
                  <a:pt x="1761" y="2121"/>
                </a:lnTo>
                <a:lnTo>
                  <a:pt x="2821" y="1061"/>
                </a:lnTo>
                <a:lnTo>
                  <a:pt x="1761" y="1"/>
                </a:lnTo>
                <a:close/>
              </a:path>
            </a:pathLst>
          </a:cu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4" name="Google Shape;464;p45"/>
          <p:cNvSpPr txBox="1"/>
          <p:nvPr>
            <p:ph idx="1" type="body"/>
          </p:nvPr>
        </p:nvSpPr>
        <p:spPr>
          <a:xfrm>
            <a:off x="6285875" y="2091000"/>
            <a:ext cx="1671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Dados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465" name="Google Shape;465;p45"/>
          <p:cNvSpPr/>
          <p:nvPr/>
        </p:nvSpPr>
        <p:spPr>
          <a:xfrm>
            <a:off x="583925" y="1427438"/>
            <a:ext cx="6771905" cy="1964221"/>
          </a:xfrm>
          <a:custGeom>
            <a:rect b="b" l="l" r="r" t="t"/>
            <a:pathLst>
              <a:path extrusionOk="0" h="5225" w="4733">
                <a:moveTo>
                  <a:pt x="346" y="0"/>
                </a:moveTo>
                <a:cubicBezTo>
                  <a:pt x="148" y="0"/>
                  <a:pt x="1" y="148"/>
                  <a:pt x="1" y="333"/>
                </a:cubicBezTo>
                <a:lnTo>
                  <a:pt x="1" y="4423"/>
                </a:lnTo>
                <a:cubicBezTo>
                  <a:pt x="1" y="4608"/>
                  <a:pt x="148" y="4756"/>
                  <a:pt x="346" y="4756"/>
                </a:cubicBezTo>
                <a:lnTo>
                  <a:pt x="2046" y="4756"/>
                </a:lnTo>
                <a:lnTo>
                  <a:pt x="2366" y="5224"/>
                </a:lnTo>
                <a:lnTo>
                  <a:pt x="2674" y="4756"/>
                </a:lnTo>
                <a:lnTo>
                  <a:pt x="4387" y="4756"/>
                </a:lnTo>
                <a:cubicBezTo>
                  <a:pt x="4394" y="4757"/>
                  <a:pt x="4400" y="4757"/>
                  <a:pt x="4407" y="4757"/>
                </a:cubicBezTo>
                <a:cubicBezTo>
                  <a:pt x="4583" y="4757"/>
                  <a:pt x="4732" y="4602"/>
                  <a:pt x="4732" y="4423"/>
                </a:cubicBezTo>
                <a:lnTo>
                  <a:pt x="4732" y="333"/>
                </a:lnTo>
                <a:cubicBezTo>
                  <a:pt x="4732" y="148"/>
                  <a:pt x="4572" y="0"/>
                  <a:pt x="4387" y="0"/>
                </a:cubicBezTo>
                <a:close/>
              </a:path>
            </a:pathLst>
          </a:cu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6" name="Google Shape;466;p45"/>
          <p:cNvSpPr txBox="1"/>
          <p:nvPr>
            <p:ph idx="1" type="body"/>
          </p:nvPr>
        </p:nvSpPr>
        <p:spPr>
          <a:xfrm>
            <a:off x="1134250" y="3391650"/>
            <a:ext cx="7410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Organiza e descreve os dados em detalhes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467" name="Google Shape;467;p45"/>
          <p:cNvSpPr txBox="1"/>
          <p:nvPr>
            <p:ph idx="4294967295" type="subTitle"/>
          </p:nvPr>
        </p:nvSpPr>
        <p:spPr>
          <a:xfrm>
            <a:off x="6956700" y="4734000"/>
            <a:ext cx="2187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(BRAUN &amp; CLARKE, 2006)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46"/>
          <p:cNvSpPr txBox="1"/>
          <p:nvPr>
            <p:ph type="title"/>
          </p:nvPr>
        </p:nvSpPr>
        <p:spPr>
          <a:xfrm>
            <a:off x="720000" y="445025"/>
            <a:ext cx="78150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ANÁLISE INDUTIVA X ANÁLISE TEÓRICA</a:t>
            </a:r>
            <a:endParaRPr/>
          </a:p>
        </p:txBody>
      </p:sp>
      <p:sp>
        <p:nvSpPr>
          <p:cNvPr id="473" name="Google Shape;473;p46"/>
          <p:cNvSpPr txBox="1"/>
          <p:nvPr>
            <p:ph idx="4294967295" type="subTitle"/>
          </p:nvPr>
        </p:nvSpPr>
        <p:spPr>
          <a:xfrm>
            <a:off x="6956700" y="4734000"/>
            <a:ext cx="2187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(BRAUN &amp; CLARKE, 2006)</a:t>
            </a:r>
            <a:endParaRPr/>
          </a:p>
        </p:txBody>
      </p:sp>
      <p:sp>
        <p:nvSpPr>
          <p:cNvPr id="474" name="Google Shape;474;p46"/>
          <p:cNvSpPr txBox="1"/>
          <p:nvPr>
            <p:ph idx="1" type="body"/>
          </p:nvPr>
        </p:nvSpPr>
        <p:spPr>
          <a:xfrm>
            <a:off x="457700" y="1520650"/>
            <a:ext cx="4425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/>
              <a:t>Análise indutiva:</a:t>
            </a:r>
            <a:endParaRPr b="1"/>
          </a:p>
        </p:txBody>
      </p:sp>
      <p:sp>
        <p:nvSpPr>
          <p:cNvPr id="475" name="Google Shape;475;p46"/>
          <p:cNvSpPr txBox="1"/>
          <p:nvPr>
            <p:ph idx="1" type="body"/>
          </p:nvPr>
        </p:nvSpPr>
        <p:spPr>
          <a:xfrm>
            <a:off x="850750" y="1936850"/>
            <a:ext cx="51930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Temas derivados dos dados;</a:t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476" name="Google Shape;476;p46"/>
          <p:cNvSpPr txBox="1"/>
          <p:nvPr>
            <p:ph idx="1" type="body"/>
          </p:nvPr>
        </p:nvSpPr>
        <p:spPr>
          <a:xfrm>
            <a:off x="850750" y="2314050"/>
            <a:ext cx="80163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Abordagem guiada pelos dados (teoria fundamentada).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477" name="Google Shape;477;p46"/>
          <p:cNvSpPr txBox="1"/>
          <p:nvPr>
            <p:ph idx="1" type="body"/>
          </p:nvPr>
        </p:nvSpPr>
        <p:spPr>
          <a:xfrm>
            <a:off x="457700" y="2689125"/>
            <a:ext cx="52671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/>
              <a:t>Análise teórica:</a:t>
            </a:r>
            <a:endParaRPr b="1"/>
          </a:p>
        </p:txBody>
      </p:sp>
      <p:sp>
        <p:nvSpPr>
          <p:cNvPr id="478" name="Google Shape;478;p46"/>
          <p:cNvSpPr txBox="1"/>
          <p:nvPr>
            <p:ph idx="1" type="body"/>
          </p:nvPr>
        </p:nvSpPr>
        <p:spPr>
          <a:xfrm>
            <a:off x="850750" y="3060763"/>
            <a:ext cx="46521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Interesse teórico do pesquisador;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479" name="Google Shape;479;p46"/>
          <p:cNvSpPr txBox="1"/>
          <p:nvPr>
            <p:ph idx="1" type="body"/>
          </p:nvPr>
        </p:nvSpPr>
        <p:spPr>
          <a:xfrm>
            <a:off x="850750" y="3441400"/>
            <a:ext cx="80163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Codificação baseada na estrutura analítica pré-existente.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480" name="Google Shape;480;p46"/>
          <p:cNvSpPr/>
          <p:nvPr/>
        </p:nvSpPr>
        <p:spPr>
          <a:xfrm>
            <a:off x="772150" y="2135750"/>
            <a:ext cx="78600" cy="786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1" name="Google Shape;481;p46"/>
          <p:cNvSpPr/>
          <p:nvPr/>
        </p:nvSpPr>
        <p:spPr>
          <a:xfrm>
            <a:off x="772150" y="2531388"/>
            <a:ext cx="78600" cy="786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2" name="Google Shape;482;p46"/>
          <p:cNvSpPr/>
          <p:nvPr/>
        </p:nvSpPr>
        <p:spPr>
          <a:xfrm>
            <a:off x="772150" y="3283650"/>
            <a:ext cx="78600" cy="786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3" name="Google Shape;483;p46"/>
          <p:cNvSpPr/>
          <p:nvPr/>
        </p:nvSpPr>
        <p:spPr>
          <a:xfrm>
            <a:off x="772150" y="3679300"/>
            <a:ext cx="78600" cy="786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47"/>
          <p:cNvSpPr/>
          <p:nvPr/>
        </p:nvSpPr>
        <p:spPr>
          <a:xfrm>
            <a:off x="1110538" y="1247673"/>
            <a:ext cx="734700" cy="734700"/>
          </a:xfrm>
          <a:prstGeom prst="ellipse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89" name="Google Shape;489;p47"/>
          <p:cNvCxnSpPr>
            <a:stCxn id="488" idx="4"/>
            <a:endCxn id="490" idx="0"/>
          </p:cNvCxnSpPr>
          <p:nvPr/>
        </p:nvCxnSpPr>
        <p:spPr>
          <a:xfrm>
            <a:off x="1477888" y="1982373"/>
            <a:ext cx="0" cy="2691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91" name="Google Shape;491;p4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FASES DA ANÁLISE TEMÁTICA</a:t>
            </a:r>
            <a:endParaRPr/>
          </a:p>
        </p:txBody>
      </p:sp>
      <p:sp>
        <p:nvSpPr>
          <p:cNvPr id="492" name="Google Shape;492;p47"/>
          <p:cNvSpPr txBox="1"/>
          <p:nvPr>
            <p:ph idx="2" type="title"/>
          </p:nvPr>
        </p:nvSpPr>
        <p:spPr>
          <a:xfrm>
            <a:off x="1110538" y="1329236"/>
            <a:ext cx="734700" cy="60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493" name="Google Shape;493;p47"/>
          <p:cNvSpPr txBox="1"/>
          <p:nvPr>
            <p:ph idx="4294967295" type="body"/>
          </p:nvPr>
        </p:nvSpPr>
        <p:spPr>
          <a:xfrm>
            <a:off x="371638" y="2157700"/>
            <a:ext cx="22125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eem Kufi"/>
                <a:ea typeface="Reem Kufi"/>
                <a:cs typeface="Reem Kufi"/>
                <a:sym typeface="Reem Kufi"/>
              </a:rPr>
              <a:t>Familiarização</a:t>
            </a:r>
            <a:endParaRPr sz="2400">
              <a:latin typeface="Reem Kufi"/>
              <a:ea typeface="Reem Kufi"/>
              <a:cs typeface="Reem Kufi"/>
              <a:sym typeface="Reem Kufi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494" name="Google Shape;494;p47"/>
          <p:cNvSpPr/>
          <p:nvPr/>
        </p:nvSpPr>
        <p:spPr>
          <a:xfrm>
            <a:off x="1110550" y="2766873"/>
            <a:ext cx="734700" cy="734700"/>
          </a:xfrm>
          <a:prstGeom prst="ellipse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95" name="Google Shape;495;p47"/>
          <p:cNvCxnSpPr>
            <a:stCxn id="494" idx="4"/>
          </p:cNvCxnSpPr>
          <p:nvPr/>
        </p:nvCxnSpPr>
        <p:spPr>
          <a:xfrm>
            <a:off x="1477900" y="3501573"/>
            <a:ext cx="0" cy="2691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96" name="Google Shape;496;p47"/>
          <p:cNvSpPr txBox="1"/>
          <p:nvPr>
            <p:ph idx="2" type="title"/>
          </p:nvPr>
        </p:nvSpPr>
        <p:spPr>
          <a:xfrm>
            <a:off x="1110550" y="2848436"/>
            <a:ext cx="734700" cy="60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497" name="Google Shape;497;p47"/>
          <p:cNvSpPr txBox="1"/>
          <p:nvPr>
            <p:ph idx="4294967295" type="body"/>
          </p:nvPr>
        </p:nvSpPr>
        <p:spPr>
          <a:xfrm>
            <a:off x="246250" y="3699225"/>
            <a:ext cx="24633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eem Kufi"/>
                <a:ea typeface="Reem Kufi"/>
                <a:cs typeface="Reem Kufi"/>
                <a:sym typeface="Reem Kufi"/>
              </a:rPr>
              <a:t>Códigos Iniciais</a:t>
            </a:r>
            <a:endParaRPr sz="2400">
              <a:latin typeface="Reem Kufi"/>
              <a:ea typeface="Reem Kufi"/>
              <a:cs typeface="Reem Kufi"/>
              <a:sym typeface="Reem Kufi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498" name="Google Shape;498;p47"/>
          <p:cNvSpPr/>
          <p:nvPr/>
        </p:nvSpPr>
        <p:spPr>
          <a:xfrm>
            <a:off x="3758400" y="1247673"/>
            <a:ext cx="734700" cy="734700"/>
          </a:xfrm>
          <a:prstGeom prst="ellipse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99" name="Google Shape;499;p47"/>
          <p:cNvCxnSpPr>
            <a:stCxn id="498" idx="4"/>
          </p:cNvCxnSpPr>
          <p:nvPr/>
        </p:nvCxnSpPr>
        <p:spPr>
          <a:xfrm>
            <a:off x="4125750" y="1982373"/>
            <a:ext cx="0" cy="2691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00" name="Google Shape;500;p47"/>
          <p:cNvSpPr txBox="1"/>
          <p:nvPr>
            <p:ph idx="2" type="title"/>
          </p:nvPr>
        </p:nvSpPr>
        <p:spPr>
          <a:xfrm>
            <a:off x="3758400" y="1329236"/>
            <a:ext cx="734700" cy="60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501" name="Google Shape;501;p47"/>
          <p:cNvSpPr txBox="1"/>
          <p:nvPr>
            <p:ph idx="4294967295" type="body"/>
          </p:nvPr>
        </p:nvSpPr>
        <p:spPr>
          <a:xfrm>
            <a:off x="2975400" y="2157700"/>
            <a:ext cx="23007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eem Kufi"/>
                <a:ea typeface="Reem Kufi"/>
                <a:cs typeface="Reem Kufi"/>
                <a:sym typeface="Reem Kufi"/>
              </a:rPr>
              <a:t>Busca de temas</a:t>
            </a:r>
            <a:endParaRPr sz="2400">
              <a:latin typeface="Reem Kufi"/>
              <a:ea typeface="Reem Kufi"/>
              <a:cs typeface="Reem Kufi"/>
              <a:sym typeface="Reem Kufi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02" name="Google Shape;502;p47"/>
          <p:cNvSpPr/>
          <p:nvPr/>
        </p:nvSpPr>
        <p:spPr>
          <a:xfrm>
            <a:off x="3736138" y="2766873"/>
            <a:ext cx="734700" cy="734700"/>
          </a:xfrm>
          <a:prstGeom prst="ellipse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3" name="Google Shape;503;p47"/>
          <p:cNvCxnSpPr>
            <a:stCxn id="502" idx="4"/>
          </p:cNvCxnSpPr>
          <p:nvPr/>
        </p:nvCxnSpPr>
        <p:spPr>
          <a:xfrm>
            <a:off x="4103488" y="3501573"/>
            <a:ext cx="0" cy="2691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04" name="Google Shape;504;p47"/>
          <p:cNvSpPr txBox="1"/>
          <p:nvPr>
            <p:ph idx="2" type="title"/>
          </p:nvPr>
        </p:nvSpPr>
        <p:spPr>
          <a:xfrm>
            <a:off x="3736138" y="2848436"/>
            <a:ext cx="734700" cy="60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505" name="Google Shape;505;p47"/>
          <p:cNvSpPr txBox="1"/>
          <p:nvPr>
            <p:ph idx="4294967295" type="body"/>
          </p:nvPr>
        </p:nvSpPr>
        <p:spPr>
          <a:xfrm>
            <a:off x="2838313" y="3699225"/>
            <a:ext cx="2574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eem Kufi"/>
                <a:ea typeface="Reem Kufi"/>
                <a:cs typeface="Reem Kufi"/>
                <a:sym typeface="Reem Kufi"/>
              </a:rPr>
              <a:t>Revisão de temas</a:t>
            </a:r>
            <a:endParaRPr sz="2400">
              <a:latin typeface="Reem Kufi"/>
              <a:ea typeface="Reem Kufi"/>
              <a:cs typeface="Reem Kufi"/>
              <a:sym typeface="Reem Kufi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06" name="Google Shape;506;p47"/>
          <p:cNvSpPr/>
          <p:nvPr/>
        </p:nvSpPr>
        <p:spPr>
          <a:xfrm>
            <a:off x="6521788" y="1247673"/>
            <a:ext cx="734700" cy="734700"/>
          </a:xfrm>
          <a:prstGeom prst="ellipse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7" name="Google Shape;507;p47"/>
          <p:cNvCxnSpPr>
            <a:stCxn id="506" idx="4"/>
          </p:cNvCxnSpPr>
          <p:nvPr/>
        </p:nvCxnSpPr>
        <p:spPr>
          <a:xfrm>
            <a:off x="6889138" y="1982373"/>
            <a:ext cx="0" cy="2691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08" name="Google Shape;508;p47"/>
          <p:cNvSpPr txBox="1"/>
          <p:nvPr>
            <p:ph idx="2" type="title"/>
          </p:nvPr>
        </p:nvSpPr>
        <p:spPr>
          <a:xfrm>
            <a:off x="6521788" y="1329236"/>
            <a:ext cx="734700" cy="60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509" name="Google Shape;509;p47"/>
          <p:cNvSpPr txBox="1"/>
          <p:nvPr>
            <p:ph idx="4294967295" type="body"/>
          </p:nvPr>
        </p:nvSpPr>
        <p:spPr>
          <a:xfrm>
            <a:off x="5413213" y="2157700"/>
            <a:ext cx="33015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eem Kufi"/>
                <a:ea typeface="Reem Kufi"/>
                <a:cs typeface="Reem Kufi"/>
                <a:sym typeface="Reem Kufi"/>
              </a:rPr>
              <a:t>Definir e nomear temas</a:t>
            </a:r>
            <a:endParaRPr sz="2400">
              <a:latin typeface="Reem Kufi"/>
              <a:ea typeface="Reem Kufi"/>
              <a:cs typeface="Reem Kufi"/>
              <a:sym typeface="Reem Kufi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10" name="Google Shape;510;p47"/>
          <p:cNvSpPr/>
          <p:nvPr/>
        </p:nvSpPr>
        <p:spPr>
          <a:xfrm>
            <a:off x="6521800" y="2766873"/>
            <a:ext cx="734700" cy="734700"/>
          </a:xfrm>
          <a:prstGeom prst="ellipse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11" name="Google Shape;511;p47"/>
          <p:cNvCxnSpPr>
            <a:stCxn id="510" idx="4"/>
          </p:cNvCxnSpPr>
          <p:nvPr/>
        </p:nvCxnSpPr>
        <p:spPr>
          <a:xfrm>
            <a:off x="6889150" y="3501573"/>
            <a:ext cx="0" cy="2691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12" name="Google Shape;512;p47"/>
          <p:cNvSpPr txBox="1"/>
          <p:nvPr>
            <p:ph idx="2" type="title"/>
          </p:nvPr>
        </p:nvSpPr>
        <p:spPr>
          <a:xfrm>
            <a:off x="6521800" y="2848436"/>
            <a:ext cx="734700" cy="603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</a:t>
            </a:r>
            <a:endParaRPr/>
          </a:p>
        </p:txBody>
      </p:sp>
      <p:sp>
        <p:nvSpPr>
          <p:cNvPr id="513" name="Google Shape;513;p47"/>
          <p:cNvSpPr txBox="1"/>
          <p:nvPr>
            <p:ph idx="4294967295" type="body"/>
          </p:nvPr>
        </p:nvSpPr>
        <p:spPr>
          <a:xfrm>
            <a:off x="5520025" y="3699225"/>
            <a:ext cx="3087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Reem Kufi"/>
                <a:ea typeface="Reem Kufi"/>
                <a:cs typeface="Reem Kufi"/>
                <a:sym typeface="Reem Kufi"/>
              </a:rPr>
              <a:t>Produção do relatório</a:t>
            </a:r>
            <a:endParaRPr sz="2400">
              <a:latin typeface="Reem Kufi"/>
              <a:ea typeface="Reem Kufi"/>
              <a:cs typeface="Reem Kufi"/>
              <a:sym typeface="Reem Kufi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14" name="Google Shape;514;p47"/>
          <p:cNvSpPr txBox="1"/>
          <p:nvPr>
            <p:ph idx="4294967295" type="subTitle"/>
          </p:nvPr>
        </p:nvSpPr>
        <p:spPr>
          <a:xfrm>
            <a:off x="6956700" y="4734000"/>
            <a:ext cx="2187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(BRAUN &amp; CLARKE, 2006)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48"/>
          <p:cNvSpPr txBox="1"/>
          <p:nvPr>
            <p:ph type="title"/>
          </p:nvPr>
        </p:nvSpPr>
        <p:spPr>
          <a:xfrm>
            <a:off x="720000" y="445025"/>
            <a:ext cx="74109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FASE 1 - Familiarização</a:t>
            </a:r>
            <a:endParaRPr/>
          </a:p>
        </p:txBody>
      </p:sp>
      <p:sp>
        <p:nvSpPr>
          <p:cNvPr id="520" name="Google Shape;520;p48"/>
          <p:cNvSpPr txBox="1"/>
          <p:nvPr>
            <p:ph idx="1" type="body"/>
          </p:nvPr>
        </p:nvSpPr>
        <p:spPr>
          <a:xfrm>
            <a:off x="457700" y="1520650"/>
            <a:ext cx="4425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Leitura ativa dos dados;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21" name="Google Shape;521;p48"/>
          <p:cNvSpPr txBox="1"/>
          <p:nvPr>
            <p:ph idx="1" type="body"/>
          </p:nvPr>
        </p:nvSpPr>
        <p:spPr>
          <a:xfrm>
            <a:off x="457700" y="1925625"/>
            <a:ext cx="57387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Procura por significados e padrões;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22" name="Google Shape;522;p48"/>
          <p:cNvSpPr txBox="1"/>
          <p:nvPr>
            <p:ph idx="1" type="body"/>
          </p:nvPr>
        </p:nvSpPr>
        <p:spPr>
          <a:xfrm>
            <a:off x="457700" y="2314050"/>
            <a:ext cx="84093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Tomar notas e marcar ideias para codificar;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23" name="Google Shape;523;p48"/>
          <p:cNvSpPr txBox="1"/>
          <p:nvPr>
            <p:ph idx="1" type="body"/>
          </p:nvPr>
        </p:nvSpPr>
        <p:spPr>
          <a:xfrm>
            <a:off x="457700" y="2689125"/>
            <a:ext cx="52671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Transcrição de dados verbais;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24" name="Google Shape;524;p48"/>
          <p:cNvSpPr txBox="1"/>
          <p:nvPr>
            <p:ph idx="1" type="body"/>
          </p:nvPr>
        </p:nvSpPr>
        <p:spPr>
          <a:xfrm>
            <a:off x="457700" y="3045600"/>
            <a:ext cx="41292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Criação de significados.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25" name="Google Shape;525;p48"/>
          <p:cNvSpPr txBox="1"/>
          <p:nvPr>
            <p:ph idx="4294967295" type="subTitle"/>
          </p:nvPr>
        </p:nvSpPr>
        <p:spPr>
          <a:xfrm>
            <a:off x="6956700" y="4734000"/>
            <a:ext cx="2187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(BRAUN &amp; CLARKE, 2006)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49"/>
          <p:cNvSpPr txBox="1"/>
          <p:nvPr>
            <p:ph type="title"/>
          </p:nvPr>
        </p:nvSpPr>
        <p:spPr>
          <a:xfrm>
            <a:off x="720000" y="445025"/>
            <a:ext cx="74109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FASE 2 - Códigos iniciais</a:t>
            </a:r>
            <a:endParaRPr/>
          </a:p>
        </p:txBody>
      </p:sp>
      <p:sp>
        <p:nvSpPr>
          <p:cNvPr id="531" name="Google Shape;531;p49"/>
          <p:cNvSpPr txBox="1"/>
          <p:nvPr>
            <p:ph idx="1" type="body"/>
          </p:nvPr>
        </p:nvSpPr>
        <p:spPr>
          <a:xfrm>
            <a:off x="457700" y="1520650"/>
            <a:ext cx="71622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just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O que está nos dados e o que é interessante; 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32" name="Google Shape;532;p49"/>
          <p:cNvSpPr txBox="1"/>
          <p:nvPr>
            <p:ph idx="1" type="body"/>
          </p:nvPr>
        </p:nvSpPr>
        <p:spPr>
          <a:xfrm>
            <a:off x="457700" y="1925625"/>
            <a:ext cx="84093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just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“O segmento ou elemento mais básico dos dados brutos ou informações que podem ser avaliadas de forma significativa em relação ao fenômeno”; 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33" name="Google Shape;533;p49"/>
          <p:cNvSpPr txBox="1"/>
          <p:nvPr>
            <p:ph idx="1" type="body"/>
          </p:nvPr>
        </p:nvSpPr>
        <p:spPr>
          <a:xfrm>
            <a:off x="457700" y="2961250"/>
            <a:ext cx="52671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Manualmente ou por software;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34" name="Google Shape;534;p49"/>
          <p:cNvSpPr txBox="1"/>
          <p:nvPr>
            <p:ph idx="1" type="body"/>
          </p:nvPr>
        </p:nvSpPr>
        <p:spPr>
          <a:xfrm>
            <a:off x="457700" y="3317725"/>
            <a:ext cx="71622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Não ignorar tensões e inconsistências.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35" name="Google Shape;535;p49"/>
          <p:cNvSpPr txBox="1"/>
          <p:nvPr>
            <p:ph idx="4294967295" type="subTitle"/>
          </p:nvPr>
        </p:nvSpPr>
        <p:spPr>
          <a:xfrm>
            <a:off x="6956700" y="4734000"/>
            <a:ext cx="2187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(BRAUN &amp; CLARKE, 2006)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50"/>
          <p:cNvSpPr txBox="1"/>
          <p:nvPr>
            <p:ph type="title"/>
          </p:nvPr>
        </p:nvSpPr>
        <p:spPr>
          <a:xfrm>
            <a:off x="720000" y="445025"/>
            <a:ext cx="74109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FASE 3 -Busca de temas</a:t>
            </a:r>
            <a:endParaRPr/>
          </a:p>
        </p:txBody>
      </p:sp>
      <p:sp>
        <p:nvSpPr>
          <p:cNvPr id="541" name="Google Shape;541;p50"/>
          <p:cNvSpPr txBox="1"/>
          <p:nvPr>
            <p:ph idx="1" type="body"/>
          </p:nvPr>
        </p:nvSpPr>
        <p:spPr>
          <a:xfrm>
            <a:off x="457700" y="1520650"/>
            <a:ext cx="67764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Todos os dados codificados e agrupados;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42" name="Google Shape;542;p50"/>
          <p:cNvSpPr txBox="1"/>
          <p:nvPr>
            <p:ph idx="1" type="body"/>
          </p:nvPr>
        </p:nvSpPr>
        <p:spPr>
          <a:xfrm>
            <a:off x="457700" y="1925625"/>
            <a:ext cx="51930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Foco em níveis mais amplos;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43" name="Google Shape;543;p50"/>
          <p:cNvSpPr txBox="1"/>
          <p:nvPr>
            <p:ph idx="1" type="body"/>
          </p:nvPr>
        </p:nvSpPr>
        <p:spPr>
          <a:xfrm>
            <a:off x="457700" y="2314050"/>
            <a:ext cx="84093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Classificar e agrupar os códigos em potenciais temas;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44" name="Google Shape;544;p50"/>
          <p:cNvSpPr txBox="1"/>
          <p:nvPr>
            <p:ph idx="1" type="body"/>
          </p:nvPr>
        </p:nvSpPr>
        <p:spPr>
          <a:xfrm>
            <a:off x="457700" y="2689125"/>
            <a:ext cx="8301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Relações entre códigos, entre temas e entre diferentes níveis de temas;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45" name="Google Shape;545;p50"/>
          <p:cNvSpPr txBox="1"/>
          <p:nvPr>
            <p:ph idx="1" type="body"/>
          </p:nvPr>
        </p:nvSpPr>
        <p:spPr>
          <a:xfrm>
            <a:off x="457700" y="3390775"/>
            <a:ext cx="41292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Temas e subtemas.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46" name="Google Shape;546;p50"/>
          <p:cNvSpPr txBox="1"/>
          <p:nvPr>
            <p:ph idx="4294967295" type="subTitle"/>
          </p:nvPr>
        </p:nvSpPr>
        <p:spPr>
          <a:xfrm>
            <a:off x="6956700" y="4734000"/>
            <a:ext cx="2187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(BRAUN &amp; CLARKE, 2006)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51"/>
          <p:cNvSpPr txBox="1"/>
          <p:nvPr>
            <p:ph type="title"/>
          </p:nvPr>
        </p:nvSpPr>
        <p:spPr>
          <a:xfrm>
            <a:off x="720000" y="445025"/>
            <a:ext cx="74109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FASE 4 - Revisão de temas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51"/>
          <p:cNvSpPr txBox="1"/>
          <p:nvPr>
            <p:ph idx="1" type="body"/>
          </p:nvPr>
        </p:nvSpPr>
        <p:spPr>
          <a:xfrm>
            <a:off x="457700" y="1520650"/>
            <a:ext cx="4425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Refinamento de temas;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53" name="Google Shape;553;p51"/>
          <p:cNvSpPr txBox="1"/>
          <p:nvPr>
            <p:ph idx="1" type="body"/>
          </p:nvPr>
        </p:nvSpPr>
        <p:spPr>
          <a:xfrm>
            <a:off x="457700" y="1925625"/>
            <a:ext cx="67293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Distinções claras e identificáveis entre temas;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54" name="Google Shape;554;p51"/>
          <p:cNvSpPr txBox="1"/>
          <p:nvPr>
            <p:ph idx="1" type="body"/>
          </p:nvPr>
        </p:nvSpPr>
        <p:spPr>
          <a:xfrm>
            <a:off x="457700" y="2314050"/>
            <a:ext cx="84093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Nunito"/>
              <a:buChar char="●"/>
            </a:pPr>
            <a:r>
              <a:rPr b="1" lang="en" sz="2200"/>
              <a:t>Nível 1:</a:t>
            </a:r>
            <a:r>
              <a:rPr lang="en" sz="2200"/>
              <a:t> revisão no nível dos códigos dos dados extraídos;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55" name="Google Shape;555;p51"/>
          <p:cNvSpPr txBox="1"/>
          <p:nvPr>
            <p:ph idx="1" type="body"/>
          </p:nvPr>
        </p:nvSpPr>
        <p:spPr>
          <a:xfrm>
            <a:off x="457700" y="2689125"/>
            <a:ext cx="8151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Font typeface="Nunito"/>
              <a:buChar char="●"/>
            </a:pPr>
            <a:r>
              <a:rPr b="1" lang="en" sz="2200"/>
              <a:t>Nível 2: </a:t>
            </a:r>
            <a:r>
              <a:rPr lang="en" sz="2200"/>
              <a:t>revisão no nível de todo o conjunto de dados;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56" name="Google Shape;556;p51"/>
          <p:cNvSpPr txBox="1"/>
          <p:nvPr>
            <p:ph idx="1" type="body"/>
          </p:nvPr>
        </p:nvSpPr>
        <p:spPr>
          <a:xfrm>
            <a:off x="457700" y="3045600"/>
            <a:ext cx="8151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O que são seus diferentes temas, como eles se encaixam e qual a história que eles contam sobre os dados obtidos.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57" name="Google Shape;557;p51"/>
          <p:cNvSpPr txBox="1"/>
          <p:nvPr>
            <p:ph idx="4294967295" type="subTitle"/>
          </p:nvPr>
        </p:nvSpPr>
        <p:spPr>
          <a:xfrm>
            <a:off x="6956700" y="4734000"/>
            <a:ext cx="2187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(BRAUN &amp; CLARKE, 2006)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52"/>
          <p:cNvSpPr txBox="1"/>
          <p:nvPr>
            <p:ph type="title"/>
          </p:nvPr>
        </p:nvSpPr>
        <p:spPr>
          <a:xfrm>
            <a:off x="720000" y="445025"/>
            <a:ext cx="74109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FASE 5 - Definir e nomear temas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52"/>
          <p:cNvSpPr txBox="1"/>
          <p:nvPr>
            <p:ph idx="1" type="body"/>
          </p:nvPr>
        </p:nvSpPr>
        <p:spPr>
          <a:xfrm>
            <a:off x="457700" y="1520650"/>
            <a:ext cx="56382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Mapa temático dos dados satisfatório;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64" name="Google Shape;564;p52"/>
          <p:cNvSpPr txBox="1"/>
          <p:nvPr>
            <p:ph idx="1" type="body"/>
          </p:nvPr>
        </p:nvSpPr>
        <p:spPr>
          <a:xfrm>
            <a:off x="457700" y="1925625"/>
            <a:ext cx="81990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Identificar a essência e os aspectos dos temas em relação aos dados; 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65" name="Google Shape;565;p52"/>
          <p:cNvSpPr txBox="1"/>
          <p:nvPr>
            <p:ph idx="1" type="body"/>
          </p:nvPr>
        </p:nvSpPr>
        <p:spPr>
          <a:xfrm>
            <a:off x="457700" y="2614900"/>
            <a:ext cx="85083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Para cada tema individual, conduzir uma análise detalhada;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66" name="Google Shape;566;p52"/>
          <p:cNvSpPr txBox="1"/>
          <p:nvPr>
            <p:ph idx="1" type="body"/>
          </p:nvPr>
        </p:nvSpPr>
        <p:spPr>
          <a:xfrm>
            <a:off x="457700" y="2971375"/>
            <a:ext cx="82731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Identificar como se encaixam na visão ampla da história que os dados contam;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67" name="Google Shape;567;p52"/>
          <p:cNvSpPr txBox="1"/>
          <p:nvPr>
            <p:ph idx="1" type="body"/>
          </p:nvPr>
        </p:nvSpPr>
        <p:spPr>
          <a:xfrm>
            <a:off x="457700" y="3647600"/>
            <a:ext cx="85083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Subtemas essenciais para temas grandes e complexos.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68" name="Google Shape;568;p52"/>
          <p:cNvSpPr txBox="1"/>
          <p:nvPr>
            <p:ph idx="4294967295" type="subTitle"/>
          </p:nvPr>
        </p:nvSpPr>
        <p:spPr>
          <a:xfrm>
            <a:off x="6956700" y="4734000"/>
            <a:ext cx="2187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(BRAUN &amp; CLARKE, 2006)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6"/>
          <p:cNvSpPr txBox="1"/>
          <p:nvPr>
            <p:ph type="title"/>
          </p:nvPr>
        </p:nvSpPr>
        <p:spPr>
          <a:xfrm>
            <a:off x="720000" y="4450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 QUE É A PESQUISA QUALITATIVA</a:t>
            </a:r>
            <a:endParaRPr/>
          </a:p>
        </p:txBody>
      </p:sp>
      <p:sp>
        <p:nvSpPr>
          <p:cNvPr id="222" name="Google Shape;222;p26"/>
          <p:cNvSpPr txBox="1"/>
          <p:nvPr>
            <p:ph idx="1" type="body"/>
          </p:nvPr>
        </p:nvSpPr>
        <p:spPr>
          <a:xfrm>
            <a:off x="457700" y="1520650"/>
            <a:ext cx="8061300" cy="57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Char char="●"/>
            </a:pPr>
            <a:r>
              <a:rPr lang="en" sz="2000"/>
              <a:t>Hipóteses e </a:t>
            </a:r>
            <a:r>
              <a:rPr lang="en" sz="2000"/>
              <a:t>teorias</a:t>
            </a:r>
            <a:r>
              <a:rPr lang="en" sz="2000"/>
              <a:t> de modo indutivo (observação);</a:t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223" name="Google Shape;223;p26"/>
          <p:cNvSpPr txBox="1"/>
          <p:nvPr>
            <p:ph idx="4294967295" type="subTitle"/>
          </p:nvPr>
        </p:nvSpPr>
        <p:spPr>
          <a:xfrm>
            <a:off x="5974700" y="4734000"/>
            <a:ext cx="31692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(THOMAS, NELSON &amp; SILVERMAN, 2012)</a:t>
            </a:r>
            <a:endParaRPr/>
          </a:p>
        </p:txBody>
      </p:sp>
      <p:sp>
        <p:nvSpPr>
          <p:cNvPr id="224" name="Google Shape;224;p26"/>
          <p:cNvSpPr txBox="1"/>
          <p:nvPr>
            <p:ph idx="1" type="body"/>
          </p:nvPr>
        </p:nvSpPr>
        <p:spPr>
          <a:xfrm>
            <a:off x="457700" y="2367000"/>
            <a:ext cx="8061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Perguntas na introdução - Direcionar;</a:t>
            </a:r>
            <a:endParaRPr sz="2000"/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1D1D1D"/>
              </a:solidFill>
              <a:highlight>
                <a:srgbClr val="EBEBEB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225" name="Google Shape;225;p26"/>
          <p:cNvSpPr txBox="1"/>
          <p:nvPr>
            <p:ph idx="1" type="body"/>
          </p:nvPr>
        </p:nvSpPr>
        <p:spPr>
          <a:xfrm>
            <a:off x="457700" y="3249800"/>
            <a:ext cx="80613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Justificativa da pesquisa: Quadro Referencial Teórico x Outro estudo.</a:t>
            </a:r>
            <a:endParaRPr sz="2000"/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rgbClr val="1D1D1D"/>
              </a:solidFill>
              <a:highlight>
                <a:srgbClr val="EBEBEB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53"/>
          <p:cNvSpPr txBox="1"/>
          <p:nvPr>
            <p:ph type="title"/>
          </p:nvPr>
        </p:nvSpPr>
        <p:spPr>
          <a:xfrm>
            <a:off x="720000" y="445025"/>
            <a:ext cx="74109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FASE 6 - Produção do relatório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p53"/>
          <p:cNvSpPr txBox="1"/>
          <p:nvPr>
            <p:ph idx="1" type="body"/>
          </p:nvPr>
        </p:nvSpPr>
        <p:spPr>
          <a:xfrm>
            <a:off x="457700" y="1520650"/>
            <a:ext cx="55170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Temas totalmente elaborados;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75" name="Google Shape;575;p53"/>
          <p:cNvSpPr txBox="1"/>
          <p:nvPr>
            <p:ph idx="1" type="body"/>
          </p:nvPr>
        </p:nvSpPr>
        <p:spPr>
          <a:xfrm>
            <a:off x="457700" y="1925625"/>
            <a:ext cx="51930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Análise final e escrita do relatório;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76" name="Google Shape;576;p53"/>
          <p:cNvSpPr txBox="1"/>
          <p:nvPr>
            <p:ph idx="1" type="body"/>
          </p:nvPr>
        </p:nvSpPr>
        <p:spPr>
          <a:xfrm>
            <a:off x="457700" y="2314050"/>
            <a:ext cx="84093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Convencer o leitor do mérito e validade da análise;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77" name="Google Shape;577;p53"/>
          <p:cNvSpPr txBox="1"/>
          <p:nvPr>
            <p:ph idx="1" type="body"/>
          </p:nvPr>
        </p:nvSpPr>
        <p:spPr>
          <a:xfrm>
            <a:off x="457700" y="2689125"/>
            <a:ext cx="81768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Prover evidências suficientes dos temas com os dados;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78" name="Google Shape;578;p53"/>
          <p:cNvSpPr txBox="1"/>
          <p:nvPr>
            <p:ph idx="1" type="body"/>
          </p:nvPr>
        </p:nvSpPr>
        <p:spPr>
          <a:xfrm>
            <a:off x="457700" y="3045600"/>
            <a:ext cx="49974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Narrativa analítica - argumento.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79" name="Google Shape;579;p53"/>
          <p:cNvSpPr txBox="1"/>
          <p:nvPr>
            <p:ph idx="4294967295" type="subTitle"/>
          </p:nvPr>
        </p:nvSpPr>
        <p:spPr>
          <a:xfrm>
            <a:off x="6956700" y="4734000"/>
            <a:ext cx="21873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(BRAUN &amp; CLARKE, 2006)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54"/>
          <p:cNvSpPr txBox="1"/>
          <p:nvPr>
            <p:ph type="title"/>
          </p:nvPr>
        </p:nvSpPr>
        <p:spPr>
          <a:xfrm>
            <a:off x="644550" y="2022963"/>
            <a:ext cx="7854900" cy="118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OBJETIVOS</a:t>
            </a:r>
            <a:endParaRPr/>
          </a:p>
        </p:txBody>
      </p:sp>
      <p:sp>
        <p:nvSpPr>
          <p:cNvPr id="585" name="Google Shape;585;p54"/>
          <p:cNvSpPr/>
          <p:nvPr/>
        </p:nvSpPr>
        <p:spPr>
          <a:xfrm>
            <a:off x="-18376" y="0"/>
            <a:ext cx="2628673" cy="1922263"/>
          </a:xfrm>
          <a:custGeom>
            <a:rect b="b" l="l" r="r" t="t"/>
            <a:pathLst>
              <a:path extrusionOk="0" h="61611" w="58679">
                <a:moveTo>
                  <a:pt x="0" y="0"/>
                </a:moveTo>
                <a:lnTo>
                  <a:pt x="0" y="61221"/>
                </a:lnTo>
                <a:cubicBezTo>
                  <a:pt x="1143" y="61483"/>
                  <a:pt x="2397" y="61611"/>
                  <a:pt x="3699" y="61611"/>
                </a:cubicBezTo>
                <a:cubicBezTo>
                  <a:pt x="9201" y="61611"/>
                  <a:pt x="15583" y="59335"/>
                  <a:pt x="18296" y="55308"/>
                </a:cubicBezTo>
                <a:cubicBezTo>
                  <a:pt x="20673" y="51772"/>
                  <a:pt x="21260" y="45694"/>
                  <a:pt x="21681" y="41466"/>
                </a:cubicBezTo>
                <a:cubicBezTo>
                  <a:pt x="21982" y="38367"/>
                  <a:pt x="21064" y="35357"/>
                  <a:pt x="21064" y="32273"/>
                </a:cubicBezTo>
                <a:cubicBezTo>
                  <a:pt x="21064" y="29324"/>
                  <a:pt x="21952" y="26857"/>
                  <a:pt x="23216" y="24254"/>
                </a:cubicBezTo>
                <a:cubicBezTo>
                  <a:pt x="25641" y="19242"/>
                  <a:pt x="29708" y="17123"/>
                  <a:pt x="34841" y="17123"/>
                </a:cubicBezTo>
                <a:cubicBezTo>
                  <a:pt x="35503" y="17123"/>
                  <a:pt x="36182" y="17159"/>
                  <a:pt x="36877" y="17227"/>
                </a:cubicBezTo>
                <a:cubicBezTo>
                  <a:pt x="39682" y="17497"/>
                  <a:pt x="43430" y="18201"/>
                  <a:pt x="47020" y="18201"/>
                </a:cubicBezTo>
                <a:cubicBezTo>
                  <a:pt x="50439" y="18201"/>
                  <a:pt x="53715" y="17562"/>
                  <a:pt x="55895" y="15301"/>
                </a:cubicBezTo>
                <a:cubicBezTo>
                  <a:pt x="58679" y="12428"/>
                  <a:pt x="57701" y="6831"/>
                  <a:pt x="56497" y="3491"/>
                </a:cubicBezTo>
                <a:cubicBezTo>
                  <a:pt x="56031" y="2242"/>
                  <a:pt x="55384" y="1068"/>
                  <a:pt x="545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54"/>
          <p:cNvSpPr/>
          <p:nvPr/>
        </p:nvSpPr>
        <p:spPr>
          <a:xfrm>
            <a:off x="-18376" y="0"/>
            <a:ext cx="2191897" cy="1967378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p54"/>
          <p:cNvSpPr/>
          <p:nvPr/>
        </p:nvSpPr>
        <p:spPr>
          <a:xfrm>
            <a:off x="0" y="4244250"/>
            <a:ext cx="1405300" cy="899275"/>
          </a:xfrm>
          <a:custGeom>
            <a:rect b="b" l="l" r="r" t="t"/>
            <a:pathLst>
              <a:path extrusionOk="0" h="35971" w="56212">
                <a:moveTo>
                  <a:pt x="36763" y="0"/>
                </a:moveTo>
                <a:cubicBezTo>
                  <a:pt x="24800" y="0"/>
                  <a:pt x="10221" y="4623"/>
                  <a:pt x="0" y="11266"/>
                </a:cubicBezTo>
                <a:lnTo>
                  <a:pt x="0" y="35971"/>
                </a:lnTo>
                <a:lnTo>
                  <a:pt x="23412" y="35971"/>
                </a:lnTo>
                <a:cubicBezTo>
                  <a:pt x="23682" y="35324"/>
                  <a:pt x="23953" y="34707"/>
                  <a:pt x="24239" y="34105"/>
                </a:cubicBezTo>
                <a:cubicBezTo>
                  <a:pt x="30573" y="21030"/>
                  <a:pt x="39119" y="25078"/>
                  <a:pt x="51051" y="20850"/>
                </a:cubicBezTo>
                <a:cubicBezTo>
                  <a:pt x="55595" y="19240"/>
                  <a:pt x="56211" y="11958"/>
                  <a:pt x="53834" y="6948"/>
                </a:cubicBezTo>
                <a:cubicBezTo>
                  <a:pt x="51457" y="1952"/>
                  <a:pt x="44897" y="463"/>
                  <a:pt x="39751" y="102"/>
                </a:cubicBezTo>
                <a:cubicBezTo>
                  <a:pt x="38777" y="33"/>
                  <a:pt x="37779" y="0"/>
                  <a:pt x="367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p54"/>
          <p:cNvSpPr/>
          <p:nvPr/>
        </p:nvSpPr>
        <p:spPr>
          <a:xfrm flipH="1">
            <a:off x="-61487" y="2796375"/>
            <a:ext cx="871587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dk2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54"/>
          <p:cNvSpPr/>
          <p:nvPr/>
        </p:nvSpPr>
        <p:spPr>
          <a:xfrm flipH="1">
            <a:off x="6827935" y="4018050"/>
            <a:ext cx="2316065" cy="1124923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54"/>
          <p:cNvSpPr/>
          <p:nvPr/>
        </p:nvSpPr>
        <p:spPr>
          <a:xfrm>
            <a:off x="7996350" y="-34200"/>
            <a:ext cx="1147650" cy="1021775"/>
          </a:xfrm>
          <a:custGeom>
            <a:rect b="b" l="l" r="r" t="t"/>
            <a:pathLst>
              <a:path extrusionOk="0" h="40871" w="45906">
                <a:moveTo>
                  <a:pt x="10789" y="0"/>
                </a:moveTo>
                <a:cubicBezTo>
                  <a:pt x="10789" y="0"/>
                  <a:pt x="1" y="6018"/>
                  <a:pt x="6034" y="14790"/>
                </a:cubicBezTo>
                <a:cubicBezTo>
                  <a:pt x="12067" y="23562"/>
                  <a:pt x="8727" y="25683"/>
                  <a:pt x="8727" y="28196"/>
                </a:cubicBezTo>
                <a:cubicBezTo>
                  <a:pt x="8727" y="30693"/>
                  <a:pt x="4289" y="35989"/>
                  <a:pt x="10804" y="39931"/>
                </a:cubicBezTo>
                <a:cubicBezTo>
                  <a:pt x="11893" y="40590"/>
                  <a:pt x="12773" y="40870"/>
                  <a:pt x="13503" y="40870"/>
                </a:cubicBezTo>
                <a:cubicBezTo>
                  <a:pt x="17123" y="40870"/>
                  <a:pt x="17032" y="33951"/>
                  <a:pt x="20463" y="31972"/>
                </a:cubicBezTo>
                <a:cubicBezTo>
                  <a:pt x="21906" y="31140"/>
                  <a:pt x="23233" y="31032"/>
                  <a:pt x="24424" y="31032"/>
                </a:cubicBezTo>
                <a:cubicBezTo>
                  <a:pt x="24838" y="31032"/>
                  <a:pt x="25237" y="31045"/>
                  <a:pt x="25617" y="31045"/>
                </a:cubicBezTo>
                <a:cubicBezTo>
                  <a:pt x="27264" y="31045"/>
                  <a:pt x="28584" y="30801"/>
                  <a:pt x="29506" y="28196"/>
                </a:cubicBezTo>
                <a:cubicBezTo>
                  <a:pt x="30101" y="26508"/>
                  <a:pt x="31705" y="26242"/>
                  <a:pt x="33730" y="26242"/>
                </a:cubicBezTo>
                <a:cubicBezTo>
                  <a:pt x="34659" y="26242"/>
                  <a:pt x="35677" y="26298"/>
                  <a:pt x="36726" y="26298"/>
                </a:cubicBezTo>
                <a:cubicBezTo>
                  <a:pt x="40092" y="26298"/>
                  <a:pt x="43781" y="25722"/>
                  <a:pt x="45906" y="20868"/>
                </a:cubicBezTo>
                <a:lnTo>
                  <a:pt x="459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54"/>
          <p:cNvSpPr/>
          <p:nvPr/>
        </p:nvSpPr>
        <p:spPr>
          <a:xfrm rot="6678767">
            <a:off x="8358214" y="71452"/>
            <a:ext cx="1054751" cy="1211761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55"/>
          <p:cNvSpPr txBox="1"/>
          <p:nvPr>
            <p:ph type="title"/>
          </p:nvPr>
        </p:nvSpPr>
        <p:spPr>
          <a:xfrm>
            <a:off x="664550" y="222275"/>
            <a:ext cx="7749000" cy="134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Objetivos: </a:t>
            </a:r>
            <a:r>
              <a:rPr lang="en" sz="1900">
                <a:latin typeface="Open Sans"/>
                <a:ea typeface="Open Sans"/>
                <a:cs typeface="Open Sans"/>
                <a:sym typeface="Open Sans"/>
              </a:rPr>
              <a:t>ANÁLISE DO DESENVOLVIMENTO E DAS PERSPECTIVAS DOS ATLETAS BRASILEIROS DE PARA SKI CROSS COUNTRY: DA DEFICIÊNCIA AO ALTO RENDIMENTO</a:t>
            </a:r>
            <a:r>
              <a:rPr lang="en" sz="1900"/>
              <a:t> </a:t>
            </a:r>
            <a:endParaRPr sz="1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" name="Google Shape;597;p55"/>
          <p:cNvSpPr txBox="1"/>
          <p:nvPr>
            <p:ph idx="1" type="body"/>
          </p:nvPr>
        </p:nvSpPr>
        <p:spPr>
          <a:xfrm>
            <a:off x="533450" y="1570875"/>
            <a:ext cx="78801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/>
              <a:t>Geral: </a:t>
            </a:r>
            <a:r>
              <a:rPr lang="e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" sz="2200"/>
              <a:t>analisar o desenvolvimento e as perspectivas dos atletas brasileiros profissionais de Para Ski Cross Country. </a:t>
            </a:r>
            <a:endParaRPr sz="2200"/>
          </a:p>
          <a:p>
            <a:pPr indent="0" lvl="0" marL="9144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98" name="Google Shape;598;p55"/>
          <p:cNvSpPr txBox="1"/>
          <p:nvPr>
            <p:ph idx="1" type="body"/>
          </p:nvPr>
        </p:nvSpPr>
        <p:spPr>
          <a:xfrm>
            <a:off x="457700" y="2689125"/>
            <a:ext cx="81768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599" name="Google Shape;599;p55"/>
          <p:cNvSpPr txBox="1"/>
          <p:nvPr>
            <p:ph idx="1" type="body"/>
          </p:nvPr>
        </p:nvSpPr>
        <p:spPr>
          <a:xfrm>
            <a:off x="495650" y="2690875"/>
            <a:ext cx="7955700" cy="171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/>
              <a:t>Específicos: i) </a:t>
            </a:r>
            <a:r>
              <a:rPr lang="en" sz="2200">
                <a:solidFill>
                  <a:srgbClr val="000000"/>
                </a:solidFill>
              </a:rPr>
              <a:t>Analisar a trajetória de formação dos atletas até o alto rendimento e comparar com outros esportes paralímpicos; </a:t>
            </a:r>
            <a:r>
              <a:rPr b="1" lang="en" sz="2200">
                <a:solidFill>
                  <a:srgbClr val="000000"/>
                </a:solidFill>
              </a:rPr>
              <a:t>ii)</a:t>
            </a:r>
            <a:r>
              <a:rPr lang="en" sz="2200">
                <a:solidFill>
                  <a:srgbClr val="000000"/>
                </a:solidFill>
              </a:rPr>
              <a:t> Mapear as iniciativas de apoio e incentivo aos atletas que os auxiliaram a desenvolver-se na modalidade, assim como as barreiras para a prática; </a:t>
            </a:r>
            <a:r>
              <a:rPr b="1" lang="en" sz="2200">
                <a:solidFill>
                  <a:srgbClr val="000000"/>
                </a:solidFill>
              </a:rPr>
              <a:t>iii)</a:t>
            </a:r>
            <a:r>
              <a:rPr lang="en" sz="2200">
                <a:solidFill>
                  <a:srgbClr val="000000"/>
                </a:solidFill>
              </a:rPr>
              <a:t>Identificar as características da transição para a neve.</a:t>
            </a:r>
            <a:endParaRPr sz="2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56"/>
          <p:cNvSpPr txBox="1"/>
          <p:nvPr>
            <p:ph type="title"/>
          </p:nvPr>
        </p:nvSpPr>
        <p:spPr>
          <a:xfrm>
            <a:off x="617675" y="231650"/>
            <a:ext cx="8337000" cy="10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Objetivos:  </a:t>
            </a:r>
            <a:r>
              <a:rPr lang="en" sz="1900">
                <a:latin typeface="Open Sans"/>
                <a:ea typeface="Open Sans"/>
                <a:cs typeface="Open Sans"/>
                <a:sym typeface="Open Sans"/>
              </a:rPr>
              <a:t>A PERSPECTIVA DO </a:t>
            </a:r>
            <a:r>
              <a:rPr i="1" lang="en" sz="1900">
                <a:latin typeface="Open Sans"/>
                <a:ea typeface="Open Sans"/>
                <a:cs typeface="Open Sans"/>
                <a:sym typeface="Open Sans"/>
              </a:rPr>
              <a:t>COACHING</a:t>
            </a:r>
            <a:r>
              <a:rPr lang="en" sz="1900">
                <a:latin typeface="Open Sans"/>
                <a:ea typeface="Open Sans"/>
                <a:cs typeface="Open Sans"/>
                <a:sym typeface="Open Sans"/>
              </a:rPr>
              <a:t> NA INICIAÇÃO ESPORTIVA: A RELAÇÃO TREINADOR-ATLETA NA GINÁSTICA ARTÍSTICA</a:t>
            </a:r>
            <a:endParaRPr sz="19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p56"/>
          <p:cNvSpPr txBox="1"/>
          <p:nvPr>
            <p:ph idx="1" type="body"/>
          </p:nvPr>
        </p:nvSpPr>
        <p:spPr>
          <a:xfrm>
            <a:off x="454650" y="1790175"/>
            <a:ext cx="8234700" cy="114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/>
              <a:t>Geral: </a:t>
            </a:r>
            <a:r>
              <a:rPr lang="en" sz="2200"/>
              <a:t>compreender como os treinadores de iniciação esportiva de Ginástica Artística de Minas Gerais praticam o </a:t>
            </a:r>
            <a:r>
              <a:rPr i="1" lang="en" sz="2200"/>
              <a:t>coaching</a:t>
            </a:r>
            <a:r>
              <a:rPr lang="en" sz="2200"/>
              <a:t> esportivo.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606" name="Google Shape;606;p56"/>
          <p:cNvSpPr txBox="1"/>
          <p:nvPr>
            <p:ph idx="1" type="body"/>
          </p:nvPr>
        </p:nvSpPr>
        <p:spPr>
          <a:xfrm>
            <a:off x="454650" y="2976625"/>
            <a:ext cx="8234700" cy="114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/>
              <a:t>Específico: </a:t>
            </a:r>
            <a:r>
              <a:rPr lang="en" sz="2200"/>
              <a:t>analisar como esses treinadores orquestram o relacionamento com os atletas e tomam decisões a partir de fatores internos e externos.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57"/>
          <p:cNvSpPr txBox="1"/>
          <p:nvPr>
            <p:ph type="title"/>
          </p:nvPr>
        </p:nvSpPr>
        <p:spPr>
          <a:xfrm>
            <a:off x="808575" y="445025"/>
            <a:ext cx="7415700" cy="81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Objetivos: </a:t>
            </a:r>
            <a:r>
              <a:rPr lang="en" sz="2000">
                <a:latin typeface="Open Sans"/>
                <a:ea typeface="Open Sans"/>
                <a:cs typeface="Open Sans"/>
                <a:sym typeface="Open Sans"/>
              </a:rPr>
              <a:t>ENTENDER A TRAJETÓRIA DOS OBSERVADORES TÉCNICOS DO FUTEBOL BRASILEIRO</a:t>
            </a:r>
            <a:r>
              <a:rPr lang="en" sz="2000"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57"/>
          <p:cNvSpPr txBox="1"/>
          <p:nvPr>
            <p:ph idx="1" type="body"/>
          </p:nvPr>
        </p:nvSpPr>
        <p:spPr>
          <a:xfrm>
            <a:off x="457700" y="1925625"/>
            <a:ext cx="81768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/>
              <a:t>Geral</a:t>
            </a:r>
            <a:r>
              <a:rPr lang="en" sz="2200"/>
              <a:t>: Entender a história profissional  do observador técnico, sua trajetória profissional. O caminho realizado até chegar na posição de observador.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613" name="Google Shape;613;p57"/>
          <p:cNvSpPr txBox="1"/>
          <p:nvPr>
            <p:ph idx="1" type="body"/>
          </p:nvPr>
        </p:nvSpPr>
        <p:spPr>
          <a:xfrm>
            <a:off x="457700" y="2689125"/>
            <a:ext cx="81768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614" name="Google Shape;614;p57"/>
          <p:cNvSpPr txBox="1"/>
          <p:nvPr>
            <p:ph idx="1" type="body"/>
          </p:nvPr>
        </p:nvSpPr>
        <p:spPr>
          <a:xfrm>
            <a:off x="457700" y="3045600"/>
            <a:ext cx="49974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615" name="Google Shape;615;p57"/>
          <p:cNvSpPr txBox="1"/>
          <p:nvPr>
            <p:ph idx="1" type="body"/>
          </p:nvPr>
        </p:nvSpPr>
        <p:spPr>
          <a:xfrm>
            <a:off x="457700" y="3107425"/>
            <a:ext cx="81768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9144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/>
              <a:t>Específicos</a:t>
            </a:r>
            <a:r>
              <a:rPr lang="en" sz="2200"/>
              <a:t>: i. Quem são os scouts no Brasil? ii. Quais são as </a:t>
            </a:r>
            <a:r>
              <a:rPr lang="en" sz="2200"/>
              <a:t>competências</a:t>
            </a:r>
            <a:r>
              <a:rPr lang="en" sz="2200"/>
              <a:t> técnicas e comportamentais importantes para se tornar observador? 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58"/>
          <p:cNvSpPr txBox="1"/>
          <p:nvPr>
            <p:ph type="title"/>
          </p:nvPr>
        </p:nvSpPr>
        <p:spPr>
          <a:xfrm>
            <a:off x="644550" y="2022963"/>
            <a:ext cx="7854900" cy="118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APLICAÇÃO</a:t>
            </a:r>
            <a:endParaRPr/>
          </a:p>
        </p:txBody>
      </p:sp>
      <p:sp>
        <p:nvSpPr>
          <p:cNvPr id="621" name="Google Shape;621;p58"/>
          <p:cNvSpPr/>
          <p:nvPr/>
        </p:nvSpPr>
        <p:spPr>
          <a:xfrm>
            <a:off x="-18376" y="0"/>
            <a:ext cx="2628673" cy="1922263"/>
          </a:xfrm>
          <a:custGeom>
            <a:rect b="b" l="l" r="r" t="t"/>
            <a:pathLst>
              <a:path extrusionOk="0" h="61611" w="58679">
                <a:moveTo>
                  <a:pt x="0" y="0"/>
                </a:moveTo>
                <a:lnTo>
                  <a:pt x="0" y="61221"/>
                </a:lnTo>
                <a:cubicBezTo>
                  <a:pt x="1143" y="61483"/>
                  <a:pt x="2397" y="61611"/>
                  <a:pt x="3699" y="61611"/>
                </a:cubicBezTo>
                <a:cubicBezTo>
                  <a:pt x="9201" y="61611"/>
                  <a:pt x="15583" y="59335"/>
                  <a:pt x="18296" y="55308"/>
                </a:cubicBezTo>
                <a:cubicBezTo>
                  <a:pt x="20673" y="51772"/>
                  <a:pt x="21260" y="45694"/>
                  <a:pt x="21681" y="41466"/>
                </a:cubicBezTo>
                <a:cubicBezTo>
                  <a:pt x="21982" y="38367"/>
                  <a:pt x="21064" y="35357"/>
                  <a:pt x="21064" y="32273"/>
                </a:cubicBezTo>
                <a:cubicBezTo>
                  <a:pt x="21064" y="29324"/>
                  <a:pt x="21952" y="26857"/>
                  <a:pt x="23216" y="24254"/>
                </a:cubicBezTo>
                <a:cubicBezTo>
                  <a:pt x="25641" y="19242"/>
                  <a:pt x="29708" y="17123"/>
                  <a:pt x="34841" y="17123"/>
                </a:cubicBezTo>
                <a:cubicBezTo>
                  <a:pt x="35503" y="17123"/>
                  <a:pt x="36182" y="17159"/>
                  <a:pt x="36877" y="17227"/>
                </a:cubicBezTo>
                <a:cubicBezTo>
                  <a:pt x="39682" y="17497"/>
                  <a:pt x="43430" y="18201"/>
                  <a:pt x="47020" y="18201"/>
                </a:cubicBezTo>
                <a:cubicBezTo>
                  <a:pt x="50439" y="18201"/>
                  <a:pt x="53715" y="17562"/>
                  <a:pt x="55895" y="15301"/>
                </a:cubicBezTo>
                <a:cubicBezTo>
                  <a:pt x="58679" y="12428"/>
                  <a:pt x="57701" y="6831"/>
                  <a:pt x="56497" y="3491"/>
                </a:cubicBezTo>
                <a:cubicBezTo>
                  <a:pt x="56031" y="2242"/>
                  <a:pt x="55384" y="1068"/>
                  <a:pt x="545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p58"/>
          <p:cNvSpPr/>
          <p:nvPr/>
        </p:nvSpPr>
        <p:spPr>
          <a:xfrm>
            <a:off x="-18376" y="0"/>
            <a:ext cx="2191897" cy="1967378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58"/>
          <p:cNvSpPr/>
          <p:nvPr/>
        </p:nvSpPr>
        <p:spPr>
          <a:xfrm>
            <a:off x="0" y="4244250"/>
            <a:ext cx="1405300" cy="899275"/>
          </a:xfrm>
          <a:custGeom>
            <a:rect b="b" l="l" r="r" t="t"/>
            <a:pathLst>
              <a:path extrusionOk="0" h="35971" w="56212">
                <a:moveTo>
                  <a:pt x="36763" y="0"/>
                </a:moveTo>
                <a:cubicBezTo>
                  <a:pt x="24800" y="0"/>
                  <a:pt x="10221" y="4623"/>
                  <a:pt x="0" y="11266"/>
                </a:cubicBezTo>
                <a:lnTo>
                  <a:pt x="0" y="35971"/>
                </a:lnTo>
                <a:lnTo>
                  <a:pt x="23412" y="35971"/>
                </a:lnTo>
                <a:cubicBezTo>
                  <a:pt x="23682" y="35324"/>
                  <a:pt x="23953" y="34707"/>
                  <a:pt x="24239" y="34105"/>
                </a:cubicBezTo>
                <a:cubicBezTo>
                  <a:pt x="30573" y="21030"/>
                  <a:pt x="39119" y="25078"/>
                  <a:pt x="51051" y="20850"/>
                </a:cubicBezTo>
                <a:cubicBezTo>
                  <a:pt x="55595" y="19240"/>
                  <a:pt x="56211" y="11958"/>
                  <a:pt x="53834" y="6948"/>
                </a:cubicBezTo>
                <a:cubicBezTo>
                  <a:pt x="51457" y="1952"/>
                  <a:pt x="44897" y="463"/>
                  <a:pt x="39751" y="102"/>
                </a:cubicBezTo>
                <a:cubicBezTo>
                  <a:pt x="38777" y="33"/>
                  <a:pt x="37779" y="0"/>
                  <a:pt x="367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p58"/>
          <p:cNvSpPr/>
          <p:nvPr/>
        </p:nvSpPr>
        <p:spPr>
          <a:xfrm flipH="1">
            <a:off x="-61487" y="2796375"/>
            <a:ext cx="871587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dk2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" name="Google Shape;625;p58"/>
          <p:cNvSpPr/>
          <p:nvPr/>
        </p:nvSpPr>
        <p:spPr>
          <a:xfrm flipH="1">
            <a:off x="6827935" y="4018050"/>
            <a:ext cx="2316065" cy="1124923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p58"/>
          <p:cNvSpPr/>
          <p:nvPr/>
        </p:nvSpPr>
        <p:spPr>
          <a:xfrm>
            <a:off x="7996350" y="-34200"/>
            <a:ext cx="1147650" cy="1021775"/>
          </a:xfrm>
          <a:custGeom>
            <a:rect b="b" l="l" r="r" t="t"/>
            <a:pathLst>
              <a:path extrusionOk="0" h="40871" w="45906">
                <a:moveTo>
                  <a:pt x="10789" y="0"/>
                </a:moveTo>
                <a:cubicBezTo>
                  <a:pt x="10789" y="0"/>
                  <a:pt x="1" y="6018"/>
                  <a:pt x="6034" y="14790"/>
                </a:cubicBezTo>
                <a:cubicBezTo>
                  <a:pt x="12067" y="23562"/>
                  <a:pt x="8727" y="25683"/>
                  <a:pt x="8727" y="28196"/>
                </a:cubicBezTo>
                <a:cubicBezTo>
                  <a:pt x="8727" y="30693"/>
                  <a:pt x="4289" y="35989"/>
                  <a:pt x="10804" y="39931"/>
                </a:cubicBezTo>
                <a:cubicBezTo>
                  <a:pt x="11893" y="40590"/>
                  <a:pt x="12773" y="40870"/>
                  <a:pt x="13503" y="40870"/>
                </a:cubicBezTo>
                <a:cubicBezTo>
                  <a:pt x="17123" y="40870"/>
                  <a:pt x="17032" y="33951"/>
                  <a:pt x="20463" y="31972"/>
                </a:cubicBezTo>
                <a:cubicBezTo>
                  <a:pt x="21906" y="31140"/>
                  <a:pt x="23233" y="31032"/>
                  <a:pt x="24424" y="31032"/>
                </a:cubicBezTo>
                <a:cubicBezTo>
                  <a:pt x="24838" y="31032"/>
                  <a:pt x="25237" y="31045"/>
                  <a:pt x="25617" y="31045"/>
                </a:cubicBezTo>
                <a:cubicBezTo>
                  <a:pt x="27264" y="31045"/>
                  <a:pt x="28584" y="30801"/>
                  <a:pt x="29506" y="28196"/>
                </a:cubicBezTo>
                <a:cubicBezTo>
                  <a:pt x="30101" y="26508"/>
                  <a:pt x="31705" y="26242"/>
                  <a:pt x="33730" y="26242"/>
                </a:cubicBezTo>
                <a:cubicBezTo>
                  <a:pt x="34659" y="26242"/>
                  <a:pt x="35677" y="26298"/>
                  <a:pt x="36726" y="26298"/>
                </a:cubicBezTo>
                <a:cubicBezTo>
                  <a:pt x="40092" y="26298"/>
                  <a:pt x="43781" y="25722"/>
                  <a:pt x="45906" y="20868"/>
                </a:cubicBezTo>
                <a:lnTo>
                  <a:pt x="459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p58"/>
          <p:cNvSpPr/>
          <p:nvPr/>
        </p:nvSpPr>
        <p:spPr>
          <a:xfrm rot="6678767">
            <a:off x="8358214" y="71452"/>
            <a:ext cx="1054751" cy="1211761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59"/>
          <p:cNvSpPr txBox="1"/>
          <p:nvPr>
            <p:ph type="title"/>
          </p:nvPr>
        </p:nvSpPr>
        <p:spPr>
          <a:xfrm>
            <a:off x="1101000" y="1402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ANÁLISE  TEMÁTICA REFLEXIVA: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Para Ski Cross Country</a:t>
            </a:r>
            <a:endParaRPr/>
          </a:p>
        </p:txBody>
      </p:sp>
      <p:sp>
        <p:nvSpPr>
          <p:cNvPr id="633" name="Google Shape;633;p59"/>
          <p:cNvSpPr txBox="1"/>
          <p:nvPr>
            <p:ph idx="1" type="body"/>
          </p:nvPr>
        </p:nvSpPr>
        <p:spPr>
          <a:xfrm>
            <a:off x="457700" y="1520650"/>
            <a:ext cx="3201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634" name="Google Shape;634;p59"/>
          <p:cNvSpPr txBox="1"/>
          <p:nvPr/>
        </p:nvSpPr>
        <p:spPr>
          <a:xfrm>
            <a:off x="217500" y="1271925"/>
            <a:ext cx="8709000" cy="36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Seu filho(a) já praticou algum esporte anteriormente? 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Alguma vez seu filho(a) se queixou de algum tipo de preconceito esportivo (capacitismo…) devido à sua deficiência?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Qual o motivo levou seu filho(a) à prática do Para Rollerski?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Qual sua perspectiva para o seu filho(a) no Para Rollerski (alto rendimento, melhora na saúde, lazer…)? Seu pensamento sobre o futuro dele(a) na modalidade mudou tempos depois do início da prática?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 que você notou de diferente no seu filho(a) após a prática do Para Rollerski (melhoras nas articulações, força, mobilidade, respiração, autoestima, convívio social…)?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Quais dificuldades você encontra para a realização não só do Para Rollerski, mas também de outros esportes paralímpicos? 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Qual sua perspectiva sobre o alto rendimento na modalidade? Acha que é possível seu filho(a) chegar até lá?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60"/>
          <p:cNvSpPr txBox="1"/>
          <p:nvPr>
            <p:ph type="title"/>
          </p:nvPr>
        </p:nvSpPr>
        <p:spPr>
          <a:xfrm>
            <a:off x="796200" y="1402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ANÁLISE DE DADOS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0" name="Google Shape;640;p60"/>
          <p:cNvSpPr txBox="1"/>
          <p:nvPr>
            <p:ph idx="1" type="body"/>
          </p:nvPr>
        </p:nvSpPr>
        <p:spPr>
          <a:xfrm>
            <a:off x="457700" y="1520650"/>
            <a:ext cx="3201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641" name="Google Shape;641;p60"/>
          <p:cNvSpPr txBox="1"/>
          <p:nvPr/>
        </p:nvSpPr>
        <p:spPr>
          <a:xfrm>
            <a:off x="217500" y="1424325"/>
            <a:ext cx="8709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2" name="Google Shape;642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900" y="783050"/>
            <a:ext cx="8430200" cy="436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61"/>
          <p:cNvSpPr txBox="1"/>
          <p:nvPr>
            <p:ph idx="1" type="body"/>
          </p:nvPr>
        </p:nvSpPr>
        <p:spPr>
          <a:xfrm>
            <a:off x="457700" y="1520650"/>
            <a:ext cx="3201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648" name="Google Shape;648;p61"/>
          <p:cNvSpPr txBox="1"/>
          <p:nvPr/>
        </p:nvSpPr>
        <p:spPr>
          <a:xfrm>
            <a:off x="217500" y="1424325"/>
            <a:ext cx="8709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9" name="Google Shape;649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475" y="1656830"/>
            <a:ext cx="8209050" cy="2267696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Google Shape;650;p61"/>
          <p:cNvSpPr txBox="1"/>
          <p:nvPr>
            <p:ph type="title"/>
          </p:nvPr>
        </p:nvSpPr>
        <p:spPr>
          <a:xfrm>
            <a:off x="796200" y="1402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ANÁLISE DE DADOS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62"/>
          <p:cNvSpPr txBox="1"/>
          <p:nvPr>
            <p:ph idx="1" type="body"/>
          </p:nvPr>
        </p:nvSpPr>
        <p:spPr>
          <a:xfrm>
            <a:off x="457700" y="1520650"/>
            <a:ext cx="3201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656" name="Google Shape;656;p62"/>
          <p:cNvSpPr txBox="1"/>
          <p:nvPr/>
        </p:nvSpPr>
        <p:spPr>
          <a:xfrm>
            <a:off x="217500" y="1424325"/>
            <a:ext cx="8709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57" name="Google Shape;657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7698" y="746100"/>
            <a:ext cx="4508625" cy="4152075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p62"/>
          <p:cNvSpPr txBox="1"/>
          <p:nvPr>
            <p:ph type="title"/>
          </p:nvPr>
        </p:nvSpPr>
        <p:spPr>
          <a:xfrm>
            <a:off x="796200" y="1402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ANÁLISE DE DADOS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7"/>
          <p:cNvSpPr txBox="1"/>
          <p:nvPr>
            <p:ph type="title"/>
          </p:nvPr>
        </p:nvSpPr>
        <p:spPr>
          <a:xfrm>
            <a:off x="720000" y="4450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 QUE É A PESQUISA QUALITATIVA</a:t>
            </a:r>
            <a:endParaRPr/>
          </a:p>
        </p:txBody>
      </p:sp>
      <p:sp>
        <p:nvSpPr>
          <p:cNvPr id="231" name="Google Shape;231;p27"/>
          <p:cNvSpPr txBox="1"/>
          <p:nvPr>
            <p:ph idx="1" type="body"/>
          </p:nvPr>
        </p:nvSpPr>
        <p:spPr>
          <a:xfrm>
            <a:off x="457700" y="1520650"/>
            <a:ext cx="80613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Char char="●"/>
            </a:pPr>
            <a:r>
              <a:rPr lang="en" sz="2000"/>
              <a:t>Relação Investigador - Análise e Coleta dos Dados;</a:t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232" name="Google Shape;232;p27"/>
          <p:cNvSpPr txBox="1"/>
          <p:nvPr>
            <p:ph idx="4294967295" type="subTitle"/>
          </p:nvPr>
        </p:nvSpPr>
        <p:spPr>
          <a:xfrm>
            <a:off x="5974700" y="4734000"/>
            <a:ext cx="31692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(THOMAS, NELSON &amp; SILVERMAN, 2012)</a:t>
            </a:r>
            <a:endParaRPr/>
          </a:p>
        </p:txBody>
      </p:sp>
      <p:sp>
        <p:nvSpPr>
          <p:cNvPr id="233" name="Google Shape;233;p27"/>
          <p:cNvSpPr txBox="1"/>
          <p:nvPr/>
        </p:nvSpPr>
        <p:spPr>
          <a:xfrm>
            <a:off x="457700" y="2370375"/>
            <a:ext cx="70464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●"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Seleção dos participantes: Proposital;</a:t>
            </a:r>
            <a:endParaRPr/>
          </a:p>
        </p:txBody>
      </p:sp>
      <p:sp>
        <p:nvSpPr>
          <p:cNvPr id="234" name="Google Shape;234;p27"/>
          <p:cNvSpPr txBox="1"/>
          <p:nvPr/>
        </p:nvSpPr>
        <p:spPr>
          <a:xfrm>
            <a:off x="457700" y="3261025"/>
            <a:ext cx="4389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Light"/>
              <a:buChar char="●"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Acesso ao ambiente.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63"/>
          <p:cNvSpPr txBox="1"/>
          <p:nvPr>
            <p:ph idx="1" type="body"/>
          </p:nvPr>
        </p:nvSpPr>
        <p:spPr>
          <a:xfrm>
            <a:off x="457700" y="1520650"/>
            <a:ext cx="3201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664" name="Google Shape;664;p63"/>
          <p:cNvSpPr txBox="1"/>
          <p:nvPr/>
        </p:nvSpPr>
        <p:spPr>
          <a:xfrm>
            <a:off x="217500" y="1424325"/>
            <a:ext cx="87090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65" name="Google Shape;665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950" y="901079"/>
            <a:ext cx="8774100" cy="3744121"/>
          </a:xfrm>
          <a:prstGeom prst="rect">
            <a:avLst/>
          </a:prstGeom>
          <a:noFill/>
          <a:ln>
            <a:noFill/>
          </a:ln>
        </p:spPr>
      </p:pic>
      <p:sp>
        <p:nvSpPr>
          <p:cNvPr id="666" name="Google Shape;666;p63"/>
          <p:cNvSpPr txBox="1"/>
          <p:nvPr>
            <p:ph type="title"/>
          </p:nvPr>
        </p:nvSpPr>
        <p:spPr>
          <a:xfrm>
            <a:off x="796200" y="1402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ANÁLISE DE DADOS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64"/>
          <p:cNvSpPr txBox="1"/>
          <p:nvPr>
            <p:ph type="title"/>
          </p:nvPr>
        </p:nvSpPr>
        <p:spPr>
          <a:xfrm>
            <a:off x="1101000" y="1402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ANÁLISE  TEMÁTICA REFLEXIVA: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Futebol, Categoria de base e COVID</a:t>
            </a:r>
            <a:endParaRPr/>
          </a:p>
        </p:txBody>
      </p:sp>
      <p:sp>
        <p:nvSpPr>
          <p:cNvPr id="672" name="Google Shape;672;p64"/>
          <p:cNvSpPr txBox="1"/>
          <p:nvPr>
            <p:ph idx="1" type="body"/>
          </p:nvPr>
        </p:nvSpPr>
        <p:spPr>
          <a:xfrm>
            <a:off x="457700" y="1520650"/>
            <a:ext cx="3201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673" name="Google Shape;673;p64"/>
          <p:cNvSpPr txBox="1"/>
          <p:nvPr/>
        </p:nvSpPr>
        <p:spPr>
          <a:xfrm>
            <a:off x="284475" y="1164775"/>
            <a:ext cx="8709000" cy="36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Qual a sua cidade natal? 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Qual a sua data de nascimento? 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Desde quando você está em Araraquara e onde você reside na cidade? 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 sua migração ocorreu sozinho ou foi acompanhado dos seus familiares? 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Quando iniciou a paralisação das atividades, qual foi a sua perspectiva a respeito do seu futuro dentro do futebol e mais precisamente no clube? 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Qual sua percepção em relação aos treinos e atividades que foram realizadas durante o período da pandemia? 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 experiência remota foi capaz de desenvolver os atletas nos mais variados componentes do jogo (tático, técnico, físico, psicológico) tal qual ocorria anteriormente à paralisação? 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Na sua opinião, de 0 a 10, qual nota você daria para a experiência remota no clube? O clube lhe ofereceu apoio quanto a estrutura e internet para acompanhar os treinos? 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65"/>
          <p:cNvSpPr txBox="1"/>
          <p:nvPr>
            <p:ph type="title"/>
          </p:nvPr>
        </p:nvSpPr>
        <p:spPr>
          <a:xfrm>
            <a:off x="1101000" y="1402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ANÁLISE  TEMÁTICA REFLEXIVA: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Futebol, Categoria de base e COVID</a:t>
            </a:r>
            <a:endParaRPr/>
          </a:p>
        </p:txBody>
      </p:sp>
      <p:sp>
        <p:nvSpPr>
          <p:cNvPr id="679" name="Google Shape;679;p65"/>
          <p:cNvSpPr txBox="1"/>
          <p:nvPr>
            <p:ph idx="1" type="body"/>
          </p:nvPr>
        </p:nvSpPr>
        <p:spPr>
          <a:xfrm>
            <a:off x="457700" y="1520650"/>
            <a:ext cx="3201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680" name="Google Shape;680;p65"/>
          <p:cNvSpPr txBox="1"/>
          <p:nvPr/>
        </p:nvSpPr>
        <p:spPr>
          <a:xfrm>
            <a:off x="217500" y="1271925"/>
            <a:ext cx="8709000" cy="33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 sim, como ocorreu este apoio de fato, enviaram aparelhos para assistir aos treinos e demais atividades e em relação à internet, houve auxílio nesse sentido? Ou não foi preciso auxílio do clube, pois levando em consideração a sua condição financeira você já possuía uma boa estrutura para as atividades online? 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Além do apoio do clube em relação aos aparelhos tecnológicos, houve auxílio e acompanhamento dos profissionais de cada área (psicólogos, preparadores físicos, fisiologistas, técnicos, médicos) nos diversos tipos de treinos que foram realizados? 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 exemplo dos treinos físicos, ocorreu um monitoramento de como deveriam ser feitos os exercícios, quais materiais eram para ser utilizados e os mesmos eram adaptados ou profissionais? Havia uma preocupação em relação a alimentação, aconteciam encontros com nutricionistas? </a:t>
            </a:r>
            <a:b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66"/>
          <p:cNvSpPr txBox="1"/>
          <p:nvPr>
            <p:ph type="title"/>
          </p:nvPr>
        </p:nvSpPr>
        <p:spPr>
          <a:xfrm>
            <a:off x="1101000" y="1402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ANÁLISE  TEMÁTICA REFLEXIVA: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Futebol, Categoria de base e COVID</a:t>
            </a:r>
            <a:endParaRPr/>
          </a:p>
        </p:txBody>
      </p:sp>
      <p:sp>
        <p:nvSpPr>
          <p:cNvPr id="686" name="Google Shape;686;p66"/>
          <p:cNvSpPr txBox="1"/>
          <p:nvPr>
            <p:ph idx="1" type="body"/>
          </p:nvPr>
        </p:nvSpPr>
        <p:spPr>
          <a:xfrm>
            <a:off x="457700" y="1520650"/>
            <a:ext cx="3201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687" name="Google Shape;687;p66"/>
          <p:cNvSpPr txBox="1"/>
          <p:nvPr/>
        </p:nvSpPr>
        <p:spPr>
          <a:xfrm>
            <a:off x="217500" y="1271925"/>
            <a:ext cx="8709000" cy="36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 tratando de questões emocionais e psicológicas, você foi muito afetado com o momento de pandemia por estar tudo paralisado com os treinos acontecendo distantes do clube e sem o contato presencial com os demais companheiros? 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 sim, houve todo um cuidado e atenção do clube em relação a isso? Aconteceram encontros com os psicólogos ou médicos responsáveis? 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Em caso de trabalhos mais táticos, houve alguma dificuldade de compreensão ou de utilização dos mecanismos relacionados ao treino? Se sim, quais? 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 momento dos treinos em casa você separou um ambiente da casa mais adequado ao treino? 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11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Open Sans"/>
              <a:buChar char="●"/>
            </a:pPr>
            <a: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Seus familiares deram suporte ao momento de treino, por exemplo, alimentação, organização de tempo, auxílio com materiais, incentivo e outros tipos de ajuda?</a:t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67"/>
          <p:cNvSpPr txBox="1"/>
          <p:nvPr>
            <p:ph type="title"/>
          </p:nvPr>
        </p:nvSpPr>
        <p:spPr>
          <a:xfrm>
            <a:off x="1101000" y="1402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ANÁLISE DE DADOS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p67"/>
          <p:cNvSpPr txBox="1"/>
          <p:nvPr>
            <p:ph idx="1" type="body"/>
          </p:nvPr>
        </p:nvSpPr>
        <p:spPr>
          <a:xfrm>
            <a:off x="457700" y="1520650"/>
            <a:ext cx="3201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694" name="Google Shape;694;p67"/>
          <p:cNvSpPr txBox="1"/>
          <p:nvPr/>
        </p:nvSpPr>
        <p:spPr>
          <a:xfrm>
            <a:off x="217500" y="1271925"/>
            <a:ext cx="87090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95" name="Google Shape;695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900" y="709900"/>
            <a:ext cx="7521999" cy="2986975"/>
          </a:xfrm>
          <a:prstGeom prst="rect">
            <a:avLst/>
          </a:prstGeom>
          <a:noFill/>
          <a:ln>
            <a:noFill/>
          </a:ln>
        </p:spPr>
      </p:pic>
      <p:sp>
        <p:nvSpPr>
          <p:cNvPr id="696" name="Google Shape;696;p67"/>
          <p:cNvSpPr txBox="1"/>
          <p:nvPr/>
        </p:nvSpPr>
        <p:spPr>
          <a:xfrm>
            <a:off x="1674325" y="3884425"/>
            <a:ext cx="66303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Apoio do clube; Atividades passadas pelo clube; Dificuldade do ensino remot; maneiras de manter o engajamento dos meninos; Meios de comunicação escola x Meio de comunicação clube; visão do garoto em relação ao período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68"/>
          <p:cNvSpPr txBox="1"/>
          <p:nvPr>
            <p:ph type="title"/>
          </p:nvPr>
        </p:nvSpPr>
        <p:spPr>
          <a:xfrm>
            <a:off x="1101000" y="1402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ANÁLISE DE DADOS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p68"/>
          <p:cNvSpPr txBox="1"/>
          <p:nvPr>
            <p:ph idx="1" type="body"/>
          </p:nvPr>
        </p:nvSpPr>
        <p:spPr>
          <a:xfrm>
            <a:off x="457700" y="1520650"/>
            <a:ext cx="3201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703" name="Google Shape;703;p68"/>
          <p:cNvSpPr txBox="1"/>
          <p:nvPr/>
        </p:nvSpPr>
        <p:spPr>
          <a:xfrm>
            <a:off x="217500" y="1271925"/>
            <a:ext cx="87090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04" name="Google Shape;704;p68"/>
          <p:cNvSpPr txBox="1"/>
          <p:nvPr/>
        </p:nvSpPr>
        <p:spPr>
          <a:xfrm>
            <a:off x="1044775" y="723300"/>
            <a:ext cx="6630300" cy="28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 Temas: </a:t>
            </a:r>
            <a:b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1. Compreensão da história do atleta: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Char char="-"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 códigos, 2 subtemas;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2. Comunicação adequada com os jogadores: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-"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3 códigos, 1 subtema;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3. Condições apropriadas para </a:t>
            </a: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aprendizagem: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-"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 códigos, 2 subtemas;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4. Construção do habitus esportivo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-"/>
            </a:pP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 códigos,  </a:t>
            </a:r>
            <a:r>
              <a:rPr lang="en"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3 subtemas.</a:t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69"/>
          <p:cNvSpPr txBox="1"/>
          <p:nvPr>
            <p:ph type="title"/>
          </p:nvPr>
        </p:nvSpPr>
        <p:spPr>
          <a:xfrm>
            <a:off x="1101000" y="1402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ANÁLISE DE DADOS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0" name="Google Shape;710;p69"/>
          <p:cNvSpPr txBox="1"/>
          <p:nvPr>
            <p:ph idx="1" type="body"/>
          </p:nvPr>
        </p:nvSpPr>
        <p:spPr>
          <a:xfrm>
            <a:off x="457700" y="1520650"/>
            <a:ext cx="3201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711" name="Google Shape;711;p69"/>
          <p:cNvSpPr txBox="1"/>
          <p:nvPr/>
        </p:nvSpPr>
        <p:spPr>
          <a:xfrm>
            <a:off x="217500" y="1271925"/>
            <a:ext cx="87090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12" name="Google Shape;712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2950" y="1337319"/>
            <a:ext cx="8167051" cy="2860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70"/>
          <p:cNvSpPr txBox="1"/>
          <p:nvPr>
            <p:ph type="title"/>
          </p:nvPr>
        </p:nvSpPr>
        <p:spPr>
          <a:xfrm>
            <a:off x="1101000" y="1402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ANÁLISE DE DADOS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8" name="Google Shape;718;p70"/>
          <p:cNvSpPr txBox="1"/>
          <p:nvPr>
            <p:ph idx="1" type="body"/>
          </p:nvPr>
        </p:nvSpPr>
        <p:spPr>
          <a:xfrm>
            <a:off x="457700" y="1520650"/>
            <a:ext cx="3201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719" name="Google Shape;719;p70"/>
          <p:cNvSpPr txBox="1"/>
          <p:nvPr/>
        </p:nvSpPr>
        <p:spPr>
          <a:xfrm>
            <a:off x="217500" y="1271925"/>
            <a:ext cx="8709000" cy="98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13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20" name="Google Shape;720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4925" y="864325"/>
            <a:ext cx="6143050" cy="341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71"/>
          <p:cNvSpPr txBox="1"/>
          <p:nvPr>
            <p:ph type="title"/>
          </p:nvPr>
        </p:nvSpPr>
        <p:spPr>
          <a:xfrm>
            <a:off x="1101000" y="1402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ANÁLISE  TEMÁTICA REFLEXIVA: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Iniciação esportiva em Ginástica Rítmica</a:t>
            </a:r>
            <a:endParaRPr/>
          </a:p>
        </p:txBody>
      </p:sp>
      <p:sp>
        <p:nvSpPr>
          <p:cNvPr id="726" name="Google Shape;726;p71"/>
          <p:cNvSpPr txBox="1"/>
          <p:nvPr>
            <p:ph idx="1" type="body"/>
          </p:nvPr>
        </p:nvSpPr>
        <p:spPr>
          <a:xfrm>
            <a:off x="457700" y="1520650"/>
            <a:ext cx="3201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727" name="Google Shape;727;p71"/>
          <p:cNvSpPr txBox="1"/>
          <p:nvPr/>
        </p:nvSpPr>
        <p:spPr>
          <a:xfrm>
            <a:off x="217500" y="1271925"/>
            <a:ext cx="8709000" cy="318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AutoNum type="arabicPeriod"/>
            </a:pP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Qual a sua opinião sobre o objetivo da inicial esportiva em GR?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AutoNum type="arabicPeriod"/>
            </a:pP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Qual a sua opinião sobre a idade ou período ideal para iniciar a prática de GR?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AutoNum type="arabicPeriod"/>
            </a:pP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Como você organiza o planejamento da iniciação esportiva em GR, em conteúdo, estratégias? E por que pensa assim? 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AutoNum type="arabicPeriod"/>
            </a:pP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Haveria alguma prioridade de ensino na iniciação?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AutoNum type="arabicPeriod"/>
            </a:pP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Você destacaria algo na sua atuação com a iniciação? 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AutoNum type="arabicPeriod"/>
            </a:pP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Você percebe que haja formas de ensino mais ou menos apropriadas na iniciação?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AutoNum type="arabicPeriod"/>
            </a:pP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Como você pensa a relação entre a iniciação e as fases posteriores da formação esportiva?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38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Open Sans"/>
              <a:buAutoNum type="arabicPeriod"/>
            </a:pPr>
            <a:r>
              <a:rPr lang="en" sz="15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Como você pensa a competição na iniciação?</a:t>
            </a:r>
            <a:endParaRPr sz="15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72"/>
          <p:cNvSpPr txBox="1"/>
          <p:nvPr>
            <p:ph type="title"/>
          </p:nvPr>
        </p:nvSpPr>
        <p:spPr>
          <a:xfrm>
            <a:off x="1101000" y="1402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ANÁLISE  TEMÁTICA REFLEXIVA: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Iniciação esportiva em Ginástica Rítmica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3" name="Google Shape;733;p72"/>
          <p:cNvSpPr txBox="1"/>
          <p:nvPr>
            <p:ph idx="1" type="body"/>
          </p:nvPr>
        </p:nvSpPr>
        <p:spPr>
          <a:xfrm>
            <a:off x="457700" y="1520650"/>
            <a:ext cx="3201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pic>
        <p:nvPicPr>
          <p:cNvPr id="734" name="Google Shape;734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3825" y="1175925"/>
            <a:ext cx="6510949" cy="389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8"/>
          <p:cNvSpPr txBox="1"/>
          <p:nvPr>
            <p:ph type="title"/>
          </p:nvPr>
        </p:nvSpPr>
        <p:spPr>
          <a:xfrm>
            <a:off x="720000" y="4450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TIPOS DE MÉTODOS NA PESQUISA QUALITATIVA</a:t>
            </a:r>
            <a:endParaRPr/>
          </a:p>
        </p:txBody>
      </p:sp>
      <p:sp>
        <p:nvSpPr>
          <p:cNvPr id="240" name="Google Shape;240;p28"/>
          <p:cNvSpPr/>
          <p:nvPr/>
        </p:nvSpPr>
        <p:spPr>
          <a:xfrm>
            <a:off x="1058175" y="1520650"/>
            <a:ext cx="2143200" cy="29934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ENTREVISTAS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   Estrutura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 Forma das  perguntas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1" name="Google Shape;241;p28"/>
          <p:cNvSpPr/>
          <p:nvPr/>
        </p:nvSpPr>
        <p:spPr>
          <a:xfrm>
            <a:off x="3795700" y="1520650"/>
            <a:ext cx="2143200" cy="29934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GRUPOS DE FOCO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 Entrevista com   pequenos grupos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2" name="Google Shape;242;p28"/>
          <p:cNvSpPr/>
          <p:nvPr/>
        </p:nvSpPr>
        <p:spPr>
          <a:xfrm>
            <a:off x="6375800" y="1520650"/>
            <a:ext cx="2143200" cy="2993400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OBSERVAÇÃO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Notas de campo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Focadas no que é visto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3" name="Google Shape;243;p28"/>
          <p:cNvSpPr/>
          <p:nvPr/>
        </p:nvSpPr>
        <p:spPr>
          <a:xfrm rot="2699433">
            <a:off x="375077" y="1088189"/>
            <a:ext cx="1285732" cy="64276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4" name="Google Shape;244;p28"/>
          <p:cNvSpPr txBox="1"/>
          <p:nvPr>
            <p:ph idx="4294967295" type="subTitle"/>
          </p:nvPr>
        </p:nvSpPr>
        <p:spPr>
          <a:xfrm>
            <a:off x="5974700" y="4734000"/>
            <a:ext cx="31692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(THOMAS, NELSON &amp; SILVERMAN, 2012)</a:t>
            </a:r>
            <a:endParaRPr/>
          </a:p>
        </p:txBody>
      </p:sp>
    </p:spTree>
  </p:cSld>
  <p:clrMapOvr>
    <a:masterClrMapping/>
  </p:clrMapOvr>
  <p:transition spd="med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73"/>
          <p:cNvSpPr txBox="1"/>
          <p:nvPr>
            <p:ph type="title"/>
          </p:nvPr>
        </p:nvSpPr>
        <p:spPr>
          <a:xfrm>
            <a:off x="1101000" y="1402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ANÁLISE  TEMÁTICA REFLEXIVA: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Iniciação esportiva em Ginástica Rítmica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0" name="Google Shape;740;p73"/>
          <p:cNvSpPr txBox="1"/>
          <p:nvPr>
            <p:ph idx="1" type="body"/>
          </p:nvPr>
        </p:nvSpPr>
        <p:spPr>
          <a:xfrm>
            <a:off x="457700" y="1520650"/>
            <a:ext cx="3201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pic>
        <p:nvPicPr>
          <p:cNvPr id="741" name="Google Shape;741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4700" y="1244375"/>
            <a:ext cx="4349894" cy="3752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7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4475" y="1244375"/>
            <a:ext cx="4037626" cy="375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6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74"/>
          <p:cNvSpPr txBox="1"/>
          <p:nvPr>
            <p:ph type="title"/>
          </p:nvPr>
        </p:nvSpPr>
        <p:spPr>
          <a:xfrm>
            <a:off x="1101000" y="1402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ANÁLISE  TEMÁTICA REFLEXIVA: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Iniciação esportiva em Ginástica Rítmica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8" name="Google Shape;748;p74"/>
          <p:cNvSpPr txBox="1"/>
          <p:nvPr>
            <p:ph idx="1" type="body"/>
          </p:nvPr>
        </p:nvSpPr>
        <p:spPr>
          <a:xfrm>
            <a:off x="457700" y="1520650"/>
            <a:ext cx="3201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pic>
        <p:nvPicPr>
          <p:cNvPr id="749" name="Google Shape;749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25" y="1137200"/>
            <a:ext cx="3766150" cy="3972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0" name="Google Shape;750;p7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67375" y="1137200"/>
            <a:ext cx="3544527" cy="3972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75"/>
          <p:cNvSpPr txBox="1"/>
          <p:nvPr>
            <p:ph type="title"/>
          </p:nvPr>
        </p:nvSpPr>
        <p:spPr>
          <a:xfrm>
            <a:off x="1101000" y="1402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ANÁLISE  TEMÁTICA REFLEXIVA: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Iniciação esportiva em Ginástica Rítmica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p75"/>
          <p:cNvSpPr txBox="1"/>
          <p:nvPr>
            <p:ph idx="1" type="body"/>
          </p:nvPr>
        </p:nvSpPr>
        <p:spPr>
          <a:xfrm>
            <a:off x="457700" y="1520650"/>
            <a:ext cx="32019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pic>
        <p:nvPicPr>
          <p:cNvPr id="757" name="Google Shape;757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89413" y="1146700"/>
            <a:ext cx="7034073" cy="392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76"/>
          <p:cNvSpPr txBox="1"/>
          <p:nvPr>
            <p:ph type="title"/>
          </p:nvPr>
        </p:nvSpPr>
        <p:spPr>
          <a:xfrm>
            <a:off x="644550" y="2022963"/>
            <a:ext cx="7854900" cy="118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ÉTICA EM PESQUISA</a:t>
            </a:r>
            <a:endParaRPr/>
          </a:p>
        </p:txBody>
      </p:sp>
      <p:sp>
        <p:nvSpPr>
          <p:cNvPr id="763" name="Google Shape;763;p76"/>
          <p:cNvSpPr/>
          <p:nvPr/>
        </p:nvSpPr>
        <p:spPr>
          <a:xfrm>
            <a:off x="-18376" y="0"/>
            <a:ext cx="2628673" cy="1922263"/>
          </a:xfrm>
          <a:custGeom>
            <a:rect b="b" l="l" r="r" t="t"/>
            <a:pathLst>
              <a:path extrusionOk="0" h="61611" w="58679">
                <a:moveTo>
                  <a:pt x="0" y="0"/>
                </a:moveTo>
                <a:lnTo>
                  <a:pt x="0" y="61221"/>
                </a:lnTo>
                <a:cubicBezTo>
                  <a:pt x="1143" y="61483"/>
                  <a:pt x="2397" y="61611"/>
                  <a:pt x="3699" y="61611"/>
                </a:cubicBezTo>
                <a:cubicBezTo>
                  <a:pt x="9201" y="61611"/>
                  <a:pt x="15583" y="59335"/>
                  <a:pt x="18296" y="55308"/>
                </a:cubicBezTo>
                <a:cubicBezTo>
                  <a:pt x="20673" y="51772"/>
                  <a:pt x="21260" y="45694"/>
                  <a:pt x="21681" y="41466"/>
                </a:cubicBezTo>
                <a:cubicBezTo>
                  <a:pt x="21982" y="38367"/>
                  <a:pt x="21064" y="35357"/>
                  <a:pt x="21064" y="32273"/>
                </a:cubicBezTo>
                <a:cubicBezTo>
                  <a:pt x="21064" y="29324"/>
                  <a:pt x="21952" y="26857"/>
                  <a:pt x="23216" y="24254"/>
                </a:cubicBezTo>
                <a:cubicBezTo>
                  <a:pt x="25641" y="19242"/>
                  <a:pt x="29708" y="17123"/>
                  <a:pt x="34841" y="17123"/>
                </a:cubicBezTo>
                <a:cubicBezTo>
                  <a:pt x="35503" y="17123"/>
                  <a:pt x="36182" y="17159"/>
                  <a:pt x="36877" y="17227"/>
                </a:cubicBezTo>
                <a:cubicBezTo>
                  <a:pt x="39682" y="17497"/>
                  <a:pt x="43430" y="18201"/>
                  <a:pt x="47020" y="18201"/>
                </a:cubicBezTo>
                <a:cubicBezTo>
                  <a:pt x="50439" y="18201"/>
                  <a:pt x="53715" y="17562"/>
                  <a:pt x="55895" y="15301"/>
                </a:cubicBezTo>
                <a:cubicBezTo>
                  <a:pt x="58679" y="12428"/>
                  <a:pt x="57701" y="6831"/>
                  <a:pt x="56497" y="3491"/>
                </a:cubicBezTo>
                <a:cubicBezTo>
                  <a:pt x="56031" y="2242"/>
                  <a:pt x="55384" y="1068"/>
                  <a:pt x="545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" name="Google Shape;764;p76"/>
          <p:cNvSpPr/>
          <p:nvPr/>
        </p:nvSpPr>
        <p:spPr>
          <a:xfrm>
            <a:off x="-18376" y="0"/>
            <a:ext cx="2191897" cy="1967378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5" name="Google Shape;765;p76"/>
          <p:cNvSpPr/>
          <p:nvPr/>
        </p:nvSpPr>
        <p:spPr>
          <a:xfrm>
            <a:off x="0" y="4244250"/>
            <a:ext cx="1405300" cy="899275"/>
          </a:xfrm>
          <a:custGeom>
            <a:rect b="b" l="l" r="r" t="t"/>
            <a:pathLst>
              <a:path extrusionOk="0" h="35971" w="56212">
                <a:moveTo>
                  <a:pt x="36763" y="0"/>
                </a:moveTo>
                <a:cubicBezTo>
                  <a:pt x="24800" y="0"/>
                  <a:pt x="10221" y="4623"/>
                  <a:pt x="0" y="11266"/>
                </a:cubicBezTo>
                <a:lnTo>
                  <a:pt x="0" y="35971"/>
                </a:lnTo>
                <a:lnTo>
                  <a:pt x="23412" y="35971"/>
                </a:lnTo>
                <a:cubicBezTo>
                  <a:pt x="23682" y="35324"/>
                  <a:pt x="23953" y="34707"/>
                  <a:pt x="24239" y="34105"/>
                </a:cubicBezTo>
                <a:cubicBezTo>
                  <a:pt x="30573" y="21030"/>
                  <a:pt x="39119" y="25078"/>
                  <a:pt x="51051" y="20850"/>
                </a:cubicBezTo>
                <a:cubicBezTo>
                  <a:pt x="55595" y="19240"/>
                  <a:pt x="56211" y="11958"/>
                  <a:pt x="53834" y="6948"/>
                </a:cubicBezTo>
                <a:cubicBezTo>
                  <a:pt x="51457" y="1952"/>
                  <a:pt x="44897" y="463"/>
                  <a:pt x="39751" y="102"/>
                </a:cubicBezTo>
                <a:cubicBezTo>
                  <a:pt x="38777" y="33"/>
                  <a:pt x="37779" y="0"/>
                  <a:pt x="367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6" name="Google Shape;766;p76"/>
          <p:cNvSpPr/>
          <p:nvPr/>
        </p:nvSpPr>
        <p:spPr>
          <a:xfrm flipH="1">
            <a:off x="-61487" y="2796375"/>
            <a:ext cx="871587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dk2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7" name="Google Shape;767;p76"/>
          <p:cNvSpPr/>
          <p:nvPr/>
        </p:nvSpPr>
        <p:spPr>
          <a:xfrm flipH="1">
            <a:off x="6827935" y="4018050"/>
            <a:ext cx="2316065" cy="1124923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8" name="Google Shape;768;p76"/>
          <p:cNvSpPr/>
          <p:nvPr/>
        </p:nvSpPr>
        <p:spPr>
          <a:xfrm>
            <a:off x="7996350" y="-34200"/>
            <a:ext cx="1147650" cy="1021775"/>
          </a:xfrm>
          <a:custGeom>
            <a:rect b="b" l="l" r="r" t="t"/>
            <a:pathLst>
              <a:path extrusionOk="0" h="40871" w="45906">
                <a:moveTo>
                  <a:pt x="10789" y="0"/>
                </a:moveTo>
                <a:cubicBezTo>
                  <a:pt x="10789" y="0"/>
                  <a:pt x="1" y="6018"/>
                  <a:pt x="6034" y="14790"/>
                </a:cubicBezTo>
                <a:cubicBezTo>
                  <a:pt x="12067" y="23562"/>
                  <a:pt x="8727" y="25683"/>
                  <a:pt x="8727" y="28196"/>
                </a:cubicBezTo>
                <a:cubicBezTo>
                  <a:pt x="8727" y="30693"/>
                  <a:pt x="4289" y="35989"/>
                  <a:pt x="10804" y="39931"/>
                </a:cubicBezTo>
                <a:cubicBezTo>
                  <a:pt x="11893" y="40590"/>
                  <a:pt x="12773" y="40870"/>
                  <a:pt x="13503" y="40870"/>
                </a:cubicBezTo>
                <a:cubicBezTo>
                  <a:pt x="17123" y="40870"/>
                  <a:pt x="17032" y="33951"/>
                  <a:pt x="20463" y="31972"/>
                </a:cubicBezTo>
                <a:cubicBezTo>
                  <a:pt x="21906" y="31140"/>
                  <a:pt x="23233" y="31032"/>
                  <a:pt x="24424" y="31032"/>
                </a:cubicBezTo>
                <a:cubicBezTo>
                  <a:pt x="24838" y="31032"/>
                  <a:pt x="25237" y="31045"/>
                  <a:pt x="25617" y="31045"/>
                </a:cubicBezTo>
                <a:cubicBezTo>
                  <a:pt x="27264" y="31045"/>
                  <a:pt x="28584" y="30801"/>
                  <a:pt x="29506" y="28196"/>
                </a:cubicBezTo>
                <a:cubicBezTo>
                  <a:pt x="30101" y="26508"/>
                  <a:pt x="31705" y="26242"/>
                  <a:pt x="33730" y="26242"/>
                </a:cubicBezTo>
                <a:cubicBezTo>
                  <a:pt x="34659" y="26242"/>
                  <a:pt x="35677" y="26298"/>
                  <a:pt x="36726" y="26298"/>
                </a:cubicBezTo>
                <a:cubicBezTo>
                  <a:pt x="40092" y="26298"/>
                  <a:pt x="43781" y="25722"/>
                  <a:pt x="45906" y="20868"/>
                </a:cubicBezTo>
                <a:lnTo>
                  <a:pt x="459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9" name="Google Shape;769;p76"/>
          <p:cNvSpPr/>
          <p:nvPr/>
        </p:nvSpPr>
        <p:spPr>
          <a:xfrm rot="6678767">
            <a:off x="8358214" y="71452"/>
            <a:ext cx="1054751" cy="1211761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77"/>
          <p:cNvSpPr txBox="1"/>
          <p:nvPr>
            <p:ph type="title"/>
          </p:nvPr>
        </p:nvSpPr>
        <p:spPr>
          <a:xfrm>
            <a:off x="720000" y="445025"/>
            <a:ext cx="7410900" cy="66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PLÁGIO</a:t>
            </a:r>
            <a:endParaRPr/>
          </a:p>
        </p:txBody>
      </p:sp>
      <p:sp>
        <p:nvSpPr>
          <p:cNvPr id="775" name="Google Shape;775;p77"/>
          <p:cNvSpPr txBox="1"/>
          <p:nvPr>
            <p:ph idx="1" type="body"/>
          </p:nvPr>
        </p:nvSpPr>
        <p:spPr>
          <a:xfrm>
            <a:off x="367350" y="2314050"/>
            <a:ext cx="84093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“U</a:t>
            </a:r>
            <a:r>
              <a:rPr lang="en" sz="2200"/>
              <a:t>sar ideias, textos ou ilustrações de outras pessoas como se fossem seus”.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776" name="Google Shape;776;p77"/>
          <p:cNvSpPr txBox="1"/>
          <p:nvPr>
            <p:ph idx="4294967295" type="subTitle"/>
          </p:nvPr>
        </p:nvSpPr>
        <p:spPr>
          <a:xfrm>
            <a:off x="5974700" y="4734000"/>
            <a:ext cx="31692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(THOMAS, NELSON &amp; SILVERMAN, 2012)</a:t>
            </a:r>
            <a:endParaRPr/>
          </a:p>
        </p:txBody>
      </p:sp>
      <p:sp>
        <p:nvSpPr>
          <p:cNvPr id="777" name="Google Shape;777;p77"/>
          <p:cNvSpPr/>
          <p:nvPr/>
        </p:nvSpPr>
        <p:spPr>
          <a:xfrm>
            <a:off x="325675" y="2203400"/>
            <a:ext cx="8344200" cy="9657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78"/>
          <p:cNvSpPr txBox="1"/>
          <p:nvPr>
            <p:ph type="title"/>
          </p:nvPr>
        </p:nvSpPr>
        <p:spPr>
          <a:xfrm>
            <a:off x="720000" y="445025"/>
            <a:ext cx="7882500" cy="66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FABRICAÇÃO E FALSIFICAÇÃO DE DADOS</a:t>
            </a:r>
            <a:endParaRPr/>
          </a:p>
        </p:txBody>
      </p:sp>
      <p:sp>
        <p:nvSpPr>
          <p:cNvPr id="783" name="Google Shape;783;p78"/>
          <p:cNvSpPr txBox="1"/>
          <p:nvPr>
            <p:ph idx="1" type="body"/>
          </p:nvPr>
        </p:nvSpPr>
        <p:spPr>
          <a:xfrm>
            <a:off x="456600" y="2314050"/>
            <a:ext cx="84093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“Casos de cientistas que maquiaram ou alteraram dados de pesquisas”.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784" name="Google Shape;784;p78"/>
          <p:cNvSpPr txBox="1"/>
          <p:nvPr>
            <p:ph idx="4294967295" type="subTitle"/>
          </p:nvPr>
        </p:nvSpPr>
        <p:spPr>
          <a:xfrm>
            <a:off x="5974700" y="4734000"/>
            <a:ext cx="31692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(THOMAS, NELSON &amp; SILVERMAN, 2012)</a:t>
            </a:r>
            <a:endParaRPr/>
          </a:p>
        </p:txBody>
      </p:sp>
      <p:sp>
        <p:nvSpPr>
          <p:cNvPr id="785" name="Google Shape;785;p78"/>
          <p:cNvSpPr/>
          <p:nvPr/>
        </p:nvSpPr>
        <p:spPr>
          <a:xfrm>
            <a:off x="399900" y="2257900"/>
            <a:ext cx="8344200" cy="9657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79"/>
          <p:cNvSpPr txBox="1"/>
          <p:nvPr>
            <p:ph type="title"/>
          </p:nvPr>
        </p:nvSpPr>
        <p:spPr>
          <a:xfrm>
            <a:off x="720000" y="445025"/>
            <a:ext cx="7882500" cy="66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NÃO PUBLICAÇÃO DE DADOS</a:t>
            </a:r>
            <a:endParaRPr/>
          </a:p>
        </p:txBody>
      </p:sp>
      <p:sp>
        <p:nvSpPr>
          <p:cNvPr id="791" name="Google Shape;791;p79"/>
          <p:cNvSpPr txBox="1"/>
          <p:nvPr>
            <p:ph idx="1" type="body"/>
          </p:nvPr>
        </p:nvSpPr>
        <p:spPr>
          <a:xfrm>
            <a:off x="502600" y="2314050"/>
            <a:ext cx="84093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“Alguns dados não são incluídos por não darem suporte ao resultado esperado”.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792" name="Google Shape;792;p79"/>
          <p:cNvSpPr txBox="1"/>
          <p:nvPr>
            <p:ph idx="4294967295" type="subTitle"/>
          </p:nvPr>
        </p:nvSpPr>
        <p:spPr>
          <a:xfrm>
            <a:off x="5974700" y="4734000"/>
            <a:ext cx="31692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(THOMAS, NELSON &amp; SILVERMAN, 2012)</a:t>
            </a:r>
            <a:endParaRPr/>
          </a:p>
        </p:txBody>
      </p:sp>
      <p:sp>
        <p:nvSpPr>
          <p:cNvPr id="793" name="Google Shape;793;p79"/>
          <p:cNvSpPr/>
          <p:nvPr/>
        </p:nvSpPr>
        <p:spPr>
          <a:xfrm>
            <a:off x="325675" y="2203400"/>
            <a:ext cx="8344200" cy="9657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80"/>
          <p:cNvSpPr txBox="1"/>
          <p:nvPr>
            <p:ph type="title"/>
          </p:nvPr>
        </p:nvSpPr>
        <p:spPr>
          <a:xfrm>
            <a:off x="720000" y="445025"/>
            <a:ext cx="7882500" cy="66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ERROS NOS PROCEDIMENTOS DE COLETA DE DADOS</a:t>
            </a:r>
            <a:endParaRPr/>
          </a:p>
        </p:txBody>
      </p:sp>
      <p:sp>
        <p:nvSpPr>
          <p:cNvPr id="799" name="Google Shape;799;p80"/>
          <p:cNvSpPr txBox="1"/>
          <p:nvPr>
            <p:ph idx="1" type="body"/>
          </p:nvPr>
        </p:nvSpPr>
        <p:spPr>
          <a:xfrm>
            <a:off x="367350" y="2314050"/>
            <a:ext cx="84093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“Prosseguimento na coleta com participantes que não correspondem às exigências, tratamento inadequado de participantes, registro incorreto de dados”.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800" name="Google Shape;800;p80"/>
          <p:cNvSpPr txBox="1"/>
          <p:nvPr>
            <p:ph idx="4294967295" type="subTitle"/>
          </p:nvPr>
        </p:nvSpPr>
        <p:spPr>
          <a:xfrm>
            <a:off x="5974700" y="4734000"/>
            <a:ext cx="31692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(THOMAS, NELSON &amp; SILVERMAN, 2012)</a:t>
            </a:r>
            <a:endParaRPr/>
          </a:p>
        </p:txBody>
      </p:sp>
      <p:sp>
        <p:nvSpPr>
          <p:cNvPr id="801" name="Google Shape;801;p80"/>
          <p:cNvSpPr/>
          <p:nvPr/>
        </p:nvSpPr>
        <p:spPr>
          <a:xfrm>
            <a:off x="325675" y="2203400"/>
            <a:ext cx="8344200" cy="13251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81"/>
          <p:cNvSpPr txBox="1"/>
          <p:nvPr>
            <p:ph type="title"/>
          </p:nvPr>
        </p:nvSpPr>
        <p:spPr>
          <a:xfrm>
            <a:off x="720000" y="445025"/>
            <a:ext cx="7882500" cy="66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RETENÇÃO E ARMAZENAMENTO DE DADOS</a:t>
            </a:r>
            <a:endParaRPr/>
          </a:p>
        </p:txBody>
      </p:sp>
      <p:sp>
        <p:nvSpPr>
          <p:cNvPr id="807" name="Google Shape;807;p81"/>
          <p:cNvSpPr txBox="1"/>
          <p:nvPr>
            <p:ph idx="1" type="body"/>
          </p:nvPr>
        </p:nvSpPr>
        <p:spPr>
          <a:xfrm>
            <a:off x="367350" y="2314050"/>
            <a:ext cx="84093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“Os dados têm de ser armazenados e mantidos como foram registrados originalmente, ou seja, não devem ser alterados”.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808" name="Google Shape;808;p81"/>
          <p:cNvSpPr txBox="1"/>
          <p:nvPr>
            <p:ph idx="4294967295" type="subTitle"/>
          </p:nvPr>
        </p:nvSpPr>
        <p:spPr>
          <a:xfrm>
            <a:off x="5974700" y="4734000"/>
            <a:ext cx="31692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(THOMAS, NELSON &amp; SILVERMAN, 2012)</a:t>
            </a:r>
            <a:endParaRPr/>
          </a:p>
        </p:txBody>
      </p:sp>
      <p:sp>
        <p:nvSpPr>
          <p:cNvPr id="809" name="Google Shape;809;p81"/>
          <p:cNvSpPr/>
          <p:nvPr/>
        </p:nvSpPr>
        <p:spPr>
          <a:xfrm>
            <a:off x="367350" y="2314050"/>
            <a:ext cx="8344200" cy="9657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82"/>
          <p:cNvSpPr txBox="1"/>
          <p:nvPr>
            <p:ph type="title"/>
          </p:nvPr>
        </p:nvSpPr>
        <p:spPr>
          <a:xfrm>
            <a:off x="720000" y="445025"/>
            <a:ext cx="7882500" cy="66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PROBLEMAS DE AUTORIA</a:t>
            </a:r>
            <a:endParaRPr/>
          </a:p>
        </p:txBody>
      </p:sp>
      <p:sp>
        <p:nvSpPr>
          <p:cNvPr id="815" name="Google Shape;815;p82"/>
          <p:cNvSpPr txBox="1"/>
          <p:nvPr>
            <p:ph idx="1" type="body"/>
          </p:nvPr>
        </p:nvSpPr>
        <p:spPr>
          <a:xfrm>
            <a:off x="367350" y="2314050"/>
            <a:ext cx="84093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“É preciso decidir a ordem dos autores no início do esforço cooperativo”.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816" name="Google Shape;816;p82"/>
          <p:cNvSpPr txBox="1"/>
          <p:nvPr>
            <p:ph idx="4294967295" type="subTitle"/>
          </p:nvPr>
        </p:nvSpPr>
        <p:spPr>
          <a:xfrm>
            <a:off x="5974700" y="4734000"/>
            <a:ext cx="31692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(THOMAS, NELSON &amp; SILVERMAN, 2012)</a:t>
            </a:r>
            <a:endParaRPr/>
          </a:p>
        </p:txBody>
      </p:sp>
      <p:sp>
        <p:nvSpPr>
          <p:cNvPr id="817" name="Google Shape;817;p82"/>
          <p:cNvSpPr/>
          <p:nvPr/>
        </p:nvSpPr>
        <p:spPr>
          <a:xfrm>
            <a:off x="325675" y="2203400"/>
            <a:ext cx="8344200" cy="9657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9"/>
          <p:cNvSpPr txBox="1"/>
          <p:nvPr>
            <p:ph type="title"/>
          </p:nvPr>
        </p:nvSpPr>
        <p:spPr>
          <a:xfrm>
            <a:off x="720000" y="4450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TIPOS DE MÉTODOS NA PESQUISA QUALITATIVA</a:t>
            </a:r>
            <a:endParaRPr/>
          </a:p>
        </p:txBody>
      </p:sp>
      <p:sp>
        <p:nvSpPr>
          <p:cNvPr id="250" name="Google Shape;250;p29"/>
          <p:cNvSpPr txBox="1"/>
          <p:nvPr>
            <p:ph idx="1" type="body"/>
          </p:nvPr>
        </p:nvSpPr>
        <p:spPr>
          <a:xfrm>
            <a:off x="394800" y="1806400"/>
            <a:ext cx="8061300" cy="77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Char char="●"/>
            </a:pPr>
            <a:r>
              <a:rPr lang="en" sz="2000"/>
              <a:t>Análise da conversação;</a:t>
            </a:r>
            <a:endParaRPr sz="2000"/>
          </a:p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Análise fenomenológica interpretativa;</a:t>
            </a:r>
            <a:endParaRPr sz="2000"/>
          </a:p>
          <a:p>
            <a:pPr indent="0" lvl="0" marL="0" rtl="0" algn="just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457200" rtl="0" algn="just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251" name="Google Shape;251;p29"/>
          <p:cNvSpPr txBox="1"/>
          <p:nvPr>
            <p:ph idx="4294967295" type="subTitle"/>
          </p:nvPr>
        </p:nvSpPr>
        <p:spPr>
          <a:xfrm>
            <a:off x="6997375" y="4734000"/>
            <a:ext cx="31692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(BRAUN &amp; CLARKE, 2006)</a:t>
            </a:r>
            <a:endParaRPr/>
          </a:p>
        </p:txBody>
      </p:sp>
      <p:sp>
        <p:nvSpPr>
          <p:cNvPr id="252" name="Google Shape;252;p29"/>
          <p:cNvSpPr txBox="1"/>
          <p:nvPr/>
        </p:nvSpPr>
        <p:spPr>
          <a:xfrm>
            <a:off x="5778075" y="1972325"/>
            <a:ext cx="3724200" cy="3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Vinculada ou </a:t>
            </a: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decorrente</a:t>
            </a: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de uma Teoria Particular ou Posição epistemológica</a:t>
            </a:r>
            <a:endParaRPr b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3" name="Google Shape;253;p29"/>
          <p:cNvSpPr/>
          <p:nvPr/>
        </p:nvSpPr>
        <p:spPr>
          <a:xfrm>
            <a:off x="4393400" y="3388825"/>
            <a:ext cx="13500" cy="135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4" name="Google Shape;254;p29"/>
          <p:cNvSpPr/>
          <p:nvPr/>
        </p:nvSpPr>
        <p:spPr>
          <a:xfrm>
            <a:off x="3790650" y="2625325"/>
            <a:ext cx="259500" cy="7770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5" name="Google Shape;255;p29"/>
          <p:cNvSpPr/>
          <p:nvPr/>
        </p:nvSpPr>
        <p:spPr>
          <a:xfrm>
            <a:off x="5518575" y="1874950"/>
            <a:ext cx="259500" cy="621600"/>
          </a:xfrm>
          <a:prstGeom prst="rightBrace">
            <a:avLst>
              <a:gd fmla="val 50000" name="adj1"/>
              <a:gd fmla="val 50000" name="adj2"/>
            </a:avLst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6" name="Google Shape;256;p29"/>
          <p:cNvSpPr txBox="1"/>
          <p:nvPr/>
        </p:nvSpPr>
        <p:spPr>
          <a:xfrm>
            <a:off x="4122175" y="2581350"/>
            <a:ext cx="3499200" cy="3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Independente de teoria e </a:t>
            </a: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epistemologia</a:t>
            </a:r>
            <a:endParaRPr b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7" name="Google Shape;257;p29"/>
          <p:cNvSpPr txBox="1"/>
          <p:nvPr/>
        </p:nvSpPr>
        <p:spPr>
          <a:xfrm>
            <a:off x="4122175" y="2959650"/>
            <a:ext cx="4745100" cy="3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Aplicáveis em uma variedade de abordagens </a:t>
            </a:r>
            <a:endParaRPr b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8" name="Google Shape;258;p29"/>
          <p:cNvSpPr/>
          <p:nvPr/>
        </p:nvSpPr>
        <p:spPr>
          <a:xfrm rot="-782714">
            <a:off x="1764472" y="3879861"/>
            <a:ext cx="509037" cy="683034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9" name="Google Shape;259;p29"/>
          <p:cNvSpPr txBox="1"/>
          <p:nvPr/>
        </p:nvSpPr>
        <p:spPr>
          <a:xfrm>
            <a:off x="2344050" y="3831225"/>
            <a:ext cx="6442800" cy="4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Vinculado mais ao segundo campo</a:t>
            </a:r>
            <a:b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Compatível tanto com </a:t>
            </a: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paradigmas</a:t>
            </a:r>
            <a:r>
              <a:rPr b="1"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construtivistas quanto essencialistas</a:t>
            </a:r>
            <a:endParaRPr b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0" name="Google Shape;260;p29"/>
          <p:cNvSpPr txBox="1"/>
          <p:nvPr/>
        </p:nvSpPr>
        <p:spPr>
          <a:xfrm>
            <a:off x="394800" y="2440800"/>
            <a:ext cx="3499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Light"/>
              <a:buChar char="●"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Teoria fundamentada;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Light"/>
              <a:buChar char="●"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Análise do discurso;</a:t>
            </a:r>
            <a:endParaRPr sz="2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Light"/>
              <a:buChar char="●"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Análise narrativa;</a:t>
            </a:r>
            <a:endParaRPr/>
          </a:p>
        </p:txBody>
      </p:sp>
      <p:sp>
        <p:nvSpPr>
          <p:cNvPr id="261" name="Google Shape;261;p29"/>
          <p:cNvSpPr txBox="1"/>
          <p:nvPr/>
        </p:nvSpPr>
        <p:spPr>
          <a:xfrm>
            <a:off x="394800" y="3402325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 Light"/>
              <a:buChar char="●"/>
            </a:pP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Análise temática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83"/>
          <p:cNvSpPr txBox="1"/>
          <p:nvPr>
            <p:ph type="title"/>
          </p:nvPr>
        </p:nvSpPr>
        <p:spPr>
          <a:xfrm>
            <a:off x="720000" y="445025"/>
            <a:ext cx="7882500" cy="66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PRÁTICAS DE PUBLICAÇÃO INACEITÁVEIS</a:t>
            </a:r>
            <a:endParaRPr/>
          </a:p>
        </p:txBody>
      </p:sp>
      <p:sp>
        <p:nvSpPr>
          <p:cNvPr id="823" name="Google Shape;823;p83"/>
          <p:cNvSpPr txBox="1"/>
          <p:nvPr>
            <p:ph idx="1" type="body"/>
          </p:nvPr>
        </p:nvSpPr>
        <p:spPr>
          <a:xfrm>
            <a:off x="367350" y="2314050"/>
            <a:ext cx="84093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“Os autores não podem publicar o mesmo artigo em mais de um periódico científico indexado”.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824" name="Google Shape;824;p83"/>
          <p:cNvSpPr txBox="1"/>
          <p:nvPr>
            <p:ph idx="4294967295" type="subTitle"/>
          </p:nvPr>
        </p:nvSpPr>
        <p:spPr>
          <a:xfrm>
            <a:off x="5974700" y="4734000"/>
            <a:ext cx="31692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(THOMAS, NELSON &amp; SILVERMAN, 2012)</a:t>
            </a:r>
            <a:endParaRPr/>
          </a:p>
        </p:txBody>
      </p:sp>
      <p:sp>
        <p:nvSpPr>
          <p:cNvPr id="825" name="Google Shape;825;p83"/>
          <p:cNvSpPr/>
          <p:nvPr/>
        </p:nvSpPr>
        <p:spPr>
          <a:xfrm>
            <a:off x="325675" y="2203400"/>
            <a:ext cx="8344200" cy="9657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84"/>
          <p:cNvSpPr txBox="1"/>
          <p:nvPr>
            <p:ph type="title"/>
          </p:nvPr>
        </p:nvSpPr>
        <p:spPr>
          <a:xfrm>
            <a:off x="644550" y="2022963"/>
            <a:ext cx="7854900" cy="118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PESQUISA NORMAL E EXTRAORDINÁRIA</a:t>
            </a:r>
            <a:endParaRPr/>
          </a:p>
        </p:txBody>
      </p:sp>
      <p:sp>
        <p:nvSpPr>
          <p:cNvPr id="831" name="Google Shape;831;p84"/>
          <p:cNvSpPr/>
          <p:nvPr/>
        </p:nvSpPr>
        <p:spPr>
          <a:xfrm>
            <a:off x="-18376" y="0"/>
            <a:ext cx="2628673" cy="1922263"/>
          </a:xfrm>
          <a:custGeom>
            <a:rect b="b" l="l" r="r" t="t"/>
            <a:pathLst>
              <a:path extrusionOk="0" h="61611" w="58679">
                <a:moveTo>
                  <a:pt x="0" y="0"/>
                </a:moveTo>
                <a:lnTo>
                  <a:pt x="0" y="61221"/>
                </a:lnTo>
                <a:cubicBezTo>
                  <a:pt x="1143" y="61483"/>
                  <a:pt x="2397" y="61611"/>
                  <a:pt x="3699" y="61611"/>
                </a:cubicBezTo>
                <a:cubicBezTo>
                  <a:pt x="9201" y="61611"/>
                  <a:pt x="15583" y="59335"/>
                  <a:pt x="18296" y="55308"/>
                </a:cubicBezTo>
                <a:cubicBezTo>
                  <a:pt x="20673" y="51772"/>
                  <a:pt x="21260" y="45694"/>
                  <a:pt x="21681" y="41466"/>
                </a:cubicBezTo>
                <a:cubicBezTo>
                  <a:pt x="21982" y="38367"/>
                  <a:pt x="21064" y="35357"/>
                  <a:pt x="21064" y="32273"/>
                </a:cubicBezTo>
                <a:cubicBezTo>
                  <a:pt x="21064" y="29324"/>
                  <a:pt x="21952" y="26857"/>
                  <a:pt x="23216" y="24254"/>
                </a:cubicBezTo>
                <a:cubicBezTo>
                  <a:pt x="25641" y="19242"/>
                  <a:pt x="29708" y="17123"/>
                  <a:pt x="34841" y="17123"/>
                </a:cubicBezTo>
                <a:cubicBezTo>
                  <a:pt x="35503" y="17123"/>
                  <a:pt x="36182" y="17159"/>
                  <a:pt x="36877" y="17227"/>
                </a:cubicBezTo>
                <a:cubicBezTo>
                  <a:pt x="39682" y="17497"/>
                  <a:pt x="43430" y="18201"/>
                  <a:pt x="47020" y="18201"/>
                </a:cubicBezTo>
                <a:cubicBezTo>
                  <a:pt x="50439" y="18201"/>
                  <a:pt x="53715" y="17562"/>
                  <a:pt x="55895" y="15301"/>
                </a:cubicBezTo>
                <a:cubicBezTo>
                  <a:pt x="58679" y="12428"/>
                  <a:pt x="57701" y="6831"/>
                  <a:pt x="56497" y="3491"/>
                </a:cubicBezTo>
                <a:cubicBezTo>
                  <a:pt x="56031" y="2242"/>
                  <a:pt x="55384" y="1068"/>
                  <a:pt x="545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2" name="Google Shape;832;p84"/>
          <p:cNvSpPr/>
          <p:nvPr/>
        </p:nvSpPr>
        <p:spPr>
          <a:xfrm>
            <a:off x="-18376" y="0"/>
            <a:ext cx="2191897" cy="1967378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3" name="Google Shape;833;p84"/>
          <p:cNvSpPr/>
          <p:nvPr/>
        </p:nvSpPr>
        <p:spPr>
          <a:xfrm>
            <a:off x="0" y="4244250"/>
            <a:ext cx="1405300" cy="899275"/>
          </a:xfrm>
          <a:custGeom>
            <a:rect b="b" l="l" r="r" t="t"/>
            <a:pathLst>
              <a:path extrusionOk="0" h="35971" w="56212">
                <a:moveTo>
                  <a:pt x="36763" y="0"/>
                </a:moveTo>
                <a:cubicBezTo>
                  <a:pt x="24800" y="0"/>
                  <a:pt x="10221" y="4623"/>
                  <a:pt x="0" y="11266"/>
                </a:cubicBezTo>
                <a:lnTo>
                  <a:pt x="0" y="35971"/>
                </a:lnTo>
                <a:lnTo>
                  <a:pt x="23412" y="35971"/>
                </a:lnTo>
                <a:cubicBezTo>
                  <a:pt x="23682" y="35324"/>
                  <a:pt x="23953" y="34707"/>
                  <a:pt x="24239" y="34105"/>
                </a:cubicBezTo>
                <a:cubicBezTo>
                  <a:pt x="30573" y="21030"/>
                  <a:pt x="39119" y="25078"/>
                  <a:pt x="51051" y="20850"/>
                </a:cubicBezTo>
                <a:cubicBezTo>
                  <a:pt x="55595" y="19240"/>
                  <a:pt x="56211" y="11958"/>
                  <a:pt x="53834" y="6948"/>
                </a:cubicBezTo>
                <a:cubicBezTo>
                  <a:pt x="51457" y="1952"/>
                  <a:pt x="44897" y="463"/>
                  <a:pt x="39751" y="102"/>
                </a:cubicBezTo>
                <a:cubicBezTo>
                  <a:pt x="38777" y="33"/>
                  <a:pt x="37779" y="0"/>
                  <a:pt x="367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4" name="Google Shape;834;p84"/>
          <p:cNvSpPr/>
          <p:nvPr/>
        </p:nvSpPr>
        <p:spPr>
          <a:xfrm flipH="1">
            <a:off x="-61487" y="2796375"/>
            <a:ext cx="871587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dk2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5" name="Google Shape;835;p84"/>
          <p:cNvSpPr/>
          <p:nvPr/>
        </p:nvSpPr>
        <p:spPr>
          <a:xfrm flipH="1">
            <a:off x="6827935" y="4018050"/>
            <a:ext cx="2316065" cy="1124923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6" name="Google Shape;836;p84"/>
          <p:cNvSpPr/>
          <p:nvPr/>
        </p:nvSpPr>
        <p:spPr>
          <a:xfrm>
            <a:off x="7996350" y="-34200"/>
            <a:ext cx="1147650" cy="1021775"/>
          </a:xfrm>
          <a:custGeom>
            <a:rect b="b" l="l" r="r" t="t"/>
            <a:pathLst>
              <a:path extrusionOk="0" h="40871" w="45906">
                <a:moveTo>
                  <a:pt x="10789" y="0"/>
                </a:moveTo>
                <a:cubicBezTo>
                  <a:pt x="10789" y="0"/>
                  <a:pt x="1" y="6018"/>
                  <a:pt x="6034" y="14790"/>
                </a:cubicBezTo>
                <a:cubicBezTo>
                  <a:pt x="12067" y="23562"/>
                  <a:pt x="8727" y="25683"/>
                  <a:pt x="8727" y="28196"/>
                </a:cubicBezTo>
                <a:cubicBezTo>
                  <a:pt x="8727" y="30693"/>
                  <a:pt x="4289" y="35989"/>
                  <a:pt x="10804" y="39931"/>
                </a:cubicBezTo>
                <a:cubicBezTo>
                  <a:pt x="11893" y="40590"/>
                  <a:pt x="12773" y="40870"/>
                  <a:pt x="13503" y="40870"/>
                </a:cubicBezTo>
                <a:cubicBezTo>
                  <a:pt x="17123" y="40870"/>
                  <a:pt x="17032" y="33951"/>
                  <a:pt x="20463" y="31972"/>
                </a:cubicBezTo>
                <a:cubicBezTo>
                  <a:pt x="21906" y="31140"/>
                  <a:pt x="23233" y="31032"/>
                  <a:pt x="24424" y="31032"/>
                </a:cubicBezTo>
                <a:cubicBezTo>
                  <a:pt x="24838" y="31032"/>
                  <a:pt x="25237" y="31045"/>
                  <a:pt x="25617" y="31045"/>
                </a:cubicBezTo>
                <a:cubicBezTo>
                  <a:pt x="27264" y="31045"/>
                  <a:pt x="28584" y="30801"/>
                  <a:pt x="29506" y="28196"/>
                </a:cubicBezTo>
                <a:cubicBezTo>
                  <a:pt x="30101" y="26508"/>
                  <a:pt x="31705" y="26242"/>
                  <a:pt x="33730" y="26242"/>
                </a:cubicBezTo>
                <a:cubicBezTo>
                  <a:pt x="34659" y="26242"/>
                  <a:pt x="35677" y="26298"/>
                  <a:pt x="36726" y="26298"/>
                </a:cubicBezTo>
                <a:cubicBezTo>
                  <a:pt x="40092" y="26298"/>
                  <a:pt x="43781" y="25722"/>
                  <a:pt x="45906" y="20868"/>
                </a:cubicBezTo>
                <a:lnTo>
                  <a:pt x="459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7" name="Google Shape;837;p84"/>
          <p:cNvSpPr/>
          <p:nvPr/>
        </p:nvSpPr>
        <p:spPr>
          <a:xfrm rot="6678767">
            <a:off x="8358214" y="71452"/>
            <a:ext cx="1054751" cy="1211761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85"/>
          <p:cNvSpPr txBox="1"/>
          <p:nvPr>
            <p:ph type="title"/>
          </p:nvPr>
        </p:nvSpPr>
        <p:spPr>
          <a:xfrm>
            <a:off x="720000" y="445025"/>
            <a:ext cx="7410900" cy="77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CIÊNCIA NORMAL</a:t>
            </a:r>
            <a:endParaRPr/>
          </a:p>
        </p:txBody>
      </p:sp>
      <p:sp>
        <p:nvSpPr>
          <p:cNvPr id="843" name="Google Shape;843;p85"/>
          <p:cNvSpPr txBox="1"/>
          <p:nvPr>
            <p:ph idx="1" type="body"/>
          </p:nvPr>
        </p:nvSpPr>
        <p:spPr>
          <a:xfrm>
            <a:off x="393000" y="2314050"/>
            <a:ext cx="83580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“A pesquisa firmemente baseada em uma ou mais realizações científicas passadas”.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844" name="Google Shape;844;p85"/>
          <p:cNvSpPr txBox="1"/>
          <p:nvPr>
            <p:ph idx="4294967295" type="subTitle"/>
          </p:nvPr>
        </p:nvSpPr>
        <p:spPr>
          <a:xfrm>
            <a:off x="7737700" y="4734000"/>
            <a:ext cx="14064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(KUHN, 2O11)</a:t>
            </a:r>
            <a:endParaRPr/>
          </a:p>
        </p:txBody>
      </p:sp>
      <p:sp>
        <p:nvSpPr>
          <p:cNvPr id="845" name="Google Shape;845;p85"/>
          <p:cNvSpPr/>
          <p:nvPr/>
        </p:nvSpPr>
        <p:spPr>
          <a:xfrm>
            <a:off x="325675" y="2203400"/>
            <a:ext cx="8344200" cy="9657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86"/>
          <p:cNvSpPr txBox="1"/>
          <p:nvPr>
            <p:ph type="title"/>
          </p:nvPr>
        </p:nvSpPr>
        <p:spPr>
          <a:xfrm>
            <a:off x="720000" y="445025"/>
            <a:ext cx="7410900" cy="77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CIÊNCIA EXTRAORDINÁRIA</a:t>
            </a:r>
            <a:endParaRPr/>
          </a:p>
        </p:txBody>
      </p:sp>
      <p:sp>
        <p:nvSpPr>
          <p:cNvPr id="851" name="Google Shape;851;p86"/>
          <p:cNvSpPr txBox="1"/>
          <p:nvPr>
            <p:ph idx="1" type="body"/>
          </p:nvPr>
        </p:nvSpPr>
        <p:spPr>
          <a:xfrm>
            <a:off x="393000" y="1921050"/>
            <a:ext cx="8358000" cy="13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“Quando uma anomalia parece ser algo mais do que um novo quebra-cabeça da ciência normal, é sinal de que se iniciou a transição da crise para a ciência extraordinária”.</a:t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852" name="Google Shape;852;p86"/>
          <p:cNvSpPr txBox="1"/>
          <p:nvPr>
            <p:ph idx="4294967295" type="subTitle"/>
          </p:nvPr>
        </p:nvSpPr>
        <p:spPr>
          <a:xfrm>
            <a:off x="7737700" y="4734000"/>
            <a:ext cx="1406400" cy="40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(KUHN, 2O11)</a:t>
            </a:r>
            <a:endParaRPr/>
          </a:p>
        </p:txBody>
      </p:sp>
      <p:sp>
        <p:nvSpPr>
          <p:cNvPr id="853" name="Google Shape;853;p86"/>
          <p:cNvSpPr/>
          <p:nvPr/>
        </p:nvSpPr>
        <p:spPr>
          <a:xfrm>
            <a:off x="325675" y="1867700"/>
            <a:ext cx="8344200" cy="13014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87"/>
          <p:cNvSpPr txBox="1"/>
          <p:nvPr>
            <p:ph type="title"/>
          </p:nvPr>
        </p:nvSpPr>
        <p:spPr>
          <a:xfrm>
            <a:off x="644550" y="2022963"/>
            <a:ext cx="7854900" cy="118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IMPACTO SOCIAL</a:t>
            </a:r>
            <a:endParaRPr/>
          </a:p>
        </p:txBody>
      </p:sp>
      <p:sp>
        <p:nvSpPr>
          <p:cNvPr id="859" name="Google Shape;859;p87"/>
          <p:cNvSpPr/>
          <p:nvPr/>
        </p:nvSpPr>
        <p:spPr>
          <a:xfrm>
            <a:off x="-18376" y="0"/>
            <a:ext cx="2628673" cy="1922263"/>
          </a:xfrm>
          <a:custGeom>
            <a:rect b="b" l="l" r="r" t="t"/>
            <a:pathLst>
              <a:path extrusionOk="0" h="61611" w="58679">
                <a:moveTo>
                  <a:pt x="0" y="0"/>
                </a:moveTo>
                <a:lnTo>
                  <a:pt x="0" y="61221"/>
                </a:lnTo>
                <a:cubicBezTo>
                  <a:pt x="1143" y="61483"/>
                  <a:pt x="2397" y="61611"/>
                  <a:pt x="3699" y="61611"/>
                </a:cubicBezTo>
                <a:cubicBezTo>
                  <a:pt x="9201" y="61611"/>
                  <a:pt x="15583" y="59335"/>
                  <a:pt x="18296" y="55308"/>
                </a:cubicBezTo>
                <a:cubicBezTo>
                  <a:pt x="20673" y="51772"/>
                  <a:pt x="21260" y="45694"/>
                  <a:pt x="21681" y="41466"/>
                </a:cubicBezTo>
                <a:cubicBezTo>
                  <a:pt x="21982" y="38367"/>
                  <a:pt x="21064" y="35357"/>
                  <a:pt x="21064" y="32273"/>
                </a:cubicBezTo>
                <a:cubicBezTo>
                  <a:pt x="21064" y="29324"/>
                  <a:pt x="21952" y="26857"/>
                  <a:pt x="23216" y="24254"/>
                </a:cubicBezTo>
                <a:cubicBezTo>
                  <a:pt x="25641" y="19242"/>
                  <a:pt x="29708" y="17123"/>
                  <a:pt x="34841" y="17123"/>
                </a:cubicBezTo>
                <a:cubicBezTo>
                  <a:pt x="35503" y="17123"/>
                  <a:pt x="36182" y="17159"/>
                  <a:pt x="36877" y="17227"/>
                </a:cubicBezTo>
                <a:cubicBezTo>
                  <a:pt x="39682" y="17497"/>
                  <a:pt x="43430" y="18201"/>
                  <a:pt x="47020" y="18201"/>
                </a:cubicBezTo>
                <a:cubicBezTo>
                  <a:pt x="50439" y="18201"/>
                  <a:pt x="53715" y="17562"/>
                  <a:pt x="55895" y="15301"/>
                </a:cubicBezTo>
                <a:cubicBezTo>
                  <a:pt x="58679" y="12428"/>
                  <a:pt x="57701" y="6831"/>
                  <a:pt x="56497" y="3491"/>
                </a:cubicBezTo>
                <a:cubicBezTo>
                  <a:pt x="56031" y="2242"/>
                  <a:pt x="55384" y="1068"/>
                  <a:pt x="545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0" name="Google Shape;860;p87"/>
          <p:cNvSpPr/>
          <p:nvPr/>
        </p:nvSpPr>
        <p:spPr>
          <a:xfrm>
            <a:off x="-18376" y="0"/>
            <a:ext cx="2191897" cy="1967378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1" name="Google Shape;861;p87"/>
          <p:cNvSpPr/>
          <p:nvPr/>
        </p:nvSpPr>
        <p:spPr>
          <a:xfrm>
            <a:off x="0" y="4244250"/>
            <a:ext cx="1405300" cy="899275"/>
          </a:xfrm>
          <a:custGeom>
            <a:rect b="b" l="l" r="r" t="t"/>
            <a:pathLst>
              <a:path extrusionOk="0" h="35971" w="56212">
                <a:moveTo>
                  <a:pt x="36763" y="0"/>
                </a:moveTo>
                <a:cubicBezTo>
                  <a:pt x="24800" y="0"/>
                  <a:pt x="10221" y="4623"/>
                  <a:pt x="0" y="11266"/>
                </a:cubicBezTo>
                <a:lnTo>
                  <a:pt x="0" y="35971"/>
                </a:lnTo>
                <a:lnTo>
                  <a:pt x="23412" y="35971"/>
                </a:lnTo>
                <a:cubicBezTo>
                  <a:pt x="23682" y="35324"/>
                  <a:pt x="23953" y="34707"/>
                  <a:pt x="24239" y="34105"/>
                </a:cubicBezTo>
                <a:cubicBezTo>
                  <a:pt x="30573" y="21030"/>
                  <a:pt x="39119" y="25078"/>
                  <a:pt x="51051" y="20850"/>
                </a:cubicBezTo>
                <a:cubicBezTo>
                  <a:pt x="55595" y="19240"/>
                  <a:pt x="56211" y="11958"/>
                  <a:pt x="53834" y="6948"/>
                </a:cubicBezTo>
                <a:cubicBezTo>
                  <a:pt x="51457" y="1952"/>
                  <a:pt x="44897" y="463"/>
                  <a:pt x="39751" y="102"/>
                </a:cubicBezTo>
                <a:cubicBezTo>
                  <a:pt x="38777" y="33"/>
                  <a:pt x="37779" y="0"/>
                  <a:pt x="367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2" name="Google Shape;862;p87"/>
          <p:cNvSpPr/>
          <p:nvPr/>
        </p:nvSpPr>
        <p:spPr>
          <a:xfrm flipH="1">
            <a:off x="-61487" y="2796375"/>
            <a:ext cx="871587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dk2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3" name="Google Shape;863;p87"/>
          <p:cNvSpPr/>
          <p:nvPr/>
        </p:nvSpPr>
        <p:spPr>
          <a:xfrm flipH="1">
            <a:off x="6827935" y="4018050"/>
            <a:ext cx="2316065" cy="1124923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4" name="Google Shape;864;p87"/>
          <p:cNvSpPr/>
          <p:nvPr/>
        </p:nvSpPr>
        <p:spPr>
          <a:xfrm>
            <a:off x="7996350" y="-34200"/>
            <a:ext cx="1147650" cy="1021775"/>
          </a:xfrm>
          <a:custGeom>
            <a:rect b="b" l="l" r="r" t="t"/>
            <a:pathLst>
              <a:path extrusionOk="0" h="40871" w="45906">
                <a:moveTo>
                  <a:pt x="10789" y="0"/>
                </a:moveTo>
                <a:cubicBezTo>
                  <a:pt x="10789" y="0"/>
                  <a:pt x="1" y="6018"/>
                  <a:pt x="6034" y="14790"/>
                </a:cubicBezTo>
                <a:cubicBezTo>
                  <a:pt x="12067" y="23562"/>
                  <a:pt x="8727" y="25683"/>
                  <a:pt x="8727" y="28196"/>
                </a:cubicBezTo>
                <a:cubicBezTo>
                  <a:pt x="8727" y="30693"/>
                  <a:pt x="4289" y="35989"/>
                  <a:pt x="10804" y="39931"/>
                </a:cubicBezTo>
                <a:cubicBezTo>
                  <a:pt x="11893" y="40590"/>
                  <a:pt x="12773" y="40870"/>
                  <a:pt x="13503" y="40870"/>
                </a:cubicBezTo>
                <a:cubicBezTo>
                  <a:pt x="17123" y="40870"/>
                  <a:pt x="17032" y="33951"/>
                  <a:pt x="20463" y="31972"/>
                </a:cubicBezTo>
                <a:cubicBezTo>
                  <a:pt x="21906" y="31140"/>
                  <a:pt x="23233" y="31032"/>
                  <a:pt x="24424" y="31032"/>
                </a:cubicBezTo>
                <a:cubicBezTo>
                  <a:pt x="24838" y="31032"/>
                  <a:pt x="25237" y="31045"/>
                  <a:pt x="25617" y="31045"/>
                </a:cubicBezTo>
                <a:cubicBezTo>
                  <a:pt x="27264" y="31045"/>
                  <a:pt x="28584" y="30801"/>
                  <a:pt x="29506" y="28196"/>
                </a:cubicBezTo>
                <a:cubicBezTo>
                  <a:pt x="30101" y="26508"/>
                  <a:pt x="31705" y="26242"/>
                  <a:pt x="33730" y="26242"/>
                </a:cubicBezTo>
                <a:cubicBezTo>
                  <a:pt x="34659" y="26242"/>
                  <a:pt x="35677" y="26298"/>
                  <a:pt x="36726" y="26298"/>
                </a:cubicBezTo>
                <a:cubicBezTo>
                  <a:pt x="40092" y="26298"/>
                  <a:pt x="43781" y="25722"/>
                  <a:pt x="45906" y="20868"/>
                </a:cubicBezTo>
                <a:lnTo>
                  <a:pt x="459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5" name="Google Shape;865;p87"/>
          <p:cNvSpPr/>
          <p:nvPr/>
        </p:nvSpPr>
        <p:spPr>
          <a:xfrm rot="6678767">
            <a:off x="8358214" y="71452"/>
            <a:ext cx="1054751" cy="1211761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88"/>
          <p:cNvSpPr txBox="1"/>
          <p:nvPr>
            <p:ph type="title"/>
          </p:nvPr>
        </p:nvSpPr>
        <p:spPr>
          <a:xfrm>
            <a:off x="720000" y="4450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EXEMPLO </a:t>
            </a:r>
            <a:endParaRPr/>
          </a:p>
        </p:txBody>
      </p:sp>
      <p:sp>
        <p:nvSpPr>
          <p:cNvPr id="871" name="Google Shape;871;p88"/>
          <p:cNvSpPr txBox="1"/>
          <p:nvPr>
            <p:ph idx="1" type="body"/>
          </p:nvPr>
        </p:nvSpPr>
        <p:spPr>
          <a:xfrm>
            <a:off x="457700" y="1215850"/>
            <a:ext cx="82221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TCC - PARA SKI CROSS COUNTRY NO BRASIL: UM OLHAR FAMILIAR DO DESENVOLVIMENTO DE UMA MODALIDADE NÃO CONVENCIONAL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872" name="Google Shape;872;p88"/>
          <p:cNvSpPr/>
          <p:nvPr/>
        </p:nvSpPr>
        <p:spPr>
          <a:xfrm>
            <a:off x="786950" y="2411075"/>
            <a:ext cx="1285800" cy="1285800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73" name="Google Shape;873;p88"/>
          <p:cNvSpPr txBox="1"/>
          <p:nvPr>
            <p:ph idx="1" type="body"/>
          </p:nvPr>
        </p:nvSpPr>
        <p:spPr>
          <a:xfrm>
            <a:off x="2351700" y="2901225"/>
            <a:ext cx="59982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Benefícios da prática;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874" name="Google Shape;874;p88"/>
          <p:cNvSpPr txBox="1"/>
          <p:nvPr>
            <p:ph idx="1" type="body"/>
          </p:nvPr>
        </p:nvSpPr>
        <p:spPr>
          <a:xfrm>
            <a:off x="2351700" y="3488475"/>
            <a:ext cx="59982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Prática do esporte em Ribeirão Preto;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875" name="Google Shape;875;p88"/>
          <p:cNvSpPr txBox="1"/>
          <p:nvPr>
            <p:ph idx="1" type="body"/>
          </p:nvPr>
        </p:nvSpPr>
        <p:spPr>
          <a:xfrm>
            <a:off x="2351700" y="4075725"/>
            <a:ext cx="59982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Perspectiva e incentivo dos pais/responsáveis para o alto rendimento.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9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89"/>
          <p:cNvSpPr txBox="1"/>
          <p:nvPr>
            <p:ph type="title"/>
          </p:nvPr>
        </p:nvSpPr>
        <p:spPr>
          <a:xfrm>
            <a:off x="720000" y="4450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PROJETO DE MESTRADO</a:t>
            </a:r>
            <a:endParaRPr/>
          </a:p>
        </p:txBody>
      </p:sp>
      <p:sp>
        <p:nvSpPr>
          <p:cNvPr id="881" name="Google Shape;881;p89"/>
          <p:cNvSpPr txBox="1"/>
          <p:nvPr>
            <p:ph idx="1" type="body"/>
          </p:nvPr>
        </p:nvSpPr>
        <p:spPr>
          <a:xfrm>
            <a:off x="457700" y="1215850"/>
            <a:ext cx="82221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ANÁLISE DO DESENVOLVIMENTO E DAS PERSPECTIVAS DOS ATLETAS BRASILEIROS DE PARA SKI CROSS COUNTRY: DA DEFICIÊNCIA AO ALTO RENDIMENTO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882" name="Google Shape;882;p89"/>
          <p:cNvSpPr/>
          <p:nvPr/>
        </p:nvSpPr>
        <p:spPr>
          <a:xfrm>
            <a:off x="786950" y="2411075"/>
            <a:ext cx="1285800" cy="1285800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83" name="Google Shape;883;p89"/>
          <p:cNvSpPr txBox="1"/>
          <p:nvPr/>
        </p:nvSpPr>
        <p:spPr>
          <a:xfrm>
            <a:off x="2809800" y="2604275"/>
            <a:ext cx="5321100" cy="9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Desenvolvimento dos núcleos de rollerski no Brasil;</a:t>
            </a:r>
            <a:br>
              <a:rPr lang="en"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2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84" name="Google Shape;884;p89"/>
          <p:cNvSpPr txBox="1"/>
          <p:nvPr/>
        </p:nvSpPr>
        <p:spPr>
          <a:xfrm>
            <a:off x="2809800" y="3528575"/>
            <a:ext cx="5181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Políticas municipais, estaduais e federais;</a:t>
            </a:r>
            <a:endParaRPr/>
          </a:p>
        </p:txBody>
      </p:sp>
      <p:sp>
        <p:nvSpPr>
          <p:cNvPr id="885" name="Google Shape;885;p89"/>
          <p:cNvSpPr txBox="1"/>
          <p:nvPr/>
        </p:nvSpPr>
        <p:spPr>
          <a:xfrm>
            <a:off x="2809800" y="4401600"/>
            <a:ext cx="54552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Perspectiva de vida dos atletas profissionais.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9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90"/>
          <p:cNvSpPr txBox="1"/>
          <p:nvPr>
            <p:ph type="title"/>
          </p:nvPr>
        </p:nvSpPr>
        <p:spPr>
          <a:xfrm>
            <a:off x="720000" y="4450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EXEMPLO</a:t>
            </a:r>
            <a:endParaRPr/>
          </a:p>
        </p:txBody>
      </p:sp>
      <p:sp>
        <p:nvSpPr>
          <p:cNvPr id="891" name="Google Shape;891;p90"/>
          <p:cNvSpPr txBox="1"/>
          <p:nvPr>
            <p:ph idx="1" type="body"/>
          </p:nvPr>
        </p:nvSpPr>
        <p:spPr>
          <a:xfrm>
            <a:off x="457700" y="1520650"/>
            <a:ext cx="82221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IC - INFLUÊNCIA DA PANDEMIA DE COVID-19 SOBRE AS CATEGORIAS DE BASE DE UM CLUBE DE FUTEBOL: PERSPECTIVA DOS JOGADORES SOBRE O APRENDIZADO REMOTO 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892" name="Google Shape;892;p90"/>
          <p:cNvSpPr/>
          <p:nvPr/>
        </p:nvSpPr>
        <p:spPr>
          <a:xfrm>
            <a:off x="1108425" y="2799475"/>
            <a:ext cx="1285800" cy="1285800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3" name="Google Shape;893;p90"/>
          <p:cNvSpPr txBox="1"/>
          <p:nvPr/>
        </p:nvSpPr>
        <p:spPr>
          <a:xfrm>
            <a:off x="2944725" y="3186200"/>
            <a:ext cx="4152300" cy="5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Instituições esportivas;</a:t>
            </a:r>
            <a:endParaRPr sz="2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4" name="Google Shape;894;p90"/>
          <p:cNvSpPr txBox="1"/>
          <p:nvPr/>
        </p:nvSpPr>
        <p:spPr>
          <a:xfrm>
            <a:off x="2944725" y="3813500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Comissão Técnica;</a:t>
            </a:r>
            <a:endParaRPr sz="2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5" name="Google Shape;895;p90"/>
          <p:cNvSpPr txBox="1"/>
          <p:nvPr/>
        </p:nvSpPr>
        <p:spPr>
          <a:xfrm>
            <a:off x="2944725" y="4433300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Estratégias de ensino.</a:t>
            </a:r>
            <a:endParaRPr sz="2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91"/>
          <p:cNvSpPr txBox="1"/>
          <p:nvPr>
            <p:ph type="title"/>
          </p:nvPr>
        </p:nvSpPr>
        <p:spPr>
          <a:xfrm>
            <a:off x="720000" y="4450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PROJETO DE MESTRADO</a:t>
            </a:r>
            <a:endParaRPr/>
          </a:p>
        </p:txBody>
      </p:sp>
      <p:sp>
        <p:nvSpPr>
          <p:cNvPr id="901" name="Google Shape;901;p91"/>
          <p:cNvSpPr txBox="1"/>
          <p:nvPr>
            <p:ph idx="1" type="body"/>
          </p:nvPr>
        </p:nvSpPr>
        <p:spPr>
          <a:xfrm>
            <a:off x="457700" y="1520650"/>
            <a:ext cx="82221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TRAJETÓRIA DOS OBSERVADORES TÉCNICOS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902" name="Google Shape;902;p91"/>
          <p:cNvSpPr/>
          <p:nvPr/>
        </p:nvSpPr>
        <p:spPr>
          <a:xfrm>
            <a:off x="786950" y="2411075"/>
            <a:ext cx="1285800" cy="1285800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3" name="Google Shape;903;p91"/>
          <p:cNvSpPr txBox="1"/>
          <p:nvPr/>
        </p:nvSpPr>
        <p:spPr>
          <a:xfrm>
            <a:off x="2854900" y="2995300"/>
            <a:ext cx="4152300" cy="5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Instituições esportivas;</a:t>
            </a:r>
            <a:endParaRPr sz="2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21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04" name="Google Shape;904;p91"/>
          <p:cNvSpPr txBox="1"/>
          <p:nvPr/>
        </p:nvSpPr>
        <p:spPr>
          <a:xfrm>
            <a:off x="2854900" y="3561025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Dirigentes;</a:t>
            </a:r>
            <a:endParaRPr/>
          </a:p>
        </p:txBody>
      </p:sp>
      <p:sp>
        <p:nvSpPr>
          <p:cNvPr id="905" name="Google Shape;905;p91"/>
          <p:cNvSpPr txBox="1"/>
          <p:nvPr/>
        </p:nvSpPr>
        <p:spPr>
          <a:xfrm>
            <a:off x="2854900" y="4119250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Cursos, lei?.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92"/>
          <p:cNvSpPr txBox="1"/>
          <p:nvPr>
            <p:ph type="title"/>
          </p:nvPr>
        </p:nvSpPr>
        <p:spPr>
          <a:xfrm>
            <a:off x="720000" y="445025"/>
            <a:ext cx="74109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PROJETO DE MESTRADO</a:t>
            </a:r>
            <a:endParaRPr/>
          </a:p>
        </p:txBody>
      </p:sp>
      <p:sp>
        <p:nvSpPr>
          <p:cNvPr id="911" name="Google Shape;911;p92"/>
          <p:cNvSpPr txBox="1"/>
          <p:nvPr>
            <p:ph idx="1" type="body"/>
          </p:nvPr>
        </p:nvSpPr>
        <p:spPr>
          <a:xfrm>
            <a:off x="457700" y="1520650"/>
            <a:ext cx="82221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PRÁTICA DE COACHING - RELAÇÃO TREINADOR-ATLETA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912" name="Google Shape;912;p92"/>
          <p:cNvSpPr/>
          <p:nvPr/>
        </p:nvSpPr>
        <p:spPr>
          <a:xfrm>
            <a:off x="786950" y="2411075"/>
            <a:ext cx="1285800" cy="1285800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dk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13" name="Google Shape;913;p92"/>
          <p:cNvSpPr txBox="1"/>
          <p:nvPr>
            <p:ph idx="1" type="body"/>
          </p:nvPr>
        </p:nvSpPr>
        <p:spPr>
          <a:xfrm>
            <a:off x="2351700" y="3129825"/>
            <a:ext cx="59982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Reflexão dos treinadores acerca da sua atuação;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914" name="Google Shape;914;p92"/>
          <p:cNvSpPr txBox="1"/>
          <p:nvPr>
            <p:ph idx="1" type="body"/>
          </p:nvPr>
        </p:nvSpPr>
        <p:spPr>
          <a:xfrm>
            <a:off x="2351700" y="3717075"/>
            <a:ext cx="59982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Mudanças na hierarquia dos clubes;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915" name="Google Shape;915;p92"/>
          <p:cNvSpPr txBox="1"/>
          <p:nvPr>
            <p:ph idx="1" type="body"/>
          </p:nvPr>
        </p:nvSpPr>
        <p:spPr>
          <a:xfrm>
            <a:off x="2351700" y="4304325"/>
            <a:ext cx="5998200" cy="51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Participação da família.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0"/>
          <p:cNvSpPr txBox="1"/>
          <p:nvPr>
            <p:ph type="title"/>
          </p:nvPr>
        </p:nvSpPr>
        <p:spPr>
          <a:xfrm>
            <a:off x="100400" y="271650"/>
            <a:ext cx="8418600" cy="15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ANÁLISE TEMÁTICA: </a:t>
            </a:r>
            <a:endParaRPr/>
          </a:p>
          <a:p>
            <a:pPr indent="45720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VISÕES  </a:t>
            </a:r>
            <a:endParaRPr/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30"/>
          <p:cNvSpPr txBox="1"/>
          <p:nvPr>
            <p:ph idx="1" type="body"/>
          </p:nvPr>
        </p:nvSpPr>
        <p:spPr>
          <a:xfrm>
            <a:off x="541350" y="1520650"/>
            <a:ext cx="8061300" cy="99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Open Sans"/>
              <a:buChar char="●"/>
            </a:pPr>
            <a:r>
              <a:rPr b="1" lang="en" sz="2000"/>
              <a:t>Holloway e Todres (2003) →</a:t>
            </a:r>
            <a:r>
              <a:rPr lang="en" sz="2000"/>
              <a:t> poucas habilidades genéricas compartilhadas;</a:t>
            </a:r>
            <a:endParaRPr sz="2000"/>
          </a:p>
          <a:p>
            <a:pPr indent="0" lvl="0" marL="457200" rtl="0" algn="just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0" lvl="0" marL="0" rtl="0" algn="just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  <p:sp>
        <p:nvSpPr>
          <p:cNvPr id="268" name="Google Shape;268;p30"/>
          <p:cNvSpPr txBox="1"/>
          <p:nvPr/>
        </p:nvSpPr>
        <p:spPr>
          <a:xfrm>
            <a:off x="504600" y="2512150"/>
            <a:ext cx="8134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Boyatzis (1998) → </a:t>
            </a: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ferramenta aplicável a diferentes métodos;</a:t>
            </a:r>
            <a:endParaRPr/>
          </a:p>
        </p:txBody>
      </p:sp>
      <p:sp>
        <p:nvSpPr>
          <p:cNvPr id="269" name="Google Shape;269;p30"/>
          <p:cNvSpPr txBox="1"/>
          <p:nvPr/>
        </p:nvSpPr>
        <p:spPr>
          <a:xfrm>
            <a:off x="504600" y="3087925"/>
            <a:ext cx="81348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Ryan e Bernard (2000) → </a:t>
            </a: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processo realizado dentro das principais tradições analíticas (como a teoria fundamentada);</a:t>
            </a:r>
            <a:endParaRPr/>
          </a:p>
        </p:txBody>
      </p:sp>
      <p:sp>
        <p:nvSpPr>
          <p:cNvPr id="270" name="Google Shape;270;p30"/>
          <p:cNvSpPr txBox="1"/>
          <p:nvPr/>
        </p:nvSpPr>
        <p:spPr>
          <a:xfrm>
            <a:off x="572250" y="4042225"/>
            <a:ext cx="7999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unito"/>
              <a:buChar char="●"/>
            </a:pPr>
            <a:r>
              <a:rPr b="1"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Braun e Clarke (2006) → </a:t>
            </a:r>
            <a:r>
              <a:rPr lang="en" sz="2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considerada um método em si.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93"/>
          <p:cNvSpPr txBox="1"/>
          <p:nvPr>
            <p:ph type="title"/>
          </p:nvPr>
        </p:nvSpPr>
        <p:spPr>
          <a:xfrm>
            <a:off x="644550" y="2223600"/>
            <a:ext cx="7854900" cy="118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REFERÊNCIAS BIBLIOGRÁFICAS</a:t>
            </a:r>
            <a:endParaRPr/>
          </a:p>
        </p:txBody>
      </p:sp>
      <p:sp>
        <p:nvSpPr>
          <p:cNvPr id="921" name="Google Shape;921;p93"/>
          <p:cNvSpPr/>
          <p:nvPr/>
        </p:nvSpPr>
        <p:spPr>
          <a:xfrm>
            <a:off x="-18376" y="0"/>
            <a:ext cx="2628673" cy="1922263"/>
          </a:xfrm>
          <a:custGeom>
            <a:rect b="b" l="l" r="r" t="t"/>
            <a:pathLst>
              <a:path extrusionOk="0" h="61611" w="58679">
                <a:moveTo>
                  <a:pt x="0" y="0"/>
                </a:moveTo>
                <a:lnTo>
                  <a:pt x="0" y="61221"/>
                </a:lnTo>
                <a:cubicBezTo>
                  <a:pt x="1143" y="61483"/>
                  <a:pt x="2397" y="61611"/>
                  <a:pt x="3699" y="61611"/>
                </a:cubicBezTo>
                <a:cubicBezTo>
                  <a:pt x="9201" y="61611"/>
                  <a:pt x="15583" y="59335"/>
                  <a:pt x="18296" y="55308"/>
                </a:cubicBezTo>
                <a:cubicBezTo>
                  <a:pt x="20673" y="51772"/>
                  <a:pt x="21260" y="45694"/>
                  <a:pt x="21681" y="41466"/>
                </a:cubicBezTo>
                <a:cubicBezTo>
                  <a:pt x="21982" y="38367"/>
                  <a:pt x="21064" y="35357"/>
                  <a:pt x="21064" y="32273"/>
                </a:cubicBezTo>
                <a:cubicBezTo>
                  <a:pt x="21064" y="29324"/>
                  <a:pt x="21952" y="26857"/>
                  <a:pt x="23216" y="24254"/>
                </a:cubicBezTo>
                <a:cubicBezTo>
                  <a:pt x="25641" y="19242"/>
                  <a:pt x="29708" y="17123"/>
                  <a:pt x="34841" y="17123"/>
                </a:cubicBezTo>
                <a:cubicBezTo>
                  <a:pt x="35503" y="17123"/>
                  <a:pt x="36182" y="17159"/>
                  <a:pt x="36877" y="17227"/>
                </a:cubicBezTo>
                <a:cubicBezTo>
                  <a:pt x="39682" y="17497"/>
                  <a:pt x="43430" y="18201"/>
                  <a:pt x="47020" y="18201"/>
                </a:cubicBezTo>
                <a:cubicBezTo>
                  <a:pt x="50439" y="18201"/>
                  <a:pt x="53715" y="17562"/>
                  <a:pt x="55895" y="15301"/>
                </a:cubicBezTo>
                <a:cubicBezTo>
                  <a:pt x="58679" y="12428"/>
                  <a:pt x="57701" y="6831"/>
                  <a:pt x="56497" y="3491"/>
                </a:cubicBezTo>
                <a:cubicBezTo>
                  <a:pt x="56031" y="2242"/>
                  <a:pt x="55384" y="1068"/>
                  <a:pt x="545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2" name="Google Shape;922;p93"/>
          <p:cNvSpPr/>
          <p:nvPr/>
        </p:nvSpPr>
        <p:spPr>
          <a:xfrm>
            <a:off x="-18376" y="0"/>
            <a:ext cx="2191897" cy="1967378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3" name="Google Shape;923;p93"/>
          <p:cNvSpPr/>
          <p:nvPr/>
        </p:nvSpPr>
        <p:spPr>
          <a:xfrm>
            <a:off x="0" y="4244250"/>
            <a:ext cx="1405300" cy="899275"/>
          </a:xfrm>
          <a:custGeom>
            <a:rect b="b" l="l" r="r" t="t"/>
            <a:pathLst>
              <a:path extrusionOk="0" h="35971" w="56212">
                <a:moveTo>
                  <a:pt x="36763" y="0"/>
                </a:moveTo>
                <a:cubicBezTo>
                  <a:pt x="24800" y="0"/>
                  <a:pt x="10221" y="4623"/>
                  <a:pt x="0" y="11266"/>
                </a:cubicBezTo>
                <a:lnTo>
                  <a:pt x="0" y="35971"/>
                </a:lnTo>
                <a:lnTo>
                  <a:pt x="23412" y="35971"/>
                </a:lnTo>
                <a:cubicBezTo>
                  <a:pt x="23682" y="35324"/>
                  <a:pt x="23953" y="34707"/>
                  <a:pt x="24239" y="34105"/>
                </a:cubicBezTo>
                <a:cubicBezTo>
                  <a:pt x="30573" y="21030"/>
                  <a:pt x="39119" y="25078"/>
                  <a:pt x="51051" y="20850"/>
                </a:cubicBezTo>
                <a:cubicBezTo>
                  <a:pt x="55595" y="19240"/>
                  <a:pt x="56211" y="11958"/>
                  <a:pt x="53834" y="6948"/>
                </a:cubicBezTo>
                <a:cubicBezTo>
                  <a:pt x="51457" y="1952"/>
                  <a:pt x="44897" y="463"/>
                  <a:pt x="39751" y="102"/>
                </a:cubicBezTo>
                <a:cubicBezTo>
                  <a:pt x="38777" y="33"/>
                  <a:pt x="37779" y="0"/>
                  <a:pt x="367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4" name="Google Shape;924;p93"/>
          <p:cNvSpPr/>
          <p:nvPr/>
        </p:nvSpPr>
        <p:spPr>
          <a:xfrm flipH="1">
            <a:off x="-61487" y="2796375"/>
            <a:ext cx="871587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dk2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5" name="Google Shape;925;p93"/>
          <p:cNvSpPr/>
          <p:nvPr/>
        </p:nvSpPr>
        <p:spPr>
          <a:xfrm flipH="1">
            <a:off x="6827935" y="4018050"/>
            <a:ext cx="2316065" cy="1124923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6" name="Google Shape;926;p93"/>
          <p:cNvSpPr/>
          <p:nvPr/>
        </p:nvSpPr>
        <p:spPr>
          <a:xfrm>
            <a:off x="7996350" y="-34200"/>
            <a:ext cx="1147650" cy="1021775"/>
          </a:xfrm>
          <a:custGeom>
            <a:rect b="b" l="l" r="r" t="t"/>
            <a:pathLst>
              <a:path extrusionOk="0" h="40871" w="45906">
                <a:moveTo>
                  <a:pt x="10789" y="0"/>
                </a:moveTo>
                <a:cubicBezTo>
                  <a:pt x="10789" y="0"/>
                  <a:pt x="1" y="6018"/>
                  <a:pt x="6034" y="14790"/>
                </a:cubicBezTo>
                <a:cubicBezTo>
                  <a:pt x="12067" y="23562"/>
                  <a:pt x="8727" y="25683"/>
                  <a:pt x="8727" y="28196"/>
                </a:cubicBezTo>
                <a:cubicBezTo>
                  <a:pt x="8727" y="30693"/>
                  <a:pt x="4289" y="35989"/>
                  <a:pt x="10804" y="39931"/>
                </a:cubicBezTo>
                <a:cubicBezTo>
                  <a:pt x="11893" y="40590"/>
                  <a:pt x="12773" y="40870"/>
                  <a:pt x="13503" y="40870"/>
                </a:cubicBezTo>
                <a:cubicBezTo>
                  <a:pt x="17123" y="40870"/>
                  <a:pt x="17032" y="33951"/>
                  <a:pt x="20463" y="31972"/>
                </a:cubicBezTo>
                <a:cubicBezTo>
                  <a:pt x="21906" y="31140"/>
                  <a:pt x="23233" y="31032"/>
                  <a:pt x="24424" y="31032"/>
                </a:cubicBezTo>
                <a:cubicBezTo>
                  <a:pt x="24838" y="31032"/>
                  <a:pt x="25237" y="31045"/>
                  <a:pt x="25617" y="31045"/>
                </a:cubicBezTo>
                <a:cubicBezTo>
                  <a:pt x="27264" y="31045"/>
                  <a:pt x="28584" y="30801"/>
                  <a:pt x="29506" y="28196"/>
                </a:cubicBezTo>
                <a:cubicBezTo>
                  <a:pt x="30101" y="26508"/>
                  <a:pt x="31705" y="26242"/>
                  <a:pt x="33730" y="26242"/>
                </a:cubicBezTo>
                <a:cubicBezTo>
                  <a:pt x="34659" y="26242"/>
                  <a:pt x="35677" y="26298"/>
                  <a:pt x="36726" y="26298"/>
                </a:cubicBezTo>
                <a:cubicBezTo>
                  <a:pt x="40092" y="26298"/>
                  <a:pt x="43781" y="25722"/>
                  <a:pt x="45906" y="20868"/>
                </a:cubicBezTo>
                <a:lnTo>
                  <a:pt x="459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7" name="Google Shape;927;p93"/>
          <p:cNvSpPr/>
          <p:nvPr/>
        </p:nvSpPr>
        <p:spPr>
          <a:xfrm rot="6678767">
            <a:off x="8358214" y="71452"/>
            <a:ext cx="1054751" cy="1211761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94"/>
          <p:cNvSpPr txBox="1"/>
          <p:nvPr>
            <p:ph type="title"/>
          </p:nvPr>
        </p:nvSpPr>
        <p:spPr>
          <a:xfrm>
            <a:off x="720000" y="445025"/>
            <a:ext cx="7410900" cy="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REFERÊNCIAS BIBLIOGRÁFICAS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3" name="Google Shape;933;p94"/>
          <p:cNvSpPr txBox="1"/>
          <p:nvPr>
            <p:ph idx="1" type="body"/>
          </p:nvPr>
        </p:nvSpPr>
        <p:spPr>
          <a:xfrm>
            <a:off x="457700" y="1520650"/>
            <a:ext cx="8248800" cy="209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000"/>
              <a:t>BRAUN, Virginia &amp; CLARKE, Victoria. Using thematic analysis in psychology. Qualitative Research, 3(2), p. 77-101, 2006.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" sz="2000"/>
              <a:t>KUHN, T. S. A Estrutura das Revoluções Científicas. São Paulo: Perspectiva, 2011.</a:t>
            </a:r>
            <a:endParaRPr sz="20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000"/>
              <a:t>THOMAS, JERRY R.; NELSON, JACK K.; SILVERMAN, STEPHEN J. Métodos de Pesquisa em Atividade Física. 6.ed. Porto Alegre: Artmed 2012. 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eem Kufi"/>
              <a:ea typeface="Reem Kufi"/>
              <a:cs typeface="Reem Kufi"/>
              <a:sym typeface="Reem Kufi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95"/>
          <p:cNvSpPr txBox="1"/>
          <p:nvPr>
            <p:ph type="title"/>
          </p:nvPr>
        </p:nvSpPr>
        <p:spPr>
          <a:xfrm>
            <a:off x="2253775" y="1909850"/>
            <a:ext cx="7854900" cy="118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OBRIGADO!</a:t>
            </a:r>
            <a:endParaRPr/>
          </a:p>
        </p:txBody>
      </p:sp>
      <p:sp>
        <p:nvSpPr>
          <p:cNvPr id="939" name="Google Shape;939;p95"/>
          <p:cNvSpPr/>
          <p:nvPr/>
        </p:nvSpPr>
        <p:spPr>
          <a:xfrm>
            <a:off x="-18376" y="0"/>
            <a:ext cx="2628673" cy="1922263"/>
          </a:xfrm>
          <a:custGeom>
            <a:rect b="b" l="l" r="r" t="t"/>
            <a:pathLst>
              <a:path extrusionOk="0" h="61611" w="58679">
                <a:moveTo>
                  <a:pt x="0" y="0"/>
                </a:moveTo>
                <a:lnTo>
                  <a:pt x="0" y="61221"/>
                </a:lnTo>
                <a:cubicBezTo>
                  <a:pt x="1143" y="61483"/>
                  <a:pt x="2397" y="61611"/>
                  <a:pt x="3699" y="61611"/>
                </a:cubicBezTo>
                <a:cubicBezTo>
                  <a:pt x="9201" y="61611"/>
                  <a:pt x="15583" y="59335"/>
                  <a:pt x="18296" y="55308"/>
                </a:cubicBezTo>
                <a:cubicBezTo>
                  <a:pt x="20673" y="51772"/>
                  <a:pt x="21260" y="45694"/>
                  <a:pt x="21681" y="41466"/>
                </a:cubicBezTo>
                <a:cubicBezTo>
                  <a:pt x="21982" y="38367"/>
                  <a:pt x="21064" y="35357"/>
                  <a:pt x="21064" y="32273"/>
                </a:cubicBezTo>
                <a:cubicBezTo>
                  <a:pt x="21064" y="29324"/>
                  <a:pt x="21952" y="26857"/>
                  <a:pt x="23216" y="24254"/>
                </a:cubicBezTo>
                <a:cubicBezTo>
                  <a:pt x="25641" y="19242"/>
                  <a:pt x="29708" y="17123"/>
                  <a:pt x="34841" y="17123"/>
                </a:cubicBezTo>
                <a:cubicBezTo>
                  <a:pt x="35503" y="17123"/>
                  <a:pt x="36182" y="17159"/>
                  <a:pt x="36877" y="17227"/>
                </a:cubicBezTo>
                <a:cubicBezTo>
                  <a:pt x="39682" y="17497"/>
                  <a:pt x="43430" y="18201"/>
                  <a:pt x="47020" y="18201"/>
                </a:cubicBezTo>
                <a:cubicBezTo>
                  <a:pt x="50439" y="18201"/>
                  <a:pt x="53715" y="17562"/>
                  <a:pt x="55895" y="15301"/>
                </a:cubicBezTo>
                <a:cubicBezTo>
                  <a:pt x="58679" y="12428"/>
                  <a:pt x="57701" y="6831"/>
                  <a:pt x="56497" y="3491"/>
                </a:cubicBezTo>
                <a:cubicBezTo>
                  <a:pt x="56031" y="2242"/>
                  <a:pt x="55384" y="1068"/>
                  <a:pt x="545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0" name="Google Shape;940;p95"/>
          <p:cNvSpPr/>
          <p:nvPr/>
        </p:nvSpPr>
        <p:spPr>
          <a:xfrm>
            <a:off x="-18376" y="0"/>
            <a:ext cx="2191897" cy="1967378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1" name="Google Shape;941;p95"/>
          <p:cNvSpPr/>
          <p:nvPr/>
        </p:nvSpPr>
        <p:spPr>
          <a:xfrm>
            <a:off x="0" y="4244250"/>
            <a:ext cx="1405300" cy="899275"/>
          </a:xfrm>
          <a:custGeom>
            <a:rect b="b" l="l" r="r" t="t"/>
            <a:pathLst>
              <a:path extrusionOk="0" h="35971" w="56212">
                <a:moveTo>
                  <a:pt x="36763" y="0"/>
                </a:moveTo>
                <a:cubicBezTo>
                  <a:pt x="24800" y="0"/>
                  <a:pt x="10221" y="4623"/>
                  <a:pt x="0" y="11266"/>
                </a:cubicBezTo>
                <a:lnTo>
                  <a:pt x="0" y="35971"/>
                </a:lnTo>
                <a:lnTo>
                  <a:pt x="23412" y="35971"/>
                </a:lnTo>
                <a:cubicBezTo>
                  <a:pt x="23682" y="35324"/>
                  <a:pt x="23953" y="34707"/>
                  <a:pt x="24239" y="34105"/>
                </a:cubicBezTo>
                <a:cubicBezTo>
                  <a:pt x="30573" y="21030"/>
                  <a:pt x="39119" y="25078"/>
                  <a:pt x="51051" y="20850"/>
                </a:cubicBezTo>
                <a:cubicBezTo>
                  <a:pt x="55595" y="19240"/>
                  <a:pt x="56211" y="11958"/>
                  <a:pt x="53834" y="6948"/>
                </a:cubicBezTo>
                <a:cubicBezTo>
                  <a:pt x="51457" y="1952"/>
                  <a:pt x="44897" y="463"/>
                  <a:pt x="39751" y="102"/>
                </a:cubicBezTo>
                <a:cubicBezTo>
                  <a:pt x="38777" y="33"/>
                  <a:pt x="37779" y="0"/>
                  <a:pt x="367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2" name="Google Shape;942;p95"/>
          <p:cNvSpPr/>
          <p:nvPr/>
        </p:nvSpPr>
        <p:spPr>
          <a:xfrm flipH="1">
            <a:off x="-61487" y="2796375"/>
            <a:ext cx="871587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dk2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3" name="Google Shape;943;p95"/>
          <p:cNvSpPr/>
          <p:nvPr/>
        </p:nvSpPr>
        <p:spPr>
          <a:xfrm flipH="1">
            <a:off x="6827935" y="4018050"/>
            <a:ext cx="2316065" cy="1124923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4" name="Google Shape;944;p95"/>
          <p:cNvSpPr/>
          <p:nvPr/>
        </p:nvSpPr>
        <p:spPr>
          <a:xfrm>
            <a:off x="7996350" y="-34200"/>
            <a:ext cx="1147650" cy="1021775"/>
          </a:xfrm>
          <a:custGeom>
            <a:rect b="b" l="l" r="r" t="t"/>
            <a:pathLst>
              <a:path extrusionOk="0" h="40871" w="45906">
                <a:moveTo>
                  <a:pt x="10789" y="0"/>
                </a:moveTo>
                <a:cubicBezTo>
                  <a:pt x="10789" y="0"/>
                  <a:pt x="1" y="6018"/>
                  <a:pt x="6034" y="14790"/>
                </a:cubicBezTo>
                <a:cubicBezTo>
                  <a:pt x="12067" y="23562"/>
                  <a:pt x="8727" y="25683"/>
                  <a:pt x="8727" y="28196"/>
                </a:cubicBezTo>
                <a:cubicBezTo>
                  <a:pt x="8727" y="30693"/>
                  <a:pt x="4289" y="35989"/>
                  <a:pt x="10804" y="39931"/>
                </a:cubicBezTo>
                <a:cubicBezTo>
                  <a:pt x="11893" y="40590"/>
                  <a:pt x="12773" y="40870"/>
                  <a:pt x="13503" y="40870"/>
                </a:cubicBezTo>
                <a:cubicBezTo>
                  <a:pt x="17123" y="40870"/>
                  <a:pt x="17032" y="33951"/>
                  <a:pt x="20463" y="31972"/>
                </a:cubicBezTo>
                <a:cubicBezTo>
                  <a:pt x="21906" y="31140"/>
                  <a:pt x="23233" y="31032"/>
                  <a:pt x="24424" y="31032"/>
                </a:cubicBezTo>
                <a:cubicBezTo>
                  <a:pt x="24838" y="31032"/>
                  <a:pt x="25237" y="31045"/>
                  <a:pt x="25617" y="31045"/>
                </a:cubicBezTo>
                <a:cubicBezTo>
                  <a:pt x="27264" y="31045"/>
                  <a:pt x="28584" y="30801"/>
                  <a:pt x="29506" y="28196"/>
                </a:cubicBezTo>
                <a:cubicBezTo>
                  <a:pt x="30101" y="26508"/>
                  <a:pt x="31705" y="26242"/>
                  <a:pt x="33730" y="26242"/>
                </a:cubicBezTo>
                <a:cubicBezTo>
                  <a:pt x="34659" y="26242"/>
                  <a:pt x="35677" y="26298"/>
                  <a:pt x="36726" y="26298"/>
                </a:cubicBezTo>
                <a:cubicBezTo>
                  <a:pt x="40092" y="26298"/>
                  <a:pt x="43781" y="25722"/>
                  <a:pt x="45906" y="20868"/>
                </a:cubicBezTo>
                <a:lnTo>
                  <a:pt x="459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5" name="Google Shape;945;p95"/>
          <p:cNvSpPr/>
          <p:nvPr/>
        </p:nvSpPr>
        <p:spPr>
          <a:xfrm rot="6678767">
            <a:off x="8358214" y="71452"/>
            <a:ext cx="1054751" cy="1211761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1"/>
          <p:cNvSpPr txBox="1"/>
          <p:nvPr>
            <p:ph type="title"/>
          </p:nvPr>
        </p:nvSpPr>
        <p:spPr>
          <a:xfrm>
            <a:off x="643250" y="1610550"/>
            <a:ext cx="7854900" cy="19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ANÁLISE TEMÁTICA REFLEXIVA</a:t>
            </a:r>
            <a:endParaRPr/>
          </a:p>
        </p:txBody>
      </p:sp>
      <p:sp>
        <p:nvSpPr>
          <p:cNvPr id="276" name="Google Shape;276;p31"/>
          <p:cNvSpPr/>
          <p:nvPr/>
        </p:nvSpPr>
        <p:spPr>
          <a:xfrm>
            <a:off x="-18376" y="0"/>
            <a:ext cx="2628673" cy="1922263"/>
          </a:xfrm>
          <a:custGeom>
            <a:rect b="b" l="l" r="r" t="t"/>
            <a:pathLst>
              <a:path extrusionOk="0" h="61611" w="58679">
                <a:moveTo>
                  <a:pt x="0" y="0"/>
                </a:moveTo>
                <a:lnTo>
                  <a:pt x="0" y="61221"/>
                </a:lnTo>
                <a:cubicBezTo>
                  <a:pt x="1143" y="61483"/>
                  <a:pt x="2397" y="61611"/>
                  <a:pt x="3699" y="61611"/>
                </a:cubicBezTo>
                <a:cubicBezTo>
                  <a:pt x="9201" y="61611"/>
                  <a:pt x="15583" y="59335"/>
                  <a:pt x="18296" y="55308"/>
                </a:cubicBezTo>
                <a:cubicBezTo>
                  <a:pt x="20673" y="51772"/>
                  <a:pt x="21260" y="45694"/>
                  <a:pt x="21681" y="41466"/>
                </a:cubicBezTo>
                <a:cubicBezTo>
                  <a:pt x="21982" y="38367"/>
                  <a:pt x="21064" y="35357"/>
                  <a:pt x="21064" y="32273"/>
                </a:cubicBezTo>
                <a:cubicBezTo>
                  <a:pt x="21064" y="29324"/>
                  <a:pt x="21952" y="26857"/>
                  <a:pt x="23216" y="24254"/>
                </a:cubicBezTo>
                <a:cubicBezTo>
                  <a:pt x="25641" y="19242"/>
                  <a:pt x="29708" y="17123"/>
                  <a:pt x="34841" y="17123"/>
                </a:cubicBezTo>
                <a:cubicBezTo>
                  <a:pt x="35503" y="17123"/>
                  <a:pt x="36182" y="17159"/>
                  <a:pt x="36877" y="17227"/>
                </a:cubicBezTo>
                <a:cubicBezTo>
                  <a:pt x="39682" y="17497"/>
                  <a:pt x="43430" y="18201"/>
                  <a:pt x="47020" y="18201"/>
                </a:cubicBezTo>
                <a:cubicBezTo>
                  <a:pt x="50439" y="18201"/>
                  <a:pt x="53715" y="17562"/>
                  <a:pt x="55895" y="15301"/>
                </a:cubicBezTo>
                <a:cubicBezTo>
                  <a:pt x="58679" y="12428"/>
                  <a:pt x="57701" y="6831"/>
                  <a:pt x="56497" y="3491"/>
                </a:cubicBezTo>
                <a:cubicBezTo>
                  <a:pt x="56031" y="2242"/>
                  <a:pt x="55384" y="1068"/>
                  <a:pt x="5458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31"/>
          <p:cNvSpPr/>
          <p:nvPr/>
        </p:nvSpPr>
        <p:spPr>
          <a:xfrm>
            <a:off x="-18376" y="0"/>
            <a:ext cx="2191897" cy="1967378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31"/>
          <p:cNvSpPr/>
          <p:nvPr/>
        </p:nvSpPr>
        <p:spPr>
          <a:xfrm>
            <a:off x="0" y="4244250"/>
            <a:ext cx="1405300" cy="899275"/>
          </a:xfrm>
          <a:custGeom>
            <a:rect b="b" l="l" r="r" t="t"/>
            <a:pathLst>
              <a:path extrusionOk="0" h="35971" w="56212">
                <a:moveTo>
                  <a:pt x="36763" y="0"/>
                </a:moveTo>
                <a:cubicBezTo>
                  <a:pt x="24800" y="0"/>
                  <a:pt x="10221" y="4623"/>
                  <a:pt x="0" y="11266"/>
                </a:cubicBezTo>
                <a:lnTo>
                  <a:pt x="0" y="35971"/>
                </a:lnTo>
                <a:lnTo>
                  <a:pt x="23412" y="35971"/>
                </a:lnTo>
                <a:cubicBezTo>
                  <a:pt x="23682" y="35324"/>
                  <a:pt x="23953" y="34707"/>
                  <a:pt x="24239" y="34105"/>
                </a:cubicBezTo>
                <a:cubicBezTo>
                  <a:pt x="30573" y="21030"/>
                  <a:pt x="39119" y="25078"/>
                  <a:pt x="51051" y="20850"/>
                </a:cubicBezTo>
                <a:cubicBezTo>
                  <a:pt x="55595" y="19240"/>
                  <a:pt x="56211" y="11958"/>
                  <a:pt x="53834" y="6948"/>
                </a:cubicBezTo>
                <a:cubicBezTo>
                  <a:pt x="51457" y="1952"/>
                  <a:pt x="44897" y="463"/>
                  <a:pt x="39751" y="102"/>
                </a:cubicBezTo>
                <a:cubicBezTo>
                  <a:pt x="38777" y="33"/>
                  <a:pt x="37779" y="0"/>
                  <a:pt x="367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31"/>
          <p:cNvSpPr/>
          <p:nvPr/>
        </p:nvSpPr>
        <p:spPr>
          <a:xfrm flipH="1">
            <a:off x="-61487" y="2796375"/>
            <a:ext cx="871587" cy="2347150"/>
          </a:xfrm>
          <a:custGeom>
            <a:rect b="b" l="l" r="r" t="t"/>
            <a:pathLst>
              <a:path extrusionOk="0" h="93886" w="51187">
                <a:moveTo>
                  <a:pt x="50344" y="1"/>
                </a:moveTo>
                <a:cubicBezTo>
                  <a:pt x="49366" y="888"/>
                  <a:pt x="48327" y="1731"/>
                  <a:pt x="47244" y="2513"/>
                </a:cubicBezTo>
                <a:cubicBezTo>
                  <a:pt x="40323" y="7508"/>
                  <a:pt x="32198" y="10292"/>
                  <a:pt x="24630" y="14128"/>
                </a:cubicBezTo>
                <a:cubicBezTo>
                  <a:pt x="20282" y="16325"/>
                  <a:pt x="16009" y="18913"/>
                  <a:pt x="12624" y="22464"/>
                </a:cubicBezTo>
                <a:cubicBezTo>
                  <a:pt x="9223" y="26000"/>
                  <a:pt x="7102" y="30288"/>
                  <a:pt x="6500" y="35162"/>
                </a:cubicBezTo>
                <a:cubicBezTo>
                  <a:pt x="5808" y="40699"/>
                  <a:pt x="6620" y="46326"/>
                  <a:pt x="7267" y="51833"/>
                </a:cubicBezTo>
                <a:cubicBezTo>
                  <a:pt x="7990" y="57926"/>
                  <a:pt x="8245" y="64005"/>
                  <a:pt x="7508" y="70098"/>
                </a:cubicBezTo>
                <a:cubicBezTo>
                  <a:pt x="6500" y="78419"/>
                  <a:pt x="3957" y="86483"/>
                  <a:pt x="0" y="93886"/>
                </a:cubicBezTo>
                <a:lnTo>
                  <a:pt x="662" y="93886"/>
                </a:lnTo>
                <a:cubicBezTo>
                  <a:pt x="3656" y="88229"/>
                  <a:pt x="5838" y="82180"/>
                  <a:pt x="7132" y="75906"/>
                </a:cubicBezTo>
                <a:cubicBezTo>
                  <a:pt x="8396" y="69752"/>
                  <a:pt x="8817" y="63433"/>
                  <a:pt x="8381" y="57159"/>
                </a:cubicBezTo>
                <a:cubicBezTo>
                  <a:pt x="7975" y="51412"/>
                  <a:pt x="6876" y="45724"/>
                  <a:pt x="6831" y="39947"/>
                </a:cubicBezTo>
                <a:cubicBezTo>
                  <a:pt x="6801" y="37103"/>
                  <a:pt x="7012" y="34214"/>
                  <a:pt x="7824" y="31476"/>
                </a:cubicBezTo>
                <a:cubicBezTo>
                  <a:pt x="8591" y="28964"/>
                  <a:pt x="9840" y="26631"/>
                  <a:pt x="11510" y="24585"/>
                </a:cubicBezTo>
                <a:cubicBezTo>
                  <a:pt x="14700" y="20583"/>
                  <a:pt x="19078" y="17709"/>
                  <a:pt x="23562" y="15332"/>
                </a:cubicBezTo>
                <a:cubicBezTo>
                  <a:pt x="31281" y="11240"/>
                  <a:pt x="39676" y="8471"/>
                  <a:pt x="46883" y="3461"/>
                </a:cubicBezTo>
                <a:cubicBezTo>
                  <a:pt x="48403" y="2423"/>
                  <a:pt x="49847" y="1264"/>
                  <a:pt x="51186" y="1"/>
                </a:cubicBezTo>
                <a:close/>
              </a:path>
            </a:pathLst>
          </a:custGeom>
          <a:solidFill>
            <a:schemeClr val="dk2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31"/>
          <p:cNvSpPr/>
          <p:nvPr/>
        </p:nvSpPr>
        <p:spPr>
          <a:xfrm flipH="1">
            <a:off x="6827935" y="4018050"/>
            <a:ext cx="2316065" cy="1124923"/>
          </a:xfrm>
          <a:custGeom>
            <a:rect b="b" l="l" r="r" t="t"/>
            <a:pathLst>
              <a:path extrusionOk="0" h="29049" w="59808">
                <a:moveTo>
                  <a:pt x="3282" y="1"/>
                </a:moveTo>
                <a:cubicBezTo>
                  <a:pt x="1243" y="1"/>
                  <a:pt x="0" y="507"/>
                  <a:pt x="0" y="507"/>
                </a:cubicBezTo>
                <a:lnTo>
                  <a:pt x="0" y="29049"/>
                </a:lnTo>
                <a:lnTo>
                  <a:pt x="59807" y="29049"/>
                </a:lnTo>
                <a:cubicBezTo>
                  <a:pt x="59566" y="10031"/>
                  <a:pt x="28391" y="23391"/>
                  <a:pt x="18882" y="10046"/>
                </a:cubicBezTo>
                <a:cubicBezTo>
                  <a:pt x="12843" y="1547"/>
                  <a:pt x="6847" y="1"/>
                  <a:pt x="328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31"/>
          <p:cNvSpPr/>
          <p:nvPr/>
        </p:nvSpPr>
        <p:spPr>
          <a:xfrm>
            <a:off x="7996350" y="-34200"/>
            <a:ext cx="1147650" cy="1021775"/>
          </a:xfrm>
          <a:custGeom>
            <a:rect b="b" l="l" r="r" t="t"/>
            <a:pathLst>
              <a:path extrusionOk="0" h="40871" w="45906">
                <a:moveTo>
                  <a:pt x="10789" y="0"/>
                </a:moveTo>
                <a:cubicBezTo>
                  <a:pt x="10789" y="0"/>
                  <a:pt x="1" y="6018"/>
                  <a:pt x="6034" y="14790"/>
                </a:cubicBezTo>
                <a:cubicBezTo>
                  <a:pt x="12067" y="23562"/>
                  <a:pt x="8727" y="25683"/>
                  <a:pt x="8727" y="28196"/>
                </a:cubicBezTo>
                <a:cubicBezTo>
                  <a:pt x="8727" y="30693"/>
                  <a:pt x="4289" y="35989"/>
                  <a:pt x="10804" y="39931"/>
                </a:cubicBezTo>
                <a:cubicBezTo>
                  <a:pt x="11893" y="40590"/>
                  <a:pt x="12773" y="40870"/>
                  <a:pt x="13503" y="40870"/>
                </a:cubicBezTo>
                <a:cubicBezTo>
                  <a:pt x="17123" y="40870"/>
                  <a:pt x="17032" y="33951"/>
                  <a:pt x="20463" y="31972"/>
                </a:cubicBezTo>
                <a:cubicBezTo>
                  <a:pt x="21906" y="31140"/>
                  <a:pt x="23233" y="31032"/>
                  <a:pt x="24424" y="31032"/>
                </a:cubicBezTo>
                <a:cubicBezTo>
                  <a:pt x="24838" y="31032"/>
                  <a:pt x="25237" y="31045"/>
                  <a:pt x="25617" y="31045"/>
                </a:cubicBezTo>
                <a:cubicBezTo>
                  <a:pt x="27264" y="31045"/>
                  <a:pt x="28584" y="30801"/>
                  <a:pt x="29506" y="28196"/>
                </a:cubicBezTo>
                <a:cubicBezTo>
                  <a:pt x="30101" y="26508"/>
                  <a:pt x="31705" y="26242"/>
                  <a:pt x="33730" y="26242"/>
                </a:cubicBezTo>
                <a:cubicBezTo>
                  <a:pt x="34659" y="26242"/>
                  <a:pt x="35677" y="26298"/>
                  <a:pt x="36726" y="26298"/>
                </a:cubicBezTo>
                <a:cubicBezTo>
                  <a:pt x="40092" y="26298"/>
                  <a:pt x="43781" y="25722"/>
                  <a:pt x="45906" y="20868"/>
                </a:cubicBezTo>
                <a:lnTo>
                  <a:pt x="459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31"/>
          <p:cNvSpPr/>
          <p:nvPr/>
        </p:nvSpPr>
        <p:spPr>
          <a:xfrm rot="6678767">
            <a:off x="8358214" y="71452"/>
            <a:ext cx="1054751" cy="1211761"/>
          </a:xfrm>
          <a:custGeom>
            <a:rect b="b" l="l" r="r" t="t"/>
            <a:pathLst>
              <a:path extrusionOk="0" h="63057" w="48929">
                <a:moveTo>
                  <a:pt x="45438" y="0"/>
                </a:moveTo>
                <a:cubicBezTo>
                  <a:pt x="45814" y="1790"/>
                  <a:pt x="46070" y="3536"/>
                  <a:pt x="46296" y="4995"/>
                </a:cubicBezTo>
                <a:lnTo>
                  <a:pt x="46356" y="5447"/>
                </a:lnTo>
                <a:cubicBezTo>
                  <a:pt x="46732" y="7824"/>
                  <a:pt x="47184" y="10788"/>
                  <a:pt x="46251" y="12729"/>
                </a:cubicBezTo>
                <a:cubicBezTo>
                  <a:pt x="45228" y="14910"/>
                  <a:pt x="41361" y="15813"/>
                  <a:pt x="39510" y="16234"/>
                </a:cubicBezTo>
                <a:cubicBezTo>
                  <a:pt x="38171" y="16550"/>
                  <a:pt x="36817" y="16806"/>
                  <a:pt x="35508" y="17047"/>
                </a:cubicBezTo>
                <a:cubicBezTo>
                  <a:pt x="33026" y="17528"/>
                  <a:pt x="30468" y="18010"/>
                  <a:pt x="27895" y="18882"/>
                </a:cubicBezTo>
                <a:cubicBezTo>
                  <a:pt x="23426" y="20402"/>
                  <a:pt x="19123" y="22057"/>
                  <a:pt x="15542" y="25397"/>
                </a:cubicBezTo>
                <a:cubicBezTo>
                  <a:pt x="10442" y="30167"/>
                  <a:pt x="10562" y="36681"/>
                  <a:pt x="10683" y="43001"/>
                </a:cubicBezTo>
                <a:cubicBezTo>
                  <a:pt x="10713" y="43918"/>
                  <a:pt x="10728" y="44881"/>
                  <a:pt x="10728" y="45814"/>
                </a:cubicBezTo>
                <a:cubicBezTo>
                  <a:pt x="10728" y="50809"/>
                  <a:pt x="9088" y="54390"/>
                  <a:pt x="5416" y="57414"/>
                </a:cubicBezTo>
                <a:cubicBezTo>
                  <a:pt x="3445" y="59009"/>
                  <a:pt x="1730" y="60213"/>
                  <a:pt x="0" y="61161"/>
                </a:cubicBezTo>
                <a:lnTo>
                  <a:pt x="0" y="63056"/>
                </a:lnTo>
                <a:cubicBezTo>
                  <a:pt x="2121" y="61988"/>
                  <a:pt x="4168" y="60619"/>
                  <a:pt x="6485" y="58723"/>
                </a:cubicBezTo>
                <a:cubicBezTo>
                  <a:pt x="10592" y="55338"/>
                  <a:pt x="12428" y="51366"/>
                  <a:pt x="12413" y="45799"/>
                </a:cubicBezTo>
                <a:cubicBezTo>
                  <a:pt x="12413" y="44866"/>
                  <a:pt x="12398" y="43903"/>
                  <a:pt x="12383" y="42970"/>
                </a:cubicBezTo>
                <a:cubicBezTo>
                  <a:pt x="12247" y="36757"/>
                  <a:pt x="12142" y="30889"/>
                  <a:pt x="16686" y="26631"/>
                </a:cubicBezTo>
                <a:cubicBezTo>
                  <a:pt x="20026" y="23516"/>
                  <a:pt x="24149" y="21952"/>
                  <a:pt x="28437" y="20477"/>
                </a:cubicBezTo>
                <a:cubicBezTo>
                  <a:pt x="30889" y="19650"/>
                  <a:pt x="33281" y="19198"/>
                  <a:pt x="35824" y="18717"/>
                </a:cubicBezTo>
                <a:cubicBezTo>
                  <a:pt x="37133" y="18461"/>
                  <a:pt x="38517" y="18205"/>
                  <a:pt x="39886" y="17874"/>
                </a:cubicBezTo>
                <a:cubicBezTo>
                  <a:pt x="43272" y="17092"/>
                  <a:pt x="46567" y="16009"/>
                  <a:pt x="47785" y="13451"/>
                </a:cubicBezTo>
                <a:cubicBezTo>
                  <a:pt x="48929" y="11044"/>
                  <a:pt x="48432" y="7794"/>
                  <a:pt x="48026" y="5191"/>
                </a:cubicBezTo>
                <a:lnTo>
                  <a:pt x="47966" y="4739"/>
                </a:lnTo>
                <a:cubicBezTo>
                  <a:pt x="47740" y="3340"/>
                  <a:pt x="47500" y="1700"/>
                  <a:pt x="4715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2"/>
          <p:cNvSpPr txBox="1"/>
          <p:nvPr>
            <p:ph idx="2" type="subTitle"/>
          </p:nvPr>
        </p:nvSpPr>
        <p:spPr>
          <a:xfrm>
            <a:off x="1835878" y="2511430"/>
            <a:ext cx="5340900" cy="52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VIRGINIA BRAUN</a:t>
            </a:r>
            <a:endParaRPr sz="2400"/>
          </a:p>
        </p:txBody>
      </p:sp>
      <p:sp>
        <p:nvSpPr>
          <p:cNvPr id="288" name="Google Shape;288;p32"/>
          <p:cNvSpPr txBox="1"/>
          <p:nvPr>
            <p:ph idx="4" type="subTitle"/>
          </p:nvPr>
        </p:nvSpPr>
        <p:spPr>
          <a:xfrm>
            <a:off x="2067375" y="1668488"/>
            <a:ext cx="6850200" cy="639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Professora-associada de Psicologia Qualitativa e Crítica - University of West of England, Reino Unido</a:t>
            </a:r>
            <a:endParaRPr sz="1800"/>
          </a:p>
        </p:txBody>
      </p:sp>
      <p:sp>
        <p:nvSpPr>
          <p:cNvPr id="289" name="Google Shape;289;p32"/>
          <p:cNvSpPr txBox="1"/>
          <p:nvPr>
            <p:ph idx="5" type="subTitle"/>
          </p:nvPr>
        </p:nvSpPr>
        <p:spPr>
          <a:xfrm>
            <a:off x="325675" y="3061150"/>
            <a:ext cx="6934800" cy="639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Professora da Faculdade de Psicologia - University of Auckland, Nova Zelândia</a:t>
            </a:r>
            <a:endParaRPr sz="1800"/>
          </a:p>
        </p:txBody>
      </p:sp>
      <p:sp>
        <p:nvSpPr>
          <p:cNvPr id="290" name="Google Shape;290;p32"/>
          <p:cNvSpPr txBox="1"/>
          <p:nvPr>
            <p:ph type="title"/>
          </p:nvPr>
        </p:nvSpPr>
        <p:spPr>
          <a:xfrm>
            <a:off x="720000" y="254100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REFERÊNCIAS EM ANÁLISE TEMÁTICA</a:t>
            </a:r>
            <a:endParaRPr/>
          </a:p>
        </p:txBody>
      </p:sp>
      <p:sp>
        <p:nvSpPr>
          <p:cNvPr id="291" name="Google Shape;291;p32"/>
          <p:cNvSpPr txBox="1"/>
          <p:nvPr>
            <p:ph idx="6" type="subTitle"/>
          </p:nvPr>
        </p:nvSpPr>
        <p:spPr>
          <a:xfrm>
            <a:off x="381000" y="3810725"/>
            <a:ext cx="8266500" cy="119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“Desenvolveram uma abordagem à análise temática que se tornou um dos métodos qualitativos mais amplamente usados nas ciências sociais e da saúde”.</a:t>
            </a:r>
            <a:endParaRPr sz="2000"/>
          </a:p>
        </p:txBody>
      </p:sp>
      <p:pic>
        <p:nvPicPr>
          <p:cNvPr id="292" name="Google Shape;292;p32" title="victoria clarke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6425" y="1141230"/>
            <a:ext cx="1514700" cy="15147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93" name="Google Shape;293;p32" title="virginia braun.png"/>
          <p:cNvPicPr preferRelativeResize="0"/>
          <p:nvPr/>
        </p:nvPicPr>
        <p:blipFill rotWithShape="1">
          <a:blip r:embed="rId4">
            <a:alphaModFix/>
          </a:blip>
          <a:srcRect b="12495" l="0" r="0" t="12502"/>
          <a:stretch/>
        </p:blipFill>
        <p:spPr>
          <a:xfrm>
            <a:off x="7344075" y="2376573"/>
            <a:ext cx="1514700" cy="1514700"/>
          </a:xfrm>
          <a:prstGeom prst="roundRect">
            <a:avLst>
              <a:gd fmla="val 16667" name="adj"/>
            </a:avLst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94" name="Google Shape;294;p32"/>
          <p:cNvSpPr txBox="1"/>
          <p:nvPr>
            <p:ph idx="2" type="subTitle"/>
          </p:nvPr>
        </p:nvSpPr>
        <p:spPr>
          <a:xfrm>
            <a:off x="2003175" y="1073851"/>
            <a:ext cx="5340900" cy="4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VICTORIA CLARKE</a:t>
            </a:r>
            <a:endParaRPr sz="24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Minimalist Abstract Social Media Strategy by Slidesgo">
  <a:themeElements>
    <a:clrScheme name="Simple Light">
      <a:dk1>
        <a:srgbClr val="270901"/>
      </a:dk1>
      <a:lt1>
        <a:srgbClr val="EFE8DE"/>
      </a:lt1>
      <a:dk2>
        <a:srgbClr val="A65F31"/>
      </a:dk2>
      <a:lt2>
        <a:srgbClr val="FFFBF5"/>
      </a:lt2>
      <a:accent1>
        <a:srgbClr val="D7CDC4"/>
      </a:accent1>
      <a:accent2>
        <a:srgbClr val="D79A49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7090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