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notesMasterIdLst>
    <p:notesMasterId r:id="rId8"/>
  </p:notesMasterIdLst>
  <p:sldIdLst>
    <p:sldId id="277" r:id="rId2"/>
    <p:sldId id="310" r:id="rId3"/>
    <p:sldId id="311" r:id="rId4"/>
    <p:sldId id="312" r:id="rId5"/>
    <p:sldId id="313" r:id="rId6"/>
    <p:sldId id="316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88" autoAdjust="0"/>
  </p:normalViewPr>
  <p:slideViewPr>
    <p:cSldViewPr>
      <p:cViewPr>
        <p:scale>
          <a:sx n="64" d="100"/>
          <a:sy n="64" d="100"/>
        </p:scale>
        <p:origin x="134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D31F1D-4F74-43CA-B3D0-EBE3A49BEF65}" type="datetimeFigureOut">
              <a:rPr lang="pt-BR"/>
              <a:pPr>
                <a:defRPr/>
              </a:pPr>
              <a:t>14/06/2018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pt-B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7C1BB0-6BDF-4306-B270-8AF06D070F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5822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9016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808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7720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9317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6556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6556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14/06/2018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14/06/2018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14/06/2018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14/06/2018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14/06/2018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14/06/2018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14/06/2018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14/06/2018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14/06/2018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14/06/2018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14/06/2018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14/06/2018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CaixaDeTexto 40"/>
          <p:cNvSpPr txBox="1">
            <a:spLocks noChangeArrowheads="1"/>
          </p:cNvSpPr>
          <p:nvPr/>
        </p:nvSpPr>
        <p:spPr bwMode="auto">
          <a:xfrm>
            <a:off x="2414588" y="692151"/>
            <a:ext cx="49657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600" dirty="0">
                <a:latin typeface="Arial" charset="0"/>
              </a:rPr>
              <a:t> 0313101  Introdução à Engenharia Civil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Aula S12</a:t>
            </a: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>
          <a:xfrm>
            <a:off x="899592" y="2708920"/>
            <a:ext cx="7595121" cy="3936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ROTEIRO DA AULA S12  </a:t>
            </a:r>
            <a:endParaRPr lang="pt-BR" dirty="0"/>
          </a:p>
          <a:p>
            <a:pPr marL="514350" indent="-514350" algn="just">
              <a:buClr>
                <a:schemeClr val="tx1"/>
              </a:buClr>
            </a:pPr>
            <a:r>
              <a:rPr lang="pt-BR" sz="2400" b="1" dirty="0"/>
              <a:t>	</a:t>
            </a:r>
            <a:r>
              <a:rPr lang="pt-PT" sz="2400" dirty="0"/>
              <a:t>Cada grupo A ou B  seleciona uma equipe de 4 a 5 alunos para fazer a apresentação de seu trabalho. Selecionam-se questões para serem feitas às equipes apresentadoras. Recomenda-se que as questões se concentrem sobre a metodologia de projeto, verificando se ela foi bem entendida e </a:t>
            </a:r>
            <a:r>
              <a:rPr lang="pt-PT" sz="2400"/>
              <a:t>aplicada pelos alunos</a:t>
            </a:r>
            <a:r>
              <a:rPr lang="pt-PT" sz="2400" dirty="0"/>
              <a:t>. Recomenda-se também que se pergunte aos apresentadores o que seus projetos apresentam de inovador.</a:t>
            </a:r>
            <a:endParaRPr lang="pt-B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Aula S12</a:t>
            </a: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>
          <a:xfrm>
            <a:off x="611560" y="2708920"/>
            <a:ext cx="8380040" cy="4239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PT" b="1" dirty="0"/>
              <a:t>Preparação para a apresentação</a:t>
            </a:r>
            <a:endParaRPr lang="pt-BR" dirty="0"/>
          </a:p>
          <a:p>
            <a:pPr algn="just"/>
            <a:r>
              <a:rPr lang="pt-PT" dirty="0"/>
              <a:t>O tempo de apresentação é de 30 minutos. </a:t>
            </a:r>
            <a:endParaRPr lang="pt-BR" dirty="0"/>
          </a:p>
          <a:p>
            <a:pPr algn="just"/>
            <a:r>
              <a:rPr lang="pt-PT" dirty="0"/>
              <a:t>Os alunos da platéia, por questão de respeito e ética, devem assistir atentamente a apresentação dos trabalhos; só assim podem efetuar uma avaliação justa. </a:t>
            </a:r>
            <a:endParaRPr lang="pt-BR" dirty="0"/>
          </a:p>
          <a:p>
            <a:pPr algn="just"/>
            <a:r>
              <a:rPr lang="pt-PT" dirty="0"/>
              <a:t>Os grupos A e B que assistem a apresentação que também deverão formular perguntas. Cada grupo deverá propor uma (ou duas) questão(ões), que será(ão) encaminhada(s) por escrito.</a:t>
            </a:r>
            <a:endParaRPr lang="pt-BR" dirty="0"/>
          </a:p>
        </p:txBody>
      </p:sp>
      <p:sp>
        <p:nvSpPr>
          <p:cNvPr id="6" name="CaixaDeTexto 40">
            <a:extLst>
              <a:ext uri="{FF2B5EF4-FFF2-40B4-BE49-F238E27FC236}">
                <a16:creationId xmlns:a16="http://schemas.microsoft.com/office/drawing/2014/main" id="{E6D0F664-1780-4E79-A4B0-F95F7EF5B5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4588" y="692151"/>
            <a:ext cx="49657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600" dirty="0">
                <a:latin typeface="Arial" charset="0"/>
              </a:rPr>
              <a:t> 0313101  Introdução à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2523032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Aula S12</a:t>
            </a: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657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PT" b="1" dirty="0"/>
              <a:t>Apresentação </a:t>
            </a:r>
            <a:endParaRPr lang="pt-BR" dirty="0"/>
          </a:p>
          <a:p>
            <a:pPr algn="just"/>
            <a:r>
              <a:rPr lang="pt-PT" dirty="0"/>
              <a:t>Cada um dos grupos efetua a apresentação, de acordo com a ordem previamente sorteada. Pode-se conceder tempo adicional para que as equipes completem sua apresentação. Não é permitida a interrupção da apresentação para formulação de perguntas.</a:t>
            </a:r>
            <a:endParaRPr lang="pt-BR" dirty="0"/>
          </a:p>
          <a:p>
            <a:pPr marL="514350" indent="-514350">
              <a:buClr>
                <a:schemeClr val="tx1"/>
              </a:buClr>
            </a:pPr>
            <a:endParaRPr lang="pt-BR" sz="2400" dirty="0"/>
          </a:p>
        </p:txBody>
      </p:sp>
      <p:sp>
        <p:nvSpPr>
          <p:cNvPr id="6" name="CaixaDeTexto 40">
            <a:extLst>
              <a:ext uri="{FF2B5EF4-FFF2-40B4-BE49-F238E27FC236}">
                <a16:creationId xmlns:a16="http://schemas.microsoft.com/office/drawing/2014/main" id="{0B8B1B18-D722-4F69-9A41-7406B5FE4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4588" y="692151"/>
            <a:ext cx="49657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600" dirty="0">
                <a:latin typeface="Arial" charset="0"/>
              </a:rPr>
              <a:t> 0313101  Introdução à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1092194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Aula S12</a:t>
            </a: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>
          <a:xfrm>
            <a:off x="971600" y="2780928"/>
            <a:ext cx="7848872" cy="3808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t-PT" b="1" dirty="0"/>
              <a:t>Arguição</a:t>
            </a:r>
            <a:endParaRPr lang="pt-BR" dirty="0"/>
          </a:p>
          <a:p>
            <a:pPr algn="just"/>
            <a:r>
              <a:rPr lang="pt-PT" dirty="0"/>
              <a:t>Para a fase de debate deve-se proceder a sorteio para definir a ordem de arguição dos grupos A e B. </a:t>
            </a:r>
            <a:endParaRPr lang="pt-BR" dirty="0"/>
          </a:p>
          <a:p>
            <a:pPr algn="just"/>
            <a:r>
              <a:rPr lang="pt-PT" dirty="0"/>
              <a:t>Formulam-se questões, previamente selecionadas, às equipes, alternando a ordem de resposta. </a:t>
            </a:r>
            <a:endParaRPr lang="pt-BR" dirty="0"/>
          </a:p>
          <a:p>
            <a:pPr algn="just"/>
            <a:r>
              <a:rPr lang="pt-PT" dirty="0"/>
              <a:t>Em seguida repassa-se para as equipes as questões formuladas pelos grupos A e B, utilizando uma ordem previamente sorteada.</a:t>
            </a:r>
            <a:endParaRPr lang="pt-BR" dirty="0"/>
          </a:p>
        </p:txBody>
      </p:sp>
      <p:sp>
        <p:nvSpPr>
          <p:cNvPr id="6" name="CaixaDeTexto 40">
            <a:extLst>
              <a:ext uri="{FF2B5EF4-FFF2-40B4-BE49-F238E27FC236}">
                <a16:creationId xmlns:a16="http://schemas.microsoft.com/office/drawing/2014/main" id="{277BA140-19A5-4310-9714-E23D91E73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4588" y="692151"/>
            <a:ext cx="49657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600" dirty="0">
                <a:latin typeface="Arial" charset="0"/>
              </a:rPr>
              <a:t> 0313101  Introdução à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3525707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Aula S12</a:t>
            </a: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>
          <a:xfrm>
            <a:off x="827584" y="2780928"/>
            <a:ext cx="7667129" cy="3377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PT" b="1" dirty="0"/>
              <a:t>Contabilização dos Votos </a:t>
            </a:r>
            <a:endParaRPr lang="pt-BR" dirty="0"/>
          </a:p>
          <a:p>
            <a:r>
              <a:rPr lang="pt-PT" dirty="0"/>
              <a:t>A banca apura sua própria votação conferindo aos grupos A e B, pela ordem de classificação, os fatores 1,0 ou menor que 1,0.</a:t>
            </a:r>
          </a:p>
          <a:p>
            <a:r>
              <a:rPr lang="pt-PT" dirty="0"/>
              <a:t>A banca pode decidir atribuir 1,0 a seu critério.</a:t>
            </a:r>
          </a:p>
          <a:p>
            <a:r>
              <a:rPr lang="pt-PT" b="1" dirty="0"/>
              <a:t>A banca será constituída pelo professor e convidados, se possível.</a:t>
            </a:r>
            <a:endParaRPr lang="pt-BR" dirty="0"/>
          </a:p>
        </p:txBody>
      </p:sp>
      <p:sp>
        <p:nvSpPr>
          <p:cNvPr id="6" name="CaixaDeTexto 40">
            <a:extLst>
              <a:ext uri="{FF2B5EF4-FFF2-40B4-BE49-F238E27FC236}">
                <a16:creationId xmlns:a16="http://schemas.microsoft.com/office/drawing/2014/main" id="{86E5875D-317C-4A4C-948F-4496A18A1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4588" y="692151"/>
            <a:ext cx="49657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600" dirty="0">
                <a:latin typeface="Arial" charset="0"/>
              </a:rPr>
              <a:t> 0313101  Introdução à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2227672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CaixaDeTexto 40"/>
          <p:cNvSpPr txBox="1">
            <a:spLocks noChangeArrowheads="1"/>
          </p:cNvSpPr>
          <p:nvPr/>
        </p:nvSpPr>
        <p:spPr bwMode="auto">
          <a:xfrm>
            <a:off x="2414588" y="692150"/>
            <a:ext cx="67294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 dirty="0">
                <a:latin typeface="Arial" charset="0"/>
              </a:rPr>
              <a:t> Introdução à Engenharia Civil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Aula S12</a:t>
            </a: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>
          <a:xfrm>
            <a:off x="467544" y="2636912"/>
            <a:ext cx="8352928" cy="4149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PT" b="1" dirty="0"/>
              <a:t>Preparação para a Aula Final S13</a:t>
            </a:r>
            <a:endParaRPr lang="pt-BR" dirty="0"/>
          </a:p>
          <a:p>
            <a:pPr algn="just"/>
            <a:r>
              <a:rPr lang="pt-PT" dirty="0"/>
              <a:t>Na aula S13 os alunos farão a avaliação individual e a da disciplina, preenchendo um questionário preparado para esta finalidade e, finalmente, farão a distribuição dos prêmios entre os alunos que mais se destacaram. </a:t>
            </a:r>
            <a:endParaRPr lang="pt-BR" dirty="0"/>
          </a:p>
          <a:p>
            <a:pPr algn="just"/>
            <a:r>
              <a:rPr lang="pt-PT" b="1" dirty="0"/>
              <a:t>Como a participação dos alunos na avaliação da disciplina e na distribuição de prêmios é considerada muito importante, será atribuído um fator de participação para esta atividade.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1334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771</TotalTime>
  <Words>361</Words>
  <Application>Microsoft Office PowerPoint</Application>
  <PresentationFormat>Apresentação na tela (4:3)</PresentationFormat>
  <Paragraphs>37</Paragraphs>
  <Slides>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Candara</vt:lpstr>
      <vt:lpstr>Tw Cen MT</vt:lpstr>
      <vt:lpstr>Wingdings</vt:lpstr>
      <vt:lpstr>Wingdings 2</vt:lpstr>
      <vt:lpstr>Mediano</vt:lpstr>
      <vt:lpstr>Aula S12</vt:lpstr>
      <vt:lpstr>Aula S12</vt:lpstr>
      <vt:lpstr>Aula S12</vt:lpstr>
      <vt:lpstr>Aula S12</vt:lpstr>
      <vt:lpstr>Aula S12</vt:lpstr>
      <vt:lpstr>Aula S12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Engenharia</dc:title>
  <dc:creator>Bruno</dc:creator>
  <cp:lastModifiedBy>Osvaldo Nakao</cp:lastModifiedBy>
  <cp:revision>97</cp:revision>
  <cp:lastPrinted>2014-02-23T15:34:51Z</cp:lastPrinted>
  <dcterms:created xsi:type="dcterms:W3CDTF">2010-02-24T01:23:28Z</dcterms:created>
  <dcterms:modified xsi:type="dcterms:W3CDTF">2018-06-14T14:06:57Z</dcterms:modified>
</cp:coreProperties>
</file>