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71" r:id="rId2"/>
    <p:sldId id="258" r:id="rId3"/>
    <p:sldId id="259" r:id="rId4"/>
    <p:sldId id="269" r:id="rId5"/>
    <p:sldId id="261" r:id="rId6"/>
    <p:sldId id="262" r:id="rId7"/>
    <p:sldId id="267" r:id="rId8"/>
    <p:sldId id="270" r:id="rId9"/>
    <p:sldId id="268" r:id="rId10"/>
    <p:sldId id="266" r:id="rId11"/>
    <p:sldId id="265" r:id="rId12"/>
    <p:sldId id="264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/>
    <p:restoredTop sz="94631"/>
  </p:normalViewPr>
  <p:slideViewPr>
    <p:cSldViewPr snapToGrid="0" snapToObjects="1">
      <p:cViewPr varScale="1">
        <p:scale>
          <a:sx n="97" d="100"/>
          <a:sy n="97" d="100"/>
        </p:scale>
        <p:origin x="4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2B9137-40EA-A743-AFA8-42EB8D7D7308}" type="doc">
      <dgm:prSet loTypeId="urn:microsoft.com/office/officeart/2008/layout/NameandTitleOrganizationalChart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1B6640-9676-3343-869C-BB733CE6C064}">
      <dgm:prSet phldrT="[Text]" custT="1"/>
      <dgm:spPr/>
      <dgm:t>
        <a:bodyPr/>
        <a:lstStyle/>
        <a:p>
          <a:r>
            <a:rPr lang="pt-BR" sz="3000" noProof="0" smtClean="0">
              <a:latin typeface="Cambria"/>
              <a:cs typeface="Cambria"/>
            </a:rPr>
            <a:t>Thomas</a:t>
          </a:r>
          <a:r>
            <a:rPr lang="pt-BR" sz="3000" baseline="0" noProof="0" smtClean="0">
              <a:latin typeface="Cambria"/>
              <a:cs typeface="Cambria"/>
            </a:rPr>
            <a:t> </a:t>
          </a:r>
          <a:r>
            <a:rPr lang="pt-BR" sz="3000" baseline="0" noProof="0" smtClean="0">
              <a:latin typeface="Cambria"/>
              <a:cs typeface="Cambria"/>
            </a:rPr>
            <a:t>More</a:t>
          </a:r>
          <a:endParaRPr lang="pt-BR" sz="3000" noProof="0" dirty="0">
            <a:latin typeface="Cambria"/>
            <a:cs typeface="Cambria"/>
          </a:endParaRPr>
        </a:p>
      </dgm:t>
    </dgm:pt>
    <dgm:pt modelId="{95CB3628-F408-694D-A3EF-059AF9EC11C6}" type="parTrans" cxnId="{702E2558-FF2B-4A4E-A4A7-2E678759D24E}">
      <dgm:prSet/>
      <dgm:spPr/>
      <dgm:t>
        <a:bodyPr/>
        <a:lstStyle/>
        <a:p>
          <a:endParaRPr lang="pt-BR" noProof="0"/>
        </a:p>
      </dgm:t>
    </dgm:pt>
    <dgm:pt modelId="{920EDC23-EF5C-3B41-B2B4-ADB5E44110F6}" type="sibTrans" cxnId="{702E2558-FF2B-4A4E-A4A7-2E678759D24E}">
      <dgm:prSet/>
      <dgm:spPr/>
      <dgm:t>
        <a:bodyPr/>
        <a:lstStyle/>
        <a:p>
          <a:r>
            <a:rPr lang="pt-BR" noProof="0" dirty="0" smtClean="0">
              <a:latin typeface="Cambria" charset="0"/>
              <a:ea typeface="Cambria" charset="0"/>
              <a:cs typeface="Cambria" charset="0"/>
            </a:rPr>
            <a:t>Século XIV</a:t>
          </a:r>
          <a:endParaRPr lang="pt-BR" noProof="0" dirty="0">
            <a:latin typeface="Cambria" charset="0"/>
            <a:ea typeface="Cambria" charset="0"/>
            <a:cs typeface="Cambria" charset="0"/>
          </a:endParaRPr>
        </a:p>
      </dgm:t>
    </dgm:pt>
    <dgm:pt modelId="{ACF7813E-F783-7A46-AB92-BBEDB230DB69}">
      <dgm:prSet phldrT="[Text]" custT="1"/>
      <dgm:spPr/>
      <dgm:t>
        <a:bodyPr/>
        <a:lstStyle/>
        <a:p>
          <a:r>
            <a:rPr lang="pt-BR" sz="2400" baseline="0" noProof="0" dirty="0" smtClean="0">
              <a:latin typeface="Cambria"/>
              <a:cs typeface="Cambria"/>
            </a:rPr>
            <a:t>Woodrow Wilson</a:t>
          </a:r>
          <a:endParaRPr lang="pt-BR" sz="2400" noProof="0" dirty="0">
            <a:latin typeface="Cambria"/>
            <a:cs typeface="Cambria"/>
          </a:endParaRPr>
        </a:p>
      </dgm:t>
    </dgm:pt>
    <dgm:pt modelId="{DD843D1C-C99A-3E4E-AE88-6F8F6AC0FBB6}" type="parTrans" cxnId="{E258ABA9-65E6-DB40-AFA9-BB217A027D4C}">
      <dgm:prSet/>
      <dgm:spPr/>
      <dgm:t>
        <a:bodyPr/>
        <a:lstStyle/>
        <a:p>
          <a:endParaRPr lang="pt-BR" noProof="0"/>
        </a:p>
      </dgm:t>
    </dgm:pt>
    <dgm:pt modelId="{E19F9616-20B2-E34E-AE79-1B4B7D616764}" type="sibTrans" cxnId="{E258ABA9-65E6-DB40-AFA9-BB217A027D4C}">
      <dgm:prSet/>
      <dgm:spPr/>
      <dgm:t>
        <a:bodyPr/>
        <a:lstStyle/>
        <a:p>
          <a:r>
            <a:rPr lang="pt-BR" noProof="0" dirty="0" smtClean="0">
              <a:latin typeface="Cambria" charset="0"/>
              <a:ea typeface="Cambria" charset="0"/>
              <a:cs typeface="Cambria" charset="0"/>
            </a:rPr>
            <a:t>1919</a:t>
          </a:r>
          <a:endParaRPr lang="pt-BR" noProof="0" dirty="0">
            <a:latin typeface="Cambria" charset="0"/>
            <a:ea typeface="Cambria" charset="0"/>
            <a:cs typeface="Cambria" charset="0"/>
          </a:endParaRPr>
        </a:p>
      </dgm:t>
    </dgm:pt>
    <dgm:pt modelId="{4D59A0A1-E92C-B742-BFD8-D4AA2A52A3DB}">
      <dgm:prSet custT="1"/>
      <dgm:spPr/>
      <dgm:t>
        <a:bodyPr/>
        <a:lstStyle/>
        <a:p>
          <a:r>
            <a:rPr lang="pt-BR" sz="2400" noProof="0" dirty="0" smtClean="0">
              <a:latin typeface="Cambria"/>
              <a:cs typeface="Cambria"/>
            </a:rPr>
            <a:t>Robert</a:t>
          </a:r>
          <a:r>
            <a:rPr lang="pt-BR" sz="2400" baseline="0" noProof="0" dirty="0" smtClean="0">
              <a:latin typeface="Cambria"/>
              <a:cs typeface="Cambria"/>
            </a:rPr>
            <a:t> Keohane</a:t>
          </a:r>
          <a:endParaRPr lang="pt-BR" sz="2400" noProof="0" dirty="0">
            <a:latin typeface="Cambria"/>
            <a:cs typeface="Cambria"/>
          </a:endParaRPr>
        </a:p>
      </dgm:t>
    </dgm:pt>
    <dgm:pt modelId="{5B463C49-0857-624E-A3E9-9EF4F7768B15}" type="sibTrans" cxnId="{B2B91EA4-D99F-9344-9273-9D55E9EF25FB}">
      <dgm:prSet/>
      <dgm:spPr/>
      <dgm:t>
        <a:bodyPr/>
        <a:lstStyle/>
        <a:p>
          <a:r>
            <a:rPr lang="pt-BR" noProof="0" dirty="0" smtClean="0">
              <a:latin typeface="Cambria" charset="0"/>
              <a:ea typeface="Cambria" charset="0"/>
              <a:cs typeface="Cambria" charset="0"/>
            </a:rPr>
            <a:t>1984</a:t>
          </a:r>
          <a:r>
            <a:rPr lang="pt-BR" noProof="0" dirty="0" smtClean="0"/>
            <a:t>  </a:t>
          </a:r>
          <a:endParaRPr lang="pt-BR" noProof="0" dirty="0"/>
        </a:p>
      </dgm:t>
    </dgm:pt>
    <dgm:pt modelId="{9347D29F-AE39-EB4B-B928-3BC5B70FC289}" type="parTrans" cxnId="{B2B91EA4-D99F-9344-9273-9D55E9EF25FB}">
      <dgm:prSet/>
      <dgm:spPr/>
      <dgm:t>
        <a:bodyPr/>
        <a:lstStyle/>
        <a:p>
          <a:endParaRPr lang="pt-BR" noProof="0"/>
        </a:p>
      </dgm:t>
    </dgm:pt>
    <dgm:pt modelId="{DB866147-DE2A-B044-998C-5F75418A926F}">
      <dgm:prSet custT="1"/>
      <dgm:spPr/>
      <dgm:t>
        <a:bodyPr/>
        <a:lstStyle/>
        <a:p>
          <a:r>
            <a:rPr lang="pt-BR" sz="2400" dirty="0" smtClean="0">
              <a:latin typeface="Cambria" charset="0"/>
              <a:ea typeface="Cambria" charset="0"/>
              <a:cs typeface="Cambria" charset="0"/>
            </a:rPr>
            <a:t>Norman</a:t>
          </a:r>
          <a:r>
            <a:rPr lang="pt-BR" sz="2400" baseline="0" dirty="0" smtClean="0">
              <a:latin typeface="Cambria" charset="0"/>
              <a:ea typeface="Cambria" charset="0"/>
              <a:cs typeface="Cambria" charset="0"/>
            </a:rPr>
            <a:t> Angell</a:t>
          </a:r>
          <a:endParaRPr lang="pt-BR" sz="2400" dirty="0">
            <a:latin typeface="Cambria" charset="0"/>
            <a:ea typeface="Cambria" charset="0"/>
            <a:cs typeface="Cambria" charset="0"/>
          </a:endParaRPr>
        </a:p>
      </dgm:t>
    </dgm:pt>
    <dgm:pt modelId="{9478D3E9-C2CA-D449-9595-2365325732BD}" type="sibTrans" cxnId="{36710FE4-2309-A34C-96A1-ECA485557AB2}">
      <dgm:prSet/>
      <dgm:spPr/>
      <dgm:t>
        <a:bodyPr/>
        <a:lstStyle/>
        <a:p>
          <a:r>
            <a:rPr lang="pt-BR" dirty="0" smtClean="0">
              <a:latin typeface="Cambria" charset="0"/>
              <a:ea typeface="Cambria" charset="0"/>
              <a:cs typeface="Cambria" charset="0"/>
            </a:rPr>
            <a:t>1910</a:t>
          </a:r>
          <a:endParaRPr lang="pt-BR" dirty="0">
            <a:latin typeface="Cambria" charset="0"/>
            <a:ea typeface="Cambria" charset="0"/>
            <a:cs typeface="Cambria" charset="0"/>
          </a:endParaRPr>
        </a:p>
      </dgm:t>
    </dgm:pt>
    <dgm:pt modelId="{1AD1B58F-6AF1-EB46-95FE-7E65310A632B}" type="parTrans" cxnId="{36710FE4-2309-A34C-96A1-ECA485557AB2}">
      <dgm:prSet/>
      <dgm:spPr/>
      <dgm:t>
        <a:bodyPr/>
        <a:lstStyle/>
        <a:p>
          <a:endParaRPr lang="pt-BR"/>
        </a:p>
      </dgm:t>
    </dgm:pt>
    <dgm:pt modelId="{1C53A739-CC32-874A-A39A-44A2B103764E}">
      <dgm:prSet/>
      <dgm:spPr/>
      <dgm:t>
        <a:bodyPr/>
        <a:lstStyle/>
        <a:p>
          <a:r>
            <a:rPr lang="pt-BR" dirty="0" smtClean="0">
              <a:latin typeface="Cambria" charset="0"/>
              <a:ea typeface="Cambria" charset="0"/>
              <a:cs typeface="Cambria" charset="0"/>
            </a:rPr>
            <a:t>John Locke</a:t>
          </a:r>
          <a:endParaRPr lang="pt-BR" dirty="0">
            <a:latin typeface="Cambria" charset="0"/>
            <a:ea typeface="Cambria" charset="0"/>
            <a:cs typeface="Cambria" charset="0"/>
          </a:endParaRPr>
        </a:p>
      </dgm:t>
    </dgm:pt>
    <dgm:pt modelId="{E2516D4D-F8C1-9E4E-B56B-38DB34C46447}" type="parTrans" cxnId="{A9D0B6E5-8FD5-5F4C-B34D-4D0FD3692DCE}">
      <dgm:prSet/>
      <dgm:spPr/>
      <dgm:t>
        <a:bodyPr/>
        <a:lstStyle/>
        <a:p>
          <a:endParaRPr lang="pt-BR"/>
        </a:p>
      </dgm:t>
    </dgm:pt>
    <dgm:pt modelId="{717E6D46-D960-2A40-8614-FDD0C3B0494F}" type="sibTrans" cxnId="{A9D0B6E5-8FD5-5F4C-B34D-4D0FD3692DCE}">
      <dgm:prSet/>
      <dgm:spPr/>
      <dgm:t>
        <a:bodyPr/>
        <a:lstStyle/>
        <a:p>
          <a:r>
            <a:rPr lang="pt-BR" dirty="0" smtClean="0">
              <a:latin typeface="Cambria" charset="0"/>
              <a:ea typeface="Cambria" charset="0"/>
              <a:cs typeface="Cambria" charset="0"/>
            </a:rPr>
            <a:t>Século XVII</a:t>
          </a:r>
          <a:endParaRPr lang="pt-BR" dirty="0">
            <a:latin typeface="Cambria" charset="0"/>
            <a:ea typeface="Cambria" charset="0"/>
            <a:cs typeface="Cambria" charset="0"/>
          </a:endParaRPr>
        </a:p>
      </dgm:t>
    </dgm:pt>
    <dgm:pt modelId="{1024FDCA-E83C-2841-8E3E-A59B6EE4844D}">
      <dgm:prSet/>
      <dgm:spPr/>
      <dgm:t>
        <a:bodyPr/>
        <a:lstStyle/>
        <a:p>
          <a:r>
            <a:rPr lang="pt-BR" dirty="0" smtClean="0">
              <a:latin typeface="Cambria" charset="0"/>
              <a:ea typeface="Cambria" charset="0"/>
              <a:cs typeface="Cambria" charset="0"/>
            </a:rPr>
            <a:t>Immanuel Kant</a:t>
          </a:r>
          <a:endParaRPr lang="pt-BR" dirty="0">
            <a:latin typeface="Cambria" charset="0"/>
            <a:ea typeface="Cambria" charset="0"/>
            <a:cs typeface="Cambria" charset="0"/>
          </a:endParaRPr>
        </a:p>
      </dgm:t>
    </dgm:pt>
    <dgm:pt modelId="{5E457E89-FF3F-2B46-BADC-396A50897409}" type="parTrans" cxnId="{2A92C1E8-19F3-BA4F-A316-5F8A6F7ECAF9}">
      <dgm:prSet/>
      <dgm:spPr/>
      <dgm:t>
        <a:bodyPr/>
        <a:lstStyle/>
        <a:p>
          <a:endParaRPr lang="pt-BR"/>
        </a:p>
      </dgm:t>
    </dgm:pt>
    <dgm:pt modelId="{EA5982B3-75CD-9544-A149-9AC36094B7BA}" type="sibTrans" cxnId="{2A92C1E8-19F3-BA4F-A316-5F8A6F7ECAF9}">
      <dgm:prSet/>
      <dgm:spPr/>
      <dgm:t>
        <a:bodyPr/>
        <a:lstStyle/>
        <a:p>
          <a:r>
            <a:rPr lang="pt-BR" dirty="0" smtClean="0">
              <a:latin typeface="Cambria" charset="0"/>
              <a:ea typeface="Cambria" charset="0"/>
              <a:cs typeface="Cambria" charset="0"/>
            </a:rPr>
            <a:t>Século XVIII</a:t>
          </a:r>
          <a:endParaRPr lang="pt-BR" dirty="0">
            <a:latin typeface="Cambria" charset="0"/>
            <a:ea typeface="Cambria" charset="0"/>
            <a:cs typeface="Cambria" charset="0"/>
          </a:endParaRPr>
        </a:p>
      </dgm:t>
    </dgm:pt>
    <dgm:pt modelId="{322F5DA6-C762-4843-B35B-96A2E49EE1AC}" type="pres">
      <dgm:prSet presAssocID="{4D2B9137-40EA-A743-AFA8-42EB8D7D73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7B63032-97B1-6546-A3F3-BF510A00501D}" type="pres">
      <dgm:prSet presAssocID="{321B6640-9676-3343-869C-BB733CE6C064}" presName="hierRoot1" presStyleCnt="0">
        <dgm:presLayoutVars>
          <dgm:hierBranch val="init"/>
        </dgm:presLayoutVars>
      </dgm:prSet>
      <dgm:spPr/>
    </dgm:pt>
    <dgm:pt modelId="{64987E95-8BA8-E546-AE05-25BEF29B7F3E}" type="pres">
      <dgm:prSet presAssocID="{321B6640-9676-3343-869C-BB733CE6C064}" presName="rootComposite1" presStyleCnt="0"/>
      <dgm:spPr/>
    </dgm:pt>
    <dgm:pt modelId="{3884CDE2-96E5-2D49-AC06-52DD844C7714}" type="pres">
      <dgm:prSet presAssocID="{321B6640-9676-3343-869C-BB733CE6C064}" presName="rootText1" presStyleLbl="node0" presStyleIdx="0" presStyleCnt="1" custScaleX="199699" custScaleY="220408" custLinFactY="-100000" custLinFactNeighborX="33064" custLinFactNeighborY="-10012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1EFBF22-B30D-0A4F-83B1-9C83F73F5D3B}" type="pres">
      <dgm:prSet presAssocID="{321B6640-9676-3343-869C-BB733CE6C064}" presName="titleText1" presStyleLbl="fgAcc0" presStyleIdx="0" presStyleCnt="1" custScaleY="176698" custLinFactY="-181489" custLinFactNeighborX="82230" custLinFactNeighborY="-2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8787A73-F24F-2448-9A05-9CB2C9068629}" type="pres">
      <dgm:prSet presAssocID="{321B6640-9676-3343-869C-BB733CE6C064}" presName="rootConnector1" presStyleLbl="node1" presStyleIdx="0" presStyleCnt="5"/>
      <dgm:spPr/>
      <dgm:t>
        <a:bodyPr/>
        <a:lstStyle/>
        <a:p>
          <a:endParaRPr lang="en-US"/>
        </a:p>
      </dgm:t>
    </dgm:pt>
    <dgm:pt modelId="{48C83BA2-00C7-8445-8200-E511A437B7D5}" type="pres">
      <dgm:prSet presAssocID="{321B6640-9676-3343-869C-BB733CE6C064}" presName="hierChild2" presStyleCnt="0"/>
      <dgm:spPr/>
    </dgm:pt>
    <dgm:pt modelId="{532EB896-8095-5B4C-98DA-F9A8486A74F2}" type="pres">
      <dgm:prSet presAssocID="{E2516D4D-F8C1-9E4E-B56B-38DB34C46447}" presName="Name37" presStyleLbl="parChTrans1D2" presStyleIdx="0" presStyleCnt="5"/>
      <dgm:spPr/>
      <dgm:t>
        <a:bodyPr/>
        <a:lstStyle/>
        <a:p>
          <a:endParaRPr lang="pt-BR"/>
        </a:p>
      </dgm:t>
    </dgm:pt>
    <dgm:pt modelId="{2F9E8DFB-4DEE-0644-8357-6459D80747BC}" type="pres">
      <dgm:prSet presAssocID="{1C53A739-CC32-874A-A39A-44A2B103764E}" presName="hierRoot2" presStyleCnt="0">
        <dgm:presLayoutVars>
          <dgm:hierBranch val="init"/>
        </dgm:presLayoutVars>
      </dgm:prSet>
      <dgm:spPr/>
    </dgm:pt>
    <dgm:pt modelId="{18214021-6F32-084B-A11A-EF8B216DB438}" type="pres">
      <dgm:prSet presAssocID="{1C53A739-CC32-874A-A39A-44A2B103764E}" presName="rootComposite" presStyleCnt="0"/>
      <dgm:spPr/>
    </dgm:pt>
    <dgm:pt modelId="{025C0ECC-13D6-254A-9282-B25A727AE423}" type="pres">
      <dgm:prSet presAssocID="{1C53A739-CC32-874A-A39A-44A2B103764E}" presName="rootText" presStyleLbl="node1" presStyleIdx="0" presStyleCnt="5" custScaleX="155396" custScaleY="126108" custLinFactX="100000" custLinFactY="-60483" custLinFactNeighborX="108393" custLinFactNeighborY="-100000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C7958B5D-0383-EB42-AE58-B177EAC095C4}" type="pres">
      <dgm:prSet presAssocID="{1C53A739-CC32-874A-A39A-44A2B103764E}" presName="titleText2" presStyleLbl="fgAcc1" presStyleIdx="0" presStyleCnt="5" custLinFactX="100000" custLinFactY="-200000" custLinFactNeighborX="152128" custLinFactNeighborY="-225546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56443BF0-5852-AB49-A0CA-69D8111A1AF0}" type="pres">
      <dgm:prSet presAssocID="{1C53A739-CC32-874A-A39A-44A2B103764E}" presName="rootConnector" presStyleLbl="node2" presStyleIdx="0" presStyleCnt="0"/>
      <dgm:spPr/>
      <dgm:t>
        <a:bodyPr/>
        <a:lstStyle/>
        <a:p>
          <a:endParaRPr lang="pt-BR"/>
        </a:p>
      </dgm:t>
    </dgm:pt>
    <dgm:pt modelId="{B97C5F8B-02E8-434C-8F25-18C6589FDFFC}" type="pres">
      <dgm:prSet presAssocID="{1C53A739-CC32-874A-A39A-44A2B103764E}" presName="hierChild4" presStyleCnt="0"/>
      <dgm:spPr/>
    </dgm:pt>
    <dgm:pt modelId="{C7B9FE52-E8E0-4F43-AAFD-1F58F9BEF94D}" type="pres">
      <dgm:prSet presAssocID="{1C53A739-CC32-874A-A39A-44A2B103764E}" presName="hierChild5" presStyleCnt="0"/>
      <dgm:spPr/>
    </dgm:pt>
    <dgm:pt modelId="{B8F84E02-7E2C-A34E-B20C-08569A485E05}" type="pres">
      <dgm:prSet presAssocID="{5E457E89-FF3F-2B46-BADC-396A50897409}" presName="Name37" presStyleLbl="parChTrans1D2" presStyleIdx="1" presStyleCnt="5"/>
      <dgm:spPr/>
      <dgm:t>
        <a:bodyPr/>
        <a:lstStyle/>
        <a:p>
          <a:endParaRPr lang="pt-BR"/>
        </a:p>
      </dgm:t>
    </dgm:pt>
    <dgm:pt modelId="{C9A11F87-39BD-1B41-90FB-1AC38C6F2E27}" type="pres">
      <dgm:prSet presAssocID="{1024FDCA-E83C-2841-8E3E-A59B6EE4844D}" presName="hierRoot2" presStyleCnt="0">
        <dgm:presLayoutVars>
          <dgm:hierBranch val="init"/>
        </dgm:presLayoutVars>
      </dgm:prSet>
      <dgm:spPr/>
    </dgm:pt>
    <dgm:pt modelId="{B484BCA3-684D-6746-90F0-A50A4F7BC78D}" type="pres">
      <dgm:prSet presAssocID="{1024FDCA-E83C-2841-8E3E-A59B6EE4844D}" presName="rootComposite" presStyleCnt="0"/>
      <dgm:spPr/>
    </dgm:pt>
    <dgm:pt modelId="{DD43C89D-A940-654A-ABCD-406E00D09099}" type="pres">
      <dgm:prSet presAssocID="{1024FDCA-E83C-2841-8E3E-A59B6EE4844D}" presName="rootText" presStyleLbl="node1" presStyleIdx="1" presStyleCnt="5" custScaleX="148745" custScaleY="145009" custLinFactX="200000" custLinFactY="-73229" custLinFactNeighborX="213527" custLinFactNeighborY="-100000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63ADAB2D-FE99-0944-8E4A-BCEFAF1A4273}" type="pres">
      <dgm:prSet presAssocID="{1024FDCA-E83C-2841-8E3E-A59B6EE4844D}" presName="titleText2" presStyleLbl="fgAcc1" presStyleIdx="1" presStyleCnt="5" custScaleY="143139" custLinFactX="200000" custLinFactY="-200000" custLinFactNeighborX="281574" custLinFactNeighborY="-226640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8ECA93D2-F4DD-0446-BD17-3E8D4042F9F3}" type="pres">
      <dgm:prSet presAssocID="{1024FDCA-E83C-2841-8E3E-A59B6EE4844D}" presName="rootConnector" presStyleLbl="node2" presStyleIdx="0" presStyleCnt="0"/>
      <dgm:spPr/>
      <dgm:t>
        <a:bodyPr/>
        <a:lstStyle/>
        <a:p>
          <a:endParaRPr lang="pt-BR"/>
        </a:p>
      </dgm:t>
    </dgm:pt>
    <dgm:pt modelId="{3A1EE686-5607-4942-99BD-5519D6602C60}" type="pres">
      <dgm:prSet presAssocID="{1024FDCA-E83C-2841-8E3E-A59B6EE4844D}" presName="hierChild4" presStyleCnt="0"/>
      <dgm:spPr/>
    </dgm:pt>
    <dgm:pt modelId="{19A9DD51-F4CC-F248-BBE8-5804371DE567}" type="pres">
      <dgm:prSet presAssocID="{1024FDCA-E83C-2841-8E3E-A59B6EE4844D}" presName="hierChild5" presStyleCnt="0"/>
      <dgm:spPr/>
    </dgm:pt>
    <dgm:pt modelId="{FDFEB2AF-1525-3247-9597-32BCAB667A85}" type="pres">
      <dgm:prSet presAssocID="{1AD1B58F-6AF1-EB46-95FE-7E65310A632B}" presName="Name37" presStyleLbl="parChTrans1D2" presStyleIdx="2" presStyleCnt="5"/>
      <dgm:spPr/>
      <dgm:t>
        <a:bodyPr/>
        <a:lstStyle/>
        <a:p>
          <a:endParaRPr lang="pt-BR"/>
        </a:p>
      </dgm:t>
    </dgm:pt>
    <dgm:pt modelId="{5D846642-F8D6-0A46-8704-7DBE9019E0D7}" type="pres">
      <dgm:prSet presAssocID="{DB866147-DE2A-B044-998C-5F75418A926F}" presName="hierRoot2" presStyleCnt="0">
        <dgm:presLayoutVars>
          <dgm:hierBranch val="init"/>
        </dgm:presLayoutVars>
      </dgm:prSet>
      <dgm:spPr/>
    </dgm:pt>
    <dgm:pt modelId="{DB9AC2DC-B320-6B47-8A08-47BA875D4CC4}" type="pres">
      <dgm:prSet presAssocID="{DB866147-DE2A-B044-998C-5F75418A926F}" presName="rootComposite" presStyleCnt="0"/>
      <dgm:spPr/>
    </dgm:pt>
    <dgm:pt modelId="{2FD1D163-E8AF-D74A-BCBD-2EC25DF67478}" type="pres">
      <dgm:prSet presAssocID="{DB866147-DE2A-B044-998C-5F75418A926F}" presName="rootText" presStyleLbl="node1" presStyleIdx="2" presStyleCnt="5" custScaleX="167161" custScaleY="134956" custLinFactX="-40282" custLinFactNeighborX="-100000" custLinFactNeighborY="34867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642CBA6A-A75E-3445-A63C-4582E62A8D1E}" type="pres">
      <dgm:prSet presAssocID="{DB866147-DE2A-B044-998C-5F75418A926F}" presName="titleText2" presStyleLbl="fgAcc1" presStyleIdx="2" presStyleCnt="5" custLinFactX="-29740" custLinFactY="80547" custLinFactNeighborX="-10000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3A0ACA2B-4272-5344-BF60-1977AC1003D8}" type="pres">
      <dgm:prSet presAssocID="{DB866147-DE2A-B044-998C-5F75418A926F}" presName="rootConnector" presStyleLbl="node2" presStyleIdx="0" presStyleCnt="0"/>
      <dgm:spPr/>
      <dgm:t>
        <a:bodyPr/>
        <a:lstStyle/>
        <a:p>
          <a:endParaRPr lang="pt-BR"/>
        </a:p>
      </dgm:t>
    </dgm:pt>
    <dgm:pt modelId="{FD99128D-3944-DA47-8F2F-6DB5288E2A94}" type="pres">
      <dgm:prSet presAssocID="{DB866147-DE2A-B044-998C-5F75418A926F}" presName="hierChild4" presStyleCnt="0"/>
      <dgm:spPr/>
    </dgm:pt>
    <dgm:pt modelId="{235C65AF-52FC-CD4E-B1C3-4227F7615384}" type="pres">
      <dgm:prSet presAssocID="{DB866147-DE2A-B044-998C-5F75418A926F}" presName="hierChild5" presStyleCnt="0"/>
      <dgm:spPr/>
    </dgm:pt>
    <dgm:pt modelId="{F4A5BD18-85FB-1142-870A-0A3D0BACD7B3}" type="pres">
      <dgm:prSet presAssocID="{DD843D1C-C99A-3E4E-AE88-6F8F6AC0FBB6}" presName="Name37" presStyleLbl="parChTrans1D2" presStyleIdx="3" presStyleCnt="5"/>
      <dgm:spPr/>
      <dgm:t>
        <a:bodyPr/>
        <a:lstStyle/>
        <a:p>
          <a:endParaRPr lang="en-US"/>
        </a:p>
      </dgm:t>
    </dgm:pt>
    <dgm:pt modelId="{2FA4843B-F42E-894F-8809-2EC0652421C6}" type="pres">
      <dgm:prSet presAssocID="{ACF7813E-F783-7A46-AB92-BBEDB230DB6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6444CE6-91DA-C94D-9D86-3E57190C4C16}" type="pres">
      <dgm:prSet presAssocID="{ACF7813E-F783-7A46-AB92-BBEDB230DB69}" presName="rootComposite" presStyleCnt="0"/>
      <dgm:spPr/>
      <dgm:t>
        <a:bodyPr/>
        <a:lstStyle/>
        <a:p>
          <a:endParaRPr lang="en-US"/>
        </a:p>
      </dgm:t>
    </dgm:pt>
    <dgm:pt modelId="{9B04B2F9-954F-4641-9C3C-9462883DE337}" type="pres">
      <dgm:prSet presAssocID="{ACF7813E-F783-7A46-AB92-BBEDB230DB69}" presName="rootText" presStyleLbl="node1" presStyleIdx="3" presStyleCnt="5" custScaleX="158168" custScaleY="147207" custLinFactNeighborX="56292" custLinFactNeighborY="3715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F947301-655E-7644-A04F-ECA73BD119C8}" type="pres">
      <dgm:prSet presAssocID="{ACF7813E-F783-7A46-AB92-BBEDB230DB69}" presName="titleText2" presStyleLbl="fgAcc1" presStyleIdx="3" presStyleCnt="5" custLinFactY="77286" custLinFactNeighborX="89972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1C45771-43BB-5C49-A351-2FFBB25D3E3B}" type="pres">
      <dgm:prSet presAssocID="{ACF7813E-F783-7A46-AB92-BBEDB230DB69}" presName="rootConnector" presStyleLbl="node2" presStyleIdx="0" presStyleCnt="0"/>
      <dgm:spPr/>
      <dgm:t>
        <a:bodyPr/>
        <a:lstStyle/>
        <a:p>
          <a:endParaRPr lang="en-US"/>
        </a:p>
      </dgm:t>
    </dgm:pt>
    <dgm:pt modelId="{27234866-43FD-F045-80E1-B18C8D62D287}" type="pres">
      <dgm:prSet presAssocID="{ACF7813E-F783-7A46-AB92-BBEDB230DB69}" presName="hierChild4" presStyleCnt="0"/>
      <dgm:spPr/>
      <dgm:t>
        <a:bodyPr/>
        <a:lstStyle/>
        <a:p>
          <a:endParaRPr lang="en-US"/>
        </a:p>
      </dgm:t>
    </dgm:pt>
    <dgm:pt modelId="{590BF164-6343-F947-A4B5-E64CC11C3819}" type="pres">
      <dgm:prSet presAssocID="{ACF7813E-F783-7A46-AB92-BBEDB230DB69}" presName="hierChild5" presStyleCnt="0"/>
      <dgm:spPr/>
      <dgm:t>
        <a:bodyPr/>
        <a:lstStyle/>
        <a:p>
          <a:endParaRPr lang="en-US"/>
        </a:p>
      </dgm:t>
    </dgm:pt>
    <dgm:pt modelId="{66CA41CF-4369-AF4C-920A-7D2C3836D26B}" type="pres">
      <dgm:prSet presAssocID="{9347D29F-AE39-EB4B-B928-3BC5B70FC289}" presName="Name37" presStyleLbl="parChTrans1D2" presStyleIdx="4" presStyleCnt="5"/>
      <dgm:spPr/>
      <dgm:t>
        <a:bodyPr/>
        <a:lstStyle/>
        <a:p>
          <a:endParaRPr lang="en-US"/>
        </a:p>
      </dgm:t>
    </dgm:pt>
    <dgm:pt modelId="{0505A0BB-E22F-A846-AF4D-98BE1ADD8CCF}" type="pres">
      <dgm:prSet presAssocID="{4D59A0A1-E92C-B742-BFD8-D4AA2A52A3D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9D77852-1075-3B44-B001-DC4AE679EDEA}" type="pres">
      <dgm:prSet presAssocID="{4D59A0A1-E92C-B742-BFD8-D4AA2A52A3DB}" presName="rootComposite" presStyleCnt="0"/>
      <dgm:spPr/>
      <dgm:t>
        <a:bodyPr/>
        <a:lstStyle/>
        <a:p>
          <a:endParaRPr lang="en-US"/>
        </a:p>
      </dgm:t>
    </dgm:pt>
    <dgm:pt modelId="{AFF5BFF0-E1F0-5340-AD08-3CECE2ED3B7A}" type="pres">
      <dgm:prSet presAssocID="{4D59A0A1-E92C-B742-BFD8-D4AA2A52A3DB}" presName="rootText" presStyleLbl="node1" presStyleIdx="4" presStyleCnt="5" custScaleX="151326" custScaleY="169309" custLinFactX="-131232" custLinFactY="100000" custLinFactNeighborX="-200000" custLinFactNeighborY="17937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512343A-8382-504A-BDC8-B45F751D0D7C}" type="pres">
      <dgm:prSet presAssocID="{4D59A0A1-E92C-B742-BFD8-D4AA2A52A3DB}" presName="titleText2" presStyleLbl="fgAcc1" presStyleIdx="4" presStyleCnt="5" custLinFactX="-147886" custLinFactY="454048" custLinFactNeighborX="-200000" custLinFactNeighborY="5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268DF38-F279-954F-BAC1-170A6011EC6B}" type="pres">
      <dgm:prSet presAssocID="{4D59A0A1-E92C-B742-BFD8-D4AA2A52A3DB}" presName="rootConnector" presStyleLbl="node2" presStyleIdx="0" presStyleCnt="0"/>
      <dgm:spPr/>
      <dgm:t>
        <a:bodyPr/>
        <a:lstStyle/>
        <a:p>
          <a:endParaRPr lang="en-US"/>
        </a:p>
      </dgm:t>
    </dgm:pt>
    <dgm:pt modelId="{DA74B74F-2313-6D49-AE0B-8F5155F61C1A}" type="pres">
      <dgm:prSet presAssocID="{4D59A0A1-E92C-B742-BFD8-D4AA2A52A3DB}" presName="hierChild4" presStyleCnt="0"/>
      <dgm:spPr/>
      <dgm:t>
        <a:bodyPr/>
        <a:lstStyle/>
        <a:p>
          <a:endParaRPr lang="en-US"/>
        </a:p>
      </dgm:t>
    </dgm:pt>
    <dgm:pt modelId="{41BA928F-4068-874C-B74B-4EF6C6591ED4}" type="pres">
      <dgm:prSet presAssocID="{4D59A0A1-E92C-B742-BFD8-D4AA2A52A3DB}" presName="hierChild5" presStyleCnt="0"/>
      <dgm:spPr/>
      <dgm:t>
        <a:bodyPr/>
        <a:lstStyle/>
        <a:p>
          <a:endParaRPr lang="en-US"/>
        </a:p>
      </dgm:t>
    </dgm:pt>
    <dgm:pt modelId="{B8A39F16-6386-AB4D-949A-98D28CC723DF}" type="pres">
      <dgm:prSet presAssocID="{321B6640-9676-3343-869C-BB733CE6C064}" presName="hierChild3" presStyleCnt="0"/>
      <dgm:spPr/>
    </dgm:pt>
  </dgm:ptLst>
  <dgm:cxnLst>
    <dgm:cxn modelId="{B2CF6A45-345A-5B40-AE7B-98857D40E2D3}" type="presOf" srcId="{920EDC23-EF5C-3B41-B2B4-ADB5E44110F6}" destId="{21EFBF22-B30D-0A4F-83B1-9C83F73F5D3B}" srcOrd="0" destOrd="0" presId="urn:microsoft.com/office/officeart/2008/layout/NameandTitleOrganizationalChart"/>
    <dgm:cxn modelId="{DF40DB28-63A5-0C44-A589-4D1E03F5567C}" type="presOf" srcId="{1AD1B58F-6AF1-EB46-95FE-7E65310A632B}" destId="{FDFEB2AF-1525-3247-9597-32BCAB667A85}" srcOrd="0" destOrd="0" presId="urn:microsoft.com/office/officeart/2008/layout/NameandTitleOrganizationalChart"/>
    <dgm:cxn modelId="{87CE84B6-2D12-BF4F-887D-1B1F9B6505F0}" type="presOf" srcId="{4D2B9137-40EA-A743-AFA8-42EB8D7D7308}" destId="{322F5DA6-C762-4843-B35B-96A2E49EE1AC}" srcOrd="0" destOrd="0" presId="urn:microsoft.com/office/officeart/2008/layout/NameandTitleOrganizationalChart"/>
    <dgm:cxn modelId="{36710FE4-2309-A34C-96A1-ECA485557AB2}" srcId="{321B6640-9676-3343-869C-BB733CE6C064}" destId="{DB866147-DE2A-B044-998C-5F75418A926F}" srcOrd="2" destOrd="0" parTransId="{1AD1B58F-6AF1-EB46-95FE-7E65310A632B}" sibTransId="{9478D3E9-C2CA-D449-9595-2365325732BD}"/>
    <dgm:cxn modelId="{2A92C1E8-19F3-BA4F-A316-5F8A6F7ECAF9}" srcId="{321B6640-9676-3343-869C-BB733CE6C064}" destId="{1024FDCA-E83C-2841-8E3E-A59B6EE4844D}" srcOrd="1" destOrd="0" parTransId="{5E457E89-FF3F-2B46-BADC-396A50897409}" sibTransId="{EA5982B3-75CD-9544-A149-9AC36094B7BA}"/>
    <dgm:cxn modelId="{A9D0B6E5-8FD5-5F4C-B34D-4D0FD3692DCE}" srcId="{321B6640-9676-3343-869C-BB733CE6C064}" destId="{1C53A739-CC32-874A-A39A-44A2B103764E}" srcOrd="0" destOrd="0" parTransId="{E2516D4D-F8C1-9E4E-B56B-38DB34C46447}" sibTransId="{717E6D46-D960-2A40-8614-FDD0C3B0494F}"/>
    <dgm:cxn modelId="{030440CF-B344-EF4D-BAF3-1FDD4A9B08A7}" type="presOf" srcId="{5E457E89-FF3F-2B46-BADC-396A50897409}" destId="{B8F84E02-7E2C-A34E-B20C-08569A485E05}" srcOrd="0" destOrd="0" presId="urn:microsoft.com/office/officeart/2008/layout/NameandTitleOrganizationalChart"/>
    <dgm:cxn modelId="{B9DC3099-8CB2-A74B-AC25-BCF36B2F8D3B}" type="presOf" srcId="{9478D3E9-C2CA-D449-9595-2365325732BD}" destId="{642CBA6A-A75E-3445-A63C-4582E62A8D1E}" srcOrd="0" destOrd="0" presId="urn:microsoft.com/office/officeart/2008/layout/NameandTitleOrganizationalChart"/>
    <dgm:cxn modelId="{EBDC26C6-5507-6344-ADF0-B4F93851B9D0}" type="presOf" srcId="{EA5982B3-75CD-9544-A149-9AC36094B7BA}" destId="{63ADAB2D-FE99-0944-8E4A-BCEFAF1A4273}" srcOrd="0" destOrd="0" presId="urn:microsoft.com/office/officeart/2008/layout/NameandTitleOrganizationalChart"/>
    <dgm:cxn modelId="{3D4EDE86-B0E4-6642-A1BC-00ECC003B8B9}" type="presOf" srcId="{ACF7813E-F783-7A46-AB92-BBEDB230DB69}" destId="{D1C45771-43BB-5C49-A351-2FFBB25D3E3B}" srcOrd="1" destOrd="0" presId="urn:microsoft.com/office/officeart/2008/layout/NameandTitleOrganizationalChart"/>
    <dgm:cxn modelId="{464D0156-A25C-5747-B3C6-3DB0BA8C459F}" type="presOf" srcId="{E19F9616-20B2-E34E-AE79-1B4B7D616764}" destId="{8F947301-655E-7644-A04F-ECA73BD119C8}" srcOrd="0" destOrd="0" presId="urn:microsoft.com/office/officeart/2008/layout/NameandTitleOrganizationalChart"/>
    <dgm:cxn modelId="{E258ABA9-65E6-DB40-AFA9-BB217A027D4C}" srcId="{321B6640-9676-3343-869C-BB733CE6C064}" destId="{ACF7813E-F783-7A46-AB92-BBEDB230DB69}" srcOrd="3" destOrd="0" parTransId="{DD843D1C-C99A-3E4E-AE88-6F8F6AC0FBB6}" sibTransId="{E19F9616-20B2-E34E-AE79-1B4B7D616764}"/>
    <dgm:cxn modelId="{8E078B06-A11D-FC47-99EC-3034A57DDCBA}" type="presOf" srcId="{321B6640-9676-3343-869C-BB733CE6C064}" destId="{F8787A73-F24F-2448-9A05-9CB2C9068629}" srcOrd="1" destOrd="0" presId="urn:microsoft.com/office/officeart/2008/layout/NameandTitleOrganizationalChart"/>
    <dgm:cxn modelId="{B2B91EA4-D99F-9344-9273-9D55E9EF25FB}" srcId="{321B6640-9676-3343-869C-BB733CE6C064}" destId="{4D59A0A1-E92C-B742-BFD8-D4AA2A52A3DB}" srcOrd="4" destOrd="0" parTransId="{9347D29F-AE39-EB4B-B928-3BC5B70FC289}" sibTransId="{5B463C49-0857-624E-A3E9-9EF4F7768B15}"/>
    <dgm:cxn modelId="{49680711-B45D-ED4A-B355-9E3AD9897037}" type="presOf" srcId="{1024FDCA-E83C-2841-8E3E-A59B6EE4844D}" destId="{8ECA93D2-F4DD-0446-BD17-3E8D4042F9F3}" srcOrd="1" destOrd="0" presId="urn:microsoft.com/office/officeart/2008/layout/NameandTitleOrganizationalChart"/>
    <dgm:cxn modelId="{F2B5C472-B4DC-EB4B-A127-A1ADF169F8F4}" type="presOf" srcId="{1C53A739-CC32-874A-A39A-44A2B103764E}" destId="{56443BF0-5852-AB49-A0CA-69D8111A1AF0}" srcOrd="1" destOrd="0" presId="urn:microsoft.com/office/officeart/2008/layout/NameandTitleOrganizationalChart"/>
    <dgm:cxn modelId="{1A0F6922-FA69-C64C-BCF9-D342B224F968}" type="presOf" srcId="{717E6D46-D960-2A40-8614-FDD0C3B0494F}" destId="{C7958B5D-0383-EB42-AE58-B177EAC095C4}" srcOrd="0" destOrd="0" presId="urn:microsoft.com/office/officeart/2008/layout/NameandTitleOrganizationalChart"/>
    <dgm:cxn modelId="{D28F5459-5318-484C-B251-732D288FF159}" type="presOf" srcId="{1C53A739-CC32-874A-A39A-44A2B103764E}" destId="{025C0ECC-13D6-254A-9282-B25A727AE423}" srcOrd="0" destOrd="0" presId="urn:microsoft.com/office/officeart/2008/layout/NameandTitleOrganizationalChart"/>
    <dgm:cxn modelId="{E4EA584D-BA84-0046-9CBA-875504C8D0B7}" type="presOf" srcId="{9347D29F-AE39-EB4B-B928-3BC5B70FC289}" destId="{66CA41CF-4369-AF4C-920A-7D2C3836D26B}" srcOrd="0" destOrd="0" presId="urn:microsoft.com/office/officeart/2008/layout/NameandTitleOrganizationalChart"/>
    <dgm:cxn modelId="{702E2558-FF2B-4A4E-A4A7-2E678759D24E}" srcId="{4D2B9137-40EA-A743-AFA8-42EB8D7D7308}" destId="{321B6640-9676-3343-869C-BB733CE6C064}" srcOrd="0" destOrd="0" parTransId="{95CB3628-F408-694D-A3EF-059AF9EC11C6}" sibTransId="{920EDC23-EF5C-3B41-B2B4-ADB5E44110F6}"/>
    <dgm:cxn modelId="{DC9FE222-E886-9C43-AD9F-F625489FA77C}" type="presOf" srcId="{E2516D4D-F8C1-9E4E-B56B-38DB34C46447}" destId="{532EB896-8095-5B4C-98DA-F9A8486A74F2}" srcOrd="0" destOrd="0" presId="urn:microsoft.com/office/officeart/2008/layout/NameandTitleOrganizationalChart"/>
    <dgm:cxn modelId="{02282933-161B-4F40-94E1-DC9DE7EFBCB6}" type="presOf" srcId="{321B6640-9676-3343-869C-BB733CE6C064}" destId="{3884CDE2-96E5-2D49-AC06-52DD844C7714}" srcOrd="0" destOrd="0" presId="urn:microsoft.com/office/officeart/2008/layout/NameandTitleOrganizationalChart"/>
    <dgm:cxn modelId="{50FEA262-2C3C-904A-AFAB-083820740846}" type="presOf" srcId="{1024FDCA-E83C-2841-8E3E-A59B6EE4844D}" destId="{DD43C89D-A940-654A-ABCD-406E00D09099}" srcOrd="0" destOrd="0" presId="urn:microsoft.com/office/officeart/2008/layout/NameandTitleOrganizationalChart"/>
    <dgm:cxn modelId="{A62F0342-1EC9-964F-B600-ED3B0A0BDD0F}" type="presOf" srcId="{5B463C49-0857-624E-A3E9-9EF4F7768B15}" destId="{0512343A-8382-504A-BDC8-B45F751D0D7C}" srcOrd="0" destOrd="0" presId="urn:microsoft.com/office/officeart/2008/layout/NameandTitleOrganizationalChart"/>
    <dgm:cxn modelId="{6B8846FD-5CF9-3848-84D8-61E145086416}" type="presOf" srcId="{DB866147-DE2A-B044-998C-5F75418A926F}" destId="{2FD1D163-E8AF-D74A-BCBD-2EC25DF67478}" srcOrd="0" destOrd="0" presId="urn:microsoft.com/office/officeart/2008/layout/NameandTitleOrganizationalChart"/>
    <dgm:cxn modelId="{9C085751-5D68-5E48-BC42-FB81D6CA15BB}" type="presOf" srcId="{DB866147-DE2A-B044-998C-5F75418A926F}" destId="{3A0ACA2B-4272-5344-BF60-1977AC1003D8}" srcOrd="1" destOrd="0" presId="urn:microsoft.com/office/officeart/2008/layout/NameandTitleOrganizationalChart"/>
    <dgm:cxn modelId="{2AE53EDD-77D1-B249-917D-EE8A8EC573AE}" type="presOf" srcId="{DD843D1C-C99A-3E4E-AE88-6F8F6AC0FBB6}" destId="{F4A5BD18-85FB-1142-870A-0A3D0BACD7B3}" srcOrd="0" destOrd="0" presId="urn:microsoft.com/office/officeart/2008/layout/NameandTitleOrganizationalChart"/>
    <dgm:cxn modelId="{5865B32F-EA14-744F-97E8-73811012CD90}" type="presOf" srcId="{ACF7813E-F783-7A46-AB92-BBEDB230DB69}" destId="{9B04B2F9-954F-4641-9C3C-9462883DE337}" srcOrd="0" destOrd="0" presId="urn:microsoft.com/office/officeart/2008/layout/NameandTitleOrganizationalChart"/>
    <dgm:cxn modelId="{9E13D3D0-EB81-A847-A896-745F892F92BD}" type="presOf" srcId="{4D59A0A1-E92C-B742-BFD8-D4AA2A52A3DB}" destId="{0268DF38-F279-954F-BAC1-170A6011EC6B}" srcOrd="1" destOrd="0" presId="urn:microsoft.com/office/officeart/2008/layout/NameandTitleOrganizationalChart"/>
    <dgm:cxn modelId="{88A9D7A4-9A55-2548-9131-9C11C9A30183}" type="presOf" srcId="{4D59A0A1-E92C-B742-BFD8-D4AA2A52A3DB}" destId="{AFF5BFF0-E1F0-5340-AD08-3CECE2ED3B7A}" srcOrd="0" destOrd="0" presId="urn:microsoft.com/office/officeart/2008/layout/NameandTitleOrganizationalChart"/>
    <dgm:cxn modelId="{2B422BAE-73B8-714A-89E2-8FB1A6B72B65}" type="presParOf" srcId="{322F5DA6-C762-4843-B35B-96A2E49EE1AC}" destId="{87B63032-97B1-6546-A3F3-BF510A00501D}" srcOrd="0" destOrd="0" presId="urn:microsoft.com/office/officeart/2008/layout/NameandTitleOrganizationalChart"/>
    <dgm:cxn modelId="{266FCDDC-1766-4A49-85A4-4630C9506779}" type="presParOf" srcId="{87B63032-97B1-6546-A3F3-BF510A00501D}" destId="{64987E95-8BA8-E546-AE05-25BEF29B7F3E}" srcOrd="0" destOrd="0" presId="urn:microsoft.com/office/officeart/2008/layout/NameandTitleOrganizationalChart"/>
    <dgm:cxn modelId="{5DFDA0F3-0A6E-3942-85EA-C44DCDFEFC7C}" type="presParOf" srcId="{64987E95-8BA8-E546-AE05-25BEF29B7F3E}" destId="{3884CDE2-96E5-2D49-AC06-52DD844C7714}" srcOrd="0" destOrd="0" presId="urn:microsoft.com/office/officeart/2008/layout/NameandTitleOrganizationalChart"/>
    <dgm:cxn modelId="{9E376D50-4CB3-AB44-8A97-D386C12588DA}" type="presParOf" srcId="{64987E95-8BA8-E546-AE05-25BEF29B7F3E}" destId="{21EFBF22-B30D-0A4F-83B1-9C83F73F5D3B}" srcOrd="1" destOrd="0" presId="urn:microsoft.com/office/officeart/2008/layout/NameandTitleOrganizationalChart"/>
    <dgm:cxn modelId="{0F10B501-F1A1-FC4C-9562-28B73B36D967}" type="presParOf" srcId="{64987E95-8BA8-E546-AE05-25BEF29B7F3E}" destId="{F8787A73-F24F-2448-9A05-9CB2C9068629}" srcOrd="2" destOrd="0" presId="urn:microsoft.com/office/officeart/2008/layout/NameandTitleOrganizationalChart"/>
    <dgm:cxn modelId="{CDDB260C-B922-3141-819D-BA527A9969C2}" type="presParOf" srcId="{87B63032-97B1-6546-A3F3-BF510A00501D}" destId="{48C83BA2-00C7-8445-8200-E511A437B7D5}" srcOrd="1" destOrd="0" presId="urn:microsoft.com/office/officeart/2008/layout/NameandTitleOrganizationalChart"/>
    <dgm:cxn modelId="{E6323CFF-B5D1-3B4B-ADF0-DB7105BBA092}" type="presParOf" srcId="{48C83BA2-00C7-8445-8200-E511A437B7D5}" destId="{532EB896-8095-5B4C-98DA-F9A8486A74F2}" srcOrd="0" destOrd="0" presId="urn:microsoft.com/office/officeart/2008/layout/NameandTitleOrganizationalChart"/>
    <dgm:cxn modelId="{A89A0206-D95F-1147-AFF1-5068F595E8BC}" type="presParOf" srcId="{48C83BA2-00C7-8445-8200-E511A437B7D5}" destId="{2F9E8DFB-4DEE-0644-8357-6459D80747BC}" srcOrd="1" destOrd="0" presId="urn:microsoft.com/office/officeart/2008/layout/NameandTitleOrganizationalChart"/>
    <dgm:cxn modelId="{02FBA41E-DAEC-B34F-A731-D9BE7542742B}" type="presParOf" srcId="{2F9E8DFB-4DEE-0644-8357-6459D80747BC}" destId="{18214021-6F32-084B-A11A-EF8B216DB438}" srcOrd="0" destOrd="0" presId="urn:microsoft.com/office/officeart/2008/layout/NameandTitleOrganizationalChart"/>
    <dgm:cxn modelId="{E918D11A-FD1B-8F46-A90A-99197330CAA5}" type="presParOf" srcId="{18214021-6F32-084B-A11A-EF8B216DB438}" destId="{025C0ECC-13D6-254A-9282-B25A727AE423}" srcOrd="0" destOrd="0" presId="urn:microsoft.com/office/officeart/2008/layout/NameandTitleOrganizationalChart"/>
    <dgm:cxn modelId="{BD55BF16-8AEC-9E44-8D8E-B1C9C21F698A}" type="presParOf" srcId="{18214021-6F32-084B-A11A-EF8B216DB438}" destId="{C7958B5D-0383-EB42-AE58-B177EAC095C4}" srcOrd="1" destOrd="0" presId="urn:microsoft.com/office/officeart/2008/layout/NameandTitleOrganizationalChart"/>
    <dgm:cxn modelId="{6D5D218B-BDFB-B548-A619-AF06C39C303F}" type="presParOf" srcId="{18214021-6F32-084B-A11A-EF8B216DB438}" destId="{56443BF0-5852-AB49-A0CA-69D8111A1AF0}" srcOrd="2" destOrd="0" presId="urn:microsoft.com/office/officeart/2008/layout/NameandTitleOrganizationalChart"/>
    <dgm:cxn modelId="{452B3105-BB18-A249-AAF0-314351AF2CA0}" type="presParOf" srcId="{2F9E8DFB-4DEE-0644-8357-6459D80747BC}" destId="{B97C5F8B-02E8-434C-8F25-18C6589FDFFC}" srcOrd="1" destOrd="0" presId="urn:microsoft.com/office/officeart/2008/layout/NameandTitleOrganizationalChart"/>
    <dgm:cxn modelId="{CED225A9-3F28-4048-8213-F3F731F0F8A8}" type="presParOf" srcId="{2F9E8DFB-4DEE-0644-8357-6459D80747BC}" destId="{C7B9FE52-E8E0-4F43-AAFD-1F58F9BEF94D}" srcOrd="2" destOrd="0" presId="urn:microsoft.com/office/officeart/2008/layout/NameandTitleOrganizationalChart"/>
    <dgm:cxn modelId="{66C87EB9-CC3C-674D-AF21-20F29A00E1D2}" type="presParOf" srcId="{48C83BA2-00C7-8445-8200-E511A437B7D5}" destId="{B8F84E02-7E2C-A34E-B20C-08569A485E05}" srcOrd="2" destOrd="0" presId="urn:microsoft.com/office/officeart/2008/layout/NameandTitleOrganizationalChart"/>
    <dgm:cxn modelId="{C0A7D032-0CBD-014D-91AD-481EF72FA5E8}" type="presParOf" srcId="{48C83BA2-00C7-8445-8200-E511A437B7D5}" destId="{C9A11F87-39BD-1B41-90FB-1AC38C6F2E27}" srcOrd="3" destOrd="0" presId="urn:microsoft.com/office/officeart/2008/layout/NameandTitleOrganizationalChart"/>
    <dgm:cxn modelId="{4F6C6013-310E-6A4C-A5A3-65D74C82603A}" type="presParOf" srcId="{C9A11F87-39BD-1B41-90FB-1AC38C6F2E27}" destId="{B484BCA3-684D-6746-90F0-A50A4F7BC78D}" srcOrd="0" destOrd="0" presId="urn:microsoft.com/office/officeart/2008/layout/NameandTitleOrganizationalChart"/>
    <dgm:cxn modelId="{FC27AACF-35D3-2642-ACBA-79EFF06B7ACC}" type="presParOf" srcId="{B484BCA3-684D-6746-90F0-A50A4F7BC78D}" destId="{DD43C89D-A940-654A-ABCD-406E00D09099}" srcOrd="0" destOrd="0" presId="urn:microsoft.com/office/officeart/2008/layout/NameandTitleOrganizationalChart"/>
    <dgm:cxn modelId="{EE61D588-38E0-FD4C-8975-71EAC446C0EE}" type="presParOf" srcId="{B484BCA3-684D-6746-90F0-A50A4F7BC78D}" destId="{63ADAB2D-FE99-0944-8E4A-BCEFAF1A4273}" srcOrd="1" destOrd="0" presId="urn:microsoft.com/office/officeart/2008/layout/NameandTitleOrganizationalChart"/>
    <dgm:cxn modelId="{F03C831D-143B-5A4C-A8B8-C0130CF7E9E9}" type="presParOf" srcId="{B484BCA3-684D-6746-90F0-A50A4F7BC78D}" destId="{8ECA93D2-F4DD-0446-BD17-3E8D4042F9F3}" srcOrd="2" destOrd="0" presId="urn:microsoft.com/office/officeart/2008/layout/NameandTitleOrganizationalChart"/>
    <dgm:cxn modelId="{DE023F42-72A9-3549-A063-A63BB8956B40}" type="presParOf" srcId="{C9A11F87-39BD-1B41-90FB-1AC38C6F2E27}" destId="{3A1EE686-5607-4942-99BD-5519D6602C60}" srcOrd="1" destOrd="0" presId="urn:microsoft.com/office/officeart/2008/layout/NameandTitleOrganizationalChart"/>
    <dgm:cxn modelId="{DB156331-625A-5B42-AFFB-FA6F490A4E58}" type="presParOf" srcId="{C9A11F87-39BD-1B41-90FB-1AC38C6F2E27}" destId="{19A9DD51-F4CC-F248-BBE8-5804371DE567}" srcOrd="2" destOrd="0" presId="urn:microsoft.com/office/officeart/2008/layout/NameandTitleOrganizationalChart"/>
    <dgm:cxn modelId="{8CE15F70-A053-0645-B336-6147D47300B8}" type="presParOf" srcId="{48C83BA2-00C7-8445-8200-E511A437B7D5}" destId="{FDFEB2AF-1525-3247-9597-32BCAB667A85}" srcOrd="4" destOrd="0" presId="urn:microsoft.com/office/officeart/2008/layout/NameandTitleOrganizationalChart"/>
    <dgm:cxn modelId="{4CE60688-CA80-5B4F-A834-D48F10545BCC}" type="presParOf" srcId="{48C83BA2-00C7-8445-8200-E511A437B7D5}" destId="{5D846642-F8D6-0A46-8704-7DBE9019E0D7}" srcOrd="5" destOrd="0" presId="urn:microsoft.com/office/officeart/2008/layout/NameandTitleOrganizationalChart"/>
    <dgm:cxn modelId="{9DE860D2-B866-3647-8148-AB925A73EFEE}" type="presParOf" srcId="{5D846642-F8D6-0A46-8704-7DBE9019E0D7}" destId="{DB9AC2DC-B320-6B47-8A08-47BA875D4CC4}" srcOrd="0" destOrd="0" presId="urn:microsoft.com/office/officeart/2008/layout/NameandTitleOrganizationalChart"/>
    <dgm:cxn modelId="{A979AD0A-589D-484A-93C7-41C0143FF7EB}" type="presParOf" srcId="{DB9AC2DC-B320-6B47-8A08-47BA875D4CC4}" destId="{2FD1D163-E8AF-D74A-BCBD-2EC25DF67478}" srcOrd="0" destOrd="0" presId="urn:microsoft.com/office/officeart/2008/layout/NameandTitleOrganizationalChart"/>
    <dgm:cxn modelId="{734FD8D9-0E33-B241-9B2F-B4EC99495231}" type="presParOf" srcId="{DB9AC2DC-B320-6B47-8A08-47BA875D4CC4}" destId="{642CBA6A-A75E-3445-A63C-4582E62A8D1E}" srcOrd="1" destOrd="0" presId="urn:microsoft.com/office/officeart/2008/layout/NameandTitleOrganizationalChart"/>
    <dgm:cxn modelId="{6469A8D3-9101-A647-8DAD-C8AF2E6B4870}" type="presParOf" srcId="{DB9AC2DC-B320-6B47-8A08-47BA875D4CC4}" destId="{3A0ACA2B-4272-5344-BF60-1977AC1003D8}" srcOrd="2" destOrd="0" presId="urn:microsoft.com/office/officeart/2008/layout/NameandTitleOrganizationalChart"/>
    <dgm:cxn modelId="{5394ACFC-2644-BC42-B459-9EDA41CA4BD3}" type="presParOf" srcId="{5D846642-F8D6-0A46-8704-7DBE9019E0D7}" destId="{FD99128D-3944-DA47-8F2F-6DB5288E2A94}" srcOrd="1" destOrd="0" presId="urn:microsoft.com/office/officeart/2008/layout/NameandTitleOrganizationalChart"/>
    <dgm:cxn modelId="{71B0DD7B-B949-694A-9343-9ADD020AB813}" type="presParOf" srcId="{5D846642-F8D6-0A46-8704-7DBE9019E0D7}" destId="{235C65AF-52FC-CD4E-B1C3-4227F7615384}" srcOrd="2" destOrd="0" presId="urn:microsoft.com/office/officeart/2008/layout/NameandTitleOrganizationalChart"/>
    <dgm:cxn modelId="{2FA21701-6B6A-824D-9832-DE40783909CC}" type="presParOf" srcId="{48C83BA2-00C7-8445-8200-E511A437B7D5}" destId="{F4A5BD18-85FB-1142-870A-0A3D0BACD7B3}" srcOrd="6" destOrd="0" presId="urn:microsoft.com/office/officeart/2008/layout/NameandTitleOrganizationalChart"/>
    <dgm:cxn modelId="{FC95AF7E-02F0-624D-9822-A9A1639C1BE7}" type="presParOf" srcId="{48C83BA2-00C7-8445-8200-E511A437B7D5}" destId="{2FA4843B-F42E-894F-8809-2EC0652421C6}" srcOrd="7" destOrd="0" presId="urn:microsoft.com/office/officeart/2008/layout/NameandTitleOrganizationalChart"/>
    <dgm:cxn modelId="{03749CF5-E8D0-0843-8C5D-EBAFEDA43196}" type="presParOf" srcId="{2FA4843B-F42E-894F-8809-2EC0652421C6}" destId="{56444CE6-91DA-C94D-9D86-3E57190C4C16}" srcOrd="0" destOrd="0" presId="urn:microsoft.com/office/officeart/2008/layout/NameandTitleOrganizationalChart"/>
    <dgm:cxn modelId="{988AB572-C016-294F-9A5C-628EEE72C2C3}" type="presParOf" srcId="{56444CE6-91DA-C94D-9D86-3E57190C4C16}" destId="{9B04B2F9-954F-4641-9C3C-9462883DE337}" srcOrd="0" destOrd="0" presId="urn:microsoft.com/office/officeart/2008/layout/NameandTitleOrganizationalChart"/>
    <dgm:cxn modelId="{8AA24037-EB43-2B4E-B6CA-52BF28E15E3B}" type="presParOf" srcId="{56444CE6-91DA-C94D-9D86-3E57190C4C16}" destId="{8F947301-655E-7644-A04F-ECA73BD119C8}" srcOrd="1" destOrd="0" presId="urn:microsoft.com/office/officeart/2008/layout/NameandTitleOrganizationalChart"/>
    <dgm:cxn modelId="{5D8B4F7E-E90A-494C-A47C-D004A39CF74A}" type="presParOf" srcId="{56444CE6-91DA-C94D-9D86-3E57190C4C16}" destId="{D1C45771-43BB-5C49-A351-2FFBB25D3E3B}" srcOrd="2" destOrd="0" presId="urn:microsoft.com/office/officeart/2008/layout/NameandTitleOrganizationalChart"/>
    <dgm:cxn modelId="{3C3A9A83-0064-B742-A1AD-E897C29426CC}" type="presParOf" srcId="{2FA4843B-F42E-894F-8809-2EC0652421C6}" destId="{27234866-43FD-F045-80E1-B18C8D62D287}" srcOrd="1" destOrd="0" presId="urn:microsoft.com/office/officeart/2008/layout/NameandTitleOrganizationalChart"/>
    <dgm:cxn modelId="{2B3D8CE0-EB60-D645-8AEC-5F206A849EA6}" type="presParOf" srcId="{2FA4843B-F42E-894F-8809-2EC0652421C6}" destId="{590BF164-6343-F947-A4B5-E64CC11C3819}" srcOrd="2" destOrd="0" presId="urn:microsoft.com/office/officeart/2008/layout/NameandTitleOrganizationalChart"/>
    <dgm:cxn modelId="{FC49A862-3BA1-4049-9CE8-32CAF5357990}" type="presParOf" srcId="{48C83BA2-00C7-8445-8200-E511A437B7D5}" destId="{66CA41CF-4369-AF4C-920A-7D2C3836D26B}" srcOrd="8" destOrd="0" presId="urn:microsoft.com/office/officeart/2008/layout/NameandTitleOrganizationalChart"/>
    <dgm:cxn modelId="{CF20E892-62A6-304C-ABD2-CAAF582D2BBB}" type="presParOf" srcId="{48C83BA2-00C7-8445-8200-E511A437B7D5}" destId="{0505A0BB-E22F-A846-AF4D-98BE1ADD8CCF}" srcOrd="9" destOrd="0" presId="urn:microsoft.com/office/officeart/2008/layout/NameandTitleOrganizationalChart"/>
    <dgm:cxn modelId="{9A7F8C82-D3D8-4547-B31A-3409A9F7B5CD}" type="presParOf" srcId="{0505A0BB-E22F-A846-AF4D-98BE1ADD8CCF}" destId="{09D77852-1075-3B44-B001-DC4AE679EDEA}" srcOrd="0" destOrd="0" presId="urn:microsoft.com/office/officeart/2008/layout/NameandTitleOrganizationalChart"/>
    <dgm:cxn modelId="{B1694888-FD41-9E48-B3A0-5E0F9510745D}" type="presParOf" srcId="{09D77852-1075-3B44-B001-DC4AE679EDEA}" destId="{AFF5BFF0-E1F0-5340-AD08-3CECE2ED3B7A}" srcOrd="0" destOrd="0" presId="urn:microsoft.com/office/officeart/2008/layout/NameandTitleOrganizationalChart"/>
    <dgm:cxn modelId="{032DF6A3-F3AA-994C-8F36-84A306390231}" type="presParOf" srcId="{09D77852-1075-3B44-B001-DC4AE679EDEA}" destId="{0512343A-8382-504A-BDC8-B45F751D0D7C}" srcOrd="1" destOrd="0" presId="urn:microsoft.com/office/officeart/2008/layout/NameandTitleOrganizationalChart"/>
    <dgm:cxn modelId="{C3EDB292-7F28-6849-9417-7F51A6FA08DB}" type="presParOf" srcId="{09D77852-1075-3B44-B001-DC4AE679EDEA}" destId="{0268DF38-F279-954F-BAC1-170A6011EC6B}" srcOrd="2" destOrd="0" presId="urn:microsoft.com/office/officeart/2008/layout/NameandTitleOrganizationalChart"/>
    <dgm:cxn modelId="{F56201AC-D268-8A4D-B8D1-29AD93D593A0}" type="presParOf" srcId="{0505A0BB-E22F-A846-AF4D-98BE1ADD8CCF}" destId="{DA74B74F-2313-6D49-AE0B-8F5155F61C1A}" srcOrd="1" destOrd="0" presId="urn:microsoft.com/office/officeart/2008/layout/NameandTitleOrganizationalChart"/>
    <dgm:cxn modelId="{3E0C8A7B-C1CF-E34C-B8C1-1A5A081982E3}" type="presParOf" srcId="{0505A0BB-E22F-A846-AF4D-98BE1ADD8CCF}" destId="{41BA928F-4068-874C-B74B-4EF6C6591ED4}" srcOrd="2" destOrd="0" presId="urn:microsoft.com/office/officeart/2008/layout/NameandTitleOrganizationalChart"/>
    <dgm:cxn modelId="{278D86E1-F696-0B48-92FB-BACF3F2F24D2}" type="presParOf" srcId="{87B63032-97B1-6546-A3F3-BF510A00501D}" destId="{B8A39F16-6386-AB4D-949A-98D28CC723D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A41CF-4369-AF4C-920A-7D2C3836D26B}">
      <dsp:nvSpPr>
        <dsp:cNvPr id="0" name=""/>
        <dsp:cNvSpPr/>
      </dsp:nvSpPr>
      <dsp:spPr>
        <a:xfrm>
          <a:off x="4851254" y="2119957"/>
          <a:ext cx="91440" cy="2781661"/>
        </a:xfrm>
        <a:custGeom>
          <a:avLst/>
          <a:gdLst/>
          <a:ahLst/>
          <a:cxnLst/>
          <a:rect l="0" t="0" r="0" b="0"/>
          <a:pathLst>
            <a:path>
              <a:moveTo>
                <a:pt x="58352" y="0"/>
              </a:moveTo>
              <a:lnTo>
                <a:pt x="58352" y="2658305"/>
              </a:lnTo>
              <a:lnTo>
                <a:pt x="45720" y="2658305"/>
              </a:lnTo>
              <a:lnTo>
                <a:pt x="45720" y="2781661"/>
              </a:lnTo>
            </a:path>
          </a:pathLst>
        </a:custGeom>
        <a:noFill/>
        <a:ln w="25400" cap="flat" cmpd="dbl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A5BD18-85FB-1142-870A-0A3D0BACD7B3}">
      <dsp:nvSpPr>
        <dsp:cNvPr id="0" name=""/>
        <dsp:cNvSpPr/>
      </dsp:nvSpPr>
      <dsp:spPr>
        <a:xfrm>
          <a:off x="4909606" y="2119957"/>
          <a:ext cx="2117476" cy="1501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7751"/>
              </a:lnTo>
              <a:lnTo>
                <a:pt x="2117476" y="1377751"/>
              </a:lnTo>
              <a:lnTo>
                <a:pt x="2117476" y="1501106"/>
              </a:lnTo>
            </a:path>
          </a:pathLst>
        </a:custGeom>
        <a:noFill/>
        <a:ln w="25400" cap="flat" cmpd="dbl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EB2AF-1525-3247-9597-32BCAB667A85}">
      <dsp:nvSpPr>
        <dsp:cNvPr id="0" name=""/>
        <dsp:cNvSpPr/>
      </dsp:nvSpPr>
      <dsp:spPr>
        <a:xfrm>
          <a:off x="3112291" y="2119957"/>
          <a:ext cx="1797315" cy="1489010"/>
        </a:xfrm>
        <a:custGeom>
          <a:avLst/>
          <a:gdLst/>
          <a:ahLst/>
          <a:cxnLst/>
          <a:rect l="0" t="0" r="0" b="0"/>
          <a:pathLst>
            <a:path>
              <a:moveTo>
                <a:pt x="1797315" y="0"/>
              </a:moveTo>
              <a:lnTo>
                <a:pt x="1797315" y="1365655"/>
              </a:lnTo>
              <a:lnTo>
                <a:pt x="0" y="1365655"/>
              </a:lnTo>
              <a:lnTo>
                <a:pt x="0" y="1489010"/>
              </a:lnTo>
            </a:path>
          </a:pathLst>
        </a:custGeom>
        <a:noFill/>
        <a:ln w="25400" cap="flat" cmpd="dbl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F84E02-7E2C-A34E-B20C-08569A485E05}">
      <dsp:nvSpPr>
        <dsp:cNvPr id="0" name=""/>
        <dsp:cNvSpPr/>
      </dsp:nvSpPr>
      <dsp:spPr>
        <a:xfrm>
          <a:off x="4909606" y="2119957"/>
          <a:ext cx="1997945" cy="388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523"/>
              </a:lnTo>
              <a:lnTo>
                <a:pt x="1997945" y="265523"/>
              </a:lnTo>
              <a:lnTo>
                <a:pt x="1997945" y="388879"/>
              </a:lnTo>
            </a:path>
          </a:pathLst>
        </a:custGeom>
        <a:noFill/>
        <a:ln w="25400" cap="flat" cmpd="dbl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2EB896-8095-5B4C-98DA-F9A8486A74F2}">
      <dsp:nvSpPr>
        <dsp:cNvPr id="0" name=""/>
        <dsp:cNvSpPr/>
      </dsp:nvSpPr>
      <dsp:spPr>
        <a:xfrm>
          <a:off x="3013530" y="2119957"/>
          <a:ext cx="1896076" cy="456262"/>
        </a:xfrm>
        <a:custGeom>
          <a:avLst/>
          <a:gdLst/>
          <a:ahLst/>
          <a:cxnLst/>
          <a:rect l="0" t="0" r="0" b="0"/>
          <a:pathLst>
            <a:path>
              <a:moveTo>
                <a:pt x="1896076" y="0"/>
              </a:moveTo>
              <a:lnTo>
                <a:pt x="1896076" y="332907"/>
              </a:lnTo>
              <a:lnTo>
                <a:pt x="0" y="332907"/>
              </a:lnTo>
              <a:lnTo>
                <a:pt x="0" y="456262"/>
              </a:lnTo>
            </a:path>
          </a:pathLst>
        </a:custGeom>
        <a:noFill/>
        <a:ln w="25400" cap="flat" cmpd="dbl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84CDE2-96E5-2D49-AC06-52DD844C7714}">
      <dsp:nvSpPr>
        <dsp:cNvPr id="0" name=""/>
        <dsp:cNvSpPr/>
      </dsp:nvSpPr>
      <dsp:spPr>
        <a:xfrm>
          <a:off x="3890072" y="954736"/>
          <a:ext cx="2039068" cy="1165220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74601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noProof="0" smtClean="0">
              <a:latin typeface="Cambria"/>
              <a:cs typeface="Cambria"/>
            </a:rPr>
            <a:t>Thomas</a:t>
          </a:r>
          <a:r>
            <a:rPr lang="pt-BR" sz="3000" kern="1200" baseline="0" noProof="0" smtClean="0">
              <a:latin typeface="Cambria"/>
              <a:cs typeface="Cambria"/>
            </a:rPr>
            <a:t> </a:t>
          </a:r>
          <a:r>
            <a:rPr lang="pt-BR" sz="3000" kern="1200" baseline="0" noProof="0" smtClean="0">
              <a:latin typeface="Cambria"/>
              <a:cs typeface="Cambria"/>
            </a:rPr>
            <a:t>More</a:t>
          </a:r>
          <a:endParaRPr lang="pt-BR" sz="3000" kern="1200" noProof="0" dirty="0">
            <a:latin typeface="Cambria"/>
            <a:cs typeface="Cambria"/>
          </a:endParaRPr>
        </a:p>
      </dsp:txBody>
      <dsp:txXfrm>
        <a:off x="3890072" y="954736"/>
        <a:ext cx="2039068" cy="1165220"/>
      </dsp:txXfrm>
    </dsp:sp>
    <dsp:sp modelId="{21EFBF22-B30D-0A4F-83B1-9C83F73F5D3B}">
      <dsp:nvSpPr>
        <dsp:cNvPr id="0" name=""/>
        <dsp:cNvSpPr/>
      </dsp:nvSpPr>
      <dsp:spPr>
        <a:xfrm>
          <a:off x="5021342" y="2002323"/>
          <a:ext cx="918964" cy="3113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noProof="0" dirty="0" smtClean="0">
              <a:latin typeface="Cambria" charset="0"/>
              <a:ea typeface="Cambria" charset="0"/>
              <a:cs typeface="Cambria" charset="0"/>
            </a:rPr>
            <a:t>Século XIV</a:t>
          </a:r>
          <a:endParaRPr lang="pt-BR" sz="1400" kern="1200" noProof="0" dirty="0">
            <a:latin typeface="Cambria" charset="0"/>
            <a:ea typeface="Cambria" charset="0"/>
            <a:cs typeface="Cambria" charset="0"/>
          </a:endParaRPr>
        </a:p>
      </dsp:txBody>
      <dsp:txXfrm>
        <a:off x="5021342" y="2002323"/>
        <a:ext cx="918964" cy="311380"/>
      </dsp:txXfrm>
    </dsp:sp>
    <dsp:sp modelId="{025C0ECC-13D6-254A-9282-B25A727AE423}">
      <dsp:nvSpPr>
        <dsp:cNvPr id="0" name=""/>
        <dsp:cNvSpPr/>
      </dsp:nvSpPr>
      <dsp:spPr>
        <a:xfrm>
          <a:off x="2220178" y="2576220"/>
          <a:ext cx="1586703" cy="666689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74601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>
              <a:latin typeface="Cambria" charset="0"/>
              <a:ea typeface="Cambria" charset="0"/>
              <a:cs typeface="Cambria" charset="0"/>
            </a:rPr>
            <a:t>John Locke</a:t>
          </a:r>
          <a:endParaRPr lang="pt-BR" sz="2200" kern="1200" dirty="0">
            <a:latin typeface="Cambria" charset="0"/>
            <a:ea typeface="Cambria" charset="0"/>
            <a:cs typeface="Cambria" charset="0"/>
          </a:endParaRPr>
        </a:p>
      </dsp:txBody>
      <dsp:txXfrm>
        <a:off x="2220178" y="2576220"/>
        <a:ext cx="1586703" cy="666689"/>
      </dsp:txXfrm>
    </dsp:sp>
    <dsp:sp modelId="{C7958B5D-0383-EB42-AE58-B177EAC095C4}">
      <dsp:nvSpPr>
        <dsp:cNvPr id="0" name=""/>
        <dsp:cNvSpPr/>
      </dsp:nvSpPr>
      <dsp:spPr>
        <a:xfrm>
          <a:off x="2896333" y="3154929"/>
          <a:ext cx="918964" cy="1762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Cambria" charset="0"/>
              <a:ea typeface="Cambria" charset="0"/>
              <a:cs typeface="Cambria" charset="0"/>
            </a:rPr>
            <a:t>Século XVII</a:t>
          </a:r>
          <a:endParaRPr lang="pt-BR" sz="1200" kern="1200" dirty="0">
            <a:latin typeface="Cambria" charset="0"/>
            <a:ea typeface="Cambria" charset="0"/>
            <a:cs typeface="Cambria" charset="0"/>
          </a:endParaRPr>
        </a:p>
      </dsp:txBody>
      <dsp:txXfrm>
        <a:off x="2896333" y="3154929"/>
        <a:ext cx="918964" cy="176221"/>
      </dsp:txXfrm>
    </dsp:sp>
    <dsp:sp modelId="{DD43C89D-A940-654A-ABCD-406E00D09099}">
      <dsp:nvSpPr>
        <dsp:cNvPr id="0" name=""/>
        <dsp:cNvSpPr/>
      </dsp:nvSpPr>
      <dsp:spPr>
        <a:xfrm>
          <a:off x="6148156" y="2508836"/>
          <a:ext cx="1518792" cy="766612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74601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>
              <a:latin typeface="Cambria" charset="0"/>
              <a:ea typeface="Cambria" charset="0"/>
              <a:cs typeface="Cambria" charset="0"/>
            </a:rPr>
            <a:t>Immanuel Kant</a:t>
          </a:r>
          <a:endParaRPr lang="pt-BR" sz="2100" kern="1200" dirty="0">
            <a:latin typeface="Cambria" charset="0"/>
            <a:ea typeface="Cambria" charset="0"/>
            <a:cs typeface="Cambria" charset="0"/>
          </a:endParaRPr>
        </a:p>
      </dsp:txBody>
      <dsp:txXfrm>
        <a:off x="6148156" y="2508836"/>
        <a:ext cx="1518792" cy="766612"/>
      </dsp:txXfrm>
    </dsp:sp>
    <dsp:sp modelId="{63ADAB2D-FE99-0944-8E4A-BCEFAF1A4273}">
      <dsp:nvSpPr>
        <dsp:cNvPr id="0" name=""/>
        <dsp:cNvSpPr/>
      </dsp:nvSpPr>
      <dsp:spPr>
        <a:xfrm>
          <a:off x="6804318" y="3164953"/>
          <a:ext cx="918964" cy="2522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Cambria" charset="0"/>
              <a:ea typeface="Cambria" charset="0"/>
              <a:cs typeface="Cambria" charset="0"/>
            </a:rPr>
            <a:t>Século XVIII</a:t>
          </a:r>
          <a:endParaRPr lang="pt-BR" sz="1200" kern="1200" dirty="0">
            <a:latin typeface="Cambria" charset="0"/>
            <a:ea typeface="Cambria" charset="0"/>
            <a:cs typeface="Cambria" charset="0"/>
          </a:endParaRPr>
        </a:p>
      </dsp:txBody>
      <dsp:txXfrm>
        <a:off x="6804318" y="3164953"/>
        <a:ext cx="918964" cy="252242"/>
      </dsp:txXfrm>
    </dsp:sp>
    <dsp:sp modelId="{2FD1D163-E8AF-D74A-BCBD-2EC25DF67478}">
      <dsp:nvSpPr>
        <dsp:cNvPr id="0" name=""/>
        <dsp:cNvSpPr/>
      </dsp:nvSpPr>
      <dsp:spPr>
        <a:xfrm>
          <a:off x="2258875" y="3608968"/>
          <a:ext cx="1706832" cy="713465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74601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Cambria" charset="0"/>
              <a:ea typeface="Cambria" charset="0"/>
              <a:cs typeface="Cambria" charset="0"/>
            </a:rPr>
            <a:t>Norman</a:t>
          </a:r>
          <a:r>
            <a:rPr lang="pt-BR" sz="2400" kern="1200" baseline="0" dirty="0" smtClean="0">
              <a:latin typeface="Cambria" charset="0"/>
              <a:ea typeface="Cambria" charset="0"/>
              <a:cs typeface="Cambria" charset="0"/>
            </a:rPr>
            <a:t> Angell</a:t>
          </a:r>
          <a:endParaRPr lang="pt-BR" sz="2400" kern="1200" dirty="0">
            <a:latin typeface="Cambria" charset="0"/>
            <a:ea typeface="Cambria" charset="0"/>
            <a:cs typeface="Cambria" charset="0"/>
          </a:endParaRPr>
        </a:p>
      </dsp:txBody>
      <dsp:txXfrm>
        <a:off x="2258875" y="3608968"/>
        <a:ext cx="1706832" cy="713465"/>
      </dsp:txXfrm>
    </dsp:sp>
    <dsp:sp modelId="{642CBA6A-A75E-3445-A63C-4582E62A8D1E}">
      <dsp:nvSpPr>
        <dsp:cNvPr id="0" name=""/>
        <dsp:cNvSpPr/>
      </dsp:nvSpPr>
      <dsp:spPr>
        <a:xfrm>
          <a:off x="3046085" y="4246386"/>
          <a:ext cx="918964" cy="1762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Cambria" charset="0"/>
              <a:ea typeface="Cambria" charset="0"/>
              <a:cs typeface="Cambria" charset="0"/>
            </a:rPr>
            <a:t>1910</a:t>
          </a:r>
          <a:endParaRPr lang="pt-BR" sz="1200" kern="1200" dirty="0">
            <a:latin typeface="Cambria" charset="0"/>
            <a:ea typeface="Cambria" charset="0"/>
            <a:cs typeface="Cambria" charset="0"/>
          </a:endParaRPr>
        </a:p>
      </dsp:txBody>
      <dsp:txXfrm>
        <a:off x="3046085" y="4246386"/>
        <a:ext cx="918964" cy="176221"/>
      </dsp:txXfrm>
    </dsp:sp>
    <dsp:sp modelId="{9B04B2F9-954F-4641-9C3C-9462883DE337}">
      <dsp:nvSpPr>
        <dsp:cNvPr id="0" name=""/>
        <dsp:cNvSpPr/>
      </dsp:nvSpPr>
      <dsp:spPr>
        <a:xfrm>
          <a:off x="6219579" y="3621064"/>
          <a:ext cx="1615007" cy="778232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74601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baseline="0" noProof="0" dirty="0" smtClean="0">
              <a:latin typeface="Cambria"/>
              <a:cs typeface="Cambria"/>
            </a:rPr>
            <a:t>Woodrow Wilson</a:t>
          </a:r>
          <a:endParaRPr lang="pt-BR" sz="2400" kern="1200" noProof="0" dirty="0">
            <a:latin typeface="Cambria"/>
            <a:cs typeface="Cambria"/>
          </a:endParaRPr>
        </a:p>
      </dsp:txBody>
      <dsp:txXfrm>
        <a:off x="6219579" y="3621064"/>
        <a:ext cx="1615007" cy="778232"/>
      </dsp:txXfrm>
    </dsp:sp>
    <dsp:sp modelId="{8F947301-655E-7644-A04F-ECA73BD119C8}">
      <dsp:nvSpPr>
        <dsp:cNvPr id="0" name=""/>
        <dsp:cNvSpPr/>
      </dsp:nvSpPr>
      <dsp:spPr>
        <a:xfrm>
          <a:off x="6972790" y="4273022"/>
          <a:ext cx="918964" cy="1762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noProof="0" dirty="0" smtClean="0">
              <a:latin typeface="Cambria" charset="0"/>
              <a:ea typeface="Cambria" charset="0"/>
              <a:cs typeface="Cambria" charset="0"/>
            </a:rPr>
            <a:t>1919</a:t>
          </a:r>
          <a:endParaRPr lang="pt-BR" sz="1200" kern="1200" noProof="0" dirty="0">
            <a:latin typeface="Cambria" charset="0"/>
            <a:ea typeface="Cambria" charset="0"/>
            <a:cs typeface="Cambria" charset="0"/>
          </a:endParaRPr>
        </a:p>
      </dsp:txBody>
      <dsp:txXfrm>
        <a:off x="6972790" y="4273022"/>
        <a:ext cx="918964" cy="176221"/>
      </dsp:txXfrm>
    </dsp:sp>
    <dsp:sp modelId="{AFF5BFF0-E1F0-5340-AD08-3CECE2ED3B7A}">
      <dsp:nvSpPr>
        <dsp:cNvPr id="0" name=""/>
        <dsp:cNvSpPr/>
      </dsp:nvSpPr>
      <dsp:spPr>
        <a:xfrm>
          <a:off x="4124401" y="4901618"/>
          <a:ext cx="1545146" cy="895078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74601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noProof="0" dirty="0" smtClean="0">
              <a:latin typeface="Cambria"/>
              <a:cs typeface="Cambria"/>
            </a:rPr>
            <a:t>Robert</a:t>
          </a:r>
          <a:r>
            <a:rPr lang="pt-BR" sz="2400" kern="1200" baseline="0" noProof="0" dirty="0" smtClean="0">
              <a:latin typeface="Cambria"/>
              <a:cs typeface="Cambria"/>
            </a:rPr>
            <a:t> Keohane</a:t>
          </a:r>
          <a:endParaRPr lang="pt-BR" sz="2400" kern="1200" noProof="0" dirty="0">
            <a:latin typeface="Cambria"/>
            <a:cs typeface="Cambria"/>
          </a:endParaRPr>
        </a:p>
      </dsp:txBody>
      <dsp:txXfrm>
        <a:off x="4124401" y="4901618"/>
        <a:ext cx="1545146" cy="895078"/>
      </dsp:txXfrm>
    </dsp:sp>
    <dsp:sp modelId="{0512343A-8382-504A-BDC8-B45F751D0D7C}">
      <dsp:nvSpPr>
        <dsp:cNvPr id="0" name=""/>
        <dsp:cNvSpPr/>
      </dsp:nvSpPr>
      <dsp:spPr>
        <a:xfrm>
          <a:off x="4775820" y="5700269"/>
          <a:ext cx="918964" cy="1762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noProof="0" dirty="0" smtClean="0">
              <a:latin typeface="Cambria" charset="0"/>
              <a:ea typeface="Cambria" charset="0"/>
              <a:cs typeface="Cambria" charset="0"/>
            </a:rPr>
            <a:t>1984</a:t>
          </a:r>
          <a:r>
            <a:rPr lang="pt-BR" sz="1100" kern="1200" noProof="0" dirty="0" smtClean="0"/>
            <a:t>  </a:t>
          </a:r>
          <a:endParaRPr lang="pt-BR" sz="1100" kern="1200" noProof="0" dirty="0"/>
        </a:p>
      </dsp:txBody>
      <dsp:txXfrm>
        <a:off x="4775820" y="5700269"/>
        <a:ext cx="918964" cy="176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ACE-D5DB-CE4D-AE03-B89671535D44}" type="datetimeFigureOut">
              <a:rPr lang="en-US" smtClean="0"/>
              <a:t>6/2/20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74871-75E1-F841-BC89-5C3C24EF48D3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455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6D9F-F0B5-A941-A5B3-FF6A630DEC78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9280-425D-7F47-A8B7-5C4912E68314}" type="slidenum">
              <a:rPr lang="en-US" smtClean="0"/>
              <a:pPr/>
              <a:t>‹n.º›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6D9F-F0B5-A941-A5B3-FF6A630DEC78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9280-425D-7F47-A8B7-5C4912E68314}" type="slidenum">
              <a:rPr lang="en-US" smtClean="0"/>
              <a:pPr/>
              <a:t>‹n.º›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6D9F-F0B5-A941-A5B3-FF6A630DEC78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9280-425D-7F47-A8B7-5C4912E68314}" type="slidenum">
              <a:rPr lang="en-US" smtClean="0"/>
              <a:pPr/>
              <a:t>‹n.º›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6D9F-F0B5-A941-A5B3-FF6A630DEC78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9280-425D-7F47-A8B7-5C4912E68314}" type="slidenum">
              <a:rPr lang="en-US" smtClean="0"/>
              <a:pPr/>
              <a:t>‹n.º›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6D9F-F0B5-A941-A5B3-FF6A630DEC78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9280-425D-7F47-A8B7-5C4912E68314}" type="slidenum">
              <a:rPr lang="en-US" smtClean="0"/>
              <a:pPr/>
              <a:t>‹n.º›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6D9F-F0B5-A941-A5B3-FF6A630DEC78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9280-425D-7F47-A8B7-5C4912E68314}" type="slidenum">
              <a:rPr lang="en-US" smtClean="0"/>
              <a:pPr/>
              <a:t>‹n.º›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6D9F-F0B5-A941-A5B3-FF6A630DEC78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9280-425D-7F47-A8B7-5C4912E68314}" type="slidenum">
              <a:rPr lang="en-US" smtClean="0"/>
              <a:pPr/>
              <a:t>‹n.º›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6D9F-F0B5-A941-A5B3-FF6A630DEC78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9280-425D-7F47-A8B7-5C4912E68314}" type="slidenum">
              <a:rPr lang="en-US" smtClean="0"/>
              <a:pPr/>
              <a:t>‹n.º›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6D9F-F0B5-A941-A5B3-FF6A630DEC78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9280-425D-7F47-A8B7-5C4912E68314}" type="slidenum">
              <a:rPr lang="en-US" smtClean="0"/>
              <a:pPr/>
              <a:t>‹n.º›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6D9F-F0B5-A941-A5B3-FF6A630DEC78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9280-425D-7F47-A8B7-5C4912E68314}" type="slidenum">
              <a:rPr lang="en-US" smtClean="0"/>
              <a:pPr/>
              <a:t>‹n.º›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6D9F-F0B5-A941-A5B3-FF6A630DEC78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9280-425D-7F47-A8B7-5C4912E68314}" type="slidenum">
              <a:rPr lang="en-US" smtClean="0"/>
              <a:pPr/>
              <a:t>‹n.º›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6D9F-F0B5-A941-A5B3-FF6A630DEC78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9280-425D-7F47-A8B7-5C4912E68314}" type="slidenum">
              <a:rPr lang="en-US" smtClean="0"/>
              <a:pPr/>
              <a:t>‹n.º›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2DC6D9F-F0B5-A941-A5B3-FF6A630DEC78}" type="datetimeFigureOut">
              <a:rPr lang="en-US" smtClean="0"/>
              <a:pPr/>
              <a:t>6/2/20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F53D9280-425D-7F47-A8B7-5C4912E68314}" type="slidenum">
              <a:rPr lang="en-US" smtClean="0"/>
              <a:pPr/>
              <a:t>‹n.º›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553669"/>
              </p:ext>
            </p:extLst>
          </p:nvPr>
        </p:nvGraphicFramePr>
        <p:xfrm>
          <a:off x="0" y="41872"/>
          <a:ext cx="9144000" cy="6332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ta para a Direita 2"/>
          <p:cNvSpPr/>
          <p:nvPr/>
        </p:nvSpPr>
        <p:spPr>
          <a:xfrm>
            <a:off x="0" y="2404409"/>
            <a:ext cx="2013531" cy="936000"/>
          </a:xfrm>
          <a:prstGeom prst="rightArrow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sz="1200" dirty="0" smtClean="0">
                <a:latin typeface="Cambria" charset="0"/>
                <a:ea typeface="Cambria" charset="0"/>
                <a:cs typeface="Cambria" charset="0"/>
              </a:rPr>
              <a:t>Origens do Pensamento Liberal em RI</a:t>
            </a:r>
            <a:endParaRPr lang="pt-BR" sz="1200" dirty="0"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4" name="Seta para a Direita 3"/>
          <p:cNvSpPr/>
          <p:nvPr/>
        </p:nvSpPr>
        <p:spPr>
          <a:xfrm>
            <a:off x="0" y="3662934"/>
            <a:ext cx="2013531" cy="936000"/>
          </a:xfrm>
          <a:prstGeom prst="rightArrow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sz="1200" dirty="0" smtClean="0">
                <a:latin typeface="Cambria" charset="0"/>
                <a:ea typeface="Cambria" charset="0"/>
                <a:cs typeface="Cambria" charset="0"/>
              </a:rPr>
              <a:t>Liberalismo Clássico em RI</a:t>
            </a:r>
            <a:endParaRPr lang="pt-BR" sz="1200" dirty="0"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0" y="5018615"/>
            <a:ext cx="2013531" cy="936000"/>
          </a:xfrm>
          <a:prstGeom prst="rightArrow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sz="1200" dirty="0" smtClean="0">
                <a:latin typeface="Cambria" charset="0"/>
                <a:ea typeface="Cambria" charset="0"/>
                <a:cs typeface="Cambria" charset="0"/>
              </a:rPr>
              <a:t>Liberalismo moderno em RI</a:t>
            </a:r>
            <a:endParaRPr lang="pt-BR" sz="1200" dirty="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91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13556"/>
            <a:ext cx="8042276" cy="5644443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Ganhos relativos: um Estado foca em ganhos relativos aos demais. O ganho de um significa a perda de outro. O Estado foca em seu ganho relativo aos ganhos dos demais. Isso gera jogos de soma-zero. Porque os estados estão interessados em sobreviver na anarquia seu interesse em termos de ganhos é sempre relativo. </a:t>
            </a:r>
            <a:r>
              <a:rPr lang="en-US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Ganhos absolutos: um Estado foca apenas no seu ganho, sem se importar com os ganhos dos demais. O Estado foca no seu próprio ganho absoluto. Isso gera jogos de ganha-ganha.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0444" y="107576"/>
            <a:ext cx="8466667" cy="696757"/>
          </a:xfrm>
        </p:spPr>
        <p:txBody>
          <a:bodyPr/>
          <a:lstStyle/>
          <a:p>
            <a:pPr algn="ctr"/>
            <a:r>
              <a:rPr lang="pt-BR" sz="2800" dirty="0" smtClean="0">
                <a:latin typeface="Cambria"/>
                <a:cs typeface="Cambria"/>
              </a:rPr>
              <a:t>Ganhos absolutos versus </a:t>
            </a:r>
            <a:r>
              <a:rPr lang="pt-BR" sz="2800" dirty="0">
                <a:latin typeface="Cambria"/>
                <a:cs typeface="Cambria"/>
              </a:rPr>
              <a:t>g</a:t>
            </a:r>
            <a:r>
              <a:rPr lang="pt-BR" sz="2800" dirty="0" smtClean="0">
                <a:latin typeface="Cambria"/>
                <a:cs typeface="Cambria"/>
              </a:rPr>
              <a:t>anhos </a:t>
            </a:r>
            <a:r>
              <a:rPr lang="pt-BR" sz="2800" dirty="0">
                <a:latin typeface="Cambria"/>
                <a:cs typeface="Cambria"/>
              </a:rPr>
              <a:t>r</a:t>
            </a:r>
            <a:r>
              <a:rPr lang="pt-BR" sz="2800" dirty="0" smtClean="0">
                <a:latin typeface="Cambria"/>
                <a:cs typeface="Cambria"/>
              </a:rPr>
              <a:t>elativos</a:t>
            </a:r>
            <a:endParaRPr lang="pt-BR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64519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99444"/>
            <a:ext cx="8042276" cy="551703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Para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o institucionalismo a informação é uma variável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importante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na ampliação da reciprocidade e na distribuição de ganhos.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A 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informação como variável resulta no fato de que os estados planejam estratégias que construam instituições que promovam a credibilidade da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informação.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Como as instituições acabam promovendo a informação os estados planejam estratégias de </a:t>
            </a:r>
            <a:r>
              <a:rPr lang="pt-BR" i="1" dirty="0" err="1">
                <a:solidFill>
                  <a:schemeClr val="tx1"/>
                </a:solidFill>
                <a:latin typeface="Cambria"/>
                <a:cs typeface="Cambria"/>
              </a:rPr>
              <a:t>enforcement</a:t>
            </a:r>
            <a:r>
              <a:rPr lang="pt-BR" dirty="0">
                <a:solidFill>
                  <a:schemeClr val="tx1"/>
                </a:solidFill>
                <a:latin typeface="Cambria"/>
                <a:cs typeface="Cambria"/>
              </a:rPr>
              <a:t> descentralizado que permitiria a cooperação 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emergir.   </a:t>
            </a:r>
            <a:endParaRPr lang="en-US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0444" y="107576"/>
            <a:ext cx="8466667" cy="696757"/>
          </a:xfrm>
        </p:spPr>
        <p:txBody>
          <a:bodyPr/>
          <a:lstStyle/>
          <a:p>
            <a:pPr algn="ctr"/>
            <a:r>
              <a:rPr lang="pt-BR" sz="2800" dirty="0" smtClean="0">
                <a:latin typeface="Cambria"/>
                <a:cs typeface="Cambria"/>
              </a:rPr>
              <a:t>A importância do ambiente informacional</a:t>
            </a:r>
            <a:endParaRPr lang="pt-BR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8244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44222"/>
            <a:ext cx="8042276" cy="5350968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As instituições internacionais podem favorecer constantemente um design distributivo de ganhos que favorece os países mais poderosos.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As organizações criam interesses próprios que podem ser diferentes dos interesses de seus fundadores.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As instituições internacionais são estáveis e difícil de serem reformadas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 despeito das mudanças estruturais do sistema.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A dificuldade empírica dos institucionalistas é diferenciar os efeitos das instituições dos efeitos da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estrutura. </a:t>
            </a:r>
            <a:endParaRPr lang="pt-BR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0444" y="107576"/>
            <a:ext cx="8466667" cy="696757"/>
          </a:xfrm>
        </p:spPr>
        <p:txBody>
          <a:bodyPr/>
          <a:lstStyle/>
          <a:p>
            <a:pPr algn="ctr"/>
            <a:r>
              <a:rPr lang="pt-BR" sz="2800" dirty="0" smtClean="0">
                <a:latin typeface="Cambria"/>
                <a:cs typeface="Cambria"/>
              </a:rPr>
              <a:t>As anomalias das instituições internacionais</a:t>
            </a:r>
            <a:endParaRPr lang="pt-BR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6996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443684"/>
            <a:ext cx="8042276" cy="618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rgbClr val="000000"/>
                </a:solidFill>
                <a:latin typeface="Cambria"/>
                <a:cs typeface="Cambria"/>
              </a:rPr>
              <a:t>C</a:t>
            </a:r>
            <a:r>
              <a:rPr lang="pt-BR" b="1" dirty="0" smtClean="0">
                <a:solidFill>
                  <a:srgbClr val="000000"/>
                </a:solidFill>
                <a:latin typeface="Cambria"/>
                <a:cs typeface="Cambria"/>
              </a:rPr>
              <a:t>ríticas dos </a:t>
            </a:r>
            <a:r>
              <a:rPr lang="pt-BR" b="1" dirty="0">
                <a:solidFill>
                  <a:srgbClr val="000000"/>
                </a:solidFill>
                <a:latin typeface="Cambria"/>
                <a:cs typeface="Cambria"/>
              </a:rPr>
              <a:t>realistas </a:t>
            </a:r>
            <a:r>
              <a:rPr lang="pt-BR" b="1" dirty="0" smtClean="0">
                <a:solidFill>
                  <a:srgbClr val="000000"/>
                </a:solidFill>
                <a:latin typeface="Cambria"/>
                <a:cs typeface="Cambria"/>
              </a:rPr>
              <a:t>ao institucionalismo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As instituições internacionais são epifenômenos das relações internacionais, pois são meras extensões das estruturas internas dos Estados mais poderosos (Mearsheimer)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As instituições não tem autonomia e dependem do poder e interesse dos Estados mais poderosos para sobreviver.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000000"/>
                </a:solidFill>
                <a:latin typeface="Cambria"/>
                <a:cs typeface="Cambria"/>
              </a:rPr>
              <a:t>Crítica dos construtivistas ao institucionalismo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O institucionalismo não dá conta da formação das preferências. Para evoluir é preciso levar em conta grupos e indivíduos que formam as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preferências e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também a construção social da realidade como resultado das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ideias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e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identidades. </a:t>
            </a:r>
            <a:endParaRPr lang="pt-BR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92052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95008"/>
          </a:xfrm>
        </p:spPr>
        <p:txBody>
          <a:bodyPr/>
          <a:lstStyle/>
          <a:p>
            <a:pPr algn="ctr"/>
            <a:r>
              <a:rPr lang="pt-BR" sz="2800" dirty="0" smtClean="0">
                <a:latin typeface="Cambria"/>
                <a:cs typeface="Cambria"/>
              </a:rPr>
              <a:t>Mudança na agenda de pesquisa nos anos 80 e 90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32940"/>
            <a:ext cx="8042276" cy="4670453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Fim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da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dicotomia “baixa política” e “alta política”.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Ascensão dos novos temas (comércio, meio ambiente, direitos humanos, etc.).</a:t>
            </a:r>
            <a:endParaRPr lang="pt-BR" u="sng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Retomada do funcionamento do CSNU.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Fortalecimento dos acordos regionais de integração.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Ressurgimento de atores (ONGs, empresas e atores subnacionais).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1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611500"/>
          </a:xfrm>
        </p:spPr>
        <p:txBody>
          <a:bodyPr/>
          <a:lstStyle/>
          <a:p>
            <a:pPr algn="ctr"/>
            <a:r>
              <a:rPr lang="pt-BR" sz="2800" dirty="0" smtClean="0">
                <a:latin typeface="Cambria"/>
                <a:cs typeface="Cambria"/>
              </a:rPr>
              <a:t>Os pressupostos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72072"/>
            <a:ext cx="8042276" cy="5507820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O institucionalismo tem os mesmos pressupostos básicos do realismo: 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b="1" dirty="0" smtClean="0">
                <a:solidFill>
                  <a:srgbClr val="000000"/>
                </a:solidFill>
                <a:latin typeface="Cambria"/>
                <a:cs typeface="Cambria"/>
              </a:rPr>
              <a:t>(</a:t>
            </a:r>
            <a:r>
              <a:rPr lang="pt-BR" b="1" dirty="0" err="1" smtClean="0">
                <a:solidFill>
                  <a:srgbClr val="000000"/>
                </a:solidFill>
                <a:latin typeface="Cambria"/>
                <a:cs typeface="Cambria"/>
              </a:rPr>
              <a:t>i</a:t>
            </a:r>
            <a:r>
              <a:rPr lang="pt-BR" b="1" dirty="0">
                <a:solidFill>
                  <a:srgbClr val="000000"/>
                </a:solidFill>
                <a:latin typeface="Cambria"/>
                <a:cs typeface="Cambria"/>
              </a:rPr>
              <a:t>)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os estados são os atores mais importantes da política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mundial.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b="1" dirty="0">
                <a:solidFill>
                  <a:srgbClr val="000000"/>
                </a:solidFill>
                <a:latin typeface="Cambria"/>
                <a:cs typeface="Cambria"/>
              </a:rPr>
              <a:t>(ii)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os estados se comportam de maneira racional, no sentido de que eles pensam suas situações estratégias tendo em vista seu ambiente e procuram maximizar os ganhos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esperados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b="1" dirty="0">
                <a:solidFill>
                  <a:srgbClr val="000000"/>
                </a:solidFill>
                <a:latin typeface="Cambria"/>
                <a:cs typeface="Cambria"/>
              </a:rPr>
              <a:t>(</a:t>
            </a:r>
            <a:r>
              <a:rPr lang="pt-BR" b="1" dirty="0" err="1">
                <a:solidFill>
                  <a:srgbClr val="000000"/>
                </a:solidFill>
                <a:latin typeface="Cambria"/>
                <a:cs typeface="Cambria"/>
              </a:rPr>
              <a:t>iii</a:t>
            </a:r>
            <a:r>
              <a:rPr lang="pt-BR" b="1" dirty="0">
                <a:solidFill>
                  <a:srgbClr val="000000"/>
                </a:solidFill>
                <a:latin typeface="Cambria"/>
                <a:cs typeface="Cambria"/>
              </a:rPr>
              <a:t>)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os estados perseguem seus interesses (o que inclui fundamentalmente a sobrevivência) ao invés de se comportarem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altruisticamente.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b="1" dirty="0">
                <a:solidFill>
                  <a:srgbClr val="000000"/>
                </a:solidFill>
                <a:latin typeface="Cambria"/>
                <a:cs typeface="Cambria"/>
              </a:rPr>
              <a:t>(</a:t>
            </a:r>
            <a:r>
              <a:rPr lang="pt-BR" b="1" dirty="0" err="1">
                <a:solidFill>
                  <a:srgbClr val="000000"/>
                </a:solidFill>
                <a:latin typeface="Cambria"/>
                <a:cs typeface="Cambria"/>
              </a:rPr>
              <a:t>iv</a:t>
            </a:r>
            <a:r>
              <a:rPr lang="pt-BR" b="1" dirty="0">
                <a:solidFill>
                  <a:srgbClr val="000000"/>
                </a:solidFill>
                <a:latin typeface="Cambria"/>
                <a:cs typeface="Cambria"/>
              </a:rPr>
              <a:t>)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os estados operam em um mundo de anarquia, sem a existência de um governo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comum.</a:t>
            </a: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8233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75" y="976974"/>
            <a:ext cx="8042276" cy="56732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Para </a:t>
            </a:r>
            <a:r>
              <a:rPr lang="pt-BR" dirty="0" err="1" smtClean="0">
                <a:solidFill>
                  <a:schemeClr val="tx1"/>
                </a:solidFill>
                <a:latin typeface="Cambria"/>
                <a:cs typeface="Cambria"/>
              </a:rPr>
              <a:t>Keohane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 cooperação significa “ajuste mútuo” entre as partes e não significa interesses em comum. A discordância pode acontecer mesmo em um cenário de interesses em comum.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Diferença entre harmonia e cooperação: na harmonia os interesses mútuos facilmente alcançam os objetivos. Não há a necessidade de cooperação. Mas em ambientes cooperativos o conflitos é evidente.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A cooperação é resultado da “</a:t>
            </a:r>
            <a:r>
              <a:rPr lang="pt-BR" i="1" dirty="0" err="1" smtClean="0">
                <a:solidFill>
                  <a:schemeClr val="tx1"/>
                </a:solidFill>
                <a:latin typeface="Cambria"/>
                <a:cs typeface="Cambria"/>
              </a:rPr>
              <a:t>policy</a:t>
            </a:r>
            <a:r>
              <a:rPr lang="pt-BR" i="1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pt-BR" i="1" dirty="0" err="1" smtClean="0">
                <a:solidFill>
                  <a:schemeClr val="tx1"/>
                </a:solidFill>
                <a:latin typeface="Cambria"/>
                <a:cs typeface="Cambria"/>
              </a:rPr>
              <a:t>coordination</a:t>
            </a:r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” entre Estados em um ambiente conflitivo. 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/>
                <a:cs typeface="Cambria"/>
              </a:rPr>
              <a:t>Quando os interesses convergem por “ajustes mútuos” a cooperação pode criar/manter regimes a despeito do fim da hegemonia (forte assimetria de poder).</a:t>
            </a:r>
          </a:p>
          <a:p>
            <a:pPr algn="ctr">
              <a:buNone/>
            </a:pPr>
            <a:r>
              <a:rPr lang="pt-BR" sz="1700" i="1" dirty="0" smtClean="0">
                <a:solidFill>
                  <a:schemeClr val="tx1"/>
                </a:solidFill>
                <a:latin typeface="Cambria"/>
                <a:cs typeface="Cambria"/>
              </a:rPr>
              <a:t>   </a:t>
            </a:r>
            <a:r>
              <a:rPr lang="pt-BR" sz="1700" i="1" dirty="0" err="1" smtClean="0">
                <a:solidFill>
                  <a:schemeClr val="tx1"/>
                </a:solidFill>
                <a:latin typeface="Cambria"/>
                <a:cs typeface="Cambria"/>
              </a:rPr>
              <a:t>Policy</a:t>
            </a:r>
            <a:r>
              <a:rPr lang="pt-BR" sz="1700" i="1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pt-BR" sz="1700" i="1" dirty="0" err="1" smtClean="0">
                <a:solidFill>
                  <a:schemeClr val="tx1"/>
                </a:solidFill>
                <a:latin typeface="Cambria"/>
                <a:cs typeface="Cambria"/>
              </a:rPr>
              <a:t>coordination</a:t>
            </a:r>
            <a:r>
              <a:rPr lang="pt-BR" sz="1700" i="1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pt-BR" sz="1700" dirty="0" smtClean="0">
                <a:solidFill>
                  <a:schemeClr val="tx1"/>
                </a:solidFill>
                <a:latin typeface="Cambria"/>
                <a:cs typeface="Cambria"/>
              </a:rPr>
              <a:t>– ajuste mútuo – cooperação – interdependência - instituições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632132"/>
          </a:xfrm>
        </p:spPr>
        <p:txBody>
          <a:bodyPr/>
          <a:lstStyle/>
          <a:p>
            <a:pPr algn="ctr"/>
            <a:r>
              <a:rPr lang="pt-BR" sz="2800" dirty="0" smtClean="0">
                <a:latin typeface="Cambria"/>
                <a:cs typeface="Cambria"/>
              </a:rPr>
              <a:t>A cooperação internacional</a:t>
            </a:r>
            <a:endParaRPr lang="pt-BR" sz="2800" dirty="0">
              <a:latin typeface="Cambria"/>
              <a:cs typeface="Cambria"/>
            </a:endParaRPr>
          </a:p>
        </p:txBody>
      </p:sp>
      <p:sp>
        <p:nvSpPr>
          <p:cNvPr id="8" name="Seta para a direita 7"/>
          <p:cNvSpPr/>
          <p:nvPr/>
        </p:nvSpPr>
        <p:spPr>
          <a:xfrm>
            <a:off x="398586" y="5825536"/>
            <a:ext cx="549275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85333"/>
            <a:ext cx="8042276" cy="551584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Para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Keohane as instituições podem ser definidas como corpos persistentes de regras (formais ou informais) que prescrevem papéis comportamentais, constrangem as atividades e formam as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expectativas. 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Elas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podem tomar a forma de organizações intergovernamentais ou não-governamentais formais, regimes internacionais e convenções informais. </a:t>
            </a:r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As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instituições são respostas à interdependência. A interdependência, por sua vez, gera a discórdia que possibilita a necessidade de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criação de uma instituição.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Os Estados criam as instituições porque antecipam resultados positivos (argumento funcionalista).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34533"/>
          </a:xfrm>
        </p:spPr>
        <p:txBody>
          <a:bodyPr/>
          <a:lstStyle/>
          <a:p>
            <a:pPr algn="ctr"/>
            <a:r>
              <a:rPr lang="pt-BR" sz="2800" dirty="0" smtClean="0">
                <a:latin typeface="Cambria"/>
                <a:cs typeface="Cambria"/>
              </a:rPr>
              <a:t>A definição de instituições internacionais</a:t>
            </a:r>
            <a:endParaRPr lang="pt-BR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26526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0444"/>
            <a:ext cx="8493630" cy="46311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Argumentos de fundo:</a:t>
            </a:r>
          </a:p>
          <a:p>
            <a:pPr marL="457200" indent="-342900" algn="just"/>
            <a:r>
              <a:rPr lang="pt-BR" u="sng" dirty="0" smtClean="0">
                <a:solidFill>
                  <a:srgbClr val="000000"/>
                </a:solidFill>
                <a:latin typeface="Cambria"/>
                <a:cs typeface="Cambria"/>
              </a:rPr>
              <a:t>O fim da hegemonia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: sem uma hegemonia para sustentar as instituições elas se manteriam por razões próprias (diferença entre criação e manutenção das instituições).</a:t>
            </a:r>
          </a:p>
          <a:p>
            <a:pPr marL="457200" indent="-342900" algn="just"/>
            <a:r>
              <a:rPr lang="pt-BR" u="sng" dirty="0" smtClean="0">
                <a:solidFill>
                  <a:srgbClr val="000000"/>
                </a:solidFill>
                <a:latin typeface="Cambria"/>
                <a:cs typeface="Cambria"/>
              </a:rPr>
              <a:t>Argumento funcionalista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: as instituições são criadas por conta dos efeitos positivos que possivelmente criam. Os Estados antecipam esses efeitos.</a:t>
            </a:r>
          </a:p>
          <a:p>
            <a:pPr marL="457200" indent="-342900" algn="just"/>
            <a:r>
              <a:rPr lang="pt-BR" u="sng" dirty="0" smtClean="0">
                <a:solidFill>
                  <a:srgbClr val="000000"/>
                </a:solidFill>
                <a:latin typeface="Cambria"/>
                <a:cs typeface="Cambria"/>
              </a:rPr>
              <a:t>Resolução de falhas de mercado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: </a:t>
            </a:r>
            <a:r>
              <a:rPr lang="pt-BR" i="1" dirty="0" smtClean="0">
                <a:solidFill>
                  <a:srgbClr val="000000"/>
                </a:solidFill>
                <a:latin typeface="Cambria"/>
                <a:cs typeface="Cambria"/>
              </a:rPr>
              <a:t>moral </a:t>
            </a:r>
            <a:r>
              <a:rPr lang="pt-BR" i="1" dirty="0" err="1" smtClean="0">
                <a:solidFill>
                  <a:srgbClr val="000000"/>
                </a:solidFill>
                <a:latin typeface="Cambria"/>
                <a:cs typeface="Cambria"/>
              </a:rPr>
              <a:t>hazard</a:t>
            </a:r>
            <a:r>
              <a:rPr lang="pt-BR" i="1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e </a:t>
            </a:r>
            <a:r>
              <a:rPr lang="pt-BR" i="1" dirty="0" smtClean="0">
                <a:solidFill>
                  <a:srgbClr val="000000"/>
                </a:solidFill>
                <a:latin typeface="Cambria"/>
                <a:cs typeface="Cambria"/>
              </a:rPr>
              <a:t>adverse </a:t>
            </a:r>
            <a:r>
              <a:rPr lang="pt-BR" i="1" dirty="0" err="1" smtClean="0">
                <a:solidFill>
                  <a:srgbClr val="000000"/>
                </a:solidFill>
                <a:latin typeface="Cambria"/>
                <a:cs typeface="Cambria"/>
              </a:rPr>
              <a:t>selection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0444" y="107576"/>
            <a:ext cx="8466667" cy="696757"/>
          </a:xfrm>
        </p:spPr>
        <p:txBody>
          <a:bodyPr/>
          <a:lstStyle/>
          <a:p>
            <a:pPr algn="ctr"/>
            <a:r>
              <a:rPr lang="pt-BR" sz="2800" dirty="0" smtClean="0">
                <a:latin typeface="Cambria"/>
                <a:cs typeface="Cambria"/>
              </a:rPr>
              <a:t>As razões da criação das instituições internacionais (</a:t>
            </a:r>
            <a:r>
              <a:rPr lang="pt-BR" sz="2800" dirty="0">
                <a:latin typeface="Cambria"/>
                <a:cs typeface="Cambria"/>
              </a:rPr>
              <a:t>I</a:t>
            </a:r>
            <a:r>
              <a:rPr lang="pt-BR" sz="2800" dirty="0" smtClean="0">
                <a:latin typeface="Cambria"/>
                <a:cs typeface="Cambria"/>
              </a:rPr>
              <a:t>)</a:t>
            </a:r>
            <a:endParaRPr lang="pt-BR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72206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44221"/>
            <a:ext cx="8042276" cy="565695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(</a:t>
            </a:r>
            <a:r>
              <a:rPr lang="pt-BR" dirty="0" err="1">
                <a:solidFill>
                  <a:srgbClr val="000000"/>
                </a:solidFill>
                <a:latin typeface="Cambria"/>
                <a:cs typeface="Cambria"/>
              </a:rPr>
              <a:t>i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) </a:t>
            </a:r>
            <a:r>
              <a:rPr lang="pt-BR" u="sng" dirty="0">
                <a:solidFill>
                  <a:srgbClr val="000000"/>
                </a:solidFill>
                <a:latin typeface="Cambria"/>
                <a:cs typeface="Cambria"/>
              </a:rPr>
              <a:t>Diminuem os custos de transação: 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as instituições reduzem os custos de fazer, monitorar e implementar regras – custos de transação – provem informações e facilitam a construção de comprometimentos críveis. </a:t>
            </a:r>
            <a:endParaRPr lang="pt-BR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marL="114300" indent="0" algn="just">
              <a:buNone/>
            </a:pP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(ii) </a:t>
            </a:r>
            <a:r>
              <a:rPr lang="pt-BR" u="sng" dirty="0" smtClean="0">
                <a:solidFill>
                  <a:srgbClr val="000000"/>
                </a:solidFill>
                <a:latin typeface="Cambria"/>
                <a:cs typeface="Cambria"/>
              </a:rPr>
              <a:t>Facilitam a reputação e a reciprocidade: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 os principais garantidores de concordância com comprometimentos são a reciprocidade (incluindo tanto ameaças de retaliação e promessas de cooperação recíproca) e a reputação.</a:t>
            </a:r>
          </a:p>
          <a:p>
            <a:pPr marL="114300" indent="0" algn="just">
              <a:buNone/>
            </a:pP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(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iii) </a:t>
            </a:r>
            <a:r>
              <a:rPr lang="pt-BR" u="sng" dirty="0">
                <a:solidFill>
                  <a:srgbClr val="000000"/>
                </a:solidFill>
                <a:latin typeface="Cambria"/>
                <a:cs typeface="Cambria"/>
              </a:rPr>
              <a:t>Reduzem a incerteza e aumentarem a credibilidade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: os Estados são incertos quanto às intenções dos demais. As instituições podem reduzir essas incertezas por meio de negociações que incentivem a transparência, a constância, a reputação e a concordância dos acordos firmados</a:t>
            </a: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pt-BR" u="sng" dirty="0" smtClean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3444" y="107576"/>
            <a:ext cx="8791223" cy="696757"/>
          </a:xfrm>
        </p:spPr>
        <p:txBody>
          <a:bodyPr/>
          <a:lstStyle/>
          <a:p>
            <a:pPr algn="ctr"/>
            <a:r>
              <a:rPr lang="pt-BR" sz="2800" dirty="0" smtClean="0">
                <a:latin typeface="Cambria"/>
                <a:cs typeface="Cambria"/>
              </a:rPr>
              <a:t>As razões da criação das instituições internacionais (II)</a:t>
            </a:r>
            <a:endParaRPr lang="pt-BR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638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99445"/>
            <a:ext cx="8042276" cy="5501734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BR" dirty="0" smtClean="0">
                <a:solidFill>
                  <a:srgbClr val="000000"/>
                </a:solidFill>
                <a:latin typeface="Cambria"/>
                <a:cs typeface="Cambria"/>
              </a:rPr>
              <a:t>(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iv) </a:t>
            </a:r>
            <a:r>
              <a:rPr lang="pt-BR" u="sng" dirty="0">
                <a:solidFill>
                  <a:srgbClr val="000000"/>
                </a:solidFill>
                <a:latin typeface="Cambria"/>
                <a:cs typeface="Cambria"/>
              </a:rPr>
              <a:t>Melhoram o ambiente informacional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: os Estados melhoram o ambiente informacional via a construção de instituições internacionais com regras perenes de trocas informacionais;  </a:t>
            </a:r>
          </a:p>
          <a:p>
            <a:pPr marL="114300" indent="0" algn="just">
              <a:buNone/>
            </a:pP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(</a:t>
            </a:r>
            <a:r>
              <a:rPr lang="pt-BR" dirty="0" err="1">
                <a:solidFill>
                  <a:srgbClr val="000000"/>
                </a:solidFill>
                <a:latin typeface="Cambria"/>
                <a:cs typeface="Cambria"/>
              </a:rPr>
              <a:t>v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) </a:t>
            </a:r>
            <a:r>
              <a:rPr lang="pt-BR" u="sng" dirty="0">
                <a:solidFill>
                  <a:srgbClr val="000000"/>
                </a:solidFill>
                <a:latin typeface="Cambria"/>
                <a:cs typeface="Cambria"/>
              </a:rPr>
              <a:t>Geram um equilíbrio de ganhos favoráveis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: as instituições podem jogar os ganhos da cooperação para perto da fronteira </a:t>
            </a:r>
            <a:r>
              <a:rPr lang="pt-BR" dirty="0" err="1">
                <a:solidFill>
                  <a:srgbClr val="000000"/>
                </a:solidFill>
                <a:latin typeface="Cambria"/>
                <a:cs typeface="Cambria"/>
              </a:rPr>
              <a:t>paretiana</a:t>
            </a:r>
            <a:r>
              <a:rPr lang="pt-BR" dirty="0">
                <a:solidFill>
                  <a:srgbClr val="000000"/>
                </a:solidFill>
                <a:latin typeface="Cambria"/>
                <a:cs typeface="Cambria"/>
              </a:rPr>
              <a:t>;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3444" y="107576"/>
            <a:ext cx="8791223" cy="696757"/>
          </a:xfrm>
        </p:spPr>
        <p:txBody>
          <a:bodyPr/>
          <a:lstStyle/>
          <a:p>
            <a:pPr algn="ctr"/>
            <a:r>
              <a:rPr lang="pt-BR" sz="2800" dirty="0" smtClean="0">
                <a:latin typeface="Cambria"/>
                <a:cs typeface="Cambria"/>
              </a:rPr>
              <a:t>As razões da criação das instituições internacionais (III)</a:t>
            </a:r>
            <a:endParaRPr lang="pt-BR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5894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10394"/>
          </a:xfrm>
        </p:spPr>
        <p:txBody>
          <a:bodyPr/>
          <a:lstStyle/>
          <a:p>
            <a:r>
              <a:rPr lang="pt-BR" sz="2800" dirty="0" smtClean="0">
                <a:latin typeface="Cambria"/>
                <a:cs typeface="Cambria"/>
              </a:rPr>
              <a:t>A superação do dilema do prisioneiro</a:t>
            </a:r>
            <a:endParaRPr lang="pt-BR" sz="2800" b="1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" b="313"/>
          <a:stretch>
            <a:fillRect/>
          </a:stretch>
        </p:blipFill>
        <p:spPr bwMode="auto">
          <a:xfrm>
            <a:off x="549275" y="1064719"/>
            <a:ext cx="8042276" cy="401471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49275" y="5507704"/>
            <a:ext cx="8042276" cy="8103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b="1" dirty="0" smtClean="0">
              <a:solidFill>
                <a:srgbClr val="000000"/>
              </a:solidFill>
            </a:endParaRPr>
          </a:p>
          <a:p>
            <a:endParaRPr lang="en-US" sz="2800" b="1" dirty="0">
              <a:solidFill>
                <a:srgbClr val="000000"/>
              </a:solidFill>
            </a:endParaRPr>
          </a:p>
          <a:p>
            <a:r>
              <a:rPr lang="en-US" sz="2800" dirty="0" smtClean="0">
                <a:solidFill>
                  <a:srgbClr val="000000"/>
                </a:solidFill>
              </a:rPr>
              <a:t>CC </a:t>
            </a:r>
            <a:r>
              <a:rPr lang="pt-BR" sz="2800" dirty="0">
                <a:solidFill>
                  <a:srgbClr val="000000"/>
                </a:solidFill>
                <a:sym typeface="Symbol"/>
              </a:rPr>
              <a:t></a:t>
            </a:r>
            <a:r>
              <a:rPr lang="pt-BR" sz="2800" dirty="0" smtClean="0">
                <a:solidFill>
                  <a:srgbClr val="000000"/>
                </a:solidFill>
                <a:sym typeface="Symbol"/>
              </a:rPr>
              <a:t> CL </a:t>
            </a:r>
            <a:r>
              <a:rPr lang="pt-BR" sz="2800" dirty="0">
                <a:solidFill>
                  <a:srgbClr val="000000"/>
                </a:solidFill>
                <a:sym typeface="Symbol"/>
              </a:rPr>
              <a:t></a:t>
            </a:r>
            <a:r>
              <a:rPr lang="pt-BR" sz="2800" dirty="0" smtClean="0">
                <a:solidFill>
                  <a:srgbClr val="000000"/>
                </a:solidFill>
                <a:sym typeface="Symbol"/>
              </a:rPr>
              <a:t> LC </a:t>
            </a:r>
            <a:r>
              <a:rPr lang="pt-BR" sz="2800" dirty="0">
                <a:solidFill>
                  <a:srgbClr val="000000"/>
                </a:solidFill>
                <a:sym typeface="Symbol"/>
              </a:rPr>
              <a:t></a:t>
            </a:r>
            <a:r>
              <a:rPr lang="pt-BR" sz="2800" dirty="0" smtClean="0">
                <a:solidFill>
                  <a:srgbClr val="000000"/>
                </a:solidFill>
                <a:sym typeface="Symbol"/>
              </a:rPr>
              <a:t> LL</a:t>
            </a:r>
            <a:endParaRPr lang="en-US" sz="2800" dirty="0" smtClean="0">
              <a:solidFill>
                <a:srgbClr val="000000"/>
              </a:solidFill>
            </a:endParaRPr>
          </a:p>
          <a:p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endParaRPr lang="en-US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30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620</TotalTime>
  <Words>1017</Words>
  <Application>Microsoft Macintosh PowerPoint</Application>
  <PresentationFormat>Apresentação na tela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Calibri</vt:lpstr>
      <vt:lpstr>Cambria</vt:lpstr>
      <vt:lpstr>News Gothic MT</vt:lpstr>
      <vt:lpstr>Symbol</vt:lpstr>
      <vt:lpstr>Wingdings 2</vt:lpstr>
      <vt:lpstr>Breeze</vt:lpstr>
      <vt:lpstr>Apresentação do PowerPoint</vt:lpstr>
      <vt:lpstr>Mudança na agenda de pesquisa nos anos 80 e 90</vt:lpstr>
      <vt:lpstr>Os pressupostos</vt:lpstr>
      <vt:lpstr>A cooperação internacional</vt:lpstr>
      <vt:lpstr>A definição de instituições internacionais</vt:lpstr>
      <vt:lpstr>As razões da criação das instituições internacionais (I)</vt:lpstr>
      <vt:lpstr>As razões da criação das instituições internacionais (II)</vt:lpstr>
      <vt:lpstr>As razões da criação das instituições internacionais (III)</vt:lpstr>
      <vt:lpstr>A superação do dilema do prisioneiro</vt:lpstr>
      <vt:lpstr>Ganhos absolutos versus ganhos relativos</vt:lpstr>
      <vt:lpstr>A importância do ambiente informacional</vt:lpstr>
      <vt:lpstr>As anomalias das instituições internacionais</vt:lpstr>
      <vt:lpstr>Apresentação do PowerPoint</vt:lpstr>
    </vt:vector>
  </TitlesOfParts>
  <Company>ESPM</Company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Feliciano Guimaraes</dc:creator>
  <cp:lastModifiedBy>Usuário do Microsoft Office</cp:lastModifiedBy>
  <cp:revision>68</cp:revision>
  <dcterms:created xsi:type="dcterms:W3CDTF">2014-02-25T19:52:57Z</dcterms:created>
  <dcterms:modified xsi:type="dcterms:W3CDTF">2020-06-02T14:43:32Z</dcterms:modified>
</cp:coreProperties>
</file>