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54200-6970-4B63-B996-306484C3455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BC6E51-3F35-4020-A3E6-BEEA91586B00}">
      <dgm:prSet/>
      <dgm:spPr/>
      <dgm:t>
        <a:bodyPr/>
        <a:lstStyle/>
        <a:p>
          <a:r>
            <a:rPr lang="pt-BR" dirty="0"/>
            <a:t>Selecione três fatores do ambiente organizacional e discuta impactos na </a:t>
          </a:r>
          <a:r>
            <a:rPr lang="pt-BR" dirty="0" err="1"/>
            <a:t>Fearp</a:t>
          </a:r>
          <a:r>
            <a:rPr lang="pt-BR" dirty="0"/>
            <a:t>. Identifique as informações que o Prof. André irá precisar conhecer para se preparar para estes impactos (corrente ou futuro).</a:t>
          </a:r>
          <a:endParaRPr lang="en-US" dirty="0"/>
        </a:p>
      </dgm:t>
    </dgm:pt>
    <dgm:pt modelId="{86AF57AE-5416-4855-85C5-213920ACC602}" type="parTrans" cxnId="{3452AA6E-CCB2-437D-9FC2-B03199D9DB45}">
      <dgm:prSet/>
      <dgm:spPr/>
      <dgm:t>
        <a:bodyPr/>
        <a:lstStyle/>
        <a:p>
          <a:endParaRPr lang="en-US"/>
        </a:p>
      </dgm:t>
    </dgm:pt>
    <dgm:pt modelId="{117CF080-8D75-4047-8C32-714E601F2C25}" type="sibTrans" cxnId="{3452AA6E-CCB2-437D-9FC2-B03199D9DB45}">
      <dgm:prSet/>
      <dgm:spPr/>
      <dgm:t>
        <a:bodyPr/>
        <a:lstStyle/>
        <a:p>
          <a:endParaRPr lang="en-US"/>
        </a:p>
      </dgm:t>
    </dgm:pt>
    <dgm:pt modelId="{40C06170-F301-42AC-905D-B36DC811476B}">
      <dgm:prSet/>
      <dgm:spPr/>
      <dgm:t>
        <a:bodyPr/>
        <a:lstStyle/>
        <a:p>
          <a:r>
            <a:rPr lang="pt-BR" dirty="0"/>
            <a:t>Quais bancos de dados do SIM poderiam coletar estas informações para o Prof. André?</a:t>
          </a:r>
          <a:endParaRPr lang="en-US" dirty="0"/>
        </a:p>
      </dgm:t>
    </dgm:pt>
    <dgm:pt modelId="{7E69D4C4-6325-4E50-A565-B354D34E3662}" type="parTrans" cxnId="{394E79F3-444F-40E9-A225-088FF64AF4F5}">
      <dgm:prSet/>
      <dgm:spPr/>
      <dgm:t>
        <a:bodyPr/>
        <a:lstStyle/>
        <a:p>
          <a:endParaRPr lang="en-US"/>
        </a:p>
      </dgm:t>
    </dgm:pt>
    <dgm:pt modelId="{10BD3FDC-2919-487E-835C-768ADE61DBC5}" type="sibTrans" cxnId="{394E79F3-444F-40E9-A225-088FF64AF4F5}">
      <dgm:prSet/>
      <dgm:spPr/>
      <dgm:t>
        <a:bodyPr/>
        <a:lstStyle/>
        <a:p>
          <a:endParaRPr lang="en-US"/>
        </a:p>
      </dgm:t>
    </dgm:pt>
    <dgm:pt modelId="{DDCCE108-E92C-4575-ACEC-154A2671DCF7}" type="pres">
      <dgm:prSet presAssocID="{97F54200-6970-4B63-B996-306484C3455C}" presName="linear" presStyleCnt="0">
        <dgm:presLayoutVars>
          <dgm:animLvl val="lvl"/>
          <dgm:resizeHandles val="exact"/>
        </dgm:presLayoutVars>
      </dgm:prSet>
      <dgm:spPr/>
    </dgm:pt>
    <dgm:pt modelId="{DBBC109D-7FAC-48B4-9A04-F6B919E90E1A}" type="pres">
      <dgm:prSet presAssocID="{3DBC6E51-3F35-4020-A3E6-BEEA91586B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3A7B40-642F-4B28-B165-4E820A01B656}" type="pres">
      <dgm:prSet presAssocID="{117CF080-8D75-4047-8C32-714E601F2C25}" presName="spacer" presStyleCnt="0"/>
      <dgm:spPr/>
    </dgm:pt>
    <dgm:pt modelId="{F5E4F9A7-5005-4C4C-90CE-344A54F2AFB1}" type="pres">
      <dgm:prSet presAssocID="{40C06170-F301-42AC-905D-B36DC811476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452AA6E-CCB2-437D-9FC2-B03199D9DB45}" srcId="{97F54200-6970-4B63-B996-306484C3455C}" destId="{3DBC6E51-3F35-4020-A3E6-BEEA91586B00}" srcOrd="0" destOrd="0" parTransId="{86AF57AE-5416-4855-85C5-213920ACC602}" sibTransId="{117CF080-8D75-4047-8C32-714E601F2C25}"/>
    <dgm:cxn modelId="{1F7B5C7C-9889-4135-BBFB-EBDAAF2FFE5A}" type="presOf" srcId="{97F54200-6970-4B63-B996-306484C3455C}" destId="{DDCCE108-E92C-4575-ACEC-154A2671DCF7}" srcOrd="0" destOrd="0" presId="urn:microsoft.com/office/officeart/2005/8/layout/vList2"/>
    <dgm:cxn modelId="{AA3B59A4-D3B0-4FDB-957D-11EADE587E0E}" type="presOf" srcId="{3DBC6E51-3F35-4020-A3E6-BEEA91586B00}" destId="{DBBC109D-7FAC-48B4-9A04-F6B919E90E1A}" srcOrd="0" destOrd="0" presId="urn:microsoft.com/office/officeart/2005/8/layout/vList2"/>
    <dgm:cxn modelId="{381013E6-2A27-4FFB-A66D-B33F829B93D2}" type="presOf" srcId="{40C06170-F301-42AC-905D-B36DC811476B}" destId="{F5E4F9A7-5005-4C4C-90CE-344A54F2AFB1}" srcOrd="0" destOrd="0" presId="urn:microsoft.com/office/officeart/2005/8/layout/vList2"/>
    <dgm:cxn modelId="{394E79F3-444F-40E9-A225-088FF64AF4F5}" srcId="{97F54200-6970-4B63-B996-306484C3455C}" destId="{40C06170-F301-42AC-905D-B36DC811476B}" srcOrd="1" destOrd="0" parTransId="{7E69D4C4-6325-4E50-A565-B354D34E3662}" sibTransId="{10BD3FDC-2919-487E-835C-768ADE61DBC5}"/>
    <dgm:cxn modelId="{CE9F5A78-E0D8-429E-A119-55ED095C16B5}" type="presParOf" srcId="{DDCCE108-E92C-4575-ACEC-154A2671DCF7}" destId="{DBBC109D-7FAC-48B4-9A04-F6B919E90E1A}" srcOrd="0" destOrd="0" presId="urn:microsoft.com/office/officeart/2005/8/layout/vList2"/>
    <dgm:cxn modelId="{A993F0A1-D643-4B4A-85E3-E3F7F70C0832}" type="presParOf" srcId="{DDCCE108-E92C-4575-ACEC-154A2671DCF7}" destId="{473A7B40-642F-4B28-B165-4E820A01B656}" srcOrd="1" destOrd="0" presId="urn:microsoft.com/office/officeart/2005/8/layout/vList2"/>
    <dgm:cxn modelId="{254A1DE8-EDAE-4410-90E2-2024B33E9310}" type="presParOf" srcId="{DDCCE108-E92C-4575-ACEC-154A2671DCF7}" destId="{F5E4F9A7-5005-4C4C-90CE-344A54F2AF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C109D-7FAC-48B4-9A04-F6B919E90E1A}">
      <dsp:nvSpPr>
        <dsp:cNvPr id="0" name=""/>
        <dsp:cNvSpPr/>
      </dsp:nvSpPr>
      <dsp:spPr>
        <a:xfrm>
          <a:off x="0" y="142343"/>
          <a:ext cx="5257800" cy="2574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Selecione três fatores do ambiente organizacional e discuta impactos na </a:t>
          </a:r>
          <a:r>
            <a:rPr lang="pt-BR" sz="2500" kern="1200" dirty="0" err="1"/>
            <a:t>Fearp</a:t>
          </a:r>
          <a:r>
            <a:rPr lang="pt-BR" sz="2500" kern="1200" dirty="0"/>
            <a:t>. Identifique as informações que o Prof. André irá precisar conhecer para se preparar para estes impactos (corrente ou futuro).</a:t>
          </a:r>
          <a:endParaRPr lang="en-US" sz="2500" kern="1200" dirty="0"/>
        </a:p>
      </dsp:txBody>
      <dsp:txXfrm>
        <a:off x="125652" y="267995"/>
        <a:ext cx="5006496" cy="2322696"/>
      </dsp:txXfrm>
    </dsp:sp>
    <dsp:sp modelId="{F5E4F9A7-5005-4C4C-90CE-344A54F2AFB1}">
      <dsp:nvSpPr>
        <dsp:cNvPr id="0" name=""/>
        <dsp:cNvSpPr/>
      </dsp:nvSpPr>
      <dsp:spPr>
        <a:xfrm>
          <a:off x="0" y="2788343"/>
          <a:ext cx="5257800" cy="25740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Quais bancos de dados do SIM poderiam coletar estas informações para o Prof. André?</a:t>
          </a:r>
          <a:endParaRPr lang="en-US" sz="2500" kern="1200" dirty="0"/>
        </a:p>
      </dsp:txBody>
      <dsp:txXfrm>
        <a:off x="125652" y="2913995"/>
        <a:ext cx="5006496" cy="2322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31B20-035B-48A6-A684-DF483F796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18A390-7318-4C6D-9D98-B3A50B86B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70C1D4-59AA-42CE-A112-AEC39816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449861-87A4-4F46-A025-DDE3C1D8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6FC3A0-165F-4DD5-9074-4263126D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43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70602-0338-44A2-AF37-2C26C7C32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4DD4AE-86A5-40BC-B9BF-E94FF2B31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77A06A-50F2-4416-BE2F-B9091EFB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F40F3-FAF9-42DC-AEAF-B883F4BE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045ED2-6314-47EC-B43C-58218A0E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04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855290-7058-4307-930F-AA8026E40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E71105F-E348-4C5B-8C84-2695F3E67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58E0AE-C76C-4001-9EA6-AD521C09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BAA380-E986-4C05-AB02-CA764EAA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2ACFD3-AF71-4486-B4B5-64F18C1E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41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B9115-A12D-4F90-8D88-77FDC143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824541-9AA6-4391-9C3B-5809924B1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0957CF-6D06-4F3C-A4D2-7AB085575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407165-9F2E-442C-B9ED-EE12A786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D14780-B4B4-4A29-8862-1F9ADE71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03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BFE7E-5FBF-48C6-9208-EE51FC60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6C15E2-829D-439B-9870-63C5A499D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E82CE6-D711-4068-B1F7-134AE59D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63BF70-12E1-438D-B863-0B23B0A4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618FE-CE22-40EE-A18E-97F7C0A4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5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AAF3C-F195-421E-94FD-EFDF62C38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55E6F-B912-4D97-9D8D-4EDF6D399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A665AB-5F6F-4842-8CFC-A77EDD2B0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806487-4ABC-4ECC-9BA7-5D0A5793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7BC640-1763-43FE-8060-C4154FF9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826AA5-32E1-4D0D-B46B-9CD213DF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74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AFC0A-59BF-425D-8978-B36E3D08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A66A01-5CD8-44C3-9200-6D3FF5D79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55A3BA-484B-44DD-8346-A1C766668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94E8D9-58B8-4232-9A4C-4540A77DF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08DEAB-63AB-4EDC-8186-000004FA6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32365-4FE2-45B7-BD32-B352310C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D7CA61C-737B-44AF-9B44-12348D52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AF3312-5946-4996-A467-022BED63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AD9C4-42B5-45A6-926C-704A73F41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3E81C2-804F-43AB-BA85-0DB6C593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EFAC87-26A3-427D-B22F-1F2D7285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13D12C-2764-455A-8449-407DA88F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62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79F3EF-1D6C-4067-A1D7-E6F25CF1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28D4640-4D23-407D-8797-0452F2A2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2010BEE-9448-4FC8-8B4E-84B12D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30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46AAD-7F00-40BF-AED0-B9112740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4A5F5A-85C9-41F4-BFDD-86EBE0E3A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0050F8-D55E-4E60-A560-C57B470A8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BA394B-86AD-42FF-AEF6-5765CD93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6B8D15-68D5-4CE3-A9B7-FFF903174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B44E21-52CC-49AD-845B-0803EBD7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21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FB67B-369E-45ED-AEB0-95AD01EE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D9369D5-CFE7-419D-A521-87ADED7DB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A34429-53A0-451E-BB6F-039E9C31B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60FE8A-FA23-41E6-B626-FD79F1A9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B922F7-1A71-4D04-A3EA-0D2FBD2F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52057A-F748-4621-9925-73A45790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54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3CEBD03-DD17-4C0B-8040-8D2D821AF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2456D9-DF26-4564-9C4F-B70C466E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D5B84-EBBF-4C3A-B3C6-C7C687F56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C61DF-B1F7-42A2-9FF5-68A9E76FCC4F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EA76B1-3E99-4D55-B131-9FDD76DB5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8AC646-1119-4E4F-953A-5E622F3C8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4FB8-C376-4013-846A-CFD2FB90F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65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404FC-4B41-4B1C-A22A-871A10E04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pt-BR" sz="4800"/>
              <a:t>ATIVIDADE AULA SIM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7AF0BC85-4BCA-4647-B030-8C431718C6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836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ATIVIDADE AULA SIM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AULA SIM</dc:title>
  <dc:creator>Paulo Miranda</dc:creator>
  <cp:lastModifiedBy>Paulo Miranda</cp:lastModifiedBy>
  <cp:revision>1</cp:revision>
  <dcterms:created xsi:type="dcterms:W3CDTF">2020-09-09T13:58:10Z</dcterms:created>
  <dcterms:modified xsi:type="dcterms:W3CDTF">2020-09-09T13:58:54Z</dcterms:modified>
</cp:coreProperties>
</file>