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74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8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6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69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44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5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01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54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06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94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1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47F11-589F-436D-B557-E13F552E3D22}" type="datetimeFigureOut">
              <a:rPr lang="pt-BR" smtClean="0"/>
              <a:t>04/03/2019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8B78-8644-42C4-B79A-A6A0CBD698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33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 flipV="1">
            <a:off x="717846" y="3809996"/>
            <a:ext cx="6818126" cy="1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153539" y="2820111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508331" y="2416595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$1.378.600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660447" y="2837203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104971" y="2433688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$2.739.600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9281" y="3854153"/>
            <a:ext cx="801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Ano 0                    Ano 1                  Ano 2                Ano 3               Ano 4             Ano 5           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4957986" y="2852867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6246979" y="2820109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7535972" y="2845749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375449" y="2411389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$3.943.600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645927" y="2393856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$5.067.600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953439" y="2409520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$5.799.400</a:t>
            </a: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7581554" y="5033472"/>
            <a:ext cx="4037886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7271048" y="5298786"/>
            <a:ext cx="434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Ano 5                    Ano 6            Ano 7       ...</a:t>
            </a:r>
          </a:p>
        </p:txBody>
      </p:sp>
      <p:cxnSp>
        <p:nvCxnSpPr>
          <p:cNvPr id="24" name="Conector reto 23"/>
          <p:cNvCxnSpPr/>
          <p:nvPr/>
        </p:nvCxnSpPr>
        <p:spPr>
          <a:xfrm>
            <a:off x="7518880" y="606751"/>
            <a:ext cx="17092" cy="60247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 flipH="1">
            <a:off x="1218133" y="6383709"/>
            <a:ext cx="581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Projeção Explícita</a:t>
            </a:r>
          </a:p>
        </p:txBody>
      </p:sp>
      <p:sp>
        <p:nvSpPr>
          <p:cNvPr id="27" name="CaixaDeTexto 26"/>
          <p:cNvSpPr txBox="1"/>
          <p:nvPr/>
        </p:nvSpPr>
        <p:spPr>
          <a:xfrm flipH="1">
            <a:off x="5506697" y="6317256"/>
            <a:ext cx="581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Perpetuidade</a:t>
            </a:r>
          </a:p>
        </p:txBody>
      </p:sp>
      <p:cxnSp>
        <p:nvCxnSpPr>
          <p:cNvPr id="28" name="Conector de seta reta 27"/>
          <p:cNvCxnSpPr/>
          <p:nvPr/>
        </p:nvCxnSpPr>
        <p:spPr>
          <a:xfrm flipV="1">
            <a:off x="9099850" y="4038819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V="1">
            <a:off x="10243206" y="4076343"/>
            <a:ext cx="8546" cy="95712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8503068" y="3603034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$6.272.051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9753598" y="3614673"/>
            <a:ext cx="130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$6.283.223</a:t>
            </a: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7605756" y="5033472"/>
            <a:ext cx="0" cy="89995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 flipH="1">
            <a:off x="7518880" y="5841298"/>
            <a:ext cx="363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0070C0"/>
                </a:solidFill>
              </a:rPr>
              <a:t>VPperpetuidade</a:t>
            </a:r>
            <a:r>
              <a:rPr lang="pt-BR" dirty="0">
                <a:solidFill>
                  <a:srgbClr val="0070C0"/>
                </a:solidFill>
              </a:rPr>
              <a:t>= $52.928.701</a:t>
            </a:r>
          </a:p>
        </p:txBody>
      </p:sp>
      <p:sp>
        <p:nvSpPr>
          <p:cNvPr id="36" name="CaixaDeTexto 35"/>
          <p:cNvSpPr txBox="1"/>
          <p:nvPr/>
        </p:nvSpPr>
        <p:spPr>
          <a:xfrm flipH="1">
            <a:off x="8098576" y="2409520"/>
            <a:ext cx="363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+ </a:t>
            </a:r>
            <a:r>
              <a:rPr lang="pt-BR" dirty="0" err="1">
                <a:solidFill>
                  <a:srgbClr val="0070C0"/>
                </a:solidFill>
              </a:rPr>
              <a:t>VPperpetuidade</a:t>
            </a:r>
            <a:r>
              <a:rPr lang="pt-BR" dirty="0">
                <a:solidFill>
                  <a:srgbClr val="0070C0"/>
                </a:solidFill>
              </a:rPr>
              <a:t>= $52.928.701</a:t>
            </a:r>
          </a:p>
        </p:txBody>
      </p:sp>
      <p:sp>
        <p:nvSpPr>
          <p:cNvPr id="40" name="CaixaDeTexto 39"/>
          <p:cNvSpPr txBox="1"/>
          <p:nvPr/>
        </p:nvSpPr>
        <p:spPr>
          <a:xfrm flipH="1">
            <a:off x="7466180" y="2828709"/>
            <a:ext cx="363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= $58.728.101</a:t>
            </a:r>
          </a:p>
        </p:txBody>
      </p:sp>
      <p:sp>
        <p:nvSpPr>
          <p:cNvPr id="41" name="Seta em curva para baixo 40"/>
          <p:cNvSpPr/>
          <p:nvPr/>
        </p:nvSpPr>
        <p:spPr>
          <a:xfrm rot="8646039">
            <a:off x="2329430" y="3997303"/>
            <a:ext cx="2985590" cy="1020241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3623274" y="4503634"/>
            <a:ext cx="94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i=20%</a:t>
            </a: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717846" y="3794332"/>
            <a:ext cx="0" cy="12391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130419" y="5040983"/>
            <a:ext cx="205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VP=$31.378.881</a:t>
            </a:r>
          </a:p>
        </p:txBody>
      </p:sp>
    </p:spTree>
    <p:extLst>
      <p:ext uri="{BB962C8B-B14F-4D97-AF65-F5344CB8AC3E}">
        <p14:creationId xmlns:p14="http://schemas.microsoft.com/office/powerpoint/2010/main" val="2490813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liliam carrete</dc:creator>
  <cp:lastModifiedBy>liliam carrete</cp:lastModifiedBy>
  <cp:revision>8</cp:revision>
  <dcterms:created xsi:type="dcterms:W3CDTF">2017-03-22T13:45:38Z</dcterms:created>
  <dcterms:modified xsi:type="dcterms:W3CDTF">2019-03-05T00:09:41Z</dcterms:modified>
</cp:coreProperties>
</file>