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  <a:srgbClr val="FF0000"/>
    <a:srgbClr val="FF33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71" d="100"/>
          <a:sy n="71" d="100"/>
        </p:scale>
        <p:origin x="4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2DC2-2922-4B14-86A5-9AFE6EDEA1BC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4CBC-ACC3-4E72-B2F6-96F0E6E9A86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92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2DC2-2922-4B14-86A5-9AFE6EDEA1BC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4CBC-ACC3-4E72-B2F6-96F0E6E9A86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309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2DC2-2922-4B14-86A5-9AFE6EDEA1BC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4CBC-ACC3-4E72-B2F6-96F0E6E9A86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56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2DC2-2922-4B14-86A5-9AFE6EDEA1BC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4CBC-ACC3-4E72-B2F6-96F0E6E9A86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446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2DC2-2922-4B14-86A5-9AFE6EDEA1BC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4CBC-ACC3-4E72-B2F6-96F0E6E9A86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724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2DC2-2922-4B14-86A5-9AFE6EDEA1BC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4CBC-ACC3-4E72-B2F6-96F0E6E9A86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702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2DC2-2922-4B14-86A5-9AFE6EDEA1BC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4CBC-ACC3-4E72-B2F6-96F0E6E9A86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95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2DC2-2922-4B14-86A5-9AFE6EDEA1BC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4CBC-ACC3-4E72-B2F6-96F0E6E9A86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233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2DC2-2922-4B14-86A5-9AFE6EDEA1BC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4CBC-ACC3-4E72-B2F6-96F0E6E9A86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613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2DC2-2922-4B14-86A5-9AFE6EDEA1BC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4CBC-ACC3-4E72-B2F6-96F0E6E9A86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514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12DC2-2922-4B14-86A5-9AFE6EDEA1BC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E4CBC-ACC3-4E72-B2F6-96F0E6E9A86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672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1512DC2-2922-4B14-86A5-9AFE6EDEA1BC}" type="datetimeFigureOut">
              <a:rPr lang="en-US" smtClean="0"/>
              <a:t>9/15/2017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998E4CBC-ACC3-4E72-B2F6-96F0E6E9A86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86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D33971-4714-4F82-A8E7-25C2726CF0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76752" y="2395777"/>
            <a:ext cx="9180411" cy="3403525"/>
          </a:xfrm>
        </p:spPr>
        <p:txBody>
          <a:bodyPr>
            <a:normAutofit fontScale="90000"/>
          </a:bodyPr>
          <a:lstStyle/>
          <a:p>
            <a:pPr algn="r"/>
            <a:r>
              <a:rPr lang="pt-BR" sz="2000" dirty="0">
                <a:solidFill>
                  <a:srgbClr val="002060"/>
                </a:solidFill>
              </a:rPr>
              <a:t>Numa parceria entre USP, Instituto </a:t>
            </a:r>
            <a:r>
              <a:rPr lang="pt-BR" sz="2000" dirty="0" err="1">
                <a:solidFill>
                  <a:srgbClr val="002060"/>
                </a:solidFill>
              </a:rPr>
              <a:t>Kairós</a:t>
            </a:r>
            <a:r>
              <a:rPr lang="pt-BR" sz="2000" dirty="0">
                <a:solidFill>
                  <a:srgbClr val="002060"/>
                </a:solidFill>
              </a:rPr>
              <a:t> e </a:t>
            </a:r>
            <a:r>
              <a:rPr lang="pt-BR" sz="2000" dirty="0" err="1">
                <a:solidFill>
                  <a:srgbClr val="002060"/>
                </a:solidFill>
              </a:rPr>
              <a:t>Resolis</a:t>
            </a:r>
            <a:r>
              <a:rPr lang="pt-BR" sz="2000" dirty="0">
                <a:solidFill>
                  <a:srgbClr val="002060"/>
                </a:solidFill>
              </a:rPr>
              <a:t>, temos o objetivo de </a:t>
            </a:r>
            <a:br>
              <a:rPr lang="pt-BR" sz="2000" dirty="0">
                <a:solidFill>
                  <a:srgbClr val="002060"/>
                </a:solidFill>
              </a:rPr>
            </a:br>
            <a:r>
              <a:rPr lang="pt-BR" sz="2000" dirty="0">
                <a:solidFill>
                  <a:srgbClr val="002060"/>
                </a:solidFill>
              </a:rPr>
              <a:t> mapear 100 </a:t>
            </a:r>
            <a:r>
              <a:rPr lang="pt-BR" sz="2000" b="1" dirty="0">
                <a:solidFill>
                  <a:srgbClr val="002060"/>
                </a:solidFill>
              </a:rPr>
              <a:t>Iniciativas Agroalimentares, Responsáveis e Sustentáveis (IARS),</a:t>
            </a:r>
            <a:r>
              <a:rPr lang="pt-BR" sz="2000" dirty="0">
                <a:solidFill>
                  <a:srgbClr val="002060"/>
                </a:solidFill>
              </a:rPr>
              <a:t> por país, em 60 países diferentes.</a:t>
            </a:r>
            <a:br>
              <a:rPr lang="pt-BR" sz="2000" dirty="0">
                <a:solidFill>
                  <a:srgbClr val="002060"/>
                </a:solidFill>
              </a:rPr>
            </a:br>
            <a:br>
              <a:rPr lang="pt-BR" sz="2000" dirty="0">
                <a:solidFill>
                  <a:srgbClr val="002060"/>
                </a:solidFill>
              </a:rPr>
            </a:br>
            <a:r>
              <a:rPr lang="pt-BR" sz="2000" dirty="0">
                <a:solidFill>
                  <a:srgbClr val="002060"/>
                </a:solidFill>
              </a:rPr>
              <a:t>A proposta parte da </a:t>
            </a:r>
            <a:r>
              <a:rPr lang="pt-BR" sz="2000" b="1" dirty="0">
                <a:solidFill>
                  <a:srgbClr val="002060"/>
                </a:solidFill>
              </a:rPr>
              <a:t>ONG francesa </a:t>
            </a:r>
            <a:r>
              <a:rPr lang="pt-BR" sz="2000" b="1" dirty="0" err="1">
                <a:solidFill>
                  <a:srgbClr val="002060"/>
                </a:solidFill>
              </a:rPr>
              <a:t>Resolis</a:t>
            </a:r>
            <a:r>
              <a:rPr lang="pt-BR" sz="2000" dirty="0">
                <a:solidFill>
                  <a:srgbClr val="002060"/>
                </a:solidFill>
              </a:rPr>
              <a:t>, que,  junto à diversos parceiros e colaboradores, atua na identificação de boas práticas e investimento em inovação para o desenvolvimento socioambiental. </a:t>
            </a:r>
            <a:br>
              <a:rPr lang="pt-BR" sz="2000" dirty="0">
                <a:solidFill>
                  <a:srgbClr val="002060"/>
                </a:solidFill>
              </a:rPr>
            </a:br>
            <a:r>
              <a:rPr lang="pt-BR" sz="2000" dirty="0">
                <a:solidFill>
                  <a:srgbClr val="002060"/>
                </a:solidFill>
              </a:rPr>
              <a:t>No Brasil, a execução do projeto ocorre através da parceria entre </a:t>
            </a:r>
            <a:r>
              <a:rPr lang="pt-BR" sz="2000" dirty="0" err="1">
                <a:solidFill>
                  <a:srgbClr val="002060"/>
                </a:solidFill>
              </a:rPr>
              <a:t>Resolis</a:t>
            </a:r>
            <a:r>
              <a:rPr lang="pt-BR" sz="2000" dirty="0">
                <a:solidFill>
                  <a:srgbClr val="002060"/>
                </a:solidFill>
              </a:rPr>
              <a:t> e Instituto </a:t>
            </a:r>
            <a:r>
              <a:rPr lang="pt-BR" sz="2000" dirty="0" err="1">
                <a:solidFill>
                  <a:srgbClr val="002060"/>
                </a:solidFill>
              </a:rPr>
              <a:t>Kairós</a:t>
            </a:r>
            <a:r>
              <a:rPr lang="pt-BR" sz="2000" dirty="0">
                <a:solidFill>
                  <a:srgbClr val="002060"/>
                </a:solidFill>
              </a:rPr>
              <a:t>. </a:t>
            </a:r>
            <a:br>
              <a:rPr lang="pt-BR" sz="1800" dirty="0">
                <a:solidFill>
                  <a:srgbClr val="002060"/>
                </a:solidFill>
              </a:rPr>
            </a:br>
            <a:br>
              <a:rPr lang="pt-BR" sz="1800" dirty="0">
                <a:solidFill>
                  <a:srgbClr val="002060"/>
                </a:solidFill>
              </a:rPr>
            </a:br>
            <a:r>
              <a:rPr lang="pt-BR" sz="2000" dirty="0">
                <a:solidFill>
                  <a:srgbClr val="002060"/>
                </a:solidFill>
              </a:rPr>
              <a:t>  </a:t>
            </a:r>
            <a:br>
              <a:rPr lang="pt-BR" sz="2000" dirty="0">
                <a:solidFill>
                  <a:srgbClr val="002060"/>
                </a:solidFill>
              </a:rPr>
            </a:br>
            <a:r>
              <a:rPr lang="pt-BR" sz="2000" b="1" dirty="0">
                <a:solidFill>
                  <a:srgbClr val="002060"/>
                </a:solidFill>
              </a:rPr>
              <a:t>Se a sua instituição recebeu este e-mail, é porque consideramos que ela é uma IARS </a:t>
            </a:r>
            <a:r>
              <a:rPr lang="pt-BR" sz="2000" dirty="0">
                <a:solidFill>
                  <a:srgbClr val="002060"/>
                </a:solidFill>
              </a:rPr>
              <a:t>e  </a:t>
            </a:r>
            <a:r>
              <a:rPr lang="pt-BR" sz="2000" dirty="0">
                <a:solidFill>
                  <a:srgbClr val="002060"/>
                </a:solidFill>
                <a:cs typeface="Calibri" panose="020F0502020204030204" pitchFamily="34" charset="0"/>
              </a:rPr>
              <a:t>gostaríamos agendar uma reunião presencial ou por Skype na qual um pesquisador da USP irá auxiliá-lo  no preenchimento de um questionário sobre a sua instituição. Esse questionário visa especificar as características da sua IARS e será divulgado numa </a:t>
            </a:r>
            <a:r>
              <a:rPr lang="pt-BR" sz="2000" b="1" dirty="0">
                <a:solidFill>
                  <a:srgbClr val="002060"/>
                </a:solidFill>
                <a:cs typeface="Calibri" panose="020F0502020204030204" pitchFamily="34" charset="0"/>
              </a:rPr>
              <a:t>publicação internacional da ONG francesa </a:t>
            </a:r>
            <a:r>
              <a:rPr lang="pt-BR" sz="2000" b="1" dirty="0" err="1">
                <a:solidFill>
                  <a:srgbClr val="002060"/>
                </a:solidFill>
                <a:cs typeface="Calibri" panose="020F0502020204030204" pitchFamily="34" charset="0"/>
              </a:rPr>
              <a:t>Resolis</a:t>
            </a:r>
            <a:r>
              <a:rPr lang="pt-BR" sz="2000" b="1" dirty="0">
                <a:solidFill>
                  <a:srgbClr val="002060"/>
                </a:solidFill>
                <a:cs typeface="Calibri" panose="020F0502020204030204" pitchFamily="34" charset="0"/>
              </a:rPr>
              <a:t>. Nessa publicação, a sua instituição será listada como uma das </a:t>
            </a:r>
            <a:r>
              <a:rPr lang="pt-BR" sz="2400" b="1" dirty="0">
                <a:solidFill>
                  <a:srgbClr val="002060"/>
                </a:solidFill>
                <a:cs typeface="Calibri" panose="020F0502020204030204" pitchFamily="34" charset="0"/>
              </a:rPr>
              <a:t>100 Iniciativas Agroalimentares, Responsáveis e Sustentáveis (IARS) do Brasil.</a:t>
            </a:r>
            <a:r>
              <a:rPr lang="pt-BR" sz="2000" dirty="0">
                <a:solidFill>
                  <a:srgbClr val="002060"/>
                </a:solidFill>
                <a:cs typeface="Calibri" panose="020F0502020204030204" pitchFamily="34" charset="0"/>
              </a:rPr>
              <a:t>  </a:t>
            </a:r>
            <a:br>
              <a:rPr lang="pt-BR" sz="2000" dirty="0">
                <a:solidFill>
                  <a:srgbClr val="002060"/>
                </a:solidFill>
                <a:cs typeface="Calibri" panose="020F0502020204030204" pitchFamily="34" charset="0"/>
              </a:rPr>
            </a:br>
            <a:r>
              <a:rPr lang="pt-BR" sz="2000" b="1" dirty="0">
                <a:solidFill>
                  <a:srgbClr val="002060"/>
                </a:solidFill>
              </a:rPr>
              <a:t> </a:t>
            </a:r>
            <a:br>
              <a:rPr lang="pt-BR" sz="2000" dirty="0">
                <a:solidFill>
                  <a:srgbClr val="002060"/>
                </a:solidFill>
              </a:rPr>
            </a:br>
            <a:endParaRPr lang="en-U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9CB5D20-513D-4F7E-87B7-8C0E5871F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032407"/>
            <a:ext cx="9144000" cy="18288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/>
            <a:r>
              <a:rPr lang="pt-BR" sz="1600" dirty="0">
                <a:solidFill>
                  <a:srgbClr val="002060"/>
                </a:solidFill>
                <a:cs typeface="Calibri" panose="020F0502020204030204" pitchFamily="34" charset="0"/>
              </a:rPr>
              <a:t>Para agendamento da reunião ou dúvidas sobre este projeto, entre em contato pelo e-mail: gabriela.trivellato@usp.br</a:t>
            </a:r>
          </a:p>
          <a:p>
            <a:endParaRPr lang="en-US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EC6ACEE0-5CA8-4481-8320-6C473FC6CB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811" t="22862" r="53669"/>
          <a:stretch/>
        </p:blipFill>
        <p:spPr>
          <a:xfrm>
            <a:off x="9520518" y="883403"/>
            <a:ext cx="2353236" cy="1653149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5CA4E38D-E23C-493C-A637-E6FDFA0E56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681" t="13219" r="4175" b="8350"/>
          <a:stretch/>
        </p:blipFill>
        <p:spPr>
          <a:xfrm>
            <a:off x="9368498" y="2681158"/>
            <a:ext cx="2671482" cy="1786465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F2C47167-6F0D-463C-9EC8-52230B6DBD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0175" y="4624451"/>
            <a:ext cx="2353579" cy="1308909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490223832"/>
      </p:ext>
    </p:extLst>
  </p:cSld>
  <p:clrMapOvr>
    <a:masterClrMapping/>
  </p:clrMapOvr>
</p:sld>
</file>

<file path=ppt/theme/theme1.xml><?xml version="1.0" encoding="utf-8"?>
<a:theme xmlns:a="http://schemas.openxmlformats.org/drawingml/2006/main" name="Quadro">
  <a:themeElements>
    <a:clrScheme name="Quadro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Quadro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adro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TM03457475[[fn=Quadro]]</Template>
  <TotalTime>92</TotalTime>
  <Words>37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Calibri</vt:lpstr>
      <vt:lpstr>Corbel</vt:lpstr>
      <vt:lpstr>Wingdings 2</vt:lpstr>
      <vt:lpstr>Quadro</vt:lpstr>
      <vt:lpstr>Numa parceria entre USP, Instituto Kairós e Resolis, temos o objetivo de   mapear 100 Iniciativas Agroalimentares, Responsáveis e Sustentáveis (IARS), por país, em 60 países diferentes.  A proposta parte da ONG francesa Resolis, que,  junto à diversos parceiros e colaboradores, atua na identificação de boas práticas e investimento em inovação para o desenvolvimento socioambiental.  No Brasil, a execução do projeto ocorre através da parceria entre Resolis e Instituto Kairós.      Se a sua instituição recebeu este e-mail, é porque consideramos que ela é uma IARS e  gostaríamos agendar uma reunião presencial ou por Skype na qual um pesquisador da USP irá auxiliá-lo  no preenchimento de um questionário sobre a sua instituição. Esse questionário visa especificar as características da sua IARS e será divulgado numa publicação internacional da ONG francesa Resolis. Nessa publicação, a sua instituição será listada como uma das 100 Iniciativas Agroalimentares, Responsáveis e Sustentáveis (IARS) do Brasil.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Olá! Numa parceria entre USP, Instituto Kairós e Resolis, temos o objetivo de   mapear 100 iniciativas agroalimentares, responsáveis e sustentáveis, por país, em cerca de 60 países diferentes.   A proposta parte da ONG francesa Resolis, que trabalha pelo reconhecimento dos trabalhadores do campo e, junto à diversos parceiros e colaboradores, atua na identificação de boas práticas e investimento em inovação para o desenvolvimento socioambiental. No Brasil, a execução do projeto ocorre através da parceria entre Resolis e Instituto Kairós.   A Universidade de  São Paulo entra nesse projeto por meio da ação de pesquisadores da Escola Superior de Agricultura “Luiz de Queiroz” – ESALQ/USP - 5ª melhor instituição de ensino do mundo na área de Ciências Agrárias – sob a orientação do Professor Drº Paulo Eduardo Moruzzi Marques, do Departamento de Economia, Administração e Sociologia.</dc:title>
  <dc:creator>Luciana Leme</dc:creator>
  <cp:lastModifiedBy>Luciana Leme</cp:lastModifiedBy>
  <cp:revision>11</cp:revision>
  <dcterms:created xsi:type="dcterms:W3CDTF">2017-09-09T11:06:52Z</dcterms:created>
  <dcterms:modified xsi:type="dcterms:W3CDTF">2017-09-15T10:25:39Z</dcterms:modified>
</cp:coreProperties>
</file>