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66" r:id="rId2"/>
    <p:sldId id="265" r:id="rId3"/>
    <p:sldId id="258" r:id="rId4"/>
    <p:sldId id="267" r:id="rId5"/>
    <p:sldId id="269" r:id="rId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5" autoAdjust="0"/>
    <p:restoredTop sz="94660"/>
  </p:normalViewPr>
  <p:slideViewPr>
    <p:cSldViewPr>
      <p:cViewPr varScale="1">
        <p:scale>
          <a:sx n="85" d="100"/>
          <a:sy n="85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C00000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  <p:pic>
        <p:nvPicPr>
          <p:cNvPr id="7" name="Picture 14" descr="http://t2.gstatic.com/images?q=tbn:ANd9GcRQBWxT4beYzZRy44dRgR6UN4Z-LNGvLP4DAoa0UlRkXSSAnCC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1112" y="260648"/>
            <a:ext cx="1989000" cy="1224000"/>
          </a:xfrm>
          <a:prstGeom prst="rect">
            <a:avLst/>
          </a:prstGeom>
          <a:noFill/>
        </p:spPr>
      </p:pic>
      <p:cxnSp>
        <p:nvCxnSpPr>
          <p:cNvPr id="8" name="Straight Connector 16"/>
          <p:cNvCxnSpPr/>
          <p:nvPr/>
        </p:nvCxnSpPr>
        <p:spPr>
          <a:xfrm flipV="1">
            <a:off x="98173" y="305116"/>
            <a:ext cx="27625" cy="6156000"/>
          </a:xfrm>
          <a:prstGeom prst="line">
            <a:avLst/>
          </a:prstGeom>
          <a:ln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8"/>
          <p:cNvCxnSpPr/>
          <p:nvPr/>
        </p:nvCxnSpPr>
        <p:spPr>
          <a:xfrm flipV="1">
            <a:off x="9027165" y="305116"/>
            <a:ext cx="27625" cy="6156000"/>
          </a:xfrm>
          <a:prstGeom prst="line">
            <a:avLst/>
          </a:prstGeom>
          <a:ln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9"/>
          <p:cNvCxnSpPr/>
          <p:nvPr/>
        </p:nvCxnSpPr>
        <p:spPr>
          <a:xfrm>
            <a:off x="135618" y="305116"/>
            <a:ext cx="8910000" cy="0"/>
          </a:xfrm>
          <a:prstGeom prst="line">
            <a:avLst/>
          </a:prstGeom>
          <a:ln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2"/>
          <p:cNvCxnSpPr/>
          <p:nvPr/>
        </p:nvCxnSpPr>
        <p:spPr>
          <a:xfrm>
            <a:off x="2915816" y="836712"/>
            <a:ext cx="8640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4"/>
          <p:cNvCxnSpPr/>
          <p:nvPr/>
        </p:nvCxnSpPr>
        <p:spPr>
          <a:xfrm>
            <a:off x="5436096" y="836712"/>
            <a:ext cx="8640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12149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  <p:pic>
        <p:nvPicPr>
          <p:cNvPr id="7" name="Picture 12" descr="http://img37.imageshack.us/img37/5788/esalq110anos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419872" y="6093296"/>
            <a:ext cx="2344912" cy="720000"/>
          </a:xfrm>
          <a:prstGeom prst="rect">
            <a:avLst/>
          </a:prstGeom>
          <a:noFill/>
        </p:spPr>
      </p:pic>
      <p:cxnSp>
        <p:nvCxnSpPr>
          <p:cNvPr id="8" name="Straight Connector 12"/>
          <p:cNvCxnSpPr/>
          <p:nvPr/>
        </p:nvCxnSpPr>
        <p:spPr>
          <a:xfrm>
            <a:off x="107504" y="6453256"/>
            <a:ext cx="3312000" cy="0"/>
          </a:xfrm>
          <a:prstGeom prst="line">
            <a:avLst/>
          </a:prstGeom>
          <a:ln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3"/>
          <p:cNvCxnSpPr/>
          <p:nvPr/>
        </p:nvCxnSpPr>
        <p:spPr>
          <a:xfrm>
            <a:off x="5714797" y="6453256"/>
            <a:ext cx="3312000" cy="0"/>
          </a:xfrm>
          <a:prstGeom prst="line">
            <a:avLst/>
          </a:prstGeom>
          <a:ln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200" b="1" i="1" kern="1200" cap="all" baseline="0">
          <a:solidFill>
            <a:srgbClr val="C0000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3600" dirty="0" smtClean="0"/>
              <a:t>LES0684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/>
              <a:t>Análise de Decisões e Administração de Riscos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r>
              <a:rPr lang="pt-BR" b="1" i="1" dirty="0" smtClean="0"/>
              <a:t>Prof. Dr. </a:t>
            </a:r>
            <a:r>
              <a:rPr lang="pt-BR" b="1" i="1" dirty="0" err="1" smtClean="0"/>
              <a:t>Elisson</a:t>
            </a:r>
            <a:r>
              <a:rPr lang="pt-BR" b="1" i="1" dirty="0" smtClean="0"/>
              <a:t> de Andrade</a:t>
            </a:r>
          </a:p>
          <a:p>
            <a:r>
              <a:rPr lang="pt-BR" b="1" i="1" dirty="0"/>
              <a:t>Prof. Dr. Vitor </a:t>
            </a:r>
            <a:r>
              <a:rPr lang="pt-BR" b="1" i="1" dirty="0" smtClean="0"/>
              <a:t>Ozaki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20691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89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200" b="1" dirty="0" smtClean="0"/>
              <a:t>Orientações Gerais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761038"/>
          </a:xfrm>
        </p:spPr>
        <p:txBody>
          <a:bodyPr>
            <a:noAutofit/>
          </a:bodyPr>
          <a:lstStyle/>
          <a:p>
            <a:pPr algn="just" eaLnBrk="1" hangingPunct="1"/>
            <a:r>
              <a:rPr lang="pt-BR" sz="2600" dirty="0" smtClean="0"/>
              <a:t>As aulas serão divididas em duas partes:</a:t>
            </a:r>
          </a:p>
          <a:p>
            <a:pPr lvl="1" algn="just" eaLnBrk="1" hangingPunct="1"/>
            <a:r>
              <a:rPr lang="pt-BR" sz="2600" dirty="0" smtClean="0"/>
              <a:t>Teoria: análise de decisão;</a:t>
            </a:r>
          </a:p>
          <a:p>
            <a:pPr lvl="1" algn="just" eaLnBrk="1" hangingPunct="1"/>
            <a:r>
              <a:rPr lang="pt-BR" sz="2600" dirty="0" smtClean="0"/>
              <a:t>Prática: gestão de risco</a:t>
            </a:r>
          </a:p>
          <a:p>
            <a:pPr lvl="1" algn="just" eaLnBrk="1" hangingPunct="1"/>
            <a:endParaRPr lang="pt-BR" sz="2600" dirty="0" smtClean="0"/>
          </a:p>
          <a:p>
            <a:pPr algn="just" eaLnBrk="1" hangingPunct="1"/>
            <a:r>
              <a:rPr lang="pt-BR" sz="2600" dirty="0" smtClean="0"/>
              <a:t>Expectativa: ao final espera-se que os alunos tenham conhecimento amplo sobre aspectos da análise de decisão e a prática da gestão de risco;</a:t>
            </a:r>
          </a:p>
          <a:p>
            <a:pPr algn="just" eaLnBrk="1" hangingPunct="1"/>
            <a:endParaRPr lang="pt-BR" sz="2600" dirty="0"/>
          </a:p>
          <a:p>
            <a:pPr algn="just" eaLnBrk="1" hangingPunct="1"/>
            <a:r>
              <a:rPr lang="pt-BR" sz="2600" dirty="0" smtClean="0"/>
              <a:t>Pretende-se que os alunos tenham participação ativa nas aulas;</a:t>
            </a:r>
          </a:p>
          <a:p>
            <a:pPr algn="just" eaLnBrk="1" hangingPunct="1"/>
            <a:endParaRPr lang="pt-BR" sz="26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6287"/>
          </a:xfrm>
        </p:spPr>
        <p:txBody>
          <a:bodyPr/>
          <a:lstStyle/>
          <a:p>
            <a:pPr eaLnBrk="1" hangingPunct="1"/>
            <a:r>
              <a:rPr lang="pt-BR" sz="3200" b="1" smtClean="0"/>
              <a:t>Avaliação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229600" cy="532765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pt-BR" sz="2600" dirty="0" smtClean="0"/>
              <a:t>A avaliação dos alunos, nesta disciplina, por meio de uma prova teórica e prova prática:</a:t>
            </a:r>
          </a:p>
          <a:p>
            <a:pPr lvl="1" algn="just" eaLnBrk="1" hangingPunct="1"/>
            <a:r>
              <a:rPr lang="pt-BR" dirty="0" smtClean="0"/>
              <a:t>Haverá uma prova </a:t>
            </a:r>
            <a:r>
              <a:rPr lang="pt-BR" dirty="0" err="1" smtClean="0"/>
              <a:t>repositiva</a:t>
            </a:r>
            <a:r>
              <a:rPr lang="pt-BR" dirty="0" smtClean="0"/>
              <a:t> (NÃO SUBSTITUTIVA) para o aluno que perdeu a prova teórica;</a:t>
            </a:r>
          </a:p>
          <a:p>
            <a:pPr algn="just" eaLnBrk="1" hangingPunct="1"/>
            <a:endParaRPr lang="pt-BR" sz="2600" dirty="0" smtClean="0"/>
          </a:p>
          <a:p>
            <a:pPr algn="just" eaLnBrk="1" hangingPunct="1"/>
            <a:r>
              <a:rPr lang="pt-BR" sz="2600" dirty="0" smtClean="0"/>
              <a:t>Datas:</a:t>
            </a:r>
          </a:p>
          <a:p>
            <a:pPr lvl="1" algn="just"/>
            <a:r>
              <a:rPr lang="pt-BR" sz="2200" dirty="0" smtClean="0"/>
              <a:t>Prova teórica: 		25/09</a:t>
            </a:r>
          </a:p>
          <a:p>
            <a:pPr lvl="1" algn="just"/>
            <a:r>
              <a:rPr lang="pt-BR" sz="2200" dirty="0" smtClean="0"/>
              <a:t>Prova </a:t>
            </a:r>
            <a:r>
              <a:rPr lang="pt-BR" sz="2200" dirty="0" err="1" smtClean="0"/>
              <a:t>repositiva</a:t>
            </a:r>
            <a:r>
              <a:rPr lang="pt-BR" sz="2200" dirty="0" smtClean="0"/>
              <a:t>: 	02/10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600" dirty="0" smtClean="0"/>
              <a:t>É </a:t>
            </a:r>
            <a:r>
              <a:rPr lang="pt-BR" sz="2600" dirty="0"/>
              <a:t>altamente recomendado que todos façam os exercícios propostos;</a:t>
            </a:r>
          </a:p>
          <a:p>
            <a:pPr algn="just" eaLnBrk="1" hangingPunct="1"/>
            <a:endParaRPr lang="pt-BR" sz="26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6287"/>
          </a:xfrm>
        </p:spPr>
        <p:txBody>
          <a:bodyPr/>
          <a:lstStyle/>
          <a:p>
            <a:pPr eaLnBrk="1" hangingPunct="1"/>
            <a:r>
              <a:rPr lang="pt-BR" sz="3200" b="1" smtClean="0"/>
              <a:t>Avaliação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229600" cy="5327650"/>
          </a:xfrm>
        </p:spPr>
        <p:txBody>
          <a:bodyPr/>
          <a:lstStyle/>
          <a:p>
            <a:pPr algn="just" eaLnBrk="1" hangingPunct="1"/>
            <a:r>
              <a:rPr lang="pt-BR" sz="2600" dirty="0" smtClean="0"/>
              <a:t>Instruções para as provas práticas:</a:t>
            </a:r>
          </a:p>
          <a:p>
            <a:pPr lvl="1" algn="just"/>
            <a:r>
              <a:rPr lang="pt-BR" sz="2200" dirty="0" smtClean="0"/>
              <a:t>Formar X grupos com X pessoas</a:t>
            </a:r>
          </a:p>
          <a:p>
            <a:pPr lvl="1" algn="just"/>
            <a:endParaRPr lang="pt-BR" sz="2200" dirty="0" smtClean="0"/>
          </a:p>
          <a:p>
            <a:pPr algn="just" eaLnBrk="1" hangingPunct="1"/>
            <a:r>
              <a:rPr lang="pt-BR" sz="2600" b="1" dirty="0" smtClean="0"/>
              <a:t>Prova prática 1</a:t>
            </a:r>
            <a:r>
              <a:rPr lang="pt-BR" sz="2600" dirty="0" smtClean="0"/>
              <a:t>: </a:t>
            </a:r>
          </a:p>
          <a:p>
            <a:pPr algn="just" eaLnBrk="1" hangingPunct="1"/>
            <a:endParaRPr lang="pt-BR" sz="2600" dirty="0" smtClean="0"/>
          </a:p>
          <a:p>
            <a:pPr lvl="1" algn="just"/>
            <a:r>
              <a:rPr lang="pt-BR" sz="2200" dirty="0" smtClean="0"/>
              <a:t>Data: </a:t>
            </a:r>
            <a:r>
              <a:rPr lang="pt-BR" sz="2200" dirty="0" smtClean="0"/>
              <a:t>6/11</a:t>
            </a:r>
            <a:endParaRPr lang="pt-BR" sz="2200" dirty="0" smtClean="0"/>
          </a:p>
          <a:p>
            <a:pPr lvl="1" algn="just"/>
            <a:r>
              <a:rPr lang="pt-BR" sz="2200" dirty="0" smtClean="0"/>
              <a:t>Apresentação </a:t>
            </a:r>
            <a:r>
              <a:rPr lang="pt-BR" sz="2200" dirty="0" smtClean="0"/>
              <a:t>de, no máximo, X min com conteúdo do livro indicado:</a:t>
            </a:r>
          </a:p>
          <a:p>
            <a:pPr lvl="2" algn="just"/>
            <a:r>
              <a:rPr lang="pt-BR" sz="1800" dirty="0"/>
              <a:t>Desafio aos Deuses. A Fascinante História do Risco, P.L. </a:t>
            </a:r>
            <a:r>
              <a:rPr lang="pt-BR" sz="1800" dirty="0" smtClean="0"/>
              <a:t>Bernstein, Campus, 1997.  </a:t>
            </a:r>
          </a:p>
          <a:p>
            <a:pPr marL="0" indent="0" algn="just" eaLnBrk="1" hangingPunct="1">
              <a:buNone/>
            </a:pPr>
            <a:endParaRPr lang="pt-BR" sz="2600" dirty="0" smtClean="0"/>
          </a:p>
          <a:p>
            <a:pPr algn="just" eaLnBrk="1" hangingPunct="1"/>
            <a:endParaRPr lang="pt-BR" sz="2600" dirty="0" smtClean="0"/>
          </a:p>
        </p:txBody>
      </p:sp>
    </p:spTree>
    <p:extLst>
      <p:ext uri="{BB962C8B-B14F-4D97-AF65-F5344CB8AC3E}">
        <p14:creationId xmlns:p14="http://schemas.microsoft.com/office/powerpoint/2010/main" val="46262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6287"/>
          </a:xfrm>
        </p:spPr>
        <p:txBody>
          <a:bodyPr/>
          <a:lstStyle/>
          <a:p>
            <a:pPr eaLnBrk="1" hangingPunct="1"/>
            <a:r>
              <a:rPr lang="pt-BR" sz="3200" b="1" smtClean="0"/>
              <a:t>Avaliação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0728"/>
            <a:ext cx="8507288" cy="532765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pt-BR" sz="2600" b="1" dirty="0" smtClean="0"/>
              <a:t>Prova prática 2</a:t>
            </a:r>
            <a:r>
              <a:rPr lang="pt-BR" sz="2600" dirty="0" smtClean="0"/>
              <a:t>:</a:t>
            </a:r>
          </a:p>
          <a:p>
            <a:pPr algn="just" eaLnBrk="1" hangingPunct="1"/>
            <a:endParaRPr lang="pt-BR" sz="2600" dirty="0" smtClean="0"/>
          </a:p>
          <a:p>
            <a:pPr lvl="1" algn="just"/>
            <a:r>
              <a:rPr lang="pt-BR" sz="2200" dirty="0"/>
              <a:t>Data: </a:t>
            </a:r>
            <a:r>
              <a:rPr lang="pt-BR" sz="2200" dirty="0" smtClean="0"/>
              <a:t>13/11</a:t>
            </a:r>
          </a:p>
          <a:p>
            <a:pPr lvl="1" algn="just"/>
            <a:r>
              <a:rPr lang="pt-BR" sz="2200" dirty="0" smtClean="0"/>
              <a:t>Apresentação </a:t>
            </a:r>
            <a:r>
              <a:rPr lang="pt-BR" sz="2200" dirty="0" smtClean="0"/>
              <a:t>de, no máximo, X min com conteúdo relacionado a um estudo de mercado com empresas.</a:t>
            </a:r>
          </a:p>
          <a:p>
            <a:pPr lvl="1" algn="just"/>
            <a:r>
              <a:rPr lang="pt-BR" sz="2200" dirty="0" smtClean="0"/>
              <a:t>Descrever </a:t>
            </a:r>
            <a:r>
              <a:rPr lang="pt-BR" sz="2200" dirty="0" smtClean="0"/>
              <a:t>o setor de atuação da empresa e detalhes que merecem ser descritos na apresentação;</a:t>
            </a:r>
          </a:p>
          <a:p>
            <a:pPr lvl="1" algn="just"/>
            <a:r>
              <a:rPr lang="pt-BR" sz="2200" dirty="0" smtClean="0"/>
              <a:t>Nesse </a:t>
            </a:r>
            <a:r>
              <a:rPr lang="pt-BR" sz="2200" dirty="0" smtClean="0"/>
              <a:t>estudo levantar os principais riscos da empresa (operacional, técnico, financeiro, social, ambiental, </a:t>
            </a:r>
            <a:r>
              <a:rPr lang="pt-BR" sz="2200" dirty="0" err="1" smtClean="0"/>
              <a:t>etc</a:t>
            </a:r>
            <a:r>
              <a:rPr lang="pt-BR" sz="2200" dirty="0" smtClean="0"/>
              <a:t>);</a:t>
            </a:r>
          </a:p>
          <a:p>
            <a:pPr lvl="1" algn="just"/>
            <a:r>
              <a:rPr lang="pt-BR" sz="2200" dirty="0" smtClean="0"/>
              <a:t>Descrever </a:t>
            </a:r>
            <a:r>
              <a:rPr lang="pt-BR" sz="2200" dirty="0" smtClean="0"/>
              <a:t>como a empresa administra esses riscos;</a:t>
            </a:r>
          </a:p>
        </p:txBody>
      </p:sp>
    </p:spTree>
    <p:extLst>
      <p:ext uri="{BB962C8B-B14F-4D97-AF65-F5344CB8AC3E}">
        <p14:creationId xmlns:p14="http://schemas.microsoft.com/office/powerpoint/2010/main" val="173411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tor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Apresentação4</Template>
  <TotalTime>1824</TotalTime>
  <Words>235</Words>
  <Application>Microsoft Office PowerPoint</Application>
  <PresentationFormat>Apresentação na tela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Vitor</vt:lpstr>
      <vt:lpstr>LES0684 Análise de Decisões e Administração de Riscos</vt:lpstr>
      <vt:lpstr>Orientações Gerais</vt:lpstr>
      <vt:lpstr>Avaliação</vt:lpstr>
      <vt:lpstr>Avaliação</vt:lpstr>
      <vt:lpstr>Avaliação</vt:lpstr>
    </vt:vector>
  </TitlesOfParts>
  <Company>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LES-101: Introdução à Economia</dc:title>
  <dc:creator>Humberto</dc:creator>
  <cp:lastModifiedBy>vitorozaki</cp:lastModifiedBy>
  <cp:revision>52</cp:revision>
  <dcterms:created xsi:type="dcterms:W3CDTF">2010-01-26T11:46:30Z</dcterms:created>
  <dcterms:modified xsi:type="dcterms:W3CDTF">2019-08-08T12:29:51Z</dcterms:modified>
</cp:coreProperties>
</file>