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4">
  <p:sldMasterIdLst>
    <p:sldMasterId id="2147483648" r:id="rId1"/>
  </p:sldMasterIdLst>
  <p:notesMasterIdLst>
    <p:notesMasterId r:id="rId34"/>
  </p:notesMasterIdLst>
  <p:handoutMasterIdLst>
    <p:handoutMasterId r:id="rId35"/>
  </p:handoutMasterIdLst>
  <p:sldIdLst>
    <p:sldId id="261" r:id="rId2"/>
    <p:sldId id="643" r:id="rId3"/>
    <p:sldId id="649" r:id="rId4"/>
    <p:sldId id="666" r:id="rId5"/>
    <p:sldId id="652" r:id="rId6"/>
    <p:sldId id="653" r:id="rId7"/>
    <p:sldId id="654" r:id="rId8"/>
    <p:sldId id="673" r:id="rId9"/>
    <p:sldId id="655" r:id="rId10"/>
    <p:sldId id="657" r:id="rId11"/>
    <p:sldId id="663" r:id="rId12"/>
    <p:sldId id="674" r:id="rId13"/>
    <p:sldId id="662" r:id="rId14"/>
    <p:sldId id="659" r:id="rId15"/>
    <p:sldId id="671" r:id="rId16"/>
    <p:sldId id="677" r:id="rId17"/>
    <p:sldId id="664" r:id="rId18"/>
    <p:sldId id="675" r:id="rId19"/>
    <p:sldId id="665" r:id="rId20"/>
    <p:sldId id="676" r:id="rId21"/>
    <p:sldId id="682" r:id="rId22"/>
    <p:sldId id="667" r:id="rId23"/>
    <p:sldId id="672" r:id="rId24"/>
    <p:sldId id="669" r:id="rId25"/>
    <p:sldId id="670" r:id="rId26"/>
    <p:sldId id="668" r:id="rId27"/>
    <p:sldId id="678" r:id="rId28"/>
    <p:sldId id="679" r:id="rId29"/>
    <p:sldId id="681" r:id="rId30"/>
    <p:sldId id="685" r:id="rId31"/>
    <p:sldId id="684" r:id="rId32"/>
    <p:sldId id="683" r:id="rId33"/>
  </p:sldIdLst>
  <p:sldSz cx="12192000" cy="6858000"/>
  <p:notesSz cx="6858000" cy="9947275"/>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32"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C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86379" autoAdjust="0"/>
  </p:normalViewPr>
  <p:slideViewPr>
    <p:cSldViewPr snapToGrid="0">
      <p:cViewPr>
        <p:scale>
          <a:sx n="70" d="100"/>
          <a:sy n="70" d="100"/>
        </p:scale>
        <p:origin x="-576" y="-54"/>
      </p:cViewPr>
      <p:guideLst>
        <p:guide orient="horz" pos="2160"/>
        <p:guide pos="3840"/>
      </p:guideLst>
    </p:cSldViewPr>
  </p:slideViewPr>
  <p:outlineViewPr>
    <p:cViewPr>
      <p:scale>
        <a:sx n="33" d="100"/>
        <a:sy n="33" d="100"/>
      </p:scale>
      <p:origin x="0" y="-6348"/>
    </p:cViewPr>
  </p:outlineViewPr>
  <p:notesTextViewPr>
    <p:cViewPr>
      <p:scale>
        <a:sx n="1" d="1"/>
        <a:sy n="1" d="1"/>
      </p:scale>
      <p:origin x="0" y="0"/>
    </p:cViewPr>
  </p:notesTextViewPr>
  <p:notesViewPr>
    <p:cSldViewPr snapToGrid="0">
      <p:cViewPr>
        <p:scale>
          <a:sx n="90" d="100"/>
          <a:sy n="90" d="100"/>
        </p:scale>
        <p:origin x="-3834" y="162"/>
      </p:cViewPr>
      <p:guideLst>
        <p:guide orient="horz" pos="3132"/>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AF9ED2-5D56-452E-9627-A57CBB2C843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C74639F8-12B8-41C3-852D-741AF06CB5BA}">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Bens Públicos</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C70CB279-5DDE-4AF9-8FFC-D3A762A38E18}" type="parTrans" cxnId="{CD0F674F-7EA7-4DF8-830B-FDAFD73BF01A}">
      <dgm:prSet/>
      <dgm:spPr/>
      <dgm:t>
        <a:bodyPr/>
        <a:lstStyle/>
        <a:p>
          <a:endParaRPr lang="pt-BR"/>
        </a:p>
      </dgm:t>
    </dgm:pt>
    <dgm:pt modelId="{9B8865F7-89A7-4A27-8921-A31EAE15DD5F}" type="sibTrans" cxnId="{CD0F674F-7EA7-4DF8-830B-FDAFD73BF01A}">
      <dgm:prSet/>
      <dgm:spPr/>
      <dgm:t>
        <a:bodyPr/>
        <a:lstStyle/>
        <a:p>
          <a:endParaRPr lang="pt-BR"/>
        </a:p>
      </dgm:t>
    </dgm:pt>
    <dgm:pt modelId="{11058BF2-7D5E-4BB5-9CB7-E5DDD6426745}">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Uso Comum</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681B9752-F22E-4DC2-8EDD-E634FED07F0E}" type="parTrans" cxnId="{14327688-8737-42A6-A6C1-410888A9728C}">
      <dgm:prSet/>
      <dgm:spPr/>
      <dgm:t>
        <a:bodyPr/>
        <a:lstStyle/>
        <a:p>
          <a:endParaRPr lang="pt-BR"/>
        </a:p>
      </dgm:t>
    </dgm:pt>
    <dgm:pt modelId="{C3A81EEB-7DBA-4895-810C-247C8C5892D5}" type="sibTrans" cxnId="{14327688-8737-42A6-A6C1-410888A9728C}">
      <dgm:prSet/>
      <dgm:spPr/>
      <dgm:t>
        <a:bodyPr/>
        <a:lstStyle/>
        <a:p>
          <a:endParaRPr lang="pt-BR"/>
        </a:p>
      </dgm:t>
    </dgm:pt>
    <dgm:pt modelId="{64668415-2300-4CB9-B4ED-27A10BA99C1F}">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Dominicais</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3C938764-25B4-487F-B472-059CDE50993B}" type="parTrans" cxnId="{F14E905D-36F8-4D44-B676-D92664095E11}">
      <dgm:prSet/>
      <dgm:spPr/>
      <dgm:t>
        <a:bodyPr/>
        <a:lstStyle/>
        <a:p>
          <a:endParaRPr lang="pt-BR"/>
        </a:p>
      </dgm:t>
    </dgm:pt>
    <dgm:pt modelId="{D700F96E-3873-44E2-B8B8-CF85F802FD5C}" type="sibTrans" cxnId="{F14E905D-36F8-4D44-B676-D92664095E11}">
      <dgm:prSet/>
      <dgm:spPr/>
      <dgm:t>
        <a:bodyPr/>
        <a:lstStyle/>
        <a:p>
          <a:endParaRPr lang="pt-BR"/>
        </a:p>
      </dgm:t>
    </dgm:pt>
    <dgm:pt modelId="{71F21484-0E51-7F43-BA9A-697C4589C0E7}">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Uso Especial</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96D7237E-C7A1-9343-BC4D-3E93DC6BCA31}" type="parTrans" cxnId="{83E7FA1C-7240-8842-90D1-08DEA854B197}">
      <dgm:prSet/>
      <dgm:spPr/>
      <dgm:t>
        <a:bodyPr/>
        <a:lstStyle/>
        <a:p>
          <a:endParaRPr lang="en-US"/>
        </a:p>
      </dgm:t>
    </dgm:pt>
    <dgm:pt modelId="{E73F0F27-5CAA-6343-B8BF-DB92F284D2EF}" type="sibTrans" cxnId="{83E7FA1C-7240-8842-90D1-08DEA854B197}">
      <dgm:prSet/>
      <dgm:spPr/>
      <dgm:t>
        <a:bodyPr/>
        <a:lstStyle/>
        <a:p>
          <a:endParaRPr lang="en-US"/>
        </a:p>
      </dgm:t>
    </dgm:pt>
    <dgm:pt modelId="{8C4DC999-2820-EC4E-8933-8C39E79589C4}">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Utilização corrente de toda a comunidade (praças, ruas etc.). Não estão submetidos à fruição privada de ninguém. </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D5ACA667-C7FC-0C4D-8D9C-FD8C35191102}" type="parTrans" cxnId="{9CA0AA03-C3BB-6048-A682-F1868045C2FE}">
      <dgm:prSet/>
      <dgm:spPr/>
      <dgm:t>
        <a:bodyPr/>
        <a:lstStyle/>
        <a:p>
          <a:endParaRPr lang="en-US"/>
        </a:p>
      </dgm:t>
    </dgm:pt>
    <dgm:pt modelId="{1C7DE70A-69A2-554A-B116-EB1954629CA0}" type="sibTrans" cxnId="{9CA0AA03-C3BB-6048-A682-F1868045C2FE}">
      <dgm:prSet/>
      <dgm:spPr/>
      <dgm:t>
        <a:bodyPr/>
        <a:lstStyle/>
        <a:p>
          <a:endParaRPr lang="en-US"/>
        </a:p>
      </dgm:t>
    </dgm:pt>
    <dgm:pt modelId="{E446A25F-DCCA-5D42-92C1-119E067ED6AD}">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Utilização para cumprimento das funções públicas (repartições estatais, serviços públicos)</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7FAF279C-D3B5-C940-8ADC-83BB3BFB1A5C}" type="parTrans" cxnId="{8645AA5B-B407-8D4D-97C8-0C2EF8E83C8B}">
      <dgm:prSet/>
      <dgm:spPr/>
      <dgm:t>
        <a:bodyPr/>
        <a:lstStyle/>
        <a:p>
          <a:endParaRPr lang="en-US"/>
        </a:p>
      </dgm:t>
    </dgm:pt>
    <dgm:pt modelId="{EBE2D2BA-38E1-A545-81A7-44E2D9246336}" type="sibTrans" cxnId="{8645AA5B-B407-8D4D-97C8-0C2EF8E83C8B}">
      <dgm:prSet/>
      <dgm:spPr/>
      <dgm:t>
        <a:bodyPr/>
        <a:lstStyle/>
        <a:p>
          <a:endParaRPr lang="en-US"/>
        </a:p>
      </dgm:t>
    </dgm:pt>
    <dgm:pt modelId="{33E656A7-8F1E-634F-BA87-9138893CBF42}">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Utilização pelo Estado para fins econômicos, tal como o faria um particular (imóveis desocupados etc.). </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D229413C-E5C8-3743-99F6-062E60AE7B54}" type="parTrans" cxnId="{94254692-981E-384E-B44D-53957F07D221}">
      <dgm:prSet/>
      <dgm:spPr/>
      <dgm:t>
        <a:bodyPr/>
        <a:lstStyle/>
        <a:p>
          <a:endParaRPr lang="en-US"/>
        </a:p>
      </dgm:t>
    </dgm:pt>
    <dgm:pt modelId="{832C1620-C668-C04A-9380-4A8CFEA16219}" type="sibTrans" cxnId="{94254692-981E-384E-B44D-53957F07D221}">
      <dgm:prSet/>
      <dgm:spPr/>
      <dgm:t>
        <a:bodyPr/>
        <a:lstStyle/>
        <a:p>
          <a:endParaRPr lang="en-US"/>
        </a:p>
      </dgm:t>
    </dgm:pt>
    <dgm:pt modelId="{5075A322-6658-4974-B88A-6308F3B3B508}" type="pres">
      <dgm:prSet presAssocID="{81AF9ED2-5D56-452E-9627-A57CBB2C8439}" presName="diagram" presStyleCnt="0">
        <dgm:presLayoutVars>
          <dgm:chPref val="1"/>
          <dgm:dir/>
          <dgm:animOne val="branch"/>
          <dgm:animLvl val="lvl"/>
          <dgm:resizeHandles val="exact"/>
        </dgm:presLayoutVars>
      </dgm:prSet>
      <dgm:spPr/>
      <dgm:t>
        <a:bodyPr/>
        <a:lstStyle/>
        <a:p>
          <a:endParaRPr lang="en-US"/>
        </a:p>
      </dgm:t>
    </dgm:pt>
    <dgm:pt modelId="{A01DEF4C-687F-43FE-86DA-9B0E40EEC25F}" type="pres">
      <dgm:prSet presAssocID="{C74639F8-12B8-41C3-852D-741AF06CB5BA}" presName="root1" presStyleCnt="0"/>
      <dgm:spPr/>
    </dgm:pt>
    <dgm:pt modelId="{84DBCBF9-F992-4362-8189-48AF71915FCF}" type="pres">
      <dgm:prSet presAssocID="{C74639F8-12B8-41C3-852D-741AF06CB5BA}" presName="LevelOneTextNode" presStyleLbl="node0" presStyleIdx="0" presStyleCnt="1" custScaleX="75323" custLinFactNeighborX="-2256">
        <dgm:presLayoutVars>
          <dgm:chPref val="3"/>
        </dgm:presLayoutVars>
      </dgm:prSet>
      <dgm:spPr/>
      <dgm:t>
        <a:bodyPr/>
        <a:lstStyle/>
        <a:p>
          <a:endParaRPr lang="pt-BR"/>
        </a:p>
      </dgm:t>
    </dgm:pt>
    <dgm:pt modelId="{577E857C-41DE-4DB8-A5E6-E849E9732EF3}" type="pres">
      <dgm:prSet presAssocID="{C74639F8-12B8-41C3-852D-741AF06CB5BA}" presName="level2hierChild" presStyleCnt="0"/>
      <dgm:spPr/>
    </dgm:pt>
    <dgm:pt modelId="{B1A135FD-3F0A-41AD-B2B6-8551AA820C83}" type="pres">
      <dgm:prSet presAssocID="{681B9752-F22E-4DC2-8EDD-E634FED07F0E}" presName="conn2-1" presStyleLbl="parChTrans1D2" presStyleIdx="0" presStyleCnt="3"/>
      <dgm:spPr/>
      <dgm:t>
        <a:bodyPr/>
        <a:lstStyle/>
        <a:p>
          <a:endParaRPr lang="en-US"/>
        </a:p>
      </dgm:t>
    </dgm:pt>
    <dgm:pt modelId="{F6AB67DA-C89A-40E3-B8AF-171794DA3BAA}" type="pres">
      <dgm:prSet presAssocID="{681B9752-F22E-4DC2-8EDD-E634FED07F0E}" presName="connTx" presStyleLbl="parChTrans1D2" presStyleIdx="0" presStyleCnt="3"/>
      <dgm:spPr/>
      <dgm:t>
        <a:bodyPr/>
        <a:lstStyle/>
        <a:p>
          <a:endParaRPr lang="en-US"/>
        </a:p>
      </dgm:t>
    </dgm:pt>
    <dgm:pt modelId="{00387BF8-93E7-44FA-B575-5FFE469C156D}" type="pres">
      <dgm:prSet presAssocID="{11058BF2-7D5E-4BB5-9CB7-E5DDD6426745}" presName="root2" presStyleCnt="0"/>
      <dgm:spPr/>
    </dgm:pt>
    <dgm:pt modelId="{1547E558-BE8D-4B6C-93BF-9E1D3A8559B7}" type="pres">
      <dgm:prSet presAssocID="{11058BF2-7D5E-4BB5-9CB7-E5DDD6426745}" presName="LevelTwoTextNode" presStyleLbl="node2" presStyleIdx="0" presStyleCnt="3" custScaleY="28305" custLinFactNeighborY="12835">
        <dgm:presLayoutVars>
          <dgm:chPref val="3"/>
        </dgm:presLayoutVars>
      </dgm:prSet>
      <dgm:spPr/>
      <dgm:t>
        <a:bodyPr/>
        <a:lstStyle/>
        <a:p>
          <a:endParaRPr lang="en-US"/>
        </a:p>
      </dgm:t>
    </dgm:pt>
    <dgm:pt modelId="{22F3C76E-7C62-4661-9777-7B97BE3CB653}" type="pres">
      <dgm:prSet presAssocID="{11058BF2-7D5E-4BB5-9CB7-E5DDD6426745}" presName="level3hierChild" presStyleCnt="0"/>
      <dgm:spPr/>
    </dgm:pt>
    <dgm:pt modelId="{5A6D3319-3404-EF46-963A-0238D104D683}" type="pres">
      <dgm:prSet presAssocID="{D5ACA667-C7FC-0C4D-8D9C-FD8C35191102}" presName="conn2-1" presStyleLbl="parChTrans1D3" presStyleIdx="0" presStyleCnt="3"/>
      <dgm:spPr/>
      <dgm:t>
        <a:bodyPr/>
        <a:lstStyle/>
        <a:p>
          <a:endParaRPr lang="en-US"/>
        </a:p>
      </dgm:t>
    </dgm:pt>
    <dgm:pt modelId="{E93F20ED-4888-FB48-920E-5CD72A0E29B0}" type="pres">
      <dgm:prSet presAssocID="{D5ACA667-C7FC-0C4D-8D9C-FD8C35191102}" presName="connTx" presStyleLbl="parChTrans1D3" presStyleIdx="0" presStyleCnt="3"/>
      <dgm:spPr/>
      <dgm:t>
        <a:bodyPr/>
        <a:lstStyle/>
        <a:p>
          <a:endParaRPr lang="en-US"/>
        </a:p>
      </dgm:t>
    </dgm:pt>
    <dgm:pt modelId="{7CC68E9B-06EC-CA49-B5C6-BF6C2364A6D8}" type="pres">
      <dgm:prSet presAssocID="{8C4DC999-2820-EC4E-8933-8C39E79589C4}" presName="root2" presStyleCnt="0"/>
      <dgm:spPr/>
    </dgm:pt>
    <dgm:pt modelId="{11C3CDE9-9C58-BE40-A577-09864D7079DA}" type="pres">
      <dgm:prSet presAssocID="{8C4DC999-2820-EC4E-8933-8C39E79589C4}" presName="LevelTwoTextNode" presStyleLbl="node3" presStyleIdx="0" presStyleCnt="3" custScaleX="160083">
        <dgm:presLayoutVars>
          <dgm:chPref val="3"/>
        </dgm:presLayoutVars>
      </dgm:prSet>
      <dgm:spPr/>
      <dgm:t>
        <a:bodyPr/>
        <a:lstStyle/>
        <a:p>
          <a:endParaRPr lang="en-US"/>
        </a:p>
      </dgm:t>
    </dgm:pt>
    <dgm:pt modelId="{D7FDC972-6DC6-8F47-B408-2F428138D869}" type="pres">
      <dgm:prSet presAssocID="{8C4DC999-2820-EC4E-8933-8C39E79589C4}" presName="level3hierChild" presStyleCnt="0"/>
      <dgm:spPr/>
    </dgm:pt>
    <dgm:pt modelId="{6DF48A4F-3E56-2144-906D-D87270182CE2}" type="pres">
      <dgm:prSet presAssocID="{96D7237E-C7A1-9343-BC4D-3E93DC6BCA31}" presName="conn2-1" presStyleLbl="parChTrans1D2" presStyleIdx="1" presStyleCnt="3"/>
      <dgm:spPr/>
      <dgm:t>
        <a:bodyPr/>
        <a:lstStyle/>
        <a:p>
          <a:endParaRPr lang="en-US"/>
        </a:p>
      </dgm:t>
    </dgm:pt>
    <dgm:pt modelId="{019CAA07-7318-5E44-A679-FFB142ACB150}" type="pres">
      <dgm:prSet presAssocID="{96D7237E-C7A1-9343-BC4D-3E93DC6BCA31}" presName="connTx" presStyleLbl="parChTrans1D2" presStyleIdx="1" presStyleCnt="3"/>
      <dgm:spPr/>
      <dgm:t>
        <a:bodyPr/>
        <a:lstStyle/>
        <a:p>
          <a:endParaRPr lang="en-US"/>
        </a:p>
      </dgm:t>
    </dgm:pt>
    <dgm:pt modelId="{C42E6B01-4060-CF43-948E-B4882D45E4BE}" type="pres">
      <dgm:prSet presAssocID="{71F21484-0E51-7F43-BA9A-697C4589C0E7}" presName="root2" presStyleCnt="0"/>
      <dgm:spPr/>
    </dgm:pt>
    <dgm:pt modelId="{6454ABA7-C424-0042-BC1E-16D1E4AC234A}" type="pres">
      <dgm:prSet presAssocID="{71F21484-0E51-7F43-BA9A-697C4589C0E7}" presName="LevelTwoTextNode" presStyleLbl="node2" presStyleIdx="1" presStyleCnt="3">
        <dgm:presLayoutVars>
          <dgm:chPref val="3"/>
        </dgm:presLayoutVars>
      </dgm:prSet>
      <dgm:spPr/>
      <dgm:t>
        <a:bodyPr/>
        <a:lstStyle/>
        <a:p>
          <a:endParaRPr lang="en-US"/>
        </a:p>
      </dgm:t>
    </dgm:pt>
    <dgm:pt modelId="{DB5757AF-5C9A-2B4A-B8DA-FBD01AC97FBD}" type="pres">
      <dgm:prSet presAssocID="{71F21484-0E51-7F43-BA9A-697C4589C0E7}" presName="level3hierChild" presStyleCnt="0"/>
      <dgm:spPr/>
    </dgm:pt>
    <dgm:pt modelId="{5247F8E5-558D-CE4C-B468-C499B5A7DB9F}" type="pres">
      <dgm:prSet presAssocID="{7FAF279C-D3B5-C940-8ADC-83BB3BFB1A5C}" presName="conn2-1" presStyleLbl="parChTrans1D3" presStyleIdx="1" presStyleCnt="3"/>
      <dgm:spPr/>
      <dgm:t>
        <a:bodyPr/>
        <a:lstStyle/>
        <a:p>
          <a:endParaRPr lang="en-US"/>
        </a:p>
      </dgm:t>
    </dgm:pt>
    <dgm:pt modelId="{0AC11F2B-5BA5-B242-BFBA-77711991FAC5}" type="pres">
      <dgm:prSet presAssocID="{7FAF279C-D3B5-C940-8ADC-83BB3BFB1A5C}" presName="connTx" presStyleLbl="parChTrans1D3" presStyleIdx="1" presStyleCnt="3"/>
      <dgm:spPr/>
      <dgm:t>
        <a:bodyPr/>
        <a:lstStyle/>
        <a:p>
          <a:endParaRPr lang="en-US"/>
        </a:p>
      </dgm:t>
    </dgm:pt>
    <dgm:pt modelId="{ECA8D1A5-7811-FF46-9659-006B4CEDB9A5}" type="pres">
      <dgm:prSet presAssocID="{E446A25F-DCCA-5D42-92C1-119E067ED6AD}" presName="root2" presStyleCnt="0"/>
      <dgm:spPr/>
    </dgm:pt>
    <dgm:pt modelId="{AD12CAD0-0DD4-E747-AF0D-8F528654B04F}" type="pres">
      <dgm:prSet presAssocID="{E446A25F-DCCA-5D42-92C1-119E067ED6AD}" presName="LevelTwoTextNode" presStyleLbl="node3" presStyleIdx="1" presStyleCnt="3" custScaleX="159130">
        <dgm:presLayoutVars>
          <dgm:chPref val="3"/>
        </dgm:presLayoutVars>
      </dgm:prSet>
      <dgm:spPr/>
      <dgm:t>
        <a:bodyPr/>
        <a:lstStyle/>
        <a:p>
          <a:endParaRPr lang="en-US"/>
        </a:p>
      </dgm:t>
    </dgm:pt>
    <dgm:pt modelId="{B35AFE35-0F5D-6F49-B7FF-236A3BA13F29}" type="pres">
      <dgm:prSet presAssocID="{E446A25F-DCCA-5D42-92C1-119E067ED6AD}" presName="level3hierChild" presStyleCnt="0"/>
      <dgm:spPr/>
    </dgm:pt>
    <dgm:pt modelId="{9E33DFEF-2A1B-4B8C-9A67-F679C5E12155}" type="pres">
      <dgm:prSet presAssocID="{3C938764-25B4-487F-B472-059CDE50993B}" presName="conn2-1" presStyleLbl="parChTrans1D2" presStyleIdx="2" presStyleCnt="3"/>
      <dgm:spPr/>
      <dgm:t>
        <a:bodyPr/>
        <a:lstStyle/>
        <a:p>
          <a:endParaRPr lang="en-US"/>
        </a:p>
      </dgm:t>
    </dgm:pt>
    <dgm:pt modelId="{EBDD4214-F176-4556-AF17-FA75DB942130}" type="pres">
      <dgm:prSet presAssocID="{3C938764-25B4-487F-B472-059CDE50993B}" presName="connTx" presStyleLbl="parChTrans1D2" presStyleIdx="2" presStyleCnt="3"/>
      <dgm:spPr/>
      <dgm:t>
        <a:bodyPr/>
        <a:lstStyle/>
        <a:p>
          <a:endParaRPr lang="en-US"/>
        </a:p>
      </dgm:t>
    </dgm:pt>
    <dgm:pt modelId="{A2F23B88-D3F8-403D-BD40-B57792B9A177}" type="pres">
      <dgm:prSet presAssocID="{64668415-2300-4CB9-B4ED-27A10BA99C1F}" presName="root2" presStyleCnt="0"/>
      <dgm:spPr/>
    </dgm:pt>
    <dgm:pt modelId="{9645E136-3DD2-4800-B1EC-8DF7893CEB1C}" type="pres">
      <dgm:prSet presAssocID="{64668415-2300-4CB9-B4ED-27A10BA99C1F}" presName="LevelTwoTextNode" presStyleLbl="node2" presStyleIdx="2" presStyleCnt="3" custScaleY="31213" custLinFactNeighborX="52" custLinFactNeighborY="7901">
        <dgm:presLayoutVars>
          <dgm:chPref val="3"/>
        </dgm:presLayoutVars>
      </dgm:prSet>
      <dgm:spPr/>
      <dgm:t>
        <a:bodyPr/>
        <a:lstStyle/>
        <a:p>
          <a:endParaRPr lang="en-US"/>
        </a:p>
      </dgm:t>
    </dgm:pt>
    <dgm:pt modelId="{B112AC45-0F59-4F94-BCEE-B6B2EA4C2E8F}" type="pres">
      <dgm:prSet presAssocID="{64668415-2300-4CB9-B4ED-27A10BA99C1F}" presName="level3hierChild" presStyleCnt="0"/>
      <dgm:spPr/>
    </dgm:pt>
    <dgm:pt modelId="{DE222379-AB32-E04A-9FC0-A5C966EBDCCE}" type="pres">
      <dgm:prSet presAssocID="{D229413C-E5C8-3743-99F6-062E60AE7B54}" presName="conn2-1" presStyleLbl="parChTrans1D3" presStyleIdx="2" presStyleCnt="3"/>
      <dgm:spPr/>
      <dgm:t>
        <a:bodyPr/>
        <a:lstStyle/>
        <a:p>
          <a:endParaRPr lang="en-US"/>
        </a:p>
      </dgm:t>
    </dgm:pt>
    <dgm:pt modelId="{2C97E3F2-BE4A-B84F-8291-F778F17D8C15}" type="pres">
      <dgm:prSet presAssocID="{D229413C-E5C8-3743-99F6-062E60AE7B54}" presName="connTx" presStyleLbl="parChTrans1D3" presStyleIdx="2" presStyleCnt="3"/>
      <dgm:spPr/>
      <dgm:t>
        <a:bodyPr/>
        <a:lstStyle/>
        <a:p>
          <a:endParaRPr lang="en-US"/>
        </a:p>
      </dgm:t>
    </dgm:pt>
    <dgm:pt modelId="{7B2FB191-9290-9040-85EE-83B90EF7BB78}" type="pres">
      <dgm:prSet presAssocID="{33E656A7-8F1E-634F-BA87-9138893CBF42}" presName="root2" presStyleCnt="0"/>
      <dgm:spPr/>
    </dgm:pt>
    <dgm:pt modelId="{57624DE0-8A50-CE40-9E34-368DA82F9A0B}" type="pres">
      <dgm:prSet presAssocID="{33E656A7-8F1E-634F-BA87-9138893CBF42}" presName="LevelTwoTextNode" presStyleLbl="node3" presStyleIdx="2" presStyleCnt="3" custScaleX="159130">
        <dgm:presLayoutVars>
          <dgm:chPref val="3"/>
        </dgm:presLayoutVars>
      </dgm:prSet>
      <dgm:spPr/>
      <dgm:t>
        <a:bodyPr/>
        <a:lstStyle/>
        <a:p>
          <a:endParaRPr lang="en-US"/>
        </a:p>
      </dgm:t>
    </dgm:pt>
    <dgm:pt modelId="{9F082AC5-BC9F-D64A-A631-7BF13C436091}" type="pres">
      <dgm:prSet presAssocID="{33E656A7-8F1E-634F-BA87-9138893CBF42}" presName="level3hierChild" presStyleCnt="0"/>
      <dgm:spPr/>
    </dgm:pt>
  </dgm:ptLst>
  <dgm:cxnLst>
    <dgm:cxn modelId="{474136B9-EBF9-4147-9627-7640B4428630}" type="presOf" srcId="{33E656A7-8F1E-634F-BA87-9138893CBF42}" destId="{57624DE0-8A50-CE40-9E34-368DA82F9A0B}" srcOrd="0" destOrd="0" presId="urn:microsoft.com/office/officeart/2005/8/layout/hierarchy2"/>
    <dgm:cxn modelId="{9CA0AA03-C3BB-6048-A682-F1868045C2FE}" srcId="{11058BF2-7D5E-4BB5-9CB7-E5DDD6426745}" destId="{8C4DC999-2820-EC4E-8933-8C39E79589C4}" srcOrd="0" destOrd="0" parTransId="{D5ACA667-C7FC-0C4D-8D9C-FD8C35191102}" sibTransId="{1C7DE70A-69A2-554A-B116-EB1954629CA0}"/>
    <dgm:cxn modelId="{F8DBC3A1-45AE-0F49-9BB4-9A304CF6A062}" type="presOf" srcId="{C74639F8-12B8-41C3-852D-741AF06CB5BA}" destId="{84DBCBF9-F992-4362-8189-48AF71915FCF}" srcOrd="0" destOrd="0" presId="urn:microsoft.com/office/officeart/2005/8/layout/hierarchy2"/>
    <dgm:cxn modelId="{6B540D63-DFE6-A345-9486-77B06DF0445D}" type="presOf" srcId="{D5ACA667-C7FC-0C4D-8D9C-FD8C35191102}" destId="{5A6D3319-3404-EF46-963A-0238D104D683}" srcOrd="0" destOrd="0" presId="urn:microsoft.com/office/officeart/2005/8/layout/hierarchy2"/>
    <dgm:cxn modelId="{D8969248-3C28-2F4D-B4FF-E1078115D47A}" type="presOf" srcId="{7FAF279C-D3B5-C940-8ADC-83BB3BFB1A5C}" destId="{5247F8E5-558D-CE4C-B468-C499B5A7DB9F}" srcOrd="0" destOrd="0" presId="urn:microsoft.com/office/officeart/2005/8/layout/hierarchy2"/>
    <dgm:cxn modelId="{3ACFED2B-721F-F540-AAF6-D46A33BAC5B3}" type="presOf" srcId="{8C4DC999-2820-EC4E-8933-8C39E79589C4}" destId="{11C3CDE9-9C58-BE40-A577-09864D7079DA}" srcOrd="0" destOrd="0" presId="urn:microsoft.com/office/officeart/2005/8/layout/hierarchy2"/>
    <dgm:cxn modelId="{0CB11D1F-12B4-1D4B-B75F-6EC3096DAFA0}" type="presOf" srcId="{3C938764-25B4-487F-B472-059CDE50993B}" destId="{EBDD4214-F176-4556-AF17-FA75DB942130}" srcOrd="1" destOrd="0" presId="urn:microsoft.com/office/officeart/2005/8/layout/hierarchy2"/>
    <dgm:cxn modelId="{DD214D7E-6EA4-9345-91DD-5000A5E31B1C}" type="presOf" srcId="{3C938764-25B4-487F-B472-059CDE50993B}" destId="{9E33DFEF-2A1B-4B8C-9A67-F679C5E12155}" srcOrd="0" destOrd="0" presId="urn:microsoft.com/office/officeart/2005/8/layout/hierarchy2"/>
    <dgm:cxn modelId="{9808DE62-9F57-EB43-AE6D-10DEDB4F4038}" type="presOf" srcId="{96D7237E-C7A1-9343-BC4D-3E93DC6BCA31}" destId="{019CAA07-7318-5E44-A679-FFB142ACB150}" srcOrd="1" destOrd="0" presId="urn:microsoft.com/office/officeart/2005/8/layout/hierarchy2"/>
    <dgm:cxn modelId="{D882A6D1-29E4-E047-A946-55ADA0333D8D}" type="presOf" srcId="{D5ACA667-C7FC-0C4D-8D9C-FD8C35191102}" destId="{E93F20ED-4888-FB48-920E-5CD72A0E29B0}" srcOrd="1" destOrd="0" presId="urn:microsoft.com/office/officeart/2005/8/layout/hierarchy2"/>
    <dgm:cxn modelId="{6FC1B61A-B210-B74D-AD30-5F79BF17CCFD}" type="presOf" srcId="{D229413C-E5C8-3743-99F6-062E60AE7B54}" destId="{DE222379-AB32-E04A-9FC0-A5C966EBDCCE}" srcOrd="0" destOrd="0" presId="urn:microsoft.com/office/officeart/2005/8/layout/hierarchy2"/>
    <dgm:cxn modelId="{EF121B06-DD93-B94E-A08D-5681F2DAF153}" type="presOf" srcId="{E446A25F-DCCA-5D42-92C1-119E067ED6AD}" destId="{AD12CAD0-0DD4-E747-AF0D-8F528654B04F}" srcOrd="0" destOrd="0" presId="urn:microsoft.com/office/officeart/2005/8/layout/hierarchy2"/>
    <dgm:cxn modelId="{D04CE64F-9B1A-D74B-97EB-2C36D4C8CF0D}" type="presOf" srcId="{64668415-2300-4CB9-B4ED-27A10BA99C1F}" destId="{9645E136-3DD2-4800-B1EC-8DF7893CEB1C}" srcOrd="0" destOrd="0" presId="urn:microsoft.com/office/officeart/2005/8/layout/hierarchy2"/>
    <dgm:cxn modelId="{5CE505BF-3CA2-3D49-80A6-EDEA7009C4F9}" type="presOf" srcId="{D229413C-E5C8-3743-99F6-062E60AE7B54}" destId="{2C97E3F2-BE4A-B84F-8291-F778F17D8C15}" srcOrd="1" destOrd="0" presId="urn:microsoft.com/office/officeart/2005/8/layout/hierarchy2"/>
    <dgm:cxn modelId="{83E7FA1C-7240-8842-90D1-08DEA854B197}" srcId="{C74639F8-12B8-41C3-852D-741AF06CB5BA}" destId="{71F21484-0E51-7F43-BA9A-697C4589C0E7}" srcOrd="1" destOrd="0" parTransId="{96D7237E-C7A1-9343-BC4D-3E93DC6BCA31}" sibTransId="{E73F0F27-5CAA-6343-B8BF-DB92F284D2EF}"/>
    <dgm:cxn modelId="{CD0F674F-7EA7-4DF8-830B-FDAFD73BF01A}" srcId="{81AF9ED2-5D56-452E-9627-A57CBB2C8439}" destId="{C74639F8-12B8-41C3-852D-741AF06CB5BA}" srcOrd="0" destOrd="0" parTransId="{C70CB279-5DDE-4AF9-8FFC-D3A762A38E18}" sibTransId="{9B8865F7-89A7-4A27-8921-A31EAE15DD5F}"/>
    <dgm:cxn modelId="{8645AA5B-B407-8D4D-97C8-0C2EF8E83C8B}" srcId="{71F21484-0E51-7F43-BA9A-697C4589C0E7}" destId="{E446A25F-DCCA-5D42-92C1-119E067ED6AD}" srcOrd="0" destOrd="0" parTransId="{7FAF279C-D3B5-C940-8ADC-83BB3BFB1A5C}" sibTransId="{EBE2D2BA-38E1-A545-81A7-44E2D9246336}"/>
    <dgm:cxn modelId="{79539BAD-BA92-AD46-ACE8-5DAF94D2173A}" type="presOf" srcId="{71F21484-0E51-7F43-BA9A-697C4589C0E7}" destId="{6454ABA7-C424-0042-BC1E-16D1E4AC234A}" srcOrd="0" destOrd="0" presId="urn:microsoft.com/office/officeart/2005/8/layout/hierarchy2"/>
    <dgm:cxn modelId="{08334BB6-033F-3D47-8C9E-819C79364C0F}" type="presOf" srcId="{81AF9ED2-5D56-452E-9627-A57CBB2C8439}" destId="{5075A322-6658-4974-B88A-6308F3B3B508}" srcOrd="0" destOrd="0" presId="urn:microsoft.com/office/officeart/2005/8/layout/hierarchy2"/>
    <dgm:cxn modelId="{F14E905D-36F8-4D44-B676-D92664095E11}" srcId="{C74639F8-12B8-41C3-852D-741AF06CB5BA}" destId="{64668415-2300-4CB9-B4ED-27A10BA99C1F}" srcOrd="2" destOrd="0" parTransId="{3C938764-25B4-487F-B472-059CDE50993B}" sibTransId="{D700F96E-3873-44E2-B8B8-CF85F802FD5C}"/>
    <dgm:cxn modelId="{AC370276-0D2F-254A-8D59-AB21755D8C47}" type="presOf" srcId="{11058BF2-7D5E-4BB5-9CB7-E5DDD6426745}" destId="{1547E558-BE8D-4B6C-93BF-9E1D3A8559B7}" srcOrd="0" destOrd="0" presId="urn:microsoft.com/office/officeart/2005/8/layout/hierarchy2"/>
    <dgm:cxn modelId="{0202D23E-6A1A-D846-971B-33393028C5CE}" type="presOf" srcId="{96D7237E-C7A1-9343-BC4D-3E93DC6BCA31}" destId="{6DF48A4F-3E56-2144-906D-D87270182CE2}" srcOrd="0" destOrd="0" presId="urn:microsoft.com/office/officeart/2005/8/layout/hierarchy2"/>
    <dgm:cxn modelId="{22605C5A-715E-A045-A638-069F3BDCF9E1}" type="presOf" srcId="{7FAF279C-D3B5-C940-8ADC-83BB3BFB1A5C}" destId="{0AC11F2B-5BA5-B242-BFBA-77711991FAC5}" srcOrd="1" destOrd="0" presId="urn:microsoft.com/office/officeart/2005/8/layout/hierarchy2"/>
    <dgm:cxn modelId="{14327688-8737-42A6-A6C1-410888A9728C}" srcId="{C74639F8-12B8-41C3-852D-741AF06CB5BA}" destId="{11058BF2-7D5E-4BB5-9CB7-E5DDD6426745}" srcOrd="0" destOrd="0" parTransId="{681B9752-F22E-4DC2-8EDD-E634FED07F0E}" sibTransId="{C3A81EEB-7DBA-4895-810C-247C8C5892D5}"/>
    <dgm:cxn modelId="{B98DF401-FB79-034E-A9B2-2EB62186D536}" type="presOf" srcId="{681B9752-F22E-4DC2-8EDD-E634FED07F0E}" destId="{F6AB67DA-C89A-40E3-B8AF-171794DA3BAA}" srcOrd="1" destOrd="0" presId="urn:microsoft.com/office/officeart/2005/8/layout/hierarchy2"/>
    <dgm:cxn modelId="{94254692-981E-384E-B44D-53957F07D221}" srcId="{64668415-2300-4CB9-B4ED-27A10BA99C1F}" destId="{33E656A7-8F1E-634F-BA87-9138893CBF42}" srcOrd="0" destOrd="0" parTransId="{D229413C-E5C8-3743-99F6-062E60AE7B54}" sibTransId="{832C1620-C668-C04A-9380-4A8CFEA16219}"/>
    <dgm:cxn modelId="{11E7230A-D83E-CB4F-BCB8-D2B98FA9B22C}" type="presOf" srcId="{681B9752-F22E-4DC2-8EDD-E634FED07F0E}" destId="{B1A135FD-3F0A-41AD-B2B6-8551AA820C83}" srcOrd="0" destOrd="0" presId="urn:microsoft.com/office/officeart/2005/8/layout/hierarchy2"/>
    <dgm:cxn modelId="{8CCF3A7D-731A-DD43-B01F-838D4AFFF530}" type="presParOf" srcId="{5075A322-6658-4974-B88A-6308F3B3B508}" destId="{A01DEF4C-687F-43FE-86DA-9B0E40EEC25F}" srcOrd="0" destOrd="0" presId="urn:microsoft.com/office/officeart/2005/8/layout/hierarchy2"/>
    <dgm:cxn modelId="{50936B41-7F69-9D4F-A00E-78432159D3DC}" type="presParOf" srcId="{A01DEF4C-687F-43FE-86DA-9B0E40EEC25F}" destId="{84DBCBF9-F992-4362-8189-48AF71915FCF}" srcOrd="0" destOrd="0" presId="urn:microsoft.com/office/officeart/2005/8/layout/hierarchy2"/>
    <dgm:cxn modelId="{3F997592-D997-8E41-B73C-633B5FC11C15}" type="presParOf" srcId="{A01DEF4C-687F-43FE-86DA-9B0E40EEC25F}" destId="{577E857C-41DE-4DB8-A5E6-E849E9732EF3}" srcOrd="1" destOrd="0" presId="urn:microsoft.com/office/officeart/2005/8/layout/hierarchy2"/>
    <dgm:cxn modelId="{F6A335CE-AC26-C648-AC19-F1BA0C1D4DFE}" type="presParOf" srcId="{577E857C-41DE-4DB8-A5E6-E849E9732EF3}" destId="{B1A135FD-3F0A-41AD-B2B6-8551AA820C83}" srcOrd="0" destOrd="0" presId="urn:microsoft.com/office/officeart/2005/8/layout/hierarchy2"/>
    <dgm:cxn modelId="{B3DA7982-2607-5248-ABDC-A7E83D80EC95}" type="presParOf" srcId="{B1A135FD-3F0A-41AD-B2B6-8551AA820C83}" destId="{F6AB67DA-C89A-40E3-B8AF-171794DA3BAA}" srcOrd="0" destOrd="0" presId="urn:microsoft.com/office/officeart/2005/8/layout/hierarchy2"/>
    <dgm:cxn modelId="{DDFF8B36-1D08-1946-87FD-812F43B2D85F}" type="presParOf" srcId="{577E857C-41DE-4DB8-A5E6-E849E9732EF3}" destId="{00387BF8-93E7-44FA-B575-5FFE469C156D}" srcOrd="1" destOrd="0" presId="urn:microsoft.com/office/officeart/2005/8/layout/hierarchy2"/>
    <dgm:cxn modelId="{143BDE57-CFC1-7940-A382-6777D2655182}" type="presParOf" srcId="{00387BF8-93E7-44FA-B575-5FFE469C156D}" destId="{1547E558-BE8D-4B6C-93BF-9E1D3A8559B7}" srcOrd="0" destOrd="0" presId="urn:microsoft.com/office/officeart/2005/8/layout/hierarchy2"/>
    <dgm:cxn modelId="{305EC0A5-FC05-F04C-A8F9-EE597AD6259E}" type="presParOf" srcId="{00387BF8-93E7-44FA-B575-5FFE469C156D}" destId="{22F3C76E-7C62-4661-9777-7B97BE3CB653}" srcOrd="1" destOrd="0" presId="urn:microsoft.com/office/officeart/2005/8/layout/hierarchy2"/>
    <dgm:cxn modelId="{1C8C5A35-664E-654C-8699-283869A5986B}" type="presParOf" srcId="{22F3C76E-7C62-4661-9777-7B97BE3CB653}" destId="{5A6D3319-3404-EF46-963A-0238D104D683}" srcOrd="0" destOrd="0" presId="urn:microsoft.com/office/officeart/2005/8/layout/hierarchy2"/>
    <dgm:cxn modelId="{61FB1B9B-DB2F-D44A-9B19-AC8A9109AE9E}" type="presParOf" srcId="{5A6D3319-3404-EF46-963A-0238D104D683}" destId="{E93F20ED-4888-FB48-920E-5CD72A0E29B0}" srcOrd="0" destOrd="0" presId="urn:microsoft.com/office/officeart/2005/8/layout/hierarchy2"/>
    <dgm:cxn modelId="{07A3AF6B-A9B8-4B4B-BCEE-D609BAE0DABF}" type="presParOf" srcId="{22F3C76E-7C62-4661-9777-7B97BE3CB653}" destId="{7CC68E9B-06EC-CA49-B5C6-BF6C2364A6D8}" srcOrd="1" destOrd="0" presId="urn:microsoft.com/office/officeart/2005/8/layout/hierarchy2"/>
    <dgm:cxn modelId="{839B0DF1-6F61-E646-ACB6-E11778808AAE}" type="presParOf" srcId="{7CC68E9B-06EC-CA49-B5C6-BF6C2364A6D8}" destId="{11C3CDE9-9C58-BE40-A577-09864D7079DA}" srcOrd="0" destOrd="0" presId="urn:microsoft.com/office/officeart/2005/8/layout/hierarchy2"/>
    <dgm:cxn modelId="{72C61842-DC1F-5440-8EF9-2C55799DBEFA}" type="presParOf" srcId="{7CC68E9B-06EC-CA49-B5C6-BF6C2364A6D8}" destId="{D7FDC972-6DC6-8F47-B408-2F428138D869}" srcOrd="1" destOrd="0" presId="urn:microsoft.com/office/officeart/2005/8/layout/hierarchy2"/>
    <dgm:cxn modelId="{0ED6E633-65BA-9D42-A163-1BB7C5B64AC6}" type="presParOf" srcId="{577E857C-41DE-4DB8-A5E6-E849E9732EF3}" destId="{6DF48A4F-3E56-2144-906D-D87270182CE2}" srcOrd="2" destOrd="0" presId="urn:microsoft.com/office/officeart/2005/8/layout/hierarchy2"/>
    <dgm:cxn modelId="{D6606BF4-F359-8649-B8DB-72B43EB28640}" type="presParOf" srcId="{6DF48A4F-3E56-2144-906D-D87270182CE2}" destId="{019CAA07-7318-5E44-A679-FFB142ACB150}" srcOrd="0" destOrd="0" presId="urn:microsoft.com/office/officeart/2005/8/layout/hierarchy2"/>
    <dgm:cxn modelId="{5EEC893A-B2B1-0647-8934-3299B1DAFCC3}" type="presParOf" srcId="{577E857C-41DE-4DB8-A5E6-E849E9732EF3}" destId="{C42E6B01-4060-CF43-948E-B4882D45E4BE}" srcOrd="3" destOrd="0" presId="urn:microsoft.com/office/officeart/2005/8/layout/hierarchy2"/>
    <dgm:cxn modelId="{4C454BBD-7295-8840-93E3-8FAF4DF5EFEF}" type="presParOf" srcId="{C42E6B01-4060-CF43-948E-B4882D45E4BE}" destId="{6454ABA7-C424-0042-BC1E-16D1E4AC234A}" srcOrd="0" destOrd="0" presId="urn:microsoft.com/office/officeart/2005/8/layout/hierarchy2"/>
    <dgm:cxn modelId="{97AF2DB8-1A3D-E043-99FD-16814E6DCD00}" type="presParOf" srcId="{C42E6B01-4060-CF43-948E-B4882D45E4BE}" destId="{DB5757AF-5C9A-2B4A-B8DA-FBD01AC97FBD}" srcOrd="1" destOrd="0" presId="urn:microsoft.com/office/officeart/2005/8/layout/hierarchy2"/>
    <dgm:cxn modelId="{812E24A4-5771-E846-B8D4-1434E8823919}" type="presParOf" srcId="{DB5757AF-5C9A-2B4A-B8DA-FBD01AC97FBD}" destId="{5247F8E5-558D-CE4C-B468-C499B5A7DB9F}" srcOrd="0" destOrd="0" presId="urn:microsoft.com/office/officeart/2005/8/layout/hierarchy2"/>
    <dgm:cxn modelId="{1A09DF8F-E87D-FC42-8F76-9A413BD694A5}" type="presParOf" srcId="{5247F8E5-558D-CE4C-B468-C499B5A7DB9F}" destId="{0AC11F2B-5BA5-B242-BFBA-77711991FAC5}" srcOrd="0" destOrd="0" presId="urn:microsoft.com/office/officeart/2005/8/layout/hierarchy2"/>
    <dgm:cxn modelId="{60EEC0A7-A895-5B40-A170-247B5DD3442C}" type="presParOf" srcId="{DB5757AF-5C9A-2B4A-B8DA-FBD01AC97FBD}" destId="{ECA8D1A5-7811-FF46-9659-006B4CEDB9A5}" srcOrd="1" destOrd="0" presId="urn:microsoft.com/office/officeart/2005/8/layout/hierarchy2"/>
    <dgm:cxn modelId="{9A569CAE-0CFD-714C-A765-80FA67DD2380}" type="presParOf" srcId="{ECA8D1A5-7811-FF46-9659-006B4CEDB9A5}" destId="{AD12CAD0-0DD4-E747-AF0D-8F528654B04F}" srcOrd="0" destOrd="0" presId="urn:microsoft.com/office/officeart/2005/8/layout/hierarchy2"/>
    <dgm:cxn modelId="{206137D7-8252-BB47-953C-E32CF06E55B9}" type="presParOf" srcId="{ECA8D1A5-7811-FF46-9659-006B4CEDB9A5}" destId="{B35AFE35-0F5D-6F49-B7FF-236A3BA13F29}" srcOrd="1" destOrd="0" presId="urn:microsoft.com/office/officeart/2005/8/layout/hierarchy2"/>
    <dgm:cxn modelId="{C096AEA4-5710-8B4B-8C7F-A9E4BBDF675E}" type="presParOf" srcId="{577E857C-41DE-4DB8-A5E6-E849E9732EF3}" destId="{9E33DFEF-2A1B-4B8C-9A67-F679C5E12155}" srcOrd="4" destOrd="0" presId="urn:microsoft.com/office/officeart/2005/8/layout/hierarchy2"/>
    <dgm:cxn modelId="{E28A177E-CB55-5F4C-9D8E-3370B6A32590}" type="presParOf" srcId="{9E33DFEF-2A1B-4B8C-9A67-F679C5E12155}" destId="{EBDD4214-F176-4556-AF17-FA75DB942130}" srcOrd="0" destOrd="0" presId="urn:microsoft.com/office/officeart/2005/8/layout/hierarchy2"/>
    <dgm:cxn modelId="{64A753DC-1237-6842-8340-5380024C2186}" type="presParOf" srcId="{577E857C-41DE-4DB8-A5E6-E849E9732EF3}" destId="{A2F23B88-D3F8-403D-BD40-B57792B9A177}" srcOrd="5" destOrd="0" presId="urn:microsoft.com/office/officeart/2005/8/layout/hierarchy2"/>
    <dgm:cxn modelId="{2DE3F58B-9A8A-2D4A-925A-58F5BFE6456D}" type="presParOf" srcId="{A2F23B88-D3F8-403D-BD40-B57792B9A177}" destId="{9645E136-3DD2-4800-B1EC-8DF7893CEB1C}" srcOrd="0" destOrd="0" presId="urn:microsoft.com/office/officeart/2005/8/layout/hierarchy2"/>
    <dgm:cxn modelId="{E81F2182-8946-E14B-98F3-D49D82757D58}" type="presParOf" srcId="{A2F23B88-D3F8-403D-BD40-B57792B9A177}" destId="{B112AC45-0F59-4F94-BCEE-B6B2EA4C2E8F}" srcOrd="1" destOrd="0" presId="urn:microsoft.com/office/officeart/2005/8/layout/hierarchy2"/>
    <dgm:cxn modelId="{13363159-D0FC-FD43-8BFD-983CBE5F842C}" type="presParOf" srcId="{B112AC45-0F59-4F94-BCEE-B6B2EA4C2E8F}" destId="{DE222379-AB32-E04A-9FC0-A5C966EBDCCE}" srcOrd="0" destOrd="0" presId="urn:microsoft.com/office/officeart/2005/8/layout/hierarchy2"/>
    <dgm:cxn modelId="{45068418-44E6-F346-8513-E9988C822BD8}" type="presParOf" srcId="{DE222379-AB32-E04A-9FC0-A5C966EBDCCE}" destId="{2C97E3F2-BE4A-B84F-8291-F778F17D8C15}" srcOrd="0" destOrd="0" presId="urn:microsoft.com/office/officeart/2005/8/layout/hierarchy2"/>
    <dgm:cxn modelId="{9C5D213D-F00D-5D4E-B6E3-BFF86200A459}" type="presParOf" srcId="{B112AC45-0F59-4F94-BCEE-B6B2EA4C2E8F}" destId="{7B2FB191-9290-9040-85EE-83B90EF7BB78}" srcOrd="1" destOrd="0" presId="urn:microsoft.com/office/officeart/2005/8/layout/hierarchy2"/>
    <dgm:cxn modelId="{05F72327-D1DC-A84A-9AD7-E7A891F52AC6}" type="presParOf" srcId="{7B2FB191-9290-9040-85EE-83B90EF7BB78}" destId="{57624DE0-8A50-CE40-9E34-368DA82F9A0B}" srcOrd="0" destOrd="0" presId="urn:microsoft.com/office/officeart/2005/8/layout/hierarchy2"/>
    <dgm:cxn modelId="{5EA34550-637A-A645-A428-FBA0CD8AC33A}" type="presParOf" srcId="{7B2FB191-9290-9040-85EE-83B90EF7BB78}" destId="{9F082AC5-BC9F-D64A-A631-7BF13C43609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AF9ED2-5D56-452E-9627-A57CBB2C843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C74639F8-12B8-41C3-852D-741AF06CB5BA}">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Bens Dominicais</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C70CB279-5DDE-4AF9-8FFC-D3A762A38E18}" type="parTrans" cxnId="{CD0F674F-7EA7-4DF8-830B-FDAFD73BF01A}">
      <dgm:prSet/>
      <dgm:spPr/>
      <dgm:t>
        <a:bodyPr/>
        <a:lstStyle/>
        <a:p>
          <a:endParaRPr lang="pt-BR"/>
        </a:p>
      </dgm:t>
    </dgm:pt>
    <dgm:pt modelId="{9B8865F7-89A7-4A27-8921-A31EAE15DD5F}" type="sibTrans" cxnId="{CD0F674F-7EA7-4DF8-830B-FDAFD73BF01A}">
      <dgm:prSet/>
      <dgm:spPr/>
      <dgm:t>
        <a:bodyPr/>
        <a:lstStyle/>
        <a:p>
          <a:endParaRPr lang="pt-BR"/>
        </a:p>
      </dgm:t>
    </dgm:pt>
    <dgm:pt modelId="{E446A25F-DCCA-5D42-92C1-119E067ED6AD}">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Ociosos</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7FAF279C-D3B5-C940-8ADC-83BB3BFB1A5C}" type="parTrans" cxnId="{8645AA5B-B407-8D4D-97C8-0C2EF8E83C8B}">
      <dgm:prSet/>
      <dgm:spPr/>
      <dgm:t>
        <a:bodyPr/>
        <a:lstStyle/>
        <a:p>
          <a:endParaRPr lang="en-US"/>
        </a:p>
      </dgm:t>
    </dgm:pt>
    <dgm:pt modelId="{EBE2D2BA-38E1-A545-81A7-44E2D9246336}" type="sibTrans" cxnId="{8645AA5B-B407-8D4D-97C8-0C2EF8E83C8B}">
      <dgm:prSet/>
      <dgm:spPr/>
      <dgm:t>
        <a:bodyPr/>
        <a:lstStyle/>
        <a:p>
          <a:endParaRPr lang="en-US"/>
        </a:p>
      </dgm:t>
    </dgm:pt>
    <dgm:pt modelId="{71CCE3F2-6F4D-D04B-B2EA-53A35DA29A2D}">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Utilizados para exploração econômica</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5AC35EEF-265F-A74A-8D47-EC171EC90B18}" type="parTrans" cxnId="{4EF4B7BF-5574-B646-8F4E-D26B0B9510FF}">
      <dgm:prSet/>
      <dgm:spPr/>
      <dgm:t>
        <a:bodyPr/>
        <a:lstStyle/>
        <a:p>
          <a:endParaRPr lang="en-US"/>
        </a:p>
      </dgm:t>
    </dgm:pt>
    <dgm:pt modelId="{A1597351-64B1-164E-A725-C8ADA1EF44E9}" type="sibTrans" cxnId="{4EF4B7BF-5574-B646-8F4E-D26B0B9510FF}">
      <dgm:prSet/>
      <dgm:spPr/>
      <dgm:t>
        <a:bodyPr/>
        <a:lstStyle/>
        <a:p>
          <a:endParaRPr lang="en-US"/>
        </a:p>
      </dgm:t>
    </dgm:pt>
    <dgm:pt modelId="{F54DE559-770E-1C4A-9062-71C0ADC5E858}">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Pessoa Jurídica de Direito Público</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408879BB-B693-1E47-BD1C-64CA05C1FF55}" type="parTrans" cxnId="{4549F299-C536-FD43-98CB-106159C7CF8F}">
      <dgm:prSet/>
      <dgm:spPr/>
      <dgm:t>
        <a:bodyPr/>
        <a:lstStyle/>
        <a:p>
          <a:endParaRPr lang="en-US"/>
        </a:p>
      </dgm:t>
    </dgm:pt>
    <dgm:pt modelId="{5365BA8F-460E-CB4C-8849-807D1870D66A}" type="sibTrans" cxnId="{4549F299-C536-FD43-98CB-106159C7CF8F}">
      <dgm:prSet/>
      <dgm:spPr/>
      <dgm:t>
        <a:bodyPr/>
        <a:lstStyle/>
        <a:p>
          <a:endParaRPr lang="en-US"/>
        </a:p>
      </dgm:t>
    </dgm:pt>
    <dgm:pt modelId="{74EAA85D-5B41-5849-9085-D5A436B6831F}">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Pessoa Jurídica de Direito Privado</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5EF80B31-57F6-5B4F-9482-D870EF44A39E}" type="parTrans" cxnId="{F2D65FE6-D78E-7041-88BC-8087B8C02FF0}">
      <dgm:prSet/>
      <dgm:spPr/>
      <dgm:t>
        <a:bodyPr/>
        <a:lstStyle/>
        <a:p>
          <a:endParaRPr lang="en-US"/>
        </a:p>
      </dgm:t>
    </dgm:pt>
    <dgm:pt modelId="{332F3FAE-8D92-A646-8427-F53ED3A246E6}" type="sibTrans" cxnId="{F2D65FE6-D78E-7041-88BC-8087B8C02FF0}">
      <dgm:prSet/>
      <dgm:spPr/>
      <dgm:t>
        <a:bodyPr/>
        <a:lstStyle/>
        <a:p>
          <a:endParaRPr lang="en-US"/>
        </a:p>
      </dgm:t>
    </dgm:pt>
    <dgm:pt modelId="{700D6857-2820-1748-AA07-429639879917}">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Pessoa Jurídica de Direito Privado (empresa estatal)</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927DC067-AFEB-2846-9BB8-009AABAC7F7A}" type="parTrans" cxnId="{8EBC710F-B02A-9D4B-A488-10532960B852}">
      <dgm:prSet/>
      <dgm:spPr/>
      <dgm:t>
        <a:bodyPr/>
        <a:lstStyle/>
        <a:p>
          <a:endParaRPr lang="en-US"/>
        </a:p>
      </dgm:t>
    </dgm:pt>
    <dgm:pt modelId="{3D06DAB3-078D-D54C-B86D-0F5ECA5412BB}" type="sibTrans" cxnId="{8EBC710F-B02A-9D4B-A488-10532960B852}">
      <dgm:prSet/>
      <dgm:spPr/>
      <dgm:t>
        <a:bodyPr/>
        <a:lstStyle/>
        <a:p>
          <a:endParaRPr lang="en-US"/>
        </a:p>
      </dgm:t>
    </dgm:pt>
    <dgm:pt modelId="{5075A322-6658-4974-B88A-6308F3B3B508}" type="pres">
      <dgm:prSet presAssocID="{81AF9ED2-5D56-452E-9627-A57CBB2C8439}" presName="diagram" presStyleCnt="0">
        <dgm:presLayoutVars>
          <dgm:chPref val="1"/>
          <dgm:dir/>
          <dgm:animOne val="branch"/>
          <dgm:animLvl val="lvl"/>
          <dgm:resizeHandles val="exact"/>
        </dgm:presLayoutVars>
      </dgm:prSet>
      <dgm:spPr/>
      <dgm:t>
        <a:bodyPr/>
        <a:lstStyle/>
        <a:p>
          <a:endParaRPr lang="en-US"/>
        </a:p>
      </dgm:t>
    </dgm:pt>
    <dgm:pt modelId="{A01DEF4C-687F-43FE-86DA-9B0E40EEC25F}" type="pres">
      <dgm:prSet presAssocID="{C74639F8-12B8-41C3-852D-741AF06CB5BA}" presName="root1" presStyleCnt="0"/>
      <dgm:spPr/>
    </dgm:pt>
    <dgm:pt modelId="{84DBCBF9-F992-4362-8189-48AF71915FCF}" type="pres">
      <dgm:prSet presAssocID="{C74639F8-12B8-41C3-852D-741AF06CB5BA}" presName="LevelOneTextNode" presStyleLbl="node0" presStyleIdx="0" presStyleCnt="1" custScaleX="75323" custScaleY="55948" custLinFactNeighborX="-2256">
        <dgm:presLayoutVars>
          <dgm:chPref val="3"/>
        </dgm:presLayoutVars>
      </dgm:prSet>
      <dgm:spPr/>
      <dgm:t>
        <a:bodyPr/>
        <a:lstStyle/>
        <a:p>
          <a:endParaRPr lang="pt-BR"/>
        </a:p>
      </dgm:t>
    </dgm:pt>
    <dgm:pt modelId="{577E857C-41DE-4DB8-A5E6-E849E9732EF3}" type="pres">
      <dgm:prSet presAssocID="{C74639F8-12B8-41C3-852D-741AF06CB5BA}" presName="level2hierChild" presStyleCnt="0"/>
      <dgm:spPr/>
    </dgm:pt>
    <dgm:pt modelId="{5247F8E5-558D-CE4C-B468-C499B5A7DB9F}" type="pres">
      <dgm:prSet presAssocID="{7FAF279C-D3B5-C940-8ADC-83BB3BFB1A5C}" presName="conn2-1" presStyleLbl="parChTrans1D2" presStyleIdx="0" presStyleCnt="2"/>
      <dgm:spPr/>
      <dgm:t>
        <a:bodyPr/>
        <a:lstStyle/>
        <a:p>
          <a:endParaRPr lang="en-US"/>
        </a:p>
      </dgm:t>
    </dgm:pt>
    <dgm:pt modelId="{0AC11F2B-5BA5-B242-BFBA-77711991FAC5}" type="pres">
      <dgm:prSet presAssocID="{7FAF279C-D3B5-C940-8ADC-83BB3BFB1A5C}" presName="connTx" presStyleLbl="parChTrans1D2" presStyleIdx="0" presStyleCnt="2"/>
      <dgm:spPr/>
      <dgm:t>
        <a:bodyPr/>
        <a:lstStyle/>
        <a:p>
          <a:endParaRPr lang="en-US"/>
        </a:p>
      </dgm:t>
    </dgm:pt>
    <dgm:pt modelId="{ECA8D1A5-7811-FF46-9659-006B4CEDB9A5}" type="pres">
      <dgm:prSet presAssocID="{E446A25F-DCCA-5D42-92C1-119E067ED6AD}" presName="root2" presStyleCnt="0"/>
      <dgm:spPr/>
    </dgm:pt>
    <dgm:pt modelId="{AD12CAD0-0DD4-E747-AF0D-8F528654B04F}" type="pres">
      <dgm:prSet presAssocID="{E446A25F-DCCA-5D42-92C1-119E067ED6AD}" presName="LevelTwoTextNode" presStyleLbl="node2" presStyleIdx="0" presStyleCnt="2" custScaleX="77877" custScaleY="44377">
        <dgm:presLayoutVars>
          <dgm:chPref val="3"/>
        </dgm:presLayoutVars>
      </dgm:prSet>
      <dgm:spPr/>
      <dgm:t>
        <a:bodyPr/>
        <a:lstStyle/>
        <a:p>
          <a:endParaRPr lang="en-US"/>
        </a:p>
      </dgm:t>
    </dgm:pt>
    <dgm:pt modelId="{B35AFE35-0F5D-6F49-B7FF-236A3BA13F29}" type="pres">
      <dgm:prSet presAssocID="{E446A25F-DCCA-5D42-92C1-119E067ED6AD}" presName="level3hierChild" presStyleCnt="0"/>
      <dgm:spPr/>
    </dgm:pt>
    <dgm:pt modelId="{65E6A903-7605-CE48-90FB-573F8509CD98}" type="pres">
      <dgm:prSet presAssocID="{408879BB-B693-1E47-BD1C-64CA05C1FF55}" presName="conn2-1" presStyleLbl="parChTrans1D3" presStyleIdx="0" presStyleCnt="3"/>
      <dgm:spPr/>
      <dgm:t>
        <a:bodyPr/>
        <a:lstStyle/>
        <a:p>
          <a:endParaRPr lang="en-US"/>
        </a:p>
      </dgm:t>
    </dgm:pt>
    <dgm:pt modelId="{AC29444F-1853-B846-B3AE-7D9635DDD69C}" type="pres">
      <dgm:prSet presAssocID="{408879BB-B693-1E47-BD1C-64CA05C1FF55}" presName="connTx" presStyleLbl="parChTrans1D3" presStyleIdx="0" presStyleCnt="3"/>
      <dgm:spPr/>
      <dgm:t>
        <a:bodyPr/>
        <a:lstStyle/>
        <a:p>
          <a:endParaRPr lang="en-US"/>
        </a:p>
      </dgm:t>
    </dgm:pt>
    <dgm:pt modelId="{FED78532-BC8C-D14F-B831-E93884E5CF74}" type="pres">
      <dgm:prSet presAssocID="{F54DE559-770E-1C4A-9062-71C0ADC5E858}" presName="root2" presStyleCnt="0"/>
      <dgm:spPr/>
    </dgm:pt>
    <dgm:pt modelId="{580AEB07-B45F-4243-A6B5-C41619A617FC}" type="pres">
      <dgm:prSet presAssocID="{F54DE559-770E-1C4A-9062-71C0ADC5E858}" presName="LevelTwoTextNode" presStyleLbl="node3" presStyleIdx="0" presStyleCnt="3" custScaleX="97231" custScaleY="74186" custLinFactNeighborX="14499">
        <dgm:presLayoutVars>
          <dgm:chPref val="3"/>
        </dgm:presLayoutVars>
      </dgm:prSet>
      <dgm:spPr/>
      <dgm:t>
        <a:bodyPr/>
        <a:lstStyle/>
        <a:p>
          <a:endParaRPr lang="en-US"/>
        </a:p>
      </dgm:t>
    </dgm:pt>
    <dgm:pt modelId="{E27DD7D7-AD12-9246-BA4F-B52780B43021}" type="pres">
      <dgm:prSet presAssocID="{F54DE559-770E-1C4A-9062-71C0ADC5E858}" presName="level3hierChild" presStyleCnt="0"/>
      <dgm:spPr/>
    </dgm:pt>
    <dgm:pt modelId="{BE904E9F-42F0-824D-8518-BEDFC3B6727E}" type="pres">
      <dgm:prSet presAssocID="{5EF80B31-57F6-5B4F-9482-D870EF44A39E}" presName="conn2-1" presStyleLbl="parChTrans1D3" presStyleIdx="1" presStyleCnt="3"/>
      <dgm:spPr/>
      <dgm:t>
        <a:bodyPr/>
        <a:lstStyle/>
        <a:p>
          <a:endParaRPr lang="en-US"/>
        </a:p>
      </dgm:t>
    </dgm:pt>
    <dgm:pt modelId="{C7F551B2-27DE-ED4E-BF70-DD67DCBBA758}" type="pres">
      <dgm:prSet presAssocID="{5EF80B31-57F6-5B4F-9482-D870EF44A39E}" presName="connTx" presStyleLbl="parChTrans1D3" presStyleIdx="1" presStyleCnt="3"/>
      <dgm:spPr/>
      <dgm:t>
        <a:bodyPr/>
        <a:lstStyle/>
        <a:p>
          <a:endParaRPr lang="en-US"/>
        </a:p>
      </dgm:t>
    </dgm:pt>
    <dgm:pt modelId="{CBDB3DCC-96FB-9F48-B365-8A90D10B3784}" type="pres">
      <dgm:prSet presAssocID="{74EAA85D-5B41-5849-9085-D5A436B6831F}" presName="root2" presStyleCnt="0"/>
      <dgm:spPr/>
    </dgm:pt>
    <dgm:pt modelId="{BBE2B40C-726C-D64A-9639-C402F71D7668}" type="pres">
      <dgm:prSet presAssocID="{74EAA85D-5B41-5849-9085-D5A436B6831F}" presName="LevelTwoTextNode" presStyleLbl="node3" presStyleIdx="1" presStyleCnt="3" custScaleX="97230" custScaleY="73179" custLinFactNeighborX="14499">
        <dgm:presLayoutVars>
          <dgm:chPref val="3"/>
        </dgm:presLayoutVars>
      </dgm:prSet>
      <dgm:spPr/>
      <dgm:t>
        <a:bodyPr/>
        <a:lstStyle/>
        <a:p>
          <a:endParaRPr lang="en-US"/>
        </a:p>
      </dgm:t>
    </dgm:pt>
    <dgm:pt modelId="{E1573C7B-66EF-B647-A8D1-7ED3219F98BD}" type="pres">
      <dgm:prSet presAssocID="{74EAA85D-5B41-5849-9085-D5A436B6831F}" presName="level3hierChild" presStyleCnt="0"/>
      <dgm:spPr/>
    </dgm:pt>
    <dgm:pt modelId="{C3A72310-A6CB-904E-AE8C-F9E219A7DB03}" type="pres">
      <dgm:prSet presAssocID="{5AC35EEF-265F-A74A-8D47-EC171EC90B18}" presName="conn2-1" presStyleLbl="parChTrans1D2" presStyleIdx="1" presStyleCnt="2"/>
      <dgm:spPr/>
      <dgm:t>
        <a:bodyPr/>
        <a:lstStyle/>
        <a:p>
          <a:endParaRPr lang="en-US"/>
        </a:p>
      </dgm:t>
    </dgm:pt>
    <dgm:pt modelId="{10396C33-00D4-5344-9913-1436C53C4325}" type="pres">
      <dgm:prSet presAssocID="{5AC35EEF-265F-A74A-8D47-EC171EC90B18}" presName="connTx" presStyleLbl="parChTrans1D2" presStyleIdx="1" presStyleCnt="2"/>
      <dgm:spPr/>
      <dgm:t>
        <a:bodyPr/>
        <a:lstStyle/>
        <a:p>
          <a:endParaRPr lang="en-US"/>
        </a:p>
      </dgm:t>
    </dgm:pt>
    <dgm:pt modelId="{F44366F1-13D1-0C42-83CF-0A22CD70D2BD}" type="pres">
      <dgm:prSet presAssocID="{71CCE3F2-6F4D-D04B-B2EA-53A35DA29A2D}" presName="root2" presStyleCnt="0"/>
      <dgm:spPr/>
    </dgm:pt>
    <dgm:pt modelId="{030B6BCF-5205-9A45-A976-906879F737C7}" type="pres">
      <dgm:prSet presAssocID="{71CCE3F2-6F4D-D04B-B2EA-53A35DA29A2D}" presName="LevelTwoTextNode" presStyleLbl="node2" presStyleIdx="1" presStyleCnt="2" custScaleX="91819" custScaleY="74830">
        <dgm:presLayoutVars>
          <dgm:chPref val="3"/>
        </dgm:presLayoutVars>
      </dgm:prSet>
      <dgm:spPr/>
      <dgm:t>
        <a:bodyPr/>
        <a:lstStyle/>
        <a:p>
          <a:endParaRPr lang="en-US"/>
        </a:p>
      </dgm:t>
    </dgm:pt>
    <dgm:pt modelId="{0A6BDE10-EC73-7045-90ED-EFF77A0F06AB}" type="pres">
      <dgm:prSet presAssocID="{71CCE3F2-6F4D-D04B-B2EA-53A35DA29A2D}" presName="level3hierChild" presStyleCnt="0"/>
      <dgm:spPr/>
    </dgm:pt>
    <dgm:pt modelId="{C3973834-A547-204B-B084-7594B1E79554}" type="pres">
      <dgm:prSet presAssocID="{927DC067-AFEB-2846-9BB8-009AABAC7F7A}" presName="conn2-1" presStyleLbl="parChTrans1D3" presStyleIdx="2" presStyleCnt="3"/>
      <dgm:spPr/>
      <dgm:t>
        <a:bodyPr/>
        <a:lstStyle/>
        <a:p>
          <a:endParaRPr lang="en-US"/>
        </a:p>
      </dgm:t>
    </dgm:pt>
    <dgm:pt modelId="{E2991948-568D-3A40-AA65-DC37679BCBA7}" type="pres">
      <dgm:prSet presAssocID="{927DC067-AFEB-2846-9BB8-009AABAC7F7A}" presName="connTx" presStyleLbl="parChTrans1D3" presStyleIdx="2" presStyleCnt="3"/>
      <dgm:spPr/>
      <dgm:t>
        <a:bodyPr/>
        <a:lstStyle/>
        <a:p>
          <a:endParaRPr lang="en-US"/>
        </a:p>
      </dgm:t>
    </dgm:pt>
    <dgm:pt modelId="{3A973C5D-1D7D-C54D-9E00-6B60464027FD}" type="pres">
      <dgm:prSet presAssocID="{700D6857-2820-1748-AA07-429639879917}" presName="root2" presStyleCnt="0"/>
      <dgm:spPr/>
    </dgm:pt>
    <dgm:pt modelId="{2E88EEEC-5546-7947-8D76-88EFE747792F}" type="pres">
      <dgm:prSet presAssocID="{700D6857-2820-1748-AA07-429639879917}" presName="LevelTwoTextNode" presStyleLbl="node3" presStyleIdx="2" presStyleCnt="3" custScaleY="74495">
        <dgm:presLayoutVars>
          <dgm:chPref val="3"/>
        </dgm:presLayoutVars>
      </dgm:prSet>
      <dgm:spPr/>
      <dgm:t>
        <a:bodyPr/>
        <a:lstStyle/>
        <a:p>
          <a:endParaRPr lang="en-US"/>
        </a:p>
      </dgm:t>
    </dgm:pt>
    <dgm:pt modelId="{7A512DB2-2DE4-784A-A5C2-31ACF7866E25}" type="pres">
      <dgm:prSet presAssocID="{700D6857-2820-1748-AA07-429639879917}" presName="level3hierChild" presStyleCnt="0"/>
      <dgm:spPr/>
    </dgm:pt>
  </dgm:ptLst>
  <dgm:cxnLst>
    <dgm:cxn modelId="{018CFC76-DFE0-524F-AB09-BF460CE532AA}" type="presOf" srcId="{5AC35EEF-265F-A74A-8D47-EC171EC90B18}" destId="{C3A72310-A6CB-904E-AE8C-F9E219A7DB03}" srcOrd="0" destOrd="0" presId="urn:microsoft.com/office/officeart/2005/8/layout/hierarchy2"/>
    <dgm:cxn modelId="{6868E357-9B6E-B047-9AA6-AB7A8AB14498}" type="presOf" srcId="{C74639F8-12B8-41C3-852D-741AF06CB5BA}" destId="{84DBCBF9-F992-4362-8189-48AF71915FCF}" srcOrd="0" destOrd="0" presId="urn:microsoft.com/office/officeart/2005/8/layout/hierarchy2"/>
    <dgm:cxn modelId="{64A70B77-864B-F14E-A1DC-F8AE7A716DB7}" type="presOf" srcId="{74EAA85D-5B41-5849-9085-D5A436B6831F}" destId="{BBE2B40C-726C-D64A-9639-C402F71D7668}" srcOrd="0" destOrd="0" presId="urn:microsoft.com/office/officeart/2005/8/layout/hierarchy2"/>
    <dgm:cxn modelId="{A3068BF8-70AD-7C4B-AD7E-0F2C25B5E64D}" type="presOf" srcId="{7FAF279C-D3B5-C940-8ADC-83BB3BFB1A5C}" destId="{5247F8E5-558D-CE4C-B468-C499B5A7DB9F}" srcOrd="0" destOrd="0" presId="urn:microsoft.com/office/officeart/2005/8/layout/hierarchy2"/>
    <dgm:cxn modelId="{4549F299-C536-FD43-98CB-106159C7CF8F}" srcId="{E446A25F-DCCA-5D42-92C1-119E067ED6AD}" destId="{F54DE559-770E-1C4A-9062-71C0ADC5E858}" srcOrd="0" destOrd="0" parTransId="{408879BB-B693-1E47-BD1C-64CA05C1FF55}" sibTransId="{5365BA8F-460E-CB4C-8849-807D1870D66A}"/>
    <dgm:cxn modelId="{9B165129-01DC-2841-A802-734E1140C3F9}" type="presOf" srcId="{927DC067-AFEB-2846-9BB8-009AABAC7F7A}" destId="{C3973834-A547-204B-B084-7594B1E79554}" srcOrd="0" destOrd="0" presId="urn:microsoft.com/office/officeart/2005/8/layout/hierarchy2"/>
    <dgm:cxn modelId="{F69DB04C-885A-4C48-B005-70DC8F9144C3}" type="presOf" srcId="{F54DE559-770E-1C4A-9062-71C0ADC5E858}" destId="{580AEB07-B45F-4243-A6B5-C41619A617FC}" srcOrd="0" destOrd="0" presId="urn:microsoft.com/office/officeart/2005/8/layout/hierarchy2"/>
    <dgm:cxn modelId="{C793DE90-1A1C-AD41-9D6C-BC4A9FBFA1DF}" type="presOf" srcId="{5EF80B31-57F6-5B4F-9482-D870EF44A39E}" destId="{C7F551B2-27DE-ED4E-BF70-DD67DCBBA758}" srcOrd="1" destOrd="0" presId="urn:microsoft.com/office/officeart/2005/8/layout/hierarchy2"/>
    <dgm:cxn modelId="{ACB9627B-15DF-BE46-A3E6-73FEDE4F998D}" type="presOf" srcId="{81AF9ED2-5D56-452E-9627-A57CBB2C8439}" destId="{5075A322-6658-4974-B88A-6308F3B3B508}" srcOrd="0" destOrd="0" presId="urn:microsoft.com/office/officeart/2005/8/layout/hierarchy2"/>
    <dgm:cxn modelId="{4CC4F694-A3CE-D843-A3D6-982B35B40375}" type="presOf" srcId="{71CCE3F2-6F4D-D04B-B2EA-53A35DA29A2D}" destId="{030B6BCF-5205-9A45-A976-906879F737C7}" srcOrd="0" destOrd="0" presId="urn:microsoft.com/office/officeart/2005/8/layout/hierarchy2"/>
    <dgm:cxn modelId="{F2D65FE6-D78E-7041-88BC-8087B8C02FF0}" srcId="{E446A25F-DCCA-5D42-92C1-119E067ED6AD}" destId="{74EAA85D-5B41-5849-9085-D5A436B6831F}" srcOrd="1" destOrd="0" parTransId="{5EF80B31-57F6-5B4F-9482-D870EF44A39E}" sibTransId="{332F3FAE-8D92-A646-8427-F53ED3A246E6}"/>
    <dgm:cxn modelId="{4EF4B7BF-5574-B646-8F4E-D26B0B9510FF}" srcId="{C74639F8-12B8-41C3-852D-741AF06CB5BA}" destId="{71CCE3F2-6F4D-D04B-B2EA-53A35DA29A2D}" srcOrd="1" destOrd="0" parTransId="{5AC35EEF-265F-A74A-8D47-EC171EC90B18}" sibTransId="{A1597351-64B1-164E-A725-C8ADA1EF44E9}"/>
    <dgm:cxn modelId="{8A903221-BFBE-0B43-A4FE-9A8266013200}" type="presOf" srcId="{700D6857-2820-1748-AA07-429639879917}" destId="{2E88EEEC-5546-7947-8D76-88EFE747792F}" srcOrd="0" destOrd="0" presId="urn:microsoft.com/office/officeart/2005/8/layout/hierarchy2"/>
    <dgm:cxn modelId="{8EBC710F-B02A-9D4B-A488-10532960B852}" srcId="{71CCE3F2-6F4D-D04B-B2EA-53A35DA29A2D}" destId="{700D6857-2820-1748-AA07-429639879917}" srcOrd="0" destOrd="0" parTransId="{927DC067-AFEB-2846-9BB8-009AABAC7F7A}" sibTransId="{3D06DAB3-078D-D54C-B86D-0F5ECA5412BB}"/>
    <dgm:cxn modelId="{CD0F674F-7EA7-4DF8-830B-FDAFD73BF01A}" srcId="{81AF9ED2-5D56-452E-9627-A57CBB2C8439}" destId="{C74639F8-12B8-41C3-852D-741AF06CB5BA}" srcOrd="0" destOrd="0" parTransId="{C70CB279-5DDE-4AF9-8FFC-D3A762A38E18}" sibTransId="{9B8865F7-89A7-4A27-8921-A31EAE15DD5F}"/>
    <dgm:cxn modelId="{8645AA5B-B407-8D4D-97C8-0C2EF8E83C8B}" srcId="{C74639F8-12B8-41C3-852D-741AF06CB5BA}" destId="{E446A25F-DCCA-5D42-92C1-119E067ED6AD}" srcOrd="0" destOrd="0" parTransId="{7FAF279C-D3B5-C940-8ADC-83BB3BFB1A5C}" sibTransId="{EBE2D2BA-38E1-A545-81A7-44E2D9246336}"/>
    <dgm:cxn modelId="{6CD2823A-85DC-194C-8470-7197D53AA371}" type="presOf" srcId="{5AC35EEF-265F-A74A-8D47-EC171EC90B18}" destId="{10396C33-00D4-5344-9913-1436C53C4325}" srcOrd="1" destOrd="0" presId="urn:microsoft.com/office/officeart/2005/8/layout/hierarchy2"/>
    <dgm:cxn modelId="{70C4A9BA-AD89-6A4E-815B-CEE7271C9A6B}" type="presOf" srcId="{408879BB-B693-1E47-BD1C-64CA05C1FF55}" destId="{65E6A903-7605-CE48-90FB-573F8509CD98}" srcOrd="0" destOrd="0" presId="urn:microsoft.com/office/officeart/2005/8/layout/hierarchy2"/>
    <dgm:cxn modelId="{2316A061-71B5-F243-83B4-DAB433FCAAEF}" type="presOf" srcId="{408879BB-B693-1E47-BD1C-64CA05C1FF55}" destId="{AC29444F-1853-B846-B3AE-7D9635DDD69C}" srcOrd="1" destOrd="0" presId="urn:microsoft.com/office/officeart/2005/8/layout/hierarchy2"/>
    <dgm:cxn modelId="{9EF1FCD0-FCE1-804D-A727-AD2D2FF9BC6C}" type="presOf" srcId="{E446A25F-DCCA-5D42-92C1-119E067ED6AD}" destId="{AD12CAD0-0DD4-E747-AF0D-8F528654B04F}" srcOrd="0" destOrd="0" presId="urn:microsoft.com/office/officeart/2005/8/layout/hierarchy2"/>
    <dgm:cxn modelId="{07BC8839-9926-F244-9863-5D2AB7C6CACB}" type="presOf" srcId="{927DC067-AFEB-2846-9BB8-009AABAC7F7A}" destId="{E2991948-568D-3A40-AA65-DC37679BCBA7}" srcOrd="1" destOrd="0" presId="urn:microsoft.com/office/officeart/2005/8/layout/hierarchy2"/>
    <dgm:cxn modelId="{B8FAD5D5-333B-464C-ACCC-F659E8EE62C5}" type="presOf" srcId="{7FAF279C-D3B5-C940-8ADC-83BB3BFB1A5C}" destId="{0AC11F2B-5BA5-B242-BFBA-77711991FAC5}" srcOrd="1" destOrd="0" presId="urn:microsoft.com/office/officeart/2005/8/layout/hierarchy2"/>
    <dgm:cxn modelId="{6544320F-B214-144D-83C8-106C49224BFA}" type="presOf" srcId="{5EF80B31-57F6-5B4F-9482-D870EF44A39E}" destId="{BE904E9F-42F0-824D-8518-BEDFC3B6727E}" srcOrd="0" destOrd="0" presId="urn:microsoft.com/office/officeart/2005/8/layout/hierarchy2"/>
    <dgm:cxn modelId="{73705BF1-6B21-4B43-8D83-812C5347EB12}" type="presParOf" srcId="{5075A322-6658-4974-B88A-6308F3B3B508}" destId="{A01DEF4C-687F-43FE-86DA-9B0E40EEC25F}" srcOrd="0" destOrd="0" presId="urn:microsoft.com/office/officeart/2005/8/layout/hierarchy2"/>
    <dgm:cxn modelId="{689FFCBC-CE1B-FB40-A453-CB494D554321}" type="presParOf" srcId="{A01DEF4C-687F-43FE-86DA-9B0E40EEC25F}" destId="{84DBCBF9-F992-4362-8189-48AF71915FCF}" srcOrd="0" destOrd="0" presId="urn:microsoft.com/office/officeart/2005/8/layout/hierarchy2"/>
    <dgm:cxn modelId="{CA15C30A-A996-0541-8A36-134FBB6352DF}" type="presParOf" srcId="{A01DEF4C-687F-43FE-86DA-9B0E40EEC25F}" destId="{577E857C-41DE-4DB8-A5E6-E849E9732EF3}" srcOrd="1" destOrd="0" presId="urn:microsoft.com/office/officeart/2005/8/layout/hierarchy2"/>
    <dgm:cxn modelId="{F30A4B01-3C97-5447-BA3F-A94846778D06}" type="presParOf" srcId="{577E857C-41DE-4DB8-A5E6-E849E9732EF3}" destId="{5247F8E5-558D-CE4C-B468-C499B5A7DB9F}" srcOrd="0" destOrd="0" presId="urn:microsoft.com/office/officeart/2005/8/layout/hierarchy2"/>
    <dgm:cxn modelId="{EF025923-B856-0E48-B38B-482F4D887B0C}" type="presParOf" srcId="{5247F8E5-558D-CE4C-B468-C499B5A7DB9F}" destId="{0AC11F2B-5BA5-B242-BFBA-77711991FAC5}" srcOrd="0" destOrd="0" presId="urn:microsoft.com/office/officeart/2005/8/layout/hierarchy2"/>
    <dgm:cxn modelId="{4300F6A9-B9D7-E843-A559-84F183A7436B}" type="presParOf" srcId="{577E857C-41DE-4DB8-A5E6-E849E9732EF3}" destId="{ECA8D1A5-7811-FF46-9659-006B4CEDB9A5}" srcOrd="1" destOrd="0" presId="urn:microsoft.com/office/officeart/2005/8/layout/hierarchy2"/>
    <dgm:cxn modelId="{2A734DE1-E9F0-E648-86E8-18FFD29199BC}" type="presParOf" srcId="{ECA8D1A5-7811-FF46-9659-006B4CEDB9A5}" destId="{AD12CAD0-0DD4-E747-AF0D-8F528654B04F}" srcOrd="0" destOrd="0" presId="urn:microsoft.com/office/officeart/2005/8/layout/hierarchy2"/>
    <dgm:cxn modelId="{C8CA7030-8823-6F43-87B3-593F0E4A7117}" type="presParOf" srcId="{ECA8D1A5-7811-FF46-9659-006B4CEDB9A5}" destId="{B35AFE35-0F5D-6F49-B7FF-236A3BA13F29}" srcOrd="1" destOrd="0" presId="urn:microsoft.com/office/officeart/2005/8/layout/hierarchy2"/>
    <dgm:cxn modelId="{4447388E-61E1-9243-AA51-7F983970955B}" type="presParOf" srcId="{B35AFE35-0F5D-6F49-B7FF-236A3BA13F29}" destId="{65E6A903-7605-CE48-90FB-573F8509CD98}" srcOrd="0" destOrd="0" presId="urn:microsoft.com/office/officeart/2005/8/layout/hierarchy2"/>
    <dgm:cxn modelId="{3D9D8B44-51EC-B143-A57F-FFDA92F1B51D}" type="presParOf" srcId="{65E6A903-7605-CE48-90FB-573F8509CD98}" destId="{AC29444F-1853-B846-B3AE-7D9635DDD69C}" srcOrd="0" destOrd="0" presId="urn:microsoft.com/office/officeart/2005/8/layout/hierarchy2"/>
    <dgm:cxn modelId="{CFB584D7-E4B5-5441-BA7F-3C5FD1CECCAE}" type="presParOf" srcId="{B35AFE35-0F5D-6F49-B7FF-236A3BA13F29}" destId="{FED78532-BC8C-D14F-B831-E93884E5CF74}" srcOrd="1" destOrd="0" presId="urn:microsoft.com/office/officeart/2005/8/layout/hierarchy2"/>
    <dgm:cxn modelId="{6B665F79-B328-9F4C-9B27-95EA84F826B7}" type="presParOf" srcId="{FED78532-BC8C-D14F-B831-E93884E5CF74}" destId="{580AEB07-B45F-4243-A6B5-C41619A617FC}" srcOrd="0" destOrd="0" presId="urn:microsoft.com/office/officeart/2005/8/layout/hierarchy2"/>
    <dgm:cxn modelId="{4B8BC7C9-EDE4-2D43-A41A-4FC3E0C6D1AD}" type="presParOf" srcId="{FED78532-BC8C-D14F-B831-E93884E5CF74}" destId="{E27DD7D7-AD12-9246-BA4F-B52780B43021}" srcOrd="1" destOrd="0" presId="urn:microsoft.com/office/officeart/2005/8/layout/hierarchy2"/>
    <dgm:cxn modelId="{D62EEAAC-4F3E-3A4F-BBE3-FED0A3BB5101}" type="presParOf" srcId="{B35AFE35-0F5D-6F49-B7FF-236A3BA13F29}" destId="{BE904E9F-42F0-824D-8518-BEDFC3B6727E}" srcOrd="2" destOrd="0" presId="urn:microsoft.com/office/officeart/2005/8/layout/hierarchy2"/>
    <dgm:cxn modelId="{06AADDDA-52D8-CE4A-8B82-8BE2F11C541F}" type="presParOf" srcId="{BE904E9F-42F0-824D-8518-BEDFC3B6727E}" destId="{C7F551B2-27DE-ED4E-BF70-DD67DCBBA758}" srcOrd="0" destOrd="0" presId="urn:microsoft.com/office/officeart/2005/8/layout/hierarchy2"/>
    <dgm:cxn modelId="{4244F95C-46D7-384A-B861-997DCA3F55B0}" type="presParOf" srcId="{B35AFE35-0F5D-6F49-B7FF-236A3BA13F29}" destId="{CBDB3DCC-96FB-9F48-B365-8A90D10B3784}" srcOrd="3" destOrd="0" presId="urn:microsoft.com/office/officeart/2005/8/layout/hierarchy2"/>
    <dgm:cxn modelId="{96C9EFF9-3830-504E-850F-CF2629332E45}" type="presParOf" srcId="{CBDB3DCC-96FB-9F48-B365-8A90D10B3784}" destId="{BBE2B40C-726C-D64A-9639-C402F71D7668}" srcOrd="0" destOrd="0" presId="urn:microsoft.com/office/officeart/2005/8/layout/hierarchy2"/>
    <dgm:cxn modelId="{54EBC4C2-2E95-4A47-9E33-F658242DEB9E}" type="presParOf" srcId="{CBDB3DCC-96FB-9F48-B365-8A90D10B3784}" destId="{E1573C7B-66EF-B647-A8D1-7ED3219F98BD}" srcOrd="1" destOrd="0" presId="urn:microsoft.com/office/officeart/2005/8/layout/hierarchy2"/>
    <dgm:cxn modelId="{78431C84-66DA-BC46-AEBC-1A1BD6A1C9FF}" type="presParOf" srcId="{577E857C-41DE-4DB8-A5E6-E849E9732EF3}" destId="{C3A72310-A6CB-904E-AE8C-F9E219A7DB03}" srcOrd="2" destOrd="0" presId="urn:microsoft.com/office/officeart/2005/8/layout/hierarchy2"/>
    <dgm:cxn modelId="{2C698314-F591-4242-AC32-83F3F4260844}" type="presParOf" srcId="{C3A72310-A6CB-904E-AE8C-F9E219A7DB03}" destId="{10396C33-00D4-5344-9913-1436C53C4325}" srcOrd="0" destOrd="0" presId="urn:microsoft.com/office/officeart/2005/8/layout/hierarchy2"/>
    <dgm:cxn modelId="{2525C351-86CD-C346-B4F5-3AD3380113DD}" type="presParOf" srcId="{577E857C-41DE-4DB8-A5E6-E849E9732EF3}" destId="{F44366F1-13D1-0C42-83CF-0A22CD70D2BD}" srcOrd="3" destOrd="0" presId="urn:microsoft.com/office/officeart/2005/8/layout/hierarchy2"/>
    <dgm:cxn modelId="{973220BB-0E7D-0C4F-B09C-DEE3386EC263}" type="presParOf" srcId="{F44366F1-13D1-0C42-83CF-0A22CD70D2BD}" destId="{030B6BCF-5205-9A45-A976-906879F737C7}" srcOrd="0" destOrd="0" presId="urn:microsoft.com/office/officeart/2005/8/layout/hierarchy2"/>
    <dgm:cxn modelId="{8E7AAC34-5BFE-CD4C-B006-6E5F2E6C3BBD}" type="presParOf" srcId="{F44366F1-13D1-0C42-83CF-0A22CD70D2BD}" destId="{0A6BDE10-EC73-7045-90ED-EFF77A0F06AB}" srcOrd="1" destOrd="0" presId="urn:microsoft.com/office/officeart/2005/8/layout/hierarchy2"/>
    <dgm:cxn modelId="{70F9446F-7035-D94B-9BD8-5E5E3ABDB558}" type="presParOf" srcId="{0A6BDE10-EC73-7045-90ED-EFF77A0F06AB}" destId="{C3973834-A547-204B-B084-7594B1E79554}" srcOrd="0" destOrd="0" presId="urn:microsoft.com/office/officeart/2005/8/layout/hierarchy2"/>
    <dgm:cxn modelId="{66A2B402-9A44-3049-BE4B-2FC8AF5EE5DD}" type="presParOf" srcId="{C3973834-A547-204B-B084-7594B1E79554}" destId="{E2991948-568D-3A40-AA65-DC37679BCBA7}" srcOrd="0" destOrd="0" presId="urn:microsoft.com/office/officeart/2005/8/layout/hierarchy2"/>
    <dgm:cxn modelId="{EEA5B72B-3200-2A41-839D-FB7C1F3BBC8D}" type="presParOf" srcId="{0A6BDE10-EC73-7045-90ED-EFF77A0F06AB}" destId="{3A973C5D-1D7D-C54D-9E00-6B60464027FD}" srcOrd="1" destOrd="0" presId="urn:microsoft.com/office/officeart/2005/8/layout/hierarchy2"/>
    <dgm:cxn modelId="{2CB36498-434A-6A46-AF0A-9CB0DCC452A9}" type="presParOf" srcId="{3A973C5D-1D7D-C54D-9E00-6B60464027FD}" destId="{2E88EEEC-5546-7947-8D76-88EFE747792F}" srcOrd="0" destOrd="0" presId="urn:microsoft.com/office/officeart/2005/8/layout/hierarchy2"/>
    <dgm:cxn modelId="{6F9207A3-C8F8-EE44-BCF5-FA46740529F0}" type="presParOf" srcId="{3A973C5D-1D7D-C54D-9E00-6B60464027FD}" destId="{7A512DB2-2DE4-784A-A5C2-31ACF7866E2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AF9ED2-5D56-452E-9627-A57CBB2C843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C74639F8-12B8-41C3-852D-741AF06CB5BA}">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Uso de Bens Públicos por Particulares</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C70CB279-5DDE-4AF9-8FFC-D3A762A38E18}" type="parTrans" cxnId="{CD0F674F-7EA7-4DF8-830B-FDAFD73BF01A}">
      <dgm:prSet/>
      <dgm:spPr/>
      <dgm:t>
        <a:bodyPr/>
        <a:lstStyle/>
        <a:p>
          <a:endParaRPr lang="pt-BR"/>
        </a:p>
      </dgm:t>
    </dgm:pt>
    <dgm:pt modelId="{9B8865F7-89A7-4A27-8921-A31EAE15DD5F}" type="sibTrans" cxnId="{CD0F674F-7EA7-4DF8-830B-FDAFD73BF01A}">
      <dgm:prSet/>
      <dgm:spPr/>
      <dgm:t>
        <a:bodyPr/>
        <a:lstStyle/>
        <a:p>
          <a:endParaRPr lang="pt-BR"/>
        </a:p>
      </dgm:t>
    </dgm:pt>
    <dgm:pt modelId="{E446A25F-DCCA-5D42-92C1-119E067ED6AD}">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Autorização de uso</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7FAF279C-D3B5-C940-8ADC-83BB3BFB1A5C}" type="parTrans" cxnId="{8645AA5B-B407-8D4D-97C8-0C2EF8E83C8B}">
      <dgm:prSet/>
      <dgm:spPr/>
      <dgm:t>
        <a:bodyPr/>
        <a:lstStyle/>
        <a:p>
          <a:endParaRPr lang="en-US"/>
        </a:p>
      </dgm:t>
    </dgm:pt>
    <dgm:pt modelId="{EBE2D2BA-38E1-A545-81A7-44E2D9246336}" type="sibTrans" cxnId="{8645AA5B-B407-8D4D-97C8-0C2EF8E83C8B}">
      <dgm:prSet/>
      <dgm:spPr/>
      <dgm:t>
        <a:bodyPr/>
        <a:lstStyle/>
        <a:p>
          <a:endParaRPr lang="en-US"/>
        </a:p>
      </dgm:t>
    </dgm:pt>
    <dgm:pt modelId="{71CCE3F2-6F4D-D04B-B2EA-53A35DA29A2D}">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Permissão de uso</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5AC35EEF-265F-A74A-8D47-EC171EC90B18}" type="parTrans" cxnId="{4EF4B7BF-5574-B646-8F4E-D26B0B9510FF}">
      <dgm:prSet/>
      <dgm:spPr/>
      <dgm:t>
        <a:bodyPr/>
        <a:lstStyle/>
        <a:p>
          <a:endParaRPr lang="en-US"/>
        </a:p>
      </dgm:t>
    </dgm:pt>
    <dgm:pt modelId="{A1597351-64B1-164E-A725-C8ADA1EF44E9}" type="sibTrans" cxnId="{4EF4B7BF-5574-B646-8F4E-D26B0B9510FF}">
      <dgm:prSet/>
      <dgm:spPr/>
      <dgm:t>
        <a:bodyPr/>
        <a:lstStyle/>
        <a:p>
          <a:endParaRPr lang="en-US"/>
        </a:p>
      </dgm:t>
    </dgm:pt>
    <dgm:pt modelId="{700D6857-2820-1748-AA07-429639879917}">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Concessão de uso</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927DC067-AFEB-2846-9BB8-009AABAC7F7A}" type="parTrans" cxnId="{8EBC710F-B02A-9D4B-A488-10532960B852}">
      <dgm:prSet/>
      <dgm:spPr/>
      <dgm:t>
        <a:bodyPr/>
        <a:lstStyle/>
        <a:p>
          <a:endParaRPr lang="en-US"/>
        </a:p>
      </dgm:t>
    </dgm:pt>
    <dgm:pt modelId="{3D06DAB3-078D-D54C-B86D-0F5ECA5412BB}" type="sibTrans" cxnId="{8EBC710F-B02A-9D4B-A488-10532960B852}">
      <dgm:prSet/>
      <dgm:spPr/>
      <dgm:t>
        <a:bodyPr/>
        <a:lstStyle/>
        <a:p>
          <a:endParaRPr lang="en-US"/>
        </a:p>
      </dgm:t>
    </dgm:pt>
    <dgm:pt modelId="{07000F86-CB43-1B45-AD83-230CEC984751}">
      <dgm:prSet phldrT="[Texto]" custT="1"/>
      <dgm:spPr/>
      <dgm:t>
        <a:bodyPr/>
        <a:lstStyle/>
        <a:p>
          <a:r>
            <a:rPr lang="pt-BR" sz="1600" dirty="0" smtClean="0">
              <a:latin typeface="Verdana" panose="020B0604030504040204" pitchFamily="34" charset="0"/>
              <a:ea typeface="Verdana" panose="020B0604030504040204" pitchFamily="34" charset="0"/>
              <a:cs typeface="Verdana" panose="020B0604030504040204" pitchFamily="34" charset="0"/>
            </a:rPr>
            <a:t>Prazos curtos. Ato unilateral e precário, revogável a qualquer tempo, sem necessidade de indenização. Independe de autorização legislativa e licitação. </a:t>
          </a:r>
          <a:r>
            <a:rPr lang="pt-BR" sz="1600" dirty="0" err="1" smtClean="0">
              <a:latin typeface="Verdana" panose="020B0604030504040204" pitchFamily="34" charset="0"/>
              <a:ea typeface="Verdana" panose="020B0604030504040204" pitchFamily="34" charset="0"/>
              <a:cs typeface="Verdana" panose="020B0604030504040204" pitchFamily="34" charset="0"/>
            </a:rPr>
            <a:t>Ex</a:t>
          </a:r>
          <a:r>
            <a:rPr lang="pt-BR" sz="1600" dirty="0" smtClean="0">
              <a:latin typeface="Verdana" panose="020B0604030504040204" pitchFamily="34" charset="0"/>
              <a:ea typeface="Verdana" panose="020B0604030504040204" pitchFamily="34" charset="0"/>
              <a:cs typeface="Verdana" panose="020B0604030504040204" pitchFamily="34" charset="0"/>
            </a:rPr>
            <a:t>: uso de área municipal para instalação de circo.</a:t>
          </a:r>
          <a:endParaRPr lang="pt-BR" sz="1600" dirty="0">
            <a:latin typeface="Verdana" panose="020B0604030504040204" pitchFamily="34" charset="0"/>
            <a:ea typeface="Verdana" panose="020B0604030504040204" pitchFamily="34" charset="0"/>
            <a:cs typeface="Verdana" panose="020B0604030504040204" pitchFamily="34" charset="0"/>
          </a:endParaRPr>
        </a:p>
      </dgm:t>
    </dgm:pt>
    <dgm:pt modelId="{3AF02518-4F47-564E-9F11-B8EE722709B7}" type="parTrans" cxnId="{329A126F-0E00-D54A-9DF3-B5C20ABE0093}">
      <dgm:prSet/>
      <dgm:spPr/>
      <dgm:t>
        <a:bodyPr/>
        <a:lstStyle/>
        <a:p>
          <a:endParaRPr lang="en-US"/>
        </a:p>
      </dgm:t>
    </dgm:pt>
    <dgm:pt modelId="{A594FA8F-F7F9-F741-BAFE-F50050D96603}" type="sibTrans" cxnId="{329A126F-0E00-D54A-9DF3-B5C20ABE0093}">
      <dgm:prSet/>
      <dgm:spPr/>
      <dgm:t>
        <a:bodyPr/>
        <a:lstStyle/>
        <a:p>
          <a:endParaRPr lang="en-US"/>
        </a:p>
      </dgm:t>
    </dgm:pt>
    <dgm:pt modelId="{DFAEF00F-5F59-5041-9DDD-3D216A44E37F}">
      <dgm:prSet phldrT="[Texto]" custT="1"/>
      <dgm:spPr/>
      <dgm:t>
        <a:bodyPr/>
        <a:lstStyle/>
        <a:p>
          <a:r>
            <a:rPr lang="pt-BR" sz="1600" dirty="0" smtClean="0">
              <a:latin typeface="Verdana" panose="020B0604030504040204" pitchFamily="34" charset="0"/>
              <a:ea typeface="Verdana" panose="020B0604030504040204" pitchFamily="34" charset="0"/>
              <a:cs typeface="Verdana" panose="020B0604030504040204" pitchFamily="34" charset="0"/>
            </a:rPr>
            <a:t>Prazo determinado ou indeterminado (normalmente continuado). Ato unilateral e discricionário. Independe de autorização legislativa e licitação. </a:t>
          </a:r>
          <a:r>
            <a:rPr lang="pt-BR" sz="1600" dirty="0" err="1" smtClean="0">
              <a:latin typeface="Verdana" panose="020B0604030504040204" pitchFamily="34" charset="0"/>
              <a:ea typeface="Verdana" panose="020B0604030504040204" pitchFamily="34" charset="0"/>
              <a:cs typeface="Verdana" panose="020B0604030504040204" pitchFamily="34" charset="0"/>
            </a:rPr>
            <a:t>Ex</a:t>
          </a:r>
          <a:r>
            <a:rPr lang="pt-BR" sz="1600" dirty="0" smtClean="0">
              <a:latin typeface="Verdana" panose="020B0604030504040204" pitchFamily="34" charset="0"/>
              <a:ea typeface="Verdana" panose="020B0604030504040204" pitchFamily="34" charset="0"/>
              <a:cs typeface="Verdana" panose="020B0604030504040204" pitchFamily="34" charset="0"/>
            </a:rPr>
            <a:t>: concessão de banca de jornal em via pública.</a:t>
          </a:r>
          <a:endParaRPr lang="pt-BR" sz="1600" dirty="0">
            <a:latin typeface="Verdana" panose="020B0604030504040204" pitchFamily="34" charset="0"/>
            <a:ea typeface="Verdana" panose="020B0604030504040204" pitchFamily="34" charset="0"/>
            <a:cs typeface="Verdana" panose="020B0604030504040204" pitchFamily="34" charset="0"/>
          </a:endParaRPr>
        </a:p>
      </dgm:t>
    </dgm:pt>
    <dgm:pt modelId="{97C8CDA4-3DE3-074E-8770-84B99AB9F494}" type="parTrans" cxnId="{C6BC2B62-5A9F-5B48-BB7A-AB97C2AE2268}">
      <dgm:prSet/>
      <dgm:spPr/>
      <dgm:t>
        <a:bodyPr/>
        <a:lstStyle/>
        <a:p>
          <a:endParaRPr lang="en-US"/>
        </a:p>
      </dgm:t>
    </dgm:pt>
    <dgm:pt modelId="{0A6ABC48-2A58-5744-807B-2135255AC98D}" type="sibTrans" cxnId="{C6BC2B62-5A9F-5B48-BB7A-AB97C2AE2268}">
      <dgm:prSet/>
      <dgm:spPr/>
      <dgm:t>
        <a:bodyPr/>
        <a:lstStyle/>
        <a:p>
          <a:endParaRPr lang="en-US"/>
        </a:p>
      </dgm:t>
    </dgm:pt>
    <dgm:pt modelId="{D9045B13-2D8E-5843-B3E9-26B3D9E05FB1}">
      <dgm:prSet phldrT="[Texto]" custT="1"/>
      <dgm:spPr/>
      <dgm:t>
        <a:bodyPr/>
        <a:lstStyle/>
        <a:p>
          <a:r>
            <a:rPr lang="pt-BR" sz="1600" dirty="0" smtClean="0">
              <a:latin typeface="Verdana" panose="020B0604030504040204" pitchFamily="34" charset="0"/>
              <a:ea typeface="Verdana" panose="020B0604030504040204" pitchFamily="34" charset="0"/>
              <a:cs typeface="Verdana" panose="020B0604030504040204" pitchFamily="34" charset="0"/>
            </a:rPr>
            <a:t>Contrato administrativo com prazo determinado. Gera direito à indenização. Depende de autorização legislativa e licitação. </a:t>
          </a:r>
          <a:r>
            <a:rPr lang="pt-BR" sz="1600" dirty="0" err="1" smtClean="0">
              <a:latin typeface="Verdana" panose="020B0604030504040204" pitchFamily="34" charset="0"/>
              <a:ea typeface="Verdana" panose="020B0604030504040204" pitchFamily="34" charset="0"/>
              <a:cs typeface="Verdana" panose="020B0604030504040204" pitchFamily="34" charset="0"/>
            </a:rPr>
            <a:t>Ex</a:t>
          </a:r>
          <a:r>
            <a:rPr lang="pt-BR" sz="1600" dirty="0" smtClean="0">
              <a:latin typeface="Verdana" panose="020B0604030504040204" pitchFamily="34" charset="0"/>
              <a:ea typeface="Verdana" panose="020B0604030504040204" pitchFamily="34" charset="0"/>
              <a:cs typeface="Verdana" panose="020B0604030504040204" pitchFamily="34" charset="0"/>
            </a:rPr>
            <a:t>: boxes em mercados municipais. Admite concessão de uso especial para fins de moradia.</a:t>
          </a:r>
          <a:endParaRPr lang="pt-BR" sz="1600" dirty="0">
            <a:latin typeface="Verdana" panose="020B0604030504040204" pitchFamily="34" charset="0"/>
            <a:ea typeface="Verdana" panose="020B0604030504040204" pitchFamily="34" charset="0"/>
            <a:cs typeface="Verdana" panose="020B0604030504040204" pitchFamily="34" charset="0"/>
          </a:endParaRPr>
        </a:p>
      </dgm:t>
    </dgm:pt>
    <dgm:pt modelId="{A5F361DB-B72D-804B-B53E-7FA919266AA2}" type="parTrans" cxnId="{F1A3413D-1FC1-2047-91DD-0016F5EDEC06}">
      <dgm:prSet/>
      <dgm:spPr/>
      <dgm:t>
        <a:bodyPr/>
        <a:lstStyle/>
        <a:p>
          <a:endParaRPr lang="en-US"/>
        </a:p>
      </dgm:t>
    </dgm:pt>
    <dgm:pt modelId="{7B1AAEAF-009C-A849-AB92-2D984B096993}" type="sibTrans" cxnId="{F1A3413D-1FC1-2047-91DD-0016F5EDEC06}">
      <dgm:prSet/>
      <dgm:spPr/>
      <dgm:t>
        <a:bodyPr/>
        <a:lstStyle/>
        <a:p>
          <a:endParaRPr lang="en-US"/>
        </a:p>
      </dgm:t>
    </dgm:pt>
    <dgm:pt modelId="{E9B51B82-2989-2A49-BCAE-EB0943B4AA95}">
      <dgm:prSet phldrT="[Texto]" custT="1"/>
      <dgm:spPr/>
      <dgm:t>
        <a:bodyPr/>
        <a:lstStyle/>
        <a:p>
          <a:r>
            <a:rPr lang="pt-BR" sz="1800" dirty="0" smtClean="0">
              <a:latin typeface="Verdana" panose="020B0604030504040204" pitchFamily="34" charset="0"/>
              <a:ea typeface="Verdana" panose="020B0604030504040204" pitchFamily="34" charset="0"/>
              <a:cs typeface="Verdana" panose="020B0604030504040204" pitchFamily="34" charset="0"/>
            </a:rPr>
            <a:t>Concessão de Direito real de uso</a:t>
          </a:r>
          <a:endParaRPr lang="pt-BR" sz="1800" dirty="0">
            <a:latin typeface="Verdana" panose="020B0604030504040204" pitchFamily="34" charset="0"/>
            <a:ea typeface="Verdana" panose="020B0604030504040204" pitchFamily="34" charset="0"/>
            <a:cs typeface="Verdana" panose="020B0604030504040204" pitchFamily="34" charset="0"/>
          </a:endParaRPr>
        </a:p>
      </dgm:t>
    </dgm:pt>
    <dgm:pt modelId="{53736AFA-639B-DA41-9CB6-ACA18B6B7BE5}" type="parTrans" cxnId="{456D6C63-7E07-7549-B1AC-C4DAB0060078}">
      <dgm:prSet/>
      <dgm:spPr/>
      <dgm:t>
        <a:bodyPr/>
        <a:lstStyle/>
        <a:p>
          <a:endParaRPr lang="en-US"/>
        </a:p>
      </dgm:t>
    </dgm:pt>
    <dgm:pt modelId="{E0A947EB-FC3C-744A-B264-CF8EFBD62455}" type="sibTrans" cxnId="{456D6C63-7E07-7549-B1AC-C4DAB0060078}">
      <dgm:prSet/>
      <dgm:spPr/>
      <dgm:t>
        <a:bodyPr/>
        <a:lstStyle/>
        <a:p>
          <a:endParaRPr lang="en-US"/>
        </a:p>
      </dgm:t>
    </dgm:pt>
    <dgm:pt modelId="{C29D03CA-ABE2-D942-8219-E4D113B58B72}">
      <dgm:prSet phldrT="[Texto]" custT="1"/>
      <dgm:spPr/>
      <dgm:t>
        <a:bodyPr/>
        <a:lstStyle/>
        <a:p>
          <a:r>
            <a:rPr lang="pt-BR" sz="1600" dirty="0" smtClean="0">
              <a:latin typeface="Verdana" panose="020B0604030504040204" pitchFamily="34" charset="0"/>
              <a:ea typeface="Verdana" panose="020B0604030504040204" pitchFamily="34" charset="0"/>
              <a:cs typeface="Verdana" panose="020B0604030504040204" pitchFamily="34" charset="0"/>
            </a:rPr>
            <a:t>Tempo certo ou indeterminado. Remunerada ou gratuita. Depende de autorização legislativa e exige licitação, salvo exceções.  </a:t>
          </a:r>
          <a:r>
            <a:rPr lang="pt-BR" sz="1600" dirty="0" err="1" smtClean="0">
              <a:latin typeface="Verdana" panose="020B0604030504040204" pitchFamily="34" charset="0"/>
              <a:ea typeface="Verdana" panose="020B0604030504040204" pitchFamily="34" charset="0"/>
              <a:cs typeface="Verdana" panose="020B0604030504040204" pitchFamily="34" charset="0"/>
            </a:rPr>
            <a:t>Ex</a:t>
          </a:r>
          <a:r>
            <a:rPr lang="pt-BR" sz="1600" dirty="0" smtClean="0">
              <a:latin typeface="Verdana" panose="020B0604030504040204" pitchFamily="34" charset="0"/>
              <a:ea typeface="Verdana" panose="020B0604030504040204" pitchFamily="34" charset="0"/>
              <a:cs typeface="Verdana" panose="020B0604030504040204" pitchFamily="34" charset="0"/>
            </a:rPr>
            <a:t>: regularização da situação fundiária de interesse social. </a:t>
          </a:r>
          <a:endParaRPr lang="pt-BR" sz="1600" dirty="0">
            <a:latin typeface="Verdana" panose="020B0604030504040204" pitchFamily="34" charset="0"/>
            <a:ea typeface="Verdana" panose="020B0604030504040204" pitchFamily="34" charset="0"/>
            <a:cs typeface="Verdana" panose="020B0604030504040204" pitchFamily="34" charset="0"/>
          </a:endParaRPr>
        </a:p>
      </dgm:t>
    </dgm:pt>
    <dgm:pt modelId="{09BF9A65-C8D6-D84B-833E-C7EE8C95EFE4}" type="parTrans" cxnId="{B58E6CE7-2D18-2A42-8915-CACD318F8EF7}">
      <dgm:prSet/>
      <dgm:spPr/>
      <dgm:t>
        <a:bodyPr/>
        <a:lstStyle/>
        <a:p>
          <a:endParaRPr lang="en-US"/>
        </a:p>
      </dgm:t>
    </dgm:pt>
    <dgm:pt modelId="{3D729E07-596A-F74B-9E20-9E7808427ECA}" type="sibTrans" cxnId="{B58E6CE7-2D18-2A42-8915-CACD318F8EF7}">
      <dgm:prSet/>
      <dgm:spPr/>
      <dgm:t>
        <a:bodyPr/>
        <a:lstStyle/>
        <a:p>
          <a:endParaRPr lang="en-US"/>
        </a:p>
      </dgm:t>
    </dgm:pt>
    <dgm:pt modelId="{5075A322-6658-4974-B88A-6308F3B3B508}" type="pres">
      <dgm:prSet presAssocID="{81AF9ED2-5D56-452E-9627-A57CBB2C8439}" presName="diagram" presStyleCnt="0">
        <dgm:presLayoutVars>
          <dgm:chPref val="1"/>
          <dgm:dir/>
          <dgm:animOne val="branch"/>
          <dgm:animLvl val="lvl"/>
          <dgm:resizeHandles val="exact"/>
        </dgm:presLayoutVars>
      </dgm:prSet>
      <dgm:spPr/>
      <dgm:t>
        <a:bodyPr/>
        <a:lstStyle/>
        <a:p>
          <a:endParaRPr lang="en-US"/>
        </a:p>
      </dgm:t>
    </dgm:pt>
    <dgm:pt modelId="{A01DEF4C-687F-43FE-86DA-9B0E40EEC25F}" type="pres">
      <dgm:prSet presAssocID="{C74639F8-12B8-41C3-852D-741AF06CB5BA}" presName="root1" presStyleCnt="0"/>
      <dgm:spPr/>
    </dgm:pt>
    <dgm:pt modelId="{84DBCBF9-F992-4362-8189-48AF71915FCF}" type="pres">
      <dgm:prSet presAssocID="{C74639F8-12B8-41C3-852D-741AF06CB5BA}" presName="LevelOneTextNode" presStyleLbl="node0" presStyleIdx="0" presStyleCnt="1" custScaleX="90605" custScaleY="94364" custLinFactNeighborX="-12456">
        <dgm:presLayoutVars>
          <dgm:chPref val="3"/>
        </dgm:presLayoutVars>
      </dgm:prSet>
      <dgm:spPr/>
      <dgm:t>
        <a:bodyPr/>
        <a:lstStyle/>
        <a:p>
          <a:endParaRPr lang="pt-BR"/>
        </a:p>
      </dgm:t>
    </dgm:pt>
    <dgm:pt modelId="{577E857C-41DE-4DB8-A5E6-E849E9732EF3}" type="pres">
      <dgm:prSet presAssocID="{C74639F8-12B8-41C3-852D-741AF06CB5BA}" presName="level2hierChild" presStyleCnt="0"/>
      <dgm:spPr/>
    </dgm:pt>
    <dgm:pt modelId="{5247F8E5-558D-CE4C-B468-C499B5A7DB9F}" type="pres">
      <dgm:prSet presAssocID="{7FAF279C-D3B5-C940-8ADC-83BB3BFB1A5C}" presName="conn2-1" presStyleLbl="parChTrans1D2" presStyleIdx="0" presStyleCnt="4"/>
      <dgm:spPr/>
      <dgm:t>
        <a:bodyPr/>
        <a:lstStyle/>
        <a:p>
          <a:endParaRPr lang="en-US"/>
        </a:p>
      </dgm:t>
    </dgm:pt>
    <dgm:pt modelId="{0AC11F2B-5BA5-B242-BFBA-77711991FAC5}" type="pres">
      <dgm:prSet presAssocID="{7FAF279C-D3B5-C940-8ADC-83BB3BFB1A5C}" presName="connTx" presStyleLbl="parChTrans1D2" presStyleIdx="0" presStyleCnt="4"/>
      <dgm:spPr/>
      <dgm:t>
        <a:bodyPr/>
        <a:lstStyle/>
        <a:p>
          <a:endParaRPr lang="en-US"/>
        </a:p>
      </dgm:t>
    </dgm:pt>
    <dgm:pt modelId="{ECA8D1A5-7811-FF46-9659-006B4CEDB9A5}" type="pres">
      <dgm:prSet presAssocID="{E446A25F-DCCA-5D42-92C1-119E067ED6AD}" presName="root2" presStyleCnt="0"/>
      <dgm:spPr/>
    </dgm:pt>
    <dgm:pt modelId="{AD12CAD0-0DD4-E747-AF0D-8F528654B04F}" type="pres">
      <dgm:prSet presAssocID="{E446A25F-DCCA-5D42-92C1-119E067ED6AD}" presName="LevelTwoTextNode" presStyleLbl="node2" presStyleIdx="0" presStyleCnt="4" custScaleX="101510" custScaleY="65323" custLinFactNeighborX="-11376">
        <dgm:presLayoutVars>
          <dgm:chPref val="3"/>
        </dgm:presLayoutVars>
      </dgm:prSet>
      <dgm:spPr/>
      <dgm:t>
        <a:bodyPr/>
        <a:lstStyle/>
        <a:p>
          <a:endParaRPr lang="en-US"/>
        </a:p>
      </dgm:t>
    </dgm:pt>
    <dgm:pt modelId="{B35AFE35-0F5D-6F49-B7FF-236A3BA13F29}" type="pres">
      <dgm:prSet presAssocID="{E446A25F-DCCA-5D42-92C1-119E067ED6AD}" presName="level3hierChild" presStyleCnt="0"/>
      <dgm:spPr/>
    </dgm:pt>
    <dgm:pt modelId="{B8C0CE68-960F-2B4F-98D6-AEC74182A665}" type="pres">
      <dgm:prSet presAssocID="{3AF02518-4F47-564E-9F11-B8EE722709B7}" presName="conn2-1" presStyleLbl="parChTrans1D3" presStyleIdx="0" presStyleCnt="4"/>
      <dgm:spPr/>
      <dgm:t>
        <a:bodyPr/>
        <a:lstStyle/>
        <a:p>
          <a:endParaRPr lang="en-US"/>
        </a:p>
      </dgm:t>
    </dgm:pt>
    <dgm:pt modelId="{8E3CAF5F-8062-8443-A9D1-95A35BF87BB3}" type="pres">
      <dgm:prSet presAssocID="{3AF02518-4F47-564E-9F11-B8EE722709B7}" presName="connTx" presStyleLbl="parChTrans1D3" presStyleIdx="0" presStyleCnt="4"/>
      <dgm:spPr/>
      <dgm:t>
        <a:bodyPr/>
        <a:lstStyle/>
        <a:p>
          <a:endParaRPr lang="en-US"/>
        </a:p>
      </dgm:t>
    </dgm:pt>
    <dgm:pt modelId="{020B395C-E521-F54B-BCAA-C5436F29587B}" type="pres">
      <dgm:prSet presAssocID="{07000F86-CB43-1B45-AD83-230CEC984751}" presName="root2" presStyleCnt="0"/>
      <dgm:spPr/>
    </dgm:pt>
    <dgm:pt modelId="{ECAD88A7-5B01-3F4E-BC7F-9DC1991A3657}" type="pres">
      <dgm:prSet presAssocID="{07000F86-CB43-1B45-AD83-230CEC984751}" presName="LevelTwoTextNode" presStyleLbl="node3" presStyleIdx="0" presStyleCnt="4" custScaleX="292730" custScaleY="116384" custLinFactNeighborY="-19824">
        <dgm:presLayoutVars>
          <dgm:chPref val="3"/>
        </dgm:presLayoutVars>
      </dgm:prSet>
      <dgm:spPr/>
      <dgm:t>
        <a:bodyPr/>
        <a:lstStyle/>
        <a:p>
          <a:endParaRPr lang="en-US"/>
        </a:p>
      </dgm:t>
    </dgm:pt>
    <dgm:pt modelId="{5E543D8E-90CD-A14B-968D-FB639560E610}" type="pres">
      <dgm:prSet presAssocID="{07000F86-CB43-1B45-AD83-230CEC984751}" presName="level3hierChild" presStyleCnt="0"/>
      <dgm:spPr/>
    </dgm:pt>
    <dgm:pt modelId="{C3A72310-A6CB-904E-AE8C-F9E219A7DB03}" type="pres">
      <dgm:prSet presAssocID="{5AC35EEF-265F-A74A-8D47-EC171EC90B18}" presName="conn2-1" presStyleLbl="parChTrans1D2" presStyleIdx="1" presStyleCnt="4"/>
      <dgm:spPr/>
      <dgm:t>
        <a:bodyPr/>
        <a:lstStyle/>
        <a:p>
          <a:endParaRPr lang="en-US"/>
        </a:p>
      </dgm:t>
    </dgm:pt>
    <dgm:pt modelId="{10396C33-00D4-5344-9913-1436C53C4325}" type="pres">
      <dgm:prSet presAssocID="{5AC35EEF-265F-A74A-8D47-EC171EC90B18}" presName="connTx" presStyleLbl="parChTrans1D2" presStyleIdx="1" presStyleCnt="4"/>
      <dgm:spPr/>
      <dgm:t>
        <a:bodyPr/>
        <a:lstStyle/>
        <a:p>
          <a:endParaRPr lang="en-US"/>
        </a:p>
      </dgm:t>
    </dgm:pt>
    <dgm:pt modelId="{F44366F1-13D1-0C42-83CF-0A22CD70D2BD}" type="pres">
      <dgm:prSet presAssocID="{71CCE3F2-6F4D-D04B-B2EA-53A35DA29A2D}" presName="root2" presStyleCnt="0"/>
      <dgm:spPr/>
    </dgm:pt>
    <dgm:pt modelId="{030B6BCF-5205-9A45-A976-906879F737C7}" type="pres">
      <dgm:prSet presAssocID="{71CCE3F2-6F4D-D04B-B2EA-53A35DA29A2D}" presName="LevelTwoTextNode" presStyleLbl="node2" presStyleIdx="1" presStyleCnt="4" custScaleX="102774" custScaleY="55885" custLinFactNeighborX="-10744" custLinFactNeighborY="-20208">
        <dgm:presLayoutVars>
          <dgm:chPref val="3"/>
        </dgm:presLayoutVars>
      </dgm:prSet>
      <dgm:spPr/>
      <dgm:t>
        <a:bodyPr/>
        <a:lstStyle/>
        <a:p>
          <a:endParaRPr lang="en-US"/>
        </a:p>
      </dgm:t>
    </dgm:pt>
    <dgm:pt modelId="{0A6BDE10-EC73-7045-90ED-EFF77A0F06AB}" type="pres">
      <dgm:prSet presAssocID="{71CCE3F2-6F4D-D04B-B2EA-53A35DA29A2D}" presName="level3hierChild" presStyleCnt="0"/>
      <dgm:spPr/>
    </dgm:pt>
    <dgm:pt modelId="{95039222-8DF1-8F4A-8A39-E48B15254908}" type="pres">
      <dgm:prSet presAssocID="{97C8CDA4-3DE3-074E-8770-84B99AB9F494}" presName="conn2-1" presStyleLbl="parChTrans1D3" presStyleIdx="1" presStyleCnt="4"/>
      <dgm:spPr/>
      <dgm:t>
        <a:bodyPr/>
        <a:lstStyle/>
        <a:p>
          <a:endParaRPr lang="en-US"/>
        </a:p>
      </dgm:t>
    </dgm:pt>
    <dgm:pt modelId="{2B0FBA3D-5048-0E46-9A32-4AC9AFF280C2}" type="pres">
      <dgm:prSet presAssocID="{97C8CDA4-3DE3-074E-8770-84B99AB9F494}" presName="connTx" presStyleLbl="parChTrans1D3" presStyleIdx="1" presStyleCnt="4"/>
      <dgm:spPr/>
      <dgm:t>
        <a:bodyPr/>
        <a:lstStyle/>
        <a:p>
          <a:endParaRPr lang="en-US"/>
        </a:p>
      </dgm:t>
    </dgm:pt>
    <dgm:pt modelId="{CBE56D6C-B6B9-8849-B079-DA192058475E}" type="pres">
      <dgm:prSet presAssocID="{DFAEF00F-5F59-5041-9DDD-3D216A44E37F}" presName="root2" presStyleCnt="0"/>
      <dgm:spPr/>
    </dgm:pt>
    <dgm:pt modelId="{F1BB5810-4297-7B4A-A821-FC927DAF6BB7}" type="pres">
      <dgm:prSet presAssocID="{DFAEF00F-5F59-5041-9DDD-3D216A44E37F}" presName="LevelTwoTextNode" presStyleLbl="node3" presStyleIdx="1" presStyleCnt="4" custScaleX="291737" custLinFactNeighborY="-15576">
        <dgm:presLayoutVars>
          <dgm:chPref val="3"/>
        </dgm:presLayoutVars>
      </dgm:prSet>
      <dgm:spPr/>
      <dgm:t>
        <a:bodyPr/>
        <a:lstStyle/>
        <a:p>
          <a:endParaRPr lang="en-US"/>
        </a:p>
      </dgm:t>
    </dgm:pt>
    <dgm:pt modelId="{6EC06ECE-F276-294D-ADF0-6462585FD619}" type="pres">
      <dgm:prSet presAssocID="{DFAEF00F-5F59-5041-9DDD-3D216A44E37F}" presName="level3hierChild" presStyleCnt="0"/>
      <dgm:spPr/>
    </dgm:pt>
    <dgm:pt modelId="{C3973834-A547-204B-B084-7594B1E79554}" type="pres">
      <dgm:prSet presAssocID="{927DC067-AFEB-2846-9BB8-009AABAC7F7A}" presName="conn2-1" presStyleLbl="parChTrans1D2" presStyleIdx="2" presStyleCnt="4"/>
      <dgm:spPr/>
      <dgm:t>
        <a:bodyPr/>
        <a:lstStyle/>
        <a:p>
          <a:endParaRPr lang="en-US"/>
        </a:p>
      </dgm:t>
    </dgm:pt>
    <dgm:pt modelId="{E2991948-568D-3A40-AA65-DC37679BCBA7}" type="pres">
      <dgm:prSet presAssocID="{927DC067-AFEB-2846-9BB8-009AABAC7F7A}" presName="connTx" presStyleLbl="parChTrans1D2" presStyleIdx="2" presStyleCnt="4"/>
      <dgm:spPr/>
      <dgm:t>
        <a:bodyPr/>
        <a:lstStyle/>
        <a:p>
          <a:endParaRPr lang="en-US"/>
        </a:p>
      </dgm:t>
    </dgm:pt>
    <dgm:pt modelId="{3A973C5D-1D7D-C54D-9E00-6B60464027FD}" type="pres">
      <dgm:prSet presAssocID="{700D6857-2820-1748-AA07-429639879917}" presName="root2" presStyleCnt="0"/>
      <dgm:spPr/>
    </dgm:pt>
    <dgm:pt modelId="{2E88EEEC-5546-7947-8D76-88EFE747792F}" type="pres">
      <dgm:prSet presAssocID="{700D6857-2820-1748-AA07-429639879917}" presName="LevelTwoTextNode" presStyleLbl="node2" presStyleIdx="2" presStyleCnt="4" custScaleY="62050" custLinFactNeighborX="-8216" custLinFactNeighborY="-27786">
        <dgm:presLayoutVars>
          <dgm:chPref val="3"/>
        </dgm:presLayoutVars>
      </dgm:prSet>
      <dgm:spPr/>
      <dgm:t>
        <a:bodyPr/>
        <a:lstStyle/>
        <a:p>
          <a:endParaRPr lang="en-US"/>
        </a:p>
      </dgm:t>
    </dgm:pt>
    <dgm:pt modelId="{7A512DB2-2DE4-784A-A5C2-31ACF7866E25}" type="pres">
      <dgm:prSet presAssocID="{700D6857-2820-1748-AA07-429639879917}" presName="level3hierChild" presStyleCnt="0"/>
      <dgm:spPr/>
    </dgm:pt>
    <dgm:pt modelId="{F5F55DB6-C8A2-CC48-B955-E66E27F17100}" type="pres">
      <dgm:prSet presAssocID="{A5F361DB-B72D-804B-B53E-7FA919266AA2}" presName="conn2-1" presStyleLbl="parChTrans1D3" presStyleIdx="2" presStyleCnt="4"/>
      <dgm:spPr/>
      <dgm:t>
        <a:bodyPr/>
        <a:lstStyle/>
        <a:p>
          <a:endParaRPr lang="en-US"/>
        </a:p>
      </dgm:t>
    </dgm:pt>
    <dgm:pt modelId="{AE5927A0-5C72-2F44-BB6C-968A112B0149}" type="pres">
      <dgm:prSet presAssocID="{A5F361DB-B72D-804B-B53E-7FA919266AA2}" presName="connTx" presStyleLbl="parChTrans1D3" presStyleIdx="2" presStyleCnt="4"/>
      <dgm:spPr/>
      <dgm:t>
        <a:bodyPr/>
        <a:lstStyle/>
        <a:p>
          <a:endParaRPr lang="en-US"/>
        </a:p>
      </dgm:t>
    </dgm:pt>
    <dgm:pt modelId="{C9AA3A0D-EFF9-7245-A194-6D6745EEF41E}" type="pres">
      <dgm:prSet presAssocID="{D9045B13-2D8E-5843-B3E9-26B3D9E05FB1}" presName="root2" presStyleCnt="0"/>
      <dgm:spPr/>
    </dgm:pt>
    <dgm:pt modelId="{5CE00FA1-38BD-AA43-9CD3-D66DE6BD246D}" type="pres">
      <dgm:prSet presAssocID="{D9045B13-2D8E-5843-B3E9-26B3D9E05FB1}" presName="LevelTwoTextNode" presStyleLbl="node3" presStyleIdx="2" presStyleCnt="4" custScaleX="299529" custLinFactNeighborY="-12699">
        <dgm:presLayoutVars>
          <dgm:chPref val="3"/>
        </dgm:presLayoutVars>
      </dgm:prSet>
      <dgm:spPr/>
      <dgm:t>
        <a:bodyPr/>
        <a:lstStyle/>
        <a:p>
          <a:endParaRPr lang="en-US"/>
        </a:p>
      </dgm:t>
    </dgm:pt>
    <dgm:pt modelId="{02B62C6F-5987-5846-A8EC-D79A40989396}" type="pres">
      <dgm:prSet presAssocID="{D9045B13-2D8E-5843-B3E9-26B3D9E05FB1}" presName="level3hierChild" presStyleCnt="0"/>
      <dgm:spPr/>
    </dgm:pt>
    <dgm:pt modelId="{07DC75B5-41D9-E64D-A62B-3E8990A266EB}" type="pres">
      <dgm:prSet presAssocID="{53736AFA-639B-DA41-9CB6-ACA18B6B7BE5}" presName="conn2-1" presStyleLbl="parChTrans1D2" presStyleIdx="3" presStyleCnt="4"/>
      <dgm:spPr/>
      <dgm:t>
        <a:bodyPr/>
        <a:lstStyle/>
        <a:p>
          <a:endParaRPr lang="en-US"/>
        </a:p>
      </dgm:t>
    </dgm:pt>
    <dgm:pt modelId="{C8566342-4CB8-0147-A9D7-8647BBB502EE}" type="pres">
      <dgm:prSet presAssocID="{53736AFA-639B-DA41-9CB6-ACA18B6B7BE5}" presName="connTx" presStyleLbl="parChTrans1D2" presStyleIdx="3" presStyleCnt="4"/>
      <dgm:spPr/>
      <dgm:t>
        <a:bodyPr/>
        <a:lstStyle/>
        <a:p>
          <a:endParaRPr lang="en-US"/>
        </a:p>
      </dgm:t>
    </dgm:pt>
    <dgm:pt modelId="{11E64C81-4D66-B749-AAD1-0D7BF892B7AA}" type="pres">
      <dgm:prSet presAssocID="{E9B51B82-2989-2A49-BCAE-EB0943B4AA95}" presName="root2" presStyleCnt="0"/>
      <dgm:spPr/>
    </dgm:pt>
    <dgm:pt modelId="{F4F28A6A-5C2E-DC4A-A1E2-9EAE67422407}" type="pres">
      <dgm:prSet presAssocID="{E9B51B82-2989-2A49-BCAE-EB0943B4AA95}" presName="LevelTwoTextNode" presStyleLbl="node2" presStyleIdx="3" presStyleCnt="4" custScaleY="82801" custLinFactNeighborX="-8216" custLinFactNeighborY="-7361">
        <dgm:presLayoutVars>
          <dgm:chPref val="3"/>
        </dgm:presLayoutVars>
      </dgm:prSet>
      <dgm:spPr/>
      <dgm:t>
        <a:bodyPr/>
        <a:lstStyle/>
        <a:p>
          <a:endParaRPr lang="en-US"/>
        </a:p>
      </dgm:t>
    </dgm:pt>
    <dgm:pt modelId="{9F38BED6-8770-F64D-93A6-3A1979C15ECC}" type="pres">
      <dgm:prSet presAssocID="{E9B51B82-2989-2A49-BCAE-EB0943B4AA95}" presName="level3hierChild" presStyleCnt="0"/>
      <dgm:spPr/>
    </dgm:pt>
    <dgm:pt modelId="{A739CE2D-8B37-ED42-AF76-0623DFC39E02}" type="pres">
      <dgm:prSet presAssocID="{09BF9A65-C8D6-D84B-833E-C7EE8C95EFE4}" presName="conn2-1" presStyleLbl="parChTrans1D3" presStyleIdx="3" presStyleCnt="4"/>
      <dgm:spPr/>
      <dgm:t>
        <a:bodyPr/>
        <a:lstStyle/>
        <a:p>
          <a:endParaRPr lang="en-US"/>
        </a:p>
      </dgm:t>
    </dgm:pt>
    <dgm:pt modelId="{A93C04F6-818D-F64B-997E-D1318B47FD3E}" type="pres">
      <dgm:prSet presAssocID="{09BF9A65-C8D6-D84B-833E-C7EE8C95EFE4}" presName="connTx" presStyleLbl="parChTrans1D3" presStyleIdx="3" presStyleCnt="4"/>
      <dgm:spPr/>
      <dgm:t>
        <a:bodyPr/>
        <a:lstStyle/>
        <a:p>
          <a:endParaRPr lang="en-US"/>
        </a:p>
      </dgm:t>
    </dgm:pt>
    <dgm:pt modelId="{45A3B20D-07DF-B645-80AA-D320D915B6DF}" type="pres">
      <dgm:prSet presAssocID="{C29D03CA-ABE2-D942-8219-E4D113B58B72}" presName="root2" presStyleCnt="0"/>
      <dgm:spPr/>
    </dgm:pt>
    <dgm:pt modelId="{9949C9A7-5092-DC48-A7ED-CAD793C4FB3F}" type="pres">
      <dgm:prSet presAssocID="{C29D03CA-ABE2-D942-8219-E4D113B58B72}" presName="LevelTwoTextNode" presStyleLbl="node3" presStyleIdx="3" presStyleCnt="4" custScaleX="301653" custLinFactNeighborY="-15554">
        <dgm:presLayoutVars>
          <dgm:chPref val="3"/>
        </dgm:presLayoutVars>
      </dgm:prSet>
      <dgm:spPr/>
      <dgm:t>
        <a:bodyPr/>
        <a:lstStyle/>
        <a:p>
          <a:endParaRPr lang="en-US"/>
        </a:p>
      </dgm:t>
    </dgm:pt>
    <dgm:pt modelId="{42AD8382-7B73-304E-BEFC-CDAA639CFD44}" type="pres">
      <dgm:prSet presAssocID="{C29D03CA-ABE2-D942-8219-E4D113B58B72}" presName="level3hierChild" presStyleCnt="0"/>
      <dgm:spPr/>
    </dgm:pt>
  </dgm:ptLst>
  <dgm:cxnLst>
    <dgm:cxn modelId="{CA447354-77C5-D44B-86A8-530DB4DCE8CF}" type="presOf" srcId="{53736AFA-639B-DA41-9CB6-ACA18B6B7BE5}" destId="{07DC75B5-41D9-E64D-A62B-3E8990A266EB}" srcOrd="0" destOrd="0" presId="urn:microsoft.com/office/officeart/2005/8/layout/hierarchy2"/>
    <dgm:cxn modelId="{3269AF58-41CE-C649-AE76-C41922072B7A}" type="presOf" srcId="{7FAF279C-D3B5-C940-8ADC-83BB3BFB1A5C}" destId="{5247F8E5-558D-CE4C-B468-C499B5A7DB9F}" srcOrd="0" destOrd="0" presId="urn:microsoft.com/office/officeart/2005/8/layout/hierarchy2"/>
    <dgm:cxn modelId="{CA38FAB6-A255-0043-89AA-88612124CEBC}" type="presOf" srcId="{A5F361DB-B72D-804B-B53E-7FA919266AA2}" destId="{F5F55DB6-C8A2-CC48-B955-E66E27F17100}" srcOrd="0" destOrd="0" presId="urn:microsoft.com/office/officeart/2005/8/layout/hierarchy2"/>
    <dgm:cxn modelId="{5CA10F81-9B8B-F54D-996E-3B4CC4D3A4E9}" type="presOf" srcId="{3AF02518-4F47-564E-9F11-B8EE722709B7}" destId="{B8C0CE68-960F-2B4F-98D6-AEC74182A665}" srcOrd="0" destOrd="0" presId="urn:microsoft.com/office/officeart/2005/8/layout/hierarchy2"/>
    <dgm:cxn modelId="{4EC69D1A-F158-5841-96AF-C3FD4867D4F5}" type="presOf" srcId="{3AF02518-4F47-564E-9F11-B8EE722709B7}" destId="{8E3CAF5F-8062-8443-A9D1-95A35BF87BB3}" srcOrd="1" destOrd="0" presId="urn:microsoft.com/office/officeart/2005/8/layout/hierarchy2"/>
    <dgm:cxn modelId="{CBAEFE9C-D3C1-2748-AB9E-9C29AF322E9D}" type="presOf" srcId="{7FAF279C-D3B5-C940-8ADC-83BB3BFB1A5C}" destId="{0AC11F2B-5BA5-B242-BFBA-77711991FAC5}" srcOrd="1" destOrd="0" presId="urn:microsoft.com/office/officeart/2005/8/layout/hierarchy2"/>
    <dgm:cxn modelId="{C44AD6AF-123A-854F-95EA-B0C070E92306}" type="presOf" srcId="{927DC067-AFEB-2846-9BB8-009AABAC7F7A}" destId="{E2991948-568D-3A40-AA65-DC37679BCBA7}" srcOrd="1" destOrd="0" presId="urn:microsoft.com/office/officeart/2005/8/layout/hierarchy2"/>
    <dgm:cxn modelId="{C1504271-4A2C-5F4D-99A6-A61E91C145F2}" type="presOf" srcId="{DFAEF00F-5F59-5041-9DDD-3D216A44E37F}" destId="{F1BB5810-4297-7B4A-A821-FC927DAF6BB7}" srcOrd="0" destOrd="0" presId="urn:microsoft.com/office/officeart/2005/8/layout/hierarchy2"/>
    <dgm:cxn modelId="{AD5D93E9-6E35-7941-9467-9CC5B027A961}" type="presOf" srcId="{09BF9A65-C8D6-D84B-833E-C7EE8C95EFE4}" destId="{A739CE2D-8B37-ED42-AF76-0623DFC39E02}" srcOrd="0" destOrd="0" presId="urn:microsoft.com/office/officeart/2005/8/layout/hierarchy2"/>
    <dgm:cxn modelId="{8645AA5B-B407-8D4D-97C8-0C2EF8E83C8B}" srcId="{C74639F8-12B8-41C3-852D-741AF06CB5BA}" destId="{E446A25F-DCCA-5D42-92C1-119E067ED6AD}" srcOrd="0" destOrd="0" parTransId="{7FAF279C-D3B5-C940-8ADC-83BB3BFB1A5C}" sibTransId="{EBE2D2BA-38E1-A545-81A7-44E2D9246336}"/>
    <dgm:cxn modelId="{8EBC710F-B02A-9D4B-A488-10532960B852}" srcId="{C74639F8-12B8-41C3-852D-741AF06CB5BA}" destId="{700D6857-2820-1748-AA07-429639879917}" srcOrd="2" destOrd="0" parTransId="{927DC067-AFEB-2846-9BB8-009AABAC7F7A}" sibTransId="{3D06DAB3-078D-D54C-B86D-0F5ECA5412BB}"/>
    <dgm:cxn modelId="{4EF4B7BF-5574-B646-8F4E-D26B0B9510FF}" srcId="{C74639F8-12B8-41C3-852D-741AF06CB5BA}" destId="{71CCE3F2-6F4D-D04B-B2EA-53A35DA29A2D}" srcOrd="1" destOrd="0" parTransId="{5AC35EEF-265F-A74A-8D47-EC171EC90B18}" sibTransId="{A1597351-64B1-164E-A725-C8ADA1EF44E9}"/>
    <dgm:cxn modelId="{BDE8EF6C-A8CC-1648-BB2E-549BCA31E375}" type="presOf" srcId="{E9B51B82-2989-2A49-BCAE-EB0943B4AA95}" destId="{F4F28A6A-5C2E-DC4A-A1E2-9EAE67422407}" srcOrd="0" destOrd="0" presId="urn:microsoft.com/office/officeart/2005/8/layout/hierarchy2"/>
    <dgm:cxn modelId="{EC2CE42B-CC9A-5047-A643-0E0327602A2D}" type="presOf" srcId="{97C8CDA4-3DE3-074E-8770-84B99AB9F494}" destId="{2B0FBA3D-5048-0E46-9A32-4AC9AFF280C2}" srcOrd="1" destOrd="0" presId="urn:microsoft.com/office/officeart/2005/8/layout/hierarchy2"/>
    <dgm:cxn modelId="{740CCB7F-1782-8D48-9779-D2BC52D86E00}" type="presOf" srcId="{5AC35EEF-265F-A74A-8D47-EC171EC90B18}" destId="{10396C33-00D4-5344-9913-1436C53C4325}" srcOrd="1" destOrd="0" presId="urn:microsoft.com/office/officeart/2005/8/layout/hierarchy2"/>
    <dgm:cxn modelId="{F1A3413D-1FC1-2047-91DD-0016F5EDEC06}" srcId="{700D6857-2820-1748-AA07-429639879917}" destId="{D9045B13-2D8E-5843-B3E9-26B3D9E05FB1}" srcOrd="0" destOrd="0" parTransId="{A5F361DB-B72D-804B-B53E-7FA919266AA2}" sibTransId="{7B1AAEAF-009C-A849-AB92-2D984B096993}"/>
    <dgm:cxn modelId="{5F42FE44-74ED-714C-926B-3773B8D38565}" type="presOf" srcId="{C29D03CA-ABE2-D942-8219-E4D113B58B72}" destId="{9949C9A7-5092-DC48-A7ED-CAD793C4FB3F}" srcOrd="0" destOrd="0" presId="urn:microsoft.com/office/officeart/2005/8/layout/hierarchy2"/>
    <dgm:cxn modelId="{E06E3B52-A6A6-AF4D-9CDD-389F31FD7A48}" type="presOf" srcId="{97C8CDA4-3DE3-074E-8770-84B99AB9F494}" destId="{95039222-8DF1-8F4A-8A39-E48B15254908}" srcOrd="0" destOrd="0" presId="urn:microsoft.com/office/officeart/2005/8/layout/hierarchy2"/>
    <dgm:cxn modelId="{57A93267-10A9-024C-A9E4-75953304724B}" type="presOf" srcId="{07000F86-CB43-1B45-AD83-230CEC984751}" destId="{ECAD88A7-5B01-3F4E-BC7F-9DC1991A3657}" srcOrd="0" destOrd="0" presId="urn:microsoft.com/office/officeart/2005/8/layout/hierarchy2"/>
    <dgm:cxn modelId="{329A126F-0E00-D54A-9DF3-B5C20ABE0093}" srcId="{E446A25F-DCCA-5D42-92C1-119E067ED6AD}" destId="{07000F86-CB43-1B45-AD83-230CEC984751}" srcOrd="0" destOrd="0" parTransId="{3AF02518-4F47-564E-9F11-B8EE722709B7}" sibTransId="{A594FA8F-F7F9-F741-BAFE-F50050D96603}"/>
    <dgm:cxn modelId="{D83577F4-DAC2-5549-A154-3022C6FCE733}" type="presOf" srcId="{E446A25F-DCCA-5D42-92C1-119E067ED6AD}" destId="{AD12CAD0-0DD4-E747-AF0D-8F528654B04F}" srcOrd="0" destOrd="0" presId="urn:microsoft.com/office/officeart/2005/8/layout/hierarchy2"/>
    <dgm:cxn modelId="{C6BC2B62-5A9F-5B48-BB7A-AB97C2AE2268}" srcId="{71CCE3F2-6F4D-D04B-B2EA-53A35DA29A2D}" destId="{DFAEF00F-5F59-5041-9DDD-3D216A44E37F}" srcOrd="0" destOrd="0" parTransId="{97C8CDA4-3DE3-074E-8770-84B99AB9F494}" sibTransId="{0A6ABC48-2A58-5744-807B-2135255AC98D}"/>
    <dgm:cxn modelId="{96E056F5-00CC-9F43-ACF1-A7C10BD475A0}" type="presOf" srcId="{53736AFA-639B-DA41-9CB6-ACA18B6B7BE5}" destId="{C8566342-4CB8-0147-A9D7-8647BBB502EE}" srcOrd="1" destOrd="0" presId="urn:microsoft.com/office/officeart/2005/8/layout/hierarchy2"/>
    <dgm:cxn modelId="{EA1E1328-C748-B946-8459-FB9EA632325A}" type="presOf" srcId="{5AC35EEF-265F-A74A-8D47-EC171EC90B18}" destId="{C3A72310-A6CB-904E-AE8C-F9E219A7DB03}" srcOrd="0" destOrd="0" presId="urn:microsoft.com/office/officeart/2005/8/layout/hierarchy2"/>
    <dgm:cxn modelId="{4EA33CC1-1B41-1747-91D2-A6C04CF329C4}" type="presOf" srcId="{81AF9ED2-5D56-452E-9627-A57CBB2C8439}" destId="{5075A322-6658-4974-B88A-6308F3B3B508}" srcOrd="0" destOrd="0" presId="urn:microsoft.com/office/officeart/2005/8/layout/hierarchy2"/>
    <dgm:cxn modelId="{456D6C63-7E07-7549-B1AC-C4DAB0060078}" srcId="{C74639F8-12B8-41C3-852D-741AF06CB5BA}" destId="{E9B51B82-2989-2A49-BCAE-EB0943B4AA95}" srcOrd="3" destOrd="0" parTransId="{53736AFA-639B-DA41-9CB6-ACA18B6B7BE5}" sibTransId="{E0A947EB-FC3C-744A-B264-CF8EFBD62455}"/>
    <dgm:cxn modelId="{2699E3B2-5259-AE49-8E57-EE1B986A0F45}" type="presOf" srcId="{927DC067-AFEB-2846-9BB8-009AABAC7F7A}" destId="{C3973834-A547-204B-B084-7594B1E79554}" srcOrd="0" destOrd="0" presId="urn:microsoft.com/office/officeart/2005/8/layout/hierarchy2"/>
    <dgm:cxn modelId="{0C88922C-1EDF-454F-8869-9A2919CF67E8}" type="presOf" srcId="{D9045B13-2D8E-5843-B3E9-26B3D9E05FB1}" destId="{5CE00FA1-38BD-AA43-9CD3-D66DE6BD246D}" srcOrd="0" destOrd="0" presId="urn:microsoft.com/office/officeart/2005/8/layout/hierarchy2"/>
    <dgm:cxn modelId="{D5C27994-E10C-A143-8F63-DE059C60A664}" type="presOf" srcId="{700D6857-2820-1748-AA07-429639879917}" destId="{2E88EEEC-5546-7947-8D76-88EFE747792F}" srcOrd="0" destOrd="0" presId="urn:microsoft.com/office/officeart/2005/8/layout/hierarchy2"/>
    <dgm:cxn modelId="{CD0F674F-7EA7-4DF8-830B-FDAFD73BF01A}" srcId="{81AF9ED2-5D56-452E-9627-A57CBB2C8439}" destId="{C74639F8-12B8-41C3-852D-741AF06CB5BA}" srcOrd="0" destOrd="0" parTransId="{C70CB279-5DDE-4AF9-8FFC-D3A762A38E18}" sibTransId="{9B8865F7-89A7-4A27-8921-A31EAE15DD5F}"/>
    <dgm:cxn modelId="{15E6DE18-259C-D744-9F48-01B3D1D5E3B6}" type="presOf" srcId="{C74639F8-12B8-41C3-852D-741AF06CB5BA}" destId="{84DBCBF9-F992-4362-8189-48AF71915FCF}" srcOrd="0" destOrd="0" presId="urn:microsoft.com/office/officeart/2005/8/layout/hierarchy2"/>
    <dgm:cxn modelId="{B871E4BA-DB13-1949-B640-A54A4447C79E}" type="presOf" srcId="{09BF9A65-C8D6-D84B-833E-C7EE8C95EFE4}" destId="{A93C04F6-818D-F64B-997E-D1318B47FD3E}" srcOrd="1" destOrd="0" presId="urn:microsoft.com/office/officeart/2005/8/layout/hierarchy2"/>
    <dgm:cxn modelId="{581B5AEA-D7A3-9E48-8CEB-4AA40E350F90}" type="presOf" srcId="{71CCE3F2-6F4D-D04B-B2EA-53A35DA29A2D}" destId="{030B6BCF-5205-9A45-A976-906879F737C7}" srcOrd="0" destOrd="0" presId="urn:microsoft.com/office/officeart/2005/8/layout/hierarchy2"/>
    <dgm:cxn modelId="{480DABC0-BDF4-DA40-94CE-21984C264E6D}" type="presOf" srcId="{A5F361DB-B72D-804B-B53E-7FA919266AA2}" destId="{AE5927A0-5C72-2F44-BB6C-968A112B0149}" srcOrd="1" destOrd="0" presId="urn:microsoft.com/office/officeart/2005/8/layout/hierarchy2"/>
    <dgm:cxn modelId="{B58E6CE7-2D18-2A42-8915-CACD318F8EF7}" srcId="{E9B51B82-2989-2A49-BCAE-EB0943B4AA95}" destId="{C29D03CA-ABE2-D942-8219-E4D113B58B72}" srcOrd="0" destOrd="0" parTransId="{09BF9A65-C8D6-D84B-833E-C7EE8C95EFE4}" sibTransId="{3D729E07-596A-F74B-9E20-9E7808427ECA}"/>
    <dgm:cxn modelId="{734191B7-CEED-6044-8B91-B07F9E31EED3}" type="presParOf" srcId="{5075A322-6658-4974-B88A-6308F3B3B508}" destId="{A01DEF4C-687F-43FE-86DA-9B0E40EEC25F}" srcOrd="0" destOrd="0" presId="urn:microsoft.com/office/officeart/2005/8/layout/hierarchy2"/>
    <dgm:cxn modelId="{4B861EEA-0605-504F-97DE-4DF56B0287D1}" type="presParOf" srcId="{A01DEF4C-687F-43FE-86DA-9B0E40EEC25F}" destId="{84DBCBF9-F992-4362-8189-48AF71915FCF}" srcOrd="0" destOrd="0" presId="urn:microsoft.com/office/officeart/2005/8/layout/hierarchy2"/>
    <dgm:cxn modelId="{25DFF85A-0DD9-AF45-AD2B-FD51EB55B3DA}" type="presParOf" srcId="{A01DEF4C-687F-43FE-86DA-9B0E40EEC25F}" destId="{577E857C-41DE-4DB8-A5E6-E849E9732EF3}" srcOrd="1" destOrd="0" presId="urn:microsoft.com/office/officeart/2005/8/layout/hierarchy2"/>
    <dgm:cxn modelId="{F7DC7284-A8B0-D643-838D-8FCED6902D7D}" type="presParOf" srcId="{577E857C-41DE-4DB8-A5E6-E849E9732EF3}" destId="{5247F8E5-558D-CE4C-B468-C499B5A7DB9F}" srcOrd="0" destOrd="0" presId="urn:microsoft.com/office/officeart/2005/8/layout/hierarchy2"/>
    <dgm:cxn modelId="{8B5F0A3C-42CA-5745-8AF1-D4333153BA2A}" type="presParOf" srcId="{5247F8E5-558D-CE4C-B468-C499B5A7DB9F}" destId="{0AC11F2B-5BA5-B242-BFBA-77711991FAC5}" srcOrd="0" destOrd="0" presId="urn:microsoft.com/office/officeart/2005/8/layout/hierarchy2"/>
    <dgm:cxn modelId="{2DB9BAF9-6515-4040-8FD2-5C8BBEDFFC08}" type="presParOf" srcId="{577E857C-41DE-4DB8-A5E6-E849E9732EF3}" destId="{ECA8D1A5-7811-FF46-9659-006B4CEDB9A5}" srcOrd="1" destOrd="0" presId="urn:microsoft.com/office/officeart/2005/8/layout/hierarchy2"/>
    <dgm:cxn modelId="{D71324DD-FCF1-E74B-90C4-EEBB3DEA2184}" type="presParOf" srcId="{ECA8D1A5-7811-FF46-9659-006B4CEDB9A5}" destId="{AD12CAD0-0DD4-E747-AF0D-8F528654B04F}" srcOrd="0" destOrd="0" presId="urn:microsoft.com/office/officeart/2005/8/layout/hierarchy2"/>
    <dgm:cxn modelId="{15DC63AD-B30B-404A-8413-320FFB898BF7}" type="presParOf" srcId="{ECA8D1A5-7811-FF46-9659-006B4CEDB9A5}" destId="{B35AFE35-0F5D-6F49-B7FF-236A3BA13F29}" srcOrd="1" destOrd="0" presId="urn:microsoft.com/office/officeart/2005/8/layout/hierarchy2"/>
    <dgm:cxn modelId="{ADEBBC96-5F8D-B545-B7C0-CF6DEF837892}" type="presParOf" srcId="{B35AFE35-0F5D-6F49-B7FF-236A3BA13F29}" destId="{B8C0CE68-960F-2B4F-98D6-AEC74182A665}" srcOrd="0" destOrd="0" presId="urn:microsoft.com/office/officeart/2005/8/layout/hierarchy2"/>
    <dgm:cxn modelId="{763658E1-6FE8-164C-9B25-EA9AB582C5F3}" type="presParOf" srcId="{B8C0CE68-960F-2B4F-98D6-AEC74182A665}" destId="{8E3CAF5F-8062-8443-A9D1-95A35BF87BB3}" srcOrd="0" destOrd="0" presId="urn:microsoft.com/office/officeart/2005/8/layout/hierarchy2"/>
    <dgm:cxn modelId="{1E37E5E1-AE1E-2B40-8687-6F540C74E06B}" type="presParOf" srcId="{B35AFE35-0F5D-6F49-B7FF-236A3BA13F29}" destId="{020B395C-E521-F54B-BCAA-C5436F29587B}" srcOrd="1" destOrd="0" presId="urn:microsoft.com/office/officeart/2005/8/layout/hierarchy2"/>
    <dgm:cxn modelId="{3CAE87EE-5B3A-F848-9B17-C9D4133989EE}" type="presParOf" srcId="{020B395C-E521-F54B-BCAA-C5436F29587B}" destId="{ECAD88A7-5B01-3F4E-BC7F-9DC1991A3657}" srcOrd="0" destOrd="0" presId="urn:microsoft.com/office/officeart/2005/8/layout/hierarchy2"/>
    <dgm:cxn modelId="{74C20338-9458-B143-92F2-DE04B3BDBE27}" type="presParOf" srcId="{020B395C-E521-F54B-BCAA-C5436F29587B}" destId="{5E543D8E-90CD-A14B-968D-FB639560E610}" srcOrd="1" destOrd="0" presId="urn:microsoft.com/office/officeart/2005/8/layout/hierarchy2"/>
    <dgm:cxn modelId="{D86858D1-9623-1741-B053-CEFE4D87C92F}" type="presParOf" srcId="{577E857C-41DE-4DB8-A5E6-E849E9732EF3}" destId="{C3A72310-A6CB-904E-AE8C-F9E219A7DB03}" srcOrd="2" destOrd="0" presId="urn:microsoft.com/office/officeart/2005/8/layout/hierarchy2"/>
    <dgm:cxn modelId="{D1E34D04-A9B1-7043-89A7-934C41F76BDB}" type="presParOf" srcId="{C3A72310-A6CB-904E-AE8C-F9E219A7DB03}" destId="{10396C33-00D4-5344-9913-1436C53C4325}" srcOrd="0" destOrd="0" presId="urn:microsoft.com/office/officeart/2005/8/layout/hierarchy2"/>
    <dgm:cxn modelId="{481B3BD5-7B16-BC42-8A08-D1B9B8FF1EF9}" type="presParOf" srcId="{577E857C-41DE-4DB8-A5E6-E849E9732EF3}" destId="{F44366F1-13D1-0C42-83CF-0A22CD70D2BD}" srcOrd="3" destOrd="0" presId="urn:microsoft.com/office/officeart/2005/8/layout/hierarchy2"/>
    <dgm:cxn modelId="{DE133216-8F68-9C4A-BC45-D0A4B955BEB6}" type="presParOf" srcId="{F44366F1-13D1-0C42-83CF-0A22CD70D2BD}" destId="{030B6BCF-5205-9A45-A976-906879F737C7}" srcOrd="0" destOrd="0" presId="urn:microsoft.com/office/officeart/2005/8/layout/hierarchy2"/>
    <dgm:cxn modelId="{F82F8993-C979-5B4D-A39E-5AF95577F9D5}" type="presParOf" srcId="{F44366F1-13D1-0C42-83CF-0A22CD70D2BD}" destId="{0A6BDE10-EC73-7045-90ED-EFF77A0F06AB}" srcOrd="1" destOrd="0" presId="urn:microsoft.com/office/officeart/2005/8/layout/hierarchy2"/>
    <dgm:cxn modelId="{AA7677F0-31BF-3F47-873A-8C300D36D0A0}" type="presParOf" srcId="{0A6BDE10-EC73-7045-90ED-EFF77A0F06AB}" destId="{95039222-8DF1-8F4A-8A39-E48B15254908}" srcOrd="0" destOrd="0" presId="urn:microsoft.com/office/officeart/2005/8/layout/hierarchy2"/>
    <dgm:cxn modelId="{6F459599-F4F2-5540-9969-A3567E41B546}" type="presParOf" srcId="{95039222-8DF1-8F4A-8A39-E48B15254908}" destId="{2B0FBA3D-5048-0E46-9A32-4AC9AFF280C2}" srcOrd="0" destOrd="0" presId="urn:microsoft.com/office/officeart/2005/8/layout/hierarchy2"/>
    <dgm:cxn modelId="{FB62278C-3991-A24B-AE82-E58846408AEA}" type="presParOf" srcId="{0A6BDE10-EC73-7045-90ED-EFF77A0F06AB}" destId="{CBE56D6C-B6B9-8849-B079-DA192058475E}" srcOrd="1" destOrd="0" presId="urn:microsoft.com/office/officeart/2005/8/layout/hierarchy2"/>
    <dgm:cxn modelId="{863495F7-54BB-BE41-9436-28F3F8A32CAD}" type="presParOf" srcId="{CBE56D6C-B6B9-8849-B079-DA192058475E}" destId="{F1BB5810-4297-7B4A-A821-FC927DAF6BB7}" srcOrd="0" destOrd="0" presId="urn:microsoft.com/office/officeart/2005/8/layout/hierarchy2"/>
    <dgm:cxn modelId="{7CA7B9EA-3D1D-7244-A4B2-4A329560A1C9}" type="presParOf" srcId="{CBE56D6C-B6B9-8849-B079-DA192058475E}" destId="{6EC06ECE-F276-294D-ADF0-6462585FD619}" srcOrd="1" destOrd="0" presId="urn:microsoft.com/office/officeart/2005/8/layout/hierarchy2"/>
    <dgm:cxn modelId="{54D5F5AE-31D9-4E46-B813-66CE4BD579C4}" type="presParOf" srcId="{577E857C-41DE-4DB8-A5E6-E849E9732EF3}" destId="{C3973834-A547-204B-B084-7594B1E79554}" srcOrd="4" destOrd="0" presId="urn:microsoft.com/office/officeart/2005/8/layout/hierarchy2"/>
    <dgm:cxn modelId="{E970775F-5FB5-C345-B45A-50671E53B568}" type="presParOf" srcId="{C3973834-A547-204B-B084-7594B1E79554}" destId="{E2991948-568D-3A40-AA65-DC37679BCBA7}" srcOrd="0" destOrd="0" presId="urn:microsoft.com/office/officeart/2005/8/layout/hierarchy2"/>
    <dgm:cxn modelId="{26A3E1CE-E9F9-F342-BAB6-D215A0C468DC}" type="presParOf" srcId="{577E857C-41DE-4DB8-A5E6-E849E9732EF3}" destId="{3A973C5D-1D7D-C54D-9E00-6B60464027FD}" srcOrd="5" destOrd="0" presId="urn:microsoft.com/office/officeart/2005/8/layout/hierarchy2"/>
    <dgm:cxn modelId="{1ADC1290-EBE8-7B41-9D0B-FB8F7DAB4115}" type="presParOf" srcId="{3A973C5D-1D7D-C54D-9E00-6B60464027FD}" destId="{2E88EEEC-5546-7947-8D76-88EFE747792F}" srcOrd="0" destOrd="0" presId="urn:microsoft.com/office/officeart/2005/8/layout/hierarchy2"/>
    <dgm:cxn modelId="{6ADA246C-EDFA-3D4E-8D0D-20AD6BA3FC0C}" type="presParOf" srcId="{3A973C5D-1D7D-C54D-9E00-6B60464027FD}" destId="{7A512DB2-2DE4-784A-A5C2-31ACF7866E25}" srcOrd="1" destOrd="0" presId="urn:microsoft.com/office/officeart/2005/8/layout/hierarchy2"/>
    <dgm:cxn modelId="{A6BDD4AE-5CB4-2246-BC1A-B9D8D8602B45}" type="presParOf" srcId="{7A512DB2-2DE4-784A-A5C2-31ACF7866E25}" destId="{F5F55DB6-C8A2-CC48-B955-E66E27F17100}" srcOrd="0" destOrd="0" presId="urn:microsoft.com/office/officeart/2005/8/layout/hierarchy2"/>
    <dgm:cxn modelId="{3E43C16E-2A28-EA4A-B8B8-512FA3E9D390}" type="presParOf" srcId="{F5F55DB6-C8A2-CC48-B955-E66E27F17100}" destId="{AE5927A0-5C72-2F44-BB6C-968A112B0149}" srcOrd="0" destOrd="0" presId="urn:microsoft.com/office/officeart/2005/8/layout/hierarchy2"/>
    <dgm:cxn modelId="{D74140DC-414C-C543-9CD3-993341CFF159}" type="presParOf" srcId="{7A512DB2-2DE4-784A-A5C2-31ACF7866E25}" destId="{C9AA3A0D-EFF9-7245-A194-6D6745EEF41E}" srcOrd="1" destOrd="0" presId="urn:microsoft.com/office/officeart/2005/8/layout/hierarchy2"/>
    <dgm:cxn modelId="{6E225849-D3C3-314C-BA73-AF28AC13A0C5}" type="presParOf" srcId="{C9AA3A0D-EFF9-7245-A194-6D6745EEF41E}" destId="{5CE00FA1-38BD-AA43-9CD3-D66DE6BD246D}" srcOrd="0" destOrd="0" presId="urn:microsoft.com/office/officeart/2005/8/layout/hierarchy2"/>
    <dgm:cxn modelId="{39485119-562B-1A45-AC0B-A86A47F1E5C9}" type="presParOf" srcId="{C9AA3A0D-EFF9-7245-A194-6D6745EEF41E}" destId="{02B62C6F-5987-5846-A8EC-D79A40989396}" srcOrd="1" destOrd="0" presId="urn:microsoft.com/office/officeart/2005/8/layout/hierarchy2"/>
    <dgm:cxn modelId="{467B95DA-A754-C045-8FC2-B81A2660EC8F}" type="presParOf" srcId="{577E857C-41DE-4DB8-A5E6-E849E9732EF3}" destId="{07DC75B5-41D9-E64D-A62B-3E8990A266EB}" srcOrd="6" destOrd="0" presId="urn:microsoft.com/office/officeart/2005/8/layout/hierarchy2"/>
    <dgm:cxn modelId="{80C62D9F-5223-584B-BE02-A1C8368886C2}" type="presParOf" srcId="{07DC75B5-41D9-E64D-A62B-3E8990A266EB}" destId="{C8566342-4CB8-0147-A9D7-8647BBB502EE}" srcOrd="0" destOrd="0" presId="urn:microsoft.com/office/officeart/2005/8/layout/hierarchy2"/>
    <dgm:cxn modelId="{46EB9210-941F-3842-8933-5267EDDA1BFE}" type="presParOf" srcId="{577E857C-41DE-4DB8-A5E6-E849E9732EF3}" destId="{11E64C81-4D66-B749-AAD1-0D7BF892B7AA}" srcOrd="7" destOrd="0" presId="urn:microsoft.com/office/officeart/2005/8/layout/hierarchy2"/>
    <dgm:cxn modelId="{1B04F334-4916-CE46-9522-AC5B3FCDA59A}" type="presParOf" srcId="{11E64C81-4D66-B749-AAD1-0D7BF892B7AA}" destId="{F4F28A6A-5C2E-DC4A-A1E2-9EAE67422407}" srcOrd="0" destOrd="0" presId="urn:microsoft.com/office/officeart/2005/8/layout/hierarchy2"/>
    <dgm:cxn modelId="{CF7C752A-8835-AA44-A8FA-FD2DE0614DB7}" type="presParOf" srcId="{11E64C81-4D66-B749-AAD1-0D7BF892B7AA}" destId="{9F38BED6-8770-F64D-93A6-3A1979C15ECC}" srcOrd="1" destOrd="0" presId="urn:microsoft.com/office/officeart/2005/8/layout/hierarchy2"/>
    <dgm:cxn modelId="{2795A90D-3EC9-7445-945A-8665776B6E85}" type="presParOf" srcId="{9F38BED6-8770-F64D-93A6-3A1979C15ECC}" destId="{A739CE2D-8B37-ED42-AF76-0623DFC39E02}" srcOrd="0" destOrd="0" presId="urn:microsoft.com/office/officeart/2005/8/layout/hierarchy2"/>
    <dgm:cxn modelId="{5A10E3D9-1D21-C64C-B66D-CB99894D89F7}" type="presParOf" srcId="{A739CE2D-8B37-ED42-AF76-0623DFC39E02}" destId="{A93C04F6-818D-F64B-997E-D1318B47FD3E}" srcOrd="0" destOrd="0" presId="urn:microsoft.com/office/officeart/2005/8/layout/hierarchy2"/>
    <dgm:cxn modelId="{99355AA9-C299-FB44-BFCB-30BF09D4B498}" type="presParOf" srcId="{9F38BED6-8770-F64D-93A6-3A1979C15ECC}" destId="{45A3B20D-07DF-B645-80AA-D320D915B6DF}" srcOrd="1" destOrd="0" presId="urn:microsoft.com/office/officeart/2005/8/layout/hierarchy2"/>
    <dgm:cxn modelId="{CED87227-0FE3-9741-9849-32D365D8DBD1}" type="presParOf" srcId="{45A3B20D-07DF-B645-80AA-D320D915B6DF}" destId="{9949C9A7-5092-DC48-A7ED-CAD793C4FB3F}" srcOrd="0" destOrd="0" presId="urn:microsoft.com/office/officeart/2005/8/layout/hierarchy2"/>
    <dgm:cxn modelId="{EE06A07E-1E6C-3644-B0C9-D294308870D5}" type="presParOf" srcId="{45A3B20D-07DF-B645-80AA-D320D915B6DF}" destId="{42AD8382-7B73-304E-BEFC-CDAA639CFD4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BCBF9-F992-4362-8189-48AF71915FCF}">
      <dsp:nvSpPr>
        <dsp:cNvPr id="0" name=""/>
        <dsp:cNvSpPr/>
      </dsp:nvSpPr>
      <dsp:spPr>
        <a:xfrm>
          <a:off x="0" y="1779895"/>
          <a:ext cx="2118935" cy="14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Bens Públicos</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41197" y="1821092"/>
        <a:ext cx="2036541" cy="1324172"/>
      </dsp:txXfrm>
    </dsp:sp>
    <dsp:sp modelId="{B1A135FD-3F0A-41AD-B2B6-8551AA820C83}">
      <dsp:nvSpPr>
        <dsp:cNvPr id="0" name=""/>
        <dsp:cNvSpPr/>
      </dsp:nvSpPr>
      <dsp:spPr>
        <a:xfrm rot="18485040">
          <a:off x="1766657" y="1733961"/>
          <a:ext cx="1838686" cy="51190"/>
        </a:xfrm>
        <a:custGeom>
          <a:avLst/>
          <a:gdLst/>
          <a:ahLst/>
          <a:cxnLst/>
          <a:rect l="0" t="0" r="0" b="0"/>
          <a:pathLst>
            <a:path>
              <a:moveTo>
                <a:pt x="0" y="25595"/>
              </a:moveTo>
              <a:lnTo>
                <a:pt x="1838686" y="255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pt-BR" sz="600" kern="1200"/>
        </a:p>
      </dsp:txBody>
      <dsp:txXfrm>
        <a:off x="2640034" y="1713589"/>
        <a:ext cx="91934" cy="91934"/>
      </dsp:txXfrm>
    </dsp:sp>
    <dsp:sp modelId="{1547E558-BE8D-4B6C-93BF-9E1D3A8559B7}">
      <dsp:nvSpPr>
        <dsp:cNvPr id="0" name=""/>
        <dsp:cNvSpPr/>
      </dsp:nvSpPr>
      <dsp:spPr>
        <a:xfrm>
          <a:off x="3253067" y="836870"/>
          <a:ext cx="2813132" cy="3981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Uso Comum</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3264728" y="848531"/>
        <a:ext cx="2789810" cy="374806"/>
      </dsp:txXfrm>
    </dsp:sp>
    <dsp:sp modelId="{5A6D3319-3404-EF46-963A-0238D104D683}">
      <dsp:nvSpPr>
        <dsp:cNvPr id="0" name=""/>
        <dsp:cNvSpPr/>
      </dsp:nvSpPr>
      <dsp:spPr>
        <a:xfrm rot="21053117">
          <a:off x="6059004" y="920073"/>
          <a:ext cx="1139642" cy="51190"/>
        </a:xfrm>
        <a:custGeom>
          <a:avLst/>
          <a:gdLst/>
          <a:ahLst/>
          <a:cxnLst/>
          <a:rect l="0" t="0" r="0" b="0"/>
          <a:pathLst>
            <a:path>
              <a:moveTo>
                <a:pt x="0" y="25595"/>
              </a:moveTo>
              <a:lnTo>
                <a:pt x="1139642" y="255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00334" y="917177"/>
        <a:ext cx="56982" cy="56982"/>
      </dsp:txXfrm>
    </dsp:sp>
    <dsp:sp modelId="{11C3CDE9-9C58-BE40-A577-09864D7079DA}">
      <dsp:nvSpPr>
        <dsp:cNvPr id="0" name=""/>
        <dsp:cNvSpPr/>
      </dsp:nvSpPr>
      <dsp:spPr>
        <a:xfrm>
          <a:off x="7191452" y="152118"/>
          <a:ext cx="4503346" cy="14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Utilização corrente de toda a comunidade (praças, ruas etc.). Não estão submetidos à fruição privada de ninguém. </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7232649" y="193315"/>
        <a:ext cx="4420952" cy="1324172"/>
      </dsp:txXfrm>
    </dsp:sp>
    <dsp:sp modelId="{6DF48A4F-3E56-2144-906D-D87270182CE2}">
      <dsp:nvSpPr>
        <dsp:cNvPr id="0" name=""/>
        <dsp:cNvSpPr/>
      </dsp:nvSpPr>
      <dsp:spPr>
        <a:xfrm rot="21569005">
          <a:off x="2118912" y="2452470"/>
          <a:ext cx="1134177" cy="51190"/>
        </a:xfrm>
        <a:custGeom>
          <a:avLst/>
          <a:gdLst/>
          <a:ahLst/>
          <a:cxnLst/>
          <a:rect l="0" t="0" r="0" b="0"/>
          <a:pathLst>
            <a:path>
              <a:moveTo>
                <a:pt x="0" y="25595"/>
              </a:moveTo>
              <a:lnTo>
                <a:pt x="1134177" y="255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57646" y="2449711"/>
        <a:ext cx="56708" cy="56708"/>
      </dsp:txXfrm>
    </dsp:sp>
    <dsp:sp modelId="{6454ABA7-C424-0042-BC1E-16D1E4AC234A}">
      <dsp:nvSpPr>
        <dsp:cNvPr id="0" name=""/>
        <dsp:cNvSpPr/>
      </dsp:nvSpPr>
      <dsp:spPr>
        <a:xfrm>
          <a:off x="3253067" y="1769669"/>
          <a:ext cx="2813132" cy="14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Uso Especial</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3294264" y="1810866"/>
        <a:ext cx="2730738" cy="1324172"/>
      </dsp:txXfrm>
    </dsp:sp>
    <dsp:sp modelId="{5247F8E5-558D-CE4C-B468-C499B5A7DB9F}">
      <dsp:nvSpPr>
        <dsp:cNvPr id="0" name=""/>
        <dsp:cNvSpPr/>
      </dsp:nvSpPr>
      <dsp:spPr>
        <a:xfrm>
          <a:off x="6066199" y="2447357"/>
          <a:ext cx="1125252" cy="51190"/>
        </a:xfrm>
        <a:custGeom>
          <a:avLst/>
          <a:gdLst/>
          <a:ahLst/>
          <a:cxnLst/>
          <a:rect l="0" t="0" r="0" b="0"/>
          <a:pathLst>
            <a:path>
              <a:moveTo>
                <a:pt x="0" y="25595"/>
              </a:moveTo>
              <a:lnTo>
                <a:pt x="1125252" y="255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00694" y="2444821"/>
        <a:ext cx="56262" cy="56262"/>
      </dsp:txXfrm>
    </dsp:sp>
    <dsp:sp modelId="{AD12CAD0-0DD4-E747-AF0D-8F528654B04F}">
      <dsp:nvSpPr>
        <dsp:cNvPr id="0" name=""/>
        <dsp:cNvSpPr/>
      </dsp:nvSpPr>
      <dsp:spPr>
        <a:xfrm>
          <a:off x="7191452" y="1769669"/>
          <a:ext cx="4476537" cy="14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Utilização para cumprimento das funções públicas (repartições estatais, serviços públicos)</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7232649" y="1810866"/>
        <a:ext cx="4394143" cy="1324172"/>
      </dsp:txXfrm>
    </dsp:sp>
    <dsp:sp modelId="{9E33DFEF-2A1B-4B8C-9A67-F679C5E12155}">
      <dsp:nvSpPr>
        <dsp:cNvPr id="0" name=""/>
        <dsp:cNvSpPr/>
      </dsp:nvSpPr>
      <dsp:spPr>
        <a:xfrm rot="3392544">
          <a:off x="1656845" y="3316812"/>
          <a:ext cx="2059774" cy="51190"/>
        </a:xfrm>
        <a:custGeom>
          <a:avLst/>
          <a:gdLst/>
          <a:ahLst/>
          <a:cxnLst/>
          <a:rect l="0" t="0" r="0" b="0"/>
          <a:pathLst>
            <a:path>
              <a:moveTo>
                <a:pt x="0" y="25595"/>
              </a:moveTo>
              <a:lnTo>
                <a:pt x="2059774" y="255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pt-BR" sz="700" kern="1200"/>
        </a:p>
      </dsp:txBody>
      <dsp:txXfrm>
        <a:off x="2635238" y="3290913"/>
        <a:ext cx="102988" cy="102988"/>
      </dsp:txXfrm>
    </dsp:sp>
    <dsp:sp modelId="{9645E136-3DD2-4800-B1EC-8DF7893CEB1C}">
      <dsp:nvSpPr>
        <dsp:cNvPr id="0" name=""/>
        <dsp:cNvSpPr/>
      </dsp:nvSpPr>
      <dsp:spPr>
        <a:xfrm>
          <a:off x="3254529" y="3982121"/>
          <a:ext cx="2813132" cy="4390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Dominicais</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3267388" y="3994980"/>
        <a:ext cx="2787414" cy="413313"/>
      </dsp:txXfrm>
    </dsp:sp>
    <dsp:sp modelId="{DE222379-AB32-E04A-9FC0-A5C966EBDCCE}">
      <dsp:nvSpPr>
        <dsp:cNvPr id="0" name=""/>
        <dsp:cNvSpPr/>
      </dsp:nvSpPr>
      <dsp:spPr>
        <a:xfrm rot="21261139">
          <a:off x="6064921" y="4120475"/>
          <a:ext cx="1129271" cy="51190"/>
        </a:xfrm>
        <a:custGeom>
          <a:avLst/>
          <a:gdLst/>
          <a:ahLst/>
          <a:cxnLst/>
          <a:rect l="0" t="0" r="0" b="0"/>
          <a:pathLst>
            <a:path>
              <a:moveTo>
                <a:pt x="0" y="25595"/>
              </a:moveTo>
              <a:lnTo>
                <a:pt x="1129271" y="255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01325" y="4117838"/>
        <a:ext cx="56463" cy="56463"/>
      </dsp:txXfrm>
    </dsp:sp>
    <dsp:sp modelId="{57624DE0-8A50-CE40-9E34-368DA82F9A0B}">
      <dsp:nvSpPr>
        <dsp:cNvPr id="0" name=""/>
        <dsp:cNvSpPr/>
      </dsp:nvSpPr>
      <dsp:spPr>
        <a:xfrm>
          <a:off x="7191452" y="3387220"/>
          <a:ext cx="4476537" cy="14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Utilização pelo Estado para fins econômicos, tal como o faria um particular (imóveis desocupados etc.). </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7232649" y="3428417"/>
        <a:ext cx="4394143" cy="13241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BCBF9-F992-4362-8189-48AF71915FCF}">
      <dsp:nvSpPr>
        <dsp:cNvPr id="0" name=""/>
        <dsp:cNvSpPr/>
      </dsp:nvSpPr>
      <dsp:spPr>
        <a:xfrm>
          <a:off x="0" y="2362846"/>
          <a:ext cx="2367337" cy="8791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Bens Dominicais</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25751" y="2388597"/>
        <a:ext cx="2315835" cy="827697"/>
      </dsp:txXfrm>
    </dsp:sp>
    <dsp:sp modelId="{5247F8E5-558D-CE4C-B468-C499B5A7DB9F}">
      <dsp:nvSpPr>
        <dsp:cNvPr id="0" name=""/>
        <dsp:cNvSpPr/>
      </dsp:nvSpPr>
      <dsp:spPr>
        <a:xfrm rot="19030065">
          <a:off x="2138273" y="2188193"/>
          <a:ext cx="1718069" cy="60468"/>
        </a:xfrm>
        <a:custGeom>
          <a:avLst/>
          <a:gdLst/>
          <a:ahLst/>
          <a:cxnLst/>
          <a:rect l="0" t="0" r="0" b="0"/>
          <a:pathLst>
            <a:path>
              <a:moveTo>
                <a:pt x="0" y="30234"/>
              </a:moveTo>
              <a:lnTo>
                <a:pt x="1718069" y="302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954357" y="2175476"/>
        <a:ext cx="85903" cy="85903"/>
      </dsp:txXfrm>
    </dsp:sp>
    <dsp:sp modelId="{AD12CAD0-0DD4-E747-AF0D-8F528654B04F}">
      <dsp:nvSpPr>
        <dsp:cNvPr id="0" name=""/>
        <dsp:cNvSpPr/>
      </dsp:nvSpPr>
      <dsp:spPr>
        <a:xfrm>
          <a:off x="3627279" y="1285726"/>
          <a:ext cx="2447607" cy="6973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Ociosos</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3647704" y="1306151"/>
        <a:ext cx="2406757" cy="656515"/>
      </dsp:txXfrm>
    </dsp:sp>
    <dsp:sp modelId="{65E6A903-7605-CE48-90FB-573F8509CD98}">
      <dsp:nvSpPr>
        <dsp:cNvPr id="0" name=""/>
        <dsp:cNvSpPr/>
      </dsp:nvSpPr>
      <dsp:spPr>
        <a:xfrm rot="20278605">
          <a:off x="6007476" y="1257751"/>
          <a:ext cx="1847679" cy="60468"/>
        </a:xfrm>
        <a:custGeom>
          <a:avLst/>
          <a:gdLst/>
          <a:ahLst/>
          <a:cxnLst/>
          <a:rect l="0" t="0" r="0" b="0"/>
          <a:pathLst>
            <a:path>
              <a:moveTo>
                <a:pt x="0" y="30234"/>
              </a:moveTo>
              <a:lnTo>
                <a:pt x="1847679" y="302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6885124" y="1241793"/>
        <a:ext cx="92383" cy="92383"/>
      </dsp:txXfrm>
    </dsp:sp>
    <dsp:sp modelId="{580AEB07-B45F-4243-A6B5-C41619A617FC}">
      <dsp:nvSpPr>
        <dsp:cNvPr id="0" name=""/>
        <dsp:cNvSpPr/>
      </dsp:nvSpPr>
      <dsp:spPr>
        <a:xfrm>
          <a:off x="7787745" y="358660"/>
          <a:ext cx="3055887" cy="11658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Pessoa Jurídica de Direito Público</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7821890" y="392805"/>
        <a:ext cx="2987597" cy="1097511"/>
      </dsp:txXfrm>
    </dsp:sp>
    <dsp:sp modelId="{BE904E9F-42F0-824D-8518-BEDFC3B6727E}">
      <dsp:nvSpPr>
        <dsp:cNvPr id="0" name=""/>
        <dsp:cNvSpPr/>
      </dsp:nvSpPr>
      <dsp:spPr>
        <a:xfrm rot="1335020">
          <a:off x="6005986" y="1954555"/>
          <a:ext cx="1850660" cy="60468"/>
        </a:xfrm>
        <a:custGeom>
          <a:avLst/>
          <a:gdLst/>
          <a:ahLst/>
          <a:cxnLst/>
          <a:rect l="0" t="0" r="0" b="0"/>
          <a:pathLst>
            <a:path>
              <a:moveTo>
                <a:pt x="0" y="30234"/>
              </a:moveTo>
              <a:lnTo>
                <a:pt x="1850660" y="302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6885049" y="1938522"/>
        <a:ext cx="92533" cy="92533"/>
      </dsp:txXfrm>
    </dsp:sp>
    <dsp:sp modelId="{BBE2B40C-726C-D64A-9639-C402F71D7668}">
      <dsp:nvSpPr>
        <dsp:cNvPr id="0" name=""/>
        <dsp:cNvSpPr/>
      </dsp:nvSpPr>
      <dsp:spPr>
        <a:xfrm>
          <a:off x="7787745" y="1760181"/>
          <a:ext cx="3055856" cy="11499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Pessoa Jurídica de Direito Privado</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7821427" y="1793863"/>
        <a:ext cx="2988492" cy="1082612"/>
      </dsp:txXfrm>
    </dsp:sp>
    <dsp:sp modelId="{C3A72310-A6CB-904E-AE8C-F9E219A7DB03}">
      <dsp:nvSpPr>
        <dsp:cNvPr id="0" name=""/>
        <dsp:cNvSpPr/>
      </dsp:nvSpPr>
      <dsp:spPr>
        <a:xfrm rot="2183734">
          <a:off x="2214677" y="3236591"/>
          <a:ext cx="1565262" cy="60468"/>
        </a:xfrm>
        <a:custGeom>
          <a:avLst/>
          <a:gdLst/>
          <a:ahLst/>
          <a:cxnLst/>
          <a:rect l="0" t="0" r="0" b="0"/>
          <a:pathLst>
            <a:path>
              <a:moveTo>
                <a:pt x="0" y="30234"/>
              </a:moveTo>
              <a:lnTo>
                <a:pt x="1565262" y="302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58177" y="3227694"/>
        <a:ext cx="78263" cy="78263"/>
      </dsp:txXfrm>
    </dsp:sp>
    <dsp:sp modelId="{030B6BCF-5205-9A45-A976-906879F737C7}">
      <dsp:nvSpPr>
        <dsp:cNvPr id="0" name=""/>
        <dsp:cNvSpPr/>
      </dsp:nvSpPr>
      <dsp:spPr>
        <a:xfrm>
          <a:off x="3627279" y="3143244"/>
          <a:ext cx="2885793" cy="1175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Utilizados para exploração econômica</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3661721" y="3177686"/>
        <a:ext cx="2816909" cy="1107037"/>
      </dsp:txXfrm>
    </dsp:sp>
    <dsp:sp modelId="{C3973834-A547-204B-B084-7594B1E79554}">
      <dsp:nvSpPr>
        <dsp:cNvPr id="0" name=""/>
        <dsp:cNvSpPr/>
      </dsp:nvSpPr>
      <dsp:spPr>
        <a:xfrm>
          <a:off x="6513072" y="3700970"/>
          <a:ext cx="1257166" cy="60468"/>
        </a:xfrm>
        <a:custGeom>
          <a:avLst/>
          <a:gdLst/>
          <a:ahLst/>
          <a:cxnLst/>
          <a:rect l="0" t="0" r="0" b="0"/>
          <a:pathLst>
            <a:path>
              <a:moveTo>
                <a:pt x="0" y="30234"/>
              </a:moveTo>
              <a:lnTo>
                <a:pt x="1257166" y="302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110226" y="3699776"/>
        <a:ext cx="62858" cy="62858"/>
      </dsp:txXfrm>
    </dsp:sp>
    <dsp:sp modelId="{2E88EEEC-5546-7947-8D76-88EFE747792F}">
      <dsp:nvSpPr>
        <dsp:cNvPr id="0" name=""/>
        <dsp:cNvSpPr/>
      </dsp:nvSpPr>
      <dsp:spPr>
        <a:xfrm>
          <a:off x="7770239" y="3145876"/>
          <a:ext cx="3142915" cy="11706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Pessoa Jurídica de Direito Privado (empresa estatal)</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7804526" y="3180163"/>
        <a:ext cx="3074341" cy="11020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BCBF9-F992-4362-8189-48AF71915FCF}">
      <dsp:nvSpPr>
        <dsp:cNvPr id="0" name=""/>
        <dsp:cNvSpPr/>
      </dsp:nvSpPr>
      <dsp:spPr>
        <a:xfrm>
          <a:off x="0" y="2363096"/>
          <a:ext cx="1830845" cy="953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Uso de Bens Públicos por Particulares</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27924" y="2391020"/>
        <a:ext cx="1774997" cy="897553"/>
      </dsp:txXfrm>
    </dsp:sp>
    <dsp:sp modelId="{5247F8E5-558D-CE4C-B468-C499B5A7DB9F}">
      <dsp:nvSpPr>
        <dsp:cNvPr id="0" name=""/>
        <dsp:cNvSpPr/>
      </dsp:nvSpPr>
      <dsp:spPr>
        <a:xfrm rot="17263106">
          <a:off x="1163210" y="1909101"/>
          <a:ext cx="1919425" cy="33014"/>
        </a:xfrm>
        <a:custGeom>
          <a:avLst/>
          <a:gdLst/>
          <a:ahLst/>
          <a:cxnLst/>
          <a:rect l="0" t="0" r="0" b="0"/>
          <a:pathLst>
            <a:path>
              <a:moveTo>
                <a:pt x="0" y="16507"/>
              </a:moveTo>
              <a:lnTo>
                <a:pt x="1919425" y="165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74938" y="1877623"/>
        <a:ext cx="95971" cy="95971"/>
      </dsp:txXfrm>
    </dsp:sp>
    <dsp:sp modelId="{AD12CAD0-0DD4-E747-AF0D-8F528654B04F}">
      <dsp:nvSpPr>
        <dsp:cNvPr id="0" name=""/>
        <dsp:cNvSpPr/>
      </dsp:nvSpPr>
      <dsp:spPr>
        <a:xfrm>
          <a:off x="2415002" y="681428"/>
          <a:ext cx="2051201" cy="659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Autorização de uso</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2434332" y="700758"/>
        <a:ext cx="2012541" cy="621327"/>
      </dsp:txXfrm>
    </dsp:sp>
    <dsp:sp modelId="{B8C0CE68-960F-2B4F-98D6-AEC74182A665}">
      <dsp:nvSpPr>
        <dsp:cNvPr id="0" name=""/>
        <dsp:cNvSpPr/>
      </dsp:nvSpPr>
      <dsp:spPr>
        <a:xfrm rot="20944804">
          <a:off x="4456631" y="894769"/>
          <a:ext cx="1057293" cy="33014"/>
        </a:xfrm>
        <a:custGeom>
          <a:avLst/>
          <a:gdLst/>
          <a:ahLst/>
          <a:cxnLst/>
          <a:rect l="0" t="0" r="0" b="0"/>
          <a:pathLst>
            <a:path>
              <a:moveTo>
                <a:pt x="0" y="16507"/>
              </a:moveTo>
              <a:lnTo>
                <a:pt x="1057293" y="165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58845" y="884844"/>
        <a:ext cx="52864" cy="52864"/>
      </dsp:txXfrm>
    </dsp:sp>
    <dsp:sp modelId="{ECAD88A7-5B01-3F4E-BC7F-9DC1991A3657}">
      <dsp:nvSpPr>
        <dsp:cNvPr id="0" name=""/>
        <dsp:cNvSpPr/>
      </dsp:nvSpPr>
      <dsp:spPr>
        <a:xfrm>
          <a:off x="5504352" y="223191"/>
          <a:ext cx="5915162" cy="11758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pt-BR" sz="1600" kern="1200" dirty="0" smtClean="0">
              <a:latin typeface="Verdana" panose="020B0604030504040204" pitchFamily="34" charset="0"/>
              <a:ea typeface="Verdana" panose="020B0604030504040204" pitchFamily="34" charset="0"/>
              <a:cs typeface="Verdana" panose="020B0604030504040204" pitchFamily="34" charset="0"/>
            </a:rPr>
            <a:t>Prazos curtos. Ato unilateral e precário, revogável a qualquer tempo, sem necessidade de indenização. Independe de autorização legislativa e licitação. </a:t>
          </a:r>
          <a:r>
            <a:rPr lang="pt-BR" sz="1600" kern="1200" dirty="0" err="1" smtClean="0">
              <a:latin typeface="Verdana" panose="020B0604030504040204" pitchFamily="34" charset="0"/>
              <a:ea typeface="Verdana" panose="020B0604030504040204" pitchFamily="34" charset="0"/>
              <a:cs typeface="Verdana" panose="020B0604030504040204" pitchFamily="34" charset="0"/>
            </a:rPr>
            <a:t>Ex</a:t>
          </a:r>
          <a:r>
            <a:rPr lang="pt-BR" sz="1600" kern="1200" dirty="0" smtClean="0">
              <a:latin typeface="Verdana" panose="020B0604030504040204" pitchFamily="34" charset="0"/>
              <a:ea typeface="Verdana" panose="020B0604030504040204" pitchFamily="34" charset="0"/>
              <a:cs typeface="Verdana" panose="020B0604030504040204" pitchFamily="34" charset="0"/>
            </a:rPr>
            <a:t>: uso de área municipal para instalação de circo.</a:t>
          </a:r>
          <a:endParaRPr lang="pt-BR" sz="1600" kern="1200" dirty="0">
            <a:latin typeface="Verdana" panose="020B0604030504040204" pitchFamily="34" charset="0"/>
            <a:ea typeface="Verdana" panose="020B0604030504040204" pitchFamily="34" charset="0"/>
            <a:cs typeface="Verdana" panose="020B0604030504040204" pitchFamily="34" charset="0"/>
          </a:endParaRPr>
        </a:p>
      </dsp:txBody>
      <dsp:txXfrm>
        <a:off x="5538792" y="257631"/>
        <a:ext cx="5846282" cy="1106999"/>
      </dsp:txXfrm>
    </dsp:sp>
    <dsp:sp modelId="{C3A72310-A6CB-904E-AE8C-F9E219A7DB03}">
      <dsp:nvSpPr>
        <dsp:cNvPr id="0" name=""/>
        <dsp:cNvSpPr/>
      </dsp:nvSpPr>
      <dsp:spPr>
        <a:xfrm rot="18428934">
          <a:off x="1635072" y="2429348"/>
          <a:ext cx="988473" cy="33014"/>
        </a:xfrm>
        <a:custGeom>
          <a:avLst/>
          <a:gdLst/>
          <a:ahLst/>
          <a:cxnLst/>
          <a:rect l="0" t="0" r="0" b="0"/>
          <a:pathLst>
            <a:path>
              <a:moveTo>
                <a:pt x="0" y="16507"/>
              </a:moveTo>
              <a:lnTo>
                <a:pt x="988473" y="165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4597" y="2421143"/>
        <a:ext cx="49423" cy="49423"/>
      </dsp:txXfrm>
    </dsp:sp>
    <dsp:sp modelId="{030B6BCF-5205-9A45-A976-906879F737C7}">
      <dsp:nvSpPr>
        <dsp:cNvPr id="0" name=""/>
        <dsp:cNvSpPr/>
      </dsp:nvSpPr>
      <dsp:spPr>
        <a:xfrm>
          <a:off x="2427773" y="1769599"/>
          <a:ext cx="2076742" cy="5646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Permissão de uso</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2444310" y="1786136"/>
        <a:ext cx="2043668" cy="531556"/>
      </dsp:txXfrm>
    </dsp:sp>
    <dsp:sp modelId="{95039222-8DF1-8F4A-8A39-E48B15254908}">
      <dsp:nvSpPr>
        <dsp:cNvPr id="0" name=""/>
        <dsp:cNvSpPr/>
      </dsp:nvSpPr>
      <dsp:spPr>
        <a:xfrm rot="156793">
          <a:off x="4503982" y="2058807"/>
          <a:ext cx="1026445" cy="33014"/>
        </a:xfrm>
        <a:custGeom>
          <a:avLst/>
          <a:gdLst/>
          <a:ahLst/>
          <a:cxnLst/>
          <a:rect l="0" t="0" r="0" b="0"/>
          <a:pathLst>
            <a:path>
              <a:moveTo>
                <a:pt x="0" y="16507"/>
              </a:moveTo>
              <a:lnTo>
                <a:pt x="1026445" y="165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91543" y="2049653"/>
        <a:ext cx="51322" cy="51322"/>
      </dsp:txXfrm>
    </dsp:sp>
    <dsp:sp modelId="{F1BB5810-4297-7B4A-A821-FC927DAF6BB7}">
      <dsp:nvSpPr>
        <dsp:cNvPr id="0" name=""/>
        <dsp:cNvSpPr/>
      </dsp:nvSpPr>
      <dsp:spPr>
        <a:xfrm>
          <a:off x="5529894" y="1593541"/>
          <a:ext cx="5895096" cy="10103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pt-BR" sz="1600" kern="1200" dirty="0" smtClean="0">
              <a:latin typeface="Verdana" panose="020B0604030504040204" pitchFamily="34" charset="0"/>
              <a:ea typeface="Verdana" panose="020B0604030504040204" pitchFamily="34" charset="0"/>
              <a:cs typeface="Verdana" panose="020B0604030504040204" pitchFamily="34" charset="0"/>
            </a:rPr>
            <a:t>Prazo determinado ou indeterminado (normalmente continuado). Ato unilateral e discricionário. Independe de autorização legislativa e licitação. </a:t>
          </a:r>
          <a:r>
            <a:rPr lang="pt-BR" sz="1600" kern="1200" dirty="0" err="1" smtClean="0">
              <a:latin typeface="Verdana" panose="020B0604030504040204" pitchFamily="34" charset="0"/>
              <a:ea typeface="Verdana" panose="020B0604030504040204" pitchFamily="34" charset="0"/>
              <a:cs typeface="Verdana" panose="020B0604030504040204" pitchFamily="34" charset="0"/>
            </a:rPr>
            <a:t>Ex</a:t>
          </a:r>
          <a:r>
            <a:rPr lang="pt-BR" sz="1600" kern="1200" dirty="0" smtClean="0">
              <a:latin typeface="Verdana" panose="020B0604030504040204" pitchFamily="34" charset="0"/>
              <a:ea typeface="Verdana" panose="020B0604030504040204" pitchFamily="34" charset="0"/>
              <a:cs typeface="Verdana" panose="020B0604030504040204" pitchFamily="34" charset="0"/>
            </a:rPr>
            <a:t>: concessão de banca de jornal em via pública.</a:t>
          </a:r>
          <a:endParaRPr lang="pt-BR" sz="1600" kern="1200" dirty="0">
            <a:latin typeface="Verdana" panose="020B0604030504040204" pitchFamily="34" charset="0"/>
            <a:ea typeface="Verdana" panose="020B0604030504040204" pitchFamily="34" charset="0"/>
            <a:cs typeface="Verdana" panose="020B0604030504040204" pitchFamily="34" charset="0"/>
          </a:endParaRPr>
        </a:p>
      </dsp:txBody>
      <dsp:txXfrm>
        <a:off x="5559486" y="1623133"/>
        <a:ext cx="5835912" cy="951160"/>
      </dsp:txXfrm>
    </dsp:sp>
    <dsp:sp modelId="{C3973834-A547-204B-B084-7594B1E79554}">
      <dsp:nvSpPr>
        <dsp:cNvPr id="0" name=""/>
        <dsp:cNvSpPr/>
      </dsp:nvSpPr>
      <dsp:spPr>
        <a:xfrm rot="1479366">
          <a:off x="1798341" y="2972014"/>
          <a:ext cx="713018" cy="33014"/>
        </a:xfrm>
        <a:custGeom>
          <a:avLst/>
          <a:gdLst/>
          <a:ahLst/>
          <a:cxnLst/>
          <a:rect l="0" t="0" r="0" b="0"/>
          <a:pathLst>
            <a:path>
              <a:moveTo>
                <a:pt x="0" y="16507"/>
              </a:moveTo>
              <a:lnTo>
                <a:pt x="713018" y="165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37025" y="2970696"/>
        <a:ext cx="35650" cy="35650"/>
      </dsp:txXfrm>
    </dsp:sp>
    <dsp:sp modelId="{2E88EEEC-5546-7947-8D76-88EFE747792F}">
      <dsp:nvSpPr>
        <dsp:cNvPr id="0" name=""/>
        <dsp:cNvSpPr/>
      </dsp:nvSpPr>
      <dsp:spPr>
        <a:xfrm>
          <a:off x="2478856" y="2823787"/>
          <a:ext cx="2020688" cy="626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Concessão de uso</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2497218" y="2842149"/>
        <a:ext cx="1983964" cy="590194"/>
      </dsp:txXfrm>
    </dsp:sp>
    <dsp:sp modelId="{F5F55DB6-C8A2-CC48-B955-E66E27F17100}">
      <dsp:nvSpPr>
        <dsp:cNvPr id="0" name=""/>
        <dsp:cNvSpPr/>
      </dsp:nvSpPr>
      <dsp:spPr>
        <a:xfrm rot="533518">
          <a:off x="4493618" y="3196955"/>
          <a:ext cx="986147" cy="33014"/>
        </a:xfrm>
        <a:custGeom>
          <a:avLst/>
          <a:gdLst/>
          <a:ahLst/>
          <a:cxnLst/>
          <a:rect l="0" t="0" r="0" b="0"/>
          <a:pathLst>
            <a:path>
              <a:moveTo>
                <a:pt x="0" y="16507"/>
              </a:moveTo>
              <a:lnTo>
                <a:pt x="986147" y="165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62038" y="3188808"/>
        <a:ext cx="49307" cy="49307"/>
      </dsp:txXfrm>
    </dsp:sp>
    <dsp:sp modelId="{5CE00FA1-38BD-AA43-9CD3-D66DE6BD246D}">
      <dsp:nvSpPr>
        <dsp:cNvPr id="0" name=""/>
        <dsp:cNvSpPr/>
      </dsp:nvSpPr>
      <dsp:spPr>
        <a:xfrm>
          <a:off x="5473840" y="2784505"/>
          <a:ext cx="6052549" cy="10103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pt-BR" sz="1600" kern="1200" dirty="0" smtClean="0">
              <a:latin typeface="Verdana" panose="020B0604030504040204" pitchFamily="34" charset="0"/>
              <a:ea typeface="Verdana" panose="020B0604030504040204" pitchFamily="34" charset="0"/>
              <a:cs typeface="Verdana" panose="020B0604030504040204" pitchFamily="34" charset="0"/>
            </a:rPr>
            <a:t>Contrato administrativo com prazo determinado. Gera direito à indenização. Depende de autorização legislativa e licitação. </a:t>
          </a:r>
          <a:r>
            <a:rPr lang="pt-BR" sz="1600" kern="1200" dirty="0" err="1" smtClean="0">
              <a:latin typeface="Verdana" panose="020B0604030504040204" pitchFamily="34" charset="0"/>
              <a:ea typeface="Verdana" panose="020B0604030504040204" pitchFamily="34" charset="0"/>
              <a:cs typeface="Verdana" panose="020B0604030504040204" pitchFamily="34" charset="0"/>
            </a:rPr>
            <a:t>Ex</a:t>
          </a:r>
          <a:r>
            <a:rPr lang="pt-BR" sz="1600" kern="1200" dirty="0" smtClean="0">
              <a:latin typeface="Verdana" panose="020B0604030504040204" pitchFamily="34" charset="0"/>
              <a:ea typeface="Verdana" panose="020B0604030504040204" pitchFamily="34" charset="0"/>
              <a:cs typeface="Verdana" panose="020B0604030504040204" pitchFamily="34" charset="0"/>
            </a:rPr>
            <a:t>: boxes em mercados municipais. Admite concessão de uso especial para fins de moradia.</a:t>
          </a:r>
          <a:endParaRPr lang="pt-BR" sz="1600" kern="1200" dirty="0">
            <a:latin typeface="Verdana" panose="020B0604030504040204" pitchFamily="34" charset="0"/>
            <a:ea typeface="Verdana" panose="020B0604030504040204" pitchFamily="34" charset="0"/>
            <a:cs typeface="Verdana" panose="020B0604030504040204" pitchFamily="34" charset="0"/>
          </a:endParaRPr>
        </a:p>
      </dsp:txBody>
      <dsp:txXfrm>
        <a:off x="5503432" y="2814097"/>
        <a:ext cx="5993365" cy="951160"/>
      </dsp:txXfrm>
    </dsp:sp>
    <dsp:sp modelId="{07DC75B5-41D9-E64D-A62B-3E8990A266EB}">
      <dsp:nvSpPr>
        <dsp:cNvPr id="0" name=""/>
        <dsp:cNvSpPr/>
      </dsp:nvSpPr>
      <dsp:spPr>
        <a:xfrm rot="4124548">
          <a:off x="1261191" y="3656144"/>
          <a:ext cx="1787318" cy="33014"/>
        </a:xfrm>
        <a:custGeom>
          <a:avLst/>
          <a:gdLst/>
          <a:ahLst/>
          <a:cxnLst/>
          <a:rect l="0" t="0" r="0" b="0"/>
          <a:pathLst>
            <a:path>
              <a:moveTo>
                <a:pt x="0" y="16507"/>
              </a:moveTo>
              <a:lnTo>
                <a:pt x="1787318" y="165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110167" y="3627968"/>
        <a:ext cx="89365" cy="89365"/>
      </dsp:txXfrm>
    </dsp:sp>
    <dsp:sp modelId="{F4F28A6A-5C2E-DC4A-A1E2-9EAE67422407}">
      <dsp:nvSpPr>
        <dsp:cNvPr id="0" name=""/>
        <dsp:cNvSpPr/>
      </dsp:nvSpPr>
      <dsp:spPr>
        <a:xfrm>
          <a:off x="2478856" y="4087218"/>
          <a:ext cx="2020688" cy="836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latin typeface="Verdana" panose="020B0604030504040204" pitchFamily="34" charset="0"/>
              <a:ea typeface="Verdana" panose="020B0604030504040204" pitchFamily="34" charset="0"/>
              <a:cs typeface="Verdana" panose="020B0604030504040204" pitchFamily="34" charset="0"/>
            </a:rPr>
            <a:t>Concessão de Direito real de uso</a:t>
          </a:r>
          <a:endParaRPr lang="pt-BR" sz="1800" kern="1200" dirty="0">
            <a:latin typeface="Verdana" panose="020B0604030504040204" pitchFamily="34" charset="0"/>
            <a:ea typeface="Verdana" panose="020B0604030504040204" pitchFamily="34" charset="0"/>
            <a:cs typeface="Verdana" panose="020B0604030504040204" pitchFamily="34" charset="0"/>
          </a:endParaRPr>
        </a:p>
      </dsp:txBody>
      <dsp:txXfrm>
        <a:off x="2503358" y="4111720"/>
        <a:ext cx="1971684" cy="787571"/>
      </dsp:txXfrm>
    </dsp:sp>
    <dsp:sp modelId="{A739CE2D-8B37-ED42-AF76-0623DFC39E02}">
      <dsp:nvSpPr>
        <dsp:cNvPr id="0" name=""/>
        <dsp:cNvSpPr/>
      </dsp:nvSpPr>
      <dsp:spPr>
        <a:xfrm rot="21308624">
          <a:off x="4497789" y="4447610"/>
          <a:ext cx="977805" cy="33014"/>
        </a:xfrm>
        <a:custGeom>
          <a:avLst/>
          <a:gdLst/>
          <a:ahLst/>
          <a:cxnLst/>
          <a:rect l="0" t="0" r="0" b="0"/>
          <a:pathLst>
            <a:path>
              <a:moveTo>
                <a:pt x="0" y="16507"/>
              </a:moveTo>
              <a:lnTo>
                <a:pt x="977805" y="165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62247" y="4439672"/>
        <a:ext cx="48890" cy="48890"/>
      </dsp:txXfrm>
    </dsp:sp>
    <dsp:sp modelId="{9949C9A7-5092-DC48-A7ED-CAD793C4FB3F}">
      <dsp:nvSpPr>
        <dsp:cNvPr id="0" name=""/>
        <dsp:cNvSpPr/>
      </dsp:nvSpPr>
      <dsp:spPr>
        <a:xfrm>
          <a:off x="5473840" y="3917556"/>
          <a:ext cx="6095468" cy="10103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pt-BR" sz="1600" kern="1200" dirty="0" smtClean="0">
              <a:latin typeface="Verdana" panose="020B0604030504040204" pitchFamily="34" charset="0"/>
              <a:ea typeface="Verdana" panose="020B0604030504040204" pitchFamily="34" charset="0"/>
              <a:cs typeface="Verdana" panose="020B0604030504040204" pitchFamily="34" charset="0"/>
            </a:rPr>
            <a:t>Tempo certo ou indeterminado. Remunerada ou gratuita. Depende de autorização legislativa e exige licitação, salvo exceções.  </a:t>
          </a:r>
          <a:r>
            <a:rPr lang="pt-BR" sz="1600" kern="1200" dirty="0" err="1" smtClean="0">
              <a:latin typeface="Verdana" panose="020B0604030504040204" pitchFamily="34" charset="0"/>
              <a:ea typeface="Verdana" panose="020B0604030504040204" pitchFamily="34" charset="0"/>
              <a:cs typeface="Verdana" panose="020B0604030504040204" pitchFamily="34" charset="0"/>
            </a:rPr>
            <a:t>Ex</a:t>
          </a:r>
          <a:r>
            <a:rPr lang="pt-BR" sz="1600" kern="1200" dirty="0" smtClean="0">
              <a:latin typeface="Verdana" panose="020B0604030504040204" pitchFamily="34" charset="0"/>
              <a:ea typeface="Verdana" panose="020B0604030504040204" pitchFamily="34" charset="0"/>
              <a:cs typeface="Verdana" panose="020B0604030504040204" pitchFamily="34" charset="0"/>
            </a:rPr>
            <a:t>: regularização da situação fundiária de interesse social. </a:t>
          </a:r>
          <a:endParaRPr lang="pt-BR" sz="1600" kern="1200" dirty="0">
            <a:latin typeface="Verdana" panose="020B0604030504040204" pitchFamily="34" charset="0"/>
            <a:ea typeface="Verdana" panose="020B0604030504040204" pitchFamily="34" charset="0"/>
            <a:cs typeface="Verdana" panose="020B0604030504040204" pitchFamily="34" charset="0"/>
          </a:endParaRPr>
        </a:p>
      </dsp:txBody>
      <dsp:txXfrm>
        <a:off x="5503432" y="3947148"/>
        <a:ext cx="6036284" cy="9511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71800" cy="499091"/>
          </a:xfrm>
          <a:prstGeom prst="rect">
            <a:avLst/>
          </a:prstGeom>
        </p:spPr>
        <p:txBody>
          <a:bodyPr vert="horz" lIns="92592" tIns="46296" rIns="92592" bIns="46296" rtlCol="0"/>
          <a:lstStyle>
            <a:lvl1pPr algn="l" eaLnBrk="1" fontAlgn="auto" hangingPunct="1">
              <a:spcBef>
                <a:spcPts val="0"/>
              </a:spcBef>
              <a:spcAft>
                <a:spcPts val="0"/>
              </a:spcAft>
              <a:defRPr sz="1200">
                <a:latin typeface="+mn-lt"/>
                <a:ea typeface="+mn-ea"/>
              </a:defRPr>
            </a:lvl1pPr>
          </a:lstStyle>
          <a:p>
            <a:pPr>
              <a:defRPr/>
            </a:pPr>
            <a:endParaRPr lang="pt-BR"/>
          </a:p>
        </p:txBody>
      </p:sp>
      <p:sp>
        <p:nvSpPr>
          <p:cNvPr id="3" name="Espaço Reservado para Data 2"/>
          <p:cNvSpPr>
            <a:spLocks noGrp="1"/>
          </p:cNvSpPr>
          <p:nvPr>
            <p:ph type="dt" sz="quarter" idx="1"/>
          </p:nvPr>
        </p:nvSpPr>
        <p:spPr>
          <a:xfrm>
            <a:off x="3884613" y="1"/>
            <a:ext cx="2971800" cy="499091"/>
          </a:xfrm>
          <a:prstGeom prst="rect">
            <a:avLst/>
          </a:prstGeom>
        </p:spPr>
        <p:txBody>
          <a:bodyPr vert="horz" wrap="square" lIns="92592" tIns="46296" rIns="92592" bIns="46296" numCol="1" anchor="t" anchorCtr="0" compatLnSpc="1">
            <a:prstTxWarp prst="textNoShape">
              <a:avLst/>
            </a:prstTxWarp>
          </a:bodyPr>
          <a:lstStyle>
            <a:lvl1pPr algn="r" eaLnBrk="1" hangingPunct="1">
              <a:defRPr sz="1200"/>
            </a:lvl1pPr>
          </a:lstStyle>
          <a:p>
            <a:fld id="{F0AEC0A1-4FE5-644F-B1B9-37386AB5928C}" type="datetimeFigureOut">
              <a:rPr lang="pt-BR"/>
              <a:pPr/>
              <a:t>14/10/2016</a:t>
            </a:fld>
            <a:endParaRPr lang="pt-BR"/>
          </a:p>
        </p:txBody>
      </p:sp>
      <p:sp>
        <p:nvSpPr>
          <p:cNvPr id="4" name="Espaço Reservado para Rodapé 3"/>
          <p:cNvSpPr>
            <a:spLocks noGrp="1"/>
          </p:cNvSpPr>
          <p:nvPr>
            <p:ph type="ftr" sz="quarter" idx="2"/>
          </p:nvPr>
        </p:nvSpPr>
        <p:spPr>
          <a:xfrm>
            <a:off x="0" y="9448186"/>
            <a:ext cx="2971800" cy="499090"/>
          </a:xfrm>
          <a:prstGeom prst="rect">
            <a:avLst/>
          </a:prstGeom>
        </p:spPr>
        <p:txBody>
          <a:bodyPr vert="horz" lIns="92592" tIns="46296" rIns="92592" bIns="46296" rtlCol="0" anchor="b"/>
          <a:lstStyle>
            <a:lvl1pPr algn="l" eaLnBrk="1" fontAlgn="auto" hangingPunct="1">
              <a:spcBef>
                <a:spcPts val="0"/>
              </a:spcBef>
              <a:spcAft>
                <a:spcPts val="0"/>
              </a:spcAft>
              <a:defRPr sz="1200">
                <a:latin typeface="+mn-lt"/>
                <a:ea typeface="+mn-ea"/>
              </a:defRPr>
            </a:lvl1pPr>
          </a:lstStyle>
          <a:p>
            <a:pPr>
              <a:defRPr/>
            </a:pPr>
            <a:endParaRPr lang="pt-BR"/>
          </a:p>
        </p:txBody>
      </p:sp>
      <p:sp>
        <p:nvSpPr>
          <p:cNvPr id="5" name="Espaço Reservado para Número de Slide 4"/>
          <p:cNvSpPr>
            <a:spLocks noGrp="1"/>
          </p:cNvSpPr>
          <p:nvPr>
            <p:ph type="sldNum" sz="quarter" idx="3"/>
          </p:nvPr>
        </p:nvSpPr>
        <p:spPr>
          <a:xfrm>
            <a:off x="3884613" y="9448186"/>
            <a:ext cx="2971800" cy="499090"/>
          </a:xfrm>
          <a:prstGeom prst="rect">
            <a:avLst/>
          </a:prstGeom>
        </p:spPr>
        <p:txBody>
          <a:bodyPr vert="horz" wrap="square" lIns="92592" tIns="46296" rIns="92592" bIns="46296" numCol="1" anchor="b" anchorCtr="0" compatLnSpc="1">
            <a:prstTxWarp prst="textNoShape">
              <a:avLst/>
            </a:prstTxWarp>
          </a:bodyPr>
          <a:lstStyle>
            <a:lvl1pPr algn="r" eaLnBrk="1" hangingPunct="1">
              <a:defRPr sz="1200"/>
            </a:lvl1pPr>
          </a:lstStyle>
          <a:p>
            <a:fld id="{45731DB7-3FCA-664A-BB8D-C8EECDE5DF60}" type="slidenum">
              <a:rPr lang="pt-BR"/>
              <a:pPr/>
              <a:t>‹nº›</a:t>
            </a:fld>
            <a:endParaRPr lang="pt-BR"/>
          </a:p>
        </p:txBody>
      </p:sp>
    </p:spTree>
    <p:extLst>
      <p:ext uri="{BB962C8B-B14F-4D97-AF65-F5344CB8AC3E}">
        <p14:creationId xmlns:p14="http://schemas.microsoft.com/office/powerpoint/2010/main" val="23293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71800" cy="499091"/>
          </a:xfrm>
          <a:prstGeom prst="rect">
            <a:avLst/>
          </a:prstGeom>
        </p:spPr>
        <p:txBody>
          <a:bodyPr vert="horz" lIns="92592" tIns="46296" rIns="92592" bIns="46296" rtlCol="0"/>
          <a:lstStyle>
            <a:lvl1pPr algn="l" eaLnBrk="1" fontAlgn="auto" hangingPunct="1">
              <a:spcBef>
                <a:spcPts val="0"/>
              </a:spcBef>
              <a:spcAft>
                <a:spcPts val="0"/>
              </a:spcAft>
              <a:defRPr sz="1200">
                <a:latin typeface="+mn-lt"/>
                <a:ea typeface="+mn-ea"/>
              </a:defRPr>
            </a:lvl1pPr>
          </a:lstStyle>
          <a:p>
            <a:pPr>
              <a:defRPr/>
            </a:pPr>
            <a:endParaRPr lang="pt-BR"/>
          </a:p>
        </p:txBody>
      </p:sp>
      <p:sp>
        <p:nvSpPr>
          <p:cNvPr id="3" name="Espaço Reservado para Data 2"/>
          <p:cNvSpPr>
            <a:spLocks noGrp="1"/>
          </p:cNvSpPr>
          <p:nvPr>
            <p:ph type="dt" idx="1"/>
          </p:nvPr>
        </p:nvSpPr>
        <p:spPr>
          <a:xfrm>
            <a:off x="3884613" y="1"/>
            <a:ext cx="2971800" cy="499091"/>
          </a:xfrm>
          <a:prstGeom prst="rect">
            <a:avLst/>
          </a:prstGeom>
        </p:spPr>
        <p:txBody>
          <a:bodyPr vert="horz" wrap="square" lIns="92592" tIns="46296" rIns="92592" bIns="46296" numCol="1" anchor="t" anchorCtr="0" compatLnSpc="1">
            <a:prstTxWarp prst="textNoShape">
              <a:avLst/>
            </a:prstTxWarp>
          </a:bodyPr>
          <a:lstStyle>
            <a:lvl1pPr algn="r" eaLnBrk="1" hangingPunct="1">
              <a:defRPr sz="1200"/>
            </a:lvl1pPr>
          </a:lstStyle>
          <a:p>
            <a:fld id="{460CEFF1-3569-FE43-B5B3-47BFCE3DD254}" type="datetimeFigureOut">
              <a:rPr lang="pt-BR"/>
              <a:pPr/>
              <a:t>14/10/2016</a:t>
            </a:fld>
            <a:endParaRPr lang="pt-BR"/>
          </a:p>
        </p:txBody>
      </p:sp>
      <p:sp>
        <p:nvSpPr>
          <p:cNvPr id="4" name="Espaço Reservado para Imagem de Slide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2592" tIns="46296" rIns="92592" bIns="46296" rtlCol="0" anchor="ctr"/>
          <a:lstStyle/>
          <a:p>
            <a:pPr lvl="0"/>
            <a:endParaRPr lang="pt-BR" noProof="0" dirty="0"/>
          </a:p>
        </p:txBody>
      </p:sp>
      <p:sp>
        <p:nvSpPr>
          <p:cNvPr id="5" name="Espaço Reservado para Anotações 4"/>
          <p:cNvSpPr>
            <a:spLocks noGrp="1"/>
          </p:cNvSpPr>
          <p:nvPr>
            <p:ph type="body" sz="quarter" idx="3"/>
          </p:nvPr>
        </p:nvSpPr>
        <p:spPr>
          <a:xfrm>
            <a:off x="685800" y="4787128"/>
            <a:ext cx="5486400" cy="3357205"/>
          </a:xfrm>
          <a:prstGeom prst="rect">
            <a:avLst/>
          </a:prstGeom>
        </p:spPr>
        <p:txBody>
          <a:bodyPr vert="horz" wrap="square" lIns="92592" tIns="46296" rIns="92592" bIns="46296"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48186"/>
            <a:ext cx="2971800" cy="499090"/>
          </a:xfrm>
          <a:prstGeom prst="rect">
            <a:avLst/>
          </a:prstGeom>
        </p:spPr>
        <p:txBody>
          <a:bodyPr vert="horz" lIns="92592" tIns="46296" rIns="92592" bIns="46296" rtlCol="0" anchor="b"/>
          <a:lstStyle>
            <a:lvl1pPr algn="l" eaLnBrk="1" fontAlgn="auto" hangingPunct="1">
              <a:spcBef>
                <a:spcPts val="0"/>
              </a:spcBef>
              <a:spcAft>
                <a:spcPts val="0"/>
              </a:spcAft>
              <a:defRPr sz="1200">
                <a:latin typeface="+mn-lt"/>
                <a:ea typeface="+mn-ea"/>
              </a:defRPr>
            </a:lvl1pPr>
          </a:lstStyle>
          <a:p>
            <a:pPr>
              <a:defRPr/>
            </a:pPr>
            <a:endParaRPr lang="pt-BR"/>
          </a:p>
        </p:txBody>
      </p:sp>
      <p:sp>
        <p:nvSpPr>
          <p:cNvPr id="7" name="Espaço Reservado para Número de Slide 6"/>
          <p:cNvSpPr>
            <a:spLocks noGrp="1"/>
          </p:cNvSpPr>
          <p:nvPr>
            <p:ph type="sldNum" sz="quarter" idx="5"/>
          </p:nvPr>
        </p:nvSpPr>
        <p:spPr>
          <a:xfrm>
            <a:off x="3884613" y="9448186"/>
            <a:ext cx="2971800" cy="499090"/>
          </a:xfrm>
          <a:prstGeom prst="rect">
            <a:avLst/>
          </a:prstGeom>
        </p:spPr>
        <p:txBody>
          <a:bodyPr vert="horz" wrap="square" lIns="92592" tIns="46296" rIns="92592" bIns="46296" numCol="1" anchor="b" anchorCtr="0" compatLnSpc="1">
            <a:prstTxWarp prst="textNoShape">
              <a:avLst/>
            </a:prstTxWarp>
          </a:bodyPr>
          <a:lstStyle>
            <a:lvl1pPr algn="r" eaLnBrk="1" hangingPunct="1">
              <a:defRPr sz="1200"/>
            </a:lvl1pPr>
          </a:lstStyle>
          <a:p>
            <a:fld id="{3173246C-C031-6449-A4A5-15A4290DE3AB}" type="slidenum">
              <a:rPr lang="pt-BR"/>
              <a:pPr/>
              <a:t>‹nº›</a:t>
            </a:fld>
            <a:endParaRPr lang="pt-BR"/>
          </a:p>
        </p:txBody>
      </p:sp>
    </p:spTree>
    <p:extLst>
      <p:ext uri="{BB962C8B-B14F-4D97-AF65-F5344CB8AC3E}">
        <p14:creationId xmlns:p14="http://schemas.microsoft.com/office/powerpoint/2010/main" val="1410872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dirty="0">
              <a:latin typeface="Arial" charset="0"/>
            </a:endParaRPr>
          </a:p>
        </p:txBody>
      </p:sp>
      <p:sp>
        <p:nvSpPr>
          <p:cNvPr id="102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52311" indent="-289350">
              <a:defRPr>
                <a:solidFill>
                  <a:schemeClr val="tx1"/>
                </a:solidFill>
                <a:latin typeface="Arial" charset="0"/>
                <a:ea typeface="ＭＳ Ｐゴシック" charset="0"/>
              </a:defRPr>
            </a:lvl2pPr>
            <a:lvl3pPr marL="1157402" indent="-231480">
              <a:defRPr>
                <a:solidFill>
                  <a:schemeClr val="tx1"/>
                </a:solidFill>
                <a:latin typeface="Arial" charset="0"/>
                <a:ea typeface="ＭＳ Ｐゴシック" charset="0"/>
              </a:defRPr>
            </a:lvl3pPr>
            <a:lvl4pPr marL="1620363" indent="-231480">
              <a:defRPr>
                <a:solidFill>
                  <a:schemeClr val="tx1"/>
                </a:solidFill>
                <a:latin typeface="Arial" charset="0"/>
                <a:ea typeface="ＭＳ Ｐゴシック" charset="0"/>
              </a:defRPr>
            </a:lvl4pPr>
            <a:lvl5pPr marL="2083323" indent="-231480">
              <a:defRPr>
                <a:solidFill>
                  <a:schemeClr val="tx1"/>
                </a:solidFill>
                <a:latin typeface="Arial" charset="0"/>
                <a:ea typeface="ＭＳ Ｐゴシック" charset="0"/>
              </a:defRPr>
            </a:lvl5pPr>
            <a:lvl6pPr marL="2546284" indent="-231480" eaLnBrk="0" fontAlgn="base" hangingPunct="0">
              <a:spcBef>
                <a:spcPct val="0"/>
              </a:spcBef>
              <a:spcAft>
                <a:spcPct val="0"/>
              </a:spcAft>
              <a:defRPr>
                <a:solidFill>
                  <a:schemeClr val="tx1"/>
                </a:solidFill>
                <a:latin typeface="Arial" charset="0"/>
                <a:ea typeface="ＭＳ Ｐゴシック" charset="0"/>
              </a:defRPr>
            </a:lvl6pPr>
            <a:lvl7pPr marL="3009245" indent="-231480" eaLnBrk="0" fontAlgn="base" hangingPunct="0">
              <a:spcBef>
                <a:spcPct val="0"/>
              </a:spcBef>
              <a:spcAft>
                <a:spcPct val="0"/>
              </a:spcAft>
              <a:defRPr>
                <a:solidFill>
                  <a:schemeClr val="tx1"/>
                </a:solidFill>
                <a:latin typeface="Arial" charset="0"/>
                <a:ea typeface="ＭＳ Ｐゴシック" charset="0"/>
              </a:defRPr>
            </a:lvl7pPr>
            <a:lvl8pPr marL="3472205" indent="-231480" eaLnBrk="0" fontAlgn="base" hangingPunct="0">
              <a:spcBef>
                <a:spcPct val="0"/>
              </a:spcBef>
              <a:spcAft>
                <a:spcPct val="0"/>
              </a:spcAft>
              <a:defRPr>
                <a:solidFill>
                  <a:schemeClr val="tx1"/>
                </a:solidFill>
                <a:latin typeface="Arial" charset="0"/>
                <a:ea typeface="ＭＳ Ｐゴシック" charset="0"/>
              </a:defRPr>
            </a:lvl8pPr>
            <a:lvl9pPr marL="3935166" indent="-231480" eaLnBrk="0" fontAlgn="base" hangingPunct="0">
              <a:spcBef>
                <a:spcPct val="0"/>
              </a:spcBef>
              <a:spcAft>
                <a:spcPct val="0"/>
              </a:spcAft>
              <a:defRPr>
                <a:solidFill>
                  <a:schemeClr val="tx1"/>
                </a:solidFill>
                <a:latin typeface="Arial" charset="0"/>
                <a:ea typeface="ＭＳ Ｐゴシック" charset="0"/>
              </a:defRPr>
            </a:lvl9pPr>
          </a:lstStyle>
          <a:p>
            <a:fld id="{541AE032-3B02-AB4B-8F4B-FA3FAB2EF341}" type="slidenum">
              <a:rPr lang="pt-BR"/>
              <a:pPr/>
              <a:t>1</a:t>
            </a:fld>
            <a:endParaRPr lang="pt-BR" dirty="0"/>
          </a:p>
        </p:txBody>
      </p:sp>
    </p:spTree>
    <p:extLst>
      <p:ext uri="{BB962C8B-B14F-4D97-AF65-F5344CB8AC3E}">
        <p14:creationId xmlns:p14="http://schemas.microsoft.com/office/powerpoint/2010/main" val="10324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8"/>
            <p:cNvCxnSpPr/>
            <p:nvPr/>
          </p:nvCxnSpPr>
          <p:spPr bwMode="hidden">
            <a:xfrm>
              <a:off x="30479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6"/>
            <p:cNvCxnSpPr/>
            <p:nvPr/>
          </p:nvCxnSpPr>
          <p:spPr bwMode="hidden">
            <a:xfrm>
              <a:off x="3174" y="38576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
            <p:cNvCxnSpPr/>
            <p:nvPr/>
          </p:nvCxnSpPr>
          <p:spPr bwMode="hidden">
            <a:xfrm>
              <a:off x="3174" y="161131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8"/>
            <p:cNvCxnSpPr/>
            <p:nvPr/>
          </p:nvCxnSpPr>
          <p:spPr bwMode="hidden">
            <a:xfrm>
              <a:off x="3174" y="283527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9"/>
            <p:cNvCxnSpPr/>
            <p:nvPr/>
          </p:nvCxnSpPr>
          <p:spPr bwMode="hidden">
            <a:xfrm>
              <a:off x="3174" y="406082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0"/>
            <p:cNvCxnSpPr/>
            <p:nvPr/>
          </p:nvCxnSpPr>
          <p:spPr bwMode="hidden">
            <a:xfrm>
              <a:off x="3174" y="528478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1"/>
            <p:cNvCxnSpPr/>
            <p:nvPr/>
          </p:nvCxnSpPr>
          <p:spPr bwMode="hidden">
            <a:xfrm>
              <a:off x="3174" y="651033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0"/>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1"/>
              <p:cNvCxnSpPr/>
              <p:nvPr/>
            </p:nvCxnSpPr>
            <p:spPr bwMode="hidden">
              <a:xfrm>
                <a:off x="1449387"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2"/>
              <p:cNvCxnSpPr/>
              <p:nvPr/>
            </p:nvCxnSpPr>
            <p:spPr bwMode="hidden">
              <a:xfrm>
                <a:off x="26654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3"/>
              <p:cNvCxnSpPr/>
              <p:nvPr/>
            </p:nvCxnSpPr>
            <p:spPr bwMode="hidden">
              <a:xfrm>
                <a:off x="3884613"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4"/>
              <p:cNvCxnSpPr/>
              <p:nvPr/>
            </p:nvCxnSpPr>
            <p:spPr bwMode="hidden">
              <a:xfrm>
                <a:off x="5106988"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1"/>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2"/>
                <p:cNvCxnSpPr/>
                <p:nvPr/>
              </p:nvCxnSpPr>
              <p:spPr bwMode="hidden">
                <a:xfrm>
                  <a:off x="7548563" y="0"/>
                  <a:ext cx="4643438"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3"/>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4"/>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5"/>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7"/>
              <p:cNvCxnSpPr/>
              <p:nvPr/>
            </p:nvCxnSpPr>
            <p:spPr bwMode="hidden">
              <a:xfrm flipH="1" flipV="1">
                <a:off x="-1" y="2227263"/>
                <a:ext cx="461486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8"/>
              <p:cNvCxnSpPr/>
              <p:nvPr/>
            </p:nvCxnSpPr>
            <p:spPr bwMode="hidden">
              <a:xfrm flipH="1" flipV="1">
                <a:off x="-1" y="3432175"/>
                <a:ext cx="3398839"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0"/>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4"/>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5"/>
              <p:cNvCxnSpPr/>
              <p:nvPr/>
            </p:nvCxnSpPr>
            <p:spPr bwMode="hidden">
              <a:xfrm>
                <a:off x="1449386"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6"/>
              <p:cNvCxnSpPr/>
              <p:nvPr/>
            </p:nvCxnSpPr>
            <p:spPr bwMode="hidden">
              <a:xfrm>
                <a:off x="2665411"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7"/>
              <p:cNvCxnSpPr/>
              <p:nvPr/>
            </p:nvCxnSpPr>
            <p:spPr bwMode="hidden">
              <a:xfrm>
                <a:off x="38846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8"/>
              <p:cNvCxnSpPr/>
              <p:nvPr/>
            </p:nvCxnSpPr>
            <p:spPr bwMode="hidden">
              <a:xfrm>
                <a:off x="5151437"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5"/>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6"/>
                <p:cNvCxnSpPr/>
                <p:nvPr/>
              </p:nvCxnSpPr>
              <p:spPr bwMode="hidden">
                <a:xfrm>
                  <a:off x="7548562" y="0"/>
                  <a:ext cx="4643439"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7"/>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8"/>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9"/>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1"/>
              <p:cNvCxnSpPr/>
              <p:nvPr/>
            </p:nvCxnSpPr>
            <p:spPr bwMode="hidden">
              <a:xfrm flipH="1" flipV="1">
                <a:off x="-1" y="2227263"/>
                <a:ext cx="4614863"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2"/>
              <p:cNvCxnSpPr/>
              <p:nvPr/>
            </p:nvCxnSpPr>
            <p:spPr bwMode="hidden">
              <a:xfrm flipH="1" flipV="1">
                <a:off x="-1" y="3432175"/>
                <a:ext cx="339883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4"/>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ctrTitle"/>
          </p:nvPr>
        </p:nvSpPr>
        <p:spPr>
          <a:xfrm>
            <a:off x="1293845" y="1909346"/>
            <a:ext cx="9604310" cy="3383280"/>
          </a:xfrm>
        </p:spPr>
        <p:txBody>
          <a:bodyPr>
            <a:normAutofit/>
          </a:bodyPr>
          <a:lstStyle>
            <a:lvl1pPr algn="l">
              <a:lnSpc>
                <a:spcPct val="76000"/>
              </a:lnSpc>
              <a:defRPr sz="8000" cap="none" baseline="0">
                <a:solidFill>
                  <a:schemeClr val="tx1"/>
                </a:solidFill>
              </a:defRPr>
            </a:lvl1pPr>
          </a:lstStyle>
          <a:p>
            <a:r>
              <a:rPr lang="pt-BR" smtClean="0"/>
              <a:t>Clique para editar o título mestre</a:t>
            </a:r>
            <a:endParaRPr lang="pt-BR" dirty="0"/>
          </a:p>
        </p:txBody>
      </p:sp>
      <p:sp>
        <p:nvSpPr>
          <p:cNvPr id="3" name="Subtítulo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dirty="0"/>
          </a:p>
        </p:txBody>
      </p:sp>
    </p:spTree>
    <p:extLst>
      <p:ext uri="{BB962C8B-B14F-4D97-AF65-F5344CB8AC3E}">
        <p14:creationId xmlns:p14="http://schemas.microsoft.com/office/powerpoint/2010/main" val="269015333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C83821A2-79C5-244C-A2C3-97B8502E28F7}" type="datetime1">
              <a:rPr lang="pt-BR"/>
              <a:pPr/>
              <a:t>14/10/2016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F27FC6F7-D61B-4D4C-B54F-996EDA558F4E}" type="slidenum">
              <a:rPr lang="pt-BR"/>
              <a:pPr/>
              <a:t>‹nº›</a:t>
            </a:fld>
            <a:endParaRPr lang="pt-BR"/>
          </a:p>
        </p:txBody>
      </p:sp>
    </p:spTree>
    <p:extLst>
      <p:ext uri="{BB962C8B-B14F-4D97-AF65-F5344CB8AC3E}">
        <p14:creationId xmlns:p14="http://schemas.microsoft.com/office/powerpoint/2010/main" val="187148638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6"/>
            <a:ext cx="1687286" cy="5301343"/>
          </a:xfrm>
        </p:spPr>
        <p:txBody>
          <a:bodyPr vert="eaVert"/>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a:xfrm>
            <a:off x="1295399" y="489856"/>
            <a:ext cx="7587344" cy="530134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66E096F8-D5C9-0F4D-9487-2F7EA363ECCD}" type="datetime1">
              <a:rPr lang="pt-BR"/>
              <a:pPr/>
              <a:t>14/10/2016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B6E01A98-D372-4447-A708-657FD191F43A}" type="slidenum">
              <a:rPr lang="pt-BR"/>
              <a:pPr/>
              <a:t>‹nº›</a:t>
            </a:fld>
            <a:endParaRPr lang="pt-BR"/>
          </a:p>
        </p:txBody>
      </p:sp>
    </p:spTree>
    <p:extLst>
      <p:ext uri="{BB962C8B-B14F-4D97-AF65-F5344CB8AC3E}">
        <p14:creationId xmlns:p14="http://schemas.microsoft.com/office/powerpoint/2010/main" val="37414776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A86B7CF9-C565-D94A-8D20-CF9E2CF0E09F}" type="datetime1">
              <a:rPr lang="pt-BR"/>
              <a:pPr/>
              <a:t>14/10/2016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C35452B7-0248-D34C-97BE-DF945CB60DA1}" type="slidenum">
              <a:rPr lang="pt-BR"/>
              <a:pPr/>
              <a:t>‹nº›</a:t>
            </a:fld>
            <a:endParaRPr lang="pt-BR"/>
          </a:p>
        </p:txBody>
      </p:sp>
    </p:spTree>
    <p:extLst>
      <p:ext uri="{BB962C8B-B14F-4D97-AF65-F5344CB8AC3E}">
        <p14:creationId xmlns:p14="http://schemas.microsoft.com/office/powerpoint/2010/main" val="42452445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1"/>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2"/>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2"/>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3"/>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8"/>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5"/>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6"/>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6"/>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7"/>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2"/>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295400" y="2541573"/>
            <a:ext cx="9601200" cy="2743200"/>
          </a:xfrm>
        </p:spPr>
        <p:txBody>
          <a:bodyPr>
            <a:normAutofit/>
          </a:bodyPr>
          <a:lstStyle>
            <a:lvl1pPr>
              <a:lnSpc>
                <a:spcPct val="85000"/>
              </a:lnSpc>
              <a:defRPr sz="6000" cap="none" baseline="0">
                <a:solidFill>
                  <a:schemeClr val="tx1"/>
                </a:solidFill>
              </a:defRPr>
            </a:lvl1p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Tree>
    <p:extLst>
      <p:ext uri="{BB962C8B-B14F-4D97-AF65-F5344CB8AC3E}">
        <p14:creationId xmlns:p14="http://schemas.microsoft.com/office/powerpoint/2010/main" val="404673889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Conteúdo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Data 3"/>
          <p:cNvSpPr>
            <a:spLocks noGrp="1"/>
          </p:cNvSpPr>
          <p:nvPr>
            <p:ph type="dt" sz="half" idx="10"/>
          </p:nvPr>
        </p:nvSpPr>
        <p:spPr/>
        <p:txBody>
          <a:bodyPr/>
          <a:lstStyle>
            <a:lvl1pPr>
              <a:defRPr/>
            </a:lvl1pPr>
          </a:lstStyle>
          <a:p>
            <a:fld id="{3098BB25-BCDC-E24E-AB60-DE2D3C75DF0C}" type="datetime1">
              <a:rPr lang="pt-BR"/>
              <a:pPr/>
              <a:t>14/10/2016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2262D4DE-94B5-A840-8A75-1D29A7B1596B}" type="slidenum">
              <a:rPr lang="pt-BR"/>
              <a:pPr/>
              <a:t>‹nº›</a:t>
            </a:fld>
            <a:endParaRPr lang="pt-BR"/>
          </a:p>
        </p:txBody>
      </p:sp>
    </p:spTree>
    <p:extLst>
      <p:ext uri="{BB962C8B-B14F-4D97-AF65-F5344CB8AC3E}">
        <p14:creationId xmlns:p14="http://schemas.microsoft.com/office/powerpoint/2010/main" val="15585558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Texto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7" name="Espaço Reservado para Data 3"/>
          <p:cNvSpPr>
            <a:spLocks noGrp="1"/>
          </p:cNvSpPr>
          <p:nvPr>
            <p:ph type="dt" sz="half" idx="10"/>
          </p:nvPr>
        </p:nvSpPr>
        <p:spPr/>
        <p:txBody>
          <a:bodyPr/>
          <a:lstStyle>
            <a:lvl1pPr>
              <a:defRPr/>
            </a:lvl1pPr>
          </a:lstStyle>
          <a:p>
            <a:fld id="{C90CC32C-467A-9C46-AE04-8BA09DFFFC2B}" type="datetime1">
              <a:rPr lang="pt-BR"/>
              <a:pPr/>
              <a:t>14/10/2016</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5039ADE8-8A9A-7644-858E-AF0E1C7AC1E8}" type="slidenum">
              <a:rPr lang="pt-BR"/>
              <a:pPr/>
              <a:t>‹nº›</a:t>
            </a:fld>
            <a:endParaRPr lang="pt-BR"/>
          </a:p>
        </p:txBody>
      </p:sp>
    </p:spTree>
    <p:extLst>
      <p:ext uri="{BB962C8B-B14F-4D97-AF65-F5344CB8AC3E}">
        <p14:creationId xmlns:p14="http://schemas.microsoft.com/office/powerpoint/2010/main" val="11617911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Data 3"/>
          <p:cNvSpPr>
            <a:spLocks noGrp="1"/>
          </p:cNvSpPr>
          <p:nvPr>
            <p:ph type="dt" sz="half" idx="10"/>
          </p:nvPr>
        </p:nvSpPr>
        <p:spPr/>
        <p:txBody>
          <a:bodyPr/>
          <a:lstStyle>
            <a:lvl1pPr>
              <a:defRPr/>
            </a:lvl1pPr>
          </a:lstStyle>
          <a:p>
            <a:fld id="{B4ADFAD9-0F84-F547-B8BB-C2E443CAEB92}" type="datetime1">
              <a:rPr lang="pt-BR"/>
              <a:pPr/>
              <a:t>14/10/2016</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8B0635A8-752B-BC40-B0EA-6BA51E332F1C}" type="slidenum">
              <a:rPr lang="pt-BR"/>
              <a:pPr/>
              <a:t>‹nº›</a:t>
            </a:fld>
            <a:endParaRPr lang="pt-BR"/>
          </a:p>
        </p:txBody>
      </p:sp>
    </p:spTree>
    <p:extLst>
      <p:ext uri="{BB962C8B-B14F-4D97-AF65-F5344CB8AC3E}">
        <p14:creationId xmlns:p14="http://schemas.microsoft.com/office/powerpoint/2010/main" val="39256576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2" name="Grupo 58"/>
          <p:cNvGrpSpPr>
            <a:grpSpLocks/>
          </p:cNvGrpSpPr>
          <p:nvPr userDrawn="1"/>
        </p:nvGrpSpPr>
        <p:grpSpPr bwMode="auto">
          <a:xfrm>
            <a:off x="0" y="0"/>
            <a:ext cx="12192000" cy="6858000"/>
            <a:chOff x="-1" y="0"/>
            <a:chExt cx="12192002" cy="6858000"/>
          </a:xfrm>
        </p:grpSpPr>
        <p:cxnSp>
          <p:nvCxnSpPr>
            <p:cNvPr id="3" name="Conector Reto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Conector Reto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Conector Reto 163"/>
            <p:cNvCxnSpPr/>
            <p:nvPr/>
          </p:nvCxnSpPr>
          <p:spPr bwMode="hidden">
            <a:xfrm>
              <a:off x="30479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71"/>
            <p:cNvCxnSpPr/>
            <p:nvPr/>
          </p:nvCxnSpPr>
          <p:spPr bwMode="hidden">
            <a:xfrm>
              <a:off x="3174" y="38576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2"/>
            <p:cNvCxnSpPr/>
            <p:nvPr/>
          </p:nvCxnSpPr>
          <p:spPr bwMode="hidden">
            <a:xfrm>
              <a:off x="3174" y="161131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3"/>
            <p:cNvCxnSpPr/>
            <p:nvPr/>
          </p:nvCxnSpPr>
          <p:spPr bwMode="hidden">
            <a:xfrm>
              <a:off x="3174" y="283527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4"/>
            <p:cNvCxnSpPr/>
            <p:nvPr/>
          </p:nvCxnSpPr>
          <p:spPr bwMode="hidden">
            <a:xfrm>
              <a:off x="3174" y="406082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75"/>
            <p:cNvCxnSpPr/>
            <p:nvPr/>
          </p:nvCxnSpPr>
          <p:spPr bwMode="hidden">
            <a:xfrm>
              <a:off x="3174" y="528478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6"/>
            <p:cNvCxnSpPr/>
            <p:nvPr/>
          </p:nvCxnSpPr>
          <p:spPr bwMode="hidden">
            <a:xfrm>
              <a:off x="3174" y="651033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upo 75"/>
            <p:cNvGrpSpPr>
              <a:grpSpLocks/>
            </p:cNvGrpSpPr>
            <p:nvPr userDrawn="1"/>
          </p:nvGrpSpPr>
          <p:grpSpPr bwMode="auto">
            <a:xfrm>
              <a:off x="-1" y="0"/>
              <a:ext cx="12192001" cy="6858000"/>
              <a:chOff x="-1" y="0"/>
              <a:chExt cx="12192001" cy="6858000"/>
            </a:xfrm>
          </p:grpSpPr>
          <p:cxnSp>
            <p:nvCxnSpPr>
              <p:cNvPr id="37" name="Conector Reto 195"/>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196"/>
              <p:cNvCxnSpPr/>
              <p:nvPr/>
            </p:nvCxnSpPr>
            <p:spPr bwMode="hidden">
              <a:xfrm>
                <a:off x="1449387"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197"/>
              <p:cNvCxnSpPr/>
              <p:nvPr/>
            </p:nvCxnSpPr>
            <p:spPr bwMode="hidden">
              <a:xfrm>
                <a:off x="26654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198"/>
              <p:cNvCxnSpPr/>
              <p:nvPr/>
            </p:nvCxnSpPr>
            <p:spPr bwMode="hidden">
              <a:xfrm>
                <a:off x="3884613"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199"/>
              <p:cNvCxnSpPr/>
              <p:nvPr/>
            </p:nvCxnSpPr>
            <p:spPr bwMode="hidden">
              <a:xfrm>
                <a:off x="5106988"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upo 150"/>
              <p:cNvGrpSpPr>
                <a:grpSpLocks/>
              </p:cNvGrpSpPr>
              <p:nvPr/>
            </p:nvGrpSpPr>
            <p:grpSpPr bwMode="auto">
              <a:xfrm>
                <a:off x="6327885" y="0"/>
                <a:ext cx="5864115" cy="5898673"/>
                <a:chOff x="6327885" y="0"/>
                <a:chExt cx="5864115" cy="5898673"/>
              </a:xfrm>
            </p:grpSpPr>
            <p:cxnSp>
              <p:nvCxnSpPr>
                <p:cNvPr id="48" name="Conector Reto 206"/>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207"/>
                <p:cNvCxnSpPr/>
                <p:nvPr/>
              </p:nvCxnSpPr>
              <p:spPr bwMode="hidden">
                <a:xfrm>
                  <a:off x="7548563" y="0"/>
                  <a:ext cx="4643438"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208"/>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209"/>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210"/>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Conector Reto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202"/>
              <p:cNvCxnSpPr/>
              <p:nvPr/>
            </p:nvCxnSpPr>
            <p:spPr bwMode="hidden">
              <a:xfrm flipH="1" flipV="1">
                <a:off x="-1" y="2227263"/>
                <a:ext cx="461486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203"/>
              <p:cNvCxnSpPr/>
              <p:nvPr/>
            </p:nvCxnSpPr>
            <p:spPr bwMode="hidden">
              <a:xfrm flipH="1" flipV="1">
                <a:off x="-1" y="3432175"/>
                <a:ext cx="3398839"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205"/>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upo 76"/>
            <p:cNvGrpSpPr>
              <a:grpSpLocks/>
            </p:cNvGrpSpPr>
            <p:nvPr userDrawn="1"/>
          </p:nvGrpSpPr>
          <p:grpSpPr bwMode="auto">
            <a:xfrm flipH="1">
              <a:off x="0" y="0"/>
              <a:ext cx="12192001" cy="6858000"/>
              <a:chOff x="-1" y="0"/>
              <a:chExt cx="12192001" cy="6858000"/>
            </a:xfrm>
          </p:grpSpPr>
          <p:cxnSp>
            <p:nvCxnSpPr>
              <p:cNvPr id="21" name="Conector Reto 179"/>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180"/>
              <p:cNvCxnSpPr/>
              <p:nvPr/>
            </p:nvCxnSpPr>
            <p:spPr bwMode="hidden">
              <a:xfrm>
                <a:off x="1449386"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181"/>
              <p:cNvCxnSpPr/>
              <p:nvPr/>
            </p:nvCxnSpPr>
            <p:spPr bwMode="hidden">
              <a:xfrm>
                <a:off x="2665411"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182"/>
              <p:cNvCxnSpPr/>
              <p:nvPr/>
            </p:nvCxnSpPr>
            <p:spPr bwMode="hidden">
              <a:xfrm>
                <a:off x="38846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183"/>
              <p:cNvCxnSpPr/>
              <p:nvPr/>
            </p:nvCxnSpPr>
            <p:spPr bwMode="hidden">
              <a:xfrm>
                <a:off x="5106987"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upo 82"/>
              <p:cNvGrpSpPr>
                <a:grpSpLocks/>
              </p:cNvGrpSpPr>
              <p:nvPr/>
            </p:nvGrpSpPr>
            <p:grpSpPr bwMode="auto">
              <a:xfrm>
                <a:off x="6327885" y="0"/>
                <a:ext cx="5864115" cy="5898673"/>
                <a:chOff x="6327885" y="0"/>
                <a:chExt cx="5864115" cy="5898673"/>
              </a:xfrm>
            </p:grpSpPr>
            <p:cxnSp>
              <p:nvCxnSpPr>
                <p:cNvPr id="32" name="Conector Reto 190"/>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191"/>
                <p:cNvCxnSpPr/>
                <p:nvPr/>
              </p:nvCxnSpPr>
              <p:spPr bwMode="hidden">
                <a:xfrm>
                  <a:off x="7548562" y="0"/>
                  <a:ext cx="4643439"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192"/>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193"/>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194"/>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Conector Reto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186"/>
              <p:cNvCxnSpPr/>
              <p:nvPr/>
            </p:nvCxnSpPr>
            <p:spPr bwMode="hidden">
              <a:xfrm flipH="1" flipV="1">
                <a:off x="-1" y="2227263"/>
                <a:ext cx="4614863"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187"/>
              <p:cNvCxnSpPr/>
              <p:nvPr/>
            </p:nvCxnSpPr>
            <p:spPr bwMode="hidden">
              <a:xfrm flipH="1" flipV="1">
                <a:off x="-1" y="3432175"/>
                <a:ext cx="3398838"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189"/>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Espaço Reservado para Data 211"/>
          <p:cNvSpPr>
            <a:spLocks noGrp="1"/>
          </p:cNvSpPr>
          <p:nvPr>
            <p:ph type="dt" sz="half" idx="10"/>
          </p:nvPr>
        </p:nvSpPr>
        <p:spPr/>
        <p:txBody>
          <a:bodyPr/>
          <a:lstStyle>
            <a:lvl1pPr>
              <a:defRPr/>
            </a:lvl1pPr>
          </a:lstStyle>
          <a:p>
            <a:fld id="{DE5F1565-FB34-B64C-AFF3-1B490DEBB613}" type="datetime1">
              <a:rPr lang="pt-BR"/>
              <a:pPr/>
              <a:t>14/10/2016</a:t>
            </a:fld>
            <a:endParaRPr lang="pt-BR"/>
          </a:p>
        </p:txBody>
      </p:sp>
      <p:sp>
        <p:nvSpPr>
          <p:cNvPr id="54" name="Espaço Reservado para Rodapé 212"/>
          <p:cNvSpPr>
            <a:spLocks noGrp="1"/>
          </p:cNvSpPr>
          <p:nvPr>
            <p:ph type="ftr" sz="quarter" idx="11"/>
          </p:nvPr>
        </p:nvSpPr>
        <p:spPr/>
        <p:txBody>
          <a:bodyPr/>
          <a:lstStyle>
            <a:lvl1pPr>
              <a:defRPr/>
            </a:lvl1pPr>
          </a:lstStyle>
          <a:p>
            <a:pPr>
              <a:defRPr/>
            </a:pPr>
            <a:endParaRPr lang="pt-BR"/>
          </a:p>
        </p:txBody>
      </p:sp>
      <p:sp>
        <p:nvSpPr>
          <p:cNvPr id="55" name="Espaço Reservado para Número de Slide 213"/>
          <p:cNvSpPr>
            <a:spLocks noGrp="1"/>
          </p:cNvSpPr>
          <p:nvPr>
            <p:ph type="sldNum" sz="quarter" idx="12"/>
          </p:nvPr>
        </p:nvSpPr>
        <p:spPr/>
        <p:txBody>
          <a:bodyPr/>
          <a:lstStyle>
            <a:lvl1pPr>
              <a:defRPr/>
            </a:lvl1pPr>
          </a:lstStyle>
          <a:p>
            <a:fld id="{029DDC3B-FFB5-3741-BFEE-7E76DBC62494}" type="slidenum">
              <a:rPr lang="pt-BR"/>
              <a:pPr/>
              <a:t>‹nº›</a:t>
            </a:fld>
            <a:endParaRPr lang="pt-BR"/>
          </a:p>
        </p:txBody>
      </p:sp>
    </p:spTree>
    <p:extLst>
      <p:ext uri="{BB962C8B-B14F-4D97-AF65-F5344CB8AC3E}">
        <p14:creationId xmlns:p14="http://schemas.microsoft.com/office/powerpoint/2010/main" val="97375800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userDrawn="1"/>
        </p:nvGrpSpPr>
        <p:grpSpPr bwMode="auto">
          <a:xfrm>
            <a:off x="0" y="0"/>
            <a:ext cx="12192000" cy="6858000"/>
            <a:chOff x="-1" y="0"/>
            <a:chExt cx="12192002" cy="6858000"/>
          </a:xfrm>
        </p:grpSpPr>
        <p:cxnSp>
          <p:nvCxnSpPr>
            <p:cNvPr id="6" name="Conector Reto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1"/>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9"/>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20"/>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1"/>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2"/>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3"/>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4"/>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userDrawn="1"/>
          </p:nvGrpSpPr>
          <p:grpSpPr bwMode="auto">
            <a:xfrm>
              <a:off x="-1" y="0"/>
              <a:ext cx="12192001" cy="6858000"/>
              <a:chOff x="-1" y="0"/>
              <a:chExt cx="12192001" cy="6858000"/>
            </a:xfrm>
          </p:grpSpPr>
          <p:cxnSp>
            <p:nvCxnSpPr>
              <p:cNvPr id="40" name="Conector Reto 43"/>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4"/>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5"/>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6"/>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7"/>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4"/>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5"/>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6"/>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7"/>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8"/>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50"/>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1"/>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3"/>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userDrawn="1"/>
          </p:nvGrpSpPr>
          <p:grpSpPr bwMode="auto">
            <a:xfrm flipH="1">
              <a:off x="0" y="0"/>
              <a:ext cx="12192001" cy="6858000"/>
              <a:chOff x="-1" y="0"/>
              <a:chExt cx="12192001" cy="6858000"/>
            </a:xfrm>
          </p:grpSpPr>
          <p:cxnSp>
            <p:nvCxnSpPr>
              <p:cNvPr id="24" name="Conector Reto 27"/>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8"/>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9"/>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30"/>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1"/>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8"/>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9"/>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40"/>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1"/>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2"/>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4"/>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5"/>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7"/>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9"/>
          <p:cNvCxnSpPr/>
          <p:nvPr userDrawn="1"/>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13152" y="571500"/>
            <a:ext cx="3657600" cy="2197100"/>
          </a:xfrm>
        </p:spPr>
        <p:txBody>
          <a:bodyPr>
            <a:normAutofit/>
          </a:bodyPr>
          <a:lstStyle>
            <a:lvl1pPr>
              <a:defRPr sz="2600">
                <a:solidFill>
                  <a:schemeClr val="bg1"/>
                </a:solidFill>
              </a:defRPr>
            </a:lvl1pPr>
          </a:lstStyle>
          <a:p>
            <a:r>
              <a:rPr lang="pt-BR" smtClean="0"/>
              <a:t>Clique para editar o título mestre</a:t>
            </a:r>
            <a:endParaRPr lang="pt-BR" dirty="0"/>
          </a:p>
        </p:txBody>
      </p:sp>
      <p:sp>
        <p:nvSpPr>
          <p:cNvPr id="3" name="Espaço Reservado para Conteúdo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Texto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8" name="Espaço Reservado para Data 4"/>
          <p:cNvSpPr>
            <a:spLocks noGrp="1"/>
          </p:cNvSpPr>
          <p:nvPr>
            <p:ph type="dt" sz="half" idx="10"/>
          </p:nvPr>
        </p:nvSpPr>
        <p:spPr/>
        <p:txBody>
          <a:bodyPr/>
          <a:lstStyle>
            <a:lvl1pPr>
              <a:defRPr/>
            </a:lvl1pPr>
          </a:lstStyle>
          <a:p>
            <a:fld id="{908AB582-343C-6D48-9F15-1354290C067D}" type="datetime1">
              <a:rPr lang="pt-BR"/>
              <a:pPr/>
              <a:t>14/10/2016</a:t>
            </a:fld>
            <a:endParaRPr lang="pt-BR"/>
          </a:p>
        </p:txBody>
      </p:sp>
      <p:sp>
        <p:nvSpPr>
          <p:cNvPr id="59" name="Espaço Reservado para Rodapé 5"/>
          <p:cNvSpPr>
            <a:spLocks noGrp="1"/>
          </p:cNvSpPr>
          <p:nvPr>
            <p:ph type="ftr" sz="quarter" idx="11"/>
          </p:nvPr>
        </p:nvSpPr>
        <p:spPr/>
        <p:txBody>
          <a:bodyPr/>
          <a:lstStyle>
            <a:lvl1pPr>
              <a:defRPr/>
            </a:lvl1pPr>
          </a:lstStyle>
          <a:p>
            <a:pPr>
              <a:defRPr/>
            </a:pPr>
            <a:endParaRPr lang="pt-BR"/>
          </a:p>
        </p:txBody>
      </p:sp>
      <p:sp>
        <p:nvSpPr>
          <p:cNvPr id="60" name="Espaço Reservado para Número de Slide 7"/>
          <p:cNvSpPr>
            <a:spLocks noGrp="1"/>
          </p:cNvSpPr>
          <p:nvPr>
            <p:ph type="sldNum" sz="quarter" idx="12"/>
          </p:nvPr>
        </p:nvSpPr>
        <p:spPr/>
        <p:txBody>
          <a:bodyPr/>
          <a:lstStyle>
            <a:lvl1pPr>
              <a:defRPr/>
            </a:lvl1pPr>
          </a:lstStyle>
          <a:p>
            <a:fld id="{0B246C7F-FFCD-5B4F-95E2-9E0F35FF933F}" type="slidenum">
              <a:rPr lang="pt-BR"/>
              <a:pPr/>
              <a:t>‹nº›</a:t>
            </a:fld>
            <a:endParaRPr lang="pt-BR"/>
          </a:p>
        </p:txBody>
      </p:sp>
    </p:spTree>
    <p:extLst>
      <p:ext uri="{BB962C8B-B14F-4D97-AF65-F5344CB8AC3E}">
        <p14:creationId xmlns:p14="http://schemas.microsoft.com/office/powerpoint/2010/main" val="242867185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p:nvGrpSpPr>
        <p:grpSpPr bwMode="auto">
          <a:xfrm>
            <a:off x="0" y="0"/>
            <a:ext cx="12192000" cy="6858000"/>
            <a:chOff x="-1" y="0"/>
            <a:chExt cx="12192002" cy="6858000"/>
          </a:xfrm>
        </p:grpSpPr>
        <p:cxnSp>
          <p:nvCxnSpPr>
            <p:cNvPr id="6" name="Conector Reto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3"/>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p:nvGrpSpPr>
          <p:grpSpPr bwMode="auto">
            <a:xfrm>
              <a:off x="-1" y="0"/>
              <a:ext cx="12192001" cy="6858000"/>
              <a:chOff x="-1" y="0"/>
              <a:chExt cx="12192001" cy="6858000"/>
            </a:xfrm>
          </p:grpSpPr>
          <p:cxnSp>
            <p:nvCxnSpPr>
              <p:cNvPr id="40" name="Conector Reto 42"/>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6"/>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3"/>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7"/>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2"/>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p:nvGrpSpPr>
          <p:grpSpPr bwMode="auto">
            <a:xfrm flipH="1">
              <a:off x="0" y="0"/>
              <a:ext cx="12192001" cy="6858000"/>
              <a:chOff x="-1" y="0"/>
              <a:chExt cx="12192001" cy="6858000"/>
            </a:xfrm>
          </p:grpSpPr>
          <p:cxnSp>
            <p:nvCxnSpPr>
              <p:cNvPr id="24" name="Conector Reto 26"/>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0"/>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7"/>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1"/>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6"/>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8"/>
          <p:cNvCxnSpPr/>
          <p:nvPr/>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Espaço Reservado para Imagem 2"/>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pt-BR" noProof="0" dirty="0"/>
          </a:p>
        </p:txBody>
      </p:sp>
      <p:sp>
        <p:nvSpPr>
          <p:cNvPr id="2" name="Título 1"/>
          <p:cNvSpPr>
            <a:spLocks noGrp="1"/>
          </p:cNvSpPr>
          <p:nvPr>
            <p:ph type="title"/>
          </p:nvPr>
        </p:nvSpPr>
        <p:spPr>
          <a:xfrm>
            <a:off x="7909560" y="576072"/>
            <a:ext cx="3657600" cy="2194560"/>
          </a:xfrm>
        </p:spPr>
        <p:txBody>
          <a:bodyPr>
            <a:normAutofit/>
          </a:bodyPr>
          <a:lstStyle>
            <a:lvl1pPr>
              <a:defRPr sz="2600">
                <a:solidFill>
                  <a:schemeClr val="bg1"/>
                </a:solidFill>
              </a:defRPr>
            </a:lvl1pPr>
          </a:lstStyle>
          <a:p>
            <a:r>
              <a:rPr lang="pt-BR" smtClean="0"/>
              <a:t>Clique para editar o título mestre</a:t>
            </a:r>
            <a:endParaRPr lang="pt-BR" dirty="0"/>
          </a:p>
        </p:txBody>
      </p:sp>
      <p:sp>
        <p:nvSpPr>
          <p:cNvPr id="4" name="Espaço Reservado para Texto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Tree>
    <p:extLst>
      <p:ext uri="{BB962C8B-B14F-4D97-AF65-F5344CB8AC3E}">
        <p14:creationId xmlns:p14="http://schemas.microsoft.com/office/powerpoint/2010/main" val="1442194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upo 95"/>
          <p:cNvGrpSpPr>
            <a:grpSpLocks/>
          </p:cNvGrpSpPr>
          <p:nvPr/>
        </p:nvGrpSpPr>
        <p:grpSpPr bwMode="auto">
          <a:xfrm>
            <a:off x="0" y="0"/>
            <a:ext cx="12192000" cy="6858000"/>
            <a:chOff x="-1" y="0"/>
            <a:chExt cx="12192002" cy="6858000"/>
          </a:xfrm>
        </p:grpSpPr>
        <p:cxnSp>
          <p:nvCxnSpPr>
            <p:cNvPr id="97" name="Conector Reto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79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3174" y="38576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3174" y="161131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3174" y="283527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3174" y="406082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3174" y="528478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3174" y="651033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upo 112"/>
            <p:cNvGrpSpPr>
              <a:grpSpLocks/>
            </p:cNvGrpSpPr>
            <p:nvPr userDrawn="1"/>
          </p:nvGrpSpPr>
          <p:grpSpPr bwMode="auto">
            <a:xfrm>
              <a:off x="-1" y="0"/>
              <a:ext cx="12192001" cy="6858000"/>
              <a:chOff x="-1" y="0"/>
              <a:chExt cx="12192001" cy="6858000"/>
            </a:xfrm>
          </p:grpSpPr>
          <p:cxnSp>
            <p:nvCxnSpPr>
              <p:cNvPr id="131" name="Conector Reto 130"/>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387"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4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4613"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988"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upo 135"/>
              <p:cNvGrpSpPr>
                <a:grpSpLocks/>
              </p:cNvGrpSpPr>
              <p:nvPr/>
            </p:nvGrpSpPr>
            <p:grpSpPr bwMode="auto">
              <a:xfrm>
                <a:off x="6327885" y="0"/>
                <a:ext cx="5864115" cy="5898673"/>
                <a:chOff x="6327885" y="0"/>
                <a:chExt cx="5864115" cy="5898673"/>
              </a:xfrm>
            </p:grpSpPr>
            <p:cxnSp>
              <p:nvCxnSpPr>
                <p:cNvPr id="142" name="Conector Reto 141"/>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8563" y="0"/>
                  <a:ext cx="4643438"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263"/>
                <a:ext cx="461486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75"/>
                <a:ext cx="3398839"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upo 113"/>
            <p:cNvGrpSpPr>
              <a:grpSpLocks/>
            </p:cNvGrpSpPr>
            <p:nvPr userDrawn="1"/>
          </p:nvGrpSpPr>
          <p:grpSpPr bwMode="auto">
            <a:xfrm flipH="1">
              <a:off x="0" y="0"/>
              <a:ext cx="12192001" cy="6858000"/>
              <a:chOff x="-1" y="0"/>
              <a:chExt cx="12192001" cy="6858000"/>
            </a:xfrm>
          </p:grpSpPr>
          <p:cxnSp>
            <p:nvCxnSpPr>
              <p:cNvPr id="115" name="Conector Reto 114"/>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386"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411"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46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987"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upo 119"/>
              <p:cNvGrpSpPr>
                <a:grpSpLocks/>
              </p:cNvGrpSpPr>
              <p:nvPr/>
            </p:nvGrpSpPr>
            <p:grpSpPr bwMode="auto">
              <a:xfrm>
                <a:off x="6327885" y="0"/>
                <a:ext cx="5864115" cy="5898673"/>
                <a:chOff x="6327885" y="0"/>
                <a:chExt cx="5864115" cy="5898673"/>
              </a:xfrm>
            </p:grpSpPr>
            <p:cxnSp>
              <p:nvCxnSpPr>
                <p:cNvPr id="126" name="Conector Reto 125"/>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8562" y="0"/>
                  <a:ext cx="4643439"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263"/>
                <a:ext cx="4614863"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75"/>
                <a:ext cx="3398838"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Espaço Reservado para Título 1"/>
          <p:cNvSpPr>
            <a:spLocks noGrp="1"/>
          </p:cNvSpPr>
          <p:nvPr>
            <p:ph type="title"/>
          </p:nvPr>
        </p:nvSpPr>
        <p:spPr bwMode="auto">
          <a:xfrm>
            <a:off x="1295400" y="503238"/>
            <a:ext cx="960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pt-BR"/>
              <a:t>Clique para editar o título mestre</a:t>
            </a:r>
          </a:p>
        </p:txBody>
      </p:sp>
      <p:sp>
        <p:nvSpPr>
          <p:cNvPr id="1028" name="Espaço Reservado para Texto 2"/>
          <p:cNvSpPr>
            <a:spLocks noGrp="1"/>
          </p:cNvSpPr>
          <p:nvPr>
            <p:ph type="body" idx="1"/>
          </p:nvPr>
        </p:nvSpPr>
        <p:spPr bwMode="auto">
          <a:xfrm>
            <a:off x="1295400" y="1981200"/>
            <a:ext cx="9601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9294813" y="6289675"/>
            <a:ext cx="965200"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AD9B84F-E4C0-CA41-BD5F-165B6BE1C426}" type="datetime1">
              <a:rPr lang="pt-BR"/>
              <a:pPr/>
              <a:t>14/10/2016</a:t>
            </a:fld>
            <a:endParaRPr lang="pt-BR"/>
          </a:p>
        </p:txBody>
      </p:sp>
      <p:sp>
        <p:nvSpPr>
          <p:cNvPr id="5" name="Espaço Reservado para Rodapé 4"/>
          <p:cNvSpPr>
            <a:spLocks noGrp="1"/>
          </p:cNvSpPr>
          <p:nvPr>
            <p:ph type="ftr" sz="quarter" idx="3"/>
          </p:nvPr>
        </p:nvSpPr>
        <p:spPr>
          <a:xfrm>
            <a:off x="609600" y="6289675"/>
            <a:ext cx="6127750" cy="22225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lumMod val="50000"/>
                    <a:lumOff val="50000"/>
                  </a:schemeClr>
                </a:solidFill>
                <a:latin typeface="+mn-lt"/>
                <a:ea typeface="+mn-ea"/>
              </a:defRPr>
            </a:lvl1pPr>
          </a:lstStyle>
          <a:p>
            <a:pPr>
              <a:defRPr/>
            </a:pPr>
            <a:endParaRPr lang="pt-BR"/>
          </a:p>
        </p:txBody>
      </p:sp>
      <p:sp>
        <p:nvSpPr>
          <p:cNvPr id="6" name="Espaço Reservado para Número de Slide 5"/>
          <p:cNvSpPr>
            <a:spLocks noGrp="1"/>
          </p:cNvSpPr>
          <p:nvPr>
            <p:ph type="sldNum" sz="quarter" idx="4"/>
          </p:nvPr>
        </p:nvSpPr>
        <p:spPr>
          <a:xfrm>
            <a:off x="10664825" y="6289675"/>
            <a:ext cx="919163"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3167262-31E3-A148-9461-CB341014B510}" type="slidenum">
              <a:rPr lang="pt-BR"/>
              <a:pPr/>
              <a:t>‹nº›</a:t>
            </a:fld>
            <a:endParaRPr lang="pt-BR"/>
          </a:p>
        </p:txBody>
      </p:sp>
      <p:cxnSp>
        <p:nvCxnSpPr>
          <p:cNvPr id="148" name="Conector Reto 147"/>
          <p:cNvCxnSpPr/>
          <p:nvPr/>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3" r:id="rId1"/>
    <p:sldLayoutId id="2147483707" r:id="rId2"/>
    <p:sldLayoutId id="2147483714" r:id="rId3"/>
    <p:sldLayoutId id="2147483708" r:id="rId4"/>
    <p:sldLayoutId id="2147483709" r:id="rId5"/>
    <p:sldLayoutId id="2147483710" r:id="rId6"/>
    <p:sldLayoutId id="2147483715" r:id="rId7"/>
    <p:sldLayoutId id="2147483716" r:id="rId8"/>
    <p:sldLayoutId id="2147483717" r:id="rId9"/>
    <p:sldLayoutId id="2147483711" r:id="rId10"/>
    <p:sldLayoutId id="2147483712" r:id="rId11"/>
  </p:sldLayoutIdLst>
  <p:transition spd="med">
    <p:fade/>
  </p:transition>
  <p:hf sldNum="0" hdr="0" ftr="0" dt="0"/>
  <p:txStyles>
    <p:titleStyle>
      <a:lvl1pPr algn="l" rtl="0" eaLnBrk="0" fontAlgn="base" hangingPunct="0">
        <a:lnSpc>
          <a:spcPct val="90000"/>
        </a:lnSpc>
        <a:spcBef>
          <a:spcPct val="0"/>
        </a:spcBef>
        <a:spcAft>
          <a:spcPct val="0"/>
        </a:spcAft>
        <a:defRPr sz="3200" b="1" kern="1200">
          <a:solidFill>
            <a:schemeClr val="accent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p:titleStyle>
    <p:body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ＭＳ Ｐゴシック" charset="0"/>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ＭＳ Ｐゴシック" charset="0"/>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ＭＳ Ｐゴシック" charset="0"/>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0">
              <a:schemeClr val="bg1">
                <a:lumMod val="100000"/>
              </a:schemeClr>
            </a:gs>
            <a:gs pos="38000">
              <a:schemeClr val="bg1"/>
            </a:gs>
            <a:gs pos="0">
              <a:schemeClr val="accent1"/>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52859" y="776527"/>
            <a:ext cx="10883540" cy="2919710"/>
          </a:xfrm>
        </p:spPr>
        <p:txBody>
          <a:bodyPr rtlCol="0">
            <a:noAutofit/>
          </a:bodyPr>
          <a:lstStyle/>
          <a:p>
            <a:pPr algn="ctr"/>
            <a:r>
              <a:rPr lang="pt-BR" sz="5400" b="0" dirty="0" smtClean="0">
                <a:latin typeface="Verdana" panose="020B0604030504040204" pitchFamily="34" charset="0"/>
                <a:ea typeface="Verdana" panose="020B0604030504040204" pitchFamily="34" charset="0"/>
                <a:cs typeface="Verdana" panose="020B0604030504040204" pitchFamily="34" charset="0"/>
              </a:rPr>
              <a:t>Direito Administrativo II: </a:t>
            </a:r>
            <a:br>
              <a:rPr lang="pt-BR" sz="5400" b="0" dirty="0" smtClean="0">
                <a:latin typeface="Verdana" panose="020B0604030504040204" pitchFamily="34" charset="0"/>
                <a:ea typeface="Verdana" panose="020B0604030504040204" pitchFamily="34" charset="0"/>
                <a:cs typeface="Verdana" panose="020B0604030504040204" pitchFamily="34" charset="0"/>
              </a:rPr>
            </a:br>
            <a:r>
              <a:rPr lang="pt-BR" sz="5400" b="0" dirty="0" smtClean="0">
                <a:latin typeface="Verdana" panose="020B0604030504040204" pitchFamily="34" charset="0"/>
                <a:ea typeface="Verdana" panose="020B0604030504040204" pitchFamily="34" charset="0"/>
                <a:cs typeface="Verdana" panose="020B0604030504040204" pitchFamily="34" charset="0"/>
              </a:rPr>
              <a:t> </a:t>
            </a:r>
            <a:br>
              <a:rPr lang="pt-BR" sz="5400" b="0" dirty="0" smtClean="0">
                <a:latin typeface="Verdana" panose="020B0604030504040204" pitchFamily="34" charset="0"/>
                <a:ea typeface="Verdana" panose="020B0604030504040204" pitchFamily="34" charset="0"/>
                <a:cs typeface="Verdana" panose="020B0604030504040204" pitchFamily="34" charset="0"/>
              </a:rPr>
            </a:br>
            <a:r>
              <a:rPr lang="pt-BR" sz="5400" b="0" dirty="0" smtClean="0">
                <a:latin typeface="Verdana" panose="020B0604030504040204" pitchFamily="34" charset="0"/>
                <a:ea typeface="Verdana" panose="020B0604030504040204" pitchFamily="34" charset="0"/>
                <a:cs typeface="Verdana" panose="020B0604030504040204" pitchFamily="34" charset="0"/>
              </a:rPr>
              <a:t>Ponto : Bens Públicos</a:t>
            </a:r>
            <a:endParaRPr lang="pt-BR" sz="5400" b="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ítulo 2"/>
          <p:cNvSpPr>
            <a:spLocks noGrp="1"/>
          </p:cNvSpPr>
          <p:nvPr>
            <p:ph type="subTitle" idx="1"/>
          </p:nvPr>
        </p:nvSpPr>
        <p:spPr>
          <a:xfrm>
            <a:off x="2107669" y="5479850"/>
            <a:ext cx="8661400" cy="1378150"/>
          </a:xfrm>
        </p:spPr>
        <p:txBody>
          <a:bodyPr rtlCol="0">
            <a:normAutofit/>
          </a:bodyPr>
          <a:lstStyle/>
          <a:p>
            <a:pPr eaLnBrk="1" fontAlgn="auto" hangingPunct="1">
              <a:spcAft>
                <a:spcPts val="0"/>
              </a:spcAft>
              <a:buFont typeface="Arial" panose="020B0604020202020204" pitchFamily="34" charset="0"/>
              <a:buNone/>
              <a:defRPr/>
            </a:pPr>
            <a:r>
              <a:rPr lang="pt-BR" dirty="0" smtClean="0">
                <a:solidFill>
                  <a:srgbClr val="FF0000"/>
                </a:solidFill>
                <a:ea typeface="+mn-ea"/>
              </a:rPr>
              <a:t>		</a:t>
            </a:r>
          </a:p>
          <a:p>
            <a:pPr eaLnBrk="1" fontAlgn="auto" hangingPunct="1">
              <a:spcAft>
                <a:spcPts val="0"/>
              </a:spcAft>
              <a:buFont typeface="Arial" panose="020B0604020202020204" pitchFamily="34" charset="0"/>
              <a:buNone/>
              <a:defRPr/>
            </a:pPr>
            <a:r>
              <a:rPr lang="pt-BR" dirty="0" smtClean="0">
                <a:solidFill>
                  <a:srgbClr val="FF0000"/>
                </a:solidFill>
                <a:ea typeface="+mn-ea"/>
              </a:rPr>
              <a:t>Faculdade de Direito da Universidade de São Paulo (USP)                  </a:t>
            </a:r>
          </a:p>
          <a:p>
            <a:pPr eaLnBrk="1" fontAlgn="auto" hangingPunct="1">
              <a:spcAft>
                <a:spcPts val="0"/>
              </a:spcAft>
              <a:buFont typeface="Arial" panose="020B0604020202020204" pitchFamily="34" charset="0"/>
              <a:buNone/>
              <a:defRPr/>
            </a:pP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São Paulo (SP</a:t>
            </a:r>
            <a:r>
              <a:rPr lang="pt-BR" sz="1800" smtClean="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pt-BR" sz="1800" smtClean="0">
                <a:solidFill>
                  <a:srgbClr val="FF0000"/>
                </a:solidFill>
                <a:latin typeface="Verdana" panose="020B0604030504040204" pitchFamily="34" charset="0"/>
                <a:ea typeface="Verdana" panose="020B0604030504040204" pitchFamily="34" charset="0"/>
                <a:cs typeface="Verdana" panose="020B0604030504040204" pitchFamily="34" charset="0"/>
              </a:rPr>
              <a:t>outubro de 2016.</a:t>
            </a:r>
            <a:endParaRPr lang="pt-BR" b="1" i="1" dirty="0" smtClean="0">
              <a:solidFill>
                <a:srgbClr val="FF0000"/>
              </a:solidFill>
              <a:ea typeface="+mn-ea"/>
            </a:endParaRPr>
          </a:p>
        </p:txBody>
      </p:sp>
      <p:sp>
        <p:nvSpPr>
          <p:cNvPr id="10" name="Título 1"/>
          <p:cNvSpPr txBox="1">
            <a:spLocks/>
          </p:cNvSpPr>
          <p:nvPr/>
        </p:nvSpPr>
        <p:spPr bwMode="auto">
          <a:xfrm>
            <a:off x="3416135" y="3093208"/>
            <a:ext cx="8775865" cy="186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b" anchorCtr="0" compatLnSpc="1">
            <a:prstTxWarp prst="textNoShape">
              <a:avLst/>
            </a:prstTxWarp>
            <a:noAutofit/>
          </a:bodyPr>
          <a:lstStyle>
            <a:lvl1pPr algn="l" rtl="0" eaLnBrk="0" fontAlgn="base" hangingPunct="0">
              <a:lnSpc>
                <a:spcPct val="76000"/>
              </a:lnSpc>
              <a:spcBef>
                <a:spcPct val="0"/>
              </a:spcBef>
              <a:spcAft>
                <a:spcPct val="0"/>
              </a:spcAft>
              <a:defRPr sz="8000" b="1" kern="1200" cap="none" baseline="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a:lstStyle>
          <a:p>
            <a:pPr algn="ctr"/>
            <a:r>
              <a:rPr lang="pt-BR" sz="2800" cap="small" dirty="0" smtClean="0">
                <a:latin typeface="Verdana" panose="020B0604030504040204" pitchFamily="34" charset="0"/>
                <a:ea typeface="Verdana" panose="020B0604030504040204" pitchFamily="34" charset="0"/>
                <a:cs typeface="Verdana" panose="020B0604030504040204" pitchFamily="34" charset="0"/>
              </a:rPr>
              <a:t>Prof. Dr. Gustavo Justino de Oliveira</a:t>
            </a:r>
          </a:p>
        </p:txBody>
      </p:sp>
      <p:pic>
        <p:nvPicPr>
          <p:cNvPr id="11" name="Imagem 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5464" y="3525462"/>
            <a:ext cx="1972205" cy="1993369"/>
          </a:xfrm>
          <a:prstGeom prst="rect">
            <a:avLst/>
          </a:prstGeom>
          <a:solidFill>
            <a:srgbClr val="FFFFFF"/>
          </a:solidFill>
          <a:ln>
            <a:noFill/>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02336" y="1170432"/>
            <a:ext cx="11164824" cy="4919472"/>
          </a:xfrm>
        </p:spPr>
        <p:txBody>
          <a:bodyPr/>
          <a:lstStyle/>
          <a:p>
            <a:pPr lvl="1">
              <a:buFont typeface="Wingdings" panose="05000000000000000000" pitchFamily="2" charset="2"/>
              <a:buChar char="Ø"/>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274637" lvl="1" indent="0">
              <a:buNone/>
            </a:pPr>
            <a:r>
              <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3" name="Diagrama 2"/>
          <p:cNvGraphicFramePr/>
          <p:nvPr>
            <p:extLst>
              <p:ext uri="{D42A27DB-BD31-4B8C-83A1-F6EECF244321}">
                <p14:modId xmlns:p14="http://schemas.microsoft.com/office/powerpoint/2010/main" val="3885301049"/>
              </p:ext>
            </p:extLst>
          </p:nvPr>
        </p:nvGraphicFramePr>
        <p:xfrm>
          <a:off x="225071" y="1060951"/>
          <a:ext cx="11703677" cy="4945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1"/>
          <p:cNvSpPr txBox="1"/>
          <p:nvPr/>
        </p:nvSpPr>
        <p:spPr>
          <a:xfrm>
            <a:off x="205689" y="233754"/>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3.1 A classificação do Código Civil </a:t>
            </a:r>
          </a:p>
        </p:txBody>
      </p:sp>
    </p:spTree>
    <p:extLst>
      <p:ext uri="{BB962C8B-B14F-4D97-AF65-F5344CB8AC3E}">
        <p14:creationId xmlns:p14="http://schemas.microsoft.com/office/powerpoint/2010/main" val="365025248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3.1.1 Bens de Uso Comum</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225499" y="1077025"/>
            <a:ext cx="11558565"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Características dos bens de uso comum</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São de fruição ampla e isonômica: </a:t>
            </a:r>
            <a:r>
              <a:rPr lang="pt-BR" sz="2200" dirty="0">
                <a:latin typeface="Verdana" panose="020B0604030504040204" pitchFamily="34" charset="0"/>
                <a:ea typeface="Verdana" panose="020B0604030504040204" pitchFamily="34" charset="0"/>
                <a:cs typeface="Verdana" panose="020B0604030504040204" pitchFamily="34" charset="0"/>
              </a:rPr>
              <a:t>p</a:t>
            </a:r>
            <a:r>
              <a:rPr lang="pt-BR" sz="2200" dirty="0" smtClean="0">
                <a:latin typeface="Verdana" panose="020B0604030504040204" pitchFamily="34" charset="0"/>
                <a:ea typeface="Verdana" panose="020B0604030504040204" pitchFamily="34" charset="0"/>
                <a:cs typeface="Verdana" panose="020B0604030504040204" pitchFamily="34" charset="0"/>
              </a:rPr>
              <a:t>odem ser usados e fruídos, geralmente de forma gratuita, por toda a coletividade, de forma proporcional e em igualdade de condições;</a:t>
            </a: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Ente político titular do bem do uso comum dispõe de competência para disciplinar sua destinação;</a:t>
            </a: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O ente estatal titular do bem de uso comum é investido de um poder-dever de assegurar a compatibilização entre fruição individual e a preservação da sua integridade </a:t>
            </a:r>
            <a:r>
              <a:rPr lang="en-US" sz="2200" dirty="0" err="1" smtClean="0">
                <a:latin typeface="Verdana" panose="020B0604030504040204" pitchFamily="34" charset="0"/>
                <a:ea typeface="Verdana" panose="020B0604030504040204" pitchFamily="34" charset="0"/>
                <a:cs typeface="Verdana" panose="020B0604030504040204" pitchFamily="34" charset="0"/>
              </a:rPr>
              <a:t>por</a:t>
            </a:r>
            <a:r>
              <a:rPr lang="en-US" sz="2200" dirty="0" smtClean="0">
                <a:latin typeface="Verdana" panose="020B0604030504040204" pitchFamily="34" charset="0"/>
                <a:ea typeface="Verdana" panose="020B0604030504040204" pitchFamily="34" charset="0"/>
                <a:cs typeface="Verdana" panose="020B0604030504040204" pitchFamily="34" charset="0"/>
              </a:rPr>
              <a:t> </a:t>
            </a:r>
            <a:r>
              <a:rPr lang="en-US" sz="2200" dirty="0" err="1" smtClean="0">
                <a:latin typeface="Verdana" panose="020B0604030504040204" pitchFamily="34" charset="0"/>
                <a:ea typeface="Verdana" panose="020B0604030504040204" pitchFamily="34" charset="0"/>
                <a:cs typeface="Verdana" panose="020B0604030504040204" pitchFamily="34" charset="0"/>
              </a:rPr>
              <a:t>meio</a:t>
            </a:r>
            <a:r>
              <a:rPr lang="en-US"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smtClean="0">
                <a:latin typeface="Verdana" panose="020B0604030504040204" pitchFamily="34" charset="0"/>
                <a:ea typeface="Verdana" panose="020B0604030504040204" pitchFamily="34" charset="0"/>
                <a:cs typeface="Verdana" panose="020B0604030504040204" pitchFamily="34" charset="0"/>
              </a:rPr>
              <a:t>da </a:t>
            </a:r>
            <a:r>
              <a:rPr lang="pt-BR" sz="2200" dirty="0" smtClean="0">
                <a:latin typeface="Verdana" panose="020B0604030504040204" pitchFamily="34" charset="0"/>
                <a:ea typeface="Verdana" panose="020B0604030504040204" pitchFamily="34" charset="0"/>
                <a:cs typeface="Verdana" panose="020B0604030504040204" pitchFamily="34" charset="0"/>
              </a:rPr>
              <a:t>polícia administrativa </a:t>
            </a:r>
            <a:r>
              <a:rPr lang="en-US" sz="2200" dirty="0" smtClean="0">
                <a:latin typeface="Verdana" panose="020B0604030504040204" pitchFamily="34" charset="0"/>
                <a:ea typeface="Verdana" panose="020B0604030504040204" pitchFamily="34" charset="0"/>
                <a:cs typeface="Verdana" panose="020B0604030504040204" pitchFamily="34" charset="0"/>
              </a:rPr>
              <a:t>–</a:t>
            </a:r>
            <a:r>
              <a:rPr lang="pt-BR" sz="2200" dirty="0" smtClean="0">
                <a:latin typeface="Verdana" panose="020B0604030504040204" pitchFamily="34" charset="0"/>
                <a:ea typeface="Verdana" panose="020B0604030504040204" pitchFamily="34" charset="0"/>
                <a:cs typeface="Verdana" panose="020B0604030504040204" pitchFamily="34" charset="0"/>
              </a:rPr>
              <a:t> estabelecimento de restrições e condicionamentos à fruição individual do bem.</a:t>
            </a:r>
          </a:p>
          <a:p>
            <a:pPr marL="914400" lvl="4" indent="0" algn="just">
              <a:buNone/>
            </a:pPr>
            <a:endParaRPr lang="de-CH" sz="18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174464864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3.1.1 Bens de Uso Comum</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225499" y="1109175"/>
            <a:ext cx="11558565"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Regime Jurídico dos bens de uso comum</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São </a:t>
            </a:r>
            <a:r>
              <a:rPr lang="pt-BR" sz="2200" dirty="0" smtClean="0">
                <a:latin typeface="Verdana" panose="020B0604030504040204" pitchFamily="34" charset="0"/>
                <a:ea typeface="Verdana" panose="020B0604030504040204" pitchFamily="34" charset="0"/>
                <a:cs typeface="Verdana" panose="020B0604030504040204" pitchFamily="34" charset="0"/>
              </a:rPr>
              <a:t>indisponíveis (não podem ser usados e </a:t>
            </a:r>
            <a:r>
              <a:rPr lang="pt-BR" sz="2200" dirty="0" err="1" smtClean="0">
                <a:latin typeface="Verdana" panose="020B0604030504040204" pitchFamily="34" charset="0"/>
                <a:ea typeface="Verdana" panose="020B0604030504040204" pitchFamily="34" charset="0"/>
                <a:cs typeface="Verdana" panose="020B0604030504040204" pitchFamily="34" charset="0"/>
              </a:rPr>
              <a:t>fruidos</a:t>
            </a:r>
            <a:r>
              <a:rPr lang="pt-BR" sz="2200" dirty="0" smtClean="0">
                <a:latin typeface="Verdana" panose="020B0604030504040204" pitchFamily="34" charset="0"/>
                <a:ea typeface="Verdana" panose="020B0604030504040204" pitchFamily="34" charset="0"/>
                <a:cs typeface="Verdana" panose="020B0604030504040204" pitchFamily="34" charset="0"/>
              </a:rPr>
              <a:t> por seu titular);</a:t>
            </a: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São inalienáveis, enquanto conservarem esta qualificação;  </a:t>
            </a:r>
            <a:endParaRPr lang="pt-BR" sz="2200" dirty="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São impenhoráveis (não podem ser utilizados para satisfação de dívidas constantes de precatórios judiciais</a:t>
            </a:r>
            <a:r>
              <a:rPr lang="pt-BR" sz="2200" dirty="0" smtClean="0">
                <a:latin typeface="Verdana" panose="020B0604030504040204" pitchFamily="34" charset="0"/>
                <a:ea typeface="Verdana" panose="020B0604030504040204" pitchFamily="34" charset="0"/>
                <a:cs typeface="Verdana" panose="020B0604030504040204" pitchFamily="34" charset="0"/>
              </a:rPr>
              <a:t>), enquanto conservarem esta qualificação. </a:t>
            </a: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São não onerosos (não podem ser oferecidos como garantia para a satisfação de um crédito), enquanto conservarem esta qualificação.</a:t>
            </a:r>
            <a:endParaRPr lang="pt-BR" sz="2200" dirty="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de-CH" sz="18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312814997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02336" y="916275"/>
            <a:ext cx="11164824" cy="5578027"/>
          </a:xfrm>
        </p:spPr>
        <p:txBody>
          <a:bodyPr/>
          <a:lstStyle/>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graphicFrame>
        <p:nvGraphicFramePr>
          <p:cNvPr id="3" name="Table 2"/>
          <p:cNvGraphicFramePr>
            <a:graphicFrameLocks noGrp="1"/>
          </p:cNvGraphicFramePr>
          <p:nvPr>
            <p:extLst>
              <p:ext uri="{D42A27DB-BD31-4B8C-83A1-F6EECF244321}">
                <p14:modId xmlns:p14="http://schemas.microsoft.com/office/powerpoint/2010/main" val="3847092462"/>
              </p:ext>
            </p:extLst>
          </p:nvPr>
        </p:nvGraphicFramePr>
        <p:xfrm>
          <a:off x="-1" y="0"/>
          <a:ext cx="12192003" cy="7196357"/>
        </p:xfrm>
        <a:graphic>
          <a:graphicData uri="http://schemas.openxmlformats.org/drawingml/2006/table">
            <a:tbl>
              <a:tblPr firstRow="1" bandRow="1">
                <a:tableStyleId>{69012ECD-51FC-41F1-AA8D-1B2483CD663E}</a:tableStyleId>
              </a:tblPr>
              <a:tblGrid>
                <a:gridCol w="4064001"/>
                <a:gridCol w="4064001"/>
                <a:gridCol w="4064001"/>
              </a:tblGrid>
              <a:tr h="1270024">
                <a:tc>
                  <a:txBody>
                    <a:bodyPr/>
                    <a:lstStyle/>
                    <a:p>
                      <a:pPr algn="ctr"/>
                      <a:r>
                        <a:rPr lang="en-US" dirty="0" smtClean="0">
                          <a:solidFill>
                            <a:schemeClr val="bg1"/>
                          </a:solidFill>
                        </a:rPr>
                        <a:t>Bens de </a:t>
                      </a:r>
                      <a:r>
                        <a:rPr lang="en-US" dirty="0" err="1" smtClean="0">
                          <a:solidFill>
                            <a:schemeClr val="bg1"/>
                          </a:solidFill>
                        </a:rPr>
                        <a:t>Uso</a:t>
                      </a:r>
                      <a:r>
                        <a:rPr lang="en-US" dirty="0" smtClean="0">
                          <a:solidFill>
                            <a:schemeClr val="bg1"/>
                          </a:solidFill>
                        </a:rPr>
                        <a:t> </a:t>
                      </a:r>
                      <a:r>
                        <a:rPr lang="en-US" dirty="0" err="1" smtClean="0">
                          <a:solidFill>
                            <a:schemeClr val="bg1"/>
                          </a:solidFill>
                        </a:rPr>
                        <a:t>Comum</a:t>
                      </a:r>
                      <a:r>
                        <a:rPr lang="en-US" dirty="0" smtClean="0">
                          <a:solidFill>
                            <a:schemeClr val="bg1"/>
                          </a:solidFill>
                        </a:rPr>
                        <a:t> de </a:t>
                      </a:r>
                      <a:r>
                        <a:rPr lang="en-US" dirty="0" err="1" smtClean="0">
                          <a:solidFill>
                            <a:schemeClr val="bg1"/>
                          </a:solidFill>
                        </a:rPr>
                        <a:t>Titularidade</a:t>
                      </a:r>
                      <a:r>
                        <a:rPr lang="en-US" dirty="0" smtClean="0">
                          <a:solidFill>
                            <a:schemeClr val="bg1"/>
                          </a:solidFill>
                        </a:rPr>
                        <a:t> da</a:t>
                      </a:r>
                      <a:r>
                        <a:rPr lang="en-US" baseline="0" dirty="0" smtClean="0">
                          <a:solidFill>
                            <a:schemeClr val="bg1"/>
                          </a:solidFill>
                        </a:rPr>
                        <a:t> </a:t>
                      </a:r>
                      <a:r>
                        <a:rPr lang="en-US" baseline="0" dirty="0" err="1" smtClean="0">
                          <a:solidFill>
                            <a:schemeClr val="bg1"/>
                          </a:solidFill>
                        </a:rPr>
                        <a:t>União</a:t>
                      </a:r>
                      <a:endParaRPr lang="en-US" baseline="0" dirty="0" smtClean="0">
                        <a:solidFill>
                          <a:schemeClr val="bg1"/>
                        </a:solidFill>
                      </a:endParaRPr>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exaustiva</a:t>
                      </a:r>
                      <a:r>
                        <a:rPr lang="en-US" baseline="0" dirty="0" smtClean="0">
                          <a:solidFill>
                            <a:schemeClr val="bg1"/>
                          </a:solidFill>
                        </a:rPr>
                        <a:t>)</a:t>
                      </a:r>
                    </a:p>
                    <a:p>
                      <a:pPr algn="ctr"/>
                      <a:r>
                        <a:rPr lang="en-US" baseline="0" dirty="0" smtClean="0">
                          <a:solidFill>
                            <a:schemeClr val="bg1"/>
                          </a:solidFill>
                        </a:rPr>
                        <a:t> </a:t>
                      </a:r>
                      <a:endParaRPr lang="en-US" dirty="0"/>
                    </a:p>
                  </a:txBody>
                  <a:tcPr/>
                </a:tc>
                <a:tc>
                  <a:txBody>
                    <a:bodyPr/>
                    <a:lstStyle/>
                    <a:p>
                      <a:pPr algn="ctr"/>
                      <a:r>
                        <a:rPr lang="en-US" dirty="0" smtClean="0">
                          <a:solidFill>
                            <a:srgbClr val="FFFFFF"/>
                          </a:solidFill>
                        </a:rPr>
                        <a:t>Bens de </a:t>
                      </a:r>
                      <a:r>
                        <a:rPr lang="en-US" dirty="0" err="1" smtClean="0">
                          <a:solidFill>
                            <a:srgbClr val="FFFFFF"/>
                          </a:solidFill>
                        </a:rPr>
                        <a:t>Uso</a:t>
                      </a:r>
                      <a:r>
                        <a:rPr lang="en-US" dirty="0" smtClean="0">
                          <a:solidFill>
                            <a:srgbClr val="FFFFFF"/>
                          </a:solidFill>
                        </a:rPr>
                        <a:t> </a:t>
                      </a:r>
                      <a:r>
                        <a:rPr lang="en-US" dirty="0" err="1" smtClean="0">
                          <a:solidFill>
                            <a:srgbClr val="FFFFFF"/>
                          </a:solidFill>
                        </a:rPr>
                        <a:t>Comum</a:t>
                      </a:r>
                      <a:r>
                        <a:rPr lang="en-US" dirty="0" smtClean="0">
                          <a:solidFill>
                            <a:srgbClr val="FFFFFF"/>
                          </a:solidFill>
                        </a:rPr>
                        <a:t> de </a:t>
                      </a:r>
                      <a:r>
                        <a:rPr lang="en-US" dirty="0" err="1" smtClean="0">
                          <a:solidFill>
                            <a:srgbClr val="FFFFFF"/>
                          </a:solidFill>
                        </a:rPr>
                        <a:t>Titularidade</a:t>
                      </a:r>
                      <a:r>
                        <a:rPr lang="en-US" dirty="0" smtClean="0">
                          <a:solidFill>
                            <a:srgbClr val="FFFFFF"/>
                          </a:solidFill>
                        </a:rPr>
                        <a:t> dos </a:t>
                      </a:r>
                      <a:r>
                        <a:rPr lang="en-US" dirty="0" err="1" smtClean="0">
                          <a:solidFill>
                            <a:srgbClr val="FFFFFF"/>
                          </a:solidFill>
                        </a:rPr>
                        <a:t>Estados</a:t>
                      </a:r>
                      <a:endParaRPr lang="en-US" dirty="0" smtClean="0">
                        <a:solidFill>
                          <a:srgbClr val="FFFFFF"/>
                        </a:solidFill>
                      </a:endParaRPr>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exaustiva</a:t>
                      </a:r>
                      <a:r>
                        <a:rPr lang="en-US" baseline="0" dirty="0" smtClean="0">
                          <a:solidFill>
                            <a:schemeClr val="bg1"/>
                          </a:solidFill>
                        </a:rPr>
                        <a:t>)</a:t>
                      </a:r>
                      <a:endParaRPr lang="en-US" dirty="0">
                        <a:solidFill>
                          <a:srgbClr val="FFFFFF"/>
                        </a:solidFill>
                      </a:endParaRPr>
                    </a:p>
                  </a:txBody>
                  <a:tcPr>
                    <a:solidFill>
                      <a:schemeClr val="accent1">
                        <a:lumMod val="75000"/>
                      </a:schemeClr>
                    </a:solidFill>
                  </a:tcPr>
                </a:tc>
                <a:tc>
                  <a:txBody>
                    <a:bodyPr/>
                    <a:lstStyle/>
                    <a:p>
                      <a:pPr algn="ctr"/>
                      <a:r>
                        <a:rPr lang="en-US" dirty="0" smtClean="0"/>
                        <a:t>Bens de </a:t>
                      </a:r>
                      <a:r>
                        <a:rPr lang="en-US" dirty="0" err="1" smtClean="0"/>
                        <a:t>Uso</a:t>
                      </a:r>
                      <a:r>
                        <a:rPr lang="en-US" dirty="0" smtClean="0"/>
                        <a:t> </a:t>
                      </a:r>
                      <a:r>
                        <a:rPr lang="en-US" dirty="0" err="1" smtClean="0"/>
                        <a:t>Comum</a:t>
                      </a:r>
                      <a:r>
                        <a:rPr lang="en-US" dirty="0" smtClean="0"/>
                        <a:t> de </a:t>
                      </a:r>
                      <a:r>
                        <a:rPr lang="en-US" dirty="0" err="1" smtClean="0"/>
                        <a:t>Titularidade</a:t>
                      </a:r>
                      <a:r>
                        <a:rPr lang="en-US" dirty="0" smtClean="0"/>
                        <a:t> dos </a:t>
                      </a:r>
                      <a:r>
                        <a:rPr lang="en-US" dirty="0" err="1" smtClean="0"/>
                        <a:t>Municípios</a:t>
                      </a:r>
                      <a:endParaRPr lang="en-US" dirty="0" smtClean="0"/>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exaustiva</a:t>
                      </a:r>
                      <a:r>
                        <a:rPr lang="en-US" baseline="0" dirty="0" smtClean="0">
                          <a:solidFill>
                            <a:schemeClr val="bg1"/>
                          </a:solidFill>
                        </a:rPr>
                        <a:t>)</a:t>
                      </a:r>
                      <a:endParaRPr lang="en-US" dirty="0"/>
                    </a:p>
                  </a:txBody>
                  <a:tcPr>
                    <a:solidFill>
                      <a:schemeClr val="accent1">
                        <a:lumMod val="50000"/>
                      </a:schemeClr>
                    </a:solidFill>
                  </a:tcPr>
                </a:tc>
              </a:tr>
              <a:tr h="5926333">
                <a:tc>
                  <a:txBody>
                    <a:bodyPr/>
                    <a:lstStyle/>
                    <a:p>
                      <a:pPr marL="285750" indent="-285750">
                        <a:buFont typeface="Arial"/>
                        <a:buChar char="•"/>
                      </a:pPr>
                      <a:r>
                        <a:rPr lang="pt-BR" dirty="0" smtClean="0"/>
                        <a:t>lagos, rios e quaisquer correntes de água em terrenos marginais</a:t>
                      </a:r>
                      <a:r>
                        <a:rPr lang="pt-BR" baseline="0" dirty="0" smtClean="0"/>
                        <a:t> e praias fluviais;</a:t>
                      </a:r>
                    </a:p>
                    <a:p>
                      <a:pPr marL="285750" indent="-285750">
                        <a:buFont typeface="Arial"/>
                        <a:buChar char="•"/>
                      </a:pPr>
                      <a:r>
                        <a:rPr lang="pt-BR" baseline="0" dirty="0" smtClean="0"/>
                        <a:t>plataforma continental;</a:t>
                      </a:r>
                    </a:p>
                    <a:p>
                      <a:pPr marL="285750" indent="-285750">
                        <a:buFont typeface="Arial"/>
                        <a:buChar char="•"/>
                      </a:pPr>
                      <a:r>
                        <a:rPr lang="en-US" baseline="0" dirty="0" err="1" smtClean="0"/>
                        <a:t>praias</a:t>
                      </a:r>
                      <a:r>
                        <a:rPr lang="en-US" baseline="0" dirty="0" smtClean="0"/>
                        <a:t> </a:t>
                      </a:r>
                      <a:r>
                        <a:rPr lang="en-US" baseline="0" dirty="0" err="1" smtClean="0"/>
                        <a:t>marítimas</a:t>
                      </a:r>
                      <a:r>
                        <a:rPr lang="en-US" baseline="0" dirty="0" smtClean="0"/>
                        <a:t>;</a:t>
                      </a:r>
                    </a:p>
                    <a:p>
                      <a:pPr marL="285750" indent="-285750">
                        <a:buFont typeface="Arial"/>
                        <a:buChar char="•"/>
                      </a:pPr>
                      <a:r>
                        <a:rPr lang="en-US" baseline="0" dirty="0" err="1" smtClean="0"/>
                        <a:t>ilhas</a:t>
                      </a:r>
                      <a:r>
                        <a:rPr lang="en-US" baseline="0" dirty="0" smtClean="0"/>
                        <a:t> sob o </a:t>
                      </a:r>
                      <a:r>
                        <a:rPr lang="en-US" baseline="0" dirty="0" err="1" smtClean="0"/>
                        <a:t>domínio</a:t>
                      </a:r>
                      <a:r>
                        <a:rPr lang="en-US" baseline="0" dirty="0" smtClean="0"/>
                        <a:t> da </a:t>
                      </a:r>
                      <a:r>
                        <a:rPr lang="en-US" baseline="0" dirty="0" err="1" smtClean="0"/>
                        <a:t>União</a:t>
                      </a:r>
                      <a:r>
                        <a:rPr lang="en-US" baseline="0" dirty="0" smtClean="0"/>
                        <a:t>;</a:t>
                      </a:r>
                    </a:p>
                    <a:p>
                      <a:pPr marL="285750" indent="-285750">
                        <a:buFont typeface="Arial"/>
                        <a:buChar char="•"/>
                      </a:pPr>
                      <a:r>
                        <a:rPr lang="pt-BR" baseline="0" dirty="0" smtClean="0"/>
                        <a:t>mar territorial;</a:t>
                      </a:r>
                    </a:p>
                    <a:p>
                      <a:pPr marL="285750" indent="-285750">
                        <a:buFont typeface="Arial"/>
                        <a:buChar char="•"/>
                      </a:pPr>
                      <a:r>
                        <a:rPr lang="en-US" baseline="0" dirty="0" smtClean="0"/>
                        <a:t>c</a:t>
                      </a:r>
                      <a:r>
                        <a:rPr lang="pt-BR" baseline="0" dirty="0" err="1" smtClean="0"/>
                        <a:t>avidades</a:t>
                      </a:r>
                      <a:r>
                        <a:rPr lang="pt-BR" baseline="0" dirty="0" smtClean="0"/>
                        <a:t> naturais subterrâneas.</a:t>
                      </a:r>
                    </a:p>
                    <a:p>
                      <a:pPr marL="285750" indent="-285750">
                        <a:buFont typeface="Arial"/>
                        <a:buChar char="•"/>
                      </a:pPr>
                      <a:r>
                        <a:rPr lang="en-US" baseline="0" dirty="0" smtClean="0"/>
                        <a:t>b</a:t>
                      </a:r>
                      <a:r>
                        <a:rPr lang="pt-BR" baseline="0" dirty="0" err="1" smtClean="0"/>
                        <a:t>ens</a:t>
                      </a:r>
                      <a:r>
                        <a:rPr lang="pt-BR" baseline="0" dirty="0" smtClean="0"/>
                        <a:t> que atualmente pertencem à União e aos que a ela vierem ser atribuídos que sejam de uso comum (exemplos: rodovias);</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baseline="0" dirty="0" err="1" smtClean="0"/>
                        <a:t>terras</a:t>
                      </a:r>
                      <a:r>
                        <a:rPr lang="en-US" baseline="0" dirty="0" smtClean="0"/>
                        <a:t> </a:t>
                      </a:r>
                      <a:r>
                        <a:rPr lang="en-US" baseline="0" dirty="0" err="1" smtClean="0"/>
                        <a:t>tradicionalmente</a:t>
                      </a:r>
                      <a:r>
                        <a:rPr lang="en-US" baseline="0" dirty="0" smtClean="0"/>
                        <a:t> </a:t>
                      </a:r>
                      <a:r>
                        <a:rPr lang="en-US" baseline="0" dirty="0" err="1" smtClean="0"/>
                        <a:t>ocupadas</a:t>
                      </a:r>
                      <a:r>
                        <a:rPr lang="en-US" baseline="0" dirty="0" smtClean="0"/>
                        <a:t> </a:t>
                      </a:r>
                      <a:r>
                        <a:rPr lang="en-US" baseline="0" dirty="0" err="1" smtClean="0"/>
                        <a:t>pelos</a:t>
                      </a:r>
                      <a:r>
                        <a:rPr lang="en-US" baseline="0" dirty="0" smtClean="0"/>
                        <a:t> </a:t>
                      </a:r>
                      <a:r>
                        <a:rPr lang="en-US" baseline="0" dirty="0" err="1" smtClean="0"/>
                        <a:t>índios</a:t>
                      </a:r>
                      <a:r>
                        <a:rPr lang="pt-BR" baseline="0" dirty="0" smtClean="0"/>
                        <a:t>.</a:t>
                      </a:r>
                    </a:p>
                  </a:txBody>
                  <a:tcPr/>
                </a:tc>
                <a:tc>
                  <a:txBody>
                    <a:bodyPr/>
                    <a:lstStyle/>
                    <a:p>
                      <a:pPr marL="285750" indent="-285750">
                        <a:buFont typeface="Arial"/>
                        <a:buChar char="•"/>
                      </a:pPr>
                      <a:r>
                        <a:rPr lang="pt-BR" dirty="0" smtClean="0"/>
                        <a:t>águas superficiais ou subterrâneas, fluentes, emergentes e em depósito (exceto as decorrentes de obras da União);</a:t>
                      </a:r>
                    </a:p>
                    <a:p>
                      <a:pPr marL="285750" indent="-285750">
                        <a:buFont typeface="Arial"/>
                        <a:buChar char="•"/>
                      </a:pPr>
                      <a:r>
                        <a:rPr lang="pt-BR" dirty="0" smtClean="0"/>
                        <a:t>áreas, nas ilhas oceânicas e costeiras, que estiverem no seu domínio, excluídas aquelas sob domínio da União , Municípios ou terceiros;</a:t>
                      </a:r>
                    </a:p>
                    <a:p>
                      <a:pPr marL="285750" indent="-285750">
                        <a:buFont typeface="Arial"/>
                        <a:buChar char="•"/>
                      </a:pPr>
                      <a:r>
                        <a:rPr lang="pt-BR" dirty="0" smtClean="0"/>
                        <a:t>as ilhas fluviais e lacustres não pertencentes à União;</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b</a:t>
                      </a:r>
                      <a:r>
                        <a:rPr lang="pt-BR" baseline="0" dirty="0" err="1" smtClean="0"/>
                        <a:t>ens</a:t>
                      </a:r>
                      <a:r>
                        <a:rPr lang="pt-BR" baseline="0" dirty="0" smtClean="0"/>
                        <a:t> que atualmente pertencem aos Estados ou ao DF ou que a eles vierem ser atribuídos que sejam de uso comum (exemplos: rodovias).</a:t>
                      </a:r>
                      <a:endParaRPr lang="en-US" dirty="0" smtClean="0"/>
                    </a:p>
                    <a:p>
                      <a:pPr marL="285750" indent="-285750">
                        <a:buFont typeface="Arial"/>
                        <a:buChar char="•"/>
                      </a:pP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pt-BR" dirty="0" smtClean="0"/>
                        <a:t>áreas, nas ilhas oceânicas e costeiras, que estiverem no seu domínio, excluídas aquelas sob domínio da União, Estados ou terceiros;</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b</a:t>
                      </a:r>
                      <a:r>
                        <a:rPr lang="pt-BR" baseline="0" dirty="0" err="1" smtClean="0"/>
                        <a:t>ens</a:t>
                      </a:r>
                      <a:r>
                        <a:rPr lang="pt-BR" baseline="0" dirty="0" smtClean="0"/>
                        <a:t> que atualmente pertencem aos Municípios e ao DF ou que a eles vierem ser atribuídos que sejam de uso comum (exemplos: ruas e avenidas).</a:t>
                      </a:r>
                      <a:endParaRPr lang="en-US" dirty="0" smtClean="0"/>
                    </a:p>
                    <a:p>
                      <a:pPr marL="285750" indent="-285750">
                        <a:buFont typeface="Arial"/>
                        <a:buChar char="•"/>
                      </a:pPr>
                      <a:endParaRPr lang="en-US" dirty="0" smtClean="0"/>
                    </a:p>
                    <a:p>
                      <a:endParaRPr lang="en-US" dirty="0"/>
                    </a:p>
                  </a:txBody>
                  <a:tcPr/>
                </a:tc>
              </a:tr>
            </a:tbl>
          </a:graphicData>
        </a:graphic>
      </p:graphicFrame>
    </p:spTree>
    <p:extLst>
      <p:ext uri="{BB962C8B-B14F-4D97-AF65-F5344CB8AC3E}">
        <p14:creationId xmlns:p14="http://schemas.microsoft.com/office/powerpoint/2010/main" val="3930041874"/>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3.1.1 Bens de Uso Comum</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916275"/>
            <a:ext cx="11164824"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Questões polêmicas envolvendo bens de uso comum</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Recursos ambientais que não são de uso e fruição comum são bens públicos?</a:t>
            </a:r>
          </a:p>
          <a:p>
            <a:pPr marL="914400" lvl="4" indent="0" algn="just">
              <a:buNone/>
            </a:pPr>
            <a:r>
              <a:rPr lang="pt-BR" sz="1800" dirty="0">
                <a:latin typeface="Verdana" panose="020B0604030504040204" pitchFamily="34" charset="0"/>
                <a:ea typeface="Verdana" panose="020B0604030504040204" pitchFamily="34" charset="0"/>
                <a:cs typeface="Verdana" panose="020B0604030504040204" pitchFamily="34" charset="0"/>
              </a:rPr>
              <a:t>Sim. </a:t>
            </a:r>
            <a:r>
              <a:rPr lang="pt-BR" sz="1800" dirty="0" smtClean="0">
                <a:latin typeface="Verdana" panose="020B0604030504040204" pitchFamily="34" charset="0"/>
                <a:ea typeface="Verdana" panose="020B0604030504040204" pitchFamily="34" charset="0"/>
                <a:cs typeface="Verdana" panose="020B0604030504040204" pitchFamily="34" charset="0"/>
              </a:rPr>
              <a:t>Embora a Constituição expressamente se refira ao meio ambiente como bem de uso comum do povo (art. 225), alguns recursos ambientais não são, na prática, de uso e fruição do povo. A necessidade de proteger recursos ambientais ameaçados tem propiciado, em muitos casos, a restrição absoluta à sua fruição. Exemplo: reserva biológica, sítio arqueológico e pré-histórico.</a:t>
            </a: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Obras de arte de domínio do Estado são bens de uso comum do povo?</a:t>
            </a:r>
          </a:p>
          <a:p>
            <a:pPr marL="914400" lvl="4" indent="0" algn="just">
              <a:buNone/>
            </a:pPr>
            <a:r>
              <a:rPr lang="pt-BR" sz="1800" dirty="0">
                <a:latin typeface="Verdana" panose="020B0604030504040204" pitchFamily="34" charset="0"/>
                <a:ea typeface="Verdana" panose="020B0604030504040204" pitchFamily="34" charset="0"/>
                <a:cs typeface="Verdana" panose="020B0604030504040204" pitchFamily="34" charset="0"/>
              </a:rPr>
              <a:t>Sim. Bens móveis também podem ser bens de uso comum do povo.</a:t>
            </a:r>
          </a:p>
          <a:p>
            <a:pPr marL="971550" lvl="3" indent="-285750" algn="just">
              <a:buFont typeface="Arial"/>
              <a:buChar char="•"/>
            </a:pPr>
            <a:r>
              <a:rPr lang="de-CH" sz="2200" dirty="0">
                <a:latin typeface="Verdana" panose="020B0604030504040204" pitchFamily="34" charset="0"/>
                <a:ea typeface="Verdana" panose="020B0604030504040204" pitchFamily="34" charset="0"/>
                <a:cs typeface="Verdana" panose="020B0604030504040204" pitchFamily="34" charset="0"/>
              </a:rPr>
              <a:t>A </a:t>
            </a:r>
            <a:r>
              <a:rPr lang="de-CH" sz="2200" dirty="0" err="1">
                <a:latin typeface="Verdana" panose="020B0604030504040204" pitchFamily="34" charset="0"/>
                <a:ea typeface="Verdana" panose="020B0604030504040204" pitchFamily="34" charset="0"/>
                <a:cs typeface="Verdana" panose="020B0604030504040204" pitchFamily="34" charset="0"/>
              </a:rPr>
              <a:t>atmosfera</a:t>
            </a:r>
            <a:r>
              <a:rPr lang="de-CH" sz="2200" dirty="0">
                <a:latin typeface="Verdana" panose="020B0604030504040204" pitchFamily="34" charset="0"/>
                <a:ea typeface="Verdana" panose="020B0604030504040204" pitchFamily="34" charset="0"/>
                <a:cs typeface="Verdana" panose="020B0604030504040204" pitchFamily="34" charset="0"/>
              </a:rPr>
              <a:t> </a:t>
            </a:r>
            <a:r>
              <a:rPr lang="en-US" sz="2200" dirty="0">
                <a:latin typeface="Verdana" panose="020B0604030504040204" pitchFamily="34" charset="0"/>
                <a:ea typeface="Verdana" panose="020B0604030504040204" pitchFamily="34" charset="0"/>
                <a:cs typeface="Verdana" panose="020B0604030504040204" pitchFamily="34" charset="0"/>
              </a:rPr>
              <a:t>–</a:t>
            </a:r>
            <a:r>
              <a:rPr lang="de-CH" sz="2200" dirty="0">
                <a:latin typeface="Verdana" panose="020B0604030504040204" pitchFamily="34" charset="0"/>
                <a:ea typeface="Verdana" panose="020B0604030504040204" pitchFamily="34" charset="0"/>
                <a:cs typeface="Verdana" panose="020B0604030504040204" pitchFamily="34" charset="0"/>
              </a:rPr>
              <a:t> </a:t>
            </a:r>
            <a:r>
              <a:rPr lang="de-CH" sz="2200" dirty="0" err="1">
                <a:latin typeface="Verdana" panose="020B0604030504040204" pitchFamily="34" charset="0"/>
                <a:ea typeface="Verdana" panose="020B0604030504040204" pitchFamily="34" charset="0"/>
                <a:cs typeface="Verdana" panose="020B0604030504040204" pitchFamily="34" charset="0"/>
              </a:rPr>
              <a:t>ar</a:t>
            </a:r>
            <a:r>
              <a:rPr lang="de-CH" sz="2200" dirty="0">
                <a:latin typeface="Verdana" panose="020B0604030504040204" pitchFamily="34" charset="0"/>
                <a:ea typeface="Verdana" panose="020B0604030504040204" pitchFamily="34" charset="0"/>
                <a:cs typeface="Verdana" panose="020B0604030504040204" pitchFamily="34" charset="0"/>
              </a:rPr>
              <a:t> </a:t>
            </a:r>
            <a:r>
              <a:rPr lang="de-CH" sz="2200" dirty="0" err="1">
                <a:latin typeface="Verdana" panose="020B0604030504040204" pitchFamily="34" charset="0"/>
                <a:ea typeface="Verdana" panose="020B0604030504040204" pitchFamily="34" charset="0"/>
                <a:cs typeface="Verdana" panose="020B0604030504040204" pitchFamily="34" charset="0"/>
              </a:rPr>
              <a:t>que</a:t>
            </a:r>
            <a:r>
              <a:rPr lang="de-CH" sz="2200" dirty="0">
                <a:latin typeface="Verdana" panose="020B0604030504040204" pitchFamily="34" charset="0"/>
                <a:ea typeface="Verdana" panose="020B0604030504040204" pitchFamily="34" charset="0"/>
                <a:cs typeface="Verdana" panose="020B0604030504040204" pitchFamily="34" charset="0"/>
              </a:rPr>
              <a:t> </a:t>
            </a:r>
            <a:r>
              <a:rPr lang="de-CH" sz="2200" dirty="0" err="1">
                <a:latin typeface="Verdana" panose="020B0604030504040204" pitchFamily="34" charset="0"/>
                <a:ea typeface="Verdana" panose="020B0604030504040204" pitchFamily="34" charset="0"/>
                <a:cs typeface="Verdana" panose="020B0604030504040204" pitchFamily="34" charset="0"/>
              </a:rPr>
              <a:t>respiramos</a:t>
            </a:r>
            <a:r>
              <a:rPr lang="de-CH" sz="2200" dirty="0">
                <a:latin typeface="Verdana" panose="020B0604030504040204" pitchFamily="34" charset="0"/>
                <a:ea typeface="Verdana" panose="020B0604030504040204" pitchFamily="34" charset="0"/>
                <a:cs typeface="Verdana" panose="020B0604030504040204" pitchFamily="34" charset="0"/>
              </a:rPr>
              <a:t> </a:t>
            </a:r>
            <a:r>
              <a:rPr lang="en-US" sz="2200" dirty="0">
                <a:latin typeface="Verdana" panose="020B0604030504040204" pitchFamily="34" charset="0"/>
                <a:ea typeface="Verdana" panose="020B0604030504040204" pitchFamily="34" charset="0"/>
                <a:cs typeface="Verdana" panose="020B0604030504040204" pitchFamily="34" charset="0"/>
              </a:rPr>
              <a:t>–</a:t>
            </a:r>
            <a:r>
              <a:rPr lang="de-CH" sz="2200" dirty="0">
                <a:latin typeface="Verdana" panose="020B0604030504040204" pitchFamily="34" charset="0"/>
                <a:ea typeface="Verdana" panose="020B0604030504040204" pitchFamily="34" charset="0"/>
                <a:cs typeface="Verdana" panose="020B0604030504040204" pitchFamily="34" charset="0"/>
              </a:rPr>
              <a:t> </a:t>
            </a:r>
            <a:r>
              <a:rPr lang="de-CH" sz="2200" dirty="0" err="1">
                <a:latin typeface="Verdana" panose="020B0604030504040204" pitchFamily="34" charset="0"/>
                <a:ea typeface="Verdana" panose="020B0604030504040204" pitchFamily="34" charset="0"/>
                <a:cs typeface="Verdana" panose="020B0604030504040204" pitchFamily="34" charset="0"/>
              </a:rPr>
              <a:t>é</a:t>
            </a:r>
            <a:r>
              <a:rPr lang="de-CH" sz="2200" dirty="0">
                <a:latin typeface="Verdana" panose="020B0604030504040204" pitchFamily="34" charset="0"/>
                <a:ea typeface="Verdana" panose="020B0604030504040204" pitchFamily="34" charset="0"/>
                <a:cs typeface="Verdana" panose="020B0604030504040204" pitchFamily="34" charset="0"/>
              </a:rPr>
              <a:t> </a:t>
            </a:r>
            <a:r>
              <a:rPr lang="de-CH" sz="2200" dirty="0" err="1">
                <a:latin typeface="Verdana" panose="020B0604030504040204" pitchFamily="34" charset="0"/>
                <a:ea typeface="Verdana" panose="020B0604030504040204" pitchFamily="34" charset="0"/>
                <a:cs typeface="Verdana" panose="020B0604030504040204" pitchFamily="34" charset="0"/>
              </a:rPr>
              <a:t>bem</a:t>
            </a:r>
            <a:r>
              <a:rPr lang="de-CH" sz="2200" dirty="0">
                <a:latin typeface="Verdana" panose="020B0604030504040204" pitchFamily="34" charset="0"/>
                <a:ea typeface="Verdana" panose="020B0604030504040204" pitchFamily="34" charset="0"/>
                <a:cs typeface="Verdana" panose="020B0604030504040204" pitchFamily="34" charset="0"/>
              </a:rPr>
              <a:t> de </a:t>
            </a:r>
            <a:r>
              <a:rPr lang="de-CH" sz="2200" dirty="0" err="1">
                <a:latin typeface="Verdana" panose="020B0604030504040204" pitchFamily="34" charset="0"/>
                <a:ea typeface="Verdana" panose="020B0604030504040204" pitchFamily="34" charset="0"/>
                <a:cs typeface="Verdana" panose="020B0604030504040204" pitchFamily="34" charset="0"/>
              </a:rPr>
              <a:t>uso</a:t>
            </a:r>
            <a:r>
              <a:rPr lang="de-CH" sz="2200" dirty="0">
                <a:latin typeface="Verdana" panose="020B0604030504040204" pitchFamily="34" charset="0"/>
                <a:ea typeface="Verdana" panose="020B0604030504040204" pitchFamily="34" charset="0"/>
                <a:cs typeface="Verdana" panose="020B0604030504040204" pitchFamily="34" charset="0"/>
              </a:rPr>
              <a:t> </a:t>
            </a:r>
            <a:r>
              <a:rPr lang="de-CH" sz="2200" dirty="0" err="1">
                <a:latin typeface="Verdana" panose="020B0604030504040204" pitchFamily="34" charset="0"/>
                <a:ea typeface="Verdana" panose="020B0604030504040204" pitchFamily="34" charset="0"/>
                <a:cs typeface="Verdana" panose="020B0604030504040204" pitchFamily="34" charset="0"/>
              </a:rPr>
              <a:t>comum</a:t>
            </a:r>
            <a:r>
              <a:rPr lang="de-CH" sz="2200" dirty="0">
                <a:latin typeface="Verdana" panose="020B0604030504040204" pitchFamily="34" charset="0"/>
                <a:ea typeface="Verdana" panose="020B0604030504040204" pitchFamily="34" charset="0"/>
                <a:cs typeface="Verdana" panose="020B0604030504040204" pitchFamily="34" charset="0"/>
              </a:rPr>
              <a:t> do </a:t>
            </a:r>
            <a:r>
              <a:rPr lang="de-CH" sz="2200" dirty="0" err="1">
                <a:latin typeface="Verdana" panose="020B0604030504040204" pitchFamily="34" charset="0"/>
                <a:ea typeface="Verdana" panose="020B0604030504040204" pitchFamily="34" charset="0"/>
                <a:cs typeface="Verdana" panose="020B0604030504040204" pitchFamily="34" charset="0"/>
              </a:rPr>
              <a:t>povo</a:t>
            </a:r>
            <a:r>
              <a:rPr lang="pt-BR" sz="2200" dirty="0">
                <a:latin typeface="Verdana" panose="020B0604030504040204" pitchFamily="34" charset="0"/>
                <a:ea typeface="Verdana" panose="020B0604030504040204" pitchFamily="34" charset="0"/>
                <a:cs typeface="Verdana" panose="020B0604030504040204" pitchFamily="34" charset="0"/>
              </a:rPr>
              <a:t>? </a:t>
            </a:r>
          </a:p>
          <a:p>
            <a:pPr marL="914400" lvl="4" indent="0" algn="just">
              <a:buNone/>
            </a:pPr>
            <a:r>
              <a:rPr lang="pt-BR" sz="1800" dirty="0">
                <a:latin typeface="Verdana" panose="020B0604030504040204" pitchFamily="34" charset="0"/>
                <a:ea typeface="Verdana" panose="020B0604030504040204" pitchFamily="34" charset="0"/>
                <a:cs typeface="Verdana" panose="020B0604030504040204" pitchFamily="34" charset="0"/>
              </a:rPr>
              <a:t>No passado, a atmosfera era concebida como insuscetível de apropriação e, portanto, não figurava como bem público. No entanto, a necessidade de todos os seres humanos de respirar </a:t>
            </a:r>
            <a:r>
              <a:rPr lang="pt-BR" sz="1800" dirty="0" smtClean="0">
                <a:latin typeface="Verdana" panose="020B0604030504040204" pitchFamily="34" charset="0"/>
                <a:ea typeface="Verdana" panose="020B0604030504040204" pitchFamily="34" charset="0"/>
                <a:cs typeface="Verdana" panose="020B0604030504040204" pitchFamily="34" charset="0"/>
              </a:rPr>
              <a:t>fez </a:t>
            </a:r>
            <a:r>
              <a:rPr lang="pt-BR" sz="1800" dirty="0">
                <a:latin typeface="Verdana" panose="020B0604030504040204" pitchFamily="34" charset="0"/>
                <a:ea typeface="Verdana" panose="020B0604030504040204" pitchFamily="34" charset="0"/>
                <a:cs typeface="Verdana" panose="020B0604030504040204" pitchFamily="34" charset="0"/>
              </a:rPr>
              <a:t>com </a:t>
            </a:r>
            <a:r>
              <a:rPr lang="pt-BR" sz="1800" dirty="0" smtClean="0">
                <a:latin typeface="Verdana" panose="020B0604030504040204" pitchFamily="34" charset="0"/>
                <a:ea typeface="Verdana" panose="020B0604030504040204" pitchFamily="34" charset="0"/>
                <a:cs typeface="Verdana" panose="020B0604030504040204" pitchFamily="34" charset="0"/>
              </a:rPr>
              <a:t>que a atmosfera fosse reconhecida </a:t>
            </a:r>
            <a:r>
              <a:rPr lang="pt-BR" sz="1800" dirty="0">
                <a:latin typeface="Verdana" panose="020B0604030504040204" pitchFamily="34" charset="0"/>
                <a:ea typeface="Verdana" panose="020B0604030504040204" pitchFamily="34" charset="0"/>
                <a:cs typeface="Verdana" panose="020B0604030504040204" pitchFamily="34" charset="0"/>
              </a:rPr>
              <a:t>como um bem de uso comum do povo. </a:t>
            </a: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29441714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3.1.1 Bens de Uso Comum</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916275"/>
            <a:ext cx="11164824"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Questões polêmicas envolvendo bens de uso comum (contin.)</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r>
              <a:rPr lang="de-CH" sz="2200" dirty="0" smtClean="0">
                <a:latin typeface="Verdana" panose="020B0604030504040204" pitchFamily="34" charset="0"/>
                <a:ea typeface="Verdana" panose="020B0604030504040204" pitchFamily="34" charset="0"/>
                <a:cs typeface="Verdana" panose="020B0604030504040204" pitchFamily="34" charset="0"/>
              </a:rPr>
              <a:t>A </a:t>
            </a:r>
            <a:r>
              <a:rPr lang="de-CH" sz="2200" dirty="0" err="1" smtClean="0">
                <a:latin typeface="Verdana" panose="020B0604030504040204" pitchFamily="34" charset="0"/>
                <a:ea typeface="Verdana" panose="020B0604030504040204" pitchFamily="34" charset="0"/>
                <a:cs typeface="Verdana" panose="020B0604030504040204" pitchFamily="34" charset="0"/>
              </a:rPr>
              <a:t>Administração</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pode</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exigir</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contraprestação</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remuneração</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pelo</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uso</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deste</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tipo</a:t>
            </a:r>
            <a:r>
              <a:rPr lang="de-CH" sz="2200" dirty="0" smtClean="0">
                <a:latin typeface="Verdana" panose="020B0604030504040204" pitchFamily="34" charset="0"/>
                <a:ea typeface="Verdana" panose="020B0604030504040204" pitchFamily="34" charset="0"/>
                <a:cs typeface="Verdana" panose="020B0604030504040204" pitchFamily="34" charset="0"/>
              </a:rPr>
              <a:t> de </a:t>
            </a:r>
            <a:r>
              <a:rPr lang="de-CH" sz="2200" dirty="0" err="1" smtClean="0">
                <a:latin typeface="Verdana" panose="020B0604030504040204" pitchFamily="34" charset="0"/>
                <a:ea typeface="Verdana" panose="020B0604030504040204" pitchFamily="34" charset="0"/>
                <a:cs typeface="Verdana" panose="020B0604030504040204" pitchFamily="34" charset="0"/>
              </a:rPr>
              <a:t>bem</a:t>
            </a:r>
            <a:r>
              <a:rPr lang="de-CH" sz="2200" dirty="0" smtClean="0">
                <a:latin typeface="Verdana" panose="020B0604030504040204" pitchFamily="34" charset="0"/>
                <a:ea typeface="Verdana" panose="020B0604030504040204" pitchFamily="34" charset="0"/>
                <a:cs typeface="Verdana" panose="020B0604030504040204" pitchFamily="34" charset="0"/>
              </a:rPr>
              <a:t>?</a:t>
            </a:r>
            <a:endParaRPr lang="pt-BR" sz="2200" dirty="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r>
              <a:rPr lang="pt-BR" sz="1800" dirty="0" smtClean="0">
                <a:latin typeface="Verdana" panose="020B0604030504040204" pitchFamily="34" charset="0"/>
                <a:ea typeface="Verdana" panose="020B0604030504040204" pitchFamily="34" charset="0"/>
                <a:cs typeface="Verdana" panose="020B0604030504040204" pitchFamily="34" charset="0"/>
              </a:rPr>
              <a:t>Sim. Essa contraprestação normalmente é exigida para custear a polícia estatal sobre os bens de uso comum, consubstanciada em atividades de regulação, fiscalização e aplicação de medidas coercitivas visando a conservação da coisa pública e a proteção do usuário. Exemplo: cobrança de estacionamento rotativo </a:t>
            </a:r>
            <a:r>
              <a:rPr lang="en-US" sz="1800" dirty="0" smtClean="0">
                <a:latin typeface="Verdana" panose="020B0604030504040204" pitchFamily="34" charset="0"/>
                <a:ea typeface="Verdana" panose="020B0604030504040204" pitchFamily="34" charset="0"/>
                <a:cs typeface="Verdana" panose="020B0604030504040204" pitchFamily="34" charset="0"/>
              </a:rPr>
              <a:t>–</a:t>
            </a:r>
            <a:r>
              <a:rPr lang="pt-BR" sz="1800" dirty="0" smtClean="0">
                <a:latin typeface="Verdana" panose="020B0604030504040204" pitchFamily="34" charset="0"/>
                <a:ea typeface="Verdana" panose="020B0604030504040204" pitchFamily="34" charset="0"/>
                <a:cs typeface="Verdana" panose="020B0604030504040204" pitchFamily="34" charset="0"/>
              </a:rPr>
              <a:t> zona azul </a:t>
            </a:r>
            <a:r>
              <a:rPr lang="en-US" sz="1800" dirty="0" smtClean="0">
                <a:latin typeface="Verdana" panose="020B0604030504040204" pitchFamily="34" charset="0"/>
                <a:ea typeface="Verdana" panose="020B0604030504040204" pitchFamily="34" charset="0"/>
                <a:cs typeface="Verdana" panose="020B0604030504040204" pitchFamily="34" charset="0"/>
              </a:rPr>
              <a:t>–</a:t>
            </a:r>
            <a:r>
              <a:rPr lang="pt-BR" sz="1800" dirty="0" smtClean="0">
                <a:latin typeface="Verdana" panose="020B0604030504040204" pitchFamily="34" charset="0"/>
                <a:ea typeface="Verdana" panose="020B0604030504040204" pitchFamily="34" charset="0"/>
                <a:cs typeface="Verdana" panose="020B0604030504040204" pitchFamily="34" charset="0"/>
              </a:rPr>
              <a:t> em áreas públicas; cobrança de ingresso em parque público.</a:t>
            </a:r>
          </a:p>
          <a:p>
            <a:pPr marL="1200150" lvl="4" indent="-28575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Bens de uso comum do povo podem ser alienados? </a:t>
            </a:r>
          </a:p>
          <a:p>
            <a:pPr marL="914400" lvl="4" indent="0" algn="just">
              <a:buNone/>
            </a:pPr>
            <a:r>
              <a:rPr lang="pt-BR" sz="1800" dirty="0" smtClean="0">
                <a:latin typeface="Verdana" panose="020B0604030504040204" pitchFamily="34" charset="0"/>
                <a:ea typeface="Verdana" panose="020B0604030504040204" pitchFamily="34" charset="0"/>
                <a:cs typeface="Verdana" panose="020B0604030504040204" pitchFamily="34" charset="0"/>
              </a:rPr>
              <a:t>Sim, mas somente quando submeterem-se à desafetação (ato estatal unilateral, cuja formalização depende de autorização legislativa, por meio do qual o Estado altera o regime jurídico aplicável ao bem). Exceção: terras devolutas e arrecadadas pelos Estados, por ações discriminatórias, que serão sempre indisponíveis (art. 225, par. 5</a:t>
            </a:r>
            <a:r>
              <a:rPr lang="es-ES_tradnl" sz="1800" dirty="0" smtClean="0">
                <a:latin typeface="Verdana" panose="020B0604030504040204" pitchFamily="34" charset="0"/>
                <a:ea typeface="Verdana" panose="020B0604030504040204" pitchFamily="34" charset="0"/>
                <a:cs typeface="Verdana" panose="020B0604030504040204" pitchFamily="34" charset="0"/>
              </a:rPr>
              <a:t>º</a:t>
            </a:r>
            <a:r>
              <a:rPr lang="pt-BR" sz="1800" dirty="0" smtClean="0">
                <a:latin typeface="Verdana" panose="020B0604030504040204" pitchFamily="34" charset="0"/>
                <a:ea typeface="Verdana" panose="020B0604030504040204" pitchFamily="34" charset="0"/>
                <a:cs typeface="Verdana" panose="020B0604030504040204" pitchFamily="34" charset="0"/>
              </a:rPr>
              <a:t> da CF). </a:t>
            </a:r>
            <a:endParaRPr lang="pt-BR" sz="1800" dirty="0" smtClean="0"/>
          </a:p>
          <a:p>
            <a:pPr marL="914400" lvl="4" indent="0" algn="just">
              <a:buNone/>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360449792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3.1.1 Bens  de Uso Comum</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176841" y="916275"/>
            <a:ext cx="11671524"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Afetação de Bens Particulares mediante desapropriação</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A afetação de bens particulares (submissão destes bens ao regime jurídico de direito público) decorrente de desapropriação pode ser discutida judicialmente? Em outras palavras, particulares podem </a:t>
            </a:r>
            <a:r>
              <a:rPr lang="pt-BR" sz="2200" dirty="0">
                <a:latin typeface="Verdana" panose="020B0604030504040204" pitchFamily="34" charset="0"/>
                <a:ea typeface="Verdana" panose="020B0604030504040204" pitchFamily="34" charset="0"/>
                <a:cs typeface="Verdana" panose="020B0604030504040204" pitchFamily="34" charset="0"/>
              </a:rPr>
              <a:t>reivindicar restituição de </a:t>
            </a:r>
            <a:r>
              <a:rPr lang="pt-BR" sz="2200" dirty="0" smtClean="0">
                <a:latin typeface="Verdana" panose="020B0604030504040204" pitchFamily="34" charset="0"/>
                <a:ea typeface="Verdana" panose="020B0604030504040204" pitchFamily="34" charset="0"/>
                <a:cs typeface="Verdana" panose="020B0604030504040204" pitchFamily="34" charset="0"/>
              </a:rPr>
              <a:t>posse de bem que tenha sido afetado, mediante desapropriação, para a constituição de bem de uso comum (exemplo: construção de via pública cortando propriedade privada)?</a:t>
            </a:r>
          </a:p>
          <a:p>
            <a:pPr marL="914400" lvl="4" indent="0" algn="just">
              <a:buNone/>
            </a:pPr>
            <a:r>
              <a:rPr lang="pt-BR" sz="1800" dirty="0" smtClean="0">
                <a:latin typeface="Verdana" panose="020B0604030504040204" pitchFamily="34" charset="0"/>
                <a:ea typeface="Verdana" panose="020B0604030504040204" pitchFamily="34" charset="0"/>
                <a:cs typeface="Verdana" panose="020B0604030504040204" pitchFamily="34" charset="0"/>
              </a:rPr>
              <a:t>Sim. </a:t>
            </a:r>
            <a:r>
              <a:rPr lang="pt-BR" sz="1800" dirty="0">
                <a:latin typeface="Verdana" panose="020B0604030504040204" pitchFamily="34" charset="0"/>
                <a:ea typeface="Verdana" panose="020B0604030504040204" pitchFamily="34" charset="0"/>
                <a:cs typeface="Verdana" panose="020B0604030504040204" pitchFamily="34" charset="0"/>
              </a:rPr>
              <a:t>A</a:t>
            </a:r>
            <a:r>
              <a:rPr lang="pt-BR" sz="1800" dirty="0" smtClean="0">
                <a:latin typeface="Verdana" panose="020B0604030504040204" pitchFamily="34" charset="0"/>
                <a:ea typeface="Verdana" panose="020B0604030504040204" pitchFamily="34" charset="0"/>
                <a:cs typeface="Verdana" panose="020B0604030504040204" pitchFamily="34" charset="0"/>
              </a:rPr>
              <a:t> reivindicação da restituição de posse é admitida quando a Administração tiver promovido desapropriação de fato (desapropriação sem ato administrativo formal e sem observância dos procedimentos estabelecidos na Lei de Desapropriações </a:t>
            </a:r>
            <a:r>
              <a:rPr lang="en-US" sz="1800" dirty="0" smtClean="0">
                <a:latin typeface="Verdana" panose="020B0604030504040204" pitchFamily="34" charset="0"/>
                <a:ea typeface="Verdana" panose="020B0604030504040204" pitchFamily="34" charset="0"/>
                <a:cs typeface="Verdana" panose="020B0604030504040204" pitchFamily="34" charset="0"/>
              </a:rPr>
              <a:t>–</a:t>
            </a:r>
            <a:r>
              <a:rPr lang="pt-BR" sz="1800" dirty="0" smtClean="0">
                <a:latin typeface="Verdana" panose="020B0604030504040204" pitchFamily="34" charset="0"/>
                <a:ea typeface="Verdana" panose="020B0604030504040204" pitchFamily="34" charset="0"/>
                <a:cs typeface="Verdana" panose="020B0604030504040204" pitchFamily="34" charset="0"/>
              </a:rPr>
              <a:t> Decreto-Lei </a:t>
            </a:r>
            <a:r>
              <a:rPr lang="pt-BR" sz="1800" dirty="0" err="1" smtClean="0">
                <a:latin typeface="Verdana" panose="020B0604030504040204" pitchFamily="34" charset="0"/>
                <a:ea typeface="Verdana" panose="020B0604030504040204" pitchFamily="34" charset="0"/>
                <a:cs typeface="Verdana" panose="020B0604030504040204" pitchFamily="34" charset="0"/>
              </a:rPr>
              <a:t>n</a:t>
            </a:r>
            <a:r>
              <a:rPr lang="pt-BR" sz="1800" dirty="0" smtClean="0">
                <a:latin typeface="Verdana" panose="020B0604030504040204" pitchFamily="34" charset="0"/>
                <a:ea typeface="Verdana" panose="020B0604030504040204" pitchFamily="34" charset="0"/>
                <a:cs typeface="Verdana" panose="020B0604030504040204" pitchFamily="34" charset="0"/>
              </a:rPr>
              <a:t>. 3.365). A desapropriação de fato não encontra guarida na Constituição de 1.988. No entanto, cabe observar que o art. 35 do Decreto-lei </a:t>
            </a:r>
            <a:r>
              <a:rPr lang="pt-BR" sz="1800" dirty="0" err="1" smtClean="0">
                <a:latin typeface="Verdana" panose="020B0604030504040204" pitchFamily="34" charset="0"/>
                <a:ea typeface="Verdana" panose="020B0604030504040204" pitchFamily="34" charset="0"/>
                <a:cs typeface="Verdana" panose="020B0604030504040204" pitchFamily="34" charset="0"/>
              </a:rPr>
              <a:t>n</a:t>
            </a:r>
            <a:r>
              <a:rPr lang="pt-BR" sz="1800" dirty="0" smtClean="0">
                <a:latin typeface="Verdana" panose="020B0604030504040204" pitchFamily="34" charset="0"/>
                <a:ea typeface="Verdana" panose="020B0604030504040204" pitchFamily="34" charset="0"/>
                <a:cs typeface="Verdana" panose="020B0604030504040204" pitchFamily="34" charset="0"/>
              </a:rPr>
              <a:t>. 3.365 também tem sido interpretado pela doutrina e jurisprudência no sentido de admitir a afetação fática. </a:t>
            </a:r>
            <a:endParaRPr lang="pt-BR" sz="1800" dirty="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301745276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3.1.2 Bens de Uso Especial</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1398525"/>
            <a:ext cx="11164824"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Características dos bens de uso especial</a:t>
            </a:r>
          </a:p>
          <a:p>
            <a:pPr marL="274637" lvl="1" indent="0">
              <a:buNone/>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Aplicados ao desempenho das atividades estatais, configurem elas ou não serviço público;</a:t>
            </a: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Abrangem bens imóveis (repartições estatais) e bens móveis necessários ao desempenho da atividade administrativa estatal;</a:t>
            </a:r>
          </a:p>
          <a:p>
            <a:pPr marL="1028700" lvl="3" indent="-342900" algn="just">
              <a:buFont typeface="Arial"/>
              <a:buChar char="•"/>
            </a:pPr>
            <a:r>
              <a:rPr lang="de-CH" sz="2200" dirty="0" err="1" smtClean="0">
                <a:latin typeface="Verdana" panose="020B0604030504040204" pitchFamily="34" charset="0"/>
                <a:ea typeface="Verdana" panose="020B0604030504040204" pitchFamily="34" charset="0"/>
                <a:cs typeface="Verdana" panose="020B0604030504040204" pitchFamily="34" charset="0"/>
              </a:rPr>
              <a:t>Podem</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ser</a:t>
            </a:r>
            <a:r>
              <a:rPr lang="de-CH" sz="2200" dirty="0" smtClean="0">
                <a:latin typeface="Verdana" panose="020B0604030504040204" pitchFamily="34" charset="0"/>
                <a:ea typeface="Verdana" panose="020B0604030504040204" pitchFamily="34" charset="0"/>
                <a:cs typeface="Verdana" panose="020B0604030504040204" pitchFamily="34" charset="0"/>
              </a:rPr>
              <a:t> de </a:t>
            </a:r>
            <a:r>
              <a:rPr lang="de-CH" sz="2200" dirty="0" err="1" smtClean="0">
                <a:latin typeface="Verdana" panose="020B0604030504040204" pitchFamily="34" charset="0"/>
                <a:ea typeface="Verdana" panose="020B0604030504040204" pitchFamily="34" charset="0"/>
                <a:cs typeface="Verdana" panose="020B0604030504040204" pitchFamily="34" charset="0"/>
              </a:rPr>
              <a:t>titularidade</a:t>
            </a:r>
            <a:r>
              <a:rPr lang="de-CH" sz="2200" dirty="0" smtClean="0">
                <a:latin typeface="Verdana" panose="020B0604030504040204" pitchFamily="34" charset="0"/>
                <a:ea typeface="Verdana" panose="020B0604030504040204" pitchFamily="34" charset="0"/>
                <a:cs typeface="Verdana" panose="020B0604030504040204" pitchFamily="34" charset="0"/>
              </a:rPr>
              <a:t> de </a:t>
            </a:r>
            <a:r>
              <a:rPr lang="de-CH" sz="2200" dirty="0" err="1" smtClean="0">
                <a:latin typeface="Verdana" panose="020B0604030504040204" pitchFamily="34" charset="0"/>
                <a:ea typeface="Verdana" panose="020B0604030504040204" pitchFamily="34" charset="0"/>
                <a:cs typeface="Verdana" panose="020B0604030504040204" pitchFamily="34" charset="0"/>
              </a:rPr>
              <a:t>pessoa</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pública</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ou</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privada</a:t>
            </a:r>
            <a:r>
              <a:rPr lang="pt-BR" sz="2200" dirty="0">
                <a:latin typeface="Verdana" panose="020B0604030504040204" pitchFamily="34" charset="0"/>
                <a:ea typeface="Verdana" panose="020B0604030504040204" pitchFamily="34" charset="0"/>
                <a:cs typeface="Verdana" panose="020B0604030504040204" pitchFamily="34" charset="0"/>
              </a:rPr>
              <a:t>.</a:t>
            </a: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r>
              <a:rPr lang="pt-BR" sz="2200" dirty="0" smtClean="0">
                <a:latin typeface="Verdana" panose="020B0604030504040204" pitchFamily="34" charset="0"/>
                <a:ea typeface="Verdana" panose="020B0604030504040204" pitchFamily="34" charset="0"/>
                <a:cs typeface="Verdana" panose="020B0604030504040204" pitchFamily="34" charset="0"/>
              </a:rPr>
              <a:t> </a:t>
            </a: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de-CH" sz="18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355961480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3.1.2 Bens de Uso Especial</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225499" y="1318150"/>
            <a:ext cx="11558565"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Regime Jurídico dos bens de uso especial</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São </a:t>
            </a:r>
            <a:r>
              <a:rPr lang="pt-BR" sz="2200" dirty="0">
                <a:latin typeface="Verdana" panose="020B0604030504040204" pitchFamily="34" charset="0"/>
                <a:ea typeface="Verdana" panose="020B0604030504040204" pitchFamily="34" charset="0"/>
                <a:cs typeface="Verdana" panose="020B0604030504040204" pitchFamily="34" charset="0"/>
              </a:rPr>
              <a:t>indisponíveis (não podem ser usados e </a:t>
            </a:r>
            <a:r>
              <a:rPr lang="pt-BR" sz="2200" dirty="0" err="1">
                <a:latin typeface="Verdana" panose="020B0604030504040204" pitchFamily="34" charset="0"/>
                <a:ea typeface="Verdana" panose="020B0604030504040204" pitchFamily="34" charset="0"/>
                <a:cs typeface="Verdana" panose="020B0604030504040204" pitchFamily="34" charset="0"/>
              </a:rPr>
              <a:t>fruidos</a:t>
            </a:r>
            <a:r>
              <a:rPr lang="pt-BR" sz="2200" dirty="0">
                <a:latin typeface="Verdana" panose="020B0604030504040204" pitchFamily="34" charset="0"/>
                <a:ea typeface="Verdana" panose="020B0604030504040204" pitchFamily="34" charset="0"/>
                <a:cs typeface="Verdana" panose="020B0604030504040204" pitchFamily="34" charset="0"/>
              </a:rPr>
              <a:t> por seu titular);</a:t>
            </a: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São inalienáveis, enquanto conservarem esta qualificação;  </a:t>
            </a:r>
            <a:endParaRPr lang="pt-BR" sz="2200" dirty="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São impenhoráveis (não podem ser utilizados para satisfação de dívidas constantes de precatórios judiciais</a:t>
            </a:r>
            <a:r>
              <a:rPr lang="pt-BR" sz="2200" dirty="0" smtClean="0">
                <a:latin typeface="Verdana" panose="020B0604030504040204" pitchFamily="34" charset="0"/>
                <a:ea typeface="Verdana" panose="020B0604030504040204" pitchFamily="34" charset="0"/>
                <a:cs typeface="Verdana" panose="020B0604030504040204" pitchFamily="34" charset="0"/>
              </a:rPr>
              <a:t>), enquanto conservarem esta qualificação</a:t>
            </a:r>
            <a:r>
              <a:rPr lang="pt-BR" sz="2200" dirty="0">
                <a:latin typeface="Verdana" panose="020B0604030504040204" pitchFamily="34" charset="0"/>
                <a:ea typeface="Verdana" panose="020B0604030504040204" pitchFamily="34" charset="0"/>
                <a:cs typeface="Verdana" panose="020B0604030504040204" pitchFamily="34" charset="0"/>
              </a:rPr>
              <a:t>;</a:t>
            </a:r>
            <a:r>
              <a:rPr lang="pt-BR" sz="2200" dirty="0" smtClean="0">
                <a:latin typeface="Verdana" panose="020B0604030504040204" pitchFamily="34" charset="0"/>
                <a:ea typeface="Verdana" panose="020B0604030504040204" pitchFamily="34" charset="0"/>
                <a:cs typeface="Verdana" panose="020B0604030504040204" pitchFamily="34" charset="0"/>
              </a:rPr>
              <a:t> </a:t>
            </a: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São não onerosos (não podem ser oferecidos como garantia para a satisfação de um crédito), enquanto conservarem esta qualificação.</a:t>
            </a:r>
            <a:endParaRPr lang="pt-BR" sz="2200" dirty="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de-CH" sz="18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29362736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02336" y="916275"/>
            <a:ext cx="11164824" cy="5578027"/>
          </a:xfrm>
        </p:spPr>
        <p:txBody>
          <a:bodyPr/>
          <a:lstStyle/>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graphicFrame>
        <p:nvGraphicFramePr>
          <p:cNvPr id="3" name="Table 2"/>
          <p:cNvGraphicFramePr>
            <a:graphicFrameLocks noGrp="1"/>
          </p:cNvGraphicFramePr>
          <p:nvPr>
            <p:extLst>
              <p:ext uri="{D42A27DB-BD31-4B8C-83A1-F6EECF244321}">
                <p14:modId xmlns:p14="http://schemas.microsoft.com/office/powerpoint/2010/main" val="1044112640"/>
              </p:ext>
            </p:extLst>
          </p:nvPr>
        </p:nvGraphicFramePr>
        <p:xfrm>
          <a:off x="578752" y="803750"/>
          <a:ext cx="10986267" cy="6015650"/>
        </p:xfrm>
        <a:graphic>
          <a:graphicData uri="http://schemas.openxmlformats.org/drawingml/2006/table">
            <a:tbl>
              <a:tblPr firstRow="1" bandRow="1">
                <a:tableStyleId>{69012ECD-51FC-41F1-AA8D-1B2483CD663E}</a:tableStyleId>
              </a:tblPr>
              <a:tblGrid>
                <a:gridCol w="3662089"/>
                <a:gridCol w="3662089"/>
                <a:gridCol w="3662089"/>
              </a:tblGrid>
              <a:tr h="1034420">
                <a:tc>
                  <a:txBody>
                    <a:bodyPr/>
                    <a:lstStyle/>
                    <a:p>
                      <a:pPr algn="ctr"/>
                      <a:r>
                        <a:rPr lang="en-US" dirty="0" smtClean="0">
                          <a:solidFill>
                            <a:schemeClr val="bg1"/>
                          </a:solidFill>
                        </a:rPr>
                        <a:t>Bens de </a:t>
                      </a:r>
                      <a:r>
                        <a:rPr lang="en-US" dirty="0" err="1" smtClean="0">
                          <a:solidFill>
                            <a:schemeClr val="bg1"/>
                          </a:solidFill>
                        </a:rPr>
                        <a:t>Uso</a:t>
                      </a:r>
                      <a:r>
                        <a:rPr lang="en-US" baseline="0" dirty="0" smtClean="0">
                          <a:solidFill>
                            <a:schemeClr val="bg1"/>
                          </a:solidFill>
                        </a:rPr>
                        <a:t> Especial</a:t>
                      </a:r>
                      <a:r>
                        <a:rPr lang="en-US" dirty="0" smtClean="0">
                          <a:solidFill>
                            <a:schemeClr val="bg1"/>
                          </a:solidFill>
                        </a:rPr>
                        <a:t> de </a:t>
                      </a:r>
                      <a:r>
                        <a:rPr lang="en-US" dirty="0" err="1" smtClean="0">
                          <a:solidFill>
                            <a:schemeClr val="bg1"/>
                          </a:solidFill>
                        </a:rPr>
                        <a:t>Titularidade</a:t>
                      </a:r>
                      <a:r>
                        <a:rPr lang="en-US" dirty="0" smtClean="0">
                          <a:solidFill>
                            <a:schemeClr val="bg1"/>
                          </a:solidFill>
                        </a:rPr>
                        <a:t> da</a:t>
                      </a:r>
                      <a:r>
                        <a:rPr lang="en-US" baseline="0" dirty="0" smtClean="0">
                          <a:solidFill>
                            <a:schemeClr val="bg1"/>
                          </a:solidFill>
                        </a:rPr>
                        <a:t> </a:t>
                      </a:r>
                      <a:r>
                        <a:rPr lang="en-US" baseline="0" dirty="0" err="1" smtClean="0">
                          <a:solidFill>
                            <a:schemeClr val="bg1"/>
                          </a:solidFill>
                        </a:rPr>
                        <a:t>União</a:t>
                      </a:r>
                      <a:endParaRPr lang="en-US" baseline="0" dirty="0" smtClean="0">
                        <a:solidFill>
                          <a:schemeClr val="bg1"/>
                        </a:solidFill>
                      </a:endParaRPr>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exaustiva</a:t>
                      </a:r>
                      <a:r>
                        <a:rPr lang="en-US" baseline="0" dirty="0" smtClean="0">
                          <a:solidFill>
                            <a:schemeClr val="bg1"/>
                          </a:solidFill>
                        </a:rPr>
                        <a:t>)</a:t>
                      </a:r>
                    </a:p>
                    <a:p>
                      <a:pPr algn="ctr"/>
                      <a:r>
                        <a:rPr lang="en-US" baseline="0" dirty="0" smtClean="0">
                          <a:solidFill>
                            <a:schemeClr val="bg1"/>
                          </a:solidFill>
                        </a:rPr>
                        <a:t> </a:t>
                      </a:r>
                      <a:endParaRPr lang="en-US" dirty="0"/>
                    </a:p>
                  </a:txBody>
                  <a:tcPr/>
                </a:tc>
                <a:tc>
                  <a:txBody>
                    <a:bodyPr/>
                    <a:lstStyle/>
                    <a:p>
                      <a:pPr algn="ctr"/>
                      <a:r>
                        <a:rPr lang="en-US" dirty="0" smtClean="0">
                          <a:solidFill>
                            <a:srgbClr val="FFFFFF"/>
                          </a:solidFill>
                        </a:rPr>
                        <a:t>Bens de </a:t>
                      </a:r>
                      <a:r>
                        <a:rPr lang="en-US" dirty="0" err="1" smtClean="0">
                          <a:solidFill>
                            <a:srgbClr val="FFFFFF"/>
                          </a:solidFill>
                        </a:rPr>
                        <a:t>Uso</a:t>
                      </a:r>
                      <a:r>
                        <a:rPr lang="en-US" dirty="0" smtClean="0">
                          <a:solidFill>
                            <a:srgbClr val="FFFFFF"/>
                          </a:solidFill>
                        </a:rPr>
                        <a:t> Especial de </a:t>
                      </a:r>
                      <a:r>
                        <a:rPr lang="en-US" dirty="0" err="1" smtClean="0">
                          <a:solidFill>
                            <a:srgbClr val="FFFFFF"/>
                          </a:solidFill>
                        </a:rPr>
                        <a:t>Titularidade</a:t>
                      </a:r>
                      <a:r>
                        <a:rPr lang="en-US" dirty="0" smtClean="0">
                          <a:solidFill>
                            <a:srgbClr val="FFFFFF"/>
                          </a:solidFill>
                        </a:rPr>
                        <a:t> dos </a:t>
                      </a:r>
                      <a:r>
                        <a:rPr lang="en-US" dirty="0" err="1" smtClean="0">
                          <a:solidFill>
                            <a:srgbClr val="FFFFFF"/>
                          </a:solidFill>
                        </a:rPr>
                        <a:t>Estados</a:t>
                      </a:r>
                      <a:endParaRPr lang="en-US" dirty="0" smtClean="0">
                        <a:solidFill>
                          <a:srgbClr val="FFFFFF"/>
                        </a:solidFill>
                      </a:endParaRPr>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exaustiva</a:t>
                      </a:r>
                      <a:r>
                        <a:rPr lang="en-US" baseline="0" dirty="0" smtClean="0">
                          <a:solidFill>
                            <a:schemeClr val="bg1"/>
                          </a:solidFill>
                        </a:rPr>
                        <a:t>)</a:t>
                      </a:r>
                      <a:endParaRPr lang="en-US" dirty="0">
                        <a:solidFill>
                          <a:srgbClr val="FFFFFF"/>
                        </a:solidFill>
                      </a:endParaRPr>
                    </a:p>
                  </a:txBody>
                  <a:tcPr>
                    <a:solidFill>
                      <a:schemeClr val="accent1">
                        <a:lumMod val="75000"/>
                      </a:schemeClr>
                    </a:solidFill>
                  </a:tcPr>
                </a:tc>
                <a:tc>
                  <a:txBody>
                    <a:bodyPr/>
                    <a:lstStyle/>
                    <a:p>
                      <a:pPr algn="ctr"/>
                      <a:r>
                        <a:rPr lang="en-US" dirty="0" smtClean="0"/>
                        <a:t>Bens de </a:t>
                      </a:r>
                      <a:r>
                        <a:rPr lang="en-US" dirty="0" err="1" smtClean="0"/>
                        <a:t>Uso</a:t>
                      </a:r>
                      <a:r>
                        <a:rPr lang="en-US" dirty="0" smtClean="0"/>
                        <a:t> Especial de </a:t>
                      </a:r>
                      <a:r>
                        <a:rPr lang="en-US" dirty="0" err="1" smtClean="0"/>
                        <a:t>Titularidade</a:t>
                      </a:r>
                      <a:r>
                        <a:rPr lang="en-US" dirty="0" smtClean="0"/>
                        <a:t> dos </a:t>
                      </a:r>
                      <a:r>
                        <a:rPr lang="en-US" dirty="0" err="1" smtClean="0"/>
                        <a:t>Municípios</a:t>
                      </a:r>
                      <a:endParaRPr lang="en-US" dirty="0" smtClean="0"/>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exaustiva</a:t>
                      </a:r>
                      <a:r>
                        <a:rPr lang="en-US" baseline="0" dirty="0" smtClean="0">
                          <a:solidFill>
                            <a:schemeClr val="bg1"/>
                          </a:solidFill>
                        </a:rPr>
                        <a:t>)</a:t>
                      </a:r>
                      <a:endParaRPr lang="en-US" dirty="0"/>
                    </a:p>
                  </a:txBody>
                  <a:tcPr>
                    <a:solidFill>
                      <a:schemeClr val="accent1">
                        <a:lumMod val="50000"/>
                      </a:schemeClr>
                    </a:solidFill>
                  </a:tcPr>
                </a:tc>
              </a:tr>
              <a:tr h="4826930">
                <a:tc>
                  <a:txBody>
                    <a:bodyPr/>
                    <a:lstStyle/>
                    <a:p>
                      <a:pPr marL="285750" indent="-285750">
                        <a:buFont typeface="Arial"/>
                        <a:buChar char="•"/>
                      </a:pPr>
                      <a:r>
                        <a:rPr lang="en-US" dirty="0" err="1" smtClean="0"/>
                        <a:t>Faixa</a:t>
                      </a:r>
                      <a:r>
                        <a:rPr lang="en-US" dirty="0" smtClean="0"/>
                        <a:t> de </a:t>
                      </a:r>
                      <a:r>
                        <a:rPr lang="en-US" dirty="0" err="1" smtClean="0"/>
                        <a:t>fronteira</a:t>
                      </a:r>
                      <a:r>
                        <a:rPr lang="en-US" dirty="0" smtClean="0"/>
                        <a:t>, </a:t>
                      </a:r>
                      <a:r>
                        <a:rPr lang="en-US" dirty="0" err="1" smtClean="0"/>
                        <a:t>considerada</a:t>
                      </a:r>
                      <a:r>
                        <a:rPr lang="en-US" dirty="0" smtClean="0"/>
                        <a:t> fundamental </a:t>
                      </a:r>
                      <a:r>
                        <a:rPr lang="en-US" dirty="0" err="1" smtClean="0"/>
                        <a:t>para</a:t>
                      </a:r>
                      <a:r>
                        <a:rPr lang="en-US" dirty="0" smtClean="0"/>
                        <a:t> </a:t>
                      </a:r>
                      <a:r>
                        <a:rPr lang="en-US" dirty="0" err="1" smtClean="0"/>
                        <a:t>defes</a:t>
                      </a:r>
                      <a:r>
                        <a:rPr lang="en-US" baseline="0" dirty="0" err="1" smtClean="0"/>
                        <a:t>a</a:t>
                      </a:r>
                      <a:r>
                        <a:rPr lang="en-US" baseline="0" dirty="0" smtClean="0"/>
                        <a:t> do </a:t>
                      </a:r>
                      <a:r>
                        <a:rPr lang="en-US" baseline="0" dirty="0" err="1" smtClean="0"/>
                        <a:t>território</a:t>
                      </a:r>
                      <a:r>
                        <a:rPr lang="en-US" baseline="0" dirty="0" smtClean="0"/>
                        <a:t> </a:t>
                      </a:r>
                      <a:r>
                        <a:rPr lang="en-US" baseline="0" dirty="0" err="1" smtClean="0"/>
                        <a:t>nacional</a:t>
                      </a:r>
                      <a:r>
                        <a:rPr lang="en-US" baseline="0" dirty="0" smtClean="0"/>
                        <a:t> (art. 20, par. 2);</a:t>
                      </a:r>
                      <a:endParaRPr lang="en-US" dirty="0" smtClean="0"/>
                    </a:p>
                    <a:p>
                      <a:pPr marL="285750" indent="-285750">
                        <a:buFont typeface="Arial"/>
                        <a:buChar char="•"/>
                      </a:pPr>
                      <a:r>
                        <a:rPr lang="en-US" dirty="0" smtClean="0"/>
                        <a:t>T</a:t>
                      </a:r>
                      <a:r>
                        <a:rPr lang="de-CH" dirty="0" err="1" smtClean="0"/>
                        <a:t>erras</a:t>
                      </a:r>
                      <a:r>
                        <a:rPr lang="de-CH" dirty="0" smtClean="0"/>
                        <a:t> </a:t>
                      </a:r>
                      <a:r>
                        <a:rPr lang="de-CH" dirty="0" err="1" smtClean="0"/>
                        <a:t>devolutas</a:t>
                      </a:r>
                      <a:r>
                        <a:rPr lang="de-CH" dirty="0" smtClean="0"/>
                        <a:t> </a:t>
                      </a:r>
                      <a:r>
                        <a:rPr lang="de-CH" dirty="0" err="1" smtClean="0"/>
                        <a:t>necessárias</a:t>
                      </a:r>
                      <a:r>
                        <a:rPr lang="de-CH" dirty="0" smtClean="0"/>
                        <a:t> a </a:t>
                      </a:r>
                      <a:r>
                        <a:rPr lang="de-CH" dirty="0" err="1" smtClean="0"/>
                        <a:t>certos</a:t>
                      </a:r>
                      <a:r>
                        <a:rPr lang="de-CH" dirty="0" smtClean="0"/>
                        <a:t> </a:t>
                      </a:r>
                      <a:r>
                        <a:rPr lang="de-CH" dirty="0" err="1" smtClean="0"/>
                        <a:t>fins</a:t>
                      </a:r>
                      <a:r>
                        <a:rPr lang="de-CH" dirty="0" smtClean="0"/>
                        <a:t> </a:t>
                      </a:r>
                      <a:r>
                        <a:rPr lang="de-CH" dirty="0" err="1" smtClean="0"/>
                        <a:t>públicos</a:t>
                      </a:r>
                      <a:r>
                        <a:rPr lang="de-CH" dirty="0" smtClean="0"/>
                        <a:t> (ex:</a:t>
                      </a:r>
                      <a:r>
                        <a:rPr lang="de-CH" baseline="0" dirty="0" smtClean="0"/>
                        <a:t> </a:t>
                      </a:r>
                      <a:r>
                        <a:rPr lang="de-CH" baseline="0" dirty="0" err="1" smtClean="0"/>
                        <a:t>necessárias</a:t>
                      </a:r>
                      <a:r>
                        <a:rPr lang="de-CH" baseline="0" dirty="0" smtClean="0"/>
                        <a:t> a </a:t>
                      </a:r>
                      <a:r>
                        <a:rPr lang="de-CH" baseline="0" dirty="0" err="1" smtClean="0"/>
                        <a:t>defesa</a:t>
                      </a:r>
                      <a:r>
                        <a:rPr lang="de-CH" baseline="0" dirty="0" smtClean="0"/>
                        <a:t> de </a:t>
                      </a:r>
                      <a:r>
                        <a:rPr lang="de-CH" baseline="0" dirty="0" err="1" smtClean="0"/>
                        <a:t>fronteiras</a:t>
                      </a:r>
                      <a:r>
                        <a:rPr lang="de-CH" dirty="0" smtClean="0"/>
                        <a:t> -</a:t>
                      </a:r>
                      <a:r>
                        <a:rPr lang="de-CH" baseline="0" dirty="0" smtClean="0"/>
                        <a:t> </a:t>
                      </a:r>
                      <a:r>
                        <a:rPr lang="de-CH" dirty="0" smtClean="0"/>
                        <a:t>art. 20, II) </a:t>
                      </a:r>
                      <a:r>
                        <a:rPr lang="en-US" baseline="0" dirty="0" smtClean="0"/>
                        <a:t>;</a:t>
                      </a:r>
                    </a:p>
                    <a:p>
                      <a:pPr marL="285750" indent="-285750">
                        <a:buFont typeface="Arial"/>
                        <a:buChar char="•"/>
                      </a:pPr>
                      <a:r>
                        <a:rPr lang="en-US" baseline="0" dirty="0" err="1" smtClean="0"/>
                        <a:t>Terrenos</a:t>
                      </a:r>
                      <a:r>
                        <a:rPr lang="en-US" baseline="0" dirty="0" smtClean="0"/>
                        <a:t> de </a:t>
                      </a:r>
                      <a:r>
                        <a:rPr lang="en-US" baseline="0" dirty="0" err="1" smtClean="0"/>
                        <a:t>marinha</a:t>
                      </a:r>
                      <a:r>
                        <a:rPr lang="en-US" baseline="0" dirty="0" smtClean="0"/>
                        <a:t> (art. 20, VII);</a:t>
                      </a:r>
                    </a:p>
                    <a:p>
                      <a:pPr marL="285750" indent="-285750">
                        <a:buFont typeface="Arial"/>
                        <a:buChar char="•"/>
                      </a:pPr>
                      <a:r>
                        <a:rPr lang="en-US" baseline="0" dirty="0" err="1" smtClean="0"/>
                        <a:t>Terrenos</a:t>
                      </a:r>
                      <a:r>
                        <a:rPr lang="en-US" baseline="0" dirty="0" smtClean="0"/>
                        <a:t> </a:t>
                      </a:r>
                      <a:r>
                        <a:rPr lang="en-US" baseline="0" dirty="0" err="1" smtClean="0"/>
                        <a:t>acrescidos</a:t>
                      </a:r>
                      <a:r>
                        <a:rPr lang="en-US" baseline="0" dirty="0" smtClean="0"/>
                        <a:t>;</a:t>
                      </a:r>
                    </a:p>
                    <a:p>
                      <a:pPr marL="285750" indent="-285750">
                        <a:buFont typeface="Arial"/>
                        <a:buChar char="•"/>
                      </a:pPr>
                      <a:r>
                        <a:rPr lang="en-US" baseline="0" dirty="0" err="1" smtClean="0"/>
                        <a:t>Potenciais</a:t>
                      </a:r>
                      <a:r>
                        <a:rPr lang="en-US" baseline="0" dirty="0" smtClean="0"/>
                        <a:t> de </a:t>
                      </a:r>
                      <a:r>
                        <a:rPr lang="en-US" baseline="0" dirty="0" err="1" smtClean="0"/>
                        <a:t>energia</a:t>
                      </a:r>
                      <a:r>
                        <a:rPr lang="en-US" baseline="0" dirty="0" smtClean="0"/>
                        <a:t> </a:t>
                      </a:r>
                      <a:r>
                        <a:rPr lang="en-US" baseline="0" dirty="0" err="1" smtClean="0"/>
                        <a:t>hidráulica</a:t>
                      </a:r>
                      <a:r>
                        <a:rPr lang="en-US" baseline="0" dirty="0" smtClean="0"/>
                        <a:t> (art. 20, VIII</a:t>
                      </a:r>
                      <a:r>
                        <a:rPr lang="pt-BR" baseline="0" dirty="0" smtClean="0"/>
                        <a:t>;)</a:t>
                      </a:r>
                    </a:p>
                    <a:p>
                      <a:pPr marL="285750" indent="-285750">
                        <a:buFont typeface="Arial"/>
                        <a:buChar char="•"/>
                      </a:pPr>
                      <a:r>
                        <a:rPr lang="en-US" baseline="0" dirty="0" err="1" smtClean="0"/>
                        <a:t>Terras</a:t>
                      </a:r>
                      <a:r>
                        <a:rPr lang="en-US" baseline="0" dirty="0" smtClean="0"/>
                        <a:t> </a:t>
                      </a:r>
                      <a:r>
                        <a:rPr lang="en-US" baseline="0" dirty="0" err="1" smtClean="0"/>
                        <a:t>devolutas</a:t>
                      </a:r>
                      <a:r>
                        <a:rPr lang="en-US" baseline="0" dirty="0" smtClean="0"/>
                        <a:t> </a:t>
                      </a:r>
                      <a:r>
                        <a:rPr lang="en-US" baseline="0" dirty="0" err="1" smtClean="0"/>
                        <a:t>necessárias</a:t>
                      </a:r>
                      <a:r>
                        <a:rPr lang="en-US" baseline="0" dirty="0" smtClean="0"/>
                        <a:t> </a:t>
                      </a:r>
                      <a:r>
                        <a:rPr lang="en-US" baseline="0" dirty="0" err="1" smtClean="0"/>
                        <a:t>à</a:t>
                      </a:r>
                      <a:r>
                        <a:rPr lang="en-US" baseline="0" dirty="0" smtClean="0"/>
                        <a:t> </a:t>
                      </a:r>
                      <a:r>
                        <a:rPr lang="en-US" baseline="0" dirty="0" err="1" smtClean="0"/>
                        <a:t>proteção</a:t>
                      </a:r>
                      <a:r>
                        <a:rPr lang="en-US" baseline="0" dirty="0" smtClean="0"/>
                        <a:t> de </a:t>
                      </a:r>
                      <a:r>
                        <a:rPr lang="en-US" baseline="0" dirty="0" err="1" smtClean="0"/>
                        <a:t>ecossistemas</a:t>
                      </a:r>
                      <a:r>
                        <a:rPr lang="en-US" baseline="0" dirty="0" smtClean="0"/>
                        <a:t> </a:t>
                      </a:r>
                      <a:r>
                        <a:rPr lang="en-US" baseline="0" dirty="0" err="1" smtClean="0"/>
                        <a:t>naturais</a:t>
                      </a:r>
                      <a:r>
                        <a:rPr lang="pt-BR" baseline="0" dirty="0" smtClean="0"/>
                        <a:t>.</a:t>
                      </a:r>
                      <a:endParaRPr lang="en-US" dirty="0"/>
                    </a:p>
                  </a:txBody>
                  <a:tcPr/>
                </a:tc>
                <a:tc>
                  <a:txBody>
                    <a:bodyPr/>
                    <a:lstStyle/>
                    <a:p>
                      <a:pPr marL="285750" indent="-285750">
                        <a:buFont typeface="Arial"/>
                        <a:buChar char="•"/>
                      </a:pPr>
                      <a:r>
                        <a:rPr lang="en-US" dirty="0" smtClean="0"/>
                        <a:t>Bens</a:t>
                      </a:r>
                      <a:r>
                        <a:rPr lang="en-US" baseline="0" dirty="0" smtClean="0"/>
                        <a:t> </a:t>
                      </a:r>
                      <a:r>
                        <a:rPr lang="en-US" baseline="0" dirty="0" err="1" smtClean="0"/>
                        <a:t>móveis</a:t>
                      </a:r>
                      <a:r>
                        <a:rPr lang="en-US" baseline="0" dirty="0" smtClean="0"/>
                        <a:t> e </a:t>
                      </a:r>
                      <a:r>
                        <a:rPr lang="en-US" baseline="0" dirty="0" err="1" smtClean="0"/>
                        <a:t>imóveis</a:t>
                      </a:r>
                      <a:r>
                        <a:rPr lang="en-US" baseline="0" dirty="0" smtClean="0"/>
                        <a:t> de </a:t>
                      </a:r>
                      <a:r>
                        <a:rPr lang="en-US" baseline="0" dirty="0" err="1" smtClean="0"/>
                        <a:t>domínio</a:t>
                      </a:r>
                      <a:r>
                        <a:rPr lang="en-US" baseline="0" dirty="0" smtClean="0"/>
                        <a:t> dos </a:t>
                      </a:r>
                      <a:r>
                        <a:rPr lang="en-US" baseline="0" dirty="0" err="1" smtClean="0"/>
                        <a:t>Estados</a:t>
                      </a:r>
                      <a:r>
                        <a:rPr lang="en-US" baseline="0" dirty="0" smtClean="0"/>
                        <a:t> e do DF </a:t>
                      </a:r>
                      <a:r>
                        <a:rPr lang="en-US" baseline="0" dirty="0" err="1" smtClean="0"/>
                        <a:t>afetados</a:t>
                      </a:r>
                      <a:r>
                        <a:rPr lang="en-US" baseline="0" dirty="0" smtClean="0"/>
                        <a:t> a </a:t>
                      </a:r>
                      <a:r>
                        <a:rPr lang="en-US" baseline="0" dirty="0" err="1" smtClean="0"/>
                        <a:t>funções</a:t>
                      </a:r>
                      <a:r>
                        <a:rPr lang="en-US" baseline="0" dirty="0" smtClean="0"/>
                        <a:t> </a:t>
                      </a:r>
                      <a:r>
                        <a:rPr lang="en-US" baseline="0" dirty="0" err="1" smtClean="0"/>
                        <a:t>públicas</a:t>
                      </a:r>
                      <a:r>
                        <a:rPr lang="en-US" baseline="0" dirty="0" smtClean="0"/>
                        <a:t>.</a:t>
                      </a: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dirty="0" smtClean="0"/>
                        <a:t>Bens</a:t>
                      </a:r>
                      <a:r>
                        <a:rPr lang="en-US" baseline="0" dirty="0" smtClean="0"/>
                        <a:t> </a:t>
                      </a:r>
                      <a:r>
                        <a:rPr lang="en-US" baseline="0" dirty="0" err="1" smtClean="0"/>
                        <a:t>móveis</a:t>
                      </a:r>
                      <a:r>
                        <a:rPr lang="en-US" baseline="0" dirty="0" smtClean="0"/>
                        <a:t> e </a:t>
                      </a:r>
                      <a:r>
                        <a:rPr lang="en-US" baseline="0" dirty="0" err="1" smtClean="0"/>
                        <a:t>imóveis</a:t>
                      </a:r>
                      <a:r>
                        <a:rPr lang="en-US" baseline="0" dirty="0" smtClean="0"/>
                        <a:t> de </a:t>
                      </a:r>
                      <a:r>
                        <a:rPr lang="en-US" baseline="0" dirty="0" err="1" smtClean="0"/>
                        <a:t>domínio</a:t>
                      </a:r>
                      <a:r>
                        <a:rPr lang="en-US" baseline="0" dirty="0" smtClean="0"/>
                        <a:t> dos </a:t>
                      </a:r>
                      <a:r>
                        <a:rPr lang="en-US" baseline="0" dirty="0" err="1" smtClean="0"/>
                        <a:t>Municípios</a:t>
                      </a:r>
                      <a:r>
                        <a:rPr lang="en-US" baseline="0" dirty="0" smtClean="0"/>
                        <a:t> e do DF </a:t>
                      </a:r>
                      <a:r>
                        <a:rPr lang="en-US" baseline="0" dirty="0" err="1" smtClean="0"/>
                        <a:t>afetados</a:t>
                      </a:r>
                      <a:r>
                        <a:rPr lang="en-US" baseline="0" dirty="0" smtClean="0"/>
                        <a:t> a </a:t>
                      </a:r>
                      <a:r>
                        <a:rPr lang="en-US" baseline="0" dirty="0" err="1" smtClean="0"/>
                        <a:t>funções</a:t>
                      </a:r>
                      <a:r>
                        <a:rPr lang="en-US" baseline="0" dirty="0" smtClean="0"/>
                        <a:t> </a:t>
                      </a:r>
                      <a:r>
                        <a:rPr lang="en-US" baseline="0" dirty="0" err="1" smtClean="0"/>
                        <a:t>públics</a:t>
                      </a:r>
                      <a:endParaRPr lang="en-US" dirty="0" smtClean="0"/>
                    </a:p>
                    <a:p>
                      <a:endParaRPr lang="en-US" dirty="0"/>
                    </a:p>
                  </a:txBody>
                  <a:tcPr/>
                </a:tc>
              </a:tr>
            </a:tbl>
          </a:graphicData>
        </a:graphic>
      </p:graphicFrame>
      <p:sp>
        <p:nvSpPr>
          <p:cNvPr id="4"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3.1.2 Bens de Uso Especial</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64787667"/>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9096" y="110046"/>
            <a:ext cx="9601200" cy="1143000"/>
          </a:xfrm>
        </p:spPr>
        <p:txBody>
          <a:bodyPr/>
          <a:lstStyle/>
          <a:p>
            <a:r>
              <a:rPr lang="pt-BR" dirty="0" smtClean="0">
                <a:latin typeface="Verdana" pitchFamily="34" charset="0"/>
                <a:ea typeface="Verdana" pitchFamily="34" charset="0"/>
                <a:cs typeface="Verdana" pitchFamily="34" charset="0"/>
              </a:rPr>
              <a:t>Sumário de aula</a:t>
            </a:r>
            <a:endParaRPr lang="pt-BR" dirty="0">
              <a:latin typeface="Verdana" pitchFamily="34" charset="0"/>
              <a:ea typeface="Verdana" pitchFamily="34" charset="0"/>
              <a:cs typeface="Verdana" pitchFamily="34" charset="0"/>
            </a:endParaRPr>
          </a:p>
        </p:txBody>
      </p:sp>
      <p:sp>
        <p:nvSpPr>
          <p:cNvPr id="3" name="Espaço Reservado para Conteúdo 2"/>
          <p:cNvSpPr>
            <a:spLocks noGrp="1"/>
          </p:cNvSpPr>
          <p:nvPr>
            <p:ph sz="half" idx="1"/>
          </p:nvPr>
        </p:nvSpPr>
        <p:spPr>
          <a:xfrm>
            <a:off x="484632" y="1371601"/>
            <a:ext cx="5687568" cy="4419599"/>
          </a:xfrm>
        </p:spPr>
        <p:txBody>
          <a:bodyPr>
            <a:normAutofit/>
          </a:bodyPr>
          <a:lstStyle/>
          <a:p>
            <a:pPr marL="0" indent="0">
              <a:buNone/>
            </a:pPr>
            <a:r>
              <a:rPr lang="pt-BR" dirty="0">
                <a:latin typeface="Verdana" pitchFamily="34" charset="0"/>
                <a:ea typeface="Verdana" pitchFamily="34" charset="0"/>
                <a:cs typeface="Verdana" pitchFamily="34" charset="0"/>
              </a:rPr>
              <a:t>1. </a:t>
            </a:r>
            <a:r>
              <a:rPr lang="pt-BR" dirty="0" smtClean="0">
                <a:latin typeface="Verdana" pitchFamily="34" charset="0"/>
                <a:ea typeface="Verdana" pitchFamily="34" charset="0"/>
                <a:cs typeface="Verdana" pitchFamily="34" charset="0"/>
              </a:rPr>
              <a:t>Bens Públicos: conceitos</a:t>
            </a:r>
            <a:endParaRPr lang="pt-BR" dirty="0">
              <a:latin typeface="Verdana" pitchFamily="34" charset="0"/>
              <a:ea typeface="Verdana" pitchFamily="34" charset="0"/>
              <a:cs typeface="Verdana" pitchFamily="34" charset="0"/>
            </a:endParaRPr>
          </a:p>
          <a:p>
            <a:pPr marL="0" indent="0">
              <a:buNone/>
            </a:pPr>
            <a:r>
              <a:rPr lang="pt-BR" dirty="0">
                <a:latin typeface="Verdana" pitchFamily="34" charset="0"/>
                <a:ea typeface="Verdana" pitchFamily="34" charset="0"/>
                <a:cs typeface="Verdana" pitchFamily="34" charset="0"/>
              </a:rPr>
              <a:t>2. </a:t>
            </a:r>
            <a:r>
              <a:rPr lang="pt-BR" dirty="0" smtClean="0">
                <a:latin typeface="Verdana" pitchFamily="34" charset="0"/>
                <a:ea typeface="Verdana" pitchFamily="34" charset="0"/>
                <a:cs typeface="Verdana" pitchFamily="34" charset="0"/>
              </a:rPr>
              <a:t>Bens Públicos: evolução</a:t>
            </a:r>
            <a:endParaRPr lang="pt-BR" dirty="0">
              <a:latin typeface="Verdana" pitchFamily="34" charset="0"/>
              <a:ea typeface="Verdana" pitchFamily="34" charset="0"/>
              <a:cs typeface="Verdana" pitchFamily="34" charset="0"/>
            </a:endParaRPr>
          </a:p>
          <a:p>
            <a:pPr marL="0" indent="0">
              <a:buNone/>
            </a:pPr>
            <a:r>
              <a:rPr lang="pt-BR" dirty="0">
                <a:latin typeface="Verdana" pitchFamily="34" charset="0"/>
                <a:ea typeface="Verdana" pitchFamily="34" charset="0"/>
                <a:cs typeface="Verdana" pitchFamily="34" charset="0"/>
              </a:rPr>
              <a:t>3. </a:t>
            </a:r>
            <a:r>
              <a:rPr lang="pt-BR" dirty="0" smtClean="0">
                <a:latin typeface="Verdana" pitchFamily="34" charset="0"/>
                <a:ea typeface="Verdana" pitchFamily="34" charset="0"/>
                <a:cs typeface="Verdana" pitchFamily="34" charset="0"/>
              </a:rPr>
              <a:t>Classificação dos Bens Públicos</a:t>
            </a:r>
            <a:endParaRPr lang="pt-BR" dirty="0">
              <a:latin typeface="Verdana" pitchFamily="34" charset="0"/>
              <a:ea typeface="Verdana" pitchFamily="34" charset="0"/>
              <a:cs typeface="Verdana" pitchFamily="34" charset="0"/>
            </a:endParaRPr>
          </a:p>
          <a:p>
            <a:pPr marL="0" indent="0">
              <a:buNone/>
            </a:pPr>
            <a:r>
              <a:rPr lang="pt-BR" dirty="0" smtClean="0">
                <a:latin typeface="Verdana" pitchFamily="34" charset="0"/>
                <a:ea typeface="Verdana" pitchFamily="34" charset="0"/>
                <a:cs typeface="Verdana" pitchFamily="34" charset="0"/>
              </a:rPr>
              <a:t>3.1. A classificação do código civil</a:t>
            </a:r>
            <a:endParaRPr lang="pt-BR" dirty="0">
              <a:latin typeface="Verdana" pitchFamily="34" charset="0"/>
              <a:ea typeface="Verdana" pitchFamily="34" charset="0"/>
              <a:cs typeface="Verdana" pitchFamily="34" charset="0"/>
            </a:endParaRPr>
          </a:p>
          <a:p>
            <a:pPr marL="0" indent="0" algn="just">
              <a:buNone/>
            </a:pPr>
            <a:r>
              <a:rPr lang="pt-BR" dirty="0" smtClean="0">
                <a:latin typeface="Verdana" pitchFamily="34" charset="0"/>
                <a:ea typeface="Verdana" pitchFamily="34" charset="0"/>
                <a:cs typeface="Verdana" pitchFamily="34" charset="0"/>
              </a:rPr>
              <a:t>3.1.1 Bens de uso comum</a:t>
            </a:r>
            <a:endParaRPr lang="pt-BR" dirty="0">
              <a:latin typeface="Verdana" pitchFamily="34" charset="0"/>
              <a:ea typeface="Verdana" pitchFamily="34" charset="0"/>
              <a:cs typeface="Verdana" pitchFamily="34" charset="0"/>
            </a:endParaRPr>
          </a:p>
          <a:p>
            <a:pPr marL="0" indent="0" algn="just">
              <a:buNone/>
            </a:pPr>
            <a:r>
              <a:rPr lang="pt-BR" dirty="0" smtClean="0">
                <a:latin typeface="Verdana" pitchFamily="34" charset="0"/>
                <a:ea typeface="Verdana" pitchFamily="34" charset="0"/>
                <a:cs typeface="Verdana" pitchFamily="34" charset="0"/>
              </a:rPr>
              <a:t>3.1.2 Bens de uso especial</a:t>
            </a:r>
            <a:endParaRPr lang="pt-BR" dirty="0">
              <a:latin typeface="Verdana" pitchFamily="34" charset="0"/>
              <a:ea typeface="Verdana" pitchFamily="34" charset="0"/>
              <a:cs typeface="Verdana" pitchFamily="34" charset="0"/>
            </a:endParaRPr>
          </a:p>
          <a:p>
            <a:pPr marL="0" indent="0" algn="just">
              <a:buNone/>
            </a:pPr>
            <a:r>
              <a:rPr lang="pt-BR" dirty="0" smtClean="0">
                <a:latin typeface="Verdana" pitchFamily="34" charset="0"/>
                <a:ea typeface="Verdana" pitchFamily="34" charset="0"/>
                <a:cs typeface="Verdana" pitchFamily="34" charset="0"/>
              </a:rPr>
              <a:t>3.1.3 Bens Dominicais</a:t>
            </a:r>
            <a:endParaRPr lang="pt-BR" dirty="0">
              <a:latin typeface="Verdana" pitchFamily="34" charset="0"/>
              <a:ea typeface="Verdana" pitchFamily="34" charset="0"/>
              <a:cs typeface="Verdana" pitchFamily="34" charset="0"/>
            </a:endParaRPr>
          </a:p>
          <a:p>
            <a:pPr marL="0" indent="0" algn="just">
              <a:buNone/>
            </a:pPr>
            <a:r>
              <a:rPr lang="pt-BR" dirty="0" smtClean="0">
                <a:latin typeface="Verdana" pitchFamily="34" charset="0"/>
                <a:ea typeface="Verdana" pitchFamily="34" charset="0"/>
                <a:cs typeface="Verdana" pitchFamily="34" charset="0"/>
              </a:rPr>
              <a:t>4. Polícia dos Bens Públicos</a:t>
            </a:r>
            <a:endParaRPr lang="pt-BR" dirty="0">
              <a:latin typeface="Verdana" pitchFamily="34" charset="0"/>
              <a:ea typeface="Verdana" pitchFamily="34" charset="0"/>
              <a:cs typeface="Verdana" pitchFamily="34" charset="0"/>
            </a:endParaRPr>
          </a:p>
          <a:p>
            <a:endParaRPr lang="pt-BR" dirty="0">
              <a:latin typeface="Verdana" pitchFamily="34" charset="0"/>
              <a:ea typeface="Verdana" pitchFamily="34" charset="0"/>
              <a:cs typeface="Verdana" pitchFamily="34" charset="0"/>
            </a:endParaRPr>
          </a:p>
        </p:txBody>
      </p:sp>
      <p:sp>
        <p:nvSpPr>
          <p:cNvPr id="4" name="Espaço Reservado para Conteúdo 3"/>
          <p:cNvSpPr>
            <a:spLocks noGrp="1"/>
          </p:cNvSpPr>
          <p:nvPr>
            <p:ph sz="half" idx="2"/>
          </p:nvPr>
        </p:nvSpPr>
        <p:spPr>
          <a:xfrm>
            <a:off x="6324599" y="1371601"/>
            <a:ext cx="4838205" cy="4922322"/>
          </a:xfrm>
        </p:spPr>
        <p:txBody>
          <a:bodyPr>
            <a:normAutofit/>
          </a:bodyPr>
          <a:lstStyle/>
          <a:p>
            <a:pPr marL="0" indent="0" algn="just">
              <a:buNone/>
            </a:pPr>
            <a:r>
              <a:rPr lang="pt-BR" dirty="0" smtClean="0">
                <a:latin typeface="Verdana" pitchFamily="34" charset="0"/>
                <a:ea typeface="Verdana" pitchFamily="34" charset="0"/>
                <a:cs typeface="Verdana" pitchFamily="34" charset="0"/>
              </a:rPr>
              <a:t>5. Uso dos Bens Públicos pelos Particulares</a:t>
            </a:r>
          </a:p>
        </p:txBody>
      </p:sp>
    </p:spTree>
    <p:extLst>
      <p:ext uri="{BB962C8B-B14F-4D97-AF65-F5344CB8AC3E}">
        <p14:creationId xmlns:p14="http://schemas.microsoft.com/office/powerpoint/2010/main" val="3072060449"/>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3.1.2 Bens de Uso Especial</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916275"/>
            <a:ext cx="11164824"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Questões polêmicas</a:t>
            </a:r>
          </a:p>
          <a:p>
            <a:pPr lvl="1">
              <a:buFont typeface="Wingdings" charset="2"/>
              <a:buChar char="Ø"/>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Bens </a:t>
            </a:r>
            <a:r>
              <a:rPr lang="pt-BR" sz="2200" dirty="0" smtClean="0">
                <a:latin typeface="Verdana" panose="020B0604030504040204" pitchFamily="34" charset="0"/>
                <a:ea typeface="Verdana" panose="020B0604030504040204" pitchFamily="34" charset="0"/>
                <a:cs typeface="Verdana" panose="020B0604030504040204" pitchFamily="34" charset="0"/>
              </a:rPr>
              <a:t>de uso especial </a:t>
            </a:r>
            <a:r>
              <a:rPr lang="pt-BR" sz="2200" dirty="0">
                <a:latin typeface="Verdana" panose="020B0604030504040204" pitchFamily="34" charset="0"/>
                <a:ea typeface="Verdana" panose="020B0604030504040204" pitchFamily="34" charset="0"/>
                <a:cs typeface="Verdana" panose="020B0604030504040204" pitchFamily="34" charset="0"/>
              </a:rPr>
              <a:t>podem ter seu enquadramento alterado?</a:t>
            </a:r>
          </a:p>
          <a:p>
            <a:pPr marL="914400" lvl="4" indent="0" algn="just">
              <a:buNone/>
            </a:pPr>
            <a:r>
              <a:rPr lang="pt-BR" sz="1800" dirty="0">
                <a:latin typeface="Verdana" panose="020B0604030504040204" pitchFamily="34" charset="0"/>
                <a:ea typeface="Verdana" panose="020B0604030504040204" pitchFamily="34" charset="0"/>
                <a:cs typeface="Verdana" panose="020B0604030504040204" pitchFamily="34" charset="0"/>
              </a:rPr>
              <a:t>Sim, mas somente quando submeterem-se à desafetação (ato estatal unilateral, cuja formalização depende de autorização legislativa, por meio do qual o Estado altera o regime jurídico aplicável ao </a:t>
            </a:r>
            <a:r>
              <a:rPr lang="pt-BR" sz="1800" dirty="0" smtClean="0">
                <a:latin typeface="Verdana" panose="020B0604030504040204" pitchFamily="34" charset="0"/>
                <a:ea typeface="Verdana" panose="020B0604030504040204" pitchFamily="34" charset="0"/>
                <a:cs typeface="Verdana" panose="020B0604030504040204" pitchFamily="34" charset="0"/>
              </a:rPr>
              <a:t>bem). </a:t>
            </a:r>
          </a:p>
          <a:p>
            <a:pPr marL="971550" lvl="3" indent="-28575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Particulares </a:t>
            </a:r>
            <a:r>
              <a:rPr lang="pt-BR" sz="2200" dirty="0">
                <a:latin typeface="Verdana" panose="020B0604030504040204" pitchFamily="34" charset="0"/>
                <a:ea typeface="Verdana" panose="020B0604030504040204" pitchFamily="34" charset="0"/>
                <a:cs typeface="Verdana" panose="020B0604030504040204" pitchFamily="34" charset="0"/>
              </a:rPr>
              <a:t>podem reivindicar restituição de posse de bem que tenha sido afetado, mediante desapropriação, para a constituição de bem de uso </a:t>
            </a:r>
            <a:r>
              <a:rPr lang="pt-BR" sz="2200" dirty="0" smtClean="0">
                <a:latin typeface="Verdana" panose="020B0604030504040204" pitchFamily="34" charset="0"/>
                <a:ea typeface="Verdana" panose="020B0604030504040204" pitchFamily="34" charset="0"/>
                <a:cs typeface="Verdana" panose="020B0604030504040204" pitchFamily="34" charset="0"/>
              </a:rPr>
              <a:t>especial </a:t>
            </a:r>
            <a:r>
              <a:rPr lang="pt-BR" sz="2200" dirty="0">
                <a:latin typeface="Verdana" panose="020B0604030504040204" pitchFamily="34" charset="0"/>
                <a:ea typeface="Verdana" panose="020B0604030504040204" pitchFamily="34" charset="0"/>
                <a:cs typeface="Verdana" panose="020B0604030504040204" pitchFamily="34" charset="0"/>
              </a:rPr>
              <a:t>(exemplo: construção de </a:t>
            </a:r>
            <a:r>
              <a:rPr lang="pt-BR" sz="2200" dirty="0" smtClean="0">
                <a:latin typeface="Verdana" panose="020B0604030504040204" pitchFamily="34" charset="0"/>
                <a:ea typeface="Verdana" panose="020B0604030504040204" pitchFamily="34" charset="0"/>
                <a:cs typeface="Verdana" panose="020B0604030504040204" pitchFamily="34" charset="0"/>
              </a:rPr>
              <a:t>repartição pública em antiga propriedade privada</a:t>
            </a:r>
            <a:r>
              <a:rPr lang="pt-BR" sz="2200" dirty="0">
                <a:latin typeface="Verdana" panose="020B0604030504040204" pitchFamily="34" charset="0"/>
                <a:ea typeface="Verdana" panose="020B0604030504040204" pitchFamily="34" charset="0"/>
                <a:cs typeface="Verdana" panose="020B0604030504040204" pitchFamily="34" charset="0"/>
              </a:rPr>
              <a:t>)?</a:t>
            </a:r>
          </a:p>
          <a:p>
            <a:pPr marL="914400" lvl="4" indent="0" algn="just">
              <a:buNone/>
            </a:pPr>
            <a:r>
              <a:rPr lang="pt-BR" sz="1800" dirty="0">
                <a:latin typeface="Verdana" panose="020B0604030504040204" pitchFamily="34" charset="0"/>
                <a:ea typeface="Verdana" panose="020B0604030504040204" pitchFamily="34" charset="0"/>
                <a:cs typeface="Verdana" panose="020B0604030504040204" pitchFamily="34" charset="0"/>
              </a:rPr>
              <a:t>Sim. A reivindicação da restituição de posse é admitida quando a Administração tiver promovido desapropriação de fato (desapropriação sem ato administrativo formal e sem observância dos procedimentos estabelecidos na Lei de Desapropriações </a:t>
            </a:r>
            <a:r>
              <a:rPr lang="en-US" sz="1800" dirty="0">
                <a:latin typeface="Verdana" panose="020B0604030504040204" pitchFamily="34" charset="0"/>
                <a:ea typeface="Verdana" panose="020B0604030504040204" pitchFamily="34" charset="0"/>
                <a:cs typeface="Verdana" panose="020B0604030504040204" pitchFamily="34" charset="0"/>
              </a:rPr>
              <a:t>–</a:t>
            </a:r>
            <a:r>
              <a:rPr lang="pt-BR" sz="1800" dirty="0">
                <a:latin typeface="Verdana" panose="020B0604030504040204" pitchFamily="34" charset="0"/>
                <a:ea typeface="Verdana" panose="020B0604030504040204" pitchFamily="34" charset="0"/>
                <a:cs typeface="Verdana" panose="020B0604030504040204" pitchFamily="34" charset="0"/>
              </a:rPr>
              <a:t> Decreto-Lei </a:t>
            </a:r>
            <a:r>
              <a:rPr lang="pt-BR" sz="1800" dirty="0" err="1">
                <a:latin typeface="Verdana" panose="020B0604030504040204" pitchFamily="34" charset="0"/>
                <a:ea typeface="Verdana" panose="020B0604030504040204" pitchFamily="34" charset="0"/>
                <a:cs typeface="Verdana" panose="020B0604030504040204" pitchFamily="34" charset="0"/>
              </a:rPr>
              <a:t>n</a:t>
            </a:r>
            <a:r>
              <a:rPr lang="pt-BR" sz="1800" dirty="0">
                <a:latin typeface="Verdana" panose="020B0604030504040204" pitchFamily="34" charset="0"/>
                <a:ea typeface="Verdana" panose="020B0604030504040204" pitchFamily="34" charset="0"/>
                <a:cs typeface="Verdana" panose="020B0604030504040204" pitchFamily="34" charset="0"/>
              </a:rPr>
              <a:t>. 3.365). A desapropriação de fato não encontra guarida na Constituição de 1.988.</a:t>
            </a:r>
          </a:p>
          <a:p>
            <a:pPr marL="914400" lvl="4" indent="0" algn="just">
              <a:buNone/>
            </a:pPr>
            <a:endParaRPr lang="de-CH"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30320219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3.1.2 Bens de Uso Especial</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916275"/>
            <a:ext cx="11478182"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Questões polêmicas (continuação)</a:t>
            </a:r>
          </a:p>
          <a:p>
            <a:pPr lvl="1">
              <a:buFont typeface="Wingdings" charset="2"/>
              <a:buChar char="Ø"/>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lvl="1">
              <a:buFont typeface="Wingdings" charset="2"/>
              <a:buChar char="Ø"/>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Os bens das empresas estatais prestadoras de serviços públicos submetem-se ao regime jurídico próprio dos bens de uso especial?</a:t>
            </a:r>
            <a:endParaRPr lang="pt-BR" sz="2200" dirty="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r>
              <a:rPr lang="pt-BR" sz="1800" dirty="0" smtClean="0">
                <a:latin typeface="Verdana" panose="020B0604030504040204" pitchFamily="34" charset="0"/>
                <a:ea typeface="Verdana" panose="020B0604030504040204" pitchFamily="34" charset="0"/>
                <a:cs typeface="Verdana" panose="020B0604030504040204" pitchFamily="34" charset="0"/>
              </a:rPr>
              <a:t>Sim. Este é o entendimento jurisprudencial do STF mais recente. </a:t>
            </a:r>
            <a:r>
              <a:rPr lang="pt-BR" sz="1800" dirty="0">
                <a:latin typeface="Verdana" panose="020B0604030504040204" pitchFamily="34" charset="0"/>
                <a:ea typeface="Verdana" panose="020B0604030504040204" pitchFamily="34" charset="0"/>
                <a:cs typeface="Verdana" panose="020B0604030504040204" pitchFamily="34" charset="0"/>
              </a:rPr>
              <a:t>Cf. RE </a:t>
            </a:r>
            <a:r>
              <a:rPr lang="pt-BR" sz="1800" dirty="0" err="1">
                <a:latin typeface="Verdana" panose="020B0604030504040204" pitchFamily="34" charset="0"/>
                <a:ea typeface="Verdana" panose="020B0604030504040204" pitchFamily="34" charset="0"/>
                <a:cs typeface="Verdana" panose="020B0604030504040204" pitchFamily="34" charset="0"/>
              </a:rPr>
              <a:t>n</a:t>
            </a:r>
            <a:r>
              <a:rPr lang="pt-BR" sz="1800" dirty="0">
                <a:latin typeface="Verdana" panose="020B0604030504040204" pitchFamily="34" charset="0"/>
                <a:ea typeface="Verdana" panose="020B0604030504040204" pitchFamily="34" charset="0"/>
                <a:cs typeface="Verdana" panose="020B0604030504040204" pitchFamily="34" charset="0"/>
              </a:rPr>
              <a:t>. </a:t>
            </a:r>
            <a:r>
              <a:rPr lang="pt-BR" sz="1800" dirty="0" smtClean="0">
                <a:latin typeface="Verdana" panose="020B0604030504040204" pitchFamily="34" charset="0"/>
                <a:ea typeface="Verdana" panose="020B0604030504040204" pitchFamily="34" charset="0"/>
                <a:cs typeface="Verdana" panose="020B0604030504040204" pitchFamily="34" charset="0"/>
              </a:rPr>
              <a:t>220.906, </a:t>
            </a:r>
            <a:r>
              <a:rPr lang="pt-BR" sz="1800" dirty="0">
                <a:latin typeface="Verdana" panose="020B0604030504040204" pitchFamily="34" charset="0"/>
                <a:ea typeface="Verdana" panose="020B0604030504040204" pitchFamily="34" charset="0"/>
                <a:cs typeface="Verdana" panose="020B0604030504040204" pitchFamily="34" charset="0"/>
              </a:rPr>
              <a:t>Pleno. Rel. Min. </a:t>
            </a:r>
            <a:r>
              <a:rPr lang="pt-BR" sz="1800" dirty="0" smtClean="0">
                <a:latin typeface="Verdana" panose="020B0604030504040204" pitchFamily="34" charset="0"/>
                <a:ea typeface="Verdana" panose="020B0604030504040204" pitchFamily="34" charset="0"/>
                <a:cs typeface="Verdana" panose="020B0604030504040204" pitchFamily="34" charset="0"/>
              </a:rPr>
              <a:t>Maurício Corrêa. </a:t>
            </a:r>
            <a:r>
              <a:rPr lang="pt-BR" sz="1800" dirty="0" err="1">
                <a:latin typeface="Verdana" panose="020B0604030504040204" pitchFamily="34" charset="0"/>
                <a:ea typeface="Verdana" panose="020B0604030504040204" pitchFamily="34" charset="0"/>
                <a:cs typeface="Verdana" panose="020B0604030504040204" pitchFamily="34" charset="0"/>
              </a:rPr>
              <a:t>Julg</a:t>
            </a:r>
            <a:r>
              <a:rPr lang="pt-BR" sz="1800" dirty="0">
                <a:latin typeface="Verdana" panose="020B0604030504040204" pitchFamily="34" charset="0"/>
                <a:ea typeface="Verdana" panose="020B0604030504040204" pitchFamily="34" charset="0"/>
                <a:cs typeface="Verdana" panose="020B0604030504040204" pitchFamily="34" charset="0"/>
              </a:rPr>
              <a:t>. </a:t>
            </a:r>
            <a:r>
              <a:rPr lang="pt-BR" sz="1800" dirty="0" smtClean="0">
                <a:latin typeface="Verdana" panose="020B0604030504040204" pitchFamily="34" charset="0"/>
                <a:ea typeface="Verdana" panose="020B0604030504040204" pitchFamily="34" charset="0"/>
                <a:cs typeface="Verdana" panose="020B0604030504040204" pitchFamily="34" charset="0"/>
              </a:rPr>
              <a:t>16.11.2000. DJ, 14 nov. 2002. e </a:t>
            </a:r>
            <a:r>
              <a:rPr lang="pt-BR" sz="1800" dirty="0" err="1" smtClean="0">
                <a:latin typeface="Verdana" panose="020B0604030504040204" pitchFamily="34" charset="0"/>
                <a:ea typeface="Verdana" panose="020B0604030504040204" pitchFamily="34" charset="0"/>
                <a:cs typeface="Verdana" panose="020B0604030504040204" pitchFamily="34" charset="0"/>
              </a:rPr>
              <a:t>R</a:t>
            </a:r>
            <a:r>
              <a:rPr lang="en-US" sz="1800" dirty="0" smtClean="0">
                <a:latin typeface="Verdana" panose="020B0604030504040204" pitchFamily="34" charset="0"/>
                <a:ea typeface="Verdana" panose="020B0604030504040204" pitchFamily="34" charset="0"/>
                <a:cs typeface="Verdana" panose="020B0604030504040204" pitchFamily="34" charset="0"/>
              </a:rPr>
              <a:t>e</a:t>
            </a:r>
            <a:r>
              <a:rPr lang="pt-BR" sz="1800" dirty="0" err="1" smtClean="0">
                <a:latin typeface="Verdana" panose="020B0604030504040204" pitchFamily="34" charset="0"/>
                <a:ea typeface="Verdana" panose="020B0604030504040204" pitchFamily="34" charset="0"/>
                <a:cs typeface="Verdana" panose="020B0604030504040204" pitchFamily="34" charset="0"/>
              </a:rPr>
              <a:t>sp</a:t>
            </a:r>
            <a:r>
              <a:rPr lang="pt-BR" sz="1800" dirty="0" smtClean="0">
                <a:latin typeface="Verdana" panose="020B0604030504040204" pitchFamily="34" charset="0"/>
                <a:ea typeface="Verdana" panose="020B0604030504040204" pitchFamily="34" charset="0"/>
                <a:cs typeface="Verdana" panose="020B0604030504040204" pitchFamily="34" charset="0"/>
              </a:rPr>
              <a:t> </a:t>
            </a:r>
            <a:r>
              <a:rPr lang="pt-BR" sz="1800" dirty="0" err="1" smtClean="0">
                <a:latin typeface="Verdana" panose="020B0604030504040204" pitchFamily="34" charset="0"/>
                <a:ea typeface="Verdana" panose="020B0604030504040204" pitchFamily="34" charset="0"/>
                <a:cs typeface="Verdana" panose="020B0604030504040204" pitchFamily="34" charset="0"/>
              </a:rPr>
              <a:t>n</a:t>
            </a:r>
            <a:r>
              <a:rPr lang="pt-BR" sz="1800" dirty="0" smtClean="0">
                <a:latin typeface="Verdana" panose="020B0604030504040204" pitchFamily="34" charset="0"/>
                <a:ea typeface="Verdana" panose="020B0604030504040204" pitchFamily="34" charset="0"/>
                <a:cs typeface="Verdana" panose="020B0604030504040204" pitchFamily="34" charset="0"/>
              </a:rPr>
              <a:t>. 447.867, Rel. Min. Eliana Calmon. </a:t>
            </a:r>
            <a:r>
              <a:rPr lang="pt-BR" sz="1800" dirty="0" err="1" smtClean="0">
                <a:latin typeface="Verdana" panose="020B0604030504040204" pitchFamily="34" charset="0"/>
                <a:ea typeface="Verdana" panose="020B0604030504040204" pitchFamily="34" charset="0"/>
                <a:cs typeface="Verdana" panose="020B0604030504040204" pitchFamily="34" charset="0"/>
              </a:rPr>
              <a:t>Julg</a:t>
            </a:r>
            <a:r>
              <a:rPr lang="pt-BR" sz="1800" dirty="0" smtClean="0">
                <a:latin typeface="Verdana" panose="020B0604030504040204" pitchFamily="34" charset="0"/>
                <a:ea typeface="Verdana" panose="020B0604030504040204" pitchFamily="34" charset="0"/>
                <a:cs typeface="Verdana" panose="020B0604030504040204" pitchFamily="34" charset="0"/>
              </a:rPr>
              <a:t>. 2.10.2003. DJ, 28 out. 2003. </a:t>
            </a: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de-CH"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3605338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3.1.3 Bens Dominicais</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916275"/>
            <a:ext cx="11164824"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Características dos bens dominicais</a:t>
            </a:r>
          </a:p>
          <a:p>
            <a:pPr marL="685800" lvl="3" indent="0" algn="just">
              <a:buNone/>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i</a:t>
            </a:r>
            <a:r>
              <a:rPr lang="pt-BR" sz="2200" dirty="0" smtClean="0">
                <a:latin typeface="Verdana" panose="020B0604030504040204" pitchFamily="34" charset="0"/>
                <a:ea typeface="Verdana" panose="020B0604030504040204" pitchFamily="34" charset="0"/>
                <a:cs typeface="Verdana" panose="020B0604030504040204" pitchFamily="34" charset="0"/>
              </a:rPr>
              <a:t>dentificação excludente: </a:t>
            </a:r>
            <a:r>
              <a:rPr lang="pt-BR" sz="2200" dirty="0">
                <a:latin typeface="Verdana" panose="020B0604030504040204" pitchFamily="34" charset="0"/>
                <a:ea typeface="Verdana" panose="020B0604030504040204" pitchFamily="34" charset="0"/>
                <a:cs typeface="Verdana" panose="020B0604030504040204" pitchFamily="34" charset="0"/>
              </a:rPr>
              <a:t>b</a:t>
            </a:r>
            <a:r>
              <a:rPr lang="pt-BR" sz="2200" dirty="0" smtClean="0">
                <a:latin typeface="Verdana" panose="020B0604030504040204" pitchFamily="34" charset="0"/>
                <a:ea typeface="Verdana" panose="020B0604030504040204" pitchFamily="34" charset="0"/>
                <a:cs typeface="Verdana" panose="020B0604030504040204" pitchFamily="34" charset="0"/>
              </a:rPr>
              <a:t>ens de titularidade estatal que não se enquadram nas categorias de uso comum do povo e de uso especial;</a:t>
            </a: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t</a:t>
            </a:r>
            <a:r>
              <a:rPr lang="pt-BR" sz="2200" dirty="0" smtClean="0">
                <a:latin typeface="Verdana" panose="020B0604030504040204" pitchFamily="34" charset="0"/>
                <a:ea typeface="Verdana" panose="020B0604030504040204" pitchFamily="34" charset="0"/>
                <a:cs typeface="Verdana" panose="020B0604030504040204" pitchFamily="34" charset="0"/>
              </a:rPr>
              <a:t>ratam-se de bens móveis e imóveis que se encontram na titularidade estatal, mas que não se constituem em efetivo instrumento de satisfação de necessidades coletivas;</a:t>
            </a: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e</a:t>
            </a:r>
            <a:r>
              <a:rPr lang="pt-BR" sz="2200" dirty="0" smtClean="0">
                <a:latin typeface="Verdana" panose="020B0604030504040204" pitchFamily="34" charset="0"/>
                <a:ea typeface="Verdana" panose="020B0604030504040204" pitchFamily="34" charset="0"/>
                <a:cs typeface="Verdana" panose="020B0604030504040204" pitchFamily="34" charset="0"/>
              </a:rPr>
              <a:t>mbora possam ser ociosos (</a:t>
            </a:r>
            <a:r>
              <a:rPr lang="pt-BR" sz="2200" dirty="0" err="1" smtClean="0">
                <a:latin typeface="Verdana" panose="020B0604030504040204" pitchFamily="34" charset="0"/>
                <a:ea typeface="Verdana" panose="020B0604030504040204" pitchFamily="34" charset="0"/>
                <a:cs typeface="Verdana" panose="020B0604030504040204" pitchFamily="34" charset="0"/>
              </a:rPr>
              <a:t>ex</a:t>
            </a:r>
            <a:r>
              <a:rPr lang="pt-BR" sz="2200" dirty="0" smtClean="0">
                <a:latin typeface="Verdana" panose="020B0604030504040204" pitchFamily="34" charset="0"/>
                <a:ea typeface="Verdana" panose="020B0604030504040204" pitchFamily="34" charset="0"/>
                <a:cs typeface="Verdana" panose="020B0604030504040204" pitchFamily="34" charset="0"/>
              </a:rPr>
              <a:t>: terras e imóveis sem destinação específica), também podem ser utilizados pelo Estado com o objetivo de obter renda, seja por meio de investimentos (</a:t>
            </a:r>
            <a:r>
              <a:rPr lang="pt-BR" sz="2200" dirty="0" err="1" smtClean="0">
                <a:latin typeface="Verdana" panose="020B0604030504040204" pitchFamily="34" charset="0"/>
                <a:ea typeface="Verdana" panose="020B0604030504040204" pitchFamily="34" charset="0"/>
                <a:cs typeface="Verdana" panose="020B0604030504040204" pitchFamily="34" charset="0"/>
              </a:rPr>
              <a:t>ex</a:t>
            </a:r>
            <a:r>
              <a:rPr lang="pt-BR" sz="2200" dirty="0" smtClean="0">
                <a:latin typeface="Verdana" panose="020B0604030504040204" pitchFamily="34" charset="0"/>
                <a:ea typeface="Verdana" panose="020B0604030504040204" pitchFamily="34" charset="0"/>
                <a:cs typeface="Verdana" panose="020B0604030504040204" pitchFamily="34" charset="0"/>
              </a:rPr>
              <a:t>: reservas em moeda estrangeira), seja por meio de exploração de atividade econômica (</a:t>
            </a:r>
            <a:r>
              <a:rPr lang="pt-BR" sz="2200" dirty="0" err="1" smtClean="0">
                <a:latin typeface="Verdana" panose="020B0604030504040204" pitchFamily="34" charset="0"/>
                <a:ea typeface="Verdana" panose="020B0604030504040204" pitchFamily="34" charset="0"/>
                <a:cs typeface="Verdana" panose="020B0604030504040204" pitchFamily="34" charset="0"/>
              </a:rPr>
              <a:t>ex</a:t>
            </a:r>
            <a:r>
              <a:rPr lang="pt-BR" sz="2200" dirty="0" smtClean="0">
                <a:latin typeface="Verdana" panose="020B0604030504040204" pitchFamily="34" charset="0"/>
                <a:ea typeface="Verdana" panose="020B0604030504040204" pitchFamily="34" charset="0"/>
                <a:cs typeface="Verdana" panose="020B0604030504040204" pitchFamily="34" charset="0"/>
              </a:rPr>
              <a:t>: exploração de minérios);</a:t>
            </a: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p</a:t>
            </a:r>
            <a:r>
              <a:rPr lang="pt-BR" sz="2200" dirty="0" smtClean="0">
                <a:latin typeface="Verdana" panose="020B0604030504040204" pitchFamily="34" charset="0"/>
                <a:ea typeface="Verdana" panose="020B0604030504040204" pitchFamily="34" charset="0"/>
                <a:cs typeface="Verdana" panose="020B0604030504040204" pitchFamily="34" charset="0"/>
              </a:rPr>
              <a:t>odem ser alienados, observados os requisitos legais;</a:t>
            </a: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u</a:t>
            </a:r>
            <a:r>
              <a:rPr lang="pt-BR" sz="2200" dirty="0" smtClean="0">
                <a:latin typeface="Verdana" panose="020B0604030504040204" pitchFamily="34" charset="0"/>
                <a:ea typeface="Verdana" panose="020B0604030504040204" pitchFamily="34" charset="0"/>
                <a:cs typeface="Verdana" panose="020B0604030504040204" pitchFamily="34" charset="0"/>
              </a:rPr>
              <a:t>so privativo de bens dominicais pode ser celebrado mediante contratos de locação, arrendamento e comodato. </a:t>
            </a:r>
          </a:p>
          <a:p>
            <a:pPr marL="1028700" lvl="3" indent="-34290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de-CH" sz="18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14590313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3.1.3 Bens Dominicais</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916275"/>
            <a:ext cx="11164824"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Requisitos para alienação de bens dominicais (</a:t>
            </a:r>
            <a:r>
              <a:rPr lang="pt-BR" sz="2200" b="1" dirty="0" err="1" smtClean="0">
                <a:latin typeface="Verdana" panose="020B0604030504040204" pitchFamily="34" charset="0"/>
                <a:ea typeface="Verdana" panose="020B0604030504040204" pitchFamily="34" charset="0"/>
                <a:cs typeface="Verdana" panose="020B0604030504040204" pitchFamily="34" charset="0"/>
              </a:rPr>
              <a:t>Arts</a:t>
            </a:r>
            <a:r>
              <a:rPr lang="pt-BR" sz="2200" b="1" dirty="0" smtClean="0">
                <a:latin typeface="Verdana" panose="020B0604030504040204" pitchFamily="34" charset="0"/>
                <a:ea typeface="Verdana" panose="020B0604030504040204" pitchFamily="34" charset="0"/>
                <a:cs typeface="Verdana" panose="020B0604030504040204" pitchFamily="34" charset="0"/>
              </a:rPr>
              <a:t>. 17 a 19 da Lei </a:t>
            </a:r>
            <a:r>
              <a:rPr lang="pt-BR" sz="2200" b="1" dirty="0" err="1" smtClean="0">
                <a:latin typeface="Verdana" panose="020B0604030504040204" pitchFamily="34" charset="0"/>
                <a:ea typeface="Verdana" panose="020B0604030504040204" pitchFamily="34" charset="0"/>
                <a:cs typeface="Verdana" panose="020B0604030504040204" pitchFamily="34" charset="0"/>
              </a:rPr>
              <a:t>n</a:t>
            </a:r>
            <a:r>
              <a:rPr lang="pt-BR" sz="2200" b="1" dirty="0" smtClean="0">
                <a:latin typeface="Verdana" panose="020B0604030504040204" pitchFamily="34" charset="0"/>
                <a:ea typeface="Verdana" panose="020B0604030504040204" pitchFamily="34" charset="0"/>
                <a:cs typeface="Verdana" panose="020B0604030504040204" pitchFamily="34" charset="0"/>
              </a:rPr>
              <a:t>. 8.666/93)</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d</a:t>
            </a:r>
            <a:r>
              <a:rPr lang="pt-BR" sz="2200" dirty="0" smtClean="0">
                <a:latin typeface="Verdana" panose="020B0604030504040204" pitchFamily="34" charset="0"/>
                <a:ea typeface="Verdana" panose="020B0604030504040204" pitchFamily="34" charset="0"/>
                <a:cs typeface="Verdana" panose="020B0604030504040204" pitchFamily="34" charset="0"/>
              </a:rPr>
              <a:t>emonstração de interesse público;</a:t>
            </a: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a</a:t>
            </a:r>
            <a:r>
              <a:rPr lang="pt-BR" sz="2200" dirty="0" smtClean="0">
                <a:latin typeface="Verdana" panose="020B0604030504040204" pitchFamily="34" charset="0"/>
                <a:ea typeface="Verdana" panose="020B0604030504040204" pitchFamily="34" charset="0"/>
                <a:cs typeface="Verdana" panose="020B0604030504040204" pitchFamily="34" charset="0"/>
              </a:rPr>
              <a:t>valiação patrimonial prévia;</a:t>
            </a: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l</a:t>
            </a:r>
            <a:r>
              <a:rPr lang="pt-BR" sz="2200" dirty="0" smtClean="0">
                <a:latin typeface="Verdana" panose="020B0604030504040204" pitchFamily="34" charset="0"/>
                <a:ea typeface="Verdana" panose="020B0604030504040204" pitchFamily="34" charset="0"/>
                <a:cs typeface="Verdana" panose="020B0604030504040204" pitchFamily="34" charset="0"/>
              </a:rPr>
              <a:t>icitação prévia, exceto nos casos de dação em pagamento, doação, permuta, investidura e venda a outro órgão ou entidade da administração pública, bem como alienação no âmbito de programas habitacionais e de regularização </a:t>
            </a:r>
            <a:r>
              <a:rPr lang="pt-BR" sz="2200" dirty="0" err="1" smtClean="0">
                <a:latin typeface="Verdana" panose="020B0604030504040204" pitchFamily="34" charset="0"/>
                <a:ea typeface="Verdana" panose="020B0604030504040204" pitchFamily="34" charset="0"/>
                <a:cs typeface="Verdana" panose="020B0604030504040204" pitchFamily="34" charset="0"/>
              </a:rPr>
              <a:t>funciária</a:t>
            </a:r>
            <a:r>
              <a:rPr lang="pt-BR" sz="2200" dirty="0" smtClean="0">
                <a:latin typeface="Verdana" panose="020B0604030504040204" pitchFamily="34" charset="0"/>
                <a:ea typeface="Verdana" panose="020B0604030504040204" pitchFamily="34" charset="0"/>
                <a:cs typeface="Verdana" panose="020B0604030504040204" pitchFamily="34" charset="0"/>
              </a:rPr>
              <a:t>;</a:t>
            </a: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d</a:t>
            </a:r>
            <a:r>
              <a:rPr lang="pt-BR" sz="2200" dirty="0" smtClean="0">
                <a:latin typeface="Verdana" panose="020B0604030504040204" pitchFamily="34" charset="0"/>
                <a:ea typeface="Verdana" panose="020B0604030504040204" pitchFamily="34" charset="0"/>
                <a:cs typeface="Verdana" panose="020B0604030504040204" pitchFamily="34" charset="0"/>
              </a:rPr>
              <a:t>epende de autorização legislativa prévia (somente para bens imóveis pertencentes a órgãos da administração direta e entidades autárquicas e fundacionais). </a:t>
            </a:r>
          </a:p>
          <a:p>
            <a:pPr marL="1028700" lvl="3" indent="-34290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de-CH" sz="18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5317407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02336" y="1170432"/>
            <a:ext cx="11164824" cy="4632646"/>
          </a:xfrm>
        </p:spPr>
        <p:txBody>
          <a:bodyPr/>
          <a:lstStyle/>
          <a:p>
            <a:pPr lvl="1">
              <a:buFont typeface="Wingdings" panose="05000000000000000000" pitchFamily="2" charset="2"/>
              <a:buChar char="Ø"/>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274637" lvl="1" indent="0">
              <a:buNone/>
            </a:pPr>
            <a:r>
              <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3" name="Diagrama 2"/>
          <p:cNvGraphicFramePr/>
          <p:nvPr>
            <p:extLst>
              <p:ext uri="{D42A27DB-BD31-4B8C-83A1-F6EECF244321}">
                <p14:modId xmlns:p14="http://schemas.microsoft.com/office/powerpoint/2010/main" val="3677738793"/>
              </p:ext>
            </p:extLst>
          </p:nvPr>
        </p:nvGraphicFramePr>
        <p:xfrm>
          <a:off x="675212" y="948426"/>
          <a:ext cx="10915930" cy="4677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1"/>
          <p:cNvSpPr txBox="1"/>
          <p:nvPr/>
        </p:nvSpPr>
        <p:spPr>
          <a:xfrm>
            <a:off x="205689" y="233754"/>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3.1.3 Bens Dominicais</a:t>
            </a:r>
          </a:p>
        </p:txBody>
      </p:sp>
      <p:sp>
        <p:nvSpPr>
          <p:cNvPr id="4" name="Rectangle 3"/>
          <p:cNvSpPr/>
          <p:nvPr/>
        </p:nvSpPr>
        <p:spPr>
          <a:xfrm>
            <a:off x="192917" y="5497653"/>
            <a:ext cx="11767983" cy="659075"/>
          </a:xfrm>
          <a:prstGeom prst="rect">
            <a:avLst/>
          </a:prstGeom>
          <a:no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err="1" smtClean="0">
                <a:solidFill>
                  <a:srgbClr val="2D2E2D"/>
                </a:solidFill>
              </a:rPr>
              <a:t>Obs</a:t>
            </a:r>
            <a:r>
              <a:rPr lang="en-US" b="1" dirty="0" smtClean="0">
                <a:solidFill>
                  <a:srgbClr val="2D2E2D"/>
                </a:solidFill>
              </a:rPr>
              <a:t>: </a:t>
            </a:r>
            <a:r>
              <a:rPr lang="en-US" b="1" dirty="0" err="1" smtClean="0">
                <a:solidFill>
                  <a:srgbClr val="2D2E2D"/>
                </a:solidFill>
              </a:rPr>
              <a:t>Somente</a:t>
            </a:r>
            <a:r>
              <a:rPr lang="en-US" b="1" dirty="0" smtClean="0">
                <a:solidFill>
                  <a:srgbClr val="2D2E2D"/>
                </a:solidFill>
              </a:rPr>
              <a:t> </a:t>
            </a:r>
            <a:r>
              <a:rPr lang="en-US" b="1" dirty="0" err="1" smtClean="0">
                <a:solidFill>
                  <a:srgbClr val="2D2E2D"/>
                </a:solidFill>
              </a:rPr>
              <a:t>pessoas</a:t>
            </a:r>
            <a:r>
              <a:rPr lang="en-US" b="1" dirty="0" smtClean="0">
                <a:solidFill>
                  <a:srgbClr val="2D2E2D"/>
                </a:solidFill>
              </a:rPr>
              <a:t> </a:t>
            </a:r>
            <a:r>
              <a:rPr lang="en-US" b="1" dirty="0" err="1" smtClean="0">
                <a:solidFill>
                  <a:srgbClr val="2D2E2D"/>
                </a:solidFill>
              </a:rPr>
              <a:t>jurídicas</a:t>
            </a:r>
            <a:r>
              <a:rPr lang="en-US" b="1" dirty="0" smtClean="0">
                <a:solidFill>
                  <a:srgbClr val="2D2E2D"/>
                </a:solidFill>
              </a:rPr>
              <a:t> de </a:t>
            </a:r>
            <a:r>
              <a:rPr lang="en-US" b="1" dirty="0" err="1" smtClean="0">
                <a:solidFill>
                  <a:srgbClr val="2D2E2D"/>
                </a:solidFill>
              </a:rPr>
              <a:t>direito</a:t>
            </a:r>
            <a:r>
              <a:rPr lang="en-US" b="1" dirty="0" smtClean="0">
                <a:solidFill>
                  <a:srgbClr val="2D2E2D"/>
                </a:solidFill>
              </a:rPr>
              <a:t> </a:t>
            </a:r>
            <a:r>
              <a:rPr lang="en-US" b="1" dirty="0" err="1" smtClean="0">
                <a:solidFill>
                  <a:srgbClr val="2D2E2D"/>
                </a:solidFill>
              </a:rPr>
              <a:t>privado</a:t>
            </a:r>
            <a:r>
              <a:rPr lang="en-US" b="1" dirty="0" smtClean="0">
                <a:solidFill>
                  <a:srgbClr val="2D2E2D"/>
                </a:solidFill>
              </a:rPr>
              <a:t> (</a:t>
            </a:r>
            <a:r>
              <a:rPr lang="en-US" b="1" dirty="0" err="1" smtClean="0">
                <a:solidFill>
                  <a:srgbClr val="2D2E2D"/>
                </a:solidFill>
              </a:rPr>
              <a:t>empresas</a:t>
            </a:r>
            <a:r>
              <a:rPr lang="en-US" b="1" dirty="0" smtClean="0">
                <a:solidFill>
                  <a:srgbClr val="2D2E2D"/>
                </a:solidFill>
              </a:rPr>
              <a:t> </a:t>
            </a:r>
            <a:r>
              <a:rPr lang="en-US" b="1" dirty="0" err="1" smtClean="0">
                <a:solidFill>
                  <a:srgbClr val="2D2E2D"/>
                </a:solidFill>
              </a:rPr>
              <a:t>estatais</a:t>
            </a:r>
            <a:r>
              <a:rPr lang="en-US" b="1" dirty="0" smtClean="0">
                <a:solidFill>
                  <a:srgbClr val="2D2E2D"/>
                </a:solidFill>
              </a:rPr>
              <a:t>) </a:t>
            </a:r>
            <a:r>
              <a:rPr lang="en-US" b="1" dirty="0" err="1" smtClean="0">
                <a:solidFill>
                  <a:srgbClr val="2D2E2D"/>
                </a:solidFill>
              </a:rPr>
              <a:t>podem</a:t>
            </a:r>
            <a:r>
              <a:rPr lang="en-US" b="1" dirty="0" smtClean="0">
                <a:solidFill>
                  <a:srgbClr val="2D2E2D"/>
                </a:solidFill>
              </a:rPr>
              <a:t> </a:t>
            </a:r>
            <a:r>
              <a:rPr lang="en-US" b="1" dirty="0" err="1" smtClean="0">
                <a:solidFill>
                  <a:srgbClr val="2D2E2D"/>
                </a:solidFill>
              </a:rPr>
              <a:t>utilizar</a:t>
            </a:r>
            <a:r>
              <a:rPr lang="en-US" b="1" dirty="0" smtClean="0">
                <a:solidFill>
                  <a:srgbClr val="2D2E2D"/>
                </a:solidFill>
              </a:rPr>
              <a:t> bens </a:t>
            </a:r>
            <a:r>
              <a:rPr lang="en-US" b="1" dirty="0" err="1" smtClean="0">
                <a:solidFill>
                  <a:srgbClr val="2D2E2D"/>
                </a:solidFill>
              </a:rPr>
              <a:t>para</a:t>
            </a:r>
            <a:r>
              <a:rPr lang="en-US" b="1" dirty="0" smtClean="0">
                <a:solidFill>
                  <a:srgbClr val="2D2E2D"/>
                </a:solidFill>
              </a:rPr>
              <a:t> </a:t>
            </a:r>
            <a:r>
              <a:rPr lang="en-US" b="1" dirty="0" err="1" smtClean="0">
                <a:solidFill>
                  <a:srgbClr val="2D2E2D"/>
                </a:solidFill>
              </a:rPr>
              <a:t>exploração</a:t>
            </a:r>
            <a:r>
              <a:rPr lang="en-US" b="1" dirty="0" smtClean="0">
                <a:solidFill>
                  <a:srgbClr val="2D2E2D"/>
                </a:solidFill>
              </a:rPr>
              <a:t> </a:t>
            </a:r>
            <a:r>
              <a:rPr lang="en-US" b="1" dirty="0" err="1" smtClean="0">
                <a:solidFill>
                  <a:srgbClr val="2D2E2D"/>
                </a:solidFill>
              </a:rPr>
              <a:t>econômica</a:t>
            </a:r>
            <a:endParaRPr lang="en-US" b="1" dirty="0">
              <a:solidFill>
                <a:srgbClr val="2D2E2D"/>
              </a:solidFill>
            </a:endParaRPr>
          </a:p>
        </p:txBody>
      </p:sp>
    </p:spTree>
    <p:extLst>
      <p:ext uri="{BB962C8B-B14F-4D97-AF65-F5344CB8AC3E}">
        <p14:creationId xmlns:p14="http://schemas.microsoft.com/office/powerpoint/2010/main" val="20900467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02336" y="916275"/>
            <a:ext cx="11164824" cy="5578027"/>
          </a:xfrm>
        </p:spPr>
        <p:txBody>
          <a:bodyPr/>
          <a:lstStyle/>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graphicFrame>
        <p:nvGraphicFramePr>
          <p:cNvPr id="3" name="Table 2"/>
          <p:cNvGraphicFramePr>
            <a:graphicFrameLocks noGrp="1"/>
          </p:cNvGraphicFramePr>
          <p:nvPr>
            <p:extLst>
              <p:ext uri="{D42A27DB-BD31-4B8C-83A1-F6EECF244321}">
                <p14:modId xmlns:p14="http://schemas.microsoft.com/office/powerpoint/2010/main" val="319286716"/>
              </p:ext>
            </p:extLst>
          </p:nvPr>
        </p:nvGraphicFramePr>
        <p:xfrm>
          <a:off x="578752" y="803750"/>
          <a:ext cx="10986267" cy="6289970"/>
        </p:xfrm>
        <a:graphic>
          <a:graphicData uri="http://schemas.openxmlformats.org/drawingml/2006/table">
            <a:tbl>
              <a:tblPr firstRow="1" bandRow="1">
                <a:tableStyleId>{69012ECD-51FC-41F1-AA8D-1B2483CD663E}</a:tableStyleId>
              </a:tblPr>
              <a:tblGrid>
                <a:gridCol w="3662089"/>
                <a:gridCol w="3662089"/>
                <a:gridCol w="3662089"/>
              </a:tblGrid>
              <a:tr h="1221701">
                <a:tc>
                  <a:txBody>
                    <a:bodyPr/>
                    <a:lstStyle/>
                    <a:p>
                      <a:pPr algn="ctr"/>
                      <a:r>
                        <a:rPr lang="en-US" dirty="0" smtClean="0">
                          <a:solidFill>
                            <a:schemeClr val="bg1"/>
                          </a:solidFill>
                        </a:rPr>
                        <a:t>Bens </a:t>
                      </a:r>
                      <a:r>
                        <a:rPr lang="en-US" dirty="0" err="1" smtClean="0">
                          <a:solidFill>
                            <a:schemeClr val="bg1"/>
                          </a:solidFill>
                        </a:rPr>
                        <a:t>Dominicais</a:t>
                      </a:r>
                      <a:r>
                        <a:rPr lang="en-US" dirty="0" smtClean="0">
                          <a:solidFill>
                            <a:schemeClr val="bg1"/>
                          </a:solidFill>
                        </a:rPr>
                        <a:t> de </a:t>
                      </a:r>
                      <a:r>
                        <a:rPr lang="en-US" dirty="0" err="1" smtClean="0">
                          <a:solidFill>
                            <a:schemeClr val="bg1"/>
                          </a:solidFill>
                        </a:rPr>
                        <a:t>Titularidade</a:t>
                      </a:r>
                      <a:r>
                        <a:rPr lang="en-US" dirty="0" smtClean="0">
                          <a:solidFill>
                            <a:schemeClr val="bg1"/>
                          </a:solidFill>
                        </a:rPr>
                        <a:t> da</a:t>
                      </a:r>
                      <a:r>
                        <a:rPr lang="en-US" baseline="0" dirty="0" smtClean="0">
                          <a:solidFill>
                            <a:schemeClr val="bg1"/>
                          </a:solidFill>
                        </a:rPr>
                        <a:t> </a:t>
                      </a:r>
                      <a:r>
                        <a:rPr lang="en-US" baseline="0" dirty="0" err="1" smtClean="0">
                          <a:solidFill>
                            <a:schemeClr val="bg1"/>
                          </a:solidFill>
                        </a:rPr>
                        <a:t>União</a:t>
                      </a:r>
                      <a:endParaRPr lang="en-US" baseline="0" dirty="0" smtClean="0">
                        <a:solidFill>
                          <a:schemeClr val="bg1"/>
                        </a:solidFill>
                      </a:endParaRPr>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exclusiva</a:t>
                      </a:r>
                      <a:r>
                        <a:rPr lang="en-US" baseline="0" dirty="0" smtClean="0">
                          <a:solidFill>
                            <a:schemeClr val="bg1"/>
                          </a:solidFill>
                        </a:rPr>
                        <a:t>)</a:t>
                      </a:r>
                    </a:p>
                    <a:p>
                      <a:pPr algn="ctr"/>
                      <a:r>
                        <a:rPr lang="en-US" baseline="0" dirty="0" smtClean="0">
                          <a:solidFill>
                            <a:schemeClr val="bg1"/>
                          </a:solidFill>
                        </a:rPr>
                        <a:t> </a:t>
                      </a:r>
                      <a:endParaRPr lang="en-US" dirty="0"/>
                    </a:p>
                  </a:txBody>
                  <a:tcPr/>
                </a:tc>
                <a:tc>
                  <a:txBody>
                    <a:bodyPr/>
                    <a:lstStyle/>
                    <a:p>
                      <a:pPr algn="ctr"/>
                      <a:r>
                        <a:rPr lang="en-US" dirty="0" smtClean="0">
                          <a:solidFill>
                            <a:srgbClr val="FFFFFF"/>
                          </a:solidFill>
                        </a:rPr>
                        <a:t>Bens </a:t>
                      </a:r>
                      <a:r>
                        <a:rPr lang="en-US" dirty="0" err="1" smtClean="0">
                          <a:solidFill>
                            <a:srgbClr val="FFFFFF"/>
                          </a:solidFill>
                        </a:rPr>
                        <a:t>Dominicais</a:t>
                      </a:r>
                      <a:r>
                        <a:rPr lang="en-US" dirty="0" smtClean="0">
                          <a:solidFill>
                            <a:srgbClr val="FFFFFF"/>
                          </a:solidFill>
                        </a:rPr>
                        <a:t> de </a:t>
                      </a:r>
                      <a:r>
                        <a:rPr lang="en-US" dirty="0" err="1" smtClean="0">
                          <a:solidFill>
                            <a:srgbClr val="FFFFFF"/>
                          </a:solidFill>
                        </a:rPr>
                        <a:t>Titularidade</a:t>
                      </a:r>
                      <a:r>
                        <a:rPr lang="en-US" dirty="0" smtClean="0">
                          <a:solidFill>
                            <a:srgbClr val="FFFFFF"/>
                          </a:solidFill>
                        </a:rPr>
                        <a:t> dos </a:t>
                      </a:r>
                      <a:r>
                        <a:rPr lang="en-US" dirty="0" err="1" smtClean="0">
                          <a:solidFill>
                            <a:srgbClr val="FFFFFF"/>
                          </a:solidFill>
                        </a:rPr>
                        <a:t>Estados</a:t>
                      </a:r>
                      <a:endParaRPr lang="en-US" dirty="0" smtClean="0">
                        <a:solidFill>
                          <a:srgbClr val="FFFFFF"/>
                        </a:solidFill>
                      </a:endParaRPr>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exclusiva</a:t>
                      </a:r>
                      <a:r>
                        <a:rPr lang="en-US" baseline="0" dirty="0" smtClean="0">
                          <a:solidFill>
                            <a:schemeClr val="bg1"/>
                          </a:solidFill>
                        </a:rPr>
                        <a:t>)</a:t>
                      </a:r>
                    </a:p>
                    <a:p>
                      <a:pPr algn="ctr"/>
                      <a:r>
                        <a:rPr lang="en-US" baseline="0" dirty="0" smtClean="0">
                          <a:solidFill>
                            <a:schemeClr val="bg1"/>
                          </a:solidFill>
                        </a:rPr>
                        <a:t> </a:t>
                      </a:r>
                      <a:endParaRPr lang="en-US" dirty="0" smtClean="0"/>
                    </a:p>
                    <a:p>
                      <a:pPr algn="ctr"/>
                      <a:endParaRPr lang="en-US" dirty="0">
                        <a:solidFill>
                          <a:srgbClr val="FFFFFF"/>
                        </a:solidFill>
                      </a:endParaRPr>
                    </a:p>
                  </a:txBody>
                  <a:tcPr>
                    <a:solidFill>
                      <a:schemeClr val="accent1">
                        <a:lumMod val="75000"/>
                      </a:schemeClr>
                    </a:solidFill>
                  </a:tcPr>
                </a:tc>
                <a:tc>
                  <a:txBody>
                    <a:bodyPr/>
                    <a:lstStyle/>
                    <a:p>
                      <a:pPr algn="ctr"/>
                      <a:r>
                        <a:rPr lang="en-US" dirty="0" smtClean="0"/>
                        <a:t>Bens </a:t>
                      </a:r>
                      <a:r>
                        <a:rPr lang="en-US" dirty="0" err="1" smtClean="0"/>
                        <a:t>Dominicais</a:t>
                      </a:r>
                      <a:r>
                        <a:rPr lang="en-US" dirty="0" smtClean="0"/>
                        <a:t> de </a:t>
                      </a:r>
                      <a:r>
                        <a:rPr lang="en-US" dirty="0" err="1" smtClean="0"/>
                        <a:t>Titularidade</a:t>
                      </a:r>
                      <a:r>
                        <a:rPr lang="en-US" dirty="0" smtClean="0"/>
                        <a:t> dos </a:t>
                      </a:r>
                      <a:r>
                        <a:rPr lang="en-US" dirty="0" err="1" smtClean="0"/>
                        <a:t>Municípios</a:t>
                      </a:r>
                      <a:endParaRPr lang="en-US" dirty="0" smtClean="0"/>
                    </a:p>
                    <a:p>
                      <a:pPr algn="ctr"/>
                      <a:r>
                        <a:rPr lang="en-US" baseline="0" dirty="0" smtClean="0">
                          <a:solidFill>
                            <a:schemeClr val="bg1"/>
                          </a:solidFill>
                        </a:rPr>
                        <a:t>(</a:t>
                      </a:r>
                      <a:r>
                        <a:rPr lang="en-US" baseline="0" dirty="0" err="1" smtClean="0">
                          <a:solidFill>
                            <a:schemeClr val="bg1"/>
                          </a:solidFill>
                        </a:rPr>
                        <a:t>relação</a:t>
                      </a:r>
                      <a:r>
                        <a:rPr lang="en-US" baseline="0" dirty="0" smtClean="0">
                          <a:solidFill>
                            <a:schemeClr val="bg1"/>
                          </a:solidFill>
                        </a:rPr>
                        <a:t> </a:t>
                      </a:r>
                      <a:r>
                        <a:rPr lang="en-US" baseline="0" dirty="0" err="1" smtClean="0">
                          <a:solidFill>
                            <a:schemeClr val="bg1"/>
                          </a:solidFill>
                        </a:rPr>
                        <a:t>não</a:t>
                      </a:r>
                      <a:r>
                        <a:rPr lang="en-US" baseline="0" dirty="0" smtClean="0">
                          <a:solidFill>
                            <a:schemeClr val="bg1"/>
                          </a:solidFill>
                        </a:rPr>
                        <a:t> </a:t>
                      </a:r>
                      <a:r>
                        <a:rPr lang="en-US" baseline="0" dirty="0" err="1" smtClean="0">
                          <a:solidFill>
                            <a:schemeClr val="bg1"/>
                          </a:solidFill>
                        </a:rPr>
                        <a:t>exclusiva</a:t>
                      </a:r>
                      <a:r>
                        <a:rPr lang="en-US" baseline="0" dirty="0" smtClean="0">
                          <a:solidFill>
                            <a:schemeClr val="bg1"/>
                          </a:solidFill>
                        </a:rPr>
                        <a:t>)</a:t>
                      </a:r>
                    </a:p>
                    <a:p>
                      <a:pPr algn="ctr"/>
                      <a:r>
                        <a:rPr lang="en-US" baseline="0" dirty="0" smtClean="0">
                          <a:solidFill>
                            <a:schemeClr val="bg1"/>
                          </a:solidFill>
                        </a:rPr>
                        <a:t> </a:t>
                      </a:r>
                      <a:endParaRPr lang="en-US" dirty="0" smtClean="0"/>
                    </a:p>
                    <a:p>
                      <a:pPr algn="ctr"/>
                      <a:endParaRPr lang="en-US" dirty="0"/>
                    </a:p>
                  </a:txBody>
                  <a:tcPr>
                    <a:solidFill>
                      <a:schemeClr val="accent1">
                        <a:lumMod val="50000"/>
                      </a:schemeClr>
                    </a:solidFill>
                  </a:tcPr>
                </a:tc>
              </a:tr>
              <a:tr h="4826930">
                <a:tc>
                  <a:txBody>
                    <a:bodyPr/>
                    <a:lstStyle/>
                    <a:p>
                      <a:pPr marL="285750" indent="-285750">
                        <a:buFont typeface="Arial"/>
                        <a:buChar char="•"/>
                      </a:pPr>
                      <a:r>
                        <a:rPr lang="en-US" dirty="0" err="1" smtClean="0"/>
                        <a:t>terrenos</a:t>
                      </a:r>
                      <a:r>
                        <a:rPr lang="en-US" dirty="0" smtClean="0"/>
                        <a:t> de </a:t>
                      </a:r>
                      <a:r>
                        <a:rPr lang="en-US" dirty="0" err="1" smtClean="0"/>
                        <a:t>Marinha</a:t>
                      </a:r>
                      <a:r>
                        <a:rPr lang="en-US" dirty="0" smtClean="0"/>
                        <a:t>; </a:t>
                      </a:r>
                    </a:p>
                    <a:p>
                      <a:pPr marL="285750" indent="-285750">
                        <a:buFont typeface="Arial"/>
                        <a:buChar char="•"/>
                      </a:pPr>
                      <a:r>
                        <a:rPr lang="en-US" dirty="0" smtClean="0"/>
                        <a:t>r</a:t>
                      </a:r>
                      <a:r>
                        <a:rPr lang="de-CH" dirty="0" err="1" smtClean="0"/>
                        <a:t>ecursos</a:t>
                      </a:r>
                      <a:r>
                        <a:rPr lang="de-CH" dirty="0" smtClean="0"/>
                        <a:t> </a:t>
                      </a:r>
                      <a:r>
                        <a:rPr lang="de-CH" dirty="0" err="1" smtClean="0"/>
                        <a:t>naturais</a:t>
                      </a:r>
                      <a:r>
                        <a:rPr lang="de-CH" dirty="0" smtClean="0"/>
                        <a:t> da </a:t>
                      </a:r>
                      <a:r>
                        <a:rPr lang="de-CH" dirty="0" err="1" smtClean="0"/>
                        <a:t>plataforma</a:t>
                      </a:r>
                      <a:r>
                        <a:rPr lang="de-CH" dirty="0" smtClean="0"/>
                        <a:t> </a:t>
                      </a:r>
                      <a:r>
                        <a:rPr lang="de-CH" dirty="0" err="1" smtClean="0"/>
                        <a:t>continental</a:t>
                      </a:r>
                      <a:r>
                        <a:rPr lang="de-CH" dirty="0" smtClean="0"/>
                        <a:t> </a:t>
                      </a:r>
                      <a:r>
                        <a:rPr lang="de-CH" dirty="0" err="1" smtClean="0"/>
                        <a:t>e</a:t>
                      </a:r>
                      <a:r>
                        <a:rPr lang="de-CH" dirty="0" smtClean="0"/>
                        <a:t> da </a:t>
                      </a:r>
                      <a:r>
                        <a:rPr lang="de-CH" dirty="0" err="1" smtClean="0"/>
                        <a:t>zona</a:t>
                      </a:r>
                      <a:r>
                        <a:rPr lang="de-CH" dirty="0" smtClean="0"/>
                        <a:t> </a:t>
                      </a:r>
                      <a:r>
                        <a:rPr lang="de-CH" dirty="0" err="1" smtClean="0"/>
                        <a:t>econômica</a:t>
                      </a:r>
                      <a:r>
                        <a:rPr lang="de-CH" dirty="0" smtClean="0"/>
                        <a:t> </a:t>
                      </a:r>
                      <a:r>
                        <a:rPr lang="de-CH" dirty="0" err="1" smtClean="0"/>
                        <a:t>exclusiva</a:t>
                      </a:r>
                      <a:r>
                        <a:rPr lang="en-US" baseline="0" dirty="0" smtClean="0"/>
                        <a:t>;</a:t>
                      </a:r>
                    </a:p>
                    <a:p>
                      <a:pPr marL="285750" indent="-285750">
                        <a:buFont typeface="Arial"/>
                        <a:buChar char="•"/>
                      </a:pPr>
                      <a:r>
                        <a:rPr lang="en-US" baseline="0" dirty="0" err="1" smtClean="0"/>
                        <a:t>recursos</a:t>
                      </a:r>
                      <a:r>
                        <a:rPr lang="en-US" baseline="0" dirty="0" smtClean="0"/>
                        <a:t> </a:t>
                      </a:r>
                      <a:r>
                        <a:rPr lang="en-US" baseline="0" dirty="0" err="1" smtClean="0"/>
                        <a:t>minerais</a:t>
                      </a:r>
                      <a:r>
                        <a:rPr lang="pt-BR" baseline="0" dirty="0" smtClean="0"/>
                        <a:t>;</a:t>
                      </a:r>
                    </a:p>
                    <a:p>
                      <a:pPr marL="285750" indent="-285750">
                        <a:buFont typeface="Arial"/>
                        <a:buChar char="•"/>
                      </a:pPr>
                      <a:r>
                        <a:rPr lang="pt-BR" baseline="0" dirty="0" smtClean="0"/>
                        <a:t>jazidas e demais recursos minerais;</a:t>
                      </a:r>
                    </a:p>
                    <a:p>
                      <a:pPr marL="285750" indent="-285750">
                        <a:buFont typeface="Arial"/>
                        <a:buChar char="•"/>
                      </a:pPr>
                      <a:r>
                        <a:rPr lang="pt-BR" baseline="0" dirty="0" smtClean="0"/>
                        <a:t>ilhas não afetadas.</a:t>
                      </a:r>
                    </a:p>
                  </a:txBody>
                  <a:tcPr/>
                </a:tc>
                <a:tc>
                  <a:txBody>
                    <a:bodyPr/>
                    <a:lstStyle/>
                    <a:p>
                      <a:pPr marL="285750" indent="-285750">
                        <a:buFont typeface="Arial"/>
                        <a:buChar char="•"/>
                      </a:pPr>
                      <a:r>
                        <a:rPr lang="de-CH" dirty="0" err="1" smtClean="0"/>
                        <a:t>bens</a:t>
                      </a:r>
                      <a:r>
                        <a:rPr lang="de-CH" baseline="0" dirty="0" smtClean="0"/>
                        <a:t> </a:t>
                      </a:r>
                      <a:r>
                        <a:rPr lang="de-CH" baseline="0" dirty="0" err="1" smtClean="0"/>
                        <a:t>que</a:t>
                      </a:r>
                      <a:r>
                        <a:rPr lang="de-CH" baseline="0" dirty="0" smtClean="0"/>
                        <a:t> </a:t>
                      </a:r>
                      <a:r>
                        <a:rPr lang="de-CH" baseline="0" dirty="0" err="1" smtClean="0"/>
                        <a:t>não</a:t>
                      </a:r>
                      <a:r>
                        <a:rPr lang="de-CH" baseline="0" dirty="0" smtClean="0"/>
                        <a:t> </a:t>
                      </a:r>
                      <a:r>
                        <a:rPr lang="de-CH" baseline="0" dirty="0" err="1" smtClean="0"/>
                        <a:t>são</a:t>
                      </a:r>
                      <a:r>
                        <a:rPr lang="de-CH" baseline="0" dirty="0" smtClean="0"/>
                        <a:t> de </a:t>
                      </a:r>
                      <a:r>
                        <a:rPr lang="de-CH" baseline="0" dirty="0" err="1" smtClean="0"/>
                        <a:t>uso</a:t>
                      </a:r>
                      <a:r>
                        <a:rPr lang="de-CH" baseline="0" dirty="0" smtClean="0"/>
                        <a:t> </a:t>
                      </a:r>
                      <a:r>
                        <a:rPr lang="de-CH" baseline="0" dirty="0" err="1" smtClean="0"/>
                        <a:t>comum</a:t>
                      </a:r>
                      <a:r>
                        <a:rPr lang="de-CH" baseline="0" dirty="0" smtClean="0"/>
                        <a:t> do </a:t>
                      </a:r>
                      <a:r>
                        <a:rPr lang="de-CH" baseline="0" dirty="0" err="1" smtClean="0"/>
                        <a:t>povo</a:t>
                      </a:r>
                      <a:r>
                        <a:rPr lang="de-CH" baseline="0" dirty="0" smtClean="0"/>
                        <a:t> </a:t>
                      </a:r>
                      <a:r>
                        <a:rPr lang="de-CH" baseline="0" dirty="0" err="1" smtClean="0"/>
                        <a:t>e</a:t>
                      </a:r>
                      <a:r>
                        <a:rPr lang="de-CH" baseline="0" dirty="0" smtClean="0"/>
                        <a:t> de </a:t>
                      </a:r>
                      <a:r>
                        <a:rPr lang="de-CH" baseline="0" dirty="0" err="1" smtClean="0"/>
                        <a:t>uso</a:t>
                      </a:r>
                      <a:r>
                        <a:rPr lang="de-CH" baseline="0" dirty="0" smtClean="0"/>
                        <a:t> </a:t>
                      </a:r>
                      <a:r>
                        <a:rPr lang="de-CH" baseline="0" dirty="0" err="1" smtClean="0"/>
                        <a:t>especial</a:t>
                      </a:r>
                      <a:r>
                        <a:rPr lang="de-CH" baseline="0" dirty="0" smtClean="0"/>
                        <a:t> </a:t>
                      </a:r>
                      <a:r>
                        <a:rPr lang="de-CH" baseline="0" dirty="0" err="1" smtClean="0"/>
                        <a:t>pertencentes</a:t>
                      </a:r>
                      <a:r>
                        <a:rPr lang="de-CH" baseline="0" dirty="0" smtClean="0"/>
                        <a:t> </a:t>
                      </a:r>
                      <a:r>
                        <a:rPr lang="de-CH" baseline="0" dirty="0" err="1" smtClean="0"/>
                        <a:t>ao</a:t>
                      </a:r>
                      <a:r>
                        <a:rPr lang="de-CH" baseline="0" dirty="0" smtClean="0"/>
                        <a:t> </a:t>
                      </a:r>
                      <a:r>
                        <a:rPr lang="de-CH" baseline="0" dirty="0" err="1" smtClean="0"/>
                        <a:t>domínio</a:t>
                      </a:r>
                      <a:r>
                        <a:rPr lang="de-CH" baseline="0" dirty="0" smtClean="0"/>
                        <a:t> dos </a:t>
                      </a:r>
                      <a:r>
                        <a:rPr lang="de-CH" baseline="0" dirty="0" err="1" smtClean="0"/>
                        <a:t>Estados</a:t>
                      </a:r>
                      <a:r>
                        <a:rPr lang="de-CH" baseline="0" dirty="0" smtClean="0"/>
                        <a:t> </a:t>
                      </a:r>
                      <a:r>
                        <a:rPr lang="de-CH" baseline="0" dirty="0" err="1" smtClean="0"/>
                        <a:t>e</a:t>
                      </a:r>
                      <a:r>
                        <a:rPr lang="de-CH" baseline="0" dirty="0" smtClean="0"/>
                        <a:t> do DF;</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dirty="0" smtClean="0"/>
                        <a:t>t</a:t>
                      </a:r>
                      <a:r>
                        <a:rPr lang="de-CH" dirty="0" err="1" smtClean="0"/>
                        <a:t>erras</a:t>
                      </a:r>
                      <a:r>
                        <a:rPr lang="de-CH" dirty="0" smtClean="0"/>
                        <a:t> </a:t>
                      </a:r>
                      <a:r>
                        <a:rPr lang="de-CH" dirty="0" err="1" smtClean="0"/>
                        <a:t>devolutas</a:t>
                      </a:r>
                      <a:r>
                        <a:rPr lang="de-CH" dirty="0" smtClean="0"/>
                        <a:t> de </a:t>
                      </a:r>
                      <a:r>
                        <a:rPr lang="de-CH" dirty="0" err="1" smtClean="0"/>
                        <a:t>titularidade</a:t>
                      </a:r>
                      <a:r>
                        <a:rPr lang="de-CH" baseline="0" dirty="0" smtClean="0"/>
                        <a:t> dos </a:t>
                      </a:r>
                      <a:r>
                        <a:rPr lang="de-CH" baseline="0" dirty="0" err="1" smtClean="0"/>
                        <a:t>Estados</a:t>
                      </a:r>
                      <a:r>
                        <a:rPr lang="de-CH" baseline="0" dirty="0" smtClean="0"/>
                        <a:t> </a:t>
                      </a:r>
                      <a:r>
                        <a:rPr lang="de-CH" baseline="0" dirty="0" err="1" smtClean="0"/>
                        <a:t>e</a:t>
                      </a:r>
                      <a:r>
                        <a:rPr lang="de-CH" baseline="0" dirty="0" smtClean="0"/>
                        <a:t> do DF </a:t>
                      </a:r>
                      <a:r>
                        <a:rPr lang="de-CH" baseline="0" dirty="0" err="1" smtClean="0"/>
                        <a:t>em</a:t>
                      </a:r>
                      <a:r>
                        <a:rPr lang="de-CH" baseline="0" dirty="0" smtClean="0"/>
                        <a:t> </a:t>
                      </a:r>
                      <a:r>
                        <a:rPr lang="de-CH" baseline="0" dirty="0" err="1" smtClean="0"/>
                        <a:t>cujo</a:t>
                      </a:r>
                      <a:r>
                        <a:rPr lang="de-CH" baseline="0" dirty="0" smtClean="0"/>
                        <a:t> </a:t>
                      </a:r>
                      <a:r>
                        <a:rPr lang="de-CH" baseline="0" dirty="0" err="1" smtClean="0"/>
                        <a:t>território</a:t>
                      </a:r>
                      <a:r>
                        <a:rPr lang="de-CH" baseline="0" dirty="0" smtClean="0"/>
                        <a:t> se </a:t>
                      </a:r>
                      <a:r>
                        <a:rPr lang="de-CH" baseline="0" dirty="0" err="1" smtClean="0"/>
                        <a:t>localizem</a:t>
                      </a:r>
                      <a:r>
                        <a:rPr lang="de-CH" baseline="0" dirty="0" smtClean="0"/>
                        <a:t>. </a:t>
                      </a:r>
                      <a:endParaRPr lang="en-US" dirty="0" smtClean="0"/>
                    </a:p>
                    <a:p>
                      <a:pPr marL="285750" indent="-285750">
                        <a:buFont typeface="Arial"/>
                        <a:buChar char="•"/>
                      </a:pPr>
                      <a:endParaRPr lang="en-US" dirty="0"/>
                    </a:p>
                  </a:txBody>
                  <a:tcPr/>
                </a:tc>
                <a:tc>
                  <a:txBody>
                    <a:bodyPr/>
                    <a:lstStyle/>
                    <a:p>
                      <a:pPr marL="285750" indent="-285750">
                        <a:buFont typeface="Arial"/>
                        <a:buChar char="•"/>
                      </a:pPr>
                      <a:r>
                        <a:rPr lang="de-CH" dirty="0" err="1" smtClean="0"/>
                        <a:t>bens</a:t>
                      </a:r>
                      <a:r>
                        <a:rPr lang="de-CH" baseline="0" dirty="0" smtClean="0"/>
                        <a:t> </a:t>
                      </a:r>
                      <a:r>
                        <a:rPr lang="de-CH" baseline="0" dirty="0" err="1" smtClean="0"/>
                        <a:t>que</a:t>
                      </a:r>
                      <a:r>
                        <a:rPr lang="de-CH" baseline="0" dirty="0" smtClean="0"/>
                        <a:t> </a:t>
                      </a:r>
                      <a:r>
                        <a:rPr lang="de-CH" baseline="0" dirty="0" err="1" smtClean="0"/>
                        <a:t>não</a:t>
                      </a:r>
                      <a:r>
                        <a:rPr lang="de-CH" baseline="0" dirty="0" smtClean="0"/>
                        <a:t> </a:t>
                      </a:r>
                      <a:r>
                        <a:rPr lang="de-CH" baseline="0" dirty="0" err="1" smtClean="0"/>
                        <a:t>são</a:t>
                      </a:r>
                      <a:r>
                        <a:rPr lang="de-CH" baseline="0" dirty="0" smtClean="0"/>
                        <a:t> de </a:t>
                      </a:r>
                      <a:r>
                        <a:rPr lang="de-CH" baseline="0" dirty="0" err="1" smtClean="0"/>
                        <a:t>uso</a:t>
                      </a:r>
                      <a:r>
                        <a:rPr lang="de-CH" baseline="0" dirty="0" smtClean="0"/>
                        <a:t> </a:t>
                      </a:r>
                      <a:r>
                        <a:rPr lang="de-CH" baseline="0" dirty="0" err="1" smtClean="0"/>
                        <a:t>comum</a:t>
                      </a:r>
                      <a:r>
                        <a:rPr lang="de-CH" baseline="0" dirty="0" smtClean="0"/>
                        <a:t> do </a:t>
                      </a:r>
                      <a:r>
                        <a:rPr lang="de-CH" baseline="0" dirty="0" err="1" smtClean="0"/>
                        <a:t>povo</a:t>
                      </a:r>
                      <a:r>
                        <a:rPr lang="de-CH" baseline="0" dirty="0" smtClean="0"/>
                        <a:t> </a:t>
                      </a:r>
                      <a:r>
                        <a:rPr lang="de-CH" baseline="0" dirty="0" err="1" smtClean="0"/>
                        <a:t>e</a:t>
                      </a:r>
                      <a:r>
                        <a:rPr lang="de-CH" baseline="0" dirty="0" smtClean="0"/>
                        <a:t> de </a:t>
                      </a:r>
                      <a:r>
                        <a:rPr lang="de-CH" baseline="0" dirty="0" err="1" smtClean="0"/>
                        <a:t>uso</a:t>
                      </a:r>
                      <a:r>
                        <a:rPr lang="de-CH" baseline="0" dirty="0" smtClean="0"/>
                        <a:t> </a:t>
                      </a:r>
                      <a:r>
                        <a:rPr lang="de-CH" baseline="0" dirty="0" err="1" smtClean="0"/>
                        <a:t>especial</a:t>
                      </a:r>
                      <a:r>
                        <a:rPr lang="de-CH" baseline="0" dirty="0" smtClean="0"/>
                        <a:t> </a:t>
                      </a:r>
                      <a:r>
                        <a:rPr lang="de-CH" baseline="0" dirty="0" err="1" smtClean="0"/>
                        <a:t>pertencentes</a:t>
                      </a:r>
                      <a:r>
                        <a:rPr lang="de-CH" baseline="0" dirty="0" smtClean="0"/>
                        <a:t> </a:t>
                      </a:r>
                      <a:r>
                        <a:rPr lang="de-CH" baseline="0" dirty="0" err="1" smtClean="0"/>
                        <a:t>ao</a:t>
                      </a:r>
                      <a:r>
                        <a:rPr lang="de-CH" baseline="0" dirty="0" smtClean="0"/>
                        <a:t> </a:t>
                      </a:r>
                      <a:r>
                        <a:rPr lang="de-CH" baseline="0" dirty="0" err="1" smtClean="0"/>
                        <a:t>domínio</a:t>
                      </a:r>
                      <a:r>
                        <a:rPr lang="de-CH" baseline="0" dirty="0" smtClean="0"/>
                        <a:t> dos </a:t>
                      </a:r>
                      <a:r>
                        <a:rPr lang="de-CH" baseline="0" dirty="0" err="1" smtClean="0"/>
                        <a:t>Municípios</a:t>
                      </a:r>
                      <a:r>
                        <a:rPr lang="de-CH" baseline="0" dirty="0" smtClean="0"/>
                        <a:t> </a:t>
                      </a:r>
                      <a:r>
                        <a:rPr lang="de-CH" baseline="0" dirty="0" err="1" smtClean="0"/>
                        <a:t>e</a:t>
                      </a:r>
                      <a:r>
                        <a:rPr lang="de-CH" baseline="0" dirty="0" smtClean="0"/>
                        <a:t> do DF;</a:t>
                      </a:r>
                    </a:p>
                    <a:p>
                      <a:pPr marL="285750" indent="-285750">
                        <a:buFont typeface="Arial"/>
                        <a:buChar char="•"/>
                      </a:pPr>
                      <a:r>
                        <a:rPr lang="en-US" dirty="0" smtClean="0"/>
                        <a:t>t</a:t>
                      </a:r>
                      <a:r>
                        <a:rPr lang="de-CH" dirty="0" err="1" smtClean="0"/>
                        <a:t>erras</a:t>
                      </a:r>
                      <a:r>
                        <a:rPr lang="de-CH" dirty="0" smtClean="0"/>
                        <a:t> </a:t>
                      </a:r>
                      <a:r>
                        <a:rPr lang="de-CH" dirty="0" err="1" smtClean="0"/>
                        <a:t>devolutas</a:t>
                      </a:r>
                      <a:r>
                        <a:rPr lang="de-CH" dirty="0" smtClean="0"/>
                        <a:t> de </a:t>
                      </a:r>
                      <a:r>
                        <a:rPr lang="de-CH" dirty="0" err="1" smtClean="0"/>
                        <a:t>titularidade</a:t>
                      </a:r>
                      <a:r>
                        <a:rPr lang="de-CH" baseline="0" dirty="0" smtClean="0"/>
                        <a:t> dos </a:t>
                      </a:r>
                      <a:r>
                        <a:rPr lang="de-CH" baseline="0" dirty="0" err="1" smtClean="0"/>
                        <a:t>Municípios</a:t>
                      </a:r>
                      <a:r>
                        <a:rPr lang="de-CH" baseline="0" dirty="0" smtClean="0"/>
                        <a:t> </a:t>
                      </a:r>
                      <a:r>
                        <a:rPr lang="de-CH" baseline="0" dirty="0" err="1" smtClean="0"/>
                        <a:t>e</a:t>
                      </a:r>
                      <a:r>
                        <a:rPr lang="de-CH" baseline="0" dirty="0" smtClean="0"/>
                        <a:t> do DF </a:t>
                      </a:r>
                      <a:r>
                        <a:rPr lang="de-CH" baseline="0" dirty="0" err="1" smtClean="0"/>
                        <a:t>em</a:t>
                      </a:r>
                      <a:r>
                        <a:rPr lang="de-CH" baseline="0" dirty="0" smtClean="0"/>
                        <a:t> </a:t>
                      </a:r>
                      <a:r>
                        <a:rPr lang="de-CH" baseline="0" dirty="0" err="1" smtClean="0"/>
                        <a:t>cujo</a:t>
                      </a:r>
                      <a:r>
                        <a:rPr lang="de-CH" baseline="0" dirty="0" smtClean="0"/>
                        <a:t> </a:t>
                      </a:r>
                      <a:r>
                        <a:rPr lang="de-CH" baseline="0" dirty="0" err="1" smtClean="0"/>
                        <a:t>território</a:t>
                      </a:r>
                      <a:r>
                        <a:rPr lang="de-CH" baseline="0" dirty="0" smtClean="0"/>
                        <a:t> se </a:t>
                      </a:r>
                      <a:r>
                        <a:rPr lang="de-CH" baseline="0" dirty="0" err="1" smtClean="0"/>
                        <a:t>localizem</a:t>
                      </a:r>
                      <a:r>
                        <a:rPr lang="de-CH" baseline="0" dirty="0" smtClean="0"/>
                        <a:t>. </a:t>
                      </a:r>
                      <a:endParaRPr lang="en-US" dirty="0" smtClean="0"/>
                    </a:p>
                    <a:p>
                      <a:pPr marL="285750" indent="-285750">
                        <a:buFont typeface="Arial"/>
                        <a:buChar char="•"/>
                      </a:pPr>
                      <a:endParaRPr lang="en-US" dirty="0" smtClean="0"/>
                    </a:p>
                    <a:p>
                      <a:pPr marL="285750" indent="-285750">
                        <a:buFont typeface="Arial"/>
                        <a:buChar char="•"/>
                      </a:pPr>
                      <a:endParaRPr lang="en-US" dirty="0" smtClean="0"/>
                    </a:p>
                    <a:p>
                      <a:endParaRPr lang="en-US" dirty="0"/>
                    </a:p>
                  </a:txBody>
                  <a:tcPr/>
                </a:tc>
              </a:tr>
            </a:tbl>
          </a:graphicData>
        </a:graphic>
      </p:graphicFrame>
      <p:sp>
        <p:nvSpPr>
          <p:cNvPr id="4"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3.1.3 Bens Dominicais</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72242385"/>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3.1.3 Bens  Dominicais</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176841" y="916275"/>
            <a:ext cx="11671524" cy="5578027"/>
          </a:xfrm>
        </p:spPr>
        <p:txBody>
          <a:bodyPr/>
          <a:lstStyle/>
          <a:p>
            <a:pPr lvl="1">
              <a:buFont typeface="Wingdings" charset="2"/>
              <a:buChar char="Ø"/>
            </a:pPr>
            <a:r>
              <a:rPr lang="pt-BR" sz="2200" b="1" dirty="0" smtClean="0">
                <a:latin typeface="Verdana" panose="020B0604030504040204" pitchFamily="34" charset="0"/>
                <a:ea typeface="Verdana" panose="020B0604030504040204" pitchFamily="34" charset="0"/>
                <a:cs typeface="Verdana" panose="020B0604030504040204" pitchFamily="34" charset="0"/>
              </a:rPr>
              <a:t>Questões Polêmicas </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Existem bens dominicais indisponíveis?</a:t>
            </a:r>
          </a:p>
          <a:p>
            <a:pPr marL="914400" lvl="4" indent="0" algn="just">
              <a:buNone/>
            </a:pPr>
            <a:r>
              <a:rPr lang="pt-BR" sz="1800" dirty="0">
                <a:latin typeface="Verdana" panose="020B0604030504040204" pitchFamily="34" charset="0"/>
                <a:ea typeface="Verdana" panose="020B0604030504040204" pitchFamily="34" charset="0"/>
                <a:cs typeface="Verdana" panose="020B0604030504040204" pitchFamily="34" charset="0"/>
              </a:rPr>
              <a:t>Sim. </a:t>
            </a:r>
            <a:r>
              <a:rPr lang="pt-BR" sz="1800" dirty="0" err="1">
                <a:latin typeface="Verdana" panose="020B0604030504040204" pitchFamily="34" charset="0"/>
                <a:ea typeface="Verdana" panose="020B0604030504040204" pitchFamily="34" charset="0"/>
                <a:cs typeface="Verdana" panose="020B0604030504040204" pitchFamily="34" charset="0"/>
              </a:rPr>
              <a:t>Ex</a:t>
            </a:r>
            <a:r>
              <a:rPr lang="pt-BR" sz="1800" dirty="0">
                <a:latin typeface="Verdana" panose="020B0604030504040204" pitchFamily="34" charset="0"/>
                <a:ea typeface="Verdana" panose="020B0604030504040204" pitchFamily="34" charset="0"/>
                <a:cs typeface="Verdana" panose="020B0604030504040204" pitchFamily="34" charset="0"/>
              </a:rPr>
              <a:t>: terras devolutas ou arrecadadas pelos Estados, por ações discriminatórias, necessárias à proteção de ecossistemas naturais (art. 225, par. 5</a:t>
            </a:r>
            <a:r>
              <a:rPr lang="es-ES_tradnl" sz="1800" dirty="0">
                <a:latin typeface="Verdana" panose="020B0604030504040204" pitchFamily="34" charset="0"/>
                <a:ea typeface="Verdana" panose="020B0604030504040204" pitchFamily="34" charset="0"/>
                <a:cs typeface="Verdana" panose="020B0604030504040204" pitchFamily="34" charset="0"/>
              </a:rPr>
              <a:t>º</a:t>
            </a:r>
            <a:r>
              <a:rPr lang="pt-BR" sz="1800" dirty="0">
                <a:latin typeface="Verdana" panose="020B0604030504040204" pitchFamily="34" charset="0"/>
                <a:ea typeface="Verdana" panose="020B0604030504040204" pitchFamily="34" charset="0"/>
                <a:cs typeface="Verdana" panose="020B0604030504040204" pitchFamily="34" charset="0"/>
              </a:rPr>
              <a:t> da CF). </a:t>
            </a:r>
          </a:p>
          <a:p>
            <a:pPr marL="1028700" lvl="3" indent="-342900" algn="just">
              <a:buFont typeface="Arial"/>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Bens dominicais podem ter seu enquadramento alterado?</a:t>
            </a:r>
          </a:p>
          <a:p>
            <a:pPr marL="914400" lvl="4" indent="0" algn="just">
              <a:buNone/>
            </a:pPr>
            <a:r>
              <a:rPr lang="pt-BR" sz="1800" dirty="0">
                <a:latin typeface="Verdana" panose="020B0604030504040204" pitchFamily="34" charset="0"/>
                <a:ea typeface="Verdana" panose="020B0604030504040204" pitchFamily="34" charset="0"/>
                <a:cs typeface="Verdana" panose="020B0604030504040204" pitchFamily="34" charset="0"/>
              </a:rPr>
              <a:t>Sim. </a:t>
            </a:r>
            <a:r>
              <a:rPr lang="pt-BR" sz="1800" dirty="0" smtClean="0">
                <a:latin typeface="Verdana" panose="020B0604030504040204" pitchFamily="34" charset="0"/>
                <a:ea typeface="Verdana" panose="020B0604030504040204" pitchFamily="34" charset="0"/>
                <a:cs typeface="Verdana" panose="020B0604030504040204" pitchFamily="34" charset="0"/>
              </a:rPr>
              <a:t>Um imóvel baldio de propriedade estatal pode ser transformado em praça ou nele haver a edificação de uma repartição pública. Este fenômeno é denominado de afetação do bem.</a:t>
            </a:r>
          </a:p>
          <a:p>
            <a:pPr marL="971550" lvl="3" indent="-285750" algn="just">
              <a:buFont typeface="Arial"/>
              <a:buChar char="•"/>
            </a:pPr>
            <a:r>
              <a:rPr lang="de-CH" sz="2200" dirty="0" smtClean="0">
                <a:latin typeface="Verdana" panose="020B0604030504040204" pitchFamily="34" charset="0"/>
                <a:ea typeface="Verdana" panose="020B0604030504040204" pitchFamily="34" charset="0"/>
                <a:cs typeface="Verdana" panose="020B0604030504040204" pitchFamily="34" charset="0"/>
              </a:rPr>
              <a:t>O </a:t>
            </a:r>
            <a:r>
              <a:rPr lang="de-CH" sz="2200" dirty="0" err="1" smtClean="0">
                <a:latin typeface="Verdana" panose="020B0604030504040204" pitchFamily="34" charset="0"/>
                <a:ea typeface="Verdana" panose="020B0604030504040204" pitchFamily="34" charset="0"/>
                <a:cs typeface="Verdana" panose="020B0604030504040204" pitchFamily="34" charset="0"/>
              </a:rPr>
              <a:t>reenquadramento</a:t>
            </a:r>
            <a:r>
              <a:rPr lang="de-CH" sz="2200" dirty="0" smtClean="0">
                <a:latin typeface="Verdana" panose="020B0604030504040204" pitchFamily="34" charset="0"/>
                <a:ea typeface="Verdana" panose="020B0604030504040204" pitchFamily="34" charset="0"/>
                <a:cs typeface="Verdana" panose="020B0604030504040204" pitchFamily="34" charset="0"/>
              </a:rPr>
              <a:t> de um </a:t>
            </a:r>
            <a:r>
              <a:rPr lang="de-CH" sz="2200" dirty="0" err="1" smtClean="0">
                <a:latin typeface="Verdana" panose="020B0604030504040204" pitchFamily="34" charset="0"/>
                <a:ea typeface="Verdana" panose="020B0604030504040204" pitchFamily="34" charset="0"/>
                <a:cs typeface="Verdana" panose="020B0604030504040204" pitchFamily="34" charset="0"/>
              </a:rPr>
              <a:t>bem</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dominical</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depende</a:t>
            </a:r>
            <a:r>
              <a:rPr lang="de-CH" sz="2200" dirty="0" smtClean="0">
                <a:latin typeface="Verdana" panose="020B0604030504040204" pitchFamily="34" charset="0"/>
                <a:ea typeface="Verdana" panose="020B0604030504040204" pitchFamily="34" charset="0"/>
                <a:cs typeface="Verdana" panose="020B0604030504040204" pitchFamily="34" charset="0"/>
              </a:rPr>
              <a:t> de </a:t>
            </a:r>
            <a:r>
              <a:rPr lang="de-CH" sz="2200" dirty="0" err="1" smtClean="0">
                <a:latin typeface="Verdana" panose="020B0604030504040204" pitchFamily="34" charset="0"/>
                <a:ea typeface="Verdana" panose="020B0604030504040204" pitchFamily="34" charset="0"/>
                <a:cs typeface="Verdana" panose="020B0604030504040204" pitchFamily="34" charset="0"/>
              </a:rPr>
              <a:t>ato</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administrativo</a:t>
            </a:r>
            <a:r>
              <a:rPr lang="de-CH" sz="2200" dirty="0" smtClean="0">
                <a:latin typeface="Verdana" panose="020B0604030504040204" pitchFamily="34" charset="0"/>
                <a:ea typeface="Verdana" panose="020B0604030504040204" pitchFamily="34" charset="0"/>
                <a:cs typeface="Verdana" panose="020B0604030504040204" pitchFamily="34" charset="0"/>
              </a:rPr>
              <a:t> formal</a:t>
            </a:r>
            <a:r>
              <a:rPr lang="pt-BR" sz="2200" dirty="0" smtClean="0">
                <a:latin typeface="Verdana" panose="020B0604030504040204" pitchFamily="34" charset="0"/>
                <a:ea typeface="Verdana" panose="020B0604030504040204" pitchFamily="34" charset="0"/>
                <a:cs typeface="Verdana" panose="020B0604030504040204" pitchFamily="34" charset="0"/>
              </a:rPr>
              <a:t>? </a:t>
            </a:r>
            <a:endParaRPr lang="pt-BR" sz="2200" dirty="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r>
              <a:rPr lang="pt-BR" sz="1800" dirty="0" smtClean="0">
                <a:latin typeface="Verdana" panose="020B0604030504040204" pitchFamily="34" charset="0"/>
                <a:ea typeface="Verdana" panose="020B0604030504040204" pitchFamily="34" charset="0"/>
                <a:cs typeface="Verdana" panose="020B0604030504040204" pitchFamily="34" charset="0"/>
              </a:rPr>
              <a:t>Entendimento majoritário: admite-se a possibilidade da “afetação de fato” (afetação consolidada por circunstâncias fáticas, sem ato formal precedente, para bens afetados anteriormente à vigência da Constituição de 1988).</a:t>
            </a:r>
          </a:p>
          <a:p>
            <a:pPr marL="1028700" lvl="3" indent="-34290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8387506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94693"/>
            <a:ext cx="1178454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smtClean="0">
                <a:latin typeface="Verdana" panose="020B0604030504040204" pitchFamily="34" charset="0"/>
                <a:ea typeface="Verdana" panose="020B0604030504040204" pitchFamily="34" charset="0"/>
                <a:cs typeface="Verdana" panose="020B0604030504040204" pitchFamily="34" charset="0"/>
              </a:rPr>
              <a:t>3.1.3 Bens  Dominicais</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176841" y="916275"/>
            <a:ext cx="11671524" cy="5578027"/>
          </a:xfrm>
        </p:spPr>
        <p:txBody>
          <a:bodyPr/>
          <a:lstStyle/>
          <a:p>
            <a:pPr lvl="1">
              <a:buFont typeface="Wingdings" charset="2"/>
              <a:buChar char="Ø"/>
            </a:pPr>
            <a:r>
              <a:rPr lang="pt-BR" sz="2400" b="1" dirty="0" smtClean="0">
                <a:latin typeface="Verdana" panose="020B0604030504040204" pitchFamily="34" charset="0"/>
                <a:ea typeface="Verdana" panose="020B0604030504040204" pitchFamily="34" charset="0"/>
                <a:cs typeface="Verdana" panose="020B0604030504040204" pitchFamily="34" charset="0"/>
              </a:rPr>
              <a:t>Questões Polêmicas (continuação)</a:t>
            </a:r>
          </a:p>
          <a:p>
            <a:pPr marL="274637" lvl="1" indent="0">
              <a:buNone/>
            </a:pPr>
            <a:endParaRPr lang="pt-BR" sz="24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1028700" lvl="3" indent="-342900" algn="just">
              <a:buFont typeface="Arial"/>
              <a:buChar char="•"/>
            </a:pPr>
            <a:r>
              <a:rPr lang="pt-BR" sz="2200" dirty="0">
                <a:latin typeface="Verdana" panose="020B0604030504040204" pitchFamily="34" charset="0"/>
                <a:ea typeface="Verdana" panose="020B0604030504040204" pitchFamily="34" charset="0"/>
                <a:cs typeface="Verdana" panose="020B0604030504040204" pitchFamily="34" charset="0"/>
              </a:rPr>
              <a:t>Bens dominicais são penhoráveis?</a:t>
            </a:r>
          </a:p>
          <a:p>
            <a:pPr marL="914400" lvl="4" indent="0" algn="just">
              <a:buNone/>
            </a:pPr>
            <a:r>
              <a:rPr lang="pt-BR" sz="1800" dirty="0" smtClean="0">
                <a:latin typeface="Verdana" panose="020B0604030504040204" pitchFamily="34" charset="0"/>
                <a:ea typeface="Verdana" panose="020B0604030504040204" pitchFamily="34" charset="0"/>
                <a:cs typeface="Verdana" panose="020B0604030504040204" pitchFamily="34" charset="0"/>
              </a:rPr>
              <a:t>Entendimento não é pacífico. Há incerteza jurisprudencial e doutrinária acerta do tema. Há quem entenda que a Constituição Federal não permite a execução direta contra a Fazenda Pública, mesmo no caso de bens dominicais. </a:t>
            </a:r>
            <a:r>
              <a:rPr lang="de-CH" sz="1800" dirty="0" err="1" smtClean="0">
                <a:latin typeface="Verdana" panose="020B0604030504040204" pitchFamily="34" charset="0"/>
                <a:ea typeface="Verdana" panose="020B0604030504040204" pitchFamily="34" charset="0"/>
                <a:cs typeface="Verdana" panose="020B0604030504040204" pitchFamily="34" charset="0"/>
              </a:rPr>
              <a:t>Há</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no</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entanto</a:t>
            </a:r>
            <a:r>
              <a:rPr lang="de-CH" sz="1800" dirty="0" smtClean="0">
                <a:latin typeface="Verdana" panose="020B0604030504040204" pitchFamily="34" charset="0"/>
                <a:ea typeface="Verdana" panose="020B0604030504040204" pitchFamily="34" charset="0"/>
                <a:cs typeface="Verdana" panose="020B0604030504040204" pitchFamily="34" charset="0"/>
              </a:rPr>
              <a:t>, um </a:t>
            </a:r>
            <a:r>
              <a:rPr lang="de-CH" sz="1800" dirty="0" err="1" smtClean="0">
                <a:latin typeface="Verdana" panose="020B0604030504040204" pitchFamily="34" charset="0"/>
                <a:ea typeface="Verdana" panose="020B0604030504040204" pitchFamily="34" charset="0"/>
                <a:cs typeface="Verdana" panose="020B0604030504040204" pitchFamily="34" charset="0"/>
              </a:rPr>
              <a:t>número</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cada</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vez</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mais</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frequente</a:t>
            </a:r>
            <a:r>
              <a:rPr lang="de-CH" sz="1800" dirty="0" smtClean="0">
                <a:latin typeface="Verdana" panose="020B0604030504040204" pitchFamily="34" charset="0"/>
                <a:ea typeface="Verdana" panose="020B0604030504040204" pitchFamily="34" charset="0"/>
                <a:cs typeface="Verdana" panose="020B0604030504040204" pitchFamily="34" charset="0"/>
              </a:rPr>
              <a:t> de </a:t>
            </a:r>
            <a:r>
              <a:rPr lang="de-CH" sz="1800" dirty="0" err="1" smtClean="0">
                <a:latin typeface="Verdana" panose="020B0604030504040204" pitchFamily="34" charset="0"/>
                <a:ea typeface="Verdana" panose="020B0604030504040204" pitchFamily="34" charset="0"/>
                <a:cs typeface="Verdana" panose="020B0604030504040204" pitchFamily="34" charset="0"/>
              </a:rPr>
              <a:t>atores</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que</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sustenta</a:t>
            </a:r>
            <a:r>
              <a:rPr lang="de-CH" sz="1800" dirty="0" smtClean="0">
                <a:latin typeface="Verdana" panose="020B0604030504040204" pitchFamily="34" charset="0"/>
                <a:ea typeface="Verdana" panose="020B0604030504040204" pitchFamily="34" charset="0"/>
                <a:cs typeface="Verdana" panose="020B0604030504040204" pitchFamily="34" charset="0"/>
              </a:rPr>
              <a:t> o </a:t>
            </a:r>
            <a:r>
              <a:rPr lang="de-CH" sz="1800" dirty="0" err="1" smtClean="0">
                <a:latin typeface="Verdana" panose="020B0604030504040204" pitchFamily="34" charset="0"/>
                <a:ea typeface="Verdana" panose="020B0604030504040204" pitchFamily="34" charset="0"/>
                <a:cs typeface="Verdana" panose="020B0604030504040204" pitchFamily="34" charset="0"/>
              </a:rPr>
              <a:t>contrário</a:t>
            </a:r>
            <a:r>
              <a:rPr lang="de-CH" sz="1800" dirty="0" smtClean="0">
                <a:latin typeface="Verdana" panose="020B0604030504040204" pitchFamily="34" charset="0"/>
                <a:ea typeface="Verdana" panose="020B0604030504040204" pitchFamily="34" charset="0"/>
                <a:cs typeface="Verdana" panose="020B0604030504040204" pitchFamily="34" charset="0"/>
              </a:rPr>
              <a:t>.</a:t>
            </a:r>
          </a:p>
          <a:p>
            <a:pPr marL="1028700" lvl="3" indent="-342900" algn="just">
              <a:buFont typeface="Arial"/>
              <a:buChar char="•"/>
            </a:pPr>
            <a:r>
              <a:rPr lang="de-CH" sz="2200" dirty="0" err="1" smtClean="0">
                <a:latin typeface="Verdana" panose="020B0604030504040204" pitchFamily="34" charset="0"/>
                <a:ea typeface="Verdana" panose="020B0604030504040204" pitchFamily="34" charset="0"/>
                <a:cs typeface="Verdana" panose="020B0604030504040204" pitchFamily="34" charset="0"/>
              </a:rPr>
              <a:t>Há</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incidência</a:t>
            </a:r>
            <a:r>
              <a:rPr lang="de-CH" sz="2200" dirty="0" smtClean="0">
                <a:latin typeface="Verdana" panose="020B0604030504040204" pitchFamily="34" charset="0"/>
                <a:ea typeface="Verdana" panose="020B0604030504040204" pitchFamily="34" charset="0"/>
                <a:cs typeface="Verdana" panose="020B0604030504040204" pitchFamily="34" charset="0"/>
              </a:rPr>
              <a:t> de </a:t>
            </a:r>
            <a:r>
              <a:rPr lang="de-CH" sz="2200" dirty="0" err="1" smtClean="0">
                <a:latin typeface="Verdana" panose="020B0604030504040204" pitchFamily="34" charset="0"/>
                <a:ea typeface="Verdana" panose="020B0604030504040204" pitchFamily="34" charset="0"/>
                <a:cs typeface="Verdana" panose="020B0604030504040204" pitchFamily="34" charset="0"/>
              </a:rPr>
              <a:t>impostos</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sobre</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bens</a:t>
            </a:r>
            <a:r>
              <a:rPr lang="de-CH" sz="2200" dirty="0" smtClean="0">
                <a:latin typeface="Verdana" panose="020B0604030504040204" pitchFamily="34" charset="0"/>
                <a:ea typeface="Verdana" panose="020B0604030504040204" pitchFamily="34" charset="0"/>
                <a:cs typeface="Verdana" panose="020B0604030504040204" pitchFamily="34" charset="0"/>
              </a:rPr>
              <a:t> </a:t>
            </a:r>
            <a:r>
              <a:rPr lang="de-CH" sz="2200" dirty="0" err="1" smtClean="0">
                <a:latin typeface="Verdana" panose="020B0604030504040204" pitchFamily="34" charset="0"/>
                <a:ea typeface="Verdana" panose="020B0604030504040204" pitchFamily="34" charset="0"/>
                <a:cs typeface="Verdana" panose="020B0604030504040204" pitchFamily="34" charset="0"/>
              </a:rPr>
              <a:t>dominicais</a:t>
            </a:r>
            <a:r>
              <a:rPr lang="de-CH" sz="2200" dirty="0" smtClean="0">
                <a:latin typeface="Verdana" panose="020B0604030504040204" pitchFamily="34" charset="0"/>
                <a:ea typeface="Verdana" panose="020B0604030504040204" pitchFamily="34" charset="0"/>
                <a:cs typeface="Verdana" panose="020B0604030504040204" pitchFamily="34" charset="0"/>
              </a:rPr>
              <a:t>?</a:t>
            </a:r>
          </a:p>
          <a:p>
            <a:pPr marL="914400" lvl="4" indent="0" algn="just">
              <a:buNone/>
            </a:pPr>
            <a:r>
              <a:rPr lang="de-CH" sz="1800" dirty="0" err="1" smtClean="0">
                <a:latin typeface="Verdana" panose="020B0604030504040204" pitchFamily="34" charset="0"/>
                <a:ea typeface="Verdana" panose="020B0604030504040204" pitchFamily="34" charset="0"/>
                <a:cs typeface="Verdana" panose="020B0604030504040204" pitchFamily="34" charset="0"/>
              </a:rPr>
              <a:t>Apenas</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err="1">
                <a:latin typeface="Verdana" panose="020B0604030504040204" pitchFamily="34" charset="0"/>
                <a:ea typeface="Verdana" panose="020B0604030504040204" pitchFamily="34" charset="0"/>
                <a:cs typeface="Verdana" panose="020B0604030504040204" pitchFamily="34" charset="0"/>
              </a:rPr>
              <a:t>q</a:t>
            </a:r>
            <a:r>
              <a:rPr lang="de-CH" sz="1800" dirty="0" err="1" smtClean="0">
                <a:latin typeface="Verdana" panose="020B0604030504040204" pitchFamily="34" charset="0"/>
                <a:ea typeface="Verdana" panose="020B0604030504040204" pitchFamily="34" charset="0"/>
                <a:cs typeface="Verdana" panose="020B0604030504040204" pitchFamily="34" charset="0"/>
              </a:rPr>
              <a:t>uando</a:t>
            </a:r>
            <a:r>
              <a:rPr lang="de-CH" sz="1800" dirty="0" smtClean="0">
                <a:latin typeface="Verdana" panose="020B0604030504040204" pitchFamily="34" charset="0"/>
                <a:ea typeface="Verdana" panose="020B0604030504040204" pitchFamily="34" charset="0"/>
                <a:cs typeface="Verdana" panose="020B0604030504040204" pitchFamily="34" charset="0"/>
              </a:rPr>
              <a:t> </a:t>
            </a:r>
            <a:r>
              <a:rPr lang="de-CH" sz="1800" dirty="0">
                <a:latin typeface="Verdana" panose="020B0604030504040204" pitchFamily="34" charset="0"/>
                <a:ea typeface="Verdana" panose="020B0604030504040204" pitchFamily="34" charset="0"/>
                <a:cs typeface="Verdana" panose="020B0604030504040204" pitchFamily="34" charset="0"/>
              </a:rPr>
              <a:t>o </a:t>
            </a:r>
            <a:r>
              <a:rPr lang="de-CH" sz="1800" dirty="0" err="1">
                <a:latin typeface="Verdana" panose="020B0604030504040204" pitchFamily="34" charset="0"/>
                <a:ea typeface="Verdana" panose="020B0604030504040204" pitchFamily="34" charset="0"/>
                <a:cs typeface="Verdana" panose="020B0604030504040204" pitchFamily="34" charset="0"/>
              </a:rPr>
              <a:t>bem</a:t>
            </a:r>
            <a:r>
              <a:rPr lang="de-CH" sz="1800" dirty="0">
                <a:latin typeface="Verdana" panose="020B0604030504040204" pitchFamily="34" charset="0"/>
                <a:ea typeface="Verdana" panose="020B0604030504040204" pitchFamily="34" charset="0"/>
                <a:cs typeface="Verdana" panose="020B0604030504040204" pitchFamily="34" charset="0"/>
              </a:rPr>
              <a:t> </a:t>
            </a:r>
            <a:r>
              <a:rPr lang="de-CH" sz="1800" dirty="0" err="1">
                <a:latin typeface="Verdana" panose="020B0604030504040204" pitchFamily="34" charset="0"/>
                <a:ea typeface="Verdana" panose="020B0604030504040204" pitchFamily="34" charset="0"/>
                <a:cs typeface="Verdana" panose="020B0604030504040204" pitchFamily="34" charset="0"/>
              </a:rPr>
              <a:t>for</a:t>
            </a:r>
            <a:r>
              <a:rPr lang="de-CH" sz="1800" dirty="0">
                <a:latin typeface="Verdana" panose="020B0604030504040204" pitchFamily="34" charset="0"/>
                <a:ea typeface="Verdana" panose="020B0604030504040204" pitchFamily="34" charset="0"/>
                <a:cs typeface="Verdana" panose="020B0604030504040204" pitchFamily="34" charset="0"/>
              </a:rPr>
              <a:t> </a:t>
            </a:r>
            <a:r>
              <a:rPr lang="de-CH" sz="1800" dirty="0" err="1">
                <a:latin typeface="Verdana" panose="020B0604030504040204" pitchFamily="34" charset="0"/>
                <a:ea typeface="Verdana" panose="020B0604030504040204" pitchFamily="34" charset="0"/>
                <a:cs typeface="Verdana" panose="020B0604030504040204" pitchFamily="34" charset="0"/>
              </a:rPr>
              <a:t>destinado</a:t>
            </a:r>
            <a:r>
              <a:rPr lang="de-CH" sz="1800" dirty="0">
                <a:latin typeface="Verdana" panose="020B0604030504040204" pitchFamily="34" charset="0"/>
                <a:ea typeface="Verdana" panose="020B0604030504040204" pitchFamily="34" charset="0"/>
                <a:cs typeface="Verdana" panose="020B0604030504040204" pitchFamily="34" charset="0"/>
              </a:rPr>
              <a:t> à </a:t>
            </a:r>
            <a:r>
              <a:rPr lang="de-CH" sz="1800" dirty="0" err="1">
                <a:latin typeface="Verdana" panose="020B0604030504040204" pitchFamily="34" charset="0"/>
                <a:ea typeface="Verdana" panose="020B0604030504040204" pitchFamily="34" charset="0"/>
                <a:cs typeface="Verdana" panose="020B0604030504040204" pitchFamily="34" charset="0"/>
              </a:rPr>
              <a:t>exploração</a:t>
            </a:r>
            <a:r>
              <a:rPr lang="de-CH" sz="1800" dirty="0">
                <a:latin typeface="Verdana" panose="020B0604030504040204" pitchFamily="34" charset="0"/>
                <a:ea typeface="Verdana" panose="020B0604030504040204" pitchFamily="34" charset="0"/>
                <a:cs typeface="Verdana" panose="020B0604030504040204" pitchFamily="34" charset="0"/>
              </a:rPr>
              <a:t> de </a:t>
            </a:r>
            <a:r>
              <a:rPr lang="de-CH" sz="1800" dirty="0" err="1">
                <a:latin typeface="Verdana" panose="020B0604030504040204" pitchFamily="34" charset="0"/>
                <a:ea typeface="Verdana" panose="020B0604030504040204" pitchFamily="34" charset="0"/>
                <a:cs typeface="Verdana" panose="020B0604030504040204" pitchFamily="34" charset="0"/>
              </a:rPr>
              <a:t>atividade</a:t>
            </a:r>
            <a:r>
              <a:rPr lang="de-CH" sz="1800" dirty="0">
                <a:latin typeface="Verdana" panose="020B0604030504040204" pitchFamily="34" charset="0"/>
                <a:ea typeface="Verdana" panose="020B0604030504040204" pitchFamily="34" charset="0"/>
                <a:cs typeface="Verdana" panose="020B0604030504040204" pitchFamily="34" charset="0"/>
              </a:rPr>
              <a:t> </a:t>
            </a:r>
            <a:r>
              <a:rPr lang="de-CH" sz="1800" dirty="0" err="1" smtClean="0">
                <a:latin typeface="Verdana" panose="020B0604030504040204" pitchFamily="34" charset="0"/>
                <a:ea typeface="Verdana" panose="020B0604030504040204" pitchFamily="34" charset="0"/>
                <a:cs typeface="Verdana" panose="020B0604030504040204" pitchFamily="34" charset="0"/>
              </a:rPr>
              <a:t>econômica</a:t>
            </a:r>
            <a:r>
              <a:rPr lang="de-CH" sz="1800" dirty="0" smtClean="0">
                <a:latin typeface="Verdana" panose="020B0604030504040204" pitchFamily="34" charset="0"/>
                <a:ea typeface="Verdana" panose="020B0604030504040204" pitchFamily="34" charset="0"/>
                <a:cs typeface="Verdana" panose="020B0604030504040204" pitchFamily="34" charset="0"/>
              </a:rPr>
              <a:t>.</a:t>
            </a:r>
            <a:endParaRPr lang="de-CH" sz="1800" dirty="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a:buChar char="•"/>
            </a:pPr>
            <a:endParaRPr lang="de-CH" sz="2200" dirty="0" smtClean="0">
              <a:latin typeface="Verdana" panose="020B0604030504040204" pitchFamily="34" charset="0"/>
              <a:ea typeface="Verdana" panose="020B0604030504040204" pitchFamily="34" charset="0"/>
              <a:cs typeface="Verdana" panose="020B0604030504040204" pitchFamily="34" charset="0"/>
            </a:endParaRPr>
          </a:p>
          <a:p>
            <a:pPr marL="914400" lvl="4"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685800" lvl="3" indent="0" algn="just">
              <a:buNone/>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smtClean="0">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endParaRPr lang="pt-BR" sz="1800" dirty="0">
              <a:latin typeface="Verdana" panose="020B0604030504040204" pitchFamily="34" charset="0"/>
              <a:ea typeface="Verdana" panose="020B0604030504040204" pitchFamily="34" charset="0"/>
              <a:cs typeface="Verdana" panose="020B0604030504040204" pitchFamily="34" charset="0"/>
            </a:endParaRPr>
          </a:p>
          <a:p>
            <a:pPr marL="274637" lvl="1" indent="0" algn="just">
              <a:buNone/>
            </a:pPr>
            <a:endParaRPr lang="pt-BR" sz="2200" dirty="0"/>
          </a:p>
        </p:txBody>
      </p:sp>
    </p:spTree>
    <p:extLst>
      <p:ext uri="{BB962C8B-B14F-4D97-AF65-F5344CB8AC3E}">
        <p14:creationId xmlns:p14="http://schemas.microsoft.com/office/powerpoint/2010/main" val="4728028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464418"/>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4. Polícia dos Bens Públicos</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1524082"/>
            <a:ext cx="11164824" cy="4919472"/>
          </a:xfrm>
        </p:spPr>
        <p:txBody>
          <a:bodyPr/>
          <a:lstStyle/>
          <a:p>
            <a:pPr marL="274637" lvl="1" indent="0">
              <a:buNone/>
            </a:pPr>
            <a:r>
              <a:rPr lang="pt-BR" sz="2400" b="1" dirty="0" smtClean="0">
                <a:solidFill>
                  <a:srgbClr val="2D2E2D"/>
                </a:solidFill>
                <a:latin typeface="Verdana" panose="020B0604030504040204" pitchFamily="34" charset="0"/>
                <a:ea typeface="Verdana" panose="020B0604030504040204" pitchFamily="34" charset="0"/>
                <a:cs typeface="Verdana" panose="020B0604030504040204" pitchFamily="34" charset="0"/>
              </a:rPr>
              <a:t>Questão Polêmica </a:t>
            </a:r>
            <a:endParaRPr lang="pt-BR" sz="2400" b="1" dirty="0">
              <a:solidFill>
                <a:srgbClr val="2D2E2D"/>
              </a:solidFill>
              <a:latin typeface="Verdana" panose="020B0604030504040204" pitchFamily="34" charset="0"/>
              <a:ea typeface="Verdana" panose="020B0604030504040204" pitchFamily="34" charset="0"/>
              <a:cs typeface="Verdana" panose="020B0604030504040204" pitchFamily="34" charset="0"/>
            </a:endParaRPr>
          </a:p>
          <a:p>
            <a:pPr lvl="1">
              <a:buFont typeface="Arial"/>
              <a:buChar char="•"/>
            </a:pPr>
            <a:endParaRPr lang="pt-BR" sz="2200" b="1" dirty="0" smtClean="0">
              <a:solidFill>
                <a:srgbClr val="2D2E2D"/>
              </a:solidFill>
              <a:latin typeface="Verdana" panose="020B0604030504040204" pitchFamily="34" charset="0"/>
              <a:ea typeface="Verdana" panose="020B0604030504040204" pitchFamily="34" charset="0"/>
              <a:cs typeface="Verdana" panose="020B0604030504040204" pitchFamily="34" charset="0"/>
            </a:endParaRPr>
          </a:p>
          <a:p>
            <a:pPr lvl="1">
              <a:buFont typeface="Wingdings" charset="2"/>
              <a:buChar char="Ø"/>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lvl="1">
              <a:buFont typeface="Wingdings" charset="2"/>
              <a:buChar char="Ø"/>
            </a:pPr>
            <a:r>
              <a:rPr lang="pt-BR" sz="2400" dirty="0" smtClean="0">
                <a:latin typeface="Verdana" panose="020B0604030504040204" pitchFamily="34" charset="0"/>
                <a:ea typeface="Verdana" panose="020B0604030504040204" pitchFamily="34" charset="0"/>
                <a:cs typeface="Verdana" panose="020B0604030504040204" pitchFamily="34" charset="0"/>
              </a:rPr>
              <a:t>Pode a Administração adotar, por si própria, medidas de força para reintegrar a posse de bens públicos tomados por terceiros?</a:t>
            </a:r>
          </a:p>
          <a:p>
            <a:pPr lvl="1">
              <a:buFont typeface="Arial"/>
              <a:buChar char="•"/>
            </a:pPr>
            <a:endParaRPr lang="pt-BR" sz="2200" b="1" dirty="0" smtClean="0">
              <a:latin typeface="Verdana" panose="020B0604030504040204" pitchFamily="34" charset="0"/>
              <a:ea typeface="Verdana" panose="020B0604030504040204" pitchFamily="34" charset="0"/>
              <a:cs typeface="Verdana" panose="020B0604030504040204" pitchFamily="34" charset="0"/>
            </a:endParaRPr>
          </a:p>
          <a:p>
            <a:pPr lvl="1">
              <a:buFont typeface="Arial"/>
              <a:buChar char="•"/>
            </a:pPr>
            <a:endParaRPr lang="pt-BR" sz="2200" b="1"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74346470"/>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02335" y="1170432"/>
            <a:ext cx="11574641" cy="4919472"/>
          </a:xfrm>
        </p:spPr>
        <p:txBody>
          <a:bodyPr/>
          <a:lstStyle/>
          <a:p>
            <a:pPr lvl="1">
              <a:buFont typeface="Wingdings" panose="05000000000000000000" pitchFamily="2" charset="2"/>
              <a:buChar char="Ø"/>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274637" lvl="1" indent="0">
              <a:buNone/>
            </a:pPr>
            <a:r>
              <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3" name="Diagrama 2"/>
          <p:cNvGraphicFramePr/>
          <p:nvPr>
            <p:extLst>
              <p:ext uri="{D42A27DB-BD31-4B8C-83A1-F6EECF244321}">
                <p14:modId xmlns:p14="http://schemas.microsoft.com/office/powerpoint/2010/main" val="2589524286"/>
              </p:ext>
            </p:extLst>
          </p:nvPr>
        </p:nvGraphicFramePr>
        <p:xfrm>
          <a:off x="16078" y="868050"/>
          <a:ext cx="11575064" cy="5508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1"/>
          <p:cNvSpPr txBox="1"/>
          <p:nvPr/>
        </p:nvSpPr>
        <p:spPr>
          <a:xfrm>
            <a:off x="205689" y="233754"/>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5. Uso de Bens Públicos por Particulares: institutos genéricos</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8984410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464418"/>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1. </a:t>
            </a:r>
            <a:r>
              <a:rPr lang="pt-BR" sz="2400" b="1" i="1" u="sng" dirty="0" smtClean="0">
                <a:latin typeface="Verdana" panose="020B0604030504040204" pitchFamily="34" charset="0"/>
                <a:ea typeface="Verdana" panose="020B0604030504040204" pitchFamily="34" charset="0"/>
                <a:cs typeface="Verdana" panose="020B0604030504040204" pitchFamily="34" charset="0"/>
              </a:rPr>
              <a:t>Conceito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1170432"/>
            <a:ext cx="11164824" cy="4919472"/>
          </a:xfrm>
        </p:spPr>
        <p:txBody>
          <a:bodyPr/>
          <a:lstStyle/>
          <a:p>
            <a:pPr marL="274637" lvl="1" indent="0">
              <a:buNone/>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2000" b="1" dirty="0">
              <a:latin typeface="Verdana" panose="020B0604030504040204" pitchFamily="34" charset="0"/>
              <a:ea typeface="Verdana" panose="020B0604030504040204" pitchFamily="34" charset="0"/>
              <a:cs typeface="Verdana" panose="020B0604030504040204" pitchFamily="34" charset="0"/>
            </a:endParaRPr>
          </a:p>
          <a:p>
            <a:pPr lvl="2">
              <a:buFont typeface="Wingdings" charset="2"/>
              <a:buChar char="Ø"/>
            </a:pPr>
            <a:r>
              <a:rPr lang="pt-BR" sz="2400" dirty="0" smtClean="0">
                <a:latin typeface="Verdana" panose="020B0604030504040204" pitchFamily="34" charset="0"/>
                <a:ea typeface="Verdana" panose="020B0604030504040204" pitchFamily="34" charset="0"/>
                <a:cs typeface="Verdana" panose="020B0604030504040204" pitchFamily="34" charset="0"/>
              </a:rPr>
              <a:t>Bens </a:t>
            </a:r>
            <a:r>
              <a:rPr lang="pt-BR" sz="2400" dirty="0" smtClean="0">
                <a:latin typeface="Verdana" panose="020B0604030504040204" pitchFamily="34" charset="0"/>
                <a:ea typeface="Verdana" panose="020B0604030504040204" pitchFamily="34" charset="0"/>
                <a:cs typeface="Verdana" panose="020B0604030504040204" pitchFamily="34" charset="0"/>
              </a:rPr>
              <a:t>Públicos são bens de titularidade do Estado, necessários ao desempenho de funções públicas, submetidos a um regime jurídico de direito público</a:t>
            </a:r>
            <a:r>
              <a:rPr lang="pt-BR" sz="2400" dirty="0" smtClean="0">
                <a:latin typeface="Verdana" panose="020B0604030504040204" pitchFamily="34" charset="0"/>
                <a:ea typeface="Verdana" panose="020B0604030504040204" pitchFamily="34" charset="0"/>
                <a:cs typeface="Verdana" panose="020B0604030504040204" pitchFamily="34" charset="0"/>
              </a:rPr>
              <a:t>.</a:t>
            </a:r>
          </a:p>
          <a:p>
            <a:pPr lvl="2">
              <a:buFont typeface="Wingdings" charset="2"/>
              <a:buChar char="Ø"/>
            </a:pPr>
            <a:r>
              <a:rPr lang="pt-BR" sz="2400" dirty="0" smtClean="0">
                <a:latin typeface="Verdana" panose="020B0604030504040204" pitchFamily="34" charset="0"/>
                <a:ea typeface="Verdana" panose="020B0604030504040204" pitchFamily="34" charset="0"/>
                <a:cs typeface="Verdana" panose="020B0604030504040204" pitchFamily="34" charset="0"/>
              </a:rPr>
              <a:t>Titulares de bens públicos:</a:t>
            </a:r>
          </a:p>
          <a:p>
            <a:pPr marL="963612" lvl="2" indent="-457200">
              <a:buAutoNum type="arabicParenR"/>
            </a:pPr>
            <a:r>
              <a:rPr lang="pt-BR" sz="2400" dirty="0" smtClean="0">
                <a:latin typeface="Verdana" panose="020B0604030504040204" pitchFamily="34" charset="0"/>
                <a:ea typeface="Verdana" panose="020B0604030504040204" pitchFamily="34" charset="0"/>
                <a:cs typeface="Verdana" panose="020B0604030504040204" pitchFamily="34" charset="0"/>
              </a:rPr>
              <a:t>União, Estado e Municípios (administração direta);</a:t>
            </a:r>
          </a:p>
          <a:p>
            <a:pPr marL="963612" lvl="2" indent="-457200">
              <a:buAutoNum type="arabicParenR"/>
            </a:pPr>
            <a:r>
              <a:rPr lang="pt-BR" sz="2400" dirty="0" smtClean="0">
                <a:latin typeface="Verdana" panose="020B0604030504040204" pitchFamily="34" charset="0"/>
                <a:ea typeface="Verdana" panose="020B0604030504040204" pitchFamily="34" charset="0"/>
                <a:cs typeface="Verdana" panose="020B0604030504040204" pitchFamily="34" charset="0"/>
              </a:rPr>
              <a:t>Entidades da administração indireta: autarquias e fundações dotadas de personalidade jurídica pública;</a:t>
            </a:r>
          </a:p>
          <a:p>
            <a:pPr marL="506412" lvl="2" indent="0">
              <a:buNone/>
            </a:pPr>
            <a:r>
              <a:rPr lang="pt-BR" sz="2400" i="1" dirty="0" smtClean="0">
                <a:latin typeface="Verdana" panose="020B0604030504040204" pitchFamily="34" charset="0"/>
                <a:ea typeface="Verdana" panose="020B0604030504040204" pitchFamily="34" charset="0"/>
                <a:cs typeface="Verdana" panose="020B0604030504040204" pitchFamily="34" charset="0"/>
              </a:rPr>
              <a:t>Posições doutrinárias divergentes em relação a empresas públicas, sociedades de economia mista e fundações de personalidade jurídica privada, com tendência ao predomínio da posição de </a:t>
            </a:r>
            <a:r>
              <a:rPr lang="pt-BR" sz="2400" i="1" dirty="0" err="1" smtClean="0">
                <a:latin typeface="Verdana" panose="020B0604030504040204" pitchFamily="34" charset="0"/>
                <a:ea typeface="Verdana" panose="020B0604030504040204" pitchFamily="34" charset="0"/>
                <a:cs typeface="Verdana" panose="020B0604030504040204" pitchFamily="34" charset="0"/>
              </a:rPr>
              <a:t>publicização</a:t>
            </a:r>
            <a:r>
              <a:rPr lang="pt-BR" sz="2400" i="1" dirty="0" smtClean="0">
                <a:latin typeface="Verdana" panose="020B0604030504040204" pitchFamily="34" charset="0"/>
                <a:ea typeface="Verdana" panose="020B0604030504040204" pitchFamily="34" charset="0"/>
                <a:cs typeface="Verdana" panose="020B0604030504040204" pitchFamily="34" charset="0"/>
              </a:rPr>
              <a:t> do regime de bens públicos.</a:t>
            </a:r>
            <a:endParaRPr lang="pt-BR" sz="2400" i="1" dirty="0" smtClean="0">
              <a:latin typeface="Verdana" panose="020B0604030504040204" pitchFamily="34" charset="0"/>
              <a:ea typeface="Verdana" panose="020B0604030504040204" pitchFamily="34" charset="0"/>
              <a:cs typeface="Verdana" panose="020B0604030504040204" pitchFamily="34" charset="0"/>
            </a:endParaRPr>
          </a:p>
          <a:p>
            <a:pPr lvl="2">
              <a:buFont typeface="Wingdings" charset="2"/>
              <a:buChar char="Ø"/>
            </a:pPr>
            <a:endParaRPr lang="pt-BR" sz="2200"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2200"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18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356251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96545" y="87281"/>
            <a:ext cx="823422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6. </a:t>
            </a:r>
            <a:r>
              <a:rPr lang="pt-BR" sz="2400" b="1" i="1" u="sng" dirty="0">
                <a:latin typeface="Verdana" panose="020B0604030504040204" pitchFamily="34" charset="0"/>
                <a:ea typeface="Verdana" panose="020B0604030504040204" pitchFamily="34" charset="0"/>
                <a:cs typeface="Verdana" panose="020B0604030504040204" pitchFamily="34" charset="0"/>
              </a:rPr>
              <a:t>I</a:t>
            </a:r>
            <a:r>
              <a:rPr lang="pt-BR" sz="2400" b="1" i="1" u="sng" dirty="0" smtClean="0">
                <a:latin typeface="Verdana" panose="020B0604030504040204" pitchFamily="34" charset="0"/>
                <a:ea typeface="Verdana" panose="020B0604030504040204" pitchFamily="34" charset="0"/>
                <a:cs typeface="Verdana" panose="020B0604030504040204" pitchFamily="34" charset="0"/>
              </a:rPr>
              <a:t>nvasão de bem público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aixaDeTexto 2"/>
          <p:cNvSpPr txBox="1"/>
          <p:nvPr/>
        </p:nvSpPr>
        <p:spPr>
          <a:xfrm>
            <a:off x="196544" y="657582"/>
            <a:ext cx="11809527" cy="5909310"/>
          </a:xfrm>
          <a:prstGeom prst="rect">
            <a:avLst/>
          </a:prstGeom>
          <a:solidFill>
            <a:schemeClr val="bg2">
              <a:lumMod val="90000"/>
            </a:schemeClr>
          </a:solidFill>
        </p:spPr>
        <p:txBody>
          <a:bodyPr wrap="square" rtlCol="0">
            <a:spAutoFit/>
          </a:bodyPr>
          <a:lstStyle/>
          <a:p>
            <a:pPr algn="just"/>
            <a:r>
              <a:rPr lang="pt-BR" dirty="0"/>
              <a:t>CIVIL E PROCESSUAL CIVIL. REINTEGRAÇÃO DE POSSE. BEM PÚBLICO. IPHAN. INVASÃO DE TERRA POR DIVERSAS PESSOAS. IMPOSSIBILIDADE DE CITAÇÃO DE CADA INDIVÍDUO. OCUPAÇÃO IRREGULAR DE IMÓVEL PÚBLICO. ART. 71 DO DECRETO-LEI Nº 9.760/46. IMPOSSIBILIDADE DE USUCAPIR BEM PÚBLICO. ART. 183, PARÁGRAFO 3º, DA CF. TENTATIVA DE REALOCAR AS FAMÍLIAS EM ALBERGUES, RECUSADA PELOS MORADORES. 1. Apelação do particular em face da sentença que julgou procedente a reintegração de posse em favor do IPHAN, em razão de imóvel público que havia sido irregularmente ocupado por moradores de rua. 2. Preliminar de nulidade por ausência de citação de todos os moradores afastada, já que, quando se verifica modificação do quadro fático em razão da transitoriedade dos ocupantes, não há necessidade de indicação, no polo passivo de ação possessória, de todos os envolvidos. Precedente do STJ (RESP 200100744038, 4T, Rel. Min. Jorge </a:t>
            </a:r>
            <a:r>
              <a:rPr lang="pt-BR" dirty="0" err="1"/>
              <a:t>Scartezzini</a:t>
            </a:r>
            <a:r>
              <a:rPr lang="pt-BR" dirty="0"/>
              <a:t>, DJ 17/12/2004). 3. "</a:t>
            </a:r>
            <a:r>
              <a:rPr lang="pt-BR" b="1" dirty="0">
                <a:solidFill>
                  <a:schemeClr val="accent1">
                    <a:lumMod val="50000"/>
                  </a:schemeClr>
                </a:solidFill>
              </a:rPr>
              <a:t>O ocupante de imóvel da União sem assentimento desta, poderá ser sumariamente despejado e perderá, sem direito a qualquer indenização, tudo quanto haja incorporado ao solo, ficando ainda sujeito ao disposto nos </a:t>
            </a:r>
            <a:r>
              <a:rPr lang="pt-BR" b="1" dirty="0" err="1">
                <a:solidFill>
                  <a:schemeClr val="accent1">
                    <a:lumMod val="50000"/>
                  </a:schemeClr>
                </a:solidFill>
              </a:rPr>
              <a:t>arts</a:t>
            </a:r>
            <a:r>
              <a:rPr lang="pt-BR" b="1" dirty="0">
                <a:solidFill>
                  <a:schemeClr val="accent1">
                    <a:lumMod val="50000"/>
                  </a:schemeClr>
                </a:solidFill>
              </a:rPr>
              <a:t>. 513, 515 e 517, do Código Civil</a:t>
            </a:r>
            <a:r>
              <a:rPr lang="pt-BR" dirty="0"/>
              <a:t>." (art. 71 do Decreto-Lei nº 9.760/46) 4. Os imóveis públicos não serão adquiridos por usucapião (art. 183, parágrafo 3º, da CF). 5. A desocupação foi acompanhada do auxílio de assistentes sociais, que ofereceram albergues às famílias que estavam no imóvel reintegrado. Todavia, tal oferta foi recusada, consoante certidão de reintegração de posse constante nos autos (fl. 181). 6. Não há que se falar em ilegalidade na reintegração liminar na posse, por ser a posse de mais de um ano e dia, uma vez que o apelado comprovou a presença dos requisitos elencados no art. 273, do CPC, preenchendo as condições já admitidas pela jurisprudência. Tal ponto, inclusive, já foi tratado e decidido no agravo de instrumento interposto contra a decisão que deferiu a liminar. 7. Apelação a que se nega provimento</a:t>
            </a:r>
            <a:r>
              <a:rPr lang="pt-BR" dirty="0" smtClean="0"/>
              <a:t>. (</a:t>
            </a:r>
            <a:r>
              <a:rPr lang="pt-BR" dirty="0"/>
              <a:t>AC 00000196620124058000, Desembargador Federal </a:t>
            </a:r>
            <a:r>
              <a:rPr lang="pt-BR" dirty="0" err="1"/>
              <a:t>Élio</a:t>
            </a:r>
            <a:r>
              <a:rPr lang="pt-BR" dirty="0"/>
              <a:t> Wanderley de Siqueira Filho, TRF5 - Terceira Turma, DJE - Data::05/11/2014 - Página::53.) </a:t>
            </a:r>
          </a:p>
        </p:txBody>
      </p:sp>
    </p:spTree>
    <p:extLst>
      <p:ext uri="{BB962C8B-B14F-4D97-AF65-F5344CB8AC3E}">
        <p14:creationId xmlns:p14="http://schemas.microsoft.com/office/powerpoint/2010/main" val="2906322392"/>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96545" y="87281"/>
            <a:ext cx="823422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6. </a:t>
            </a:r>
            <a:r>
              <a:rPr lang="pt-BR" sz="2400" b="1" i="1" u="sng" dirty="0">
                <a:latin typeface="Verdana" panose="020B0604030504040204" pitchFamily="34" charset="0"/>
                <a:ea typeface="Verdana" panose="020B0604030504040204" pitchFamily="34" charset="0"/>
                <a:cs typeface="Verdana" panose="020B0604030504040204" pitchFamily="34" charset="0"/>
              </a:rPr>
              <a:t>I</a:t>
            </a:r>
            <a:r>
              <a:rPr lang="pt-BR" sz="2400" b="1" i="1" u="sng" dirty="0" smtClean="0">
                <a:latin typeface="Verdana" panose="020B0604030504040204" pitchFamily="34" charset="0"/>
                <a:ea typeface="Verdana" panose="020B0604030504040204" pitchFamily="34" charset="0"/>
                <a:cs typeface="Verdana" panose="020B0604030504040204" pitchFamily="34" charset="0"/>
              </a:rPr>
              <a:t>nvasão de bem público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aixaDeTexto 2"/>
          <p:cNvSpPr txBox="1"/>
          <p:nvPr/>
        </p:nvSpPr>
        <p:spPr>
          <a:xfrm>
            <a:off x="274320" y="1014984"/>
            <a:ext cx="10863072" cy="5016758"/>
          </a:xfrm>
          <a:prstGeom prst="rect">
            <a:avLst/>
          </a:prstGeom>
          <a:solidFill>
            <a:schemeClr val="accent4">
              <a:lumMod val="40000"/>
              <a:lumOff val="60000"/>
            </a:schemeClr>
          </a:solidFill>
        </p:spPr>
        <p:txBody>
          <a:bodyPr wrap="square" rtlCol="0">
            <a:spAutoFit/>
          </a:bodyPr>
          <a:lstStyle/>
          <a:p>
            <a:pPr algn="just"/>
            <a:r>
              <a:rPr lang="pt-BR" sz="2000" dirty="0" smtClean="0"/>
              <a:t>“Apesar do entendimento dominante na doutrina e na jurisprudência, que afirmam a imprescritibilidade de todos os bens públicos, entendemos que a prescrição aquisitiva (usucapião) poderia abranger os bens públicos dominicais ou formalmente públicos, tendo em vista que:</a:t>
            </a:r>
          </a:p>
          <a:p>
            <a:pPr algn="just"/>
            <a:endParaRPr lang="pt-BR" sz="2000" dirty="0"/>
          </a:p>
          <a:p>
            <a:pPr marL="342900" indent="-342900" algn="just">
              <a:buAutoNum type="alphaLcParenR"/>
            </a:pPr>
            <a:r>
              <a:rPr lang="pt-BR" sz="2000" dirty="0" smtClean="0"/>
              <a:t>Esses bens </a:t>
            </a:r>
            <a:r>
              <a:rPr lang="pt-BR" sz="2000" b="1" dirty="0" smtClean="0">
                <a:solidFill>
                  <a:schemeClr val="accent1">
                    <a:lumMod val="50000"/>
                  </a:schemeClr>
                </a:solidFill>
              </a:rPr>
              <a:t>não atendem à função social da propriedade pública</a:t>
            </a:r>
            <a:r>
              <a:rPr lang="pt-BR" sz="2000" dirty="0" smtClean="0"/>
              <a:t>, qual seja, o atendimento das necessidades coletivas  (interesses públicos primários), </a:t>
            </a:r>
            <a:r>
              <a:rPr lang="pt-BR" sz="2000" b="1" dirty="0" smtClean="0">
                <a:solidFill>
                  <a:schemeClr val="accent1">
                    <a:lumMod val="50000"/>
                  </a:schemeClr>
                </a:solidFill>
              </a:rPr>
              <a:t>satisfazendo apenas o denominado interesse público secundário (patrimonial do Estado</a:t>
            </a:r>
            <a:r>
              <a:rPr lang="pt-BR" sz="2000" dirty="0" smtClean="0"/>
              <a:t>);</a:t>
            </a:r>
          </a:p>
          <a:p>
            <a:pPr marL="342900" indent="-342900" algn="just">
              <a:buAutoNum type="alphaLcParenR"/>
            </a:pPr>
            <a:endParaRPr lang="pt-BR" sz="2000" dirty="0" smtClean="0"/>
          </a:p>
          <a:p>
            <a:pPr marL="342900" indent="-342900" algn="just">
              <a:buAutoNum type="alphaLcParenR"/>
            </a:pPr>
            <a:r>
              <a:rPr lang="pt-BR" sz="2000" dirty="0" smtClean="0"/>
              <a:t>Em razão da </a:t>
            </a:r>
            <a:r>
              <a:rPr lang="pt-BR" sz="2000" b="1" dirty="0" smtClean="0">
                <a:solidFill>
                  <a:schemeClr val="accent1">
                    <a:lumMod val="50000"/>
                  </a:schemeClr>
                </a:solidFill>
              </a:rPr>
              <a:t>relativização do princípio da supremacia do interesse público sobre o interesse privado por meio do processo de ponderação de interesses</a:t>
            </a:r>
            <a:r>
              <a:rPr lang="pt-BR" sz="2000" dirty="0" smtClean="0"/>
              <a:t>, pautado pela proporcionalidade, a solução do conflito resultaria na preponderância concreta dos direitos fundamentais do particular (dignidade da pessoa humana e direito à moradia) em detrimento do interesse público secundário do Estado (o bem dominical, por estar desafetado, não atende às necessidades coletivas, mas possui potencial econômico em caso de eventual alienação).” (OLIVEIRA: 2015).</a:t>
            </a:r>
            <a:endParaRPr lang="pt-BR" sz="2000" dirty="0"/>
          </a:p>
        </p:txBody>
      </p:sp>
    </p:spTree>
    <p:extLst>
      <p:ext uri="{BB962C8B-B14F-4D97-AF65-F5344CB8AC3E}">
        <p14:creationId xmlns:p14="http://schemas.microsoft.com/office/powerpoint/2010/main" val="284084661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96545" y="87281"/>
            <a:ext cx="823422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6. Invasão de bem público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4" name="CaixaDeTexto 3"/>
          <p:cNvSpPr txBox="1"/>
          <p:nvPr/>
        </p:nvSpPr>
        <p:spPr>
          <a:xfrm>
            <a:off x="132537" y="886968"/>
            <a:ext cx="11512296" cy="5632311"/>
          </a:xfrm>
          <a:prstGeom prst="rect">
            <a:avLst/>
          </a:prstGeom>
          <a:noFill/>
        </p:spPr>
        <p:txBody>
          <a:bodyPr wrap="square" rtlCol="0">
            <a:spAutoFit/>
          </a:bodyPr>
          <a:lstStyle/>
          <a:p>
            <a:pPr algn="just"/>
            <a:r>
              <a:rPr lang="pt-BR" b="1" dirty="0" smtClean="0">
                <a:solidFill>
                  <a:schemeClr val="accent1">
                    <a:lumMod val="50000"/>
                  </a:schemeClr>
                </a:solidFill>
              </a:rPr>
              <a:t>Ordem interna nº 03/2008 (Gestão Kassab): </a:t>
            </a:r>
            <a:r>
              <a:rPr lang="pt-BR" b="1" dirty="0" err="1" smtClean="0">
                <a:solidFill>
                  <a:schemeClr val="accent1">
                    <a:lumMod val="50000"/>
                  </a:schemeClr>
                </a:solidFill>
              </a:rPr>
              <a:t>procedimentalização</a:t>
            </a:r>
            <a:r>
              <a:rPr lang="pt-BR" b="1" dirty="0" smtClean="0">
                <a:solidFill>
                  <a:schemeClr val="accent1">
                    <a:lumMod val="50000"/>
                  </a:schemeClr>
                </a:solidFill>
              </a:rPr>
              <a:t> do controle:</a:t>
            </a:r>
          </a:p>
          <a:p>
            <a:pPr algn="just"/>
            <a:endParaRPr lang="pt-BR" dirty="0"/>
          </a:p>
          <a:p>
            <a:pPr marL="342900" indent="-342900" algn="just">
              <a:buAutoNum type="arabicPeriod"/>
            </a:pPr>
            <a:r>
              <a:rPr lang="pt-BR" dirty="0" smtClean="0"/>
              <a:t>Havendo </a:t>
            </a:r>
            <a:r>
              <a:rPr lang="pt-BR" dirty="0"/>
              <a:t>invasão de área pública municipal ou área pública cedida ao Município, a qualquer título, a Subprefeitura deverá tomar as seguintes providências, simultâneas ou não, conforme o </a:t>
            </a:r>
            <a:r>
              <a:rPr lang="pt-BR" dirty="0" smtClean="0"/>
              <a:t>caso:</a:t>
            </a:r>
          </a:p>
          <a:p>
            <a:pPr algn="just"/>
            <a:r>
              <a:rPr lang="pt-BR" dirty="0" smtClean="0"/>
              <a:t>1.1</a:t>
            </a:r>
            <a:r>
              <a:rPr lang="pt-BR" dirty="0"/>
              <a:t>. Comprovar a invasão por quaisquer meios de </a:t>
            </a:r>
            <a:r>
              <a:rPr lang="pt-BR" dirty="0" smtClean="0"/>
              <a:t>prova (...).</a:t>
            </a:r>
          </a:p>
          <a:p>
            <a:pPr algn="just"/>
            <a:r>
              <a:rPr lang="pt-BR" dirty="0"/>
              <a:t>1.2. Efetuar a prisão em </a:t>
            </a:r>
            <a:r>
              <a:rPr lang="pt-BR" dirty="0" smtClean="0"/>
              <a:t>flagrante (...).</a:t>
            </a:r>
            <a:endParaRPr lang="pt-BR" dirty="0"/>
          </a:p>
          <a:p>
            <a:pPr algn="just"/>
            <a:r>
              <a:rPr lang="pt-BR" dirty="0"/>
              <a:t>1.2.1. Solicitar, se entender necessária, a presença da Polícia Civil, Polícia Militar ou da Polícia Militar Ambiental.</a:t>
            </a:r>
          </a:p>
          <a:p>
            <a:pPr algn="just"/>
            <a:r>
              <a:rPr lang="pt-BR" dirty="0"/>
              <a:t>1.3. Instaurar procedimento administrativo, instruído com a documentação referida no item 1.1</a:t>
            </a:r>
            <a:r>
              <a:rPr lang="pt-BR" dirty="0" smtClean="0"/>
              <a:t>.</a:t>
            </a:r>
          </a:p>
          <a:p>
            <a:pPr algn="just"/>
            <a:r>
              <a:rPr lang="pt-BR" dirty="0"/>
              <a:t>1.4. Apreender máquinas, caminhões, material de construção e equipamentos utilizados para efetivar a invasão do bem </a:t>
            </a:r>
            <a:r>
              <a:rPr lang="pt-BR" dirty="0" smtClean="0"/>
              <a:t>público (...).</a:t>
            </a:r>
            <a:endParaRPr lang="pt-BR" dirty="0"/>
          </a:p>
          <a:p>
            <a:pPr algn="just"/>
            <a:r>
              <a:rPr lang="pt-BR" dirty="0" smtClean="0"/>
              <a:t>1.5</a:t>
            </a:r>
            <a:r>
              <a:rPr lang="pt-BR" dirty="0"/>
              <a:t>. Após autorização do Subprefeito, retomar o bem público municipal e demolir as obras e edificações nele erigidas, nos seguintes </a:t>
            </a:r>
            <a:r>
              <a:rPr lang="pt-BR" dirty="0" smtClean="0"/>
              <a:t>casos (...)</a:t>
            </a:r>
          </a:p>
          <a:p>
            <a:pPr algn="just"/>
            <a:r>
              <a:rPr lang="pt-BR" b="1" dirty="0" smtClean="0">
                <a:solidFill>
                  <a:schemeClr val="accent1">
                    <a:lumMod val="50000"/>
                  </a:schemeClr>
                </a:solidFill>
              </a:rPr>
              <a:t>1.9</a:t>
            </a:r>
            <a:r>
              <a:rPr lang="pt-BR" b="1" dirty="0">
                <a:solidFill>
                  <a:schemeClr val="accent1">
                    <a:lumMod val="50000"/>
                  </a:schemeClr>
                </a:solidFill>
              </a:rPr>
              <a:t>. Em se tratando de ocupação consolidada, destinada à habitação, encaminhar o processo à Secretaria da Habitação, para a verificação da viabilidade da regularização das moradias.</a:t>
            </a:r>
          </a:p>
          <a:p>
            <a:pPr algn="just"/>
            <a:r>
              <a:rPr lang="pt-BR" dirty="0"/>
              <a:t>1.10. Tratando-se de parcelamento consolidado e sendo necessário o ajuizamento de ação judicial para a reintegração de posse, encaminhar o procedimento administrativo ao Departamento Patrimonial - PATR, com as informações pertinentes, especialmente:</a:t>
            </a:r>
          </a:p>
          <a:p>
            <a:endParaRPr lang="pt-BR" dirty="0" smtClean="0"/>
          </a:p>
          <a:p>
            <a:endParaRPr lang="pt-BR" dirty="0"/>
          </a:p>
        </p:txBody>
      </p:sp>
    </p:spTree>
    <p:extLst>
      <p:ext uri="{BB962C8B-B14F-4D97-AF65-F5344CB8AC3E}">
        <p14:creationId xmlns:p14="http://schemas.microsoft.com/office/powerpoint/2010/main" val="391131850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464418"/>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 Bens Públicos: conceito</a:t>
            </a:r>
          </a:p>
        </p:txBody>
      </p:sp>
      <p:sp>
        <p:nvSpPr>
          <p:cNvPr id="2" name="Espaço Reservado para Conteúdo 1"/>
          <p:cNvSpPr>
            <a:spLocks noGrp="1"/>
          </p:cNvSpPr>
          <p:nvPr>
            <p:ph idx="1"/>
          </p:nvPr>
        </p:nvSpPr>
        <p:spPr>
          <a:xfrm>
            <a:off x="402336" y="1170432"/>
            <a:ext cx="11164824" cy="4919472"/>
          </a:xfrm>
        </p:spPr>
        <p:txBody>
          <a:bodyPr/>
          <a:lstStyle/>
          <a:p>
            <a:pPr lvl="1">
              <a:buFont typeface="Wingdings" panose="05000000000000000000" pitchFamily="2" charset="2"/>
              <a:buChar char="Ø"/>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lvl="1">
              <a:buFont typeface="Wingdings" panose="05000000000000000000" pitchFamily="2" charset="2"/>
              <a:buChar char="Ø"/>
            </a:pPr>
            <a:r>
              <a:rPr lang="pt-BR" sz="2400" b="1" dirty="0" smtClean="0">
                <a:latin typeface="Verdana" panose="020B0604030504040204" pitchFamily="34" charset="0"/>
                <a:ea typeface="Verdana" panose="020B0604030504040204" pitchFamily="34" charset="0"/>
                <a:cs typeface="Verdana" panose="020B0604030504040204" pitchFamily="34" charset="0"/>
              </a:rPr>
              <a:t>Questões polêmicas </a:t>
            </a:r>
          </a:p>
          <a:p>
            <a:pPr marL="274637" lvl="1" indent="0">
              <a:buNone/>
            </a:pPr>
            <a:endParaRPr lang="pt-BR" sz="2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971550" lvl="3" indent="-285750" algn="just">
              <a:buFont typeface="Arial" panose="020B0604020202020204" pitchFamily="34" charset="0"/>
              <a:buChar char="•"/>
            </a:pPr>
            <a:r>
              <a:rPr lang="pt-BR" sz="2200" dirty="0" smtClean="0">
                <a:latin typeface="Verdana" panose="020B0604030504040204" pitchFamily="34" charset="0"/>
                <a:ea typeface="Verdana" panose="020B0604030504040204" pitchFamily="34" charset="0"/>
                <a:cs typeface="Verdana" panose="020B0604030504040204" pitchFamily="34" charset="0"/>
              </a:rPr>
              <a:t>Empresa concessionária de serviços públicos pode ser titular de bem público?</a:t>
            </a:r>
            <a:endParaRPr lang="pt-BR" sz="2200" dirty="0" smtClean="0"/>
          </a:p>
          <a:p>
            <a:pPr marL="960437" lvl="4" indent="0" algn="just">
              <a:buNone/>
            </a:pPr>
            <a:r>
              <a:rPr lang="pt-BR" sz="1800" dirty="0" smtClean="0">
                <a:latin typeface="Verdana" panose="020B0604030504040204" pitchFamily="34" charset="0"/>
                <a:ea typeface="Verdana" panose="020B0604030504040204" pitchFamily="34" charset="0"/>
                <a:cs typeface="Verdana" panose="020B0604030504040204" pitchFamily="34" charset="0"/>
              </a:rPr>
              <a:t>Sim, mas apenas enquanto seus bens estiverem afetados à prestação do serviço público.</a:t>
            </a:r>
          </a:p>
          <a:p>
            <a:pPr marL="960437" lvl="4" indent="0" algn="just">
              <a:buNone/>
            </a:pPr>
            <a:r>
              <a:rPr lang="pt-BR" sz="2200" dirty="0">
                <a:latin typeface="Verdana" panose="020B0604030504040204" pitchFamily="34" charset="0"/>
                <a:ea typeface="Verdana" panose="020B0604030504040204" pitchFamily="34" charset="0"/>
                <a:cs typeface="Verdana" panose="020B0604030504040204" pitchFamily="34" charset="0"/>
              </a:rPr>
              <a:t>Entidade da Administração Indireta pode ser titular de bem de uso comum do </a:t>
            </a:r>
            <a:r>
              <a:rPr lang="pt-BR" sz="2200" dirty="0" smtClean="0">
                <a:latin typeface="Verdana" panose="020B0604030504040204" pitchFamily="34" charset="0"/>
                <a:ea typeface="Verdana" panose="020B0604030504040204" pitchFamily="34" charset="0"/>
                <a:cs typeface="Verdana" panose="020B0604030504040204" pitchFamily="34" charset="0"/>
              </a:rPr>
              <a:t>povo (</a:t>
            </a:r>
            <a:r>
              <a:rPr lang="pt-BR" sz="2200" dirty="0" err="1" smtClean="0">
                <a:latin typeface="Verdana" panose="020B0604030504040204" pitchFamily="34" charset="0"/>
                <a:ea typeface="Verdana" panose="020B0604030504040204" pitchFamily="34" charset="0"/>
                <a:cs typeface="Verdana" panose="020B0604030504040204" pitchFamily="34" charset="0"/>
              </a:rPr>
              <a:t>ex</a:t>
            </a:r>
            <a:r>
              <a:rPr lang="pt-BR" sz="2200" dirty="0" smtClean="0">
                <a:latin typeface="Verdana" panose="020B0604030504040204" pitchFamily="34" charset="0"/>
                <a:ea typeface="Verdana" panose="020B0604030504040204" pitchFamily="34" charset="0"/>
                <a:cs typeface="Verdana" panose="020B0604030504040204" pitchFamily="34" charset="0"/>
              </a:rPr>
              <a:t>: praças e vias públicas)?</a:t>
            </a:r>
            <a:endParaRPr lang="pt-BR" sz="2200" dirty="0">
              <a:latin typeface="Verdana" panose="020B0604030504040204" pitchFamily="34" charset="0"/>
              <a:ea typeface="Verdana" panose="020B0604030504040204" pitchFamily="34" charset="0"/>
              <a:cs typeface="Verdana" panose="020B0604030504040204" pitchFamily="34" charset="0"/>
            </a:endParaRPr>
          </a:p>
          <a:p>
            <a:pPr marL="960437" lvl="4" indent="0" algn="just">
              <a:buNone/>
            </a:pPr>
            <a:r>
              <a:rPr lang="pt-BR" sz="1800" dirty="0" smtClean="0">
                <a:latin typeface="Verdana" panose="020B0604030504040204" pitchFamily="34" charset="0"/>
                <a:ea typeface="Verdana" panose="020B0604030504040204" pitchFamily="34" charset="0"/>
                <a:cs typeface="Verdana" panose="020B0604030504040204" pitchFamily="34" charset="0"/>
              </a:rPr>
              <a:t>Não. Bens de uso comum do povo são inerentemente de titularidade de pessoas políticas.</a:t>
            </a:r>
          </a:p>
          <a:p>
            <a:pPr marL="960437" lvl="4" indent="0" algn="just">
              <a:buNone/>
            </a:pPr>
            <a:endParaRPr lang="pt-BR"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9513442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464418"/>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1</a:t>
            </a:r>
            <a:r>
              <a:rPr lang="pt-BR" sz="2400" b="1" i="1" u="sng" dirty="0" smtClean="0">
                <a:latin typeface="Verdana" panose="020B0604030504040204" pitchFamily="34" charset="0"/>
                <a:ea typeface="Verdana" panose="020B0604030504040204" pitchFamily="34" charset="0"/>
                <a:cs typeface="Verdana" panose="020B0604030504040204" pitchFamily="34" charset="0"/>
              </a:rPr>
              <a:t>. conceito: </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1170432"/>
            <a:ext cx="11164824" cy="4919472"/>
          </a:xfrm>
        </p:spPr>
        <p:txBody>
          <a:bodyPr/>
          <a:lstStyle/>
          <a:p>
            <a:pPr marL="274637" lvl="1" indent="0">
              <a:buNone/>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2000" b="1" dirty="0">
              <a:latin typeface="Verdana" panose="020B0604030504040204" pitchFamily="34" charset="0"/>
              <a:ea typeface="Verdana" panose="020B0604030504040204" pitchFamily="34" charset="0"/>
              <a:cs typeface="Verdana" panose="020B0604030504040204" pitchFamily="34" charset="0"/>
            </a:endParaRPr>
          </a:p>
          <a:p>
            <a:pPr marL="274637" lvl="1" indent="0">
              <a:buNone/>
            </a:pPr>
            <a:endParaRPr lang="pt-BR" sz="2000" b="1" dirty="0">
              <a:latin typeface="Verdana" panose="020B0604030504040204" pitchFamily="34" charset="0"/>
              <a:ea typeface="Verdana" panose="020B0604030504040204" pitchFamily="34" charset="0"/>
              <a:cs typeface="Verdana" panose="020B0604030504040204" pitchFamily="34" charset="0"/>
            </a:endParaRPr>
          </a:p>
          <a:p>
            <a:pPr lvl="2">
              <a:buFont typeface="Wingdings" charset="2"/>
              <a:buChar char="Ø"/>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lvl="2">
              <a:buFont typeface="Wingdings" charset="2"/>
              <a:buChar char="Ø"/>
            </a:pPr>
            <a:endParaRPr lang="pt-BR" sz="2200" dirty="0">
              <a:latin typeface="Verdana" panose="020B0604030504040204" pitchFamily="34" charset="0"/>
              <a:ea typeface="Verdana" panose="020B0604030504040204" pitchFamily="34" charset="0"/>
              <a:cs typeface="Verdana" panose="020B0604030504040204" pitchFamily="34" charset="0"/>
            </a:endParaRPr>
          </a:p>
          <a:p>
            <a:pPr lvl="2">
              <a:buFont typeface="Wingdings" charset="2"/>
              <a:buChar char="Ø"/>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506412" lvl="2" indent="0">
              <a:buNone/>
            </a:pPr>
            <a:endParaRPr lang="pt-BR" sz="2200"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2200"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18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Espaço Reservado para Conteúdo 1"/>
          <p:cNvSpPr txBox="1">
            <a:spLocks/>
          </p:cNvSpPr>
          <p:nvPr/>
        </p:nvSpPr>
        <p:spPr bwMode="auto">
          <a:xfrm>
            <a:off x="160765" y="1322832"/>
            <a:ext cx="11558795" cy="491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ＭＳ Ｐゴシック" charset="0"/>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ＭＳ Ｐゴシック" charset="0"/>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ＭＳ Ｐゴシック" charset="0"/>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marL="274637" lvl="1" indent="0">
              <a:buFont typeface="Arial" charset="0"/>
              <a:buNone/>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731837" lvl="3" indent="0">
              <a:buFont typeface="Arial" charset="0"/>
              <a:buNone/>
            </a:pPr>
            <a:endParaRPr lang="pt-BR" sz="2000" b="1" dirty="0" smtClean="0">
              <a:latin typeface="Verdana" panose="020B0604030504040204" pitchFamily="34" charset="0"/>
              <a:ea typeface="Verdana" panose="020B0604030504040204" pitchFamily="34" charset="0"/>
              <a:cs typeface="Verdana" panose="020B0604030504040204" pitchFamily="34" charset="0"/>
            </a:endParaRPr>
          </a:p>
          <a:p>
            <a:pPr marL="274637" lvl="1" indent="0">
              <a:buFont typeface="Arial" charset="0"/>
              <a:buNone/>
            </a:pPr>
            <a:endParaRPr lang="pt-BR" sz="2200" dirty="0">
              <a:latin typeface="Verdana" panose="020B0604030504040204" pitchFamily="34" charset="0"/>
              <a:ea typeface="Verdana" panose="020B0604030504040204" pitchFamily="34" charset="0"/>
              <a:cs typeface="Verdana" panose="020B0604030504040204" pitchFamily="34" charset="0"/>
            </a:endParaRPr>
          </a:p>
          <a:p>
            <a:pPr marL="274637" lvl="1" indent="0">
              <a:buNone/>
            </a:pPr>
            <a:r>
              <a:rPr lang="pt-BR" sz="2200" b="1" dirty="0" smtClean="0">
                <a:latin typeface="Verdana"/>
                <a:ea typeface="Verdana" panose="020B0604030504040204" pitchFamily="34" charset="0"/>
                <a:cs typeface="Verdana"/>
              </a:rPr>
              <a:t>Art. 98. </a:t>
            </a:r>
            <a:r>
              <a:rPr lang="pt-BR" sz="2400" dirty="0">
                <a:latin typeface="Verdana"/>
                <a:cs typeface="Verdana"/>
              </a:rPr>
              <a:t>São públicos os bens do domínio nacional pertencentes </a:t>
            </a:r>
            <a:r>
              <a:rPr lang="pt-BR" sz="2400" b="1" dirty="0">
                <a:solidFill>
                  <a:srgbClr val="2D2E2D"/>
                </a:solidFill>
                <a:latin typeface="Verdana"/>
                <a:cs typeface="Verdana"/>
              </a:rPr>
              <a:t>às pessoas jurídicas de direito público interno</a:t>
            </a:r>
            <a:r>
              <a:rPr lang="pt-BR" sz="2400" dirty="0">
                <a:latin typeface="Verdana"/>
                <a:cs typeface="Verdana"/>
              </a:rPr>
              <a:t>; todos os outros são particulares, seja qual for a pessoa a que pertencerem.</a:t>
            </a:r>
            <a:r>
              <a:rPr lang="pt-BR" sz="2200" b="1" dirty="0" smtClean="0">
                <a:latin typeface="Verdana"/>
                <a:ea typeface="Verdana" panose="020B0604030504040204" pitchFamily="34" charset="0"/>
                <a:cs typeface="Verdana"/>
              </a:rPr>
              <a:t> </a:t>
            </a:r>
          </a:p>
          <a:p>
            <a:pPr marL="274637" lvl="1" indent="0">
              <a:buNone/>
            </a:pPr>
            <a:endParaRPr lang="pt-BR" sz="2200" b="1" dirty="0">
              <a:latin typeface="Verdana"/>
              <a:ea typeface="Verdana" panose="020B0604030504040204" pitchFamily="34" charset="0"/>
              <a:cs typeface="Verdana"/>
            </a:endParaRPr>
          </a:p>
          <a:p>
            <a:pPr marL="274637" lvl="1" indent="0">
              <a:buNone/>
            </a:pPr>
            <a:r>
              <a:rPr lang="pt-BR" sz="2400" dirty="0">
                <a:latin typeface="Verdana"/>
                <a:cs typeface="Verdana"/>
              </a:rPr>
              <a:t>Parágrafo único. Não dispondo a lei em contrário, consideram-se dominicais os bens pertencentes </a:t>
            </a:r>
            <a:r>
              <a:rPr lang="pt-BR" sz="2400" b="1" dirty="0">
                <a:latin typeface="Verdana"/>
                <a:cs typeface="Verdana"/>
              </a:rPr>
              <a:t>às pessoas jurídicas de direito público a que se tenha dado estrutura de direito privado</a:t>
            </a:r>
            <a:r>
              <a:rPr lang="pt-BR" sz="2400" dirty="0">
                <a:latin typeface="Verdana"/>
                <a:cs typeface="Verdana"/>
              </a:rPr>
              <a:t>.</a:t>
            </a:r>
            <a:endParaRPr lang="pt-BR" sz="2400" b="1" dirty="0" smtClean="0">
              <a:latin typeface="Verdana"/>
              <a:ea typeface="Verdana" panose="020B0604030504040204" pitchFamily="34" charset="0"/>
              <a:cs typeface="Verdana"/>
            </a:endParaRPr>
          </a:p>
        </p:txBody>
      </p:sp>
      <p:sp>
        <p:nvSpPr>
          <p:cNvPr id="5" name="CaixaDeTexto 3"/>
          <p:cNvSpPr txBox="1"/>
          <p:nvPr/>
        </p:nvSpPr>
        <p:spPr>
          <a:xfrm>
            <a:off x="240057" y="1503323"/>
            <a:ext cx="585412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Código Civil </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6519900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464418"/>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1. </a:t>
            </a:r>
            <a:r>
              <a:rPr lang="pt-BR" sz="2400" b="1" i="1" u="sng" dirty="0" smtClean="0">
                <a:latin typeface="Verdana" panose="020B0604030504040204" pitchFamily="34" charset="0"/>
                <a:ea typeface="Verdana" panose="020B0604030504040204" pitchFamily="34" charset="0"/>
                <a:cs typeface="Verdana" panose="020B0604030504040204" pitchFamily="34" charset="0"/>
              </a:rPr>
              <a:t>Conceito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900200"/>
            <a:ext cx="11164824" cy="5481578"/>
          </a:xfrm>
        </p:spPr>
        <p:txBody>
          <a:bodyPr/>
          <a:lstStyle/>
          <a:p>
            <a:pPr marL="274637" lvl="1" indent="0">
              <a:buNone/>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731837" lvl="3" indent="0">
              <a:buNone/>
            </a:pPr>
            <a:r>
              <a:rPr lang="pt-BR" sz="2400" b="1" dirty="0" smtClean="0">
                <a:latin typeface="Verdana" panose="020B0604030504040204" pitchFamily="34" charset="0"/>
                <a:ea typeface="Verdana" panose="020B0604030504040204" pitchFamily="34" charset="0"/>
                <a:cs typeface="Verdana" panose="020B0604030504040204" pitchFamily="34" charset="0"/>
              </a:rPr>
              <a:t>Questão:</a:t>
            </a:r>
          </a:p>
          <a:p>
            <a:pPr marL="731837" lvl="3" indent="0">
              <a:buNone/>
            </a:pPr>
            <a:endParaRPr lang="pt-BR" sz="2000" b="1"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r>
              <a:rPr lang="pt-BR" sz="2400" dirty="0" smtClean="0">
                <a:latin typeface="Verdana" panose="020B0604030504040204" pitchFamily="34" charset="0"/>
                <a:ea typeface="Verdana" panose="020B0604030504040204" pitchFamily="34" charset="0"/>
                <a:cs typeface="Verdana" panose="020B0604030504040204" pitchFamily="34" charset="0"/>
              </a:rPr>
              <a:t>Todos os bens públicos submetem-se ao mesmo regime jurídico de direito público?</a:t>
            </a:r>
            <a:endParaRPr lang="pt-BR" sz="2400"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b="1" dirty="0" smtClean="0">
              <a:latin typeface="Verdana" panose="020B0604030504040204" pitchFamily="34" charset="0"/>
              <a:ea typeface="Verdana" panose="020B0604030504040204" pitchFamily="34" charset="0"/>
              <a:cs typeface="Verdana" panose="020B0604030504040204" pitchFamily="34" charset="0"/>
            </a:endParaRPr>
          </a:p>
          <a:p>
            <a:pPr marL="960437" lvl="4" indent="0">
              <a:buNone/>
            </a:pPr>
            <a:r>
              <a:rPr lang="pt-BR" sz="2000" dirty="0" smtClean="0">
                <a:latin typeface="Verdana" panose="020B0604030504040204" pitchFamily="34" charset="0"/>
                <a:ea typeface="Verdana" panose="020B0604030504040204" pitchFamily="34" charset="0"/>
                <a:cs typeface="Verdana" panose="020B0604030504040204" pitchFamily="34" charset="0"/>
              </a:rPr>
              <a:t>Não. O regime jurídico dependerá de diversos fatores, com destaque para a </a:t>
            </a:r>
            <a:r>
              <a:rPr lang="pt-BR" sz="2000" b="1" dirty="0" smtClean="0">
                <a:latin typeface="Verdana" panose="020B0604030504040204" pitchFamily="34" charset="0"/>
                <a:ea typeface="Verdana" panose="020B0604030504040204" pitchFamily="34" charset="0"/>
                <a:cs typeface="Verdana" panose="020B0604030504040204" pitchFamily="34" charset="0"/>
              </a:rPr>
              <a:t>destinação dada ao bem </a:t>
            </a:r>
            <a:r>
              <a:rPr lang="pt-BR" sz="2000" dirty="0" smtClean="0">
                <a:latin typeface="Verdana" panose="020B0604030504040204" pitchFamily="34" charset="0"/>
                <a:ea typeface="Verdana" panose="020B0604030504040204" pitchFamily="34" charset="0"/>
                <a:cs typeface="Verdana" panose="020B0604030504040204" pitchFamily="34" charset="0"/>
              </a:rPr>
              <a:t>e a </a:t>
            </a:r>
            <a:r>
              <a:rPr lang="pt-BR" sz="2000" b="1" dirty="0" smtClean="0">
                <a:latin typeface="Verdana" panose="020B0604030504040204" pitchFamily="34" charset="0"/>
                <a:ea typeface="Verdana" panose="020B0604030504040204" pitchFamily="34" charset="0"/>
                <a:cs typeface="Verdana" panose="020B0604030504040204" pitchFamily="34" charset="0"/>
              </a:rPr>
              <a:t>atividade desempenhada pela pessoa jurídica estatal</a:t>
            </a:r>
            <a:r>
              <a:rPr lang="pt-BR" sz="2000" dirty="0" smtClean="0">
                <a:latin typeface="Verdana" panose="020B0604030504040204" pitchFamily="34" charset="0"/>
                <a:ea typeface="Verdana" panose="020B0604030504040204" pitchFamily="34" charset="0"/>
                <a:cs typeface="Verdana" panose="020B0604030504040204" pitchFamily="34" charset="0"/>
              </a:rPr>
              <a:t>, seja ela de direito público, seja ela de direito privado etc.</a:t>
            </a:r>
            <a:endParaRPr lang="pt-BR" sz="2000" dirty="0">
              <a:latin typeface="Verdana" panose="020B0604030504040204" pitchFamily="34" charset="0"/>
              <a:ea typeface="Verdana" panose="020B0604030504040204" pitchFamily="34" charset="0"/>
              <a:cs typeface="Verdana" panose="020B0604030504040204" pitchFamily="34" charset="0"/>
            </a:endParaRPr>
          </a:p>
          <a:p>
            <a:pPr lvl="2">
              <a:buFont typeface="Wingdings" charset="2"/>
              <a:buChar char="Ø"/>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506412" lvl="2" indent="0">
              <a:buNone/>
            </a:pPr>
            <a:r>
              <a:rPr lang="pt-BR" sz="2400" dirty="0">
                <a:latin typeface="Verdana" panose="020B0604030504040204" pitchFamily="34" charset="0"/>
                <a:ea typeface="Verdana" panose="020B0604030504040204" pitchFamily="34" charset="0"/>
                <a:cs typeface="Verdana" panose="020B0604030504040204" pitchFamily="34" charset="0"/>
              </a:rPr>
              <a:t>Há alguma característica comum a todos os bens públicos, independentemente do seu regime jurídico?</a:t>
            </a:r>
          </a:p>
          <a:p>
            <a:pPr marL="506412" lvl="2" indent="0">
              <a:buNone/>
            </a:pPr>
            <a:r>
              <a:rPr lang="pt-BR" sz="2200" dirty="0" smtClean="0">
                <a:latin typeface="Verdana" panose="020B0604030504040204" pitchFamily="34" charset="0"/>
                <a:ea typeface="Verdana" panose="020B0604030504040204" pitchFamily="34" charset="0"/>
                <a:cs typeface="Verdana" panose="020B0604030504040204" pitchFamily="34" charset="0"/>
              </a:rPr>
              <a:t>	</a:t>
            </a:r>
            <a:r>
              <a:rPr lang="pt-BR" sz="2000" dirty="0">
                <a:latin typeface="Verdana" panose="020B0604030504040204" pitchFamily="34" charset="0"/>
                <a:ea typeface="Verdana" panose="020B0604030504040204" pitchFamily="34" charset="0"/>
                <a:cs typeface="Verdana" panose="020B0604030504040204" pitchFamily="34" charset="0"/>
              </a:rPr>
              <a:t>Sim. Bens públicos </a:t>
            </a:r>
            <a:r>
              <a:rPr lang="pt-BR" sz="2000" b="1" dirty="0">
                <a:latin typeface="Verdana" panose="020B0604030504040204" pitchFamily="34" charset="0"/>
                <a:ea typeface="Verdana" panose="020B0604030504040204" pitchFamily="34" charset="0"/>
                <a:cs typeface="Verdana" panose="020B0604030504040204" pitchFamily="34" charset="0"/>
              </a:rPr>
              <a:t>não estão sujeitos a </a:t>
            </a:r>
            <a:r>
              <a:rPr lang="pt-BR" sz="2000" b="1" dirty="0" smtClean="0">
                <a:latin typeface="Verdana" panose="020B0604030504040204" pitchFamily="34" charset="0"/>
                <a:ea typeface="Verdana" panose="020B0604030504040204" pitchFamily="34" charset="0"/>
                <a:cs typeface="Verdana" panose="020B0604030504040204" pitchFamily="34" charset="0"/>
              </a:rPr>
              <a:t>usucapião </a:t>
            </a:r>
            <a:r>
              <a:rPr lang="pt-BR" sz="2000" dirty="0" smtClean="0">
                <a:latin typeface="Verdana" panose="020B0604030504040204" pitchFamily="34" charset="0"/>
                <a:ea typeface="Verdana" panose="020B0604030504040204" pitchFamily="34" charset="0"/>
                <a:cs typeface="Verdana" panose="020B0604030504040204" pitchFamily="34" charset="0"/>
              </a:rPr>
              <a:t>(são imprescritíveis). E também não estão sujeitos a uma relação de domínio própria do direito privado (o titular do bem não pode dar a ele o destino que bem entender).</a:t>
            </a:r>
            <a:endParaRPr lang="pt-BR" sz="2000"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2000"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18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2845173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05689" y="233754"/>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1. Bens Públicos: conceito</a:t>
            </a:r>
          </a:p>
        </p:txBody>
      </p:sp>
      <p:sp>
        <p:nvSpPr>
          <p:cNvPr id="10" name="CaixaDeTexto 2"/>
          <p:cNvSpPr txBox="1"/>
          <p:nvPr/>
        </p:nvSpPr>
        <p:spPr>
          <a:xfrm>
            <a:off x="441033" y="1054508"/>
            <a:ext cx="11210925" cy="5016758"/>
          </a:xfrm>
          <a:prstGeom prst="rect">
            <a:avLst/>
          </a:prstGeom>
          <a:noFill/>
        </p:spPr>
        <p:txBody>
          <a:bodyPr wrap="square" rtlCol="0">
            <a:spAutoFit/>
          </a:bodyPr>
          <a:lstStyle/>
          <a:p>
            <a:endParaRPr lang="pt-BR" sz="2000" b="1" dirty="0" smtClean="0">
              <a:latin typeface="Verdana" panose="020B0604030504040204" pitchFamily="34" charset="0"/>
              <a:ea typeface="Verdana" panose="020B0604030504040204" pitchFamily="34" charset="0"/>
              <a:cs typeface="Verdana" panose="020B0604030504040204" pitchFamily="34" charset="0"/>
            </a:endParaRPr>
          </a:p>
          <a:p>
            <a:endParaRPr lang="pt-BR" sz="2000" b="1" dirty="0">
              <a:latin typeface="Verdana" panose="020B0604030504040204" pitchFamily="34" charset="0"/>
              <a:ea typeface="Verdana" panose="020B0604030504040204" pitchFamily="34" charset="0"/>
              <a:cs typeface="Verdana" panose="020B0604030504040204" pitchFamily="34" charset="0"/>
            </a:endParaRPr>
          </a:p>
          <a:p>
            <a:endParaRPr lang="pt-BR" sz="2000" b="1" dirty="0" smtClean="0">
              <a:latin typeface="Verdana"/>
              <a:ea typeface="Verdana" panose="020B0604030504040204" pitchFamily="34" charset="0"/>
              <a:cs typeface="Verdana"/>
            </a:endParaRPr>
          </a:p>
          <a:p>
            <a:pPr algn="just"/>
            <a:r>
              <a:rPr lang="pt-BR" sz="2000" b="1" dirty="0" smtClean="0">
                <a:latin typeface="Verdana"/>
                <a:ea typeface="Verdana" panose="020B0604030504040204" pitchFamily="34" charset="0"/>
                <a:cs typeface="Verdana"/>
              </a:rPr>
              <a:t>Art</a:t>
            </a:r>
            <a:r>
              <a:rPr lang="pt-BR" sz="2000" b="1" dirty="0">
                <a:latin typeface="Verdana"/>
                <a:ea typeface="Verdana" panose="020B0604030504040204" pitchFamily="34" charset="0"/>
                <a:cs typeface="Verdana"/>
              </a:rPr>
              <a:t>. </a:t>
            </a:r>
            <a:r>
              <a:rPr lang="pt-BR" sz="2000" b="1" dirty="0" smtClean="0">
                <a:latin typeface="Verdana"/>
                <a:ea typeface="Verdana" panose="020B0604030504040204" pitchFamily="34" charset="0"/>
                <a:cs typeface="Verdana"/>
              </a:rPr>
              <a:t>183</a:t>
            </a:r>
            <a:r>
              <a:rPr lang="pt-BR" sz="2000" b="1" dirty="0">
                <a:latin typeface="Verdana"/>
                <a:ea typeface="Verdana" panose="020B0604030504040204" pitchFamily="34" charset="0"/>
                <a:cs typeface="Verdana"/>
              </a:rPr>
              <a:t>.</a:t>
            </a:r>
            <a:r>
              <a:rPr lang="pt-BR" sz="2000" b="1" dirty="0" smtClean="0">
                <a:latin typeface="Verdana"/>
                <a:ea typeface="Verdana" panose="020B0604030504040204" pitchFamily="34" charset="0"/>
                <a:cs typeface="Verdana"/>
              </a:rPr>
              <a:t> </a:t>
            </a:r>
            <a:r>
              <a:rPr lang="pt-BR" sz="2000" dirty="0">
                <a:latin typeface="Verdana"/>
                <a:cs typeface="Verdana"/>
              </a:rPr>
              <a:t>Aquele que possuir como sua área urbana de até duzentos e </a:t>
            </a:r>
            <a:r>
              <a:rPr lang="pt-BR" sz="2000" dirty="0" err="1">
                <a:latin typeface="Verdana"/>
                <a:cs typeface="Verdana"/>
              </a:rPr>
              <a:t>cinqüenta</a:t>
            </a:r>
            <a:r>
              <a:rPr lang="pt-BR" sz="2000" dirty="0">
                <a:latin typeface="Verdana"/>
                <a:cs typeface="Verdana"/>
              </a:rPr>
              <a:t> metros quadrados, por cinco anos, ininterruptamente e sem oposição, utilizando-a para sua moradia ou de sua família, adquirir-lhe-á o domínio, desde que não seja proprietário de outro imóvel urbano ou rural. </a:t>
            </a:r>
            <a:endParaRPr lang="pt-BR" sz="2000" dirty="0" smtClean="0">
              <a:latin typeface="Verdana"/>
              <a:cs typeface="Verdana"/>
            </a:endParaRPr>
          </a:p>
          <a:p>
            <a:r>
              <a:rPr lang="pt-BR" sz="2000" b="1" dirty="0" smtClean="0">
                <a:latin typeface="Verdana"/>
                <a:ea typeface="Verdana" panose="020B0604030504040204" pitchFamily="34" charset="0"/>
                <a:cs typeface="Verdana"/>
              </a:rPr>
              <a:t>Parágrafo </a:t>
            </a:r>
            <a:r>
              <a:rPr lang="pt-BR" sz="2000" b="1" dirty="0">
                <a:latin typeface="Verdana"/>
                <a:ea typeface="Verdana" panose="020B0604030504040204" pitchFamily="34" charset="0"/>
                <a:cs typeface="Verdana"/>
              </a:rPr>
              <a:t>3</a:t>
            </a:r>
            <a:r>
              <a:rPr lang="pt-BR" sz="2000" b="1" dirty="0" smtClean="0">
                <a:latin typeface="Verdana"/>
                <a:ea typeface="Verdana" panose="020B0604030504040204" pitchFamily="34" charset="0"/>
                <a:cs typeface="Verdana"/>
              </a:rPr>
              <a:t>°</a:t>
            </a:r>
            <a:r>
              <a:rPr lang="pt-BR" sz="2000" dirty="0" smtClean="0">
                <a:latin typeface="Verdana"/>
                <a:ea typeface="Verdana" panose="020B0604030504040204" pitchFamily="34" charset="0"/>
                <a:cs typeface="Verdana"/>
              </a:rPr>
              <a:t> </a:t>
            </a:r>
            <a:r>
              <a:rPr lang="pt-BR" sz="2000" dirty="0">
                <a:latin typeface="Verdana"/>
                <a:ea typeface="Verdana" panose="020B0604030504040204" pitchFamily="34" charset="0"/>
                <a:cs typeface="Verdana"/>
              </a:rPr>
              <a:t>- </a:t>
            </a:r>
            <a:r>
              <a:rPr lang="pt-BR" sz="2000" b="1" dirty="0" smtClean="0">
                <a:latin typeface="Verdana"/>
                <a:ea typeface="Verdana" panose="020B0604030504040204" pitchFamily="34" charset="0"/>
                <a:cs typeface="Verdana"/>
              </a:rPr>
              <a:t>Os imóveis públicos não serão adquiridos por usucapião</a:t>
            </a:r>
            <a:r>
              <a:rPr lang="pt-BR" sz="2000" i="1" dirty="0" smtClean="0">
                <a:latin typeface="Verdana"/>
                <a:ea typeface="Verdana" panose="020B0604030504040204" pitchFamily="34" charset="0"/>
                <a:cs typeface="Verdana"/>
              </a:rPr>
              <a:t>. </a:t>
            </a:r>
          </a:p>
          <a:p>
            <a:endParaRPr lang="pt-BR" sz="2000" dirty="0">
              <a:latin typeface="Verdana" panose="020B0604030504040204" pitchFamily="34" charset="0"/>
              <a:ea typeface="Verdana" panose="020B0604030504040204" pitchFamily="34" charset="0"/>
              <a:cs typeface="Verdana" panose="020B0604030504040204" pitchFamily="34" charset="0"/>
            </a:endParaRPr>
          </a:p>
          <a:p>
            <a:pPr algn="just"/>
            <a:r>
              <a:rPr lang="pt-BR" sz="2000" b="1" dirty="0">
                <a:latin typeface="Verdana"/>
                <a:ea typeface="Verdana" panose="020B0604030504040204" pitchFamily="34" charset="0"/>
                <a:cs typeface="Verdana"/>
              </a:rPr>
              <a:t>Art. </a:t>
            </a:r>
            <a:r>
              <a:rPr lang="pt-BR" sz="2000" b="1" dirty="0" smtClean="0">
                <a:latin typeface="Verdana"/>
                <a:ea typeface="Verdana" panose="020B0604030504040204" pitchFamily="34" charset="0"/>
                <a:cs typeface="Verdana"/>
              </a:rPr>
              <a:t>191. </a:t>
            </a:r>
            <a:r>
              <a:rPr lang="pt-BR" sz="2000" dirty="0">
                <a:latin typeface="Verdana"/>
                <a:cs typeface="Verdana"/>
              </a:rPr>
              <a:t>Aquele que, não sendo proprietário de imóvel rural ou urbano, possua como seu, por cinco anos ininterruptos, sem oposição, área de terra, em zona rural, não superior a </a:t>
            </a:r>
            <a:r>
              <a:rPr lang="pt-BR" sz="2000" dirty="0" err="1">
                <a:latin typeface="Verdana"/>
                <a:cs typeface="Verdana"/>
              </a:rPr>
              <a:t>cinqüenta</a:t>
            </a:r>
            <a:r>
              <a:rPr lang="pt-BR" sz="2000" dirty="0">
                <a:latin typeface="Verdana"/>
                <a:cs typeface="Verdana"/>
              </a:rPr>
              <a:t> hectares, tornando-a produtiva por seu trabalho ou de sua família, tendo nela sua moradia, adquirir-lhe-á a propriedade. </a:t>
            </a:r>
          </a:p>
          <a:p>
            <a:r>
              <a:rPr lang="pt-BR" sz="2000" b="1" dirty="0">
                <a:latin typeface="Verdana"/>
                <a:ea typeface="Verdana" panose="020B0604030504040204" pitchFamily="34" charset="0"/>
                <a:cs typeface="Verdana"/>
              </a:rPr>
              <a:t>Parágrafo </a:t>
            </a:r>
            <a:r>
              <a:rPr lang="pt-BR" sz="2000" b="1" dirty="0" err="1" smtClean="0">
                <a:latin typeface="Verdana"/>
                <a:ea typeface="Verdana" panose="020B0604030504040204" pitchFamily="34" charset="0"/>
                <a:cs typeface="Verdana"/>
              </a:rPr>
              <a:t>Unico</a:t>
            </a:r>
            <a:r>
              <a:rPr lang="pt-BR" sz="2000" dirty="0" smtClean="0">
                <a:latin typeface="Verdana"/>
                <a:ea typeface="Verdana" panose="020B0604030504040204" pitchFamily="34" charset="0"/>
                <a:cs typeface="Verdana"/>
              </a:rPr>
              <a:t> </a:t>
            </a:r>
            <a:r>
              <a:rPr lang="pt-BR" sz="2000" dirty="0">
                <a:latin typeface="Verdana"/>
                <a:ea typeface="Verdana" panose="020B0604030504040204" pitchFamily="34" charset="0"/>
                <a:cs typeface="Verdana"/>
              </a:rPr>
              <a:t>- </a:t>
            </a:r>
            <a:r>
              <a:rPr lang="pt-BR" sz="2000" b="1" dirty="0" smtClean="0">
                <a:latin typeface="Verdana"/>
                <a:ea typeface="Verdana" panose="020B0604030504040204" pitchFamily="34" charset="0"/>
                <a:cs typeface="Verdana"/>
              </a:rPr>
              <a:t>Os </a:t>
            </a:r>
            <a:r>
              <a:rPr lang="pt-BR" sz="2000" b="1" dirty="0">
                <a:latin typeface="Verdana"/>
                <a:ea typeface="Verdana" panose="020B0604030504040204" pitchFamily="34" charset="0"/>
                <a:cs typeface="Verdana"/>
              </a:rPr>
              <a:t>imóveis públicos não serão adquiridos por usucapião.</a:t>
            </a:r>
            <a:r>
              <a:rPr lang="pt-BR" sz="2000" dirty="0">
                <a:latin typeface="Verdana"/>
                <a:ea typeface="Verdana" panose="020B0604030504040204" pitchFamily="34" charset="0"/>
                <a:cs typeface="Verdana"/>
              </a:rPr>
              <a:t> </a:t>
            </a:r>
          </a:p>
          <a:p>
            <a:endParaRPr lang="pt-BR" sz="2000" dirty="0">
              <a:latin typeface="Verdana" panose="020B0604030504040204" pitchFamily="34" charset="0"/>
              <a:ea typeface="Verdana" panose="020B0604030504040204" pitchFamily="34" charset="0"/>
              <a:cs typeface="Verdana" panose="020B0604030504040204" pitchFamily="34" charset="0"/>
            </a:endParaRPr>
          </a:p>
          <a:p>
            <a:r>
              <a:rPr lang="pt-BR" sz="2000" dirty="0">
                <a:latin typeface="Verdana" panose="020B0604030504040204" pitchFamily="34" charset="0"/>
                <a:ea typeface="Verdana" panose="020B0604030504040204" pitchFamily="34" charset="0"/>
                <a:cs typeface="Verdana" panose="020B0604030504040204" pitchFamily="34" charset="0"/>
              </a:rPr>
              <a:t> </a:t>
            </a:r>
          </a:p>
        </p:txBody>
      </p:sp>
      <p:sp>
        <p:nvSpPr>
          <p:cNvPr id="6" name="CaixaDeTexto 3"/>
          <p:cNvSpPr txBox="1"/>
          <p:nvPr/>
        </p:nvSpPr>
        <p:spPr>
          <a:xfrm>
            <a:off x="441033" y="1277971"/>
            <a:ext cx="585412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Constituição </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5561639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aixaDeTexto 52"/>
          <p:cNvSpPr txBox="1"/>
          <p:nvPr/>
        </p:nvSpPr>
        <p:spPr>
          <a:xfrm>
            <a:off x="205689" y="464418"/>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1. Bens Públicos: conceito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Espaço Reservado para Conteúdo 1"/>
          <p:cNvSpPr>
            <a:spLocks noGrp="1"/>
          </p:cNvSpPr>
          <p:nvPr>
            <p:ph idx="1"/>
          </p:nvPr>
        </p:nvSpPr>
        <p:spPr>
          <a:xfrm>
            <a:off x="402336" y="900200"/>
            <a:ext cx="11164824" cy="5481578"/>
          </a:xfrm>
        </p:spPr>
        <p:txBody>
          <a:bodyPr/>
          <a:lstStyle/>
          <a:p>
            <a:pPr marL="274637" lvl="1" indent="0">
              <a:buNone/>
            </a:pPr>
            <a:endParaRPr lang="pt-BR" sz="22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731837" lvl="3" indent="0">
              <a:buNone/>
            </a:pPr>
            <a:r>
              <a:rPr lang="pt-BR" sz="2400" b="1" dirty="0" smtClean="0">
                <a:latin typeface="Verdana" panose="020B0604030504040204" pitchFamily="34" charset="0"/>
                <a:ea typeface="Verdana" panose="020B0604030504040204" pitchFamily="34" charset="0"/>
                <a:cs typeface="Verdana" panose="020B0604030504040204" pitchFamily="34" charset="0"/>
              </a:rPr>
              <a:t>Questão:</a:t>
            </a:r>
          </a:p>
          <a:p>
            <a:pPr marL="731837" lvl="3" indent="0">
              <a:buNone/>
            </a:pPr>
            <a:endParaRPr lang="pt-BR" sz="2000" b="1"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r>
              <a:rPr lang="pt-BR" sz="2400" dirty="0" smtClean="0">
                <a:latin typeface="Verdana" panose="020B0604030504040204" pitchFamily="34" charset="0"/>
                <a:ea typeface="Verdana" panose="020B0604030504040204" pitchFamily="34" charset="0"/>
                <a:cs typeface="Verdana" panose="020B0604030504040204" pitchFamily="34" charset="0"/>
              </a:rPr>
              <a:t>Bens públicos móveis estão sujeitos ao usucapião?</a:t>
            </a:r>
            <a:endParaRPr lang="pt-BR" sz="2400"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b="1" dirty="0" smtClean="0">
              <a:latin typeface="Verdana" panose="020B0604030504040204" pitchFamily="34" charset="0"/>
              <a:ea typeface="Verdana" panose="020B0604030504040204" pitchFamily="34" charset="0"/>
              <a:cs typeface="Verdana" panose="020B0604030504040204" pitchFamily="34" charset="0"/>
            </a:endParaRPr>
          </a:p>
          <a:p>
            <a:pPr marL="960437" lvl="4" indent="0">
              <a:buNone/>
            </a:pPr>
            <a:r>
              <a:rPr lang="pt-BR" sz="2000" dirty="0" smtClean="0">
                <a:latin typeface="Verdana" panose="020B0604030504040204" pitchFamily="34" charset="0"/>
                <a:ea typeface="Verdana" panose="020B0604030504040204" pitchFamily="34" charset="0"/>
                <a:cs typeface="Verdana" panose="020B0604030504040204" pitchFamily="34" charset="0"/>
              </a:rPr>
              <a:t>Não. Embora o texto constitucional só se refira a bens imóveis, o art. 102 do CCB não faz distinção entre bens móveis e imóveis, estabelecendo que bens públicos não estão sujeitos ao usucapião. </a:t>
            </a:r>
            <a:endParaRPr lang="pt-BR" sz="2000" dirty="0">
              <a:latin typeface="Verdana" panose="020B0604030504040204" pitchFamily="34" charset="0"/>
              <a:ea typeface="Verdana" panose="020B0604030504040204" pitchFamily="34" charset="0"/>
              <a:cs typeface="Verdana" panose="020B0604030504040204" pitchFamily="34" charset="0"/>
            </a:endParaRPr>
          </a:p>
          <a:p>
            <a:pPr lvl="2">
              <a:buFont typeface="Wingdings" charset="2"/>
              <a:buChar char="Ø"/>
            </a:pPr>
            <a:endParaRPr lang="pt-BR" sz="2200" dirty="0" smtClean="0">
              <a:latin typeface="Verdana" panose="020B0604030504040204" pitchFamily="34" charset="0"/>
              <a:ea typeface="Verdana" panose="020B0604030504040204" pitchFamily="34" charset="0"/>
              <a:cs typeface="Verdana" panose="020B0604030504040204" pitchFamily="34" charset="0"/>
            </a:endParaRPr>
          </a:p>
          <a:p>
            <a:pPr marL="506412" lvl="2" indent="0">
              <a:buNone/>
            </a:pPr>
            <a:endParaRPr lang="pt-BR" sz="2400" dirty="0" smtClean="0">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2000" dirty="0">
              <a:latin typeface="Verdana" panose="020B0604030504040204" pitchFamily="34" charset="0"/>
              <a:ea typeface="Verdana" panose="020B0604030504040204" pitchFamily="34" charset="0"/>
              <a:cs typeface="Verdana" panose="020B0604030504040204" pitchFamily="34" charset="0"/>
            </a:endParaRPr>
          </a:p>
          <a:p>
            <a:pPr marL="731837" lvl="3" indent="0">
              <a:buNone/>
            </a:pPr>
            <a:endParaRPr lang="pt-BR" sz="18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3119535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05689" y="233754"/>
            <a:ext cx="1178454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3</a:t>
            </a:r>
            <a:r>
              <a:rPr lang="pt-BR" sz="2400" b="1" i="1" u="sng" dirty="0" smtClean="0">
                <a:latin typeface="Verdana" panose="020B0604030504040204" pitchFamily="34" charset="0"/>
                <a:ea typeface="Verdana" panose="020B0604030504040204" pitchFamily="34" charset="0"/>
                <a:cs typeface="Verdana" panose="020B0604030504040204" pitchFamily="34" charset="0"/>
              </a:rPr>
              <a:t>. Classificações de Bens Públicos</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10" name="CaixaDeTexto 2"/>
          <p:cNvSpPr txBox="1"/>
          <p:nvPr/>
        </p:nvSpPr>
        <p:spPr>
          <a:xfrm>
            <a:off x="441033" y="1054508"/>
            <a:ext cx="11210925" cy="5324534"/>
          </a:xfrm>
          <a:prstGeom prst="rect">
            <a:avLst/>
          </a:prstGeom>
          <a:noFill/>
        </p:spPr>
        <p:txBody>
          <a:bodyPr wrap="square" rtlCol="0">
            <a:spAutoFit/>
          </a:bodyPr>
          <a:lstStyle/>
          <a:p>
            <a:endParaRPr lang="pt-BR" sz="2000" b="1" dirty="0" smtClean="0">
              <a:latin typeface="Verdana" panose="020B0604030504040204" pitchFamily="34" charset="0"/>
              <a:ea typeface="Verdana" panose="020B0604030504040204" pitchFamily="34" charset="0"/>
              <a:cs typeface="Verdana" panose="020B0604030504040204" pitchFamily="34" charset="0"/>
            </a:endParaRPr>
          </a:p>
          <a:p>
            <a:endParaRPr lang="pt-BR" sz="2000" b="1" dirty="0">
              <a:latin typeface="Verdana" panose="020B0604030504040204" pitchFamily="34" charset="0"/>
              <a:ea typeface="Verdana" panose="020B0604030504040204" pitchFamily="34" charset="0"/>
              <a:cs typeface="Verdana" panose="020B0604030504040204" pitchFamily="34" charset="0"/>
            </a:endParaRPr>
          </a:p>
          <a:p>
            <a:endParaRPr lang="pt-BR" sz="2000" b="1" dirty="0" smtClean="0">
              <a:latin typeface="Verdana"/>
              <a:ea typeface="Verdana" panose="020B0604030504040204" pitchFamily="34" charset="0"/>
              <a:cs typeface="Verdana"/>
            </a:endParaRPr>
          </a:p>
          <a:p>
            <a:r>
              <a:rPr lang="pt-BR" sz="2200" b="1" dirty="0">
                <a:latin typeface="Verdana"/>
                <a:cs typeface="Verdana"/>
              </a:rPr>
              <a:t>Art. 99. </a:t>
            </a:r>
            <a:r>
              <a:rPr lang="pt-BR" sz="2200" dirty="0">
                <a:latin typeface="Verdana"/>
                <a:cs typeface="Verdana"/>
              </a:rPr>
              <a:t>São bens públicos</a:t>
            </a:r>
            <a:r>
              <a:rPr lang="pt-BR" sz="2200" dirty="0" smtClean="0">
                <a:latin typeface="Verdana"/>
                <a:cs typeface="Verdana"/>
              </a:rPr>
              <a:t>:</a:t>
            </a:r>
          </a:p>
          <a:p>
            <a:endParaRPr lang="pt-BR" sz="2200" dirty="0">
              <a:latin typeface="Verdana"/>
              <a:cs typeface="Verdana"/>
            </a:endParaRPr>
          </a:p>
          <a:p>
            <a:r>
              <a:rPr lang="pt-BR" sz="2200" dirty="0" err="1">
                <a:latin typeface="Verdana"/>
                <a:cs typeface="Verdana"/>
              </a:rPr>
              <a:t>I</a:t>
            </a:r>
            <a:r>
              <a:rPr lang="pt-BR" sz="2200" dirty="0">
                <a:latin typeface="Verdana"/>
                <a:cs typeface="Verdana"/>
              </a:rPr>
              <a:t> - </a:t>
            </a:r>
            <a:r>
              <a:rPr lang="pt-BR" sz="2200" b="1" dirty="0">
                <a:latin typeface="Verdana"/>
                <a:cs typeface="Verdana"/>
              </a:rPr>
              <a:t>os de uso comum do povo</a:t>
            </a:r>
            <a:r>
              <a:rPr lang="pt-BR" sz="2200" dirty="0">
                <a:latin typeface="Verdana"/>
                <a:cs typeface="Verdana"/>
              </a:rPr>
              <a:t>, tais como rios, mares, estradas, ruas e praças;</a:t>
            </a:r>
          </a:p>
          <a:p>
            <a:r>
              <a:rPr lang="pt-BR" sz="2200" dirty="0">
                <a:latin typeface="Verdana"/>
                <a:cs typeface="Verdana"/>
              </a:rPr>
              <a:t>II - </a:t>
            </a:r>
            <a:r>
              <a:rPr lang="pt-BR" sz="2200" b="1" dirty="0">
                <a:latin typeface="Verdana"/>
                <a:cs typeface="Verdana"/>
              </a:rPr>
              <a:t>os de uso especial</a:t>
            </a:r>
            <a:r>
              <a:rPr lang="pt-BR" sz="2200" dirty="0">
                <a:latin typeface="Verdana"/>
                <a:cs typeface="Verdana"/>
              </a:rPr>
              <a:t>, tais como edifícios ou terrenos destinados a serviço ou estabelecimento da administração federal, estadual, territorial ou municipal, inclusive os de suas autarquias;</a:t>
            </a:r>
          </a:p>
          <a:p>
            <a:r>
              <a:rPr lang="pt-BR" sz="2200" dirty="0">
                <a:latin typeface="Verdana"/>
                <a:cs typeface="Verdana"/>
              </a:rPr>
              <a:t>III - </a:t>
            </a:r>
            <a:r>
              <a:rPr lang="pt-BR" sz="2200" b="1" dirty="0">
                <a:latin typeface="Verdana"/>
                <a:cs typeface="Verdana"/>
              </a:rPr>
              <a:t>os dominicais</a:t>
            </a:r>
            <a:r>
              <a:rPr lang="pt-BR" sz="2200" dirty="0">
                <a:latin typeface="Verdana"/>
                <a:cs typeface="Verdana"/>
              </a:rPr>
              <a:t>, que constituem o patrimônio das pessoas jurídicas de direito público, como objeto de direito pessoal, ou real, de cada uma dessas entidades.</a:t>
            </a:r>
          </a:p>
          <a:p>
            <a:r>
              <a:rPr lang="pt-BR" sz="2000" dirty="0" smtClean="0">
                <a:latin typeface="Verdana"/>
                <a:ea typeface="Verdana" panose="020B0604030504040204" pitchFamily="34" charset="0"/>
                <a:cs typeface="Verdana"/>
              </a:rPr>
              <a:t> </a:t>
            </a:r>
            <a:endParaRPr lang="pt-BR" sz="2000" dirty="0">
              <a:latin typeface="Verdana"/>
              <a:ea typeface="Verdana" panose="020B0604030504040204" pitchFamily="34" charset="0"/>
              <a:cs typeface="Verdana"/>
            </a:endParaRPr>
          </a:p>
          <a:p>
            <a:endParaRPr lang="pt-BR" sz="2000" dirty="0">
              <a:latin typeface="Verdana" panose="020B0604030504040204" pitchFamily="34" charset="0"/>
              <a:ea typeface="Verdana" panose="020B0604030504040204" pitchFamily="34" charset="0"/>
              <a:cs typeface="Verdana" panose="020B0604030504040204" pitchFamily="34" charset="0"/>
            </a:endParaRPr>
          </a:p>
          <a:p>
            <a:r>
              <a:rPr lang="pt-BR" sz="2000" dirty="0">
                <a:latin typeface="Verdana" panose="020B0604030504040204" pitchFamily="34" charset="0"/>
                <a:ea typeface="Verdana" panose="020B0604030504040204" pitchFamily="34" charset="0"/>
                <a:cs typeface="Verdana" panose="020B0604030504040204" pitchFamily="34" charset="0"/>
              </a:rPr>
              <a:t> </a:t>
            </a:r>
          </a:p>
        </p:txBody>
      </p:sp>
      <p:sp>
        <p:nvSpPr>
          <p:cNvPr id="6" name="CaixaDeTexto 3"/>
          <p:cNvSpPr txBox="1"/>
          <p:nvPr/>
        </p:nvSpPr>
        <p:spPr>
          <a:xfrm>
            <a:off x="441033" y="1277971"/>
            <a:ext cx="677730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3.1 A classificação do Código Civil </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17608854"/>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iamondGrid_16x9_TP103031012">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docProps/app.xml><?xml version="1.0" encoding="utf-8"?>
<Properties xmlns="http://schemas.openxmlformats.org/officeDocument/2006/extended-properties" xmlns:vt="http://schemas.openxmlformats.org/officeDocument/2006/docPropsVTypes">
  <Template/>
  <TotalTime>0</TotalTime>
  <Words>3764</Words>
  <Application>Microsoft Office PowerPoint</Application>
  <PresentationFormat>Personalizar</PresentationFormat>
  <Paragraphs>411</Paragraphs>
  <Slides>32</Slides>
  <Notes>1</Notes>
  <HiddenSlides>0</HiddenSlides>
  <MMClips>0</MMClips>
  <ScaleCrop>false</ScaleCrop>
  <HeadingPairs>
    <vt:vector size="4" baseType="variant">
      <vt:variant>
        <vt:lpstr>Tema</vt:lpstr>
      </vt:variant>
      <vt:variant>
        <vt:i4>1</vt:i4>
      </vt:variant>
      <vt:variant>
        <vt:lpstr>Títulos de slides</vt:lpstr>
      </vt:variant>
      <vt:variant>
        <vt:i4>32</vt:i4>
      </vt:variant>
    </vt:vector>
  </HeadingPairs>
  <TitlesOfParts>
    <vt:vector size="33" baseType="lpstr">
      <vt:lpstr>DiamondGrid_16x9_TP103031012</vt:lpstr>
      <vt:lpstr>Direito Administrativo II:    Ponto : Bens Públicos</vt:lpstr>
      <vt:lpstr>Sumário de aula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2014-04-17T20:26:16Z</dcterms:created>
  <dcterms:modified xsi:type="dcterms:W3CDTF">2016-10-14T18:48:06Z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