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8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A1BB7-8119-4D59-B5A5-47931F1CDC77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5C42D-912F-4DD3-85B6-0DC31FF56F5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8731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F1B410-A0B1-4375-9E39-56E2E6FD16E7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41825D-F234-4EF0-92E5-46ED5B375FCD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9254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0736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1002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0354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5761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6612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9148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2534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1090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6813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5834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95179-C228-43F4-AFB4-7F646DE54FCE}" type="datetimeFigureOut">
              <a:rPr lang="es-MX" smtClean="0"/>
              <a:pPr/>
              <a:t>14/11/2019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D0E9C-2866-4D71-A1C0-F10DCE83D7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3234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Koppen et. al., 2009, p111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91540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5787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Trajetórias no crime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8486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7956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Ranking Brasil</a:t>
            </a:r>
            <a:endParaRPr lang="es-MX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6196053" cy="484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35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Internacional</a:t>
            </a:r>
            <a:endParaRPr lang="es-MX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968911" cy="480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91138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População Carcerária por idade</a:t>
            </a:r>
            <a:endParaRPr lang="es-MX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230" y="1700808"/>
            <a:ext cx="8030210" cy="351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81744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População Carcerária segundo o crime</a:t>
            </a:r>
            <a:endParaRPr lang="es-MX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128792" cy="5103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550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26</Words>
  <Application>Microsoft Office PowerPoint</Application>
  <PresentationFormat>Apresentação na tela (4:3)</PresentationFormat>
  <Paragraphs>8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Koppen et. al., 2009, p111</vt:lpstr>
      <vt:lpstr>Trajetórias no crime</vt:lpstr>
      <vt:lpstr>Ranking Brasil</vt:lpstr>
      <vt:lpstr>Comparação Internacional</vt:lpstr>
      <vt:lpstr>População Carcerária por idade</vt:lpstr>
      <vt:lpstr>População Carcerária segundo o crime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</dc:creator>
  <cp:lastModifiedBy>Auditorio</cp:lastModifiedBy>
  <cp:revision>10</cp:revision>
  <dcterms:created xsi:type="dcterms:W3CDTF">2019-06-19T14:56:51Z</dcterms:created>
  <dcterms:modified xsi:type="dcterms:W3CDTF">2019-11-14T22:58:59Z</dcterms:modified>
</cp:coreProperties>
</file>