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1" r:id="rId1"/>
  </p:sldMasterIdLst>
  <p:sldIdLst>
    <p:sldId id="308" r:id="rId2"/>
    <p:sldId id="309" r:id="rId3"/>
    <p:sldId id="256" r:id="rId4"/>
    <p:sldId id="313" r:id="rId5"/>
    <p:sldId id="257" r:id="rId6"/>
    <p:sldId id="258" r:id="rId7"/>
    <p:sldId id="259" r:id="rId8"/>
    <p:sldId id="260" r:id="rId9"/>
    <p:sldId id="304" r:id="rId10"/>
    <p:sldId id="261" r:id="rId11"/>
    <p:sldId id="262" r:id="rId12"/>
    <p:sldId id="310" r:id="rId13"/>
    <p:sldId id="263" r:id="rId14"/>
    <p:sldId id="307" r:id="rId15"/>
    <p:sldId id="305" r:id="rId16"/>
    <p:sldId id="264" r:id="rId17"/>
    <p:sldId id="265" r:id="rId18"/>
    <p:sldId id="266" r:id="rId19"/>
    <p:sldId id="267" r:id="rId20"/>
    <p:sldId id="311" r:id="rId21"/>
    <p:sldId id="268" r:id="rId22"/>
    <p:sldId id="269" r:id="rId23"/>
    <p:sldId id="270" r:id="rId24"/>
    <p:sldId id="271" r:id="rId25"/>
    <p:sldId id="272" r:id="rId26"/>
    <p:sldId id="273" r:id="rId27"/>
    <p:sldId id="274" r:id="rId28"/>
    <p:sldId id="275" r:id="rId29"/>
  </p:sldIdLst>
  <p:sldSz cx="12192000" cy="6858000"/>
  <p:notesSz cx="6858000" cy="9144000"/>
  <p:defaultTextStyle>
    <a:defPPr>
      <a:defRPr lang="pt-PT"/>
    </a:defPPr>
    <a:lvl1pPr algn="l" rtl="0" eaLnBrk="0" fontAlgn="base" hangingPunct="0">
      <a:spcBef>
        <a:spcPct val="0"/>
      </a:spcBef>
      <a:spcAft>
        <a:spcPct val="0"/>
      </a:spcAft>
      <a:defRPr sz="2400" kern="1200">
        <a:solidFill>
          <a:schemeClr val="tx1"/>
        </a:solidFill>
        <a:latin typeface="Times New Roman" charset="0"/>
        <a:ea typeface="ＭＳ Ｐゴシック" charset="0"/>
        <a:cs typeface="+mn-cs"/>
      </a:defRPr>
    </a:lvl1pPr>
    <a:lvl2pPr marL="457200" algn="l" rtl="0" eaLnBrk="0" fontAlgn="base" hangingPunct="0">
      <a:spcBef>
        <a:spcPct val="0"/>
      </a:spcBef>
      <a:spcAft>
        <a:spcPct val="0"/>
      </a:spcAft>
      <a:defRPr sz="2400" kern="1200">
        <a:solidFill>
          <a:schemeClr val="tx1"/>
        </a:solidFill>
        <a:latin typeface="Times New Roman" charset="0"/>
        <a:ea typeface="ＭＳ Ｐゴシック" charset="0"/>
        <a:cs typeface="+mn-cs"/>
      </a:defRPr>
    </a:lvl2pPr>
    <a:lvl3pPr marL="914400" algn="l" rtl="0" eaLnBrk="0" fontAlgn="base" hangingPunct="0">
      <a:spcBef>
        <a:spcPct val="0"/>
      </a:spcBef>
      <a:spcAft>
        <a:spcPct val="0"/>
      </a:spcAft>
      <a:defRPr sz="2400" kern="1200">
        <a:solidFill>
          <a:schemeClr val="tx1"/>
        </a:solidFill>
        <a:latin typeface="Times New Roman" charset="0"/>
        <a:ea typeface="ＭＳ Ｐゴシック" charset="0"/>
        <a:cs typeface="+mn-cs"/>
      </a:defRPr>
    </a:lvl3pPr>
    <a:lvl4pPr marL="1371600" algn="l" rtl="0" eaLnBrk="0" fontAlgn="base" hangingPunct="0">
      <a:spcBef>
        <a:spcPct val="0"/>
      </a:spcBef>
      <a:spcAft>
        <a:spcPct val="0"/>
      </a:spcAft>
      <a:defRPr sz="2400" kern="1200">
        <a:solidFill>
          <a:schemeClr val="tx1"/>
        </a:solidFill>
        <a:latin typeface="Times New Roman" charset="0"/>
        <a:ea typeface="ＭＳ Ｐゴシック" charset="0"/>
        <a:cs typeface="+mn-cs"/>
      </a:defRPr>
    </a:lvl4pPr>
    <a:lvl5pPr marL="1828800" algn="l" rtl="0" eaLnBrk="0" fontAlgn="base" hangingPunct="0">
      <a:spcBef>
        <a:spcPct val="0"/>
      </a:spcBef>
      <a:spcAft>
        <a:spcPct val="0"/>
      </a:spcAft>
      <a:defRPr sz="2400" kern="1200">
        <a:solidFill>
          <a:schemeClr val="tx1"/>
        </a:solidFill>
        <a:latin typeface="Times New Roman" charset="0"/>
        <a:ea typeface="ＭＳ Ｐゴシック" charset="0"/>
        <a:cs typeface="+mn-cs"/>
      </a:defRPr>
    </a:lvl5pPr>
    <a:lvl6pPr marL="2286000" algn="l" defTabSz="457200" rtl="0" eaLnBrk="1" latinLnBrk="0" hangingPunct="1">
      <a:defRPr sz="2400" kern="1200">
        <a:solidFill>
          <a:schemeClr val="tx1"/>
        </a:solidFill>
        <a:latin typeface="Times New Roman" charset="0"/>
        <a:ea typeface="ＭＳ Ｐゴシック" charset="0"/>
        <a:cs typeface="+mn-cs"/>
      </a:defRPr>
    </a:lvl6pPr>
    <a:lvl7pPr marL="2743200" algn="l" defTabSz="457200" rtl="0" eaLnBrk="1" latinLnBrk="0" hangingPunct="1">
      <a:defRPr sz="2400" kern="1200">
        <a:solidFill>
          <a:schemeClr val="tx1"/>
        </a:solidFill>
        <a:latin typeface="Times New Roman" charset="0"/>
        <a:ea typeface="ＭＳ Ｐゴシック" charset="0"/>
        <a:cs typeface="+mn-cs"/>
      </a:defRPr>
    </a:lvl7pPr>
    <a:lvl8pPr marL="3200400" algn="l" defTabSz="457200" rtl="0" eaLnBrk="1" latinLnBrk="0" hangingPunct="1">
      <a:defRPr sz="2400" kern="1200">
        <a:solidFill>
          <a:schemeClr val="tx1"/>
        </a:solidFill>
        <a:latin typeface="Times New Roman" charset="0"/>
        <a:ea typeface="ＭＳ Ｐゴシック" charset="0"/>
        <a:cs typeface="+mn-cs"/>
      </a:defRPr>
    </a:lvl8pPr>
    <a:lvl9pPr marL="3657600" algn="l" defTabSz="457200" rtl="0" eaLnBrk="1" latinLnBrk="0" hangingPunct="1">
      <a:defRPr sz="2400" kern="1200">
        <a:solidFill>
          <a:schemeClr val="tx1"/>
        </a:solidFill>
        <a:latin typeface="Times New Roman" charset="0"/>
        <a:ea typeface="ＭＳ Ｐゴシック" charset="0"/>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263" autoAdjust="0"/>
    <p:restoredTop sz="90929"/>
  </p:normalViewPr>
  <p:slideViewPr>
    <p:cSldViewPr>
      <p:cViewPr varScale="1">
        <p:scale>
          <a:sx n="68" d="100"/>
          <a:sy n="68" d="100"/>
        </p:scale>
        <p:origin x="768" y="72"/>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ide de título">
    <p:bg>
      <p:bgPr>
        <a:gradFill rotWithShape="1">
          <a:gsLst>
            <a:gs pos="0">
              <a:srgbClr val="242424"/>
            </a:gs>
            <a:gs pos="30000">
              <a:srgbClr val="2D2D2D"/>
            </a:gs>
            <a:gs pos="100000">
              <a:srgbClr val="7D7D7D"/>
            </a:gs>
          </a:gsLst>
          <a:lin ang="12960000"/>
        </a:gradFill>
        <a:effectLst/>
      </p:bgPr>
    </p:bg>
    <p:spTree>
      <p:nvGrpSpPr>
        <p:cNvPr id="1" name=""/>
        <p:cNvGrpSpPr/>
        <p:nvPr/>
      </p:nvGrpSpPr>
      <p:grpSpPr>
        <a:xfrm>
          <a:off x="0" y="0"/>
          <a:ext cx="0" cy="0"/>
          <a:chOff x="0" y="0"/>
          <a:chExt cx="0" cy="0"/>
        </a:xfrm>
      </p:grpSpPr>
      <p:sp>
        <p:nvSpPr>
          <p:cNvPr id="4" name="Forma livre 8"/>
          <p:cNvSpPr>
            <a:spLocks/>
          </p:cNvSpPr>
          <p:nvPr/>
        </p:nvSpPr>
        <p:spPr bwMode="auto">
          <a:xfrm>
            <a:off x="0" y="4751388"/>
            <a:ext cx="12192000" cy="2112962"/>
          </a:xfrm>
          <a:custGeom>
            <a:avLst/>
            <a:gdLst>
              <a:gd name="T0" fmla="*/ 0 w 5760"/>
              <a:gd name="T1" fmla="*/ 1066 h 1331"/>
              <a:gd name="T2" fmla="*/ 0 w 5760"/>
              <a:gd name="T3" fmla="*/ 1331 h 1331"/>
              <a:gd name="T4" fmla="*/ 5760 w 5760"/>
              <a:gd name="T5" fmla="*/ 1331 h 1331"/>
              <a:gd name="T6" fmla="*/ 5760 w 5760"/>
              <a:gd name="T7" fmla="*/ 0 h 1331"/>
              <a:gd name="T8" fmla="*/ 0 w 5760"/>
              <a:gd name="T9" fmla="*/ 1066 h 1331"/>
              <a:gd name="T10" fmla="*/ 0 60000 65536"/>
              <a:gd name="T11" fmla="*/ 0 60000 65536"/>
              <a:gd name="T12" fmla="*/ 0 60000 65536"/>
              <a:gd name="T13" fmla="*/ 0 60000 65536"/>
              <a:gd name="T14" fmla="*/ 0 60000 65536"/>
              <a:gd name="T15" fmla="*/ 0 w 5760"/>
              <a:gd name="T16" fmla="*/ 0 h 1331"/>
              <a:gd name="T17" fmla="*/ 5760 w 5760"/>
              <a:gd name="T18" fmla="*/ 1331 h 1331"/>
            </a:gdLst>
            <a:ahLst/>
            <a:cxnLst>
              <a:cxn ang="T10">
                <a:pos x="T0" y="T1"/>
              </a:cxn>
              <a:cxn ang="T11">
                <a:pos x="T2" y="T3"/>
              </a:cxn>
              <a:cxn ang="T12">
                <a:pos x="T4" y="T5"/>
              </a:cxn>
              <a:cxn ang="T13">
                <a:pos x="T6" y="T7"/>
              </a:cxn>
              <a:cxn ang="T14">
                <a:pos x="T8" y="T9"/>
              </a:cxn>
            </a:cxnLst>
            <a:rect l="T15" t="T16" r="T17" b="T18"/>
            <a:pathLst>
              <a:path w="5760" h="1331">
                <a:moveTo>
                  <a:pt x="0" y="1066"/>
                </a:moveTo>
                <a:lnTo>
                  <a:pt x="0" y="1331"/>
                </a:lnTo>
                <a:lnTo>
                  <a:pt x="5760" y="1331"/>
                </a:lnTo>
                <a:lnTo>
                  <a:pt x="5760" y="0"/>
                </a:lnTo>
                <a:cubicBezTo>
                  <a:pt x="3220" y="1206"/>
                  <a:pt x="2250" y="1146"/>
                  <a:pt x="0" y="1066"/>
                </a:cubicBezTo>
                <a:close/>
              </a:path>
            </a:pathLst>
          </a:custGeom>
          <a:solidFill>
            <a:srgbClr val="7C7C7C">
              <a:alpha val="45097"/>
            </a:srgbClr>
          </a:solidFill>
          <a:ln>
            <a:noFill/>
          </a:ln>
          <a:effectLst>
            <a:outerShdw blurRad="50800" dist="44450" dir="16200000" algn="ctr" rotWithShape="0">
              <a:srgbClr val="000000">
                <a:alpha val="34999"/>
              </a:srgbClr>
            </a:outerShdw>
          </a:effectLst>
          <a:extLst>
            <a:ext uri="{91240B29-F687-4f45-9708-019B960494DF}">
              <a14:hiddenLine xmlns="" xmlns:a14="http://schemas.microsoft.com/office/drawing/2010/main" w="9525" cap="flat" cmpd="sng">
                <a:solidFill>
                  <a:srgbClr val="000000"/>
                </a:solidFill>
                <a:prstDash val="solid"/>
                <a:round/>
                <a:headEnd type="none" w="med" len="med"/>
                <a:tailEnd type="none" w="med" len="med"/>
              </a14:hiddenLine>
            </a:ext>
          </a:extLst>
        </p:spPr>
        <p:txBody>
          <a:bodyPr/>
          <a:lstStyle/>
          <a:p>
            <a:endParaRPr lang="en-US" sz="2400"/>
          </a:p>
        </p:txBody>
      </p:sp>
      <p:sp>
        <p:nvSpPr>
          <p:cNvPr id="5" name="Forma livre 10"/>
          <p:cNvSpPr>
            <a:spLocks/>
          </p:cNvSpPr>
          <p:nvPr/>
        </p:nvSpPr>
        <p:spPr bwMode="auto">
          <a:xfrm>
            <a:off x="8140701" y="0"/>
            <a:ext cx="4051300" cy="6858000"/>
          </a:xfrm>
          <a:custGeom>
            <a:avLst/>
            <a:gdLst>
              <a:gd name="T0" fmla="*/ 3038475 w 1914"/>
              <a:gd name="T1" fmla="*/ 14258 h 4329"/>
              <a:gd name="T2" fmla="*/ 3038475 w 1914"/>
              <a:gd name="T3" fmla="*/ 6858000 h 4329"/>
              <a:gd name="T4" fmla="*/ 323850 w 1914"/>
              <a:gd name="T5" fmla="*/ 6854832 h 4329"/>
              <a:gd name="T6" fmla="*/ 0 w 1914"/>
              <a:gd name="T7" fmla="*/ 0 h 4329"/>
              <a:gd name="T8" fmla="*/ 3038475 w 1914"/>
              <a:gd name="T9" fmla="*/ 14258 h 432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914" h="4329">
                <a:moveTo>
                  <a:pt x="1914" y="9"/>
                </a:moveTo>
                <a:lnTo>
                  <a:pt x="1914" y="4329"/>
                </a:lnTo>
                <a:lnTo>
                  <a:pt x="204" y="4327"/>
                </a:lnTo>
                <a:cubicBezTo>
                  <a:pt x="1288" y="3574"/>
                  <a:pt x="1608" y="1590"/>
                  <a:pt x="0" y="0"/>
                </a:cubicBezTo>
                <a:lnTo>
                  <a:pt x="1914" y="9"/>
                </a:lnTo>
                <a:close/>
              </a:path>
            </a:pathLst>
          </a:custGeom>
          <a:solidFill>
            <a:srgbClr val="595959">
              <a:alpha val="39999"/>
            </a:srgbClr>
          </a:solidFill>
          <a:ln>
            <a:noFill/>
          </a:ln>
          <a:effectLst>
            <a:outerShdw blurRad="50800" dist="50800" dir="10800000" algn="ctr" rotWithShape="0">
              <a:srgbClr val="000000">
                <a:alpha val="45000"/>
              </a:srgbClr>
            </a:outerShdw>
          </a:effectLst>
          <a:extLst>
            <a:ext uri="{91240B29-F687-4f45-9708-019B960494DF}">
              <a14:hiddenLine xmlns="" xmlns:a14="http://schemas.microsoft.com/office/drawing/2010/main" w="9525" cap="flat" cmpd="sng">
                <a:solidFill>
                  <a:srgbClr val="000000"/>
                </a:solidFill>
                <a:prstDash val="solid"/>
                <a:round/>
                <a:headEnd type="none" w="med" len="med"/>
                <a:tailEnd type="none" w="med" len="med"/>
              </a14:hiddenLine>
            </a:ext>
          </a:extLst>
        </p:spPr>
        <p:txBody>
          <a:bodyPr/>
          <a:lstStyle/>
          <a:p>
            <a:endParaRPr lang="en-US" sz="2400"/>
          </a:p>
        </p:txBody>
      </p:sp>
      <p:sp>
        <p:nvSpPr>
          <p:cNvPr id="9" name="Título 8"/>
          <p:cNvSpPr>
            <a:spLocks noGrp="1"/>
          </p:cNvSpPr>
          <p:nvPr>
            <p:ph type="ctrTitle"/>
          </p:nvPr>
        </p:nvSpPr>
        <p:spPr>
          <a:xfrm>
            <a:off x="572085" y="3337560"/>
            <a:ext cx="8640064" cy="2301240"/>
          </a:xfrm>
        </p:spPr>
        <p:txBody>
          <a:bodyPr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lang="pt-BR"/>
              <a:t>Clique para editar o estilo do título mestre</a:t>
            </a:r>
            <a:endParaRPr lang="en-US"/>
          </a:p>
        </p:txBody>
      </p:sp>
      <p:sp>
        <p:nvSpPr>
          <p:cNvPr id="17" name="Subtítulo 16"/>
          <p:cNvSpPr>
            <a:spLocks noGrp="1"/>
          </p:cNvSpPr>
          <p:nvPr>
            <p:ph type="subTitle" idx="1"/>
          </p:nvPr>
        </p:nvSpPr>
        <p:spPr>
          <a:xfrm>
            <a:off x="577400" y="1544812"/>
            <a:ext cx="8640064"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pt-BR"/>
              <a:t>Clique para editar o estilo do subtítulo mestre</a:t>
            </a:r>
            <a:endParaRPr lang="en-US"/>
          </a:p>
        </p:txBody>
      </p:sp>
      <p:sp>
        <p:nvSpPr>
          <p:cNvPr id="6" name="Espaço Reservado para Data 29"/>
          <p:cNvSpPr>
            <a:spLocks noGrp="1"/>
          </p:cNvSpPr>
          <p:nvPr>
            <p:ph type="dt" sz="half" idx="10"/>
          </p:nvPr>
        </p:nvSpPr>
        <p:spPr/>
        <p:txBody>
          <a:bodyPr/>
          <a:lstStyle>
            <a:lvl1pPr>
              <a:defRPr/>
            </a:lvl1pPr>
          </a:lstStyle>
          <a:p>
            <a:pPr>
              <a:defRPr/>
            </a:pPr>
            <a:endParaRPr lang="pt-BR"/>
          </a:p>
        </p:txBody>
      </p:sp>
      <p:sp>
        <p:nvSpPr>
          <p:cNvPr id="7" name="Espaço Reservado para Rodapé 18"/>
          <p:cNvSpPr>
            <a:spLocks noGrp="1"/>
          </p:cNvSpPr>
          <p:nvPr>
            <p:ph type="ftr" sz="quarter" idx="11"/>
          </p:nvPr>
        </p:nvSpPr>
        <p:spPr/>
        <p:txBody>
          <a:bodyPr/>
          <a:lstStyle>
            <a:lvl1pPr>
              <a:defRPr/>
            </a:lvl1pPr>
          </a:lstStyle>
          <a:p>
            <a:pPr>
              <a:defRPr/>
            </a:pPr>
            <a:endParaRPr lang="pt-BR"/>
          </a:p>
        </p:txBody>
      </p:sp>
      <p:sp>
        <p:nvSpPr>
          <p:cNvPr id="8" name="Espaço Reservado para Número de Slide 26"/>
          <p:cNvSpPr>
            <a:spLocks noGrp="1"/>
          </p:cNvSpPr>
          <p:nvPr>
            <p:ph type="sldNum" sz="quarter" idx="12"/>
          </p:nvPr>
        </p:nvSpPr>
        <p:spPr/>
        <p:txBody>
          <a:bodyPr/>
          <a:lstStyle>
            <a:lvl1pPr>
              <a:defRPr/>
            </a:lvl1pPr>
          </a:lstStyle>
          <a:p>
            <a:fld id="{403DF729-EF48-D846-A71B-A8BBD956783E}" type="slidenum">
              <a:rPr lang="pt-BR"/>
              <a:pPr/>
              <a:t>‹nº›</a:t>
            </a:fld>
            <a:endParaRPr lang="pt-BR"/>
          </a:p>
        </p:txBody>
      </p:sp>
    </p:spTree>
    <p:extLst>
      <p:ext uri="{BB962C8B-B14F-4D97-AF65-F5344CB8AC3E}">
        <p14:creationId xmlns:p14="http://schemas.microsoft.com/office/powerpoint/2010/main" val="3801120264"/>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estilo do título mestre</a:t>
            </a:r>
            <a:endParaRPr lang="en-US"/>
          </a:p>
        </p:txBody>
      </p:sp>
      <p:sp>
        <p:nvSpPr>
          <p:cNvPr id="3" name="Espaço Reservado para Texto Vertical 2"/>
          <p:cNvSpPr>
            <a:spLocks noGrp="1"/>
          </p:cNvSpPr>
          <p:nvPr>
            <p:ph type="body" orient="vert" idx="1"/>
          </p:nvPr>
        </p:nvSpPr>
        <p:spPr/>
        <p:txBody>
          <a:bodyPr vert="eaVert"/>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endParaRPr lang="en-US"/>
          </a:p>
        </p:txBody>
      </p:sp>
      <p:sp>
        <p:nvSpPr>
          <p:cNvPr id="4" name="Espaço Reservado para Data 9"/>
          <p:cNvSpPr>
            <a:spLocks noGrp="1"/>
          </p:cNvSpPr>
          <p:nvPr>
            <p:ph type="dt" sz="half" idx="10"/>
          </p:nvPr>
        </p:nvSpPr>
        <p:spPr/>
        <p:txBody>
          <a:bodyPr/>
          <a:lstStyle>
            <a:lvl1pPr>
              <a:defRPr/>
            </a:lvl1pPr>
          </a:lstStyle>
          <a:p>
            <a:pPr>
              <a:defRPr/>
            </a:pPr>
            <a:endParaRPr lang="pt-BR"/>
          </a:p>
        </p:txBody>
      </p:sp>
      <p:sp>
        <p:nvSpPr>
          <p:cNvPr id="5" name="Espaço Reservado para Rodapé 21"/>
          <p:cNvSpPr>
            <a:spLocks noGrp="1"/>
          </p:cNvSpPr>
          <p:nvPr>
            <p:ph type="ftr" sz="quarter" idx="11"/>
          </p:nvPr>
        </p:nvSpPr>
        <p:spPr/>
        <p:txBody>
          <a:bodyPr/>
          <a:lstStyle>
            <a:lvl1pPr>
              <a:defRPr/>
            </a:lvl1pPr>
          </a:lstStyle>
          <a:p>
            <a:pPr>
              <a:defRPr/>
            </a:pPr>
            <a:endParaRPr lang="pt-BR"/>
          </a:p>
        </p:txBody>
      </p:sp>
      <p:sp>
        <p:nvSpPr>
          <p:cNvPr id="6" name="Espaço Reservado para Número de Slide 17"/>
          <p:cNvSpPr>
            <a:spLocks noGrp="1"/>
          </p:cNvSpPr>
          <p:nvPr>
            <p:ph type="sldNum" sz="quarter" idx="12"/>
          </p:nvPr>
        </p:nvSpPr>
        <p:spPr/>
        <p:txBody>
          <a:bodyPr/>
          <a:lstStyle>
            <a:lvl1pPr>
              <a:defRPr/>
            </a:lvl1pPr>
          </a:lstStyle>
          <a:p>
            <a:fld id="{E640E753-AF27-4042-BFED-6068F9AC0B5A}" type="slidenum">
              <a:rPr lang="pt-BR"/>
              <a:pPr/>
              <a:t>‹nº›</a:t>
            </a:fld>
            <a:endParaRPr lang="pt-BR"/>
          </a:p>
        </p:txBody>
      </p:sp>
    </p:spTree>
    <p:extLst>
      <p:ext uri="{BB962C8B-B14F-4D97-AF65-F5344CB8AC3E}">
        <p14:creationId xmlns:p14="http://schemas.microsoft.com/office/powerpoint/2010/main" val="27872391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839200" y="274639"/>
            <a:ext cx="2743200" cy="5851525"/>
          </a:xfrm>
        </p:spPr>
        <p:txBody>
          <a:bodyPr vert="eaVert"/>
          <a:lstStyle/>
          <a:p>
            <a:r>
              <a:rPr lang="pt-BR"/>
              <a:t>Clique para editar o estilo do título mestre</a:t>
            </a:r>
            <a:endParaRPr lang="en-US"/>
          </a:p>
        </p:txBody>
      </p:sp>
      <p:sp>
        <p:nvSpPr>
          <p:cNvPr id="3" name="Espaço Reservado para Texto Vertical 2"/>
          <p:cNvSpPr>
            <a:spLocks noGrp="1"/>
          </p:cNvSpPr>
          <p:nvPr>
            <p:ph type="body" orient="vert" idx="1"/>
          </p:nvPr>
        </p:nvSpPr>
        <p:spPr>
          <a:xfrm>
            <a:off x="609600" y="274639"/>
            <a:ext cx="8026400" cy="5851525"/>
          </a:xfrm>
        </p:spPr>
        <p:txBody>
          <a:bodyPr vert="eaVert"/>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endParaRPr lang="en-US"/>
          </a:p>
        </p:txBody>
      </p:sp>
      <p:sp>
        <p:nvSpPr>
          <p:cNvPr id="4" name="Espaço Reservado para Data 9"/>
          <p:cNvSpPr>
            <a:spLocks noGrp="1"/>
          </p:cNvSpPr>
          <p:nvPr>
            <p:ph type="dt" sz="half" idx="10"/>
          </p:nvPr>
        </p:nvSpPr>
        <p:spPr/>
        <p:txBody>
          <a:bodyPr/>
          <a:lstStyle>
            <a:lvl1pPr>
              <a:defRPr/>
            </a:lvl1pPr>
          </a:lstStyle>
          <a:p>
            <a:pPr>
              <a:defRPr/>
            </a:pPr>
            <a:endParaRPr lang="pt-BR"/>
          </a:p>
        </p:txBody>
      </p:sp>
      <p:sp>
        <p:nvSpPr>
          <p:cNvPr id="5" name="Espaço Reservado para Rodapé 21"/>
          <p:cNvSpPr>
            <a:spLocks noGrp="1"/>
          </p:cNvSpPr>
          <p:nvPr>
            <p:ph type="ftr" sz="quarter" idx="11"/>
          </p:nvPr>
        </p:nvSpPr>
        <p:spPr/>
        <p:txBody>
          <a:bodyPr/>
          <a:lstStyle>
            <a:lvl1pPr>
              <a:defRPr/>
            </a:lvl1pPr>
          </a:lstStyle>
          <a:p>
            <a:pPr>
              <a:defRPr/>
            </a:pPr>
            <a:endParaRPr lang="pt-BR"/>
          </a:p>
        </p:txBody>
      </p:sp>
      <p:sp>
        <p:nvSpPr>
          <p:cNvPr id="6" name="Espaço Reservado para Número de Slide 17"/>
          <p:cNvSpPr>
            <a:spLocks noGrp="1"/>
          </p:cNvSpPr>
          <p:nvPr>
            <p:ph type="sldNum" sz="quarter" idx="12"/>
          </p:nvPr>
        </p:nvSpPr>
        <p:spPr/>
        <p:txBody>
          <a:bodyPr/>
          <a:lstStyle>
            <a:lvl1pPr>
              <a:defRPr/>
            </a:lvl1pPr>
          </a:lstStyle>
          <a:p>
            <a:fld id="{F5C7F476-B964-0844-AD71-7579F9E2C3FD}" type="slidenum">
              <a:rPr lang="pt-BR"/>
              <a:pPr/>
              <a:t>‹nº›</a:t>
            </a:fld>
            <a:endParaRPr lang="pt-BR"/>
          </a:p>
        </p:txBody>
      </p:sp>
    </p:spTree>
    <p:extLst>
      <p:ext uri="{BB962C8B-B14F-4D97-AF65-F5344CB8AC3E}">
        <p14:creationId xmlns:p14="http://schemas.microsoft.com/office/powerpoint/2010/main" val="40015865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lgn="l">
              <a:defRPr/>
            </a:lvl1pPr>
          </a:lstStyle>
          <a:p>
            <a:r>
              <a:rPr lang="pt-BR"/>
              <a:t>Clique para editar o estilo do título mestre</a:t>
            </a:r>
            <a:endParaRPr lang="en-US"/>
          </a:p>
        </p:txBody>
      </p:sp>
      <p:sp>
        <p:nvSpPr>
          <p:cNvPr id="3" name="Espaço Reservado para Conteúdo 2"/>
          <p:cNvSpPr>
            <a:spLocks noGrp="1"/>
          </p:cNvSpPr>
          <p:nvPr>
            <p:ph idx="1"/>
          </p:nvPr>
        </p:nvSpPr>
        <p:spPr/>
        <p:txBody>
          <a:body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endParaRPr lang="en-US"/>
          </a:p>
        </p:txBody>
      </p:sp>
      <p:sp>
        <p:nvSpPr>
          <p:cNvPr id="4" name="Espaço Reservado para Data 9"/>
          <p:cNvSpPr>
            <a:spLocks noGrp="1"/>
          </p:cNvSpPr>
          <p:nvPr>
            <p:ph type="dt" sz="half" idx="10"/>
          </p:nvPr>
        </p:nvSpPr>
        <p:spPr/>
        <p:txBody>
          <a:bodyPr/>
          <a:lstStyle>
            <a:lvl1pPr>
              <a:defRPr/>
            </a:lvl1pPr>
          </a:lstStyle>
          <a:p>
            <a:pPr>
              <a:defRPr/>
            </a:pPr>
            <a:endParaRPr lang="pt-BR"/>
          </a:p>
        </p:txBody>
      </p:sp>
      <p:sp>
        <p:nvSpPr>
          <p:cNvPr id="5" name="Espaço Reservado para Rodapé 21"/>
          <p:cNvSpPr>
            <a:spLocks noGrp="1"/>
          </p:cNvSpPr>
          <p:nvPr>
            <p:ph type="ftr" sz="quarter" idx="11"/>
          </p:nvPr>
        </p:nvSpPr>
        <p:spPr/>
        <p:txBody>
          <a:bodyPr/>
          <a:lstStyle>
            <a:lvl1pPr>
              <a:defRPr/>
            </a:lvl1pPr>
          </a:lstStyle>
          <a:p>
            <a:pPr>
              <a:defRPr/>
            </a:pPr>
            <a:endParaRPr lang="pt-BR"/>
          </a:p>
        </p:txBody>
      </p:sp>
      <p:sp>
        <p:nvSpPr>
          <p:cNvPr id="6" name="Espaço Reservado para Número de Slide 17"/>
          <p:cNvSpPr>
            <a:spLocks noGrp="1"/>
          </p:cNvSpPr>
          <p:nvPr>
            <p:ph type="sldNum" sz="quarter" idx="12"/>
          </p:nvPr>
        </p:nvSpPr>
        <p:spPr/>
        <p:txBody>
          <a:bodyPr/>
          <a:lstStyle>
            <a:lvl1pPr>
              <a:defRPr/>
            </a:lvl1pPr>
          </a:lstStyle>
          <a:p>
            <a:fld id="{AFE9B73F-268D-FA43-8A19-5034D845B5F7}" type="slidenum">
              <a:rPr lang="pt-BR"/>
              <a:pPr/>
              <a:t>‹nº›</a:t>
            </a:fld>
            <a:endParaRPr lang="pt-BR"/>
          </a:p>
        </p:txBody>
      </p:sp>
    </p:spTree>
    <p:extLst>
      <p:ext uri="{BB962C8B-B14F-4D97-AF65-F5344CB8AC3E}">
        <p14:creationId xmlns:p14="http://schemas.microsoft.com/office/powerpoint/2010/main" val="21836098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Cabeçalho da Seção">
    <p:bg>
      <p:bgPr>
        <a:gradFill rotWithShape="1">
          <a:gsLst>
            <a:gs pos="0">
              <a:srgbClr val="242424"/>
            </a:gs>
            <a:gs pos="30000">
              <a:srgbClr val="2D2D2D"/>
            </a:gs>
            <a:gs pos="100000">
              <a:srgbClr val="7D7D7D"/>
            </a:gs>
          </a:gsLst>
          <a:lin ang="12960000"/>
        </a:gradFill>
        <a:effectLst/>
      </p:bgPr>
    </p:bg>
    <p:spTree>
      <p:nvGrpSpPr>
        <p:cNvPr id="1" name=""/>
        <p:cNvGrpSpPr/>
        <p:nvPr/>
      </p:nvGrpSpPr>
      <p:grpSpPr>
        <a:xfrm>
          <a:off x="0" y="0"/>
          <a:ext cx="0" cy="0"/>
          <a:chOff x="0" y="0"/>
          <a:chExt cx="0" cy="0"/>
        </a:xfrm>
      </p:grpSpPr>
      <p:sp>
        <p:nvSpPr>
          <p:cNvPr id="4" name="Forma livre 8"/>
          <p:cNvSpPr>
            <a:spLocks/>
          </p:cNvSpPr>
          <p:nvPr/>
        </p:nvSpPr>
        <p:spPr bwMode="auto">
          <a:xfrm>
            <a:off x="0" y="4751388"/>
            <a:ext cx="12192000" cy="2112962"/>
          </a:xfrm>
          <a:custGeom>
            <a:avLst/>
            <a:gdLst>
              <a:gd name="T0" fmla="*/ 0 w 5760"/>
              <a:gd name="T1" fmla="*/ 1066 h 1331"/>
              <a:gd name="T2" fmla="*/ 0 w 5760"/>
              <a:gd name="T3" fmla="*/ 1331 h 1331"/>
              <a:gd name="T4" fmla="*/ 5760 w 5760"/>
              <a:gd name="T5" fmla="*/ 1331 h 1331"/>
              <a:gd name="T6" fmla="*/ 5760 w 5760"/>
              <a:gd name="T7" fmla="*/ 0 h 1331"/>
              <a:gd name="T8" fmla="*/ 0 w 5760"/>
              <a:gd name="T9" fmla="*/ 1066 h 1331"/>
              <a:gd name="T10" fmla="*/ 0 60000 65536"/>
              <a:gd name="T11" fmla="*/ 0 60000 65536"/>
              <a:gd name="T12" fmla="*/ 0 60000 65536"/>
              <a:gd name="T13" fmla="*/ 0 60000 65536"/>
              <a:gd name="T14" fmla="*/ 0 60000 65536"/>
              <a:gd name="T15" fmla="*/ 0 w 5760"/>
              <a:gd name="T16" fmla="*/ 0 h 1331"/>
              <a:gd name="T17" fmla="*/ 5760 w 5760"/>
              <a:gd name="T18" fmla="*/ 1331 h 1331"/>
            </a:gdLst>
            <a:ahLst/>
            <a:cxnLst>
              <a:cxn ang="T10">
                <a:pos x="T0" y="T1"/>
              </a:cxn>
              <a:cxn ang="T11">
                <a:pos x="T2" y="T3"/>
              </a:cxn>
              <a:cxn ang="T12">
                <a:pos x="T4" y="T5"/>
              </a:cxn>
              <a:cxn ang="T13">
                <a:pos x="T6" y="T7"/>
              </a:cxn>
              <a:cxn ang="T14">
                <a:pos x="T8" y="T9"/>
              </a:cxn>
            </a:cxnLst>
            <a:rect l="T15" t="T16" r="T17" b="T18"/>
            <a:pathLst>
              <a:path w="5760" h="1331">
                <a:moveTo>
                  <a:pt x="0" y="1066"/>
                </a:moveTo>
                <a:lnTo>
                  <a:pt x="0" y="1331"/>
                </a:lnTo>
                <a:lnTo>
                  <a:pt x="5760" y="1331"/>
                </a:lnTo>
                <a:lnTo>
                  <a:pt x="5760" y="0"/>
                </a:lnTo>
                <a:cubicBezTo>
                  <a:pt x="3220" y="1206"/>
                  <a:pt x="2250" y="1146"/>
                  <a:pt x="0" y="1066"/>
                </a:cubicBezTo>
                <a:close/>
              </a:path>
            </a:pathLst>
          </a:custGeom>
          <a:solidFill>
            <a:srgbClr val="7C7C7C">
              <a:alpha val="45097"/>
            </a:srgbClr>
          </a:solidFill>
          <a:ln>
            <a:noFill/>
          </a:ln>
          <a:effectLst>
            <a:outerShdw blurRad="50800" dist="44450" dir="16200000" algn="ctr" rotWithShape="0">
              <a:srgbClr val="000000">
                <a:alpha val="34999"/>
              </a:srgbClr>
            </a:outerShdw>
          </a:effectLst>
          <a:extLst>
            <a:ext uri="{91240B29-F687-4f45-9708-019B960494DF}">
              <a14:hiddenLine xmlns="" xmlns:a14="http://schemas.microsoft.com/office/drawing/2010/main" w="9525" cap="flat" cmpd="sng">
                <a:solidFill>
                  <a:srgbClr val="000000"/>
                </a:solidFill>
                <a:prstDash val="solid"/>
                <a:round/>
                <a:headEnd type="none" w="med" len="med"/>
                <a:tailEnd type="none" w="med" len="med"/>
              </a14:hiddenLine>
            </a:ext>
          </a:extLst>
        </p:spPr>
        <p:txBody>
          <a:bodyPr/>
          <a:lstStyle/>
          <a:p>
            <a:endParaRPr lang="en-US" sz="2400"/>
          </a:p>
        </p:txBody>
      </p:sp>
      <p:sp>
        <p:nvSpPr>
          <p:cNvPr id="5" name="Forma livre 10"/>
          <p:cNvSpPr>
            <a:spLocks/>
          </p:cNvSpPr>
          <p:nvPr/>
        </p:nvSpPr>
        <p:spPr bwMode="auto">
          <a:xfrm>
            <a:off x="8140701" y="0"/>
            <a:ext cx="4051300" cy="6858000"/>
          </a:xfrm>
          <a:custGeom>
            <a:avLst/>
            <a:gdLst>
              <a:gd name="T0" fmla="*/ 3038475 w 1914"/>
              <a:gd name="T1" fmla="*/ 14258 h 4329"/>
              <a:gd name="T2" fmla="*/ 3038475 w 1914"/>
              <a:gd name="T3" fmla="*/ 6858000 h 4329"/>
              <a:gd name="T4" fmla="*/ 323850 w 1914"/>
              <a:gd name="T5" fmla="*/ 6854832 h 4329"/>
              <a:gd name="T6" fmla="*/ 0 w 1914"/>
              <a:gd name="T7" fmla="*/ 0 h 4329"/>
              <a:gd name="T8" fmla="*/ 3038475 w 1914"/>
              <a:gd name="T9" fmla="*/ 14258 h 432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914" h="4329">
                <a:moveTo>
                  <a:pt x="1914" y="9"/>
                </a:moveTo>
                <a:lnTo>
                  <a:pt x="1914" y="4329"/>
                </a:lnTo>
                <a:lnTo>
                  <a:pt x="204" y="4327"/>
                </a:lnTo>
                <a:cubicBezTo>
                  <a:pt x="1288" y="3574"/>
                  <a:pt x="1608" y="1590"/>
                  <a:pt x="0" y="0"/>
                </a:cubicBezTo>
                <a:lnTo>
                  <a:pt x="1914" y="9"/>
                </a:lnTo>
                <a:close/>
              </a:path>
            </a:pathLst>
          </a:custGeom>
          <a:solidFill>
            <a:srgbClr val="595959">
              <a:alpha val="39999"/>
            </a:srgbClr>
          </a:solidFill>
          <a:ln>
            <a:noFill/>
          </a:ln>
          <a:effectLst>
            <a:outerShdw blurRad="50800" dist="50800" dir="10800000" algn="ctr" rotWithShape="0">
              <a:srgbClr val="000000">
                <a:alpha val="45000"/>
              </a:srgbClr>
            </a:outerShdw>
          </a:effectLst>
          <a:extLst>
            <a:ext uri="{91240B29-F687-4f45-9708-019B960494DF}">
              <a14:hiddenLine xmlns="" xmlns:a14="http://schemas.microsoft.com/office/drawing/2010/main" w="9525" cap="flat" cmpd="sng">
                <a:solidFill>
                  <a:srgbClr val="000000"/>
                </a:solidFill>
                <a:prstDash val="solid"/>
                <a:round/>
                <a:headEnd type="none" w="med" len="med"/>
                <a:tailEnd type="none" w="med" len="med"/>
              </a14:hiddenLine>
            </a:ext>
          </a:extLst>
        </p:spPr>
        <p:txBody>
          <a:bodyPr/>
          <a:lstStyle/>
          <a:p>
            <a:endParaRPr lang="en-US" sz="2400"/>
          </a:p>
        </p:txBody>
      </p:sp>
      <p:sp>
        <p:nvSpPr>
          <p:cNvPr id="2" name="Título 1"/>
          <p:cNvSpPr>
            <a:spLocks noGrp="1"/>
          </p:cNvSpPr>
          <p:nvPr>
            <p:ph type="title"/>
          </p:nvPr>
        </p:nvSpPr>
        <p:spPr>
          <a:xfrm>
            <a:off x="914400" y="3583838"/>
            <a:ext cx="88392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lang="pt-BR"/>
              <a:t>Clique para editar o estilo do título mestre</a:t>
            </a:r>
            <a:endParaRPr lang="en-US"/>
          </a:p>
        </p:txBody>
      </p:sp>
      <p:sp>
        <p:nvSpPr>
          <p:cNvPr id="3" name="Espaço Reservado para Texto 2"/>
          <p:cNvSpPr>
            <a:spLocks noGrp="1"/>
          </p:cNvSpPr>
          <p:nvPr>
            <p:ph type="body" idx="1"/>
          </p:nvPr>
        </p:nvSpPr>
        <p:spPr>
          <a:xfrm>
            <a:off x="914400" y="2485800"/>
            <a:ext cx="88392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pt-BR"/>
              <a:t>Clique para editar os estilos do texto mestre</a:t>
            </a:r>
          </a:p>
        </p:txBody>
      </p:sp>
      <p:sp>
        <p:nvSpPr>
          <p:cNvPr id="6" name="Espaço Reservado para Data 3"/>
          <p:cNvSpPr>
            <a:spLocks noGrp="1"/>
          </p:cNvSpPr>
          <p:nvPr>
            <p:ph type="dt" sz="half" idx="10"/>
          </p:nvPr>
        </p:nvSpPr>
        <p:spPr/>
        <p:txBody>
          <a:bodyPr/>
          <a:lstStyle>
            <a:lvl1pPr>
              <a:defRPr/>
            </a:lvl1pPr>
          </a:lstStyle>
          <a:p>
            <a:pPr>
              <a:defRPr/>
            </a:pPr>
            <a:endParaRPr lang="pt-BR"/>
          </a:p>
        </p:txBody>
      </p:sp>
      <p:sp>
        <p:nvSpPr>
          <p:cNvPr id="7" name="Espaço Reservado para Rodapé 4"/>
          <p:cNvSpPr>
            <a:spLocks noGrp="1"/>
          </p:cNvSpPr>
          <p:nvPr>
            <p:ph type="ftr" sz="quarter" idx="11"/>
          </p:nvPr>
        </p:nvSpPr>
        <p:spPr/>
        <p:txBody>
          <a:bodyPr/>
          <a:lstStyle>
            <a:lvl1pPr>
              <a:defRPr/>
            </a:lvl1pPr>
          </a:lstStyle>
          <a:p>
            <a:pPr>
              <a:defRPr/>
            </a:pPr>
            <a:endParaRPr lang="pt-BR"/>
          </a:p>
        </p:txBody>
      </p:sp>
      <p:sp>
        <p:nvSpPr>
          <p:cNvPr id="8" name="Espaço Reservado para Número de Slide 5"/>
          <p:cNvSpPr>
            <a:spLocks noGrp="1"/>
          </p:cNvSpPr>
          <p:nvPr>
            <p:ph type="sldNum" sz="quarter" idx="12"/>
          </p:nvPr>
        </p:nvSpPr>
        <p:spPr/>
        <p:txBody>
          <a:bodyPr/>
          <a:lstStyle>
            <a:lvl1pPr>
              <a:defRPr/>
            </a:lvl1pPr>
          </a:lstStyle>
          <a:p>
            <a:fld id="{5F08DA69-6DA4-FC4A-AE20-F85E9853798D}" type="slidenum">
              <a:rPr lang="pt-BR"/>
              <a:pPr/>
              <a:t>‹nº›</a:t>
            </a:fld>
            <a:endParaRPr lang="pt-BR"/>
          </a:p>
        </p:txBody>
      </p:sp>
    </p:spTree>
    <p:extLst>
      <p:ext uri="{BB962C8B-B14F-4D97-AF65-F5344CB8AC3E}">
        <p14:creationId xmlns:p14="http://schemas.microsoft.com/office/powerpoint/2010/main" val="1610378562"/>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a:xfrm>
            <a:off x="609600" y="274638"/>
            <a:ext cx="9956800" cy="1143000"/>
          </a:xfrm>
        </p:spPr>
        <p:txBody>
          <a:bodyPr/>
          <a:lstStyle/>
          <a:p>
            <a:r>
              <a:rPr lang="pt-BR"/>
              <a:t>Clique para editar o estilo do título mestre</a:t>
            </a:r>
            <a:endParaRPr lang="en-US"/>
          </a:p>
        </p:txBody>
      </p:sp>
      <p:sp>
        <p:nvSpPr>
          <p:cNvPr id="3" name="Espaço Reservado para Conteúdo 2"/>
          <p:cNvSpPr>
            <a:spLocks noGrp="1"/>
          </p:cNvSpPr>
          <p:nvPr>
            <p:ph sz="half" idx="1"/>
          </p:nvPr>
        </p:nvSpPr>
        <p:spPr>
          <a:xfrm>
            <a:off x="609600" y="1600201"/>
            <a:ext cx="4876800" cy="4525963"/>
          </a:xfrm>
        </p:spPr>
        <p:txBody>
          <a:bodyPr/>
          <a:lstStyle>
            <a:lvl1pPr>
              <a:defRPr sz="2600"/>
            </a:lvl1pPr>
            <a:lvl2pPr>
              <a:defRPr sz="2200"/>
            </a:lvl2pPr>
            <a:lvl3pPr>
              <a:defRPr sz="2000"/>
            </a:lvl3pPr>
            <a:lvl4pPr>
              <a:defRPr sz="1800"/>
            </a:lvl4pPr>
            <a:lvl5pPr>
              <a:defRPr sz="1800"/>
            </a:lvl5p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endParaRPr lang="en-US"/>
          </a:p>
        </p:txBody>
      </p:sp>
      <p:sp>
        <p:nvSpPr>
          <p:cNvPr id="4" name="Espaço Reservado para Conteúdo 3"/>
          <p:cNvSpPr>
            <a:spLocks noGrp="1"/>
          </p:cNvSpPr>
          <p:nvPr>
            <p:ph sz="half" idx="2"/>
          </p:nvPr>
        </p:nvSpPr>
        <p:spPr>
          <a:xfrm>
            <a:off x="5689600" y="1600201"/>
            <a:ext cx="4876800" cy="4525963"/>
          </a:xfrm>
        </p:spPr>
        <p:txBody>
          <a:bodyPr/>
          <a:lstStyle>
            <a:lvl1pPr>
              <a:defRPr sz="2600"/>
            </a:lvl1pPr>
            <a:lvl2pPr>
              <a:defRPr sz="2200"/>
            </a:lvl2pPr>
            <a:lvl3pPr>
              <a:defRPr sz="2000"/>
            </a:lvl3pPr>
            <a:lvl4pPr>
              <a:defRPr sz="1800"/>
            </a:lvl4pPr>
            <a:lvl5pPr>
              <a:defRPr sz="1800"/>
            </a:lvl5p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endParaRPr lang="en-US"/>
          </a:p>
        </p:txBody>
      </p:sp>
      <p:sp>
        <p:nvSpPr>
          <p:cNvPr id="5" name="Espaço Reservado para Data 9"/>
          <p:cNvSpPr>
            <a:spLocks noGrp="1"/>
          </p:cNvSpPr>
          <p:nvPr>
            <p:ph type="dt" sz="half" idx="10"/>
          </p:nvPr>
        </p:nvSpPr>
        <p:spPr/>
        <p:txBody>
          <a:bodyPr/>
          <a:lstStyle>
            <a:lvl1pPr>
              <a:defRPr/>
            </a:lvl1pPr>
          </a:lstStyle>
          <a:p>
            <a:pPr>
              <a:defRPr/>
            </a:pPr>
            <a:endParaRPr lang="pt-BR"/>
          </a:p>
        </p:txBody>
      </p:sp>
      <p:sp>
        <p:nvSpPr>
          <p:cNvPr id="6" name="Espaço Reservado para Rodapé 21"/>
          <p:cNvSpPr>
            <a:spLocks noGrp="1"/>
          </p:cNvSpPr>
          <p:nvPr>
            <p:ph type="ftr" sz="quarter" idx="11"/>
          </p:nvPr>
        </p:nvSpPr>
        <p:spPr/>
        <p:txBody>
          <a:bodyPr/>
          <a:lstStyle>
            <a:lvl1pPr>
              <a:defRPr/>
            </a:lvl1pPr>
          </a:lstStyle>
          <a:p>
            <a:pPr>
              <a:defRPr/>
            </a:pPr>
            <a:endParaRPr lang="pt-BR"/>
          </a:p>
        </p:txBody>
      </p:sp>
      <p:sp>
        <p:nvSpPr>
          <p:cNvPr id="7" name="Espaço Reservado para Número de Slide 17"/>
          <p:cNvSpPr>
            <a:spLocks noGrp="1"/>
          </p:cNvSpPr>
          <p:nvPr>
            <p:ph type="sldNum" sz="quarter" idx="12"/>
          </p:nvPr>
        </p:nvSpPr>
        <p:spPr/>
        <p:txBody>
          <a:bodyPr/>
          <a:lstStyle>
            <a:lvl1pPr>
              <a:defRPr/>
            </a:lvl1pPr>
          </a:lstStyle>
          <a:p>
            <a:fld id="{68924B98-D49D-B545-A153-A66CC953F8BA}" type="slidenum">
              <a:rPr lang="pt-BR"/>
              <a:pPr/>
              <a:t>‹nº›</a:t>
            </a:fld>
            <a:endParaRPr lang="pt-BR"/>
          </a:p>
        </p:txBody>
      </p:sp>
    </p:spTree>
    <p:extLst>
      <p:ext uri="{BB962C8B-B14F-4D97-AF65-F5344CB8AC3E}">
        <p14:creationId xmlns:p14="http://schemas.microsoft.com/office/powerpoint/2010/main" val="4011652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a:xfrm>
            <a:off x="609600" y="273050"/>
            <a:ext cx="10972800" cy="1143000"/>
          </a:xfrm>
        </p:spPr>
        <p:txBody>
          <a:bodyPr/>
          <a:lstStyle>
            <a:lvl1pPr>
              <a:defRPr/>
            </a:lvl1pPr>
          </a:lstStyle>
          <a:p>
            <a:r>
              <a:rPr lang="pt-BR"/>
              <a:t>Clique para editar o estilo do título mestre</a:t>
            </a:r>
            <a:endParaRPr lang="en-US"/>
          </a:p>
        </p:txBody>
      </p:sp>
      <p:sp>
        <p:nvSpPr>
          <p:cNvPr id="3" name="Espaço Reservado para Texto 2"/>
          <p:cNvSpPr>
            <a:spLocks noGrp="1"/>
          </p:cNvSpPr>
          <p:nvPr>
            <p:ph type="body" idx="1"/>
          </p:nvPr>
        </p:nvSpPr>
        <p:spPr>
          <a:xfrm>
            <a:off x="609600" y="5486400"/>
            <a:ext cx="5386917" cy="838200"/>
          </a:xfrm>
        </p:spPr>
        <p:txBody>
          <a:bodyPr/>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a:r>
              <a:rPr lang="pt-BR"/>
              <a:t>Clique para editar os estilos do texto mestre</a:t>
            </a:r>
          </a:p>
        </p:txBody>
      </p:sp>
      <p:sp>
        <p:nvSpPr>
          <p:cNvPr id="4" name="Espaço Reservado para Texto 3"/>
          <p:cNvSpPr>
            <a:spLocks noGrp="1"/>
          </p:cNvSpPr>
          <p:nvPr>
            <p:ph type="body" sz="half" idx="3"/>
          </p:nvPr>
        </p:nvSpPr>
        <p:spPr>
          <a:xfrm>
            <a:off x="6193368" y="5486400"/>
            <a:ext cx="5389033" cy="838200"/>
          </a:xfrm>
        </p:spPr>
        <p:txBody>
          <a:bodyPr/>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a:r>
              <a:rPr lang="pt-BR"/>
              <a:t>Clique para editar os estilos do texto mestre</a:t>
            </a:r>
          </a:p>
        </p:txBody>
      </p:sp>
      <p:sp>
        <p:nvSpPr>
          <p:cNvPr id="5" name="Espaço Reservado para Conteúdo 4"/>
          <p:cNvSpPr>
            <a:spLocks noGrp="1"/>
          </p:cNvSpPr>
          <p:nvPr>
            <p:ph sz="quarter" idx="2"/>
          </p:nvPr>
        </p:nvSpPr>
        <p:spPr>
          <a:xfrm>
            <a:off x="609600" y="1516912"/>
            <a:ext cx="5386917" cy="3941763"/>
          </a:xfrm>
        </p:spPr>
        <p:txBody>
          <a:bodyPr/>
          <a:lstStyle>
            <a:lvl1pPr>
              <a:defRPr sz="2400"/>
            </a:lvl1pPr>
            <a:lvl2pPr>
              <a:defRPr sz="2000"/>
            </a:lvl2pPr>
            <a:lvl3pPr>
              <a:defRPr sz="1800"/>
            </a:lvl3pPr>
            <a:lvl4pPr>
              <a:defRPr sz="1600"/>
            </a:lvl4pPr>
            <a:lvl5pPr>
              <a:defRPr sz="1600"/>
            </a:lvl5p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endParaRPr lang="en-US"/>
          </a:p>
        </p:txBody>
      </p:sp>
      <p:sp>
        <p:nvSpPr>
          <p:cNvPr id="6" name="Espaço Reservado para Conteúdo 5"/>
          <p:cNvSpPr>
            <a:spLocks noGrp="1"/>
          </p:cNvSpPr>
          <p:nvPr>
            <p:ph sz="quarter" idx="4"/>
          </p:nvPr>
        </p:nvSpPr>
        <p:spPr>
          <a:xfrm>
            <a:off x="6193368" y="1516912"/>
            <a:ext cx="5389033" cy="3941763"/>
          </a:xfrm>
        </p:spPr>
        <p:txBody>
          <a:bodyPr/>
          <a:lstStyle>
            <a:lvl1pPr>
              <a:defRPr sz="2400"/>
            </a:lvl1pPr>
            <a:lvl2pPr>
              <a:defRPr sz="2000"/>
            </a:lvl2pPr>
            <a:lvl3pPr>
              <a:defRPr sz="1800"/>
            </a:lvl3pPr>
            <a:lvl4pPr>
              <a:defRPr sz="1600"/>
            </a:lvl4pPr>
            <a:lvl5pPr>
              <a:defRPr sz="1600"/>
            </a:lvl5p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endParaRPr lang="en-US"/>
          </a:p>
        </p:txBody>
      </p:sp>
      <p:sp>
        <p:nvSpPr>
          <p:cNvPr id="7" name="Espaço Reservado para Data 6"/>
          <p:cNvSpPr>
            <a:spLocks noGrp="1"/>
          </p:cNvSpPr>
          <p:nvPr>
            <p:ph type="dt" sz="half" idx="10"/>
          </p:nvPr>
        </p:nvSpPr>
        <p:spPr/>
        <p:txBody>
          <a:bodyPr/>
          <a:lstStyle>
            <a:lvl1pPr>
              <a:defRPr/>
            </a:lvl1pPr>
          </a:lstStyle>
          <a:p>
            <a:pPr>
              <a:defRPr/>
            </a:pPr>
            <a:endParaRPr lang="pt-BR"/>
          </a:p>
        </p:txBody>
      </p:sp>
      <p:sp>
        <p:nvSpPr>
          <p:cNvPr id="8" name="Espaço Reservado para Rodapé 7"/>
          <p:cNvSpPr>
            <a:spLocks noGrp="1"/>
          </p:cNvSpPr>
          <p:nvPr>
            <p:ph type="ftr" sz="quarter" idx="11"/>
          </p:nvPr>
        </p:nvSpPr>
        <p:spPr/>
        <p:txBody>
          <a:bodyPr/>
          <a:lstStyle>
            <a:lvl1pPr>
              <a:defRPr/>
            </a:lvl1pPr>
          </a:lstStyle>
          <a:p>
            <a:pPr>
              <a:defRPr/>
            </a:pPr>
            <a:endParaRPr lang="pt-BR"/>
          </a:p>
        </p:txBody>
      </p:sp>
      <p:sp>
        <p:nvSpPr>
          <p:cNvPr id="9" name="Espaço Reservado para Número de Slide 8"/>
          <p:cNvSpPr>
            <a:spLocks noGrp="1"/>
          </p:cNvSpPr>
          <p:nvPr>
            <p:ph type="sldNum" sz="quarter" idx="12"/>
          </p:nvPr>
        </p:nvSpPr>
        <p:spPr/>
        <p:txBody>
          <a:bodyPr/>
          <a:lstStyle>
            <a:lvl1pPr>
              <a:defRPr/>
            </a:lvl1pPr>
          </a:lstStyle>
          <a:p>
            <a:fld id="{31B51F85-5AFD-364B-868B-381E59F92434}" type="slidenum">
              <a:rPr lang="pt-BR"/>
              <a:pPr/>
              <a:t>‹nº›</a:t>
            </a:fld>
            <a:endParaRPr lang="pt-BR"/>
          </a:p>
        </p:txBody>
      </p:sp>
    </p:spTree>
    <p:extLst>
      <p:ext uri="{BB962C8B-B14F-4D97-AF65-F5344CB8AC3E}">
        <p14:creationId xmlns:p14="http://schemas.microsoft.com/office/powerpoint/2010/main" val="34168927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a:xfrm>
            <a:off x="609600" y="274320"/>
            <a:ext cx="9960864" cy="1143000"/>
          </a:xfrm>
        </p:spPr>
        <p:txBody>
          <a:bodyPr/>
          <a:lstStyle>
            <a:lvl1pPr algn="l">
              <a:defRPr sz="4600"/>
            </a:lvl1pPr>
          </a:lstStyle>
          <a:p>
            <a:r>
              <a:rPr lang="pt-BR"/>
              <a:t>Clique para editar o estilo do título mestre</a:t>
            </a:r>
            <a:endParaRPr lang="en-US"/>
          </a:p>
        </p:txBody>
      </p:sp>
      <p:sp>
        <p:nvSpPr>
          <p:cNvPr id="3" name="Espaço Reservado para Data 9"/>
          <p:cNvSpPr>
            <a:spLocks noGrp="1"/>
          </p:cNvSpPr>
          <p:nvPr>
            <p:ph type="dt" sz="half" idx="10"/>
          </p:nvPr>
        </p:nvSpPr>
        <p:spPr/>
        <p:txBody>
          <a:bodyPr/>
          <a:lstStyle>
            <a:lvl1pPr>
              <a:defRPr/>
            </a:lvl1pPr>
          </a:lstStyle>
          <a:p>
            <a:pPr>
              <a:defRPr/>
            </a:pPr>
            <a:endParaRPr lang="pt-BR"/>
          </a:p>
        </p:txBody>
      </p:sp>
      <p:sp>
        <p:nvSpPr>
          <p:cNvPr id="4" name="Espaço Reservado para Rodapé 21"/>
          <p:cNvSpPr>
            <a:spLocks noGrp="1"/>
          </p:cNvSpPr>
          <p:nvPr>
            <p:ph type="ftr" sz="quarter" idx="11"/>
          </p:nvPr>
        </p:nvSpPr>
        <p:spPr/>
        <p:txBody>
          <a:bodyPr/>
          <a:lstStyle>
            <a:lvl1pPr>
              <a:defRPr/>
            </a:lvl1pPr>
          </a:lstStyle>
          <a:p>
            <a:pPr>
              <a:defRPr/>
            </a:pPr>
            <a:endParaRPr lang="pt-BR"/>
          </a:p>
        </p:txBody>
      </p:sp>
      <p:sp>
        <p:nvSpPr>
          <p:cNvPr id="5" name="Espaço Reservado para Número de Slide 17"/>
          <p:cNvSpPr>
            <a:spLocks noGrp="1"/>
          </p:cNvSpPr>
          <p:nvPr>
            <p:ph type="sldNum" sz="quarter" idx="12"/>
          </p:nvPr>
        </p:nvSpPr>
        <p:spPr/>
        <p:txBody>
          <a:bodyPr/>
          <a:lstStyle>
            <a:lvl1pPr>
              <a:defRPr/>
            </a:lvl1pPr>
          </a:lstStyle>
          <a:p>
            <a:fld id="{8EBE88C4-B53A-5245-AD03-C5F2BDFEDC77}" type="slidenum">
              <a:rPr lang="pt-BR"/>
              <a:pPr/>
              <a:t>‹nº›</a:t>
            </a:fld>
            <a:endParaRPr lang="pt-BR"/>
          </a:p>
        </p:txBody>
      </p:sp>
    </p:spTree>
    <p:extLst>
      <p:ext uri="{BB962C8B-B14F-4D97-AF65-F5344CB8AC3E}">
        <p14:creationId xmlns:p14="http://schemas.microsoft.com/office/powerpoint/2010/main" val="4840353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9"/>
          <p:cNvSpPr>
            <a:spLocks noGrp="1"/>
          </p:cNvSpPr>
          <p:nvPr>
            <p:ph type="dt" sz="half" idx="10"/>
          </p:nvPr>
        </p:nvSpPr>
        <p:spPr/>
        <p:txBody>
          <a:bodyPr/>
          <a:lstStyle>
            <a:lvl1pPr>
              <a:defRPr/>
            </a:lvl1pPr>
          </a:lstStyle>
          <a:p>
            <a:pPr>
              <a:defRPr/>
            </a:pPr>
            <a:endParaRPr lang="pt-BR"/>
          </a:p>
        </p:txBody>
      </p:sp>
      <p:sp>
        <p:nvSpPr>
          <p:cNvPr id="3" name="Espaço Reservado para Rodapé 21"/>
          <p:cNvSpPr>
            <a:spLocks noGrp="1"/>
          </p:cNvSpPr>
          <p:nvPr>
            <p:ph type="ftr" sz="quarter" idx="11"/>
          </p:nvPr>
        </p:nvSpPr>
        <p:spPr/>
        <p:txBody>
          <a:bodyPr/>
          <a:lstStyle>
            <a:lvl1pPr>
              <a:defRPr/>
            </a:lvl1pPr>
          </a:lstStyle>
          <a:p>
            <a:pPr>
              <a:defRPr/>
            </a:pPr>
            <a:endParaRPr lang="pt-BR"/>
          </a:p>
        </p:txBody>
      </p:sp>
      <p:sp>
        <p:nvSpPr>
          <p:cNvPr id="4" name="Espaço Reservado para Número de Slide 17"/>
          <p:cNvSpPr>
            <a:spLocks noGrp="1"/>
          </p:cNvSpPr>
          <p:nvPr>
            <p:ph type="sldNum" sz="quarter" idx="12"/>
          </p:nvPr>
        </p:nvSpPr>
        <p:spPr/>
        <p:txBody>
          <a:bodyPr/>
          <a:lstStyle>
            <a:lvl1pPr>
              <a:defRPr/>
            </a:lvl1pPr>
          </a:lstStyle>
          <a:p>
            <a:fld id="{9849F3F6-D8E1-9142-A4F5-4F19045A0EC5}" type="slidenum">
              <a:rPr lang="pt-BR"/>
              <a:pPr/>
              <a:t>‹nº›</a:t>
            </a:fld>
            <a:endParaRPr lang="pt-BR"/>
          </a:p>
        </p:txBody>
      </p:sp>
    </p:spTree>
    <p:extLst>
      <p:ext uri="{BB962C8B-B14F-4D97-AF65-F5344CB8AC3E}">
        <p14:creationId xmlns:p14="http://schemas.microsoft.com/office/powerpoint/2010/main" val="29089141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609600" y="1185528"/>
            <a:ext cx="4267200" cy="730250"/>
          </a:xfrm>
        </p:spPr>
        <p:txBody>
          <a:bodyPr tIns="0" bIns="0" anchor="t"/>
          <a:lstStyle>
            <a:lvl1pPr algn="l">
              <a:buNone/>
              <a:defRPr sz="1800" b="1">
                <a:solidFill>
                  <a:schemeClr val="accent1"/>
                </a:solidFill>
              </a:defRPr>
            </a:lvl1pPr>
          </a:lstStyle>
          <a:p>
            <a:r>
              <a:rPr lang="pt-BR"/>
              <a:t>Clique para editar o estilo do título mestre</a:t>
            </a:r>
            <a:endParaRPr lang="en-US"/>
          </a:p>
        </p:txBody>
      </p:sp>
      <p:sp>
        <p:nvSpPr>
          <p:cNvPr id="3" name="Espaço Reservado para Texto 2"/>
          <p:cNvSpPr>
            <a:spLocks noGrp="1"/>
          </p:cNvSpPr>
          <p:nvPr>
            <p:ph type="body" idx="2"/>
          </p:nvPr>
        </p:nvSpPr>
        <p:spPr>
          <a:xfrm>
            <a:off x="609600" y="214424"/>
            <a:ext cx="36576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a:r>
              <a:rPr lang="pt-BR"/>
              <a:t>Clique para editar os estilos do texto mestre</a:t>
            </a:r>
          </a:p>
        </p:txBody>
      </p:sp>
      <p:sp>
        <p:nvSpPr>
          <p:cNvPr id="4" name="Espaço Reservado para Conteúdo 3"/>
          <p:cNvSpPr>
            <a:spLocks noGrp="1"/>
          </p:cNvSpPr>
          <p:nvPr>
            <p:ph sz="half" idx="1"/>
          </p:nvPr>
        </p:nvSpPr>
        <p:spPr>
          <a:xfrm>
            <a:off x="609600" y="1981200"/>
            <a:ext cx="9448800" cy="3810000"/>
          </a:xfrm>
        </p:spPr>
        <p:txBody>
          <a:bodyPr/>
          <a:lstStyle>
            <a:lvl1pPr>
              <a:defRPr sz="2800"/>
            </a:lvl1pPr>
            <a:lvl2pPr>
              <a:defRPr sz="2400"/>
            </a:lvl2pPr>
            <a:lvl3pPr>
              <a:defRPr sz="2200"/>
            </a:lvl3pPr>
            <a:lvl4pPr>
              <a:defRPr sz="2000"/>
            </a:lvl4pPr>
            <a:lvl5pPr>
              <a:defRPr sz="2000"/>
            </a:lvl5p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endParaRPr lang="en-US"/>
          </a:p>
        </p:txBody>
      </p:sp>
      <p:sp>
        <p:nvSpPr>
          <p:cNvPr id="5" name="Espaço Reservado para Data 4"/>
          <p:cNvSpPr>
            <a:spLocks noGrp="1"/>
          </p:cNvSpPr>
          <p:nvPr>
            <p:ph type="dt" sz="half" idx="10"/>
          </p:nvPr>
        </p:nvSpPr>
        <p:spPr/>
        <p:txBody>
          <a:bodyPr/>
          <a:lstStyle>
            <a:lvl1pPr>
              <a:defRPr/>
            </a:lvl1pPr>
          </a:lstStyle>
          <a:p>
            <a:pPr>
              <a:defRPr/>
            </a:pPr>
            <a:endParaRPr lang="pt-BR"/>
          </a:p>
        </p:txBody>
      </p:sp>
      <p:sp>
        <p:nvSpPr>
          <p:cNvPr id="6" name="Espaço Reservado para Rodapé 5"/>
          <p:cNvSpPr>
            <a:spLocks noGrp="1"/>
          </p:cNvSpPr>
          <p:nvPr>
            <p:ph type="ftr" sz="quarter" idx="11"/>
          </p:nvPr>
        </p:nvSpPr>
        <p:spPr/>
        <p:txBody>
          <a:bodyPr/>
          <a:lstStyle>
            <a:lvl1pPr>
              <a:defRPr/>
            </a:lvl1pPr>
          </a:lstStyle>
          <a:p>
            <a:pPr>
              <a:defRPr/>
            </a:pPr>
            <a:endParaRPr lang="pt-BR"/>
          </a:p>
        </p:txBody>
      </p:sp>
      <p:sp>
        <p:nvSpPr>
          <p:cNvPr id="7" name="Espaço Reservado para Número de Slide 6"/>
          <p:cNvSpPr>
            <a:spLocks noGrp="1"/>
          </p:cNvSpPr>
          <p:nvPr>
            <p:ph type="sldNum" sz="quarter" idx="12"/>
          </p:nvPr>
        </p:nvSpPr>
        <p:spPr>
          <a:xfrm>
            <a:off x="10875433" y="6421439"/>
            <a:ext cx="1016000" cy="365125"/>
          </a:xfrm>
        </p:spPr>
        <p:txBody>
          <a:bodyPr/>
          <a:lstStyle>
            <a:lvl1pPr>
              <a:defRPr/>
            </a:lvl1pPr>
          </a:lstStyle>
          <a:p>
            <a:fld id="{13305287-BE99-E243-9302-5BC2CCDE4248}" type="slidenum">
              <a:rPr lang="pt-BR"/>
              <a:pPr/>
              <a:t>‹nº›</a:t>
            </a:fld>
            <a:endParaRPr lang="pt-BR"/>
          </a:p>
        </p:txBody>
      </p:sp>
    </p:spTree>
    <p:extLst>
      <p:ext uri="{BB962C8B-B14F-4D97-AF65-F5344CB8AC3E}">
        <p14:creationId xmlns:p14="http://schemas.microsoft.com/office/powerpoint/2010/main" val="9654272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7408976" y="1705709"/>
            <a:ext cx="4071824" cy="1253808"/>
          </a:xfrm>
        </p:spPr>
        <p:txBody>
          <a:bodyPr anchor="b"/>
          <a:lstStyle>
            <a:lvl1pPr algn="l">
              <a:buNone/>
              <a:defRPr sz="2200" b="1">
                <a:solidFill>
                  <a:schemeClr val="accent1"/>
                </a:solidFill>
              </a:defRPr>
            </a:lvl1pPr>
          </a:lstStyle>
          <a:p>
            <a:r>
              <a:rPr lang="pt-BR"/>
              <a:t>Clique para editar o estilo do título mestre</a:t>
            </a:r>
            <a:endParaRPr lang="en-US"/>
          </a:p>
        </p:txBody>
      </p:sp>
      <p:sp>
        <p:nvSpPr>
          <p:cNvPr id="3" name="Espaço Reservado para Imagem 2"/>
          <p:cNvSpPr>
            <a:spLocks noGrp="1"/>
          </p:cNvSpPr>
          <p:nvPr>
            <p:ph type="pic" idx="1"/>
          </p:nvPr>
        </p:nvSpPr>
        <p:spPr>
          <a:xfrm>
            <a:off x="1420837" y="1019907"/>
            <a:ext cx="54864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normAutofit/>
          </a:bodyPr>
          <a:lstStyle>
            <a:lvl1pPr marL="0" indent="0">
              <a:buNone/>
              <a:defRPr sz="3200"/>
            </a:lvl1pPr>
          </a:lstStyle>
          <a:p>
            <a:pPr lvl="0"/>
            <a:r>
              <a:rPr lang="pt-BR" noProof="0"/>
              <a:t>Clique no ícone para adicionar uma imagem</a:t>
            </a:r>
            <a:endParaRPr lang="en-US" noProof="0" dirty="0"/>
          </a:p>
        </p:txBody>
      </p:sp>
      <p:sp>
        <p:nvSpPr>
          <p:cNvPr id="4" name="Espaço Reservado para Texto 3"/>
          <p:cNvSpPr>
            <a:spLocks noGrp="1"/>
          </p:cNvSpPr>
          <p:nvPr>
            <p:ph type="body" sz="half" idx="2"/>
          </p:nvPr>
        </p:nvSpPr>
        <p:spPr>
          <a:xfrm>
            <a:off x="7408979" y="2998765"/>
            <a:ext cx="4071821"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a:r>
              <a:rPr lang="pt-BR"/>
              <a:t>Clique para editar os estilos do texto mestre</a:t>
            </a:r>
          </a:p>
        </p:txBody>
      </p:sp>
      <p:sp>
        <p:nvSpPr>
          <p:cNvPr id="5" name="Espaço Reservado para Data 4"/>
          <p:cNvSpPr>
            <a:spLocks noGrp="1"/>
          </p:cNvSpPr>
          <p:nvPr>
            <p:ph type="dt" sz="half" idx="10"/>
          </p:nvPr>
        </p:nvSpPr>
        <p:spPr/>
        <p:txBody>
          <a:bodyPr/>
          <a:lstStyle>
            <a:lvl1pPr>
              <a:defRPr/>
            </a:lvl1pPr>
          </a:lstStyle>
          <a:p>
            <a:pPr>
              <a:defRPr/>
            </a:pPr>
            <a:endParaRPr lang="pt-BR"/>
          </a:p>
        </p:txBody>
      </p:sp>
      <p:sp>
        <p:nvSpPr>
          <p:cNvPr id="6" name="Espaço Reservado para Rodapé 5"/>
          <p:cNvSpPr>
            <a:spLocks noGrp="1"/>
          </p:cNvSpPr>
          <p:nvPr>
            <p:ph type="ftr" sz="quarter" idx="11"/>
          </p:nvPr>
        </p:nvSpPr>
        <p:spPr/>
        <p:txBody>
          <a:bodyPr/>
          <a:lstStyle>
            <a:lvl1pPr>
              <a:defRPr/>
            </a:lvl1pPr>
          </a:lstStyle>
          <a:p>
            <a:pPr>
              <a:defRPr/>
            </a:pPr>
            <a:endParaRPr lang="pt-BR"/>
          </a:p>
        </p:txBody>
      </p:sp>
      <p:sp>
        <p:nvSpPr>
          <p:cNvPr id="7" name="Espaço Reservado para Número de Slide 6"/>
          <p:cNvSpPr>
            <a:spLocks noGrp="1"/>
          </p:cNvSpPr>
          <p:nvPr>
            <p:ph type="sldNum" sz="quarter" idx="12"/>
          </p:nvPr>
        </p:nvSpPr>
        <p:spPr/>
        <p:txBody>
          <a:bodyPr/>
          <a:lstStyle>
            <a:lvl1pPr>
              <a:defRPr/>
            </a:lvl1pPr>
          </a:lstStyle>
          <a:p>
            <a:fld id="{FFFAB037-1E31-F146-A2CB-A8F6FDB2F0A6}" type="slidenum">
              <a:rPr lang="pt-BR"/>
              <a:pPr/>
              <a:t>‹nº›</a:t>
            </a:fld>
            <a:endParaRPr lang="pt-BR"/>
          </a:p>
        </p:txBody>
      </p:sp>
    </p:spTree>
    <p:extLst>
      <p:ext uri="{BB962C8B-B14F-4D97-AF65-F5344CB8AC3E}">
        <p14:creationId xmlns:p14="http://schemas.microsoft.com/office/powerpoint/2010/main" val="3763429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2" name="Forma livre 11"/>
          <p:cNvSpPr>
            <a:spLocks/>
          </p:cNvSpPr>
          <p:nvPr/>
        </p:nvSpPr>
        <p:spPr bwMode="auto">
          <a:xfrm>
            <a:off x="0" y="4751388"/>
            <a:ext cx="12192000" cy="2112962"/>
          </a:xfrm>
          <a:custGeom>
            <a:avLst/>
            <a:gdLst>
              <a:gd name="T0" fmla="*/ 0 w 5760"/>
              <a:gd name="T1" fmla="*/ 1066 h 1331"/>
              <a:gd name="T2" fmla="*/ 0 w 5760"/>
              <a:gd name="T3" fmla="*/ 1331 h 1331"/>
              <a:gd name="T4" fmla="*/ 5760 w 5760"/>
              <a:gd name="T5" fmla="*/ 1331 h 1331"/>
              <a:gd name="T6" fmla="*/ 5760 w 5760"/>
              <a:gd name="T7" fmla="*/ 0 h 1331"/>
              <a:gd name="T8" fmla="*/ 0 w 5760"/>
              <a:gd name="T9" fmla="*/ 1066 h 1331"/>
              <a:gd name="T10" fmla="*/ 0 60000 65536"/>
              <a:gd name="T11" fmla="*/ 0 60000 65536"/>
              <a:gd name="T12" fmla="*/ 0 60000 65536"/>
              <a:gd name="T13" fmla="*/ 0 60000 65536"/>
              <a:gd name="T14" fmla="*/ 0 60000 65536"/>
              <a:gd name="T15" fmla="*/ 0 w 5760"/>
              <a:gd name="T16" fmla="*/ 0 h 1331"/>
              <a:gd name="T17" fmla="*/ 5760 w 5760"/>
              <a:gd name="T18" fmla="*/ 1331 h 1331"/>
            </a:gdLst>
            <a:ahLst/>
            <a:cxnLst>
              <a:cxn ang="T10">
                <a:pos x="T0" y="T1"/>
              </a:cxn>
              <a:cxn ang="T11">
                <a:pos x="T2" y="T3"/>
              </a:cxn>
              <a:cxn ang="T12">
                <a:pos x="T4" y="T5"/>
              </a:cxn>
              <a:cxn ang="T13">
                <a:pos x="T6" y="T7"/>
              </a:cxn>
              <a:cxn ang="T14">
                <a:pos x="T8" y="T9"/>
              </a:cxn>
            </a:cxnLst>
            <a:rect l="T15" t="T16" r="T17" b="T18"/>
            <a:pathLst>
              <a:path w="5760" h="1331">
                <a:moveTo>
                  <a:pt x="0" y="1066"/>
                </a:moveTo>
                <a:lnTo>
                  <a:pt x="0" y="1331"/>
                </a:lnTo>
                <a:lnTo>
                  <a:pt x="5760" y="1331"/>
                </a:lnTo>
                <a:lnTo>
                  <a:pt x="5760" y="0"/>
                </a:lnTo>
                <a:cubicBezTo>
                  <a:pt x="3220" y="1206"/>
                  <a:pt x="2250" y="1146"/>
                  <a:pt x="0" y="1066"/>
                </a:cubicBezTo>
                <a:close/>
              </a:path>
            </a:pathLst>
          </a:custGeom>
          <a:solidFill>
            <a:srgbClr val="7C7C7C">
              <a:alpha val="45097"/>
            </a:srgbClr>
          </a:solidFill>
          <a:ln>
            <a:noFill/>
          </a:ln>
          <a:effectLst>
            <a:outerShdw blurRad="50800" dist="44450" dir="16200000" algn="ctr" rotWithShape="0">
              <a:srgbClr val="000000">
                <a:alpha val="34999"/>
              </a:srgbClr>
            </a:outerShdw>
          </a:effectLst>
          <a:extLst>
            <a:ext uri="{91240B29-F687-4f45-9708-019B960494DF}">
              <a14:hiddenLine xmlns="" xmlns:a14="http://schemas.microsoft.com/office/drawing/2010/main" w="9525" cap="flat" cmpd="sng">
                <a:solidFill>
                  <a:srgbClr val="000000"/>
                </a:solidFill>
                <a:prstDash val="solid"/>
                <a:round/>
                <a:headEnd type="none" w="med" len="med"/>
                <a:tailEnd type="none" w="med" len="med"/>
              </a14:hiddenLine>
            </a:ext>
          </a:extLst>
        </p:spPr>
        <p:txBody>
          <a:bodyPr/>
          <a:lstStyle/>
          <a:p>
            <a:endParaRPr lang="en-US" sz="2400"/>
          </a:p>
        </p:txBody>
      </p:sp>
      <p:sp>
        <p:nvSpPr>
          <p:cNvPr id="16" name="Forma livre 15"/>
          <p:cNvSpPr>
            <a:spLocks/>
          </p:cNvSpPr>
          <p:nvPr/>
        </p:nvSpPr>
        <p:spPr bwMode="auto">
          <a:xfrm>
            <a:off x="9753600" y="0"/>
            <a:ext cx="2438400" cy="6858000"/>
          </a:xfrm>
          <a:custGeom>
            <a:avLst/>
            <a:gdLst>
              <a:gd name="T0" fmla="*/ 1828800 w 1914"/>
              <a:gd name="T1" fmla="*/ 14258 h 4329"/>
              <a:gd name="T2" fmla="*/ 1828800 w 1914"/>
              <a:gd name="T3" fmla="*/ 6858000 h 4329"/>
              <a:gd name="T4" fmla="*/ 194919 w 1914"/>
              <a:gd name="T5" fmla="*/ 6854832 h 4329"/>
              <a:gd name="T6" fmla="*/ 0 w 1914"/>
              <a:gd name="T7" fmla="*/ 0 h 4329"/>
              <a:gd name="T8" fmla="*/ 1828800 w 1914"/>
              <a:gd name="T9" fmla="*/ 14258 h 432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914" h="4329">
                <a:moveTo>
                  <a:pt x="1914" y="9"/>
                </a:moveTo>
                <a:lnTo>
                  <a:pt x="1914" y="4329"/>
                </a:lnTo>
                <a:lnTo>
                  <a:pt x="204" y="4327"/>
                </a:lnTo>
                <a:cubicBezTo>
                  <a:pt x="1288" y="3574"/>
                  <a:pt x="2082" y="1734"/>
                  <a:pt x="0" y="0"/>
                </a:cubicBezTo>
                <a:lnTo>
                  <a:pt x="1914" y="9"/>
                </a:lnTo>
                <a:close/>
              </a:path>
            </a:pathLst>
          </a:custGeom>
          <a:solidFill>
            <a:srgbClr val="595959">
              <a:alpha val="39999"/>
            </a:srgbClr>
          </a:solidFill>
          <a:ln>
            <a:noFill/>
          </a:ln>
          <a:effectLst>
            <a:outerShdw blurRad="50800" dist="50800" dir="10800000" algn="ctr" rotWithShape="0">
              <a:srgbClr val="000000">
                <a:alpha val="45000"/>
              </a:srgbClr>
            </a:outerShdw>
          </a:effectLst>
          <a:extLst>
            <a:ext uri="{91240B29-F687-4f45-9708-019B960494DF}">
              <a14:hiddenLine xmlns="" xmlns:a14="http://schemas.microsoft.com/office/drawing/2010/main" w="9525" cap="flat" cmpd="sng">
                <a:solidFill>
                  <a:srgbClr val="000000"/>
                </a:solidFill>
                <a:prstDash val="solid"/>
                <a:round/>
                <a:headEnd type="none" w="med" len="med"/>
                <a:tailEnd type="none" w="med" len="med"/>
              </a14:hiddenLine>
            </a:ext>
          </a:extLst>
        </p:spPr>
        <p:txBody>
          <a:bodyPr/>
          <a:lstStyle/>
          <a:p>
            <a:endParaRPr lang="en-US" sz="2400"/>
          </a:p>
        </p:txBody>
      </p:sp>
      <p:sp>
        <p:nvSpPr>
          <p:cNvPr id="1028" name="Espaço Reservado para Título 8"/>
          <p:cNvSpPr>
            <a:spLocks noGrp="1"/>
          </p:cNvSpPr>
          <p:nvPr>
            <p:ph type="title"/>
          </p:nvPr>
        </p:nvSpPr>
        <p:spPr bwMode="auto">
          <a:xfrm>
            <a:off x="609600" y="274638"/>
            <a:ext cx="9956800" cy="1143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45720" tIns="45720" rIns="45720" bIns="45720" numCol="1" anchor="ctr" anchorCtr="0" compatLnSpc="1">
            <a:prstTxWarp prst="textNoShape">
              <a:avLst/>
            </a:prstTxWarp>
          </a:bodyPr>
          <a:lstStyle/>
          <a:p>
            <a:pPr lvl="0"/>
            <a:r>
              <a:rPr lang="pt-BR"/>
              <a:t>Clique para editar o estilo do título mestre</a:t>
            </a:r>
            <a:endParaRPr lang="en-US"/>
          </a:p>
        </p:txBody>
      </p:sp>
      <p:sp>
        <p:nvSpPr>
          <p:cNvPr id="1029" name="Espaço Reservado para Texto 29"/>
          <p:cNvSpPr>
            <a:spLocks noGrp="1"/>
          </p:cNvSpPr>
          <p:nvPr>
            <p:ph type="body" idx="1"/>
          </p:nvPr>
        </p:nvSpPr>
        <p:spPr bwMode="auto">
          <a:xfrm>
            <a:off x="609600" y="1600201"/>
            <a:ext cx="9956800" cy="45259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endParaRPr lang="en-US"/>
          </a:p>
        </p:txBody>
      </p:sp>
      <p:sp>
        <p:nvSpPr>
          <p:cNvPr id="10" name="Espaço Reservado para Data 9"/>
          <p:cNvSpPr>
            <a:spLocks noGrp="1"/>
          </p:cNvSpPr>
          <p:nvPr>
            <p:ph type="dt" sz="half" idx="2"/>
          </p:nvPr>
        </p:nvSpPr>
        <p:spPr>
          <a:xfrm>
            <a:off x="609600" y="6421439"/>
            <a:ext cx="2844800" cy="365125"/>
          </a:xfrm>
          <a:prstGeom prst="rect">
            <a:avLst/>
          </a:prstGeom>
        </p:spPr>
        <p:txBody>
          <a:bodyPr vert="horz" bIns="0" anchor="b"/>
          <a:lstStyle>
            <a:lvl1pPr algn="l" eaLnBrk="1" latinLnBrk="0" hangingPunct="1">
              <a:defRPr kumimoji="0" sz="1000">
                <a:solidFill>
                  <a:schemeClr val="tx2">
                    <a:shade val="50000"/>
                  </a:schemeClr>
                </a:solidFill>
                <a:latin typeface="Times New Roman" panose="02020603050405020304" pitchFamily="18" charset="0"/>
                <a:ea typeface="+mn-ea"/>
              </a:defRPr>
            </a:lvl1pPr>
          </a:lstStyle>
          <a:p>
            <a:pPr>
              <a:defRPr/>
            </a:pPr>
            <a:endParaRPr lang="pt-BR"/>
          </a:p>
        </p:txBody>
      </p:sp>
      <p:sp>
        <p:nvSpPr>
          <p:cNvPr id="22" name="Espaço Reservado para Rodapé 21"/>
          <p:cNvSpPr>
            <a:spLocks noGrp="1"/>
          </p:cNvSpPr>
          <p:nvPr>
            <p:ph type="ftr" sz="quarter" idx="3"/>
          </p:nvPr>
        </p:nvSpPr>
        <p:spPr>
          <a:xfrm>
            <a:off x="4165600" y="6421439"/>
            <a:ext cx="3860800" cy="365125"/>
          </a:xfrm>
          <a:prstGeom prst="rect">
            <a:avLst/>
          </a:prstGeom>
        </p:spPr>
        <p:txBody>
          <a:bodyPr vert="horz" lIns="0" rIns="0" bIns="0" anchor="b"/>
          <a:lstStyle>
            <a:lvl1pPr algn="ctr" eaLnBrk="1" latinLnBrk="0" hangingPunct="1">
              <a:defRPr kumimoji="0" sz="1000">
                <a:solidFill>
                  <a:schemeClr val="tx2">
                    <a:shade val="50000"/>
                  </a:schemeClr>
                </a:solidFill>
                <a:latin typeface="Times New Roman" panose="02020603050405020304" pitchFamily="18" charset="0"/>
                <a:ea typeface="+mn-ea"/>
              </a:defRPr>
            </a:lvl1pPr>
          </a:lstStyle>
          <a:p>
            <a:pPr>
              <a:defRPr/>
            </a:pPr>
            <a:endParaRPr lang="pt-BR"/>
          </a:p>
        </p:txBody>
      </p:sp>
      <p:sp>
        <p:nvSpPr>
          <p:cNvPr id="18" name="Espaço Reservado para Número de Slide 17"/>
          <p:cNvSpPr>
            <a:spLocks noGrp="1"/>
          </p:cNvSpPr>
          <p:nvPr>
            <p:ph type="sldNum" sz="quarter" idx="4"/>
          </p:nvPr>
        </p:nvSpPr>
        <p:spPr>
          <a:xfrm>
            <a:off x="10871200" y="6421439"/>
            <a:ext cx="1016000" cy="365125"/>
          </a:xfrm>
          <a:prstGeom prst="rect">
            <a:avLst/>
          </a:prstGeom>
        </p:spPr>
        <p:txBody>
          <a:bodyPr vert="horz" wrap="square" lIns="0" tIns="0" rIns="0" bIns="0" numCol="1" anchor="b" anchorCtr="0" compatLnSpc="1">
            <a:prstTxWarp prst="textNoShape">
              <a:avLst/>
            </a:prstTxWarp>
          </a:bodyPr>
          <a:lstStyle>
            <a:lvl1pPr algn="r" eaLnBrk="1" hangingPunct="1">
              <a:defRPr sz="1000">
                <a:solidFill>
                  <a:srgbClr val="9B9A98"/>
                </a:solidFill>
              </a:defRPr>
            </a:lvl1pPr>
          </a:lstStyle>
          <a:p>
            <a:fld id="{7B9BF009-7870-F64B-85BC-A8B90EC1C34B}" type="slidenum">
              <a:rPr lang="pt-BR"/>
              <a:pPr/>
              <a:t>‹nº›</a:t>
            </a:fld>
            <a:endParaRPr lang="pt-BR"/>
          </a:p>
        </p:txBody>
      </p:sp>
    </p:spTree>
  </p:cSld>
  <p:clrMap bg1="dk1" tx1="lt1" bg2="dk2" tx2="lt2" accent1="accent1" accent2="accent2" accent3="accent3" accent4="accent4" accent5="accent5" accent6="accent6" hlink="hlink" folHlink="folHlink"/>
  <p:sldLayoutIdLst>
    <p:sldLayoutId id="2147483902" r:id="rId1"/>
    <p:sldLayoutId id="2147483896" r:id="rId2"/>
    <p:sldLayoutId id="2147483903" r:id="rId3"/>
    <p:sldLayoutId id="2147483897" r:id="rId4"/>
    <p:sldLayoutId id="2147483904" r:id="rId5"/>
    <p:sldLayoutId id="2147483898" r:id="rId6"/>
    <p:sldLayoutId id="2147483899" r:id="rId7"/>
    <p:sldLayoutId id="2147483905" r:id="rId8"/>
    <p:sldLayoutId id="2147483906" r:id="rId9"/>
    <p:sldLayoutId id="2147483900" r:id="rId10"/>
    <p:sldLayoutId id="2147483901" r:id="rId11"/>
  </p:sldLayoutIdLst>
  <p:txStyles>
    <p:titleStyle>
      <a:lvl1pPr algn="l" rtl="0" eaLnBrk="0" fontAlgn="base" hangingPunct="0">
        <a:spcBef>
          <a:spcPct val="0"/>
        </a:spcBef>
        <a:spcAft>
          <a:spcPct val="0"/>
        </a:spcAft>
        <a:defRPr sz="4600" kern="1200">
          <a:solidFill>
            <a:schemeClr val="tx1"/>
          </a:solidFill>
          <a:latin typeface="+mj-lt"/>
          <a:ea typeface="ＭＳ Ｐゴシック" charset="0"/>
          <a:cs typeface="+mj-cs"/>
        </a:defRPr>
      </a:lvl1pPr>
      <a:lvl2pPr algn="l" rtl="0" eaLnBrk="0" fontAlgn="base" hangingPunct="0">
        <a:spcBef>
          <a:spcPct val="0"/>
        </a:spcBef>
        <a:spcAft>
          <a:spcPct val="0"/>
        </a:spcAft>
        <a:defRPr sz="4600">
          <a:solidFill>
            <a:schemeClr val="tx1"/>
          </a:solidFill>
          <a:latin typeface="Franklin Gothic Book"/>
          <a:ea typeface="ＭＳ Ｐゴシック" charset="0"/>
        </a:defRPr>
      </a:lvl2pPr>
      <a:lvl3pPr algn="l" rtl="0" eaLnBrk="0" fontAlgn="base" hangingPunct="0">
        <a:spcBef>
          <a:spcPct val="0"/>
        </a:spcBef>
        <a:spcAft>
          <a:spcPct val="0"/>
        </a:spcAft>
        <a:defRPr sz="4600">
          <a:solidFill>
            <a:schemeClr val="tx1"/>
          </a:solidFill>
          <a:latin typeface="Franklin Gothic Book"/>
          <a:ea typeface="ＭＳ Ｐゴシック" charset="0"/>
        </a:defRPr>
      </a:lvl3pPr>
      <a:lvl4pPr algn="l" rtl="0" eaLnBrk="0" fontAlgn="base" hangingPunct="0">
        <a:spcBef>
          <a:spcPct val="0"/>
        </a:spcBef>
        <a:spcAft>
          <a:spcPct val="0"/>
        </a:spcAft>
        <a:defRPr sz="4600">
          <a:solidFill>
            <a:schemeClr val="tx1"/>
          </a:solidFill>
          <a:latin typeface="Franklin Gothic Book"/>
          <a:ea typeface="ＭＳ Ｐゴシック" charset="0"/>
        </a:defRPr>
      </a:lvl4pPr>
      <a:lvl5pPr algn="l" rtl="0" eaLnBrk="0" fontAlgn="base" hangingPunct="0">
        <a:spcBef>
          <a:spcPct val="0"/>
        </a:spcBef>
        <a:spcAft>
          <a:spcPct val="0"/>
        </a:spcAft>
        <a:defRPr sz="4600">
          <a:solidFill>
            <a:schemeClr val="tx1"/>
          </a:solidFill>
          <a:latin typeface="Franklin Gothic Book"/>
          <a:ea typeface="ＭＳ Ｐゴシック" charset="0"/>
        </a:defRPr>
      </a:lvl5pPr>
      <a:lvl6pPr marL="457200" algn="l" rtl="0" fontAlgn="base">
        <a:spcBef>
          <a:spcPct val="0"/>
        </a:spcBef>
        <a:spcAft>
          <a:spcPct val="0"/>
        </a:spcAft>
        <a:defRPr sz="4600">
          <a:solidFill>
            <a:schemeClr val="tx1"/>
          </a:solidFill>
          <a:latin typeface="Franklin Gothic Book"/>
        </a:defRPr>
      </a:lvl6pPr>
      <a:lvl7pPr marL="914400" algn="l" rtl="0" fontAlgn="base">
        <a:spcBef>
          <a:spcPct val="0"/>
        </a:spcBef>
        <a:spcAft>
          <a:spcPct val="0"/>
        </a:spcAft>
        <a:defRPr sz="4600">
          <a:solidFill>
            <a:schemeClr val="tx1"/>
          </a:solidFill>
          <a:latin typeface="Franklin Gothic Book"/>
        </a:defRPr>
      </a:lvl7pPr>
      <a:lvl8pPr marL="1371600" algn="l" rtl="0" fontAlgn="base">
        <a:spcBef>
          <a:spcPct val="0"/>
        </a:spcBef>
        <a:spcAft>
          <a:spcPct val="0"/>
        </a:spcAft>
        <a:defRPr sz="4600">
          <a:solidFill>
            <a:schemeClr val="tx1"/>
          </a:solidFill>
          <a:latin typeface="Franklin Gothic Book"/>
        </a:defRPr>
      </a:lvl8pPr>
      <a:lvl9pPr marL="1828800" algn="l" rtl="0" fontAlgn="base">
        <a:spcBef>
          <a:spcPct val="0"/>
        </a:spcBef>
        <a:spcAft>
          <a:spcPct val="0"/>
        </a:spcAft>
        <a:defRPr sz="4600">
          <a:solidFill>
            <a:schemeClr val="tx1"/>
          </a:solidFill>
          <a:latin typeface="Franklin Gothic Book"/>
        </a:defRPr>
      </a:lvl9pPr>
    </p:titleStyle>
    <p:bodyStyle>
      <a:lvl1pPr marL="419100" indent="-382588" algn="l" rtl="0" eaLnBrk="0" fontAlgn="base" hangingPunct="0">
        <a:spcBef>
          <a:spcPct val="20000"/>
        </a:spcBef>
        <a:spcAft>
          <a:spcPct val="0"/>
        </a:spcAft>
        <a:buClr>
          <a:schemeClr val="accent1"/>
        </a:buClr>
        <a:buSzPct val="80000"/>
        <a:buFont typeface="Wingdings 2" charset="0"/>
        <a:buChar char=""/>
        <a:defRPr sz="3000" kern="1200">
          <a:solidFill>
            <a:schemeClr val="tx1"/>
          </a:solidFill>
          <a:latin typeface="+mn-lt"/>
          <a:ea typeface="ＭＳ Ｐゴシック" charset="0"/>
          <a:cs typeface="+mn-cs"/>
        </a:defRPr>
      </a:lvl1pPr>
      <a:lvl2pPr marL="722313" indent="-273050" algn="l" rtl="0" eaLnBrk="0" fontAlgn="base" hangingPunct="0">
        <a:spcBef>
          <a:spcPct val="20000"/>
        </a:spcBef>
        <a:spcAft>
          <a:spcPct val="0"/>
        </a:spcAft>
        <a:buClr>
          <a:schemeClr val="accent1"/>
        </a:buClr>
        <a:buSzPct val="90000"/>
        <a:buFont typeface="Wingdings 2" charset="0"/>
        <a:buChar char=""/>
        <a:defRPr sz="2600" kern="1200">
          <a:solidFill>
            <a:schemeClr val="tx1"/>
          </a:solidFill>
          <a:latin typeface="+mn-lt"/>
          <a:ea typeface="ＭＳ Ｐゴシック" charset="0"/>
          <a:cs typeface="+mn-cs"/>
        </a:defRPr>
      </a:lvl2pPr>
      <a:lvl3pPr marL="1004888" indent="-255588" algn="l" rtl="0" eaLnBrk="0" fontAlgn="base" hangingPunct="0">
        <a:spcBef>
          <a:spcPct val="20000"/>
        </a:spcBef>
        <a:spcAft>
          <a:spcPct val="0"/>
        </a:spcAft>
        <a:buClr>
          <a:schemeClr val="accent2"/>
        </a:buClr>
        <a:buSzPct val="85000"/>
        <a:buFont typeface="Arial" charset="0"/>
        <a:buChar char="○"/>
        <a:defRPr sz="2400" kern="1200">
          <a:solidFill>
            <a:schemeClr val="tx1"/>
          </a:solidFill>
          <a:latin typeface="+mn-lt"/>
          <a:ea typeface="ＭＳ Ｐゴシック" charset="0"/>
          <a:cs typeface="+mn-cs"/>
        </a:defRPr>
      </a:lvl3pPr>
      <a:lvl4pPr marL="1279525" indent="-236538" algn="l" rtl="0" eaLnBrk="0" fontAlgn="base" hangingPunct="0">
        <a:spcBef>
          <a:spcPct val="20000"/>
        </a:spcBef>
        <a:spcAft>
          <a:spcPct val="0"/>
        </a:spcAft>
        <a:buClr>
          <a:srgbClr val="8D89A4"/>
        </a:buClr>
        <a:buSzPct val="90000"/>
        <a:buFont typeface="Wingdings 2" charset="0"/>
        <a:buChar char=""/>
        <a:defRPr sz="2000" kern="1200">
          <a:solidFill>
            <a:schemeClr val="tx1"/>
          </a:solidFill>
          <a:latin typeface="+mn-lt"/>
          <a:ea typeface="ＭＳ Ｐゴシック" charset="0"/>
          <a:cs typeface="+mn-cs"/>
        </a:defRPr>
      </a:lvl4pPr>
      <a:lvl5pPr marL="1489075" indent="-182563" algn="l" rtl="0" eaLnBrk="0" fontAlgn="base" hangingPunct="0">
        <a:spcBef>
          <a:spcPct val="20000"/>
        </a:spcBef>
        <a:spcAft>
          <a:spcPct val="0"/>
        </a:spcAft>
        <a:buClr>
          <a:srgbClr val="748560"/>
        </a:buClr>
        <a:buSzPct val="100000"/>
        <a:buFont typeface="Arial" charset="0"/>
        <a:buChar char="-"/>
        <a:defRPr sz="2000" kern="1200">
          <a:solidFill>
            <a:schemeClr val="tx1"/>
          </a:solidFill>
          <a:latin typeface="+mn-lt"/>
          <a:ea typeface="ＭＳ Ｐゴシック" charset="0"/>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ctrTitle"/>
          </p:nvPr>
        </p:nvSpPr>
        <p:spPr/>
        <p:txBody>
          <a:bodyPr/>
          <a:lstStyle/>
          <a:p>
            <a:pPr>
              <a:defRPr/>
            </a:pPr>
            <a:r>
              <a:rPr lang="pt-BR" sz="4400" dirty="0">
                <a:ea typeface="+mj-ea"/>
              </a:rPr>
              <a:t>25ª aula de História do Pensamento Econômico - 2023</a:t>
            </a:r>
            <a:endParaRPr lang="pt-BR" dirty="0">
              <a:ea typeface="+mj-ea"/>
            </a:endParaRPr>
          </a:p>
        </p:txBody>
      </p:sp>
      <p:sp>
        <p:nvSpPr>
          <p:cNvPr id="7171" name="Subtítulo 4"/>
          <p:cNvSpPr>
            <a:spLocks noGrp="1"/>
          </p:cNvSpPr>
          <p:nvPr>
            <p:ph type="subTitle" idx="1"/>
          </p:nvPr>
        </p:nvSpPr>
        <p:spPr>
          <a:xfrm>
            <a:off x="1957389" y="1544638"/>
            <a:ext cx="6480175" cy="1752600"/>
          </a:xfrm>
        </p:spPr>
        <p:txBody>
          <a:bodyPr/>
          <a:lstStyle/>
          <a:p>
            <a:r>
              <a:rPr lang="pt-BR" dirty="0">
                <a:latin typeface="Arial" charset="0"/>
              </a:rPr>
              <a:t>Professor Ricardo Luis Chaves Feijó</a:t>
            </a:r>
          </a:p>
          <a:p>
            <a:endParaRPr lang="pt-BR" dirty="0">
              <a:latin typeface="Arial"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767408" y="0"/>
            <a:ext cx="8410575" cy="1562100"/>
          </a:xfrm>
        </p:spPr>
        <p:txBody>
          <a:bodyPr/>
          <a:lstStyle/>
          <a:p>
            <a:pPr eaLnBrk="1" hangingPunct="1"/>
            <a:r>
              <a:rPr lang="pt-BR" sz="2800" i="1" dirty="0">
                <a:latin typeface="Times New Roman" charset="0"/>
                <a:cs typeface="Times New Roman" charset="0"/>
              </a:rPr>
              <a:t>Consequências Econômicas da Paz: </a:t>
            </a:r>
            <a:r>
              <a:rPr lang="pt-BR" sz="2000" dirty="0">
                <a:latin typeface="Verdana" charset="0"/>
              </a:rPr>
              <a:t>introdução.</a:t>
            </a:r>
            <a:br>
              <a:rPr lang="pt-BR" sz="2000" dirty="0">
                <a:latin typeface="Verdana" charset="0"/>
              </a:rPr>
            </a:br>
            <a:endParaRPr lang="pt-PT" sz="2000" dirty="0">
              <a:latin typeface="Verdana" charset="0"/>
            </a:endParaRPr>
          </a:p>
        </p:txBody>
      </p:sp>
      <p:sp>
        <p:nvSpPr>
          <p:cNvPr id="8195" name="Rectangle 3"/>
          <p:cNvSpPr>
            <a:spLocks noGrp="1" noChangeArrowheads="1"/>
          </p:cNvSpPr>
          <p:nvPr>
            <p:ph idx="1"/>
          </p:nvPr>
        </p:nvSpPr>
        <p:spPr>
          <a:xfrm>
            <a:off x="1055440" y="1196974"/>
            <a:ext cx="9721080" cy="5472385"/>
          </a:xfrm>
        </p:spPr>
        <p:txBody>
          <a:bodyPr>
            <a:normAutofit fontScale="92500" lnSpcReduction="10000"/>
          </a:bodyPr>
          <a:lstStyle/>
          <a:p>
            <a:pPr marL="0" indent="0" eaLnBrk="1" hangingPunct="1">
              <a:lnSpc>
                <a:spcPct val="110000"/>
              </a:lnSpc>
              <a:buNone/>
            </a:pPr>
            <a:r>
              <a:rPr lang="pt-BR" sz="2000" dirty="0">
                <a:solidFill>
                  <a:srgbClr val="FFFF00"/>
                </a:solidFill>
                <a:latin typeface="Abadi" panose="020B0604020104020204" pitchFamily="34" charset="0"/>
                <a:cs typeface="Times New Roman" charset="0"/>
              </a:rPr>
              <a:t>“Em Paris, onde os que estão vinculados ao Conselho Econômico Supremo recebem quase de hora em hora os relatórios de miséria, desordem e crescente desorganização de toda Europa central e oriental, os Aliados e seus quase inimigos ouvem nos lábios dos representantes financeiros da Alemanha e Áustria evidências inquestionáveis da terrível exaustão de seus países. Numa visita ocasional à sala quente e seca do presidente da casa, encontramos os quatro traçando seus destinos numa intriga vazia e árida, construída com o sentido de um pesadelo. Enquanto logo ali em Paris os problemas da Europa mostram-se terríveis e clamam nossa atenção, é um pouco desconcertante retornar ao amplo desinteresse de Londres. Para Londres, estas questões estão muito distantes, nos preocupamos apenas com nossos problemas que são menores. Londres acredita que Paris esteja orquestrando uma grande confusão nessas negociações, no entanto permanece desinteressada. É nesse espírito que o povo britânico recebeu o tratado sem sequer lê-lo. Com o intuito de influenciar Paris, e não Londres, este livro foi escrito por alguém que, embora inglês, se sente também um europeu, e em função de experiência recente tão vívida não pode, ele mesmo, se desvencilhar das </a:t>
            </a:r>
            <a:r>
              <a:rPr lang="pt-BR" sz="2000" dirty="0" err="1">
                <a:solidFill>
                  <a:srgbClr val="FFFF00"/>
                </a:solidFill>
                <a:latin typeface="Abadi" panose="020B0604020104020204" pitchFamily="34" charset="0"/>
                <a:cs typeface="Times New Roman" charset="0"/>
              </a:rPr>
              <a:t>conseqüências</a:t>
            </a:r>
            <a:r>
              <a:rPr lang="pt-BR" sz="2000" dirty="0">
                <a:solidFill>
                  <a:srgbClr val="FFFF00"/>
                </a:solidFill>
                <a:latin typeface="Abadi" panose="020B0604020104020204" pitchFamily="34" charset="0"/>
                <a:cs typeface="Times New Roman" charset="0"/>
              </a:rPr>
              <a:t> do grande drama histórico destes dias que irão destruir grandes instituições, mas também que poderão construir um novo mundo.”</a:t>
            </a:r>
          </a:p>
          <a:p>
            <a:pPr marL="0" indent="0" eaLnBrk="1" hangingPunct="1">
              <a:lnSpc>
                <a:spcPct val="80000"/>
              </a:lnSpc>
            </a:pPr>
            <a:endParaRPr lang="pt-PT" sz="1600" i="1" dirty="0">
              <a:latin typeface="Verdana"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r>
              <a:rPr lang="pt-BR" sz="3600">
                <a:latin typeface="Verdana" charset="0"/>
              </a:rPr>
              <a:t>Ideias das </a:t>
            </a:r>
            <a:r>
              <a:rPr lang="pt-BR" sz="3600" i="1">
                <a:latin typeface="Verdana" charset="0"/>
              </a:rPr>
              <a:t>Consequências</a:t>
            </a:r>
            <a:endParaRPr lang="pt-PT" sz="3600" i="1">
              <a:latin typeface="Verdana" charset="0"/>
            </a:endParaRPr>
          </a:p>
        </p:txBody>
      </p:sp>
      <p:sp>
        <p:nvSpPr>
          <p:cNvPr id="16387" name="Rectangle 3"/>
          <p:cNvSpPr>
            <a:spLocks noGrp="1" noChangeArrowheads="1"/>
          </p:cNvSpPr>
          <p:nvPr>
            <p:ph idx="1"/>
          </p:nvPr>
        </p:nvSpPr>
        <p:spPr>
          <a:xfrm>
            <a:off x="609600" y="1417638"/>
            <a:ext cx="10526960" cy="5035698"/>
          </a:xfrm>
        </p:spPr>
        <p:txBody>
          <a:bodyPr/>
          <a:lstStyle/>
          <a:p>
            <a:pPr eaLnBrk="1" hangingPunct="1">
              <a:lnSpc>
                <a:spcPct val="160000"/>
              </a:lnSpc>
              <a:spcBef>
                <a:spcPts val="1800"/>
              </a:spcBef>
            </a:pPr>
            <a:r>
              <a:rPr lang="pt-BR" sz="2000" dirty="0">
                <a:latin typeface="Verdana" charset="0"/>
                <a:cs typeface="Times New Roman" charset="0"/>
              </a:rPr>
              <a:t>Um Keynes indignado profetizava que as reparações manteriam a Alemanha empobrecida, o que representaria uma ameaça a toda Europa. </a:t>
            </a:r>
          </a:p>
          <a:p>
            <a:pPr eaLnBrk="1" hangingPunct="1">
              <a:lnSpc>
                <a:spcPct val="160000"/>
              </a:lnSpc>
              <a:spcBef>
                <a:spcPts val="1800"/>
              </a:spcBef>
            </a:pPr>
            <a:r>
              <a:rPr lang="pt-BR" sz="2000" dirty="0">
                <a:latin typeface="Verdana" charset="0"/>
                <a:cs typeface="Times New Roman" charset="0"/>
              </a:rPr>
              <a:t>Este livreto vendeu 84 mil exemplares e transformou instantaneamente Keynes em celebridade. Ele adquiriu a fama de pró-germânico. As previsões de Keynes, de fato, verificam-se anos depois com a ascensão do Nazismo e a eclosão da Segunda Guerra Mundial. Ao final desta guerra, britânicos e americanos relembraram as admoestações de Keynes, décadas atrás, evitando assim repetir o erro anterior. Keynes ajudou a construir a percepção de que o caminho seguro para a paz consistia em ajudar a reerguer a economia destruída.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Espaço Reservado para Conteúdo 2"/>
          <p:cNvSpPr>
            <a:spLocks noGrp="1"/>
          </p:cNvSpPr>
          <p:nvPr>
            <p:ph idx="1"/>
          </p:nvPr>
        </p:nvSpPr>
        <p:spPr>
          <a:xfrm>
            <a:off x="911424" y="1166019"/>
            <a:ext cx="9411890" cy="4525962"/>
          </a:xfrm>
        </p:spPr>
        <p:txBody>
          <a:bodyPr/>
          <a:lstStyle/>
          <a:p>
            <a:pPr>
              <a:lnSpc>
                <a:spcPct val="150000"/>
              </a:lnSpc>
            </a:pPr>
            <a:r>
              <a:rPr lang="pt-BR" sz="2400" dirty="0">
                <a:latin typeface="Verdana" charset="0"/>
                <a:cs typeface="Times New Roman" charset="0"/>
              </a:rPr>
              <a:t>Foram feitos então investimentos públicos em larga escala, criando-se assim parceiros comerciais que seriam compradores potencias das exportações dos países vencedores; isto também ajudaria a construir uma sólida classe média com ideais democráticos na Alemanha, no Japão e na Itália. </a:t>
            </a:r>
            <a:endParaRPr lang="pt-PT" sz="2400" dirty="0">
              <a:latin typeface="Verdana" charset="0"/>
              <a:cs typeface="Times New Roman" charset="0"/>
            </a:endParaRPr>
          </a:p>
          <a:p>
            <a:endParaRPr lang="pt-BR" dirty="0">
              <a:latin typeface="Arial"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normAutofit/>
          </a:bodyPr>
          <a:lstStyle/>
          <a:p>
            <a:pPr eaLnBrk="1" hangingPunct="1"/>
            <a:r>
              <a:rPr lang="pt-BR" sz="4100">
                <a:latin typeface="Verdana" charset="0"/>
              </a:rPr>
              <a:t>Críticas às </a:t>
            </a:r>
            <a:r>
              <a:rPr lang="pt-BR" sz="4100" i="1">
                <a:latin typeface="Verdana" charset="0"/>
              </a:rPr>
              <a:t>Consequências</a:t>
            </a:r>
            <a:endParaRPr lang="pt-PT" sz="4100" i="1">
              <a:latin typeface="Verdana" charset="0"/>
            </a:endParaRPr>
          </a:p>
        </p:txBody>
      </p:sp>
      <p:sp>
        <p:nvSpPr>
          <p:cNvPr id="18435" name="Rectangle 3"/>
          <p:cNvSpPr>
            <a:spLocks noGrp="1" noChangeArrowheads="1"/>
          </p:cNvSpPr>
          <p:nvPr>
            <p:ph idx="1"/>
          </p:nvPr>
        </p:nvSpPr>
        <p:spPr/>
        <p:txBody>
          <a:bodyPr/>
          <a:lstStyle/>
          <a:p>
            <a:pPr eaLnBrk="1" hangingPunct="1">
              <a:lnSpc>
                <a:spcPct val="150000"/>
              </a:lnSpc>
            </a:pPr>
            <a:r>
              <a:rPr lang="pt-BR" sz="2400" dirty="0">
                <a:cs typeface="Times New Roman" charset="0"/>
              </a:rPr>
              <a:t>Em 1946, o livro </a:t>
            </a:r>
            <a:r>
              <a:rPr lang="pt-BR" sz="2400" i="1" dirty="0">
                <a:cs typeface="Times New Roman" charset="0"/>
              </a:rPr>
              <a:t>As Consequências</a:t>
            </a:r>
            <a:r>
              <a:rPr lang="pt-BR" sz="2400" dirty="0">
                <a:cs typeface="Times New Roman" charset="0"/>
              </a:rPr>
              <a:t> também seria criticado, por exemplo, na obra de Etienne Mantoux </a:t>
            </a:r>
            <a:r>
              <a:rPr lang="pt-BR" sz="2400" i="1" dirty="0">
                <a:cs typeface="Times New Roman" charset="0"/>
              </a:rPr>
              <a:t>A Paz Cartaginesa; ou as Consequências do Sr. Keynes</a:t>
            </a:r>
            <a:r>
              <a:rPr lang="pt-BR" sz="2400" dirty="0">
                <a:cs typeface="Times New Roman" charset="0"/>
              </a:rPr>
              <a:t>, na qual o autor acusa Keynes de ter estimulado o ódio dos alemães contra o Tratado de Versalhes e, com isso, aberto as comportas para uma nova guerra.</a:t>
            </a:r>
            <a:r>
              <a:rPr lang="pt-PT" sz="2400" dirty="0">
                <a:cs typeface="Times New Roman" charset="0"/>
              </a:rPr>
              <a:t> </a:t>
            </a:r>
          </a:p>
          <a:p>
            <a:pPr eaLnBrk="1" hangingPunct="1"/>
            <a:endParaRPr lang="pt-PT" dirty="0">
              <a:latin typeface="Verdana"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8" name="Imagem 3"/>
          <p:cNvPicPr>
            <a:picLocks noChangeAspect="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4295776" y="549275"/>
            <a:ext cx="3592513" cy="55308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2" name="Picture 3" descr="http://academic.brooklyn.cuny.edu/history/virtual/portrait/jmkeyne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95626" y="1143001"/>
            <a:ext cx="5857875" cy="41830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hangingPunct="1"/>
            <a:r>
              <a:rPr lang="pt-BR" sz="3200" i="1">
                <a:latin typeface="Verdana" charset="0"/>
                <a:cs typeface="Times New Roman" charset="0"/>
              </a:rPr>
              <a:t>Tratado sobre a Reforma Monetária</a:t>
            </a:r>
            <a:endParaRPr lang="pt-PT" sz="3200" i="1">
              <a:latin typeface="Verdana" charset="0"/>
              <a:cs typeface="Times New Roman" charset="0"/>
            </a:endParaRPr>
          </a:p>
        </p:txBody>
      </p:sp>
      <p:sp>
        <p:nvSpPr>
          <p:cNvPr id="21507" name="Rectangle 3"/>
          <p:cNvSpPr>
            <a:spLocks noGrp="1" noChangeArrowheads="1"/>
          </p:cNvSpPr>
          <p:nvPr>
            <p:ph idx="1"/>
          </p:nvPr>
        </p:nvSpPr>
        <p:spPr>
          <a:xfrm>
            <a:off x="767408" y="1417638"/>
            <a:ext cx="10513168" cy="4747666"/>
          </a:xfrm>
        </p:spPr>
        <p:txBody>
          <a:bodyPr/>
          <a:lstStyle/>
          <a:p>
            <a:pPr algn="just" eaLnBrk="1" hangingPunct="1">
              <a:lnSpc>
                <a:spcPct val="150000"/>
              </a:lnSpc>
            </a:pPr>
            <a:r>
              <a:rPr lang="pt-BR" sz="2000" dirty="0">
                <a:latin typeface="Verdana" charset="0"/>
                <a:cs typeface="Times New Roman" charset="0"/>
              </a:rPr>
              <a:t>Publicado em 1923.</a:t>
            </a:r>
          </a:p>
          <a:p>
            <a:pPr eaLnBrk="1" hangingPunct="1">
              <a:lnSpc>
                <a:spcPct val="150000"/>
              </a:lnSpc>
            </a:pPr>
            <a:r>
              <a:rPr lang="pt-BR" sz="2000" dirty="0">
                <a:latin typeface="Verdana" charset="0"/>
                <a:cs typeface="Times New Roman" charset="0"/>
              </a:rPr>
              <a:t>Contém a versão de Keynes do enfoque de “saldos monetários” de Cambridge da teoria quantitativa da moeda (TQM), desenvolvida por Marshall e aperfeiçoada por A. C. Pigou e Dennis H. Robertson. </a:t>
            </a:r>
          </a:p>
          <a:p>
            <a:pPr eaLnBrk="1" hangingPunct="1">
              <a:lnSpc>
                <a:spcPct val="150000"/>
              </a:lnSpc>
            </a:pPr>
            <a:r>
              <a:rPr lang="pt-BR" sz="2000" dirty="0">
                <a:latin typeface="Verdana" charset="0"/>
                <a:cs typeface="Times New Roman" charset="0"/>
              </a:rPr>
              <a:t>A TQM foi empregada na discussão do desemprego britânico nos anos 1920. Keynes acreditava que as flutuações do nível de atividade podiam ser prevenidas pela adoção de uma política monetária esclarecida.</a:t>
            </a:r>
          </a:p>
          <a:p>
            <a:pPr eaLnBrk="1" hangingPunct="1">
              <a:lnSpc>
                <a:spcPct val="90000"/>
              </a:lnSpc>
            </a:pPr>
            <a:endParaRPr lang="pt-PT" sz="2400" dirty="0">
              <a:latin typeface="Verdana"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3"/>
          <p:cNvSpPr>
            <a:spLocks noGrp="1" noChangeArrowheads="1"/>
          </p:cNvSpPr>
          <p:nvPr>
            <p:ph idx="1"/>
          </p:nvPr>
        </p:nvSpPr>
        <p:spPr>
          <a:xfrm>
            <a:off x="695400" y="1052514"/>
            <a:ext cx="10369152" cy="5329237"/>
          </a:xfrm>
        </p:spPr>
        <p:txBody>
          <a:bodyPr/>
          <a:lstStyle/>
          <a:p>
            <a:pPr eaLnBrk="1" hangingPunct="1">
              <a:lnSpc>
                <a:spcPct val="150000"/>
              </a:lnSpc>
            </a:pPr>
            <a:r>
              <a:rPr lang="pt-BR" sz="2400" dirty="0">
                <a:latin typeface="Verdana" charset="0"/>
                <a:cs typeface="Times New Roman" charset="0"/>
              </a:rPr>
              <a:t>A TQM é vista como uma teoria de estabilização econômica de curto prazo induzida pela moeda. </a:t>
            </a:r>
          </a:p>
          <a:p>
            <a:pPr eaLnBrk="1" hangingPunct="1">
              <a:lnSpc>
                <a:spcPct val="150000"/>
              </a:lnSpc>
            </a:pPr>
            <a:r>
              <a:rPr lang="pt-BR" sz="2400" dirty="0">
                <a:latin typeface="Verdana" charset="0"/>
                <a:cs typeface="Times New Roman" charset="0"/>
              </a:rPr>
              <a:t>Ela relaciona a oferta de moeda ao nível de preços dos bens de consumo, não afetando a moeda o volume de produto e emprego.</a:t>
            </a:r>
          </a:p>
          <a:p>
            <a:pPr eaLnBrk="1" hangingPunct="1">
              <a:lnSpc>
                <a:spcPct val="150000"/>
              </a:lnSpc>
            </a:pPr>
            <a:r>
              <a:rPr lang="pt-BR" sz="2400" dirty="0">
                <a:latin typeface="Verdana" charset="0"/>
                <a:cs typeface="Times New Roman" charset="0"/>
              </a:rPr>
              <a:t>Entretanto, até os anos 1930 os economistas tentaram empregar a TQM para explicar flutuações na produção, pois, com frequência, eram observadas correlações entre oferta de moeda e flutuações na atividade dos negócios.</a:t>
            </a:r>
            <a:endParaRPr lang="pt-PT" sz="2400" dirty="0">
              <a:latin typeface="Verdana" charset="0"/>
              <a:cs typeface="Times New Roman"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pt-BR" dirty="0">
                <a:latin typeface="Verdana" charset="0"/>
              </a:rPr>
              <a:t>Ideias da TQM</a:t>
            </a:r>
            <a:endParaRPr lang="pt-PT" dirty="0">
              <a:latin typeface="Verdana" charset="0"/>
            </a:endParaRPr>
          </a:p>
        </p:txBody>
      </p:sp>
      <p:sp>
        <p:nvSpPr>
          <p:cNvPr id="23555" name="Rectangle 3"/>
          <p:cNvSpPr>
            <a:spLocks noGrp="1" noChangeArrowheads="1"/>
          </p:cNvSpPr>
          <p:nvPr>
            <p:ph idx="1"/>
          </p:nvPr>
        </p:nvSpPr>
        <p:spPr>
          <a:xfrm>
            <a:off x="609600" y="1600201"/>
            <a:ext cx="10887000" cy="4525963"/>
          </a:xfrm>
        </p:spPr>
        <p:txBody>
          <a:bodyPr/>
          <a:lstStyle/>
          <a:p>
            <a:pPr eaLnBrk="1" hangingPunct="1">
              <a:lnSpc>
                <a:spcPct val="120000"/>
              </a:lnSpc>
            </a:pPr>
            <a:r>
              <a:rPr lang="pt-BR" sz="2200" dirty="0">
                <a:latin typeface="Verdana" charset="0"/>
                <a:cs typeface="Times New Roman" charset="0"/>
              </a:rPr>
              <a:t>A TQM estava assentada no motivo transacional de demanda por moeda. A moeda é apenas um meio de troca. Variações na quantidade (ou valor) da moeda só afetam o equilíbrio prévio da economia se produzirem variações não proporcionais nos saldos monetários dos agentes. A estabilização do nível de preços pelo controle monetário parecia ilusoriamente fácil.</a:t>
            </a:r>
          </a:p>
          <a:p>
            <a:pPr eaLnBrk="1" hangingPunct="1">
              <a:lnSpc>
                <a:spcPct val="120000"/>
              </a:lnSpc>
            </a:pPr>
            <a:r>
              <a:rPr lang="pt-BR" sz="2200" dirty="0">
                <a:latin typeface="Verdana" charset="0"/>
                <a:cs typeface="Times New Roman" charset="0"/>
              </a:rPr>
              <a:t>Acreditava-se que preços flexíveis assegurariam o rápido efeito da política monetária na estabilização dos preços, embora se reconhecesse que os níveis salariais seriam invariáveis no curto prazo. Até o fim dos anos 1920 Keynes seguiu essa cartilha econômica.</a:t>
            </a:r>
          </a:p>
          <a:p>
            <a:pPr eaLnBrk="1" hangingPunct="1">
              <a:lnSpc>
                <a:spcPct val="90000"/>
              </a:lnSpc>
            </a:pPr>
            <a:endParaRPr lang="pt-PT" sz="2000" dirty="0">
              <a:latin typeface="Verdana"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normAutofit/>
          </a:bodyPr>
          <a:lstStyle/>
          <a:p>
            <a:pPr eaLnBrk="1" hangingPunct="1"/>
            <a:r>
              <a:rPr lang="pt-BR" sz="2900">
                <a:latin typeface="Verdana" charset="0"/>
                <a:cs typeface="Times New Roman" charset="0"/>
              </a:rPr>
              <a:t>Como a moeda poderia afetar o lado real da economia na explicação fornecida pela TQM?</a:t>
            </a:r>
            <a:endParaRPr lang="pt-PT" sz="2900">
              <a:latin typeface="Verdana" charset="0"/>
              <a:cs typeface="Times New Roman" charset="0"/>
            </a:endParaRPr>
          </a:p>
        </p:txBody>
      </p:sp>
      <p:sp>
        <p:nvSpPr>
          <p:cNvPr id="24579" name="Rectangle 3"/>
          <p:cNvSpPr>
            <a:spLocks noGrp="1" noChangeArrowheads="1"/>
          </p:cNvSpPr>
          <p:nvPr>
            <p:ph idx="1"/>
          </p:nvPr>
        </p:nvSpPr>
        <p:spPr>
          <a:xfrm>
            <a:off x="609600" y="1773238"/>
            <a:ext cx="10598968" cy="4525962"/>
          </a:xfrm>
        </p:spPr>
        <p:txBody>
          <a:bodyPr/>
          <a:lstStyle/>
          <a:p>
            <a:pPr eaLnBrk="1" hangingPunct="1">
              <a:lnSpc>
                <a:spcPct val="150000"/>
              </a:lnSpc>
            </a:pPr>
            <a:r>
              <a:rPr lang="pt-BR" sz="2000" dirty="0">
                <a:latin typeface="Verdana" charset="0"/>
                <a:cs typeface="Times New Roman" charset="0"/>
              </a:rPr>
              <a:t>À época, a TQM era explicada de duas maneiras: a versão transacional de I. Fisher e o enfoque de Marshall dos saldos monetários. Até 1914, Keynes usava ambas as versões em suas aulas. </a:t>
            </a:r>
          </a:p>
          <a:p>
            <a:pPr eaLnBrk="1" hangingPunct="1">
              <a:lnSpc>
                <a:spcPct val="150000"/>
              </a:lnSpc>
            </a:pPr>
            <a:r>
              <a:rPr lang="pt-BR" sz="2000" dirty="0">
                <a:latin typeface="Verdana" charset="0"/>
                <a:cs typeface="Times New Roman" charset="0"/>
              </a:rPr>
              <a:t>A equação de trocas de Fisher, MV = PT, diz que o volume de moeda M multiplicado pelo número médio de vezes em que a moeda é gasto por período (a velocidade de circulação da moeda V), é igual ao preço médio por transação vezes o número total de transações 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024562" y="3141663"/>
            <a:ext cx="5616053" cy="1143000"/>
          </a:xfrm>
        </p:spPr>
        <p:txBody>
          <a:bodyPr/>
          <a:lstStyle/>
          <a:p>
            <a:r>
              <a:rPr lang="pt-BR" sz="3600" dirty="0">
                <a:solidFill>
                  <a:srgbClr val="D6D2CE"/>
                </a:solidFill>
                <a:latin typeface="Verdana" charset="0"/>
                <a:cs typeface="Times New Roman" charset="0"/>
              </a:rPr>
              <a:t>John Maynard Keynes</a:t>
            </a:r>
            <a:br>
              <a:rPr lang="pt-BR" sz="3600" dirty="0">
                <a:solidFill>
                  <a:srgbClr val="D6D2CE"/>
                </a:solidFill>
                <a:latin typeface="Verdana" charset="0"/>
                <a:cs typeface="Times New Roman" charset="0"/>
              </a:rPr>
            </a:br>
            <a:r>
              <a:rPr lang="pt-BR" sz="3600" dirty="0">
                <a:solidFill>
                  <a:srgbClr val="D6D2CE"/>
                </a:solidFill>
                <a:latin typeface="Verdana" charset="0"/>
                <a:cs typeface="Times New Roman" charset="0"/>
              </a:rPr>
              <a:t>(1883-1946)  </a:t>
            </a:r>
            <a:r>
              <a:rPr lang="pt-BR" sz="2800" dirty="0">
                <a:solidFill>
                  <a:srgbClr val="D6D2CE"/>
                </a:solidFill>
                <a:latin typeface="Verdana" charset="0"/>
                <a:cs typeface="Times New Roman" charset="0"/>
              </a:rPr>
              <a:t>Continuação</a:t>
            </a:r>
            <a:endParaRPr lang="pt-BR" sz="2800" dirty="0">
              <a:latin typeface="Franklin Gothic Book" charset="0"/>
            </a:endParaRPr>
          </a:p>
        </p:txBody>
      </p:sp>
      <p:pic>
        <p:nvPicPr>
          <p:cNvPr id="8195" name="Picture 5" descr="A:\John Maynard Keynes_arquivos\KEYNES.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63751" y="1341439"/>
            <a:ext cx="3476625" cy="43084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Espaço Reservado para Conteúdo 2"/>
          <p:cNvSpPr>
            <a:spLocks noGrp="1"/>
          </p:cNvSpPr>
          <p:nvPr>
            <p:ph idx="1"/>
          </p:nvPr>
        </p:nvSpPr>
        <p:spPr>
          <a:xfrm>
            <a:off x="695400" y="1557338"/>
            <a:ext cx="9937104" cy="4525962"/>
          </a:xfrm>
        </p:spPr>
        <p:txBody>
          <a:bodyPr/>
          <a:lstStyle/>
          <a:p>
            <a:pPr>
              <a:lnSpc>
                <a:spcPct val="150000"/>
              </a:lnSpc>
            </a:pPr>
            <a:r>
              <a:rPr lang="pt-BR" sz="2000" dirty="0">
                <a:latin typeface="Verdana" charset="0"/>
                <a:cs typeface="Times New Roman" charset="0"/>
              </a:rPr>
              <a:t>A teoria dizia que a moeda afeta os preços indo a causalidade no sentido da moeda para os preços; acreditava também que a velocidade de circulação é determinada exogenamente pelo nível de renda da sociedade e hábitos de pagamento. For fim, dizia que somente variáveis reais afetariam o volume de transações na economia. </a:t>
            </a:r>
            <a:endParaRPr lang="pt-PT" sz="2000" dirty="0">
              <a:latin typeface="Verdana" charset="0"/>
              <a:cs typeface="Times New Roman" charset="0"/>
            </a:endParaRPr>
          </a:p>
          <a:p>
            <a:endParaRPr lang="pt-BR" dirty="0">
              <a:latin typeface="Arial"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eaLnBrk="1" hangingPunct="1"/>
            <a:r>
              <a:rPr lang="pt-BR" sz="3200">
                <a:latin typeface="Verdana" charset="0"/>
              </a:rPr>
              <a:t>A versão marshalliana da TQM</a:t>
            </a:r>
            <a:endParaRPr lang="pt-PT" sz="3200">
              <a:latin typeface="Verdana" charset="0"/>
            </a:endParaRPr>
          </a:p>
        </p:txBody>
      </p:sp>
      <p:sp>
        <p:nvSpPr>
          <p:cNvPr id="26627" name="Rectangle 3"/>
          <p:cNvSpPr>
            <a:spLocks noGrp="1" noChangeArrowheads="1"/>
          </p:cNvSpPr>
          <p:nvPr>
            <p:ph idx="1"/>
          </p:nvPr>
        </p:nvSpPr>
        <p:spPr>
          <a:xfrm>
            <a:off x="595678" y="1417638"/>
            <a:ext cx="10756906" cy="5165724"/>
          </a:xfrm>
        </p:spPr>
        <p:txBody>
          <a:bodyPr/>
          <a:lstStyle/>
          <a:p>
            <a:pPr marL="377825" indent="-377825" eaLnBrk="1" hangingPunct="1">
              <a:lnSpc>
                <a:spcPct val="150000"/>
              </a:lnSpc>
            </a:pPr>
            <a:r>
              <a:rPr lang="pt-BR" sz="1800" dirty="0">
                <a:latin typeface="Verdana" charset="0"/>
                <a:cs typeface="Times New Roman" charset="0"/>
              </a:rPr>
              <a:t>Na versão marshalliana escreve-se: M = k.PT, onde k representa a fração média da renda total retida na forma de moeda em cada período. </a:t>
            </a:r>
          </a:p>
          <a:p>
            <a:pPr marL="377825" indent="-377825" eaLnBrk="1" hangingPunct="1">
              <a:lnSpc>
                <a:spcPct val="150000"/>
              </a:lnSpc>
            </a:pPr>
            <a:r>
              <a:rPr lang="pt-BR" sz="1800" dirty="0">
                <a:latin typeface="Verdana" charset="0"/>
                <a:cs typeface="Times New Roman" charset="0"/>
              </a:rPr>
              <a:t>Matematicamente, se escrevermos k= 1/v as duas equações anteriores seriam a mesma coisa, no entanto o enfoque é um pouco diferente em cada caso. </a:t>
            </a:r>
          </a:p>
          <a:p>
            <a:pPr marL="377825" indent="-377825" eaLnBrk="1" hangingPunct="1">
              <a:lnSpc>
                <a:spcPct val="150000"/>
              </a:lnSpc>
            </a:pPr>
            <a:r>
              <a:rPr lang="pt-BR" sz="1800" dirty="0">
                <a:latin typeface="Verdana" charset="0"/>
                <a:cs typeface="Times New Roman" charset="0"/>
              </a:rPr>
              <a:t>A equação de Cambridge não enfatiza o gasto da moeda, mas o papel da moeda enquanto pouso temporário de poder de compra e se preocupava em explicar porque os indivíduos retêm ativos líquidos. </a:t>
            </a:r>
          </a:p>
          <a:p>
            <a:pPr marL="377825" indent="-377825" eaLnBrk="1" hangingPunct="1">
              <a:lnSpc>
                <a:spcPct val="150000"/>
              </a:lnSpc>
            </a:pPr>
            <a:r>
              <a:rPr lang="pt-BR" sz="1800" dirty="0">
                <a:latin typeface="Verdana" charset="0"/>
                <a:cs typeface="Times New Roman" charset="0"/>
              </a:rPr>
              <a:t>Keynes aceita os postulados da TQM, mas de modo intuitivo ele reconhecia que variações nos preços teriam efeitos temporários em V e na situação dos negócios. </a:t>
            </a:r>
            <a:endParaRPr lang="pt-PT" sz="1800" dirty="0">
              <a:latin typeface="Verdana" charset="0"/>
              <a:cs typeface="Times New Roman"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pPr eaLnBrk="1" hangingPunct="1"/>
            <a:r>
              <a:rPr lang="pt-BR" sz="3600">
                <a:latin typeface="Verdana" charset="0"/>
              </a:rPr>
              <a:t>O mecanismo de transmissão</a:t>
            </a:r>
            <a:endParaRPr lang="pt-PT" sz="3600">
              <a:latin typeface="Verdana" charset="0"/>
            </a:endParaRPr>
          </a:p>
        </p:txBody>
      </p:sp>
      <p:sp>
        <p:nvSpPr>
          <p:cNvPr id="27651" name="Rectangle 3"/>
          <p:cNvSpPr>
            <a:spLocks noGrp="1" noChangeArrowheads="1"/>
          </p:cNvSpPr>
          <p:nvPr>
            <p:ph idx="1"/>
          </p:nvPr>
        </p:nvSpPr>
        <p:spPr>
          <a:xfrm>
            <a:off x="609600" y="1600201"/>
            <a:ext cx="10382944" cy="4525963"/>
          </a:xfrm>
        </p:spPr>
        <p:txBody>
          <a:bodyPr/>
          <a:lstStyle/>
          <a:p>
            <a:pPr eaLnBrk="1" hangingPunct="1">
              <a:lnSpc>
                <a:spcPct val="150000"/>
              </a:lnSpc>
            </a:pPr>
            <a:r>
              <a:rPr lang="pt-BR" sz="2000" dirty="0">
                <a:latin typeface="Verdana" charset="0"/>
                <a:cs typeface="Times New Roman" charset="0"/>
              </a:rPr>
              <a:t>Keynes pensava que a versão marshalliana tornava mais explícito o mecanismo de transmissão da moeda para os preços. </a:t>
            </a:r>
          </a:p>
          <a:p>
            <a:pPr eaLnBrk="1" hangingPunct="1">
              <a:lnSpc>
                <a:spcPct val="150000"/>
              </a:lnSpc>
            </a:pPr>
            <a:r>
              <a:rPr lang="pt-BR" sz="2000" dirty="0">
                <a:latin typeface="Verdana" charset="0"/>
                <a:cs typeface="Times New Roman" charset="0"/>
              </a:rPr>
              <a:t>Tal mecanismo seria descrito, simplificadamente, da seguinte forma: o aumento das reservas de ouro reduz as taxas de juros, aumentam os empréstimos contraídos pelos empresários e o gasto deles leva à elevação dos preços, reduzindo assim o volume real de transações financiado por unidade de ouro.  </a:t>
            </a:r>
          </a:p>
          <a:p>
            <a:pPr eaLnBrk="1" hangingPunct="1"/>
            <a:endParaRPr lang="pt-PT" sz="2400" dirty="0">
              <a:latin typeface="Verdana"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pPr eaLnBrk="1" hangingPunct="1"/>
            <a:r>
              <a:rPr lang="pt-BR" sz="3200">
                <a:latin typeface="Verdana" charset="0"/>
              </a:rPr>
              <a:t>A relação da moeda com o lado real </a:t>
            </a:r>
            <a:endParaRPr lang="pt-PT" sz="3200">
              <a:latin typeface="Verdana" charset="0"/>
            </a:endParaRPr>
          </a:p>
        </p:txBody>
      </p:sp>
      <p:sp>
        <p:nvSpPr>
          <p:cNvPr id="17411" name="Rectangle 3"/>
          <p:cNvSpPr>
            <a:spLocks noGrp="1" noChangeArrowheads="1"/>
          </p:cNvSpPr>
          <p:nvPr>
            <p:ph idx="1"/>
          </p:nvPr>
        </p:nvSpPr>
        <p:spPr>
          <a:xfrm>
            <a:off x="587389" y="1417638"/>
            <a:ext cx="10621180" cy="4786313"/>
          </a:xfrm>
        </p:spPr>
        <p:txBody>
          <a:bodyPr>
            <a:normAutofit/>
          </a:bodyPr>
          <a:lstStyle/>
          <a:p>
            <a:pPr eaLnBrk="1" hangingPunct="1">
              <a:lnSpc>
                <a:spcPct val="140000"/>
              </a:lnSpc>
            </a:pPr>
            <a:r>
              <a:rPr lang="pt-BR" sz="1800" dirty="0">
                <a:latin typeface="Verdana" charset="0"/>
                <a:cs typeface="Times New Roman" charset="0"/>
              </a:rPr>
              <a:t>O efeito da moeda no lado real da economia ocorre porque leva tempo até que uma injeção de moeda tenha seu efeito final sobre os preços. Enquanto os preços se ajustam às mudanças da oferta monetária o volume de transações pode ser incentivado ou deprimido.</a:t>
            </a:r>
          </a:p>
          <a:p>
            <a:pPr eaLnBrk="1" hangingPunct="1">
              <a:lnSpc>
                <a:spcPct val="140000"/>
              </a:lnSpc>
            </a:pPr>
            <a:r>
              <a:rPr lang="pt-BR" sz="1800" dirty="0">
                <a:latin typeface="Verdana" charset="0"/>
                <a:cs typeface="Times New Roman" charset="0"/>
              </a:rPr>
              <a:t>No </a:t>
            </a:r>
            <a:r>
              <a:rPr lang="pt-BR" sz="1800" i="1" dirty="0">
                <a:latin typeface="Verdana" charset="0"/>
                <a:cs typeface="Times New Roman" charset="0"/>
              </a:rPr>
              <a:t>Tratado sobre a Reforma Monetária</a:t>
            </a:r>
            <a:r>
              <a:rPr lang="pt-BR" sz="1800" dirty="0">
                <a:latin typeface="Verdana" charset="0"/>
                <a:cs typeface="Times New Roman" charset="0"/>
              </a:rPr>
              <a:t>, Keynes argumenta que flutuações no valor da moeda, provocadas por variações no preço do ouro, acarretam flutuações de curto prazo nos negócios porque alteram a participação relativa das diferentes classes de renda e afetam as expectativas dos agentes. Com salários nominais fixos, preços declinantes reduzem as expectativas de lucros, perturbando a produção de mercadorias. Era importante, portanto, a estabilidade monetária e esta não poderia ser obtida com a volta ao padrão-ouro.</a:t>
            </a:r>
          </a:p>
          <a:p>
            <a:pPr eaLnBrk="1" hangingPunct="1">
              <a:lnSpc>
                <a:spcPct val="70000"/>
              </a:lnSpc>
            </a:pPr>
            <a:endParaRPr lang="pt-PT" sz="1600" dirty="0">
              <a:latin typeface="Verdana"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pPr eaLnBrk="1" hangingPunct="1"/>
            <a:r>
              <a:rPr lang="pt-BR" sz="3200">
                <a:latin typeface="Verdana" charset="0"/>
              </a:rPr>
              <a:t>Crítica ao mecanismo automático</a:t>
            </a:r>
            <a:endParaRPr lang="pt-PT" sz="3200">
              <a:latin typeface="Verdana" charset="0"/>
            </a:endParaRPr>
          </a:p>
        </p:txBody>
      </p:sp>
      <p:sp>
        <p:nvSpPr>
          <p:cNvPr id="29699" name="Rectangle 3"/>
          <p:cNvSpPr>
            <a:spLocks noGrp="1" noChangeArrowheads="1"/>
          </p:cNvSpPr>
          <p:nvPr>
            <p:ph idx="1"/>
          </p:nvPr>
        </p:nvSpPr>
        <p:spPr>
          <a:xfrm>
            <a:off x="609600" y="1600201"/>
            <a:ext cx="10814992" cy="4525963"/>
          </a:xfrm>
        </p:spPr>
        <p:txBody>
          <a:bodyPr/>
          <a:lstStyle/>
          <a:p>
            <a:pPr eaLnBrk="1" hangingPunct="1">
              <a:lnSpc>
                <a:spcPct val="150000"/>
              </a:lnSpc>
            </a:pPr>
            <a:r>
              <a:rPr lang="pt-BR" sz="1800" dirty="0">
                <a:latin typeface="Verdana" charset="0"/>
                <a:cs typeface="Times New Roman" charset="0"/>
              </a:rPr>
              <a:t>Para Keynes, a volta do padrão-ouro só favoreceria uma elite e não representaria remédio eficaz para a perda da supremacia industrial da Inglaterra e o desemprego em massa verificado nos anos 1920. A falta de competitividade dos produtos ingleses acarretaria uma saída líquida de ouro no financiamento às importações.</a:t>
            </a:r>
          </a:p>
          <a:p>
            <a:pPr eaLnBrk="1" hangingPunct="1">
              <a:lnSpc>
                <a:spcPct val="150000"/>
              </a:lnSpc>
            </a:pPr>
            <a:r>
              <a:rPr lang="pt-BR" sz="1800" dirty="0">
                <a:latin typeface="Verdana" charset="0"/>
                <a:cs typeface="Times New Roman" charset="0"/>
              </a:rPr>
              <a:t>Nas novas condições do pós-guerra, o padrão-ouro só seria sustentável com a queda dos preços internos de modo a restabelecer a competitividade dos produtos britânicos no comércio internacional. </a:t>
            </a:r>
            <a:endParaRPr lang="pt-PT" sz="1800" dirty="0">
              <a:latin typeface="Verdana" charset="0"/>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5"/>
          <p:cNvSpPr>
            <a:spLocks noGrp="1" noChangeArrowheads="1"/>
          </p:cNvSpPr>
          <p:nvPr>
            <p:ph idx="1"/>
          </p:nvPr>
        </p:nvSpPr>
        <p:spPr>
          <a:xfrm>
            <a:off x="839416" y="1166018"/>
            <a:ext cx="10729192" cy="4525963"/>
          </a:xfrm>
        </p:spPr>
        <p:txBody>
          <a:bodyPr/>
          <a:lstStyle/>
          <a:p>
            <a:pPr eaLnBrk="1" hangingPunct="1">
              <a:lnSpc>
                <a:spcPct val="150000"/>
              </a:lnSpc>
            </a:pPr>
            <a:r>
              <a:rPr lang="pt-BR" sz="1800" dirty="0">
                <a:latin typeface="Verdana" charset="0"/>
                <a:cs typeface="Times New Roman" charset="0"/>
              </a:rPr>
              <a:t>Os que defendiam a volta ao padrão-ouro na Inglaterra, que acabou de fato acontecendo em 1925, argumentavam que o “mecanismo de Hume” eliminaria os déficits comerciais pela queda automática dos preços internos com o afluxo de ouro e que o padrão-ouro seria uma maneira de aumentar o controle britânico sobre o comércio mundial de dinheiro.</a:t>
            </a:r>
          </a:p>
          <a:p>
            <a:pPr eaLnBrk="1" hangingPunct="1">
              <a:lnSpc>
                <a:spcPct val="150000"/>
              </a:lnSpc>
            </a:pPr>
            <a:r>
              <a:rPr lang="pt-BR" sz="1800" dirty="0">
                <a:latin typeface="Verdana" charset="0"/>
                <a:cs typeface="Times New Roman" charset="0"/>
              </a:rPr>
              <a:t>Keynes intuiu que os processos naturais e autorregulados de obtenção do equilíbrio na economia inglesa não estavam se verificando e que era ilusória a crença em um ajuste harmônico entre o câmbio e os preços internos. A queda de preços só poderia ser alcançada com doses cavalares de recessão e desemprego.</a:t>
            </a:r>
          </a:p>
          <a:p>
            <a:pPr eaLnBrk="1" hangingPunct="1">
              <a:lnSpc>
                <a:spcPct val="90000"/>
              </a:lnSpc>
            </a:pPr>
            <a:endParaRPr lang="pt-PT" sz="2000" dirty="0">
              <a:latin typeface="Verdana"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normAutofit/>
          </a:bodyPr>
          <a:lstStyle/>
          <a:p>
            <a:pPr eaLnBrk="1" fontAlgn="auto" hangingPunct="1">
              <a:spcAft>
                <a:spcPts val="0"/>
              </a:spcAft>
              <a:defRPr/>
            </a:pPr>
            <a:r>
              <a:rPr lang="pt-BR">
                <a:latin typeface="Verdana" pitchFamily="34" charset="0"/>
                <a:ea typeface="+mj-ea"/>
              </a:rPr>
              <a:t>O papel do Banco Central</a:t>
            </a:r>
            <a:endParaRPr lang="pt-PT">
              <a:latin typeface="Verdana" pitchFamily="34" charset="0"/>
              <a:ea typeface="+mj-ea"/>
            </a:endParaRPr>
          </a:p>
        </p:txBody>
      </p:sp>
      <p:sp>
        <p:nvSpPr>
          <p:cNvPr id="31747" name="Rectangle 3"/>
          <p:cNvSpPr>
            <a:spLocks noGrp="1" noChangeArrowheads="1"/>
          </p:cNvSpPr>
          <p:nvPr>
            <p:ph idx="1"/>
          </p:nvPr>
        </p:nvSpPr>
        <p:spPr>
          <a:xfrm>
            <a:off x="609600" y="1600201"/>
            <a:ext cx="10598967" cy="4525963"/>
          </a:xfrm>
        </p:spPr>
        <p:txBody>
          <a:bodyPr/>
          <a:lstStyle/>
          <a:p>
            <a:pPr eaLnBrk="1" hangingPunct="1">
              <a:lnSpc>
                <a:spcPct val="150000"/>
              </a:lnSpc>
            </a:pPr>
            <a:r>
              <a:rPr lang="pt-BR" sz="1800" dirty="0">
                <a:latin typeface="Verdana" charset="0"/>
                <a:cs typeface="Times New Roman" charset="0"/>
              </a:rPr>
              <a:t>Com a paridade fixa entre o </a:t>
            </a:r>
            <a:r>
              <a:rPr lang="pt-BR" sz="1800" i="1" dirty="0">
                <a:latin typeface="Verdana" charset="0"/>
                <a:cs typeface="Times New Roman" charset="0"/>
              </a:rPr>
              <a:t>Pound</a:t>
            </a:r>
            <a:r>
              <a:rPr lang="pt-BR" sz="1800" dirty="0">
                <a:latin typeface="Verdana" charset="0"/>
                <a:cs typeface="Times New Roman" charset="0"/>
              </a:rPr>
              <a:t> e o ouro, no padrão anterior à guerra, os EUA absorveriam com o tempo todo o ouro mundial. </a:t>
            </a:r>
          </a:p>
          <a:p>
            <a:pPr eaLnBrk="1" hangingPunct="1">
              <a:lnSpc>
                <a:spcPct val="150000"/>
              </a:lnSpc>
            </a:pPr>
            <a:r>
              <a:rPr lang="pt-BR" sz="1800" dirty="0">
                <a:latin typeface="Verdana" charset="0"/>
                <a:cs typeface="Times New Roman" charset="0"/>
              </a:rPr>
              <a:t>Reconhecendo a supremacia americana, Keynes imaginou um novo arranjo financeiro internacional em que a oferta de liquidez pudesse ser mais bem administrada pelos bancos centrais.</a:t>
            </a:r>
          </a:p>
          <a:p>
            <a:pPr eaLnBrk="1" hangingPunct="1">
              <a:lnSpc>
                <a:spcPct val="150000"/>
              </a:lnSpc>
            </a:pPr>
            <a:r>
              <a:rPr lang="pt-BR" sz="1800" dirty="0">
                <a:latin typeface="Verdana" charset="0"/>
                <a:cs typeface="Times New Roman" charset="0"/>
              </a:rPr>
              <a:t>A estabilidade dos preços na Inglaterra, advoga Keynes, deve ser alcançada pelo estímulo ao investimento. O lado produtivo deve ser o foco da política econômica.</a:t>
            </a:r>
            <a:r>
              <a:rPr lang="pt-PT" sz="1800" dirty="0">
                <a:latin typeface="Verdana" charset="0"/>
              </a:rPr>
              <a:t> </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pPr eaLnBrk="1" hangingPunct="1"/>
            <a:r>
              <a:rPr lang="pt-BR" sz="2800">
                <a:latin typeface="Verdana" charset="0"/>
              </a:rPr>
              <a:t>Papel da persuasão e os negócios </a:t>
            </a:r>
            <a:endParaRPr lang="pt-PT" sz="2800">
              <a:latin typeface="Verdana" charset="0"/>
            </a:endParaRPr>
          </a:p>
        </p:txBody>
      </p:sp>
      <p:sp>
        <p:nvSpPr>
          <p:cNvPr id="32771" name="Rectangle 3"/>
          <p:cNvSpPr>
            <a:spLocks noGrp="1" noChangeArrowheads="1"/>
          </p:cNvSpPr>
          <p:nvPr>
            <p:ph idx="1"/>
          </p:nvPr>
        </p:nvSpPr>
        <p:spPr>
          <a:xfrm>
            <a:off x="609600" y="1600201"/>
            <a:ext cx="10742984" cy="4525963"/>
          </a:xfrm>
        </p:spPr>
        <p:txBody>
          <a:bodyPr/>
          <a:lstStyle/>
          <a:p>
            <a:pPr eaLnBrk="1" hangingPunct="1">
              <a:lnSpc>
                <a:spcPct val="150000"/>
              </a:lnSpc>
            </a:pPr>
            <a:r>
              <a:rPr lang="pt-BR" sz="1800" dirty="0">
                <a:latin typeface="Verdana" charset="0"/>
                <a:cs typeface="Times New Roman" charset="0"/>
              </a:rPr>
              <a:t>Ao longo dos anos 1920, Keynes permaneceu ativo nos debates sobre políticas públicas. </a:t>
            </a:r>
          </a:p>
          <a:p>
            <a:pPr eaLnBrk="1" hangingPunct="1">
              <a:lnSpc>
                <a:spcPct val="150000"/>
              </a:lnSpc>
            </a:pPr>
            <a:r>
              <a:rPr lang="pt-BR" sz="1800" dirty="0">
                <a:latin typeface="Verdana" charset="0"/>
                <a:cs typeface="Times New Roman" charset="0"/>
              </a:rPr>
              <a:t>Os seus melhores escritos do período foram reunidos nos </a:t>
            </a:r>
            <a:r>
              <a:rPr lang="pt-BR" sz="1800" i="1" dirty="0">
                <a:latin typeface="Verdana" charset="0"/>
                <a:cs typeface="Times New Roman" charset="0"/>
              </a:rPr>
              <a:t>Ensaios sobre Persuasão</a:t>
            </a:r>
            <a:r>
              <a:rPr lang="pt-BR" sz="1800" dirty="0">
                <a:latin typeface="Verdana" charset="0"/>
                <a:cs typeface="Times New Roman" charset="0"/>
              </a:rPr>
              <a:t> de 1931. Keynes era então um homem da </a:t>
            </a:r>
            <a:r>
              <a:rPr lang="pt-BR" sz="1800" i="1" dirty="0">
                <a:latin typeface="Verdana" charset="0"/>
                <a:cs typeface="Times New Roman" charset="0"/>
              </a:rPr>
              <a:t>City</a:t>
            </a:r>
            <a:r>
              <a:rPr lang="pt-BR" sz="1800" dirty="0">
                <a:latin typeface="Verdana" charset="0"/>
                <a:cs typeface="Times New Roman" charset="0"/>
              </a:rPr>
              <a:t> de Londres. Foi assessor e dirigente de companhias de seguro e instituições famosas. </a:t>
            </a:r>
          </a:p>
          <a:p>
            <a:pPr eaLnBrk="1" hangingPunct="1">
              <a:lnSpc>
                <a:spcPct val="150000"/>
              </a:lnSpc>
            </a:pPr>
            <a:r>
              <a:rPr lang="pt-BR" sz="1800" dirty="0">
                <a:latin typeface="Verdana" charset="0"/>
                <a:cs typeface="Times New Roman" charset="0"/>
              </a:rPr>
              <a:t>Enriqueceu especulando no mercado financeiro, mas também cuidou das finanças de Cambridge, trazendo dinheiro para a escola. No entanto, ele criticava a subordinação do Estado aos interesses da classe de especuladores e rentistas e manteve a ênfase na produção.</a:t>
            </a:r>
          </a:p>
          <a:p>
            <a:pPr eaLnBrk="1" hangingPunct="1">
              <a:lnSpc>
                <a:spcPct val="90000"/>
              </a:lnSpc>
            </a:pPr>
            <a:endParaRPr lang="pt-PT" sz="2000" dirty="0">
              <a:latin typeface="Verdana" charset="0"/>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pPr eaLnBrk="1" hangingPunct="1"/>
            <a:r>
              <a:rPr lang="pt-BR" sz="4000">
                <a:latin typeface="Verdana" charset="0"/>
              </a:rPr>
              <a:t>Abaixo o laissez-faire</a:t>
            </a:r>
            <a:endParaRPr lang="pt-PT" sz="4000">
              <a:latin typeface="Verdana" charset="0"/>
            </a:endParaRPr>
          </a:p>
        </p:txBody>
      </p:sp>
      <p:sp>
        <p:nvSpPr>
          <p:cNvPr id="33795" name="Rectangle 3"/>
          <p:cNvSpPr>
            <a:spLocks noGrp="1" noChangeArrowheads="1"/>
          </p:cNvSpPr>
          <p:nvPr>
            <p:ph idx="1"/>
          </p:nvPr>
        </p:nvSpPr>
        <p:spPr/>
        <p:txBody>
          <a:bodyPr/>
          <a:lstStyle/>
          <a:p>
            <a:pPr eaLnBrk="1" hangingPunct="1">
              <a:lnSpc>
                <a:spcPct val="150000"/>
              </a:lnSpc>
            </a:pPr>
            <a:r>
              <a:rPr lang="pt-BR" sz="2000" dirty="0">
                <a:latin typeface="Verdana" charset="0"/>
                <a:cs typeface="Times New Roman" charset="0"/>
              </a:rPr>
              <a:t>No período, ele escreve ensaios condenando o </a:t>
            </a:r>
            <a:r>
              <a:rPr lang="pt-BR" sz="2000" i="1" dirty="0">
                <a:latin typeface="Verdana" charset="0"/>
                <a:cs typeface="Times New Roman" charset="0"/>
              </a:rPr>
              <a:t>laissez-faire</a:t>
            </a:r>
            <a:r>
              <a:rPr lang="pt-BR" sz="2000" dirty="0">
                <a:latin typeface="Verdana" charset="0"/>
                <a:cs typeface="Times New Roman" charset="0"/>
              </a:rPr>
              <a:t> em política econômica e no panfleto eleitoral, escrito em 1929 com Sir Hubert Douglas Henderson, defende o uso de obras públicas para reduzir o desemprego e condena o temor do tesouro a déficits orçamentários. </a:t>
            </a:r>
          </a:p>
          <a:p>
            <a:pPr eaLnBrk="1" hangingPunct="1">
              <a:lnSpc>
                <a:spcPct val="150000"/>
              </a:lnSpc>
            </a:pPr>
            <a:r>
              <a:rPr lang="pt-BR" sz="2000" dirty="0">
                <a:latin typeface="Verdana" charset="0"/>
                <a:cs typeface="Times New Roman" charset="0"/>
              </a:rPr>
              <a:t>No mesmo ano, ele participa de uma contenda com Bertil </a:t>
            </a:r>
            <a:r>
              <a:rPr lang="pt-BR" sz="2000" dirty="0" err="1">
                <a:latin typeface="Verdana" charset="0"/>
                <a:cs typeface="Times New Roman" charset="0"/>
              </a:rPr>
              <a:t>Gotthard</a:t>
            </a:r>
            <a:r>
              <a:rPr lang="pt-BR" sz="2000" dirty="0">
                <a:latin typeface="Verdana" charset="0"/>
                <a:cs typeface="Times New Roman" charset="0"/>
              </a:rPr>
              <a:t> Ohlin e Jacques Rueff sobre o problema da reparação paga pela Alemanha. </a:t>
            </a:r>
          </a:p>
          <a:p>
            <a:pPr eaLnBrk="1" hangingPunct="1"/>
            <a:endParaRPr lang="pt-PT" sz="2000" dirty="0">
              <a:latin typeface="Verdana"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ln>
            <a:miter lim="800000"/>
            <a:headEnd/>
            <a:tailEnd/>
          </a:ln>
        </p:spPr>
        <p:txBody>
          <a:bodyPr>
            <a:normAutofit/>
          </a:bodyPr>
          <a:lstStyle/>
          <a:p>
            <a:pPr eaLnBrk="1" fontAlgn="auto" hangingPunct="1">
              <a:spcAft>
                <a:spcPts val="0"/>
              </a:spcAft>
              <a:defRPr/>
            </a:pPr>
            <a:r>
              <a:rPr lang="pt-BR">
                <a:latin typeface="Verdana" pitchFamily="34" charset="0"/>
                <a:ea typeface="+mj-ea"/>
              </a:rPr>
              <a:t>Origem das idéias econômicas de Keynes</a:t>
            </a:r>
            <a:endParaRPr lang="pt-PT">
              <a:latin typeface="Verdana" pitchFamily="34" charset="0"/>
              <a:ea typeface="+mj-ea"/>
            </a:endParaRPr>
          </a:p>
        </p:txBody>
      </p:sp>
      <p:sp>
        <p:nvSpPr>
          <p:cNvPr id="9219" name="Rectangle 3"/>
          <p:cNvSpPr>
            <a:spLocks noGrp="1" noChangeArrowheads="1"/>
          </p:cNvSpPr>
          <p:nvPr>
            <p:ph type="subTitle" idx="1"/>
          </p:nvPr>
        </p:nvSpPr>
        <p:spPr>
          <a:xfrm>
            <a:off x="1957389" y="1544638"/>
            <a:ext cx="6480175" cy="1752600"/>
          </a:xfrm>
        </p:spPr>
        <p:txBody>
          <a:bodyPr/>
          <a:lstStyle/>
          <a:p>
            <a:pPr eaLnBrk="1" hangingPunct="1"/>
            <a:r>
              <a:rPr lang="pt-BR">
                <a:latin typeface="Verdana" charset="0"/>
              </a:rPr>
              <a:t>Antecedentes até a Teoria Geral</a:t>
            </a:r>
            <a:endParaRPr lang="pt-PT">
              <a:latin typeface="Verdana"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B99BE30-B942-D9DD-0DDD-5B89A179CCCF}"/>
              </a:ext>
            </a:extLst>
          </p:cNvPr>
          <p:cNvSpPr>
            <a:spLocks noGrp="1"/>
          </p:cNvSpPr>
          <p:nvPr>
            <p:ph type="title"/>
          </p:nvPr>
        </p:nvSpPr>
        <p:spPr/>
        <p:txBody>
          <a:bodyPr/>
          <a:lstStyle/>
          <a:p>
            <a:r>
              <a:rPr lang="pt-BR" dirty="0"/>
              <a:t>Leitura</a:t>
            </a:r>
          </a:p>
        </p:txBody>
      </p:sp>
      <p:sp>
        <p:nvSpPr>
          <p:cNvPr id="3" name="Espaço Reservado para Conteúdo 2">
            <a:extLst>
              <a:ext uri="{FF2B5EF4-FFF2-40B4-BE49-F238E27FC236}">
                <a16:creationId xmlns:a16="http://schemas.microsoft.com/office/drawing/2014/main" id="{36C3246B-FCF5-F381-28C5-326D59CC839A}"/>
              </a:ext>
            </a:extLst>
          </p:cNvPr>
          <p:cNvSpPr>
            <a:spLocks noGrp="1"/>
          </p:cNvSpPr>
          <p:nvPr>
            <p:ph idx="1"/>
          </p:nvPr>
        </p:nvSpPr>
        <p:spPr>
          <a:xfrm>
            <a:off x="670620" y="1690353"/>
            <a:ext cx="5497388" cy="3268960"/>
          </a:xfrm>
        </p:spPr>
        <p:txBody>
          <a:bodyPr/>
          <a:lstStyle/>
          <a:p>
            <a:pPr eaLnBrk="1" hangingPunct="1">
              <a:lnSpc>
                <a:spcPct val="94000"/>
              </a:lnSpc>
              <a:spcAft>
                <a:spcPts val="200"/>
              </a:spcAft>
              <a:buClr>
                <a:schemeClr val="tx1"/>
              </a:buClr>
              <a:buSzPct val="106000"/>
              <a:buFont typeface="Arial" panose="020B0604020202020204" pitchFamily="34" charset="0"/>
              <a:buChar char="•"/>
            </a:pPr>
            <a:r>
              <a:rPr lang="en-US" sz="2800" dirty="0">
                <a:solidFill>
                  <a:schemeClr val="tx2"/>
                </a:solidFill>
                <a:ea typeface="+mn-ea"/>
              </a:rPr>
              <a:t>Ricardo Feijó, </a:t>
            </a:r>
            <a:r>
              <a:rPr lang="en-US" sz="2800" i="1" dirty="0">
                <a:solidFill>
                  <a:schemeClr val="tx2"/>
                </a:solidFill>
                <a:ea typeface="+mn-ea"/>
              </a:rPr>
              <a:t>História do Pensamento Econômico</a:t>
            </a:r>
            <a:r>
              <a:rPr lang="en-US" sz="2800" dirty="0">
                <a:solidFill>
                  <a:schemeClr val="tx2"/>
                </a:solidFill>
                <a:ea typeface="+mn-ea"/>
              </a:rPr>
              <a:t>, cap. 12,  p. 319-335.</a:t>
            </a:r>
          </a:p>
          <a:p>
            <a:pPr eaLnBrk="1" hangingPunct="1">
              <a:lnSpc>
                <a:spcPct val="94000"/>
              </a:lnSpc>
              <a:spcAft>
                <a:spcPts val="200"/>
              </a:spcAft>
              <a:buClr>
                <a:schemeClr val="tx1"/>
              </a:buClr>
              <a:buSzPct val="106000"/>
              <a:buFont typeface="Arial" panose="020B0604020202020204" pitchFamily="34" charset="0"/>
              <a:buChar char="•"/>
            </a:pPr>
            <a:r>
              <a:rPr lang="en-US" sz="2800" dirty="0">
                <a:solidFill>
                  <a:schemeClr val="tx2"/>
                </a:solidFill>
                <a:ea typeface="+mn-ea"/>
              </a:rPr>
              <a:t>Keynes</a:t>
            </a:r>
            <a:r>
              <a:rPr lang="en-US" sz="2800" i="1" dirty="0">
                <a:solidFill>
                  <a:schemeClr val="tx2"/>
                </a:solidFill>
                <a:ea typeface="+mn-ea"/>
              </a:rPr>
              <a:t>,  A Teoria </a:t>
            </a:r>
            <a:r>
              <a:rPr lang="en-US" sz="2800" i="1" dirty="0" err="1">
                <a:solidFill>
                  <a:schemeClr val="tx2"/>
                </a:solidFill>
                <a:ea typeface="+mn-ea"/>
              </a:rPr>
              <a:t>Geral</a:t>
            </a:r>
            <a:r>
              <a:rPr lang="en-US" sz="2800" i="1" dirty="0">
                <a:solidFill>
                  <a:schemeClr val="tx2"/>
                </a:solidFill>
                <a:ea typeface="+mn-ea"/>
              </a:rPr>
              <a:t> do </a:t>
            </a:r>
            <a:r>
              <a:rPr lang="en-US" sz="2800" i="1" dirty="0" err="1">
                <a:solidFill>
                  <a:schemeClr val="tx2"/>
                </a:solidFill>
                <a:ea typeface="+mn-ea"/>
              </a:rPr>
              <a:t>Emprego</a:t>
            </a:r>
            <a:r>
              <a:rPr lang="en-US" sz="2800" i="1" dirty="0">
                <a:solidFill>
                  <a:schemeClr val="tx2"/>
                </a:solidFill>
                <a:ea typeface="+mn-ea"/>
              </a:rPr>
              <a:t>, do </a:t>
            </a:r>
            <a:r>
              <a:rPr lang="en-US" sz="2800" i="1" dirty="0" err="1">
                <a:solidFill>
                  <a:schemeClr val="tx2"/>
                </a:solidFill>
                <a:ea typeface="+mn-ea"/>
              </a:rPr>
              <a:t>Juro</a:t>
            </a:r>
            <a:r>
              <a:rPr lang="en-US" sz="2800" i="1" dirty="0">
                <a:solidFill>
                  <a:schemeClr val="tx2"/>
                </a:solidFill>
                <a:ea typeface="+mn-ea"/>
              </a:rPr>
              <a:t> e da </a:t>
            </a:r>
            <a:r>
              <a:rPr lang="en-US" sz="2800" i="1" dirty="0" err="1">
                <a:solidFill>
                  <a:schemeClr val="tx2"/>
                </a:solidFill>
                <a:ea typeface="+mn-ea"/>
              </a:rPr>
              <a:t>Moeda</a:t>
            </a:r>
            <a:r>
              <a:rPr lang="en-US" sz="2800" dirty="0">
                <a:solidFill>
                  <a:schemeClr val="tx2"/>
                </a:solidFill>
                <a:ea typeface="+mn-ea"/>
              </a:rPr>
              <a:t>, </a:t>
            </a:r>
            <a:r>
              <a:rPr lang="en-US" sz="2800" dirty="0" err="1">
                <a:solidFill>
                  <a:schemeClr val="tx2"/>
                </a:solidFill>
                <a:ea typeface="+mn-ea"/>
              </a:rPr>
              <a:t>Capítulos</a:t>
            </a:r>
            <a:r>
              <a:rPr lang="en-US" sz="2800" dirty="0">
                <a:solidFill>
                  <a:schemeClr val="tx2"/>
                </a:solidFill>
                <a:ea typeface="+mn-ea"/>
              </a:rPr>
              <a:t> 1, 2 e 3, [</a:t>
            </a:r>
            <a:r>
              <a:rPr lang="en-US" sz="2800" dirty="0" err="1">
                <a:solidFill>
                  <a:schemeClr val="tx2"/>
                </a:solidFill>
                <a:ea typeface="+mn-ea"/>
              </a:rPr>
              <a:t>Relógio</a:t>
            </a:r>
            <a:r>
              <a:rPr lang="en-US" sz="2800" dirty="0">
                <a:solidFill>
                  <a:schemeClr val="tx2"/>
                </a:solidFill>
                <a:ea typeface="+mn-ea"/>
              </a:rPr>
              <a:t> </a:t>
            </a:r>
            <a:r>
              <a:rPr lang="en-US" sz="2800" dirty="0" err="1">
                <a:solidFill>
                  <a:schemeClr val="tx2"/>
                </a:solidFill>
                <a:ea typeface="+mn-ea"/>
              </a:rPr>
              <a:t>D’água</a:t>
            </a:r>
            <a:r>
              <a:rPr lang="en-US" sz="2800" dirty="0">
                <a:solidFill>
                  <a:schemeClr val="tx2"/>
                </a:solidFill>
                <a:ea typeface="+mn-ea"/>
              </a:rPr>
              <a:t> Editores, Lisboa, 2010].</a:t>
            </a:r>
          </a:p>
          <a:p>
            <a:pPr eaLnBrk="1" hangingPunct="1">
              <a:lnSpc>
                <a:spcPct val="94000"/>
              </a:lnSpc>
              <a:spcAft>
                <a:spcPts val="200"/>
              </a:spcAft>
              <a:buClr>
                <a:schemeClr val="tx1"/>
              </a:buClr>
              <a:buSzPct val="106000"/>
              <a:buFont typeface="Arial" panose="020B0604020202020204" pitchFamily="34" charset="0"/>
              <a:buChar char="•"/>
            </a:pPr>
            <a:r>
              <a:rPr lang="en-US" sz="2800" dirty="0">
                <a:solidFill>
                  <a:schemeClr val="tx2"/>
                </a:solidFill>
                <a:ea typeface="+mn-ea"/>
              </a:rPr>
              <a:t>R. Skidelsky, Keynes, [Jorge Zahar, 1999].</a:t>
            </a:r>
          </a:p>
          <a:p>
            <a:endParaRPr lang="pt-BR" dirty="0"/>
          </a:p>
        </p:txBody>
      </p:sp>
      <p:pic>
        <p:nvPicPr>
          <p:cNvPr id="4" name="Imagem 3" descr="Interface gráfica do usuário&#10;&#10;Descrição gerada automaticamente com confiança baixa">
            <a:extLst>
              <a:ext uri="{FF2B5EF4-FFF2-40B4-BE49-F238E27FC236}">
                <a16:creationId xmlns:a16="http://schemas.microsoft.com/office/drawing/2014/main" id="{DE4C0FE4-BAD7-6EB3-2E6F-FE83A213997D}"/>
              </a:ext>
            </a:extLst>
          </p:cNvPr>
          <p:cNvPicPr>
            <a:picLocks noChangeAspect="1"/>
          </p:cNvPicPr>
          <p:nvPr/>
        </p:nvPicPr>
        <p:blipFill>
          <a:blip r:embed="rId2"/>
          <a:stretch>
            <a:fillRect/>
          </a:stretch>
        </p:blipFill>
        <p:spPr>
          <a:xfrm>
            <a:off x="7680177" y="274638"/>
            <a:ext cx="2010315" cy="2831430"/>
          </a:xfrm>
          <a:prstGeom prst="rect">
            <a:avLst/>
          </a:prstGeom>
        </p:spPr>
      </p:pic>
      <p:pic>
        <p:nvPicPr>
          <p:cNvPr id="5" name="Imagem 4">
            <a:extLst>
              <a:ext uri="{FF2B5EF4-FFF2-40B4-BE49-F238E27FC236}">
                <a16:creationId xmlns:a16="http://schemas.microsoft.com/office/drawing/2014/main" id="{E55CFC5B-7E92-CDA0-7D43-EA5232682627}"/>
              </a:ext>
            </a:extLst>
          </p:cNvPr>
          <p:cNvPicPr>
            <a:picLocks noChangeAspect="1"/>
          </p:cNvPicPr>
          <p:nvPr/>
        </p:nvPicPr>
        <p:blipFill>
          <a:blip r:embed="rId3"/>
          <a:stretch>
            <a:fillRect/>
          </a:stretch>
        </p:blipFill>
        <p:spPr>
          <a:xfrm>
            <a:off x="6830517" y="3429000"/>
            <a:ext cx="1699319" cy="2520280"/>
          </a:xfrm>
          <a:prstGeom prst="rect">
            <a:avLst/>
          </a:prstGeom>
        </p:spPr>
      </p:pic>
      <p:pic>
        <p:nvPicPr>
          <p:cNvPr id="6" name="Imagem 5">
            <a:extLst>
              <a:ext uri="{FF2B5EF4-FFF2-40B4-BE49-F238E27FC236}">
                <a16:creationId xmlns:a16="http://schemas.microsoft.com/office/drawing/2014/main" id="{DA75D526-19FB-5640-F4BF-D94B26078FEE}"/>
              </a:ext>
            </a:extLst>
          </p:cNvPr>
          <p:cNvPicPr>
            <a:picLocks noChangeAspect="1"/>
          </p:cNvPicPr>
          <p:nvPr/>
        </p:nvPicPr>
        <p:blipFill>
          <a:blip r:embed="rId4"/>
          <a:stretch>
            <a:fillRect/>
          </a:stretch>
        </p:blipFill>
        <p:spPr>
          <a:xfrm>
            <a:off x="8685333" y="3424308"/>
            <a:ext cx="1699318" cy="2520281"/>
          </a:xfrm>
          <a:prstGeom prst="rect">
            <a:avLst/>
          </a:prstGeom>
        </p:spPr>
      </p:pic>
    </p:spTree>
    <p:extLst>
      <p:ext uri="{BB962C8B-B14F-4D97-AF65-F5344CB8AC3E}">
        <p14:creationId xmlns:p14="http://schemas.microsoft.com/office/powerpoint/2010/main" val="30155387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pt-BR" sz="3600">
                <a:latin typeface="Verdana" charset="0"/>
              </a:rPr>
              <a:t>O Tratado sobre a Probabilidade</a:t>
            </a:r>
            <a:endParaRPr lang="pt-PT" sz="3600">
              <a:latin typeface="Verdana" charset="0"/>
            </a:endParaRPr>
          </a:p>
        </p:txBody>
      </p:sp>
      <p:sp>
        <p:nvSpPr>
          <p:cNvPr id="10243" name="Rectangle 3"/>
          <p:cNvSpPr>
            <a:spLocks noGrp="1" noChangeArrowheads="1"/>
          </p:cNvSpPr>
          <p:nvPr>
            <p:ph idx="1"/>
          </p:nvPr>
        </p:nvSpPr>
        <p:spPr>
          <a:xfrm>
            <a:off x="911424" y="1628800"/>
            <a:ext cx="9793088" cy="4525963"/>
          </a:xfrm>
        </p:spPr>
        <p:txBody>
          <a:bodyPr/>
          <a:lstStyle/>
          <a:p>
            <a:pPr eaLnBrk="1" hangingPunct="1">
              <a:lnSpc>
                <a:spcPct val="150000"/>
              </a:lnSpc>
            </a:pPr>
            <a:r>
              <a:rPr lang="pt-BR" sz="2000" dirty="0">
                <a:latin typeface="Verdana" charset="0"/>
                <a:cs typeface="Times New Roman" charset="0"/>
              </a:rPr>
              <a:t>Keynes tinha 31 anos quando foi deflagrada a Grande Guerra; antes de 1914 a maior parte de sua energia foi canalizada para transformar sua tese em livro. O </a:t>
            </a:r>
            <a:r>
              <a:rPr lang="pt-BR" sz="2000" i="1" dirty="0">
                <a:latin typeface="Verdana" charset="0"/>
                <a:cs typeface="Times New Roman" charset="0"/>
              </a:rPr>
              <a:t>Tratado sobre a Probabilidade</a:t>
            </a:r>
            <a:r>
              <a:rPr lang="pt-BR" sz="2000" dirty="0">
                <a:latin typeface="Verdana" charset="0"/>
                <a:cs typeface="Times New Roman" charset="0"/>
              </a:rPr>
              <a:t> só foi publicado em 1921 quando do seu retorno a Cambridge</a:t>
            </a:r>
          </a:p>
          <a:p>
            <a:pPr eaLnBrk="1" hangingPunct="1">
              <a:lnSpc>
                <a:spcPct val="150000"/>
              </a:lnSpc>
            </a:pPr>
            <a:r>
              <a:rPr lang="pt-BR" sz="2000" dirty="0">
                <a:latin typeface="Verdana" charset="0"/>
                <a:cs typeface="Times New Roman" charset="0"/>
              </a:rPr>
              <a:t>Em 1920, Keynes começou a preparar o </a:t>
            </a:r>
            <a:r>
              <a:rPr lang="pt-BR" sz="2000" i="1" dirty="0">
                <a:latin typeface="Verdana" charset="0"/>
                <a:cs typeface="Times New Roman" charset="0"/>
              </a:rPr>
              <a:t>Tratado </a:t>
            </a:r>
            <a:r>
              <a:rPr lang="pt-BR" sz="2000" dirty="0">
                <a:latin typeface="Verdana" charset="0"/>
                <a:cs typeface="Times New Roman" charset="0"/>
              </a:rPr>
              <a:t>para publicação. Como ele havia trabalhado no ensaio seis anos antes, encontrou certa dificuldade.  Em matemática este acabou sendo a sua contribuição mais importante. </a:t>
            </a:r>
            <a:endParaRPr lang="pt-PT" sz="2000" dirty="0">
              <a:latin typeface="Verdana" charset="0"/>
              <a:cs typeface="Times New Roman"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pt-BR" sz="4000" dirty="0">
                <a:latin typeface="Verdana" charset="0"/>
              </a:rPr>
              <a:t>Ideias e recepção ao “Tratado” </a:t>
            </a:r>
            <a:endParaRPr lang="pt-PT" sz="4000" dirty="0">
              <a:latin typeface="Verdana" charset="0"/>
            </a:endParaRPr>
          </a:p>
        </p:txBody>
      </p:sp>
      <p:sp>
        <p:nvSpPr>
          <p:cNvPr id="6147" name="Rectangle 3"/>
          <p:cNvSpPr>
            <a:spLocks noGrp="1" noChangeArrowheads="1"/>
          </p:cNvSpPr>
          <p:nvPr>
            <p:ph idx="1"/>
          </p:nvPr>
        </p:nvSpPr>
        <p:spPr>
          <a:xfrm>
            <a:off x="609600" y="1382713"/>
            <a:ext cx="10814992" cy="4525962"/>
          </a:xfrm>
        </p:spPr>
        <p:txBody>
          <a:bodyPr>
            <a:noAutofit/>
          </a:bodyPr>
          <a:lstStyle/>
          <a:p>
            <a:pPr eaLnBrk="1" hangingPunct="1">
              <a:lnSpc>
                <a:spcPct val="120000"/>
              </a:lnSpc>
            </a:pPr>
            <a:r>
              <a:rPr lang="pt-BR" sz="2000" dirty="0">
                <a:latin typeface="Verdana" charset="0"/>
                <a:cs typeface="Times New Roman" charset="0"/>
              </a:rPr>
              <a:t>A ideia de se atribuir subjetivamente valores de probabilidade aos eventos não implica que a probabilidade seja subjetiva, enquanto pura relação lógica ela é na verdade objetiva. Assim, uma sentença envolvendo relações de probabilidade possui um conteúdo de verdade independente das opiniões das pessoas.</a:t>
            </a:r>
          </a:p>
          <a:p>
            <a:pPr eaLnBrk="1" hangingPunct="1">
              <a:lnSpc>
                <a:spcPct val="120000"/>
              </a:lnSpc>
            </a:pPr>
            <a:r>
              <a:rPr lang="pt-BR" sz="2000" dirty="0">
                <a:latin typeface="Verdana" charset="0"/>
                <a:cs typeface="Times New Roman" charset="0"/>
              </a:rPr>
              <a:t>Frank Ramsey (economista, filósofo e matemático), em 1926, no artigo </a:t>
            </a:r>
            <a:r>
              <a:rPr lang="pt-BR" sz="2000" i="1" dirty="0">
                <a:latin typeface="Abadi" panose="020B0604020104020204" pitchFamily="34" charset="0"/>
                <a:cs typeface="Times New Roman" charset="0"/>
              </a:rPr>
              <a:t>Verdade e Probabilidade</a:t>
            </a:r>
            <a:r>
              <a:rPr lang="pt-BR" sz="2000" dirty="0">
                <a:latin typeface="Abadi" panose="020B0604020104020204" pitchFamily="34" charset="0"/>
                <a:cs typeface="Times New Roman" charset="0"/>
              </a:rPr>
              <a:t> </a:t>
            </a:r>
            <a:r>
              <a:rPr lang="pt-BR" sz="2000" dirty="0">
                <a:latin typeface="Verdana" charset="0"/>
                <a:cs typeface="Times New Roman" charset="0"/>
              </a:rPr>
              <a:t>critica o argumento de Keynes.</a:t>
            </a:r>
          </a:p>
          <a:p>
            <a:pPr eaLnBrk="1" hangingPunct="1">
              <a:lnSpc>
                <a:spcPct val="120000"/>
              </a:lnSpc>
            </a:pPr>
            <a:r>
              <a:rPr lang="pt-BR" sz="2000" dirty="0">
                <a:latin typeface="Verdana" charset="0"/>
                <a:cs typeface="Times New Roman" charset="0"/>
              </a:rPr>
              <a:t>Outra ideia importante apresentada no “</a:t>
            </a:r>
            <a:r>
              <a:rPr lang="pt-BR" sz="2000" dirty="0">
                <a:latin typeface="Abadi" panose="020B0604020104020204" pitchFamily="34" charset="0"/>
                <a:cs typeface="Times New Roman" charset="0"/>
              </a:rPr>
              <a:t>Tratado”</a:t>
            </a:r>
            <a:r>
              <a:rPr lang="pt-BR" sz="2000" dirty="0">
                <a:latin typeface="Verdana" charset="0"/>
                <a:cs typeface="Times New Roman" charset="0"/>
              </a:rPr>
              <a:t> é a de que a relação de probabilidade apenas constitui um conjunto parcialmente ordenado no sentido de que duas probabilidades não podem necessariamente ser comparadas entre si.</a:t>
            </a:r>
          </a:p>
          <a:p>
            <a:pPr eaLnBrk="1" hangingPunct="1">
              <a:lnSpc>
                <a:spcPct val="120000"/>
              </a:lnSpc>
            </a:pPr>
            <a:r>
              <a:rPr lang="pt-BR" sz="2000" dirty="0">
                <a:latin typeface="Verdana" charset="0"/>
                <a:cs typeface="Times New Roman" charset="0"/>
              </a:rPr>
              <a:t>Probabilidade para Keynes é um conceito básico que não se reduz a outros conceitos.</a:t>
            </a:r>
            <a:endParaRPr lang="pt-PT" sz="2000" dirty="0">
              <a:latin typeface="Verdana" charset="0"/>
              <a:cs typeface="Times New Roman"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pt-BR" sz="3200">
                <a:latin typeface="Verdana" charset="0"/>
              </a:rPr>
              <a:t>Keynes e a “economia de guerra”</a:t>
            </a:r>
            <a:endParaRPr lang="pt-PT" sz="3200">
              <a:latin typeface="Verdana" charset="0"/>
            </a:endParaRPr>
          </a:p>
        </p:txBody>
      </p:sp>
      <p:sp>
        <p:nvSpPr>
          <p:cNvPr id="12291" name="Rectangle 3"/>
          <p:cNvSpPr>
            <a:spLocks noGrp="1" noChangeArrowheads="1"/>
          </p:cNvSpPr>
          <p:nvPr>
            <p:ph idx="1"/>
          </p:nvPr>
        </p:nvSpPr>
        <p:spPr>
          <a:xfrm>
            <a:off x="641466" y="1691681"/>
            <a:ext cx="10094912" cy="4891681"/>
          </a:xfrm>
        </p:spPr>
        <p:txBody>
          <a:bodyPr/>
          <a:lstStyle/>
          <a:p>
            <a:pPr eaLnBrk="1" hangingPunct="1">
              <a:lnSpc>
                <a:spcPct val="120000"/>
              </a:lnSpc>
            </a:pPr>
            <a:r>
              <a:rPr lang="pt-BR" sz="2000" dirty="0">
                <a:latin typeface="Verdana" charset="0"/>
                <a:cs typeface="Times New Roman" charset="0"/>
              </a:rPr>
              <a:t>De 1914 a 1918, Maynard Keynes foi convocado pelo Tesouro britânico a assessorá-lo na questão do financiamento à economia de guerra. </a:t>
            </a:r>
          </a:p>
          <a:p>
            <a:pPr eaLnBrk="1" hangingPunct="1">
              <a:lnSpc>
                <a:spcPct val="120000"/>
              </a:lnSpc>
            </a:pPr>
            <a:r>
              <a:rPr lang="pt-BR" sz="2000" dirty="0">
                <a:latin typeface="Verdana" charset="0"/>
                <a:cs typeface="Times New Roman" charset="0"/>
              </a:rPr>
              <a:t>Bem sucedido neste trabalho, a influência que passou a exerceu valeu-lhe a posição de representante britânico na conferência do tratado de paz em Paris, em 1918 e 1919. Nela, ele viveria um grande pesadelo. </a:t>
            </a:r>
          </a:p>
          <a:p>
            <a:pPr eaLnBrk="1" hangingPunct="1">
              <a:lnSpc>
                <a:spcPct val="120000"/>
              </a:lnSpc>
            </a:pPr>
            <a:r>
              <a:rPr lang="pt-BR" sz="2000" dirty="0">
                <a:latin typeface="Verdana" charset="0"/>
                <a:cs typeface="Times New Roman" charset="0"/>
              </a:rPr>
              <a:t>O jovem Keynes desentendeu-se com </a:t>
            </a:r>
            <a:r>
              <a:rPr lang="pt-BR" sz="2000" dirty="0">
                <a:latin typeface="Arial" charset="0"/>
              </a:rPr>
              <a:t>Woodrow</a:t>
            </a:r>
            <a:r>
              <a:rPr lang="pt-BR" sz="2000" dirty="0">
                <a:latin typeface="Verdana" charset="0"/>
                <a:cs typeface="Times New Roman" charset="0"/>
              </a:rPr>
              <a:t> Wilson, David Lloyd George e </a:t>
            </a:r>
            <a:r>
              <a:rPr lang="pt-BR" sz="2000" dirty="0">
                <a:latin typeface="Arial" charset="0"/>
              </a:rPr>
              <a:t>Georges </a:t>
            </a:r>
            <a:r>
              <a:rPr lang="pt-BR" sz="2000" dirty="0">
                <a:latin typeface="Verdana" charset="0"/>
                <a:cs typeface="Times New Roman" charset="0"/>
              </a:rPr>
              <a:t>Clemenceau que defendiam a imposição à Alemanha de pesados pagamentos a título de reparações de guerra. Com isso, no dia do seu aniversário (5 de junho) Keynes comunica a renúncia ao cargo e, retornando à Inglaterra, passa a se envolver em intensa atividade jornalística. </a:t>
            </a:r>
            <a:endParaRPr lang="pt-PT" sz="2000" dirty="0">
              <a:latin typeface="Verdana" charset="0"/>
              <a:cs typeface="Times New Roman"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695400" y="274638"/>
            <a:ext cx="8147050" cy="1143000"/>
          </a:xfrm>
        </p:spPr>
        <p:txBody>
          <a:bodyPr/>
          <a:lstStyle/>
          <a:p>
            <a:pPr eaLnBrk="1" hangingPunct="1"/>
            <a:r>
              <a:rPr lang="pt-BR" sz="3600" dirty="0">
                <a:latin typeface="Verdana" charset="0"/>
              </a:rPr>
              <a:t>Keynes e o Tratado de Versalhes</a:t>
            </a:r>
            <a:endParaRPr lang="pt-PT" sz="3600" dirty="0">
              <a:latin typeface="Verdana" charset="0"/>
            </a:endParaRPr>
          </a:p>
        </p:txBody>
      </p:sp>
      <p:sp>
        <p:nvSpPr>
          <p:cNvPr id="1027" name="Rectangle 3"/>
          <p:cNvSpPr>
            <a:spLocks noGrp="1" noChangeArrowheads="1"/>
          </p:cNvSpPr>
          <p:nvPr>
            <p:ph idx="1"/>
          </p:nvPr>
        </p:nvSpPr>
        <p:spPr>
          <a:xfrm>
            <a:off x="551384" y="1417638"/>
            <a:ext cx="10369152" cy="5165724"/>
          </a:xfrm>
        </p:spPr>
        <p:txBody>
          <a:bodyPr>
            <a:normAutofit/>
          </a:bodyPr>
          <a:lstStyle/>
          <a:p>
            <a:pPr eaLnBrk="1" hangingPunct="1">
              <a:lnSpc>
                <a:spcPct val="110000"/>
              </a:lnSpc>
            </a:pPr>
            <a:r>
              <a:rPr lang="pt-BR" sz="2000" dirty="0">
                <a:latin typeface="Verdana" charset="0"/>
                <a:cs typeface="Times New Roman" charset="0"/>
              </a:rPr>
              <a:t>Acredita ser possível mudar a direção dos acontecimentos através da persuasão e, para tanto, volta-se aos estudos sobre formação de crenças, debate racional e outros temas do gênero. A crítica ao Tratado de Versalhes firmado pelos negociadores em Paris resultou no livreto </a:t>
            </a:r>
            <a:r>
              <a:rPr lang="pt-BR" sz="2400" i="1" dirty="0">
                <a:latin typeface="Abadi" panose="020B0604020104020204" pitchFamily="34" charset="0"/>
                <a:cs typeface="Times New Roman" charset="0"/>
              </a:rPr>
              <a:t>As Consequências Econômicas da Paz</a:t>
            </a:r>
            <a:r>
              <a:rPr lang="pt-BR" sz="2400" dirty="0">
                <a:latin typeface="Abadi" panose="020B0604020104020204" pitchFamily="34" charset="0"/>
                <a:cs typeface="Times New Roman" charset="0"/>
              </a:rPr>
              <a:t>. </a:t>
            </a:r>
          </a:p>
          <a:p>
            <a:pPr eaLnBrk="1" hangingPunct="1">
              <a:lnSpc>
                <a:spcPct val="110000"/>
              </a:lnSpc>
            </a:pPr>
            <a:r>
              <a:rPr lang="pt-BR" sz="2000" dirty="0">
                <a:latin typeface="Verdana" charset="0"/>
                <a:cs typeface="Times New Roman" charset="0"/>
              </a:rPr>
              <a:t>Nele, discute os paradoxos das pesadas reparações de guerra: círculo vicioso de destruir a base produtiva e forçar o pagamento de indenizações. </a:t>
            </a:r>
          </a:p>
          <a:p>
            <a:pPr eaLnBrk="1" hangingPunct="1">
              <a:lnSpc>
                <a:spcPct val="110000"/>
              </a:lnSpc>
            </a:pPr>
            <a:r>
              <a:rPr lang="pt-BR" sz="2000" dirty="0">
                <a:latin typeface="Verdana" charset="0"/>
                <a:cs typeface="Times New Roman" charset="0"/>
              </a:rPr>
              <a:t>Os alemães não poderiam pagar o que os vitoriosos estavam demandando. Wilson foi tido como cego, uma espécie de Don Quixote, e Clemenceau rotulado de xenófobo. Com Lloyd George não foi menos áspero:</a:t>
            </a:r>
          </a:p>
          <a:p>
            <a:pPr algn="just" eaLnBrk="1" hangingPunct="1">
              <a:lnSpc>
                <a:spcPct val="110000"/>
              </a:lnSpc>
              <a:buFont typeface="Wingdings" charset="0"/>
              <a:buNone/>
            </a:pPr>
            <a:r>
              <a:rPr lang="pt-BR" sz="2400" i="1" dirty="0">
                <a:latin typeface="Abadi" panose="020B0604020104020204" pitchFamily="34" charset="0"/>
                <a:cs typeface="Times New Roman" charset="0"/>
              </a:rPr>
              <a:t>   </a:t>
            </a:r>
            <a:r>
              <a:rPr lang="pt-BR" sz="2400" dirty="0">
                <a:solidFill>
                  <a:srgbClr val="FFFF00"/>
                </a:solidFill>
                <a:latin typeface="Abadi" panose="020B0604020104020204" pitchFamily="34" charset="0"/>
                <a:cs typeface="Times New Roman" charset="0"/>
              </a:rPr>
              <a:t>“Visitante apenas metade humano de nossa era, saído diretamente das ocultas florestas mágicas e encantadas na antiguidade celta.”</a:t>
            </a:r>
          </a:p>
          <a:p>
            <a:pPr eaLnBrk="1" hangingPunct="1">
              <a:lnSpc>
                <a:spcPct val="80000"/>
              </a:lnSpc>
            </a:pPr>
            <a:endParaRPr lang="pt-PT" sz="2000" dirty="0">
              <a:latin typeface="Verdana"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3" descr="http://www.cooperativeindividualism.org/keynes-john-maynard.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95801" y="1371600"/>
            <a:ext cx="3490913" cy="464343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cSld>
  <p:clrMapOvr>
    <a:masterClrMapping/>
  </p:clrMapOvr>
</p:sld>
</file>

<file path=ppt/theme/theme1.xml><?xml version="1.0" encoding="utf-8"?>
<a:theme xmlns:a="http://schemas.openxmlformats.org/drawingml/2006/main" name="Técnica">
  <a:themeElements>
    <a:clrScheme name="Técnica">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Técnica">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Técnica">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585</TotalTime>
  <Words>2296</Words>
  <Application>Microsoft Office PowerPoint</Application>
  <PresentationFormat>Widescreen</PresentationFormat>
  <Paragraphs>75</Paragraphs>
  <Slides>28</Slides>
  <Notes>0</Notes>
  <HiddenSlides>0</HiddenSlides>
  <MMClips>0</MMClips>
  <ScaleCrop>false</ScaleCrop>
  <HeadingPairs>
    <vt:vector size="6" baseType="variant">
      <vt:variant>
        <vt:lpstr>Fontes usadas</vt:lpstr>
      </vt:variant>
      <vt:variant>
        <vt:i4>7</vt:i4>
      </vt:variant>
      <vt:variant>
        <vt:lpstr>Tema</vt:lpstr>
      </vt:variant>
      <vt:variant>
        <vt:i4>1</vt:i4>
      </vt:variant>
      <vt:variant>
        <vt:lpstr>Títulos de slides</vt:lpstr>
      </vt:variant>
      <vt:variant>
        <vt:i4>28</vt:i4>
      </vt:variant>
    </vt:vector>
  </HeadingPairs>
  <TitlesOfParts>
    <vt:vector size="36" baseType="lpstr">
      <vt:lpstr>Abadi</vt:lpstr>
      <vt:lpstr>Arial</vt:lpstr>
      <vt:lpstr>Franklin Gothic Book</vt:lpstr>
      <vt:lpstr>Times New Roman</vt:lpstr>
      <vt:lpstr>Verdana</vt:lpstr>
      <vt:lpstr>Wingdings</vt:lpstr>
      <vt:lpstr>Wingdings 2</vt:lpstr>
      <vt:lpstr>Técnica</vt:lpstr>
      <vt:lpstr>25ª aula de História do Pensamento Econômico - 2023</vt:lpstr>
      <vt:lpstr>John Maynard Keynes (1883-1946)  Continuação</vt:lpstr>
      <vt:lpstr>Origem das idéias econômicas de Keynes</vt:lpstr>
      <vt:lpstr>Leitura</vt:lpstr>
      <vt:lpstr>O Tratado sobre a Probabilidade</vt:lpstr>
      <vt:lpstr>Ideias e recepção ao “Tratado” </vt:lpstr>
      <vt:lpstr>Keynes e a “economia de guerra”</vt:lpstr>
      <vt:lpstr>Keynes e o Tratado de Versalhes</vt:lpstr>
      <vt:lpstr>Apresentação do PowerPoint</vt:lpstr>
      <vt:lpstr>Consequências Econômicas da Paz: introdução. </vt:lpstr>
      <vt:lpstr>Ideias das Consequências</vt:lpstr>
      <vt:lpstr>Apresentação do PowerPoint</vt:lpstr>
      <vt:lpstr>Críticas às Consequências</vt:lpstr>
      <vt:lpstr>Apresentação do PowerPoint</vt:lpstr>
      <vt:lpstr>Apresentação do PowerPoint</vt:lpstr>
      <vt:lpstr>Tratado sobre a Reforma Monetária</vt:lpstr>
      <vt:lpstr>Apresentação do PowerPoint</vt:lpstr>
      <vt:lpstr>Ideias da TQM</vt:lpstr>
      <vt:lpstr>Como a moeda poderia afetar o lado real da economia na explicação fornecida pela TQM?</vt:lpstr>
      <vt:lpstr>Apresentação do PowerPoint</vt:lpstr>
      <vt:lpstr>A versão marshalliana da TQM</vt:lpstr>
      <vt:lpstr>O mecanismo de transmissão</vt:lpstr>
      <vt:lpstr>A relação da moeda com o lado real </vt:lpstr>
      <vt:lpstr>Crítica ao mecanismo automático</vt:lpstr>
      <vt:lpstr>Apresentação do PowerPoint</vt:lpstr>
      <vt:lpstr>O papel do Banco Central</vt:lpstr>
      <vt:lpstr>Papel da persuasão e os negócios </vt:lpstr>
      <vt:lpstr>Abaixo o laissez-faire</vt:lpstr>
    </vt:vector>
  </TitlesOfParts>
  <Company>University of Illinois USA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Origem das idéias econômicas de Keynes</dc:title>
  <dc:creator>Ricardo Feijo</dc:creator>
  <cp:lastModifiedBy>Ricardo Feijó</cp:lastModifiedBy>
  <cp:revision>34</cp:revision>
  <dcterms:created xsi:type="dcterms:W3CDTF">2002-06-12T22:22:43Z</dcterms:created>
  <dcterms:modified xsi:type="dcterms:W3CDTF">2023-06-20T16:08:33Z</dcterms:modified>
</cp:coreProperties>
</file>