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50BF4-6841-40B2-909C-1E1F7500CB2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AA828-489D-4EEA-8CF5-21D94A6AC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39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A828-489D-4EEA-8CF5-21D94A6ACE3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92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997CF6-275E-4702-852D-F852D564EE63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A65D7A-C0D8-4A35-9C77-38D1BF7C70B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96321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De Tramas e fios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b="1" dirty="0">
                <a:latin typeface="Arial" pitchFamily="34" charset="0"/>
                <a:cs typeface="Arial" pitchFamily="34" charset="0"/>
              </a:rPr>
              <a:t>Um ensaio sobre música e educação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sz="3600" dirty="0">
                <a:latin typeface="Arial" pitchFamily="34" charset="0"/>
                <a:cs typeface="Arial" pitchFamily="34" charset="0"/>
              </a:rPr>
              <a:t>Marisa </a:t>
            </a:r>
            <a:r>
              <a:rPr lang="pt-BR" sz="3600" dirty="0" err="1">
                <a:latin typeface="Arial" pitchFamily="34" charset="0"/>
                <a:cs typeface="Arial" pitchFamily="34" charset="0"/>
              </a:rPr>
              <a:t>Trench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de Oliveira </a:t>
            </a:r>
            <a:r>
              <a:rPr lang="pt-BR" sz="3600" dirty="0" err="1">
                <a:latin typeface="Arial" pitchFamily="34" charset="0"/>
                <a:cs typeface="Arial" pitchFamily="34" charset="0"/>
              </a:rPr>
              <a:t>Fonterrada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6400800" cy="108012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Bárbara S J Caetano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Páginas: 119 – 136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388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Mas não pode ser ignorado que, além de educador,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era um artista, e é com o instrumental e a postura de artista que analisa a situação da sociedade e da escola com que convivia em seu  país. 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Suas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ideias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respeito da arte como que contaminam sua relação com a educação e, inevitavelmente, permeiam a construção e a aplicação de seu sistema de educação musical.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Baseada em sua própria observação,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propõe o aproveitamento desse interesse característico da cultura local para a exploração do que chama "leis do gesto coletivo", "relação entre o povo e os solistas", "dinamismo das massas", "polirritmia do povo", "educação dos coristas" e estudos a respeito de "luz e gesto" (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t.e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rythme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geste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drame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musical et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devante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critique", 1910-1916, in 1965, p,104-19).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Os itens destacados mostram a importância que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dedicava ao coletivo em arte, alinhando-se ao que já ocorria ao seu redor e se manifestava nos grandes movimentos populares e na massificação da cultura.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9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72008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b="1" dirty="0"/>
              <a:t>A rítmica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7160"/>
          </a:xfrm>
        </p:spPr>
        <p:txBody>
          <a:bodyPr>
            <a:no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O sistema de educação musical a que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chamou "</a:t>
            </a:r>
            <a:r>
              <a:rPr lang="pt-B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Rythmique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(Rítmica) relaciona-se diretamente à educação geral e fornece instrumentos para o desenvolvimento integral da pessoa, por meio da música e do movimento.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Além desse propósito mais amplo, atua como atividade educativa, desenvolvendo a escuta ativa, a voz cantada, o movimento corporal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uso do espaço.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enfatiza o fato de o corpo e a voz serem os primeiros instrumentos musicais do bebé, daí a necessidade de estímulo às ações das crianças desde tenra idade, e da maneira mais eficiente possível.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sistema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estimula a imersão dos participantes nos aspectos estruturais e dramáticos da obra musical, valorizando, a um só tempo, a compreensão de seus elementos constituintes e de seus aspectos expressivos.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67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74073"/>
            <a:ext cx="8229600" cy="4891231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Desse modo, estão fundamentalmente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interligados em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a escuta e os aspectos psicomotores como instrumentos da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compreensão/ação/sensibilidade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musicais.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 seu propósito "fazer do organismo inteiro algo que poderia chamar de um ouvido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interior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études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musicales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l’education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l'oreille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", 1898, in 1965, p.10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1"/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A integração entre ritmo e atividade motora não é criação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embora, no meio musical, ele tenha sido o primeiro a Investigar essa ligação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Vários estudos em psicologia, na mesma época, dão-se conta da natureza motora do ritmo;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Bohon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em 1884, por exemplo, já afirmava que os movimentos involuntários que acompanham a percepção do ritmo não são resultado da experiência rítmica como tal, mas sua própria condição ou, dizendo de outro modo, não são reconhecidos como efeito, mas como causa.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1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0473"/>
            <a:ext cx="8229600" cy="5186839"/>
          </a:xfrm>
        </p:spPr>
        <p:txBody>
          <a:bodyPr>
            <a:no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Segundo Marie-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Laure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Bachman, do Instituto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Émile-JaquesDaleroze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em Genebra, a Rítmica ocupa uma posição peculiar em relação a outros métodos e abordagens em educação musical, por duas razões: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primeira é a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intenção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superação da dicotomia corpo/espírito, característica do dualismo do século XIX,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segunda razão á a ampla utilização que faz de um espectro abrangente da música, capaz de fazer emergir, dialeticamente, o que há de mais primitivo e de mais evoluído no funcionamento do set humano.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Bachmann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explica que " a Rítmica não é um fim em si mesma, mas um meio de estabelecei relações" (1993, p.27).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sistema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parte do ser humano e do movimento corporal estático Ou em deslocamento, para chegar à compreensão, fruição, conscientização e expressão musicais.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1722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música não é um objeto externo, mas pertence, ao mesmo tempo, ao fora e ao dentro do corpo. O corpo expressa a música, mas também transforma-se em  ouvido, transmutando-se na própria música.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 momento em que isso ocorre,  música e movimento deixam de ser entendidas diversas e separadas, passando a constituir, em sua integração com o homem, uma unidade.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Esse é o modo pelo qual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supera o dualismo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sua busca pelo todo.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 a convivência entre liberdade de expressão e estrutura de movimento corporal que garante a atualidade do sistema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em nossos dias,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76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7383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O sistema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9491" y="1584406"/>
            <a:ext cx="8229600" cy="5156962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Embora inicialmente concebido para adultos, o sistema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foi adaptado, posteriormente, para atender crianças a partir de seis anos, podendo ser desenvolvido com crianças menores.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 parte da natureza motriz do sentido, rítmico e da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Ídéia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que o conhecimento necessita ser afastado de seu caráter usual de experiência puramente intelectual para alojar-se no corpo do indivíduo e em sua experiência vivida.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partir dessa ideia, o sistema organiza-se em movimentos e atividades destinados a desenvolver atitudes corporais básicas, necessárias à conduta musical. Busca-se trabalhar a escuta ativa, a sensibilidade motora, o sentido rítmico e a expressão.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lncentivam-se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movimentos básicos como andar, correr, saltar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arrastar-se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deslocar -se em diferentes direções, utilizando-se de diferente saltos, livremente, ou seguindo um determinado ritmo.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1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 estruturas musicais vão sendo abordadas nas próprias atividades, de modo que, dirigidas pela escuta, as pessoas expressem o que ouvem por meio de movimentos. 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Bater palmas nos tempos rítmicos acentuados, interromper ou recomeçar, subitamente, um movimento, expressar com um gesto o caráter anacrústico de um trecho, ou criar um movimento expressivo que represente uma determinada frase musical, são exemplos do que se pode explorar numa aula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dalcroziana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Os exercícios corporais visam, especificamente, combinar e/ou alternar movimentos, dissociá-los, estimular a concentração, a memória e a audição interior, promover a rápida reação corporal a um estímulo sonoro ou explorar o espaço em diferentes direções, planos e trajetórias, objetivos que continuam atuais, ainda mais se se pensar na expressão e na estrutura corporais como maneiras de suplantar as estereotipias postas hoje ao alcance da população.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4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557808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3200" b="1" dirty="0" err="1">
                <a:latin typeface="Arial" pitchFamily="34" charset="0"/>
                <a:cs typeface="Arial" pitchFamily="34" charset="0"/>
              </a:rPr>
              <a:t>Dalcroze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 Hoje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68552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Instituto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Émiele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-Jaques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em Genebra, continua sendo um importante centro de formação de professores, responsável pela difusão das ideias e da sistemática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 entidade oferece cursos de longa, média e curta duração, além de regularmente publicar revistas e livros.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Apesar de as matrizes do pensamento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dalcroziano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estarem imersas no século XIX, ele estava alinhado às ideias de seu tempo.</a:t>
            </a:r>
          </a:p>
          <a:p>
            <a:pPr marL="109728" indent="0">
              <a:buNone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professor de educação musical, hoje, uma vez decidindo aprofundar-se no conhecimento da proposta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dalcroziana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tendo em vista sua aplicação, precisa tomar consciência das mudanças por que passou o mundo desde então, para que a reflexão acerca de suas ideias permita sua adaptação à nova realidade, conduzindo à elaboração de novas estratégias e propostas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792088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b="1" dirty="0"/>
              <a:t>Tramando os fios da educação musical: os métodos ativos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"métodos ativos" em educação musical, surgidos no início do século XX, foi uma resposta a uma série de desafios provocados pelas grandes mudanças ocorridas na sociedade ocidental na virada do século XIX para o XX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20000"/>
              </a:lnSpc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</a:pP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Ressalve-se, contudo, que nem todos podem, na verdade, ser considerados métodos, mas abordagens ou propostas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lnSpc>
                <a:spcPct val="120000"/>
              </a:lnSpc>
            </a:pP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Nas décadas de 1950 e 1960, alguns deles foram introduzidos no Brasil, ao menos nos grandes centros e escolas de música, influenciando também a prática da música na escola comum.</a:t>
            </a:r>
          </a:p>
          <a:p>
            <a:pPr marL="109728" indent="0">
              <a:lnSpc>
                <a:spcPct val="120000"/>
              </a:lnSpc>
              <a:buNone/>
            </a:pP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</a:pP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 entanto, por uma série de circunstâncias, entre as quais a exclusão da disciplina Música dos currículos escolares, substituída pela Educação Artística desde 1971 (lei n.5692/71), muitas dessas abordagens ficaram esquecidas, limitando-se a uns poucos seguidores, via de regra, pertencentes a segmentos educacionais alternativos.</a:t>
            </a:r>
          </a:p>
          <a:p>
            <a:pPr marL="411480" lvl="1" indent="0">
              <a:buNone/>
            </a:pPr>
            <a:endParaRPr lang="pt-BR" sz="2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22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544616"/>
          </a:xfrm>
        </p:spPr>
        <p:txBody>
          <a:bodyPr>
            <a:noAutofit/>
          </a:bodyPr>
          <a:lstStyle/>
          <a:p>
            <a:pPr lvl="1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Hoje, nem mesmo as escolas de música parecem dar-se conta da importância dessas propostas, permanecendo muitas delas no antigo esquema de iniciar crianças e jovens diretamente no instrumento, e colocando-os em classes de teoria da música para completar a formação exigida pela aula de instrumento.</a:t>
            </a:r>
          </a:p>
          <a:p>
            <a:pPr marL="109728" indent="0">
              <a:buNone/>
            </a:pPr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mesmo nas escolas que investem em aulas de musicalização, observa-se que, muitas vezes, isso ocorre de maneira pouco consistente, caracterizando- se mais como recreação do que como fonte de conhecimento.</a:t>
            </a:r>
          </a:p>
          <a:p>
            <a:pPr marL="109728" indent="0">
              <a:buNone/>
            </a:pPr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esquecimento dos métodos ativos de educação musical vem sendo danoso ao ensino de música no país, provocando duas posturas opostas: </a:t>
            </a:r>
          </a:p>
          <a:p>
            <a:pPr marL="109728" indent="0">
              <a:buNone/>
            </a:pPr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 adotar um dos métodos acriticamente e de maneira descontextualizada, descartando outras possibilidades.</a:t>
            </a:r>
          </a:p>
          <a:p>
            <a:pPr marL="109728" indent="0">
              <a:buNone/>
            </a:pPr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de ignorar seus procedimentos, investindo em propostas pessoais, geralmente baseadas em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ensaio e erro </a:t>
            </a:r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e, em geral, privilegiando o ensino técnico-instrumental</a:t>
            </a:r>
          </a:p>
          <a:p>
            <a:pPr lvl="1"/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8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5976664"/>
          </a:xfrm>
        </p:spPr>
        <p:txBody>
          <a:bodyPr>
            <a:no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Não se pode esquecer que a intenção do ensino variava a cada época, de acordo com a maneira pela qual a criança e o jovem eram vistos em determinada sociedade, bem como com a visão de mundo e os valores eleitos por essa sociedade.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 grandes transformações artísticas e científicas produziram os pedagogos da música no século XX, e o estudo do pensamento de alguns deles mostrará claramente que elas estão presentes, algumas vezes como o próprio motivo da proposta e, em outras, participando dos conteúdos, metas e estratégias de ensino.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século XX viu despontar, em um curto espaço de tempo, uma série de músicos comprometidos com o ensino da música. Dentre eles destacam-se alguns, pela pertinência de suas propostas e por sua penetração no Brasil, são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eles:</a:t>
            </a:r>
          </a:p>
          <a:p>
            <a:pPr lvl="1"/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Émile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-Jaques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2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Edgar </a:t>
            </a:r>
            <a:r>
              <a:rPr lang="pt-B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Willems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                              </a:t>
            </a:r>
          </a:p>
          <a:p>
            <a:pPr lvl="2"/>
            <a:r>
              <a:rPr lang="pt-B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Zoltán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Kodály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Carl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Orff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</a:t>
            </a:r>
          </a:p>
          <a:p>
            <a:pPr lvl="2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Shinichi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Suzuki, </a:t>
            </a:r>
            <a:endParaRPr lang="pt-BR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 maior parte europeus, com exceção do japonês Suzuki, que, todavia, viveu na Alemanha durante anos e apresenta uma proposta nitidamente ocidentalizada</a:t>
            </a:r>
          </a:p>
          <a:p>
            <a:pPr lvl="2"/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6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A primeira Geração –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Émile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-Jaques  </a:t>
            </a:r>
            <a:r>
              <a:rPr lang="pt-BR" sz="3200" b="1" dirty="0" err="1">
                <a:latin typeface="Arial" pitchFamily="34" charset="0"/>
                <a:cs typeface="Arial" pitchFamily="34" charset="0"/>
              </a:rPr>
              <a:t>Dalcroze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464496"/>
          </a:xfrm>
        </p:spPr>
        <p:txBody>
          <a:bodyPr>
            <a:no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Educador musical suíço,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viveu de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l865 a 1950 e foi professor no Conservatório de Genebra.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Seu grande mérito, foi propor um trabalho sistemático de educação musical baseado no movimento corporal e na habilidade de escuta.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Desde o início de seu trabalho no Conservatório, constatou a precariedade do preparo auditivo de seus alunos, que não conseguiam imaginar o som dos acordes que escreviam nas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aulas de harmonia, e isso para ele era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fruto de um erro conceitual comum à época: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de centrar o conhecimento na mente do aluno, desconsiderando as oportunidades de se estabelecerem ligações entre a atividade cerebral e as sensações auditivas.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7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229600" cy="5132040"/>
          </a:xfrm>
        </p:spPr>
        <p:txBody>
          <a:bodyPr>
            <a:noAutofit/>
          </a:bodyPr>
          <a:lstStyle/>
          <a:p>
            <a:pPr lvl="1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deduziu um dos princípios fundamentais de seu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 seguinte modo: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Toda regra não forjada pela necessidade e pela observação da natureza é arbitrária e falsa" (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études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musicales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I'education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L'oreille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 1898, in 1965, p.9).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também constatou a dificuldade de seus alunos, ainda que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bem dotados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para cantar obedecendo aos influxos rítmicos das melodias.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 acordo com ele, os alunos compreendiam intelectualmente a organização rítmica das melodias, mas não eram capazes de executá-las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bem,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porque não tinham controle sobre os movimentos de seu aparelho vocal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11480" lvl="1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Essas observações marcaram o início de suas investigações em direção à elaboração de uma proposta de educação musical baseada na interação entre escuta e movimento corporal.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15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00600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Distinguem-se, no trabalho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dois, tipos de preocupação-distintos, mas não conflitantes: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educação musical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2"/>
            <a:endParaRPr lang="pt-BR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necessidade de sistematização das condutas, em que música, escuta e movimento corporal estivessem estreitamente ligados e interdependentes.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Sobre essa base,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erigiu seu sistema de educação musical, conhecido como "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Rythmique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 em língua francesa.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analisando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questão da educação musical em seu tempo e em seu país,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atribui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aos órgãos educacionais, aos professores e aos artistas a responsabilidade de promover a educação das massas.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Segundo ele, isso deveria ser liderado por uma elite de artistas, pois, se os líderes se mostrassem interessados apenas no progresso, não teriam capacidade para conduzir o povo.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0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6120680"/>
          </a:xfrm>
        </p:spPr>
        <p:txBody>
          <a:bodyPr>
            <a:no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forte presença da música na escola seria o único meio de catalisar o que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chamava de "as forças vivas do país". Para que essa experiência tivesse êxito, seria preciso formar mestres inteligentes e capazes.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ideal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é a união dos indivíduos, num processo que caminha em direção ao coletivo; para ele, caberia à arte esse papei aglutinador, graças à sua capacidade de suscitar, nos indivíduos, a expressão de sentimentos comuns.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possível perceber que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estava inteiramente engajado nas questões de seu tempo, mas seus instrumentos de interpretação da realidade permaneciam inseridos no pensamento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romântico. Suas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propostas congregavam duas fortes tendências românticas: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 entendimento da arte como expressão de sentimentos 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a crença em métodos racionais e definitivos, que atuariam como estratégias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asseguramento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da qualidade investigatória de seu trabalho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/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 sua intenção de democratizar o ensino,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ressaltou a importância da presença da música na escola, pois acreditava que "nenhuma evolução, nenhum progresso, podem ocorrer sem a participação da juventude, pois é nos espíritos jovens que as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idéias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deitam suas raízes mais profundas" (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essai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réforme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L'enseignement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musical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écoles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", 1905, in 1965, p.14).</a:t>
            </a:r>
          </a:p>
          <a:p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latin typeface="Arial" pitchFamily="34" charset="0"/>
                <a:cs typeface="Arial" pitchFamily="34" charset="0"/>
              </a:rPr>
              <a:t>Ritmo e gesto no drama musical e diante da crítica"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80520"/>
          </a:xfrm>
        </p:spPr>
        <p:txBody>
          <a:bodyPr>
            <a:normAutofit/>
          </a:bodyPr>
          <a:lstStyle/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Esse é o título de um artigo de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escrito entre 1910 e 1916, editado na compilação de seus textos (1965) e que está destacado aqui por ser bastante elucidativo para a compreensão de suas ideias, muito mais amplas do que as que dedicou à resolução de questões especificas da educação musical.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 que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Dalcroze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entende por educação musical ultrapassa o conceito comumente atribuído a essa expressão, de ensino de música para crianças.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Para ele, toda ação artística é um ato educativo e o sujeito a que se destina essa educação é o cidadão, seja ele criança, jovem ou adulto.</a:t>
            </a:r>
          </a:p>
          <a:p>
            <a:pPr marL="109728" indent="0">
              <a:buNone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Seu sistema, muito embora se dedique ao desenvolvimento de competências individuais, pois é intensamente vivenciado pelo aluno, num movimento integrado que reúne capacidades psicomotoras, sensíveis, mentais e espirituais, é também pensado como agente de educação coletiva.</a:t>
            </a:r>
          </a:p>
          <a:p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67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900</Words>
  <Application>Microsoft Office PowerPoint</Application>
  <PresentationFormat>Apresentação na tela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Urbano</vt:lpstr>
      <vt:lpstr>De Tramas e fios Um ensaio sobre música e educação.  Marisa Trench de Oliveira Fonterrada </vt:lpstr>
      <vt:lpstr>Tramando os fios da educação musical: os métodos ativos   </vt:lpstr>
      <vt:lpstr>Apresentação do PowerPoint</vt:lpstr>
      <vt:lpstr>Apresentação do PowerPoint</vt:lpstr>
      <vt:lpstr>A primeira Geração – Émile-Jaques  Dalcroze</vt:lpstr>
      <vt:lpstr>Apresentação do PowerPoint</vt:lpstr>
      <vt:lpstr>Apresentação do PowerPoint</vt:lpstr>
      <vt:lpstr>Apresentação do PowerPoint</vt:lpstr>
      <vt:lpstr>Ritmo e gesto no drama musical e diante da crítica" </vt:lpstr>
      <vt:lpstr>Apresentação do PowerPoint</vt:lpstr>
      <vt:lpstr>A rítmica </vt:lpstr>
      <vt:lpstr>Apresentação do PowerPoint</vt:lpstr>
      <vt:lpstr>Apresentação do PowerPoint</vt:lpstr>
      <vt:lpstr>Apresentação do PowerPoint</vt:lpstr>
      <vt:lpstr>O sistema</vt:lpstr>
      <vt:lpstr>Apresentação do PowerPoint</vt:lpstr>
      <vt:lpstr>Dalcroze Hoje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Tramas e fios Um ensaio sobre música e educação.  Marisa Trench de Oliveira Fonterrada</dc:title>
  <dc:creator>User</dc:creator>
  <cp:lastModifiedBy>User</cp:lastModifiedBy>
  <cp:revision>10</cp:revision>
  <dcterms:created xsi:type="dcterms:W3CDTF">2016-05-17T19:56:40Z</dcterms:created>
  <dcterms:modified xsi:type="dcterms:W3CDTF">2016-05-19T00:22:44Z</dcterms:modified>
</cp:coreProperties>
</file>