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D015-C859-489F-9016-395E1C0A586F}" type="datetimeFigureOut">
              <a:rPr lang="pt-BR" smtClean="0"/>
              <a:t>14/06/2020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14DD-1BEB-4F33-8EB1-D86F81BA63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134"/>
            <a:ext cx="4320479" cy="67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924050"/>
            <a:ext cx="8039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695325"/>
            <a:ext cx="84201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3478"/>
            <a:ext cx="5826281" cy="65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8092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47925"/>
            <a:ext cx="3905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667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1885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938338"/>
            <a:ext cx="78867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33613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0"/>
            <a:ext cx="774382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50"/>
            <a:ext cx="9144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31781" cy="60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4038"/>
            <a:ext cx="9144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4025"/>
            <a:ext cx="9144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81369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8208912" cy="7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5497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8424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56895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835696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Respostas do sistema e saúde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928688"/>
            <a:ext cx="77438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814388"/>
            <a:ext cx="80295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42988"/>
            <a:ext cx="7086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709613"/>
            <a:ext cx="80391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</Words>
  <Application>Microsoft Office PowerPoint</Application>
  <PresentationFormat>Apresentação na tela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2020-06-14T19:14:28Z</dcterms:created>
  <dcterms:modified xsi:type="dcterms:W3CDTF">2020-06-14T19:50:49Z</dcterms:modified>
</cp:coreProperties>
</file>