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C168F-386C-47CA-AC1C-7C0A482726AB}" type="datetimeFigureOut">
              <a:rPr lang="pt-BR" smtClean="0"/>
              <a:pPr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79A59-6385-4F5F-96A7-1C220DBE8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317" y="206296"/>
            <a:ext cx="9175317" cy="63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flavia bastos</dc:creator>
  <cp:lastModifiedBy>flavia bastos</cp:lastModifiedBy>
  <cp:revision>2</cp:revision>
  <dcterms:created xsi:type="dcterms:W3CDTF">2013-09-23T21:26:33Z</dcterms:created>
  <dcterms:modified xsi:type="dcterms:W3CDTF">2014-08-11T19:18:23Z</dcterms:modified>
</cp:coreProperties>
</file>