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72" r:id="rId2"/>
    <p:sldId id="330" r:id="rId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58" autoAdjust="0"/>
    <p:restoredTop sz="90929"/>
  </p:normalViewPr>
  <p:slideViewPr>
    <p:cSldViewPr>
      <p:cViewPr>
        <p:scale>
          <a:sx n="70" d="100"/>
          <a:sy n="70" d="100"/>
        </p:scale>
        <p:origin x="-1862" y="-2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FC583-E29A-414B-9BC9-5BC0EB538853}" type="datetimeFigureOut">
              <a:rPr lang="pt-BR" smtClean="0"/>
              <a:pPr/>
              <a:t>10/11/2014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B014E-B686-4DBD-8683-EE74DF0358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992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B014E-B686-4DBD-8683-EE74DF03581F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86999-5D0D-4046-B3DA-C6AD27D41E4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C9224-5601-4A91-B024-177432ABA18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79067-480A-4D15-AB28-52D439203A3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6AA50-84E5-4A38-B0E9-9935B9F3C63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A43F4-679A-4343-9CE4-C2D0A801DA0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F1458-833A-4261-8C2A-C66BEE60FDE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5E4AA-BDC0-4BA7-BC06-EC9CC42467C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4A5D2-ACB5-4ABD-BF03-3C74A970936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01791-7ABC-405E-B90F-85DB0E898B2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7E563-528F-4CA0-B598-6B66C087F00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AC0AB-6E16-464A-95B2-02C982C1463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B40CBF-FCEA-47D1-89F5-A06AA6D16ADB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294553" y="980727"/>
            <a:ext cx="45817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Cinética Química</a:t>
            </a:r>
            <a:endParaRPr lang="pt-BR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88628" y="2492896"/>
            <a:ext cx="5729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/>
              <a:t>Kotz</a:t>
            </a:r>
            <a:r>
              <a:rPr lang="pt-BR" sz="2800" b="1" dirty="0" smtClean="0"/>
              <a:t>, </a:t>
            </a:r>
            <a:r>
              <a:rPr lang="pt-BR" sz="2800" b="1" dirty="0" err="1" smtClean="0"/>
              <a:t>Treichel</a:t>
            </a:r>
            <a:r>
              <a:rPr lang="pt-BR" sz="2800" b="1" dirty="0" smtClean="0"/>
              <a:t> e Weaver </a:t>
            </a:r>
            <a:r>
              <a:rPr lang="pt-BR" sz="2800" b="1" dirty="0" err="1" smtClean="0"/>
              <a:t>vol</a:t>
            </a:r>
            <a:r>
              <a:rPr lang="pt-BR" sz="2800" b="1" dirty="0" smtClean="0"/>
              <a:t> 2 </a:t>
            </a:r>
            <a:r>
              <a:rPr lang="pt-BR" sz="2800" b="1" dirty="0" err="1" smtClean="0"/>
              <a:t>cap</a:t>
            </a:r>
            <a:r>
              <a:rPr lang="pt-BR" sz="2800" b="1" dirty="0" smtClean="0"/>
              <a:t> 15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3161058" y="3717032"/>
            <a:ext cx="3457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Jones e Atkins </a:t>
            </a:r>
            <a:r>
              <a:rPr lang="pt-BR" sz="2800" b="1" dirty="0" err="1" smtClean="0"/>
              <a:t>cap</a:t>
            </a:r>
            <a:r>
              <a:rPr lang="pt-BR" sz="2800" b="1" dirty="0" smtClean="0"/>
              <a:t> 13</a:t>
            </a:r>
            <a:endParaRPr lang="pt-BR" sz="28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3642015" y="5323855"/>
            <a:ext cx="17940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Lab</a:t>
            </a:r>
            <a:r>
              <a:rPr lang="pt-B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11</a:t>
            </a:r>
            <a:endParaRPr lang="pt-BR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lat\Pictures\Minhas digitalizações\2012-08 (ago)\digitalizar0016.jpg"/>
          <p:cNvPicPr>
            <a:picLocks noChangeAspect="1" noChangeArrowheads="1"/>
          </p:cNvPicPr>
          <p:nvPr/>
        </p:nvPicPr>
        <p:blipFill>
          <a:blip r:embed="rId3" cstate="email">
            <a:lum bright="-20000" contrast="40000"/>
          </a:blip>
          <a:srcRect/>
          <a:stretch>
            <a:fillRect/>
          </a:stretch>
        </p:blipFill>
        <p:spPr bwMode="auto">
          <a:xfrm>
            <a:off x="2051721" y="4407"/>
            <a:ext cx="5040560" cy="68346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3789</TotalTime>
  <Words>19</Words>
  <Application>Microsoft Office PowerPoint</Application>
  <PresentationFormat>Apresentação na tela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Estrutura padrão</vt:lpstr>
      <vt:lpstr>Apresentação do PowerPoint</vt:lpstr>
      <vt:lpstr>Apresentação do PowerPoint</vt:lpstr>
    </vt:vector>
  </TitlesOfParts>
  <Company>LEM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Márcia Laudelina Arruda Temperini</dc:creator>
  <cp:lastModifiedBy>Marcia</cp:lastModifiedBy>
  <cp:revision>329</cp:revision>
  <dcterms:created xsi:type="dcterms:W3CDTF">2009-02-04T15:56:13Z</dcterms:created>
  <dcterms:modified xsi:type="dcterms:W3CDTF">2014-11-10T10:40:30Z</dcterms:modified>
</cp:coreProperties>
</file>