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77" r:id="rId3"/>
    <p:sldId id="278" r:id="rId4"/>
    <p:sldId id="259" r:id="rId5"/>
    <p:sldId id="279" r:id="rId6"/>
    <p:sldId id="265" r:id="rId7"/>
    <p:sldId id="260" r:id="rId8"/>
    <p:sldId id="263" r:id="rId9"/>
    <p:sldId id="262" r:id="rId10"/>
    <p:sldId id="280" r:id="rId11"/>
    <p:sldId id="264" r:id="rId12"/>
    <p:sldId id="266" r:id="rId13"/>
    <p:sldId id="267" r:id="rId14"/>
    <p:sldId id="268" r:id="rId15"/>
    <p:sldId id="281" r:id="rId16"/>
    <p:sldId id="269" r:id="rId17"/>
    <p:sldId id="282" r:id="rId18"/>
    <p:sldId id="270" r:id="rId19"/>
    <p:sldId id="271" r:id="rId20"/>
    <p:sldId id="272" r:id="rId21"/>
    <p:sldId id="283" r:id="rId22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5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917" autoAdjust="0"/>
    <p:restoredTop sz="81833" autoAdjust="0"/>
  </p:normalViewPr>
  <p:slideViewPr>
    <p:cSldViewPr>
      <p:cViewPr varScale="1">
        <p:scale>
          <a:sx n="59" d="100"/>
          <a:sy n="59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4BA06-1D2D-47A5-A894-90FD86F310C8}" type="doc">
      <dgm:prSet loTypeId="urn:microsoft.com/office/officeart/2005/8/layout/hierarchy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BB9478C-A5FA-425C-AC3E-D3773B3AFD27}">
      <dgm:prSet phldrT="[Texto]"/>
      <dgm:spPr/>
      <dgm:t>
        <a:bodyPr/>
        <a:lstStyle/>
        <a:p>
          <a:r>
            <a:rPr lang="pt-BR" dirty="0"/>
            <a:t>Estrutura Cognitiva</a:t>
          </a:r>
        </a:p>
      </dgm:t>
    </dgm:pt>
    <dgm:pt modelId="{86C7F592-D885-45D4-BE31-6217B18E0221}" type="parTrans" cxnId="{610368AF-1ACA-4226-92C2-6DDE4DDC273A}">
      <dgm:prSet/>
      <dgm:spPr/>
      <dgm:t>
        <a:bodyPr/>
        <a:lstStyle/>
        <a:p>
          <a:endParaRPr lang="pt-BR"/>
        </a:p>
      </dgm:t>
    </dgm:pt>
    <dgm:pt modelId="{A3E82549-6FAE-47E7-BD2D-C09770492067}" type="sibTrans" cxnId="{610368AF-1ACA-4226-92C2-6DDE4DDC273A}">
      <dgm:prSet/>
      <dgm:spPr/>
      <dgm:t>
        <a:bodyPr/>
        <a:lstStyle/>
        <a:p>
          <a:endParaRPr lang="pt-BR"/>
        </a:p>
      </dgm:t>
    </dgm:pt>
    <dgm:pt modelId="{B040E856-AD29-49BC-983F-95A467FA7C0D}">
      <dgm:prSet phldrT="[Texto]"/>
      <dgm:spPr/>
      <dgm:t>
        <a:bodyPr/>
        <a:lstStyle/>
        <a:p>
          <a:r>
            <a:rPr lang="pt-BR" dirty="0"/>
            <a:t>Elementos</a:t>
          </a:r>
        </a:p>
      </dgm:t>
    </dgm:pt>
    <dgm:pt modelId="{97F648F7-8CC1-47D3-A6AF-CBAEA9DAD63C}" type="parTrans" cxnId="{75A9BA4C-F7E0-4ECB-B177-AFB1DDCC0728}">
      <dgm:prSet/>
      <dgm:spPr/>
      <dgm:t>
        <a:bodyPr/>
        <a:lstStyle/>
        <a:p>
          <a:endParaRPr lang="pt-BR"/>
        </a:p>
      </dgm:t>
    </dgm:pt>
    <dgm:pt modelId="{0707B0D4-F2C4-4E49-A42D-4865741AB73E}" type="sibTrans" cxnId="{75A9BA4C-F7E0-4ECB-B177-AFB1DDCC0728}">
      <dgm:prSet/>
      <dgm:spPr/>
      <dgm:t>
        <a:bodyPr/>
        <a:lstStyle/>
        <a:p>
          <a:endParaRPr lang="pt-BR"/>
        </a:p>
      </dgm:t>
    </dgm:pt>
    <dgm:pt modelId="{A3DDE37F-4849-42CA-92B3-6BB154E671F2}">
      <dgm:prSet phldrT="[Texto]"/>
      <dgm:spPr/>
      <dgm:t>
        <a:bodyPr/>
        <a:lstStyle/>
        <a:p>
          <a:r>
            <a:rPr lang="pt-BR" dirty="0"/>
            <a:t>Informações</a:t>
          </a:r>
        </a:p>
      </dgm:t>
    </dgm:pt>
    <dgm:pt modelId="{3A69418A-2CF0-4319-8B6B-DDAF8509E251}" type="parTrans" cxnId="{FF514BC3-EF77-4CED-A357-9CF6E6D3B683}">
      <dgm:prSet/>
      <dgm:spPr/>
      <dgm:t>
        <a:bodyPr/>
        <a:lstStyle/>
        <a:p>
          <a:endParaRPr lang="pt-BR"/>
        </a:p>
      </dgm:t>
    </dgm:pt>
    <dgm:pt modelId="{B9260629-DF03-4F09-A232-28E69D7A9168}" type="sibTrans" cxnId="{FF514BC3-EF77-4CED-A357-9CF6E6D3B683}">
      <dgm:prSet/>
      <dgm:spPr/>
      <dgm:t>
        <a:bodyPr/>
        <a:lstStyle/>
        <a:p>
          <a:endParaRPr lang="pt-BR"/>
        </a:p>
      </dgm:t>
    </dgm:pt>
    <dgm:pt modelId="{C7BD15A2-366E-41AA-9144-DAB997BF6EE9}">
      <dgm:prSet phldrT="[Texto]"/>
      <dgm:spPr/>
      <dgm:t>
        <a:bodyPr/>
        <a:lstStyle/>
        <a:p>
          <a:r>
            <a:rPr lang="pt-BR" dirty="0"/>
            <a:t>Conhecimentos</a:t>
          </a:r>
        </a:p>
      </dgm:t>
    </dgm:pt>
    <dgm:pt modelId="{EAA58A18-6050-4E8D-82F7-A8A82DD00AE1}" type="parTrans" cxnId="{549B9956-8125-473B-9C22-6950C8F8F3B7}">
      <dgm:prSet/>
      <dgm:spPr/>
      <dgm:t>
        <a:bodyPr/>
        <a:lstStyle/>
        <a:p>
          <a:endParaRPr lang="pt-BR"/>
        </a:p>
      </dgm:t>
    </dgm:pt>
    <dgm:pt modelId="{EA130B75-51F7-479C-A0F8-8F470EB302E5}" type="sibTrans" cxnId="{549B9956-8125-473B-9C22-6950C8F8F3B7}">
      <dgm:prSet/>
      <dgm:spPr/>
      <dgm:t>
        <a:bodyPr/>
        <a:lstStyle/>
        <a:p>
          <a:endParaRPr lang="pt-BR"/>
        </a:p>
      </dgm:t>
    </dgm:pt>
    <dgm:pt modelId="{66443F8E-7F45-4597-864D-721E80FE5C10}">
      <dgm:prSet phldrT="[Texto]"/>
      <dgm:spPr/>
      <dgm:t>
        <a:bodyPr/>
        <a:lstStyle/>
        <a:p>
          <a:r>
            <a:rPr lang="pt-BR" dirty="0"/>
            <a:t>Processos</a:t>
          </a:r>
        </a:p>
      </dgm:t>
    </dgm:pt>
    <dgm:pt modelId="{ACEC6FD1-9A49-415A-AAA7-39CBC0E1240A}" type="parTrans" cxnId="{EC80E60B-40F5-4710-A8AA-73627003CEE3}">
      <dgm:prSet/>
      <dgm:spPr/>
      <dgm:t>
        <a:bodyPr/>
        <a:lstStyle/>
        <a:p>
          <a:endParaRPr lang="pt-BR"/>
        </a:p>
      </dgm:t>
    </dgm:pt>
    <dgm:pt modelId="{CA8BFB8D-F45F-4EF9-88AF-9AFB1424FC96}" type="sibTrans" cxnId="{EC80E60B-40F5-4710-A8AA-73627003CEE3}">
      <dgm:prSet/>
      <dgm:spPr/>
      <dgm:t>
        <a:bodyPr/>
        <a:lstStyle/>
        <a:p>
          <a:endParaRPr lang="pt-BR"/>
        </a:p>
      </dgm:t>
    </dgm:pt>
    <dgm:pt modelId="{9EB1CA7F-147D-4B75-BB9E-A5CF66EDB644}">
      <dgm:prSet phldrT="[Texto]"/>
      <dgm:spPr/>
      <dgm:t>
        <a:bodyPr/>
        <a:lstStyle/>
        <a:p>
          <a:r>
            <a:rPr lang="pt-BR" dirty="0"/>
            <a:t>Raciocínio</a:t>
          </a:r>
        </a:p>
      </dgm:t>
    </dgm:pt>
    <dgm:pt modelId="{11D3986F-A8F0-40FA-A003-BFD79CD545DF}" type="parTrans" cxnId="{339A46B8-1F17-4FD8-A1F8-99B43D5D2CD5}">
      <dgm:prSet/>
      <dgm:spPr/>
      <dgm:t>
        <a:bodyPr/>
        <a:lstStyle/>
        <a:p>
          <a:endParaRPr lang="pt-BR"/>
        </a:p>
      </dgm:t>
    </dgm:pt>
    <dgm:pt modelId="{1BDBD284-E740-443D-B50A-374FEA0C9438}" type="sibTrans" cxnId="{339A46B8-1F17-4FD8-A1F8-99B43D5D2CD5}">
      <dgm:prSet/>
      <dgm:spPr/>
      <dgm:t>
        <a:bodyPr/>
        <a:lstStyle/>
        <a:p>
          <a:endParaRPr lang="pt-BR"/>
        </a:p>
      </dgm:t>
    </dgm:pt>
    <dgm:pt modelId="{FF4A2DD3-972D-49C6-BF00-ACB555E76189}">
      <dgm:prSet phldrT="[Texto]"/>
      <dgm:spPr/>
      <dgm:t>
        <a:bodyPr/>
        <a:lstStyle/>
        <a:p>
          <a:r>
            <a:rPr lang="pt-BR" dirty="0"/>
            <a:t>Conceitos</a:t>
          </a:r>
        </a:p>
      </dgm:t>
    </dgm:pt>
    <dgm:pt modelId="{A4542E65-0806-4547-AB7D-5C2C56270C5F}" type="parTrans" cxnId="{4983DED4-1CDF-404B-97E8-2706F68E1A20}">
      <dgm:prSet/>
      <dgm:spPr/>
      <dgm:t>
        <a:bodyPr/>
        <a:lstStyle/>
        <a:p>
          <a:endParaRPr lang="pt-BR"/>
        </a:p>
      </dgm:t>
    </dgm:pt>
    <dgm:pt modelId="{BEB350E9-39E3-4720-B1F5-CB8A5B278FCB}" type="sibTrans" cxnId="{4983DED4-1CDF-404B-97E8-2706F68E1A20}">
      <dgm:prSet/>
      <dgm:spPr/>
      <dgm:t>
        <a:bodyPr/>
        <a:lstStyle/>
        <a:p>
          <a:endParaRPr lang="pt-BR"/>
        </a:p>
      </dgm:t>
    </dgm:pt>
    <dgm:pt modelId="{064560BB-B84D-41EA-8B9D-9C527CE76AF8}">
      <dgm:prSet phldrT="[Texto]"/>
      <dgm:spPr/>
      <dgm:t>
        <a:bodyPr/>
        <a:lstStyle/>
        <a:p>
          <a:r>
            <a:rPr lang="pt-BR" dirty="0"/>
            <a:t>Percepção</a:t>
          </a:r>
        </a:p>
      </dgm:t>
    </dgm:pt>
    <dgm:pt modelId="{4AF5DA47-A593-4024-8CAC-E2E7794F27C8}" type="parTrans" cxnId="{883ED464-05C0-4549-ABED-7F3C763661CA}">
      <dgm:prSet/>
      <dgm:spPr/>
      <dgm:t>
        <a:bodyPr/>
        <a:lstStyle/>
        <a:p>
          <a:endParaRPr lang="pt-BR"/>
        </a:p>
      </dgm:t>
    </dgm:pt>
    <dgm:pt modelId="{FC971512-F489-49F3-A3EF-424AF9514683}" type="sibTrans" cxnId="{883ED464-05C0-4549-ABED-7F3C763661CA}">
      <dgm:prSet/>
      <dgm:spPr/>
      <dgm:t>
        <a:bodyPr/>
        <a:lstStyle/>
        <a:p>
          <a:endParaRPr lang="pt-BR"/>
        </a:p>
      </dgm:t>
    </dgm:pt>
    <dgm:pt modelId="{9FFBA512-15CF-4FB5-906E-47474C54D49D}">
      <dgm:prSet phldrT="[Texto]"/>
      <dgm:spPr/>
      <dgm:t>
        <a:bodyPr/>
        <a:lstStyle/>
        <a:p>
          <a:r>
            <a:rPr lang="pt-BR" dirty="0"/>
            <a:t>Memória</a:t>
          </a:r>
        </a:p>
      </dgm:t>
    </dgm:pt>
    <dgm:pt modelId="{6E2D4DC3-0D1F-4415-8EBB-1F9F13EB620E}" type="parTrans" cxnId="{4C83ED38-3D73-44B5-B310-20E1788D05F2}">
      <dgm:prSet/>
      <dgm:spPr/>
      <dgm:t>
        <a:bodyPr/>
        <a:lstStyle/>
        <a:p>
          <a:endParaRPr lang="pt-BR"/>
        </a:p>
      </dgm:t>
    </dgm:pt>
    <dgm:pt modelId="{1646DE8B-4635-467C-8260-9E3DF79B534F}" type="sibTrans" cxnId="{4C83ED38-3D73-44B5-B310-20E1788D05F2}">
      <dgm:prSet/>
      <dgm:spPr/>
      <dgm:t>
        <a:bodyPr/>
        <a:lstStyle/>
        <a:p>
          <a:endParaRPr lang="pt-BR"/>
        </a:p>
      </dgm:t>
    </dgm:pt>
    <dgm:pt modelId="{79E1CAC9-645B-4592-B4FE-CB6CCED1128A}" type="pres">
      <dgm:prSet presAssocID="{B764BA06-1D2D-47A5-A894-90FD86F310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EC787D-8D64-435B-8CC0-BB14932D824B}" type="pres">
      <dgm:prSet presAssocID="{4BB9478C-A5FA-425C-AC3E-D3773B3AFD27}" presName="hierRoot1" presStyleCnt="0"/>
      <dgm:spPr/>
    </dgm:pt>
    <dgm:pt modelId="{EF6D4E06-845B-46DC-98A6-AF64EB8C7353}" type="pres">
      <dgm:prSet presAssocID="{4BB9478C-A5FA-425C-AC3E-D3773B3AFD27}" presName="composite" presStyleCnt="0"/>
      <dgm:spPr/>
    </dgm:pt>
    <dgm:pt modelId="{6DE9BDE2-053B-42D2-86F2-6CE797B746BC}" type="pres">
      <dgm:prSet presAssocID="{4BB9478C-A5FA-425C-AC3E-D3773B3AFD27}" presName="background" presStyleLbl="node0" presStyleIdx="0" presStyleCnt="1"/>
      <dgm:spPr/>
    </dgm:pt>
    <dgm:pt modelId="{9D497236-36DD-4582-ACF4-D8A4E67B6BF2}" type="pres">
      <dgm:prSet presAssocID="{4BB9478C-A5FA-425C-AC3E-D3773B3AFD27}" presName="text" presStyleLbl="fgAcc0" presStyleIdx="0" presStyleCnt="1">
        <dgm:presLayoutVars>
          <dgm:chPref val="3"/>
        </dgm:presLayoutVars>
      </dgm:prSet>
      <dgm:spPr/>
    </dgm:pt>
    <dgm:pt modelId="{0C47878D-4D28-4F31-9193-DA1408D95058}" type="pres">
      <dgm:prSet presAssocID="{4BB9478C-A5FA-425C-AC3E-D3773B3AFD27}" presName="hierChild2" presStyleCnt="0"/>
      <dgm:spPr/>
    </dgm:pt>
    <dgm:pt modelId="{8B0D1EF7-93DC-41B5-BF2A-2C7123EF464C}" type="pres">
      <dgm:prSet presAssocID="{97F648F7-8CC1-47D3-A6AF-CBAEA9DAD63C}" presName="Name10" presStyleLbl="parChTrans1D2" presStyleIdx="0" presStyleCnt="2"/>
      <dgm:spPr/>
    </dgm:pt>
    <dgm:pt modelId="{2060CB5B-D3A7-4817-A0E2-62E1384A8A25}" type="pres">
      <dgm:prSet presAssocID="{B040E856-AD29-49BC-983F-95A467FA7C0D}" presName="hierRoot2" presStyleCnt="0"/>
      <dgm:spPr/>
    </dgm:pt>
    <dgm:pt modelId="{866BB029-C7CA-4A8C-A602-23AF0D046017}" type="pres">
      <dgm:prSet presAssocID="{B040E856-AD29-49BC-983F-95A467FA7C0D}" presName="composite2" presStyleCnt="0"/>
      <dgm:spPr/>
    </dgm:pt>
    <dgm:pt modelId="{6DE9FF8B-07A1-4F56-8D8A-0D208FF86771}" type="pres">
      <dgm:prSet presAssocID="{B040E856-AD29-49BC-983F-95A467FA7C0D}" presName="background2" presStyleLbl="node2" presStyleIdx="0" presStyleCnt="2"/>
      <dgm:spPr/>
    </dgm:pt>
    <dgm:pt modelId="{7C79BD59-4036-4328-AEDA-47F9B7F25ABF}" type="pres">
      <dgm:prSet presAssocID="{B040E856-AD29-49BC-983F-95A467FA7C0D}" presName="text2" presStyleLbl="fgAcc2" presStyleIdx="0" presStyleCnt="2">
        <dgm:presLayoutVars>
          <dgm:chPref val="3"/>
        </dgm:presLayoutVars>
      </dgm:prSet>
      <dgm:spPr/>
    </dgm:pt>
    <dgm:pt modelId="{2387E325-C4A7-44A1-BF74-5258B559C624}" type="pres">
      <dgm:prSet presAssocID="{B040E856-AD29-49BC-983F-95A467FA7C0D}" presName="hierChild3" presStyleCnt="0"/>
      <dgm:spPr/>
    </dgm:pt>
    <dgm:pt modelId="{83B74DEC-47B5-4405-A72E-D866B13AAC1E}" type="pres">
      <dgm:prSet presAssocID="{3A69418A-2CF0-4319-8B6B-DDAF8509E251}" presName="Name17" presStyleLbl="parChTrans1D3" presStyleIdx="0" presStyleCnt="6"/>
      <dgm:spPr/>
    </dgm:pt>
    <dgm:pt modelId="{D8A6314A-B5D8-45DE-BD85-CB03B1A9775C}" type="pres">
      <dgm:prSet presAssocID="{A3DDE37F-4849-42CA-92B3-6BB154E671F2}" presName="hierRoot3" presStyleCnt="0"/>
      <dgm:spPr/>
    </dgm:pt>
    <dgm:pt modelId="{1859CA8C-2324-4259-92B2-6F67C6EE6A18}" type="pres">
      <dgm:prSet presAssocID="{A3DDE37F-4849-42CA-92B3-6BB154E671F2}" presName="composite3" presStyleCnt="0"/>
      <dgm:spPr/>
    </dgm:pt>
    <dgm:pt modelId="{6ED30079-13CE-4159-83C6-211BB5BE5F0D}" type="pres">
      <dgm:prSet presAssocID="{A3DDE37F-4849-42CA-92B3-6BB154E671F2}" presName="background3" presStyleLbl="node3" presStyleIdx="0" presStyleCnt="6"/>
      <dgm:spPr/>
    </dgm:pt>
    <dgm:pt modelId="{08866335-9A79-441D-85DC-55F8EA4FF36A}" type="pres">
      <dgm:prSet presAssocID="{A3DDE37F-4849-42CA-92B3-6BB154E671F2}" presName="text3" presStyleLbl="fgAcc3" presStyleIdx="0" presStyleCnt="6">
        <dgm:presLayoutVars>
          <dgm:chPref val="3"/>
        </dgm:presLayoutVars>
      </dgm:prSet>
      <dgm:spPr/>
    </dgm:pt>
    <dgm:pt modelId="{C1A600C0-A1C2-4F48-B343-4A2D67CC3150}" type="pres">
      <dgm:prSet presAssocID="{A3DDE37F-4849-42CA-92B3-6BB154E671F2}" presName="hierChild4" presStyleCnt="0"/>
      <dgm:spPr/>
    </dgm:pt>
    <dgm:pt modelId="{66C95585-01F7-4AE0-BBEB-7D75EF430407}" type="pres">
      <dgm:prSet presAssocID="{EAA58A18-6050-4E8D-82F7-A8A82DD00AE1}" presName="Name17" presStyleLbl="parChTrans1D3" presStyleIdx="1" presStyleCnt="6"/>
      <dgm:spPr/>
    </dgm:pt>
    <dgm:pt modelId="{4E7EB11E-9A83-4C5E-BDEA-E07108608193}" type="pres">
      <dgm:prSet presAssocID="{C7BD15A2-366E-41AA-9144-DAB997BF6EE9}" presName="hierRoot3" presStyleCnt="0"/>
      <dgm:spPr/>
    </dgm:pt>
    <dgm:pt modelId="{EE50BF2B-FEE2-4CB8-9F76-7F1D2A4FBC78}" type="pres">
      <dgm:prSet presAssocID="{C7BD15A2-366E-41AA-9144-DAB997BF6EE9}" presName="composite3" presStyleCnt="0"/>
      <dgm:spPr/>
    </dgm:pt>
    <dgm:pt modelId="{E0A74A5B-B92E-4E84-8CB9-6E863F1F8EF9}" type="pres">
      <dgm:prSet presAssocID="{C7BD15A2-366E-41AA-9144-DAB997BF6EE9}" presName="background3" presStyleLbl="node3" presStyleIdx="1" presStyleCnt="6"/>
      <dgm:spPr/>
    </dgm:pt>
    <dgm:pt modelId="{A75D2214-4AA0-4A04-9CAE-7E101B9F79C9}" type="pres">
      <dgm:prSet presAssocID="{C7BD15A2-366E-41AA-9144-DAB997BF6EE9}" presName="text3" presStyleLbl="fgAcc3" presStyleIdx="1" presStyleCnt="6">
        <dgm:presLayoutVars>
          <dgm:chPref val="3"/>
        </dgm:presLayoutVars>
      </dgm:prSet>
      <dgm:spPr/>
    </dgm:pt>
    <dgm:pt modelId="{EB3114F6-303C-4D2E-8AC1-E438611EDF68}" type="pres">
      <dgm:prSet presAssocID="{C7BD15A2-366E-41AA-9144-DAB997BF6EE9}" presName="hierChild4" presStyleCnt="0"/>
      <dgm:spPr/>
    </dgm:pt>
    <dgm:pt modelId="{69BBB5BF-7D2B-4442-A92F-3B6BB9390C9C}" type="pres">
      <dgm:prSet presAssocID="{A4542E65-0806-4547-AB7D-5C2C56270C5F}" presName="Name17" presStyleLbl="parChTrans1D3" presStyleIdx="2" presStyleCnt="6"/>
      <dgm:spPr/>
    </dgm:pt>
    <dgm:pt modelId="{AE807EE0-D4D6-4076-9545-E6739B646F83}" type="pres">
      <dgm:prSet presAssocID="{FF4A2DD3-972D-49C6-BF00-ACB555E76189}" presName="hierRoot3" presStyleCnt="0"/>
      <dgm:spPr/>
    </dgm:pt>
    <dgm:pt modelId="{69182199-F23F-46D0-912D-688097917D02}" type="pres">
      <dgm:prSet presAssocID="{FF4A2DD3-972D-49C6-BF00-ACB555E76189}" presName="composite3" presStyleCnt="0"/>
      <dgm:spPr/>
    </dgm:pt>
    <dgm:pt modelId="{E40DF762-5C63-4C83-B66A-337E4EAD4EE9}" type="pres">
      <dgm:prSet presAssocID="{FF4A2DD3-972D-49C6-BF00-ACB555E76189}" presName="background3" presStyleLbl="node3" presStyleIdx="2" presStyleCnt="6"/>
      <dgm:spPr/>
    </dgm:pt>
    <dgm:pt modelId="{96D3F013-B4E1-4CFE-8DA2-1221B900C92C}" type="pres">
      <dgm:prSet presAssocID="{FF4A2DD3-972D-49C6-BF00-ACB555E76189}" presName="text3" presStyleLbl="fgAcc3" presStyleIdx="2" presStyleCnt="6">
        <dgm:presLayoutVars>
          <dgm:chPref val="3"/>
        </dgm:presLayoutVars>
      </dgm:prSet>
      <dgm:spPr/>
    </dgm:pt>
    <dgm:pt modelId="{421594EA-118A-4B72-A0CD-9AA93D395DB0}" type="pres">
      <dgm:prSet presAssocID="{FF4A2DD3-972D-49C6-BF00-ACB555E76189}" presName="hierChild4" presStyleCnt="0"/>
      <dgm:spPr/>
    </dgm:pt>
    <dgm:pt modelId="{74DF3204-552D-4993-8E03-98A1E61FD9F9}" type="pres">
      <dgm:prSet presAssocID="{ACEC6FD1-9A49-415A-AAA7-39CBC0E1240A}" presName="Name10" presStyleLbl="parChTrans1D2" presStyleIdx="1" presStyleCnt="2"/>
      <dgm:spPr/>
    </dgm:pt>
    <dgm:pt modelId="{5484418D-76A0-4EE9-8269-E1416BD54F5A}" type="pres">
      <dgm:prSet presAssocID="{66443F8E-7F45-4597-864D-721E80FE5C10}" presName="hierRoot2" presStyleCnt="0"/>
      <dgm:spPr/>
    </dgm:pt>
    <dgm:pt modelId="{CF8BE59F-1779-475A-960E-9088D1F1CD0B}" type="pres">
      <dgm:prSet presAssocID="{66443F8E-7F45-4597-864D-721E80FE5C10}" presName="composite2" presStyleCnt="0"/>
      <dgm:spPr/>
    </dgm:pt>
    <dgm:pt modelId="{1807EE15-7A5B-4225-A9F5-3109B5E7CE9C}" type="pres">
      <dgm:prSet presAssocID="{66443F8E-7F45-4597-864D-721E80FE5C10}" presName="background2" presStyleLbl="node2" presStyleIdx="1" presStyleCnt="2"/>
      <dgm:spPr/>
    </dgm:pt>
    <dgm:pt modelId="{AF0A3405-574F-4C41-ABD2-BBE23DED12D2}" type="pres">
      <dgm:prSet presAssocID="{66443F8E-7F45-4597-864D-721E80FE5C10}" presName="text2" presStyleLbl="fgAcc2" presStyleIdx="1" presStyleCnt="2">
        <dgm:presLayoutVars>
          <dgm:chPref val="3"/>
        </dgm:presLayoutVars>
      </dgm:prSet>
      <dgm:spPr/>
    </dgm:pt>
    <dgm:pt modelId="{B8E53370-74E2-40E3-8683-C53F722D72CF}" type="pres">
      <dgm:prSet presAssocID="{66443F8E-7F45-4597-864D-721E80FE5C10}" presName="hierChild3" presStyleCnt="0"/>
      <dgm:spPr/>
    </dgm:pt>
    <dgm:pt modelId="{FBA90755-F3E4-4908-A97C-D04A6F5F5C29}" type="pres">
      <dgm:prSet presAssocID="{11D3986F-A8F0-40FA-A003-BFD79CD545DF}" presName="Name17" presStyleLbl="parChTrans1D3" presStyleIdx="3" presStyleCnt="6"/>
      <dgm:spPr/>
    </dgm:pt>
    <dgm:pt modelId="{CF0B6FCE-34CF-40EE-AB03-F9C33D7100D9}" type="pres">
      <dgm:prSet presAssocID="{9EB1CA7F-147D-4B75-BB9E-A5CF66EDB644}" presName="hierRoot3" presStyleCnt="0"/>
      <dgm:spPr/>
    </dgm:pt>
    <dgm:pt modelId="{018EAADE-BCA8-4AA0-A772-FDE2FF13EE07}" type="pres">
      <dgm:prSet presAssocID="{9EB1CA7F-147D-4B75-BB9E-A5CF66EDB644}" presName="composite3" presStyleCnt="0"/>
      <dgm:spPr/>
    </dgm:pt>
    <dgm:pt modelId="{07585B72-4861-4328-A4A4-CF22E3678105}" type="pres">
      <dgm:prSet presAssocID="{9EB1CA7F-147D-4B75-BB9E-A5CF66EDB644}" presName="background3" presStyleLbl="node3" presStyleIdx="3" presStyleCnt="6"/>
      <dgm:spPr/>
    </dgm:pt>
    <dgm:pt modelId="{0C48B272-CA54-4919-8138-620C0EAB1277}" type="pres">
      <dgm:prSet presAssocID="{9EB1CA7F-147D-4B75-BB9E-A5CF66EDB644}" presName="text3" presStyleLbl="fgAcc3" presStyleIdx="3" presStyleCnt="6">
        <dgm:presLayoutVars>
          <dgm:chPref val="3"/>
        </dgm:presLayoutVars>
      </dgm:prSet>
      <dgm:spPr/>
    </dgm:pt>
    <dgm:pt modelId="{ED229889-026C-41DC-A4CC-B20B04CFD10A}" type="pres">
      <dgm:prSet presAssocID="{9EB1CA7F-147D-4B75-BB9E-A5CF66EDB644}" presName="hierChild4" presStyleCnt="0"/>
      <dgm:spPr/>
    </dgm:pt>
    <dgm:pt modelId="{D1915890-737F-469B-AFCB-260CBA9B0E16}" type="pres">
      <dgm:prSet presAssocID="{4AF5DA47-A593-4024-8CAC-E2E7794F27C8}" presName="Name17" presStyleLbl="parChTrans1D3" presStyleIdx="4" presStyleCnt="6"/>
      <dgm:spPr/>
    </dgm:pt>
    <dgm:pt modelId="{976AC163-AC27-4F89-949A-88ECA0AB29FC}" type="pres">
      <dgm:prSet presAssocID="{064560BB-B84D-41EA-8B9D-9C527CE76AF8}" presName="hierRoot3" presStyleCnt="0"/>
      <dgm:spPr/>
    </dgm:pt>
    <dgm:pt modelId="{EB748F70-14B4-45A7-9041-57B647D467CC}" type="pres">
      <dgm:prSet presAssocID="{064560BB-B84D-41EA-8B9D-9C527CE76AF8}" presName="composite3" presStyleCnt="0"/>
      <dgm:spPr/>
    </dgm:pt>
    <dgm:pt modelId="{E653EEAB-97A1-44CA-BFDA-180ACE9630D5}" type="pres">
      <dgm:prSet presAssocID="{064560BB-B84D-41EA-8B9D-9C527CE76AF8}" presName="background3" presStyleLbl="node3" presStyleIdx="4" presStyleCnt="6"/>
      <dgm:spPr/>
    </dgm:pt>
    <dgm:pt modelId="{D5E2AC6C-C7B5-40CC-9E0A-D3792599D903}" type="pres">
      <dgm:prSet presAssocID="{064560BB-B84D-41EA-8B9D-9C527CE76AF8}" presName="text3" presStyleLbl="fgAcc3" presStyleIdx="4" presStyleCnt="6">
        <dgm:presLayoutVars>
          <dgm:chPref val="3"/>
        </dgm:presLayoutVars>
      </dgm:prSet>
      <dgm:spPr/>
    </dgm:pt>
    <dgm:pt modelId="{9B4F2AA8-4846-4C6E-8695-D2179867B789}" type="pres">
      <dgm:prSet presAssocID="{064560BB-B84D-41EA-8B9D-9C527CE76AF8}" presName="hierChild4" presStyleCnt="0"/>
      <dgm:spPr/>
    </dgm:pt>
    <dgm:pt modelId="{DF032263-FD0D-4331-B2F7-5A93603A835C}" type="pres">
      <dgm:prSet presAssocID="{6E2D4DC3-0D1F-4415-8EBB-1F9F13EB620E}" presName="Name17" presStyleLbl="parChTrans1D3" presStyleIdx="5" presStyleCnt="6"/>
      <dgm:spPr/>
    </dgm:pt>
    <dgm:pt modelId="{E37F3098-3A1F-489D-8D10-C34CADB02BFF}" type="pres">
      <dgm:prSet presAssocID="{9FFBA512-15CF-4FB5-906E-47474C54D49D}" presName="hierRoot3" presStyleCnt="0"/>
      <dgm:spPr/>
    </dgm:pt>
    <dgm:pt modelId="{BD65C25C-9E71-47C8-A391-FE5BA7C70D5D}" type="pres">
      <dgm:prSet presAssocID="{9FFBA512-15CF-4FB5-906E-47474C54D49D}" presName="composite3" presStyleCnt="0"/>
      <dgm:spPr/>
    </dgm:pt>
    <dgm:pt modelId="{B7BAB42D-2EDE-44DD-9B5D-573E376DB1B5}" type="pres">
      <dgm:prSet presAssocID="{9FFBA512-15CF-4FB5-906E-47474C54D49D}" presName="background3" presStyleLbl="node3" presStyleIdx="5" presStyleCnt="6"/>
      <dgm:spPr/>
    </dgm:pt>
    <dgm:pt modelId="{2DA1ECC8-CAE8-44C6-BE07-F9EE2875EE66}" type="pres">
      <dgm:prSet presAssocID="{9FFBA512-15CF-4FB5-906E-47474C54D49D}" presName="text3" presStyleLbl="fgAcc3" presStyleIdx="5" presStyleCnt="6">
        <dgm:presLayoutVars>
          <dgm:chPref val="3"/>
        </dgm:presLayoutVars>
      </dgm:prSet>
      <dgm:spPr/>
    </dgm:pt>
    <dgm:pt modelId="{E0D97AC0-1BE5-4DF7-A4F3-56608A236D0A}" type="pres">
      <dgm:prSet presAssocID="{9FFBA512-15CF-4FB5-906E-47474C54D49D}" presName="hierChild4" presStyleCnt="0"/>
      <dgm:spPr/>
    </dgm:pt>
  </dgm:ptLst>
  <dgm:cxnLst>
    <dgm:cxn modelId="{EC80E60B-40F5-4710-A8AA-73627003CEE3}" srcId="{4BB9478C-A5FA-425C-AC3E-D3773B3AFD27}" destId="{66443F8E-7F45-4597-864D-721E80FE5C10}" srcOrd="1" destOrd="0" parTransId="{ACEC6FD1-9A49-415A-AAA7-39CBC0E1240A}" sibTransId="{CA8BFB8D-F45F-4EF9-88AF-9AFB1424FC96}"/>
    <dgm:cxn modelId="{D3462612-CBD9-4D62-83D4-FE4C01007E48}" type="presOf" srcId="{ACEC6FD1-9A49-415A-AAA7-39CBC0E1240A}" destId="{74DF3204-552D-4993-8E03-98A1E61FD9F9}" srcOrd="0" destOrd="0" presId="urn:microsoft.com/office/officeart/2005/8/layout/hierarchy1"/>
    <dgm:cxn modelId="{013DB525-6970-4B8B-A2A3-80D7ADD5AFED}" type="presOf" srcId="{9FFBA512-15CF-4FB5-906E-47474C54D49D}" destId="{2DA1ECC8-CAE8-44C6-BE07-F9EE2875EE66}" srcOrd="0" destOrd="0" presId="urn:microsoft.com/office/officeart/2005/8/layout/hierarchy1"/>
    <dgm:cxn modelId="{4C83ED38-3D73-44B5-B310-20E1788D05F2}" srcId="{66443F8E-7F45-4597-864D-721E80FE5C10}" destId="{9FFBA512-15CF-4FB5-906E-47474C54D49D}" srcOrd="2" destOrd="0" parTransId="{6E2D4DC3-0D1F-4415-8EBB-1F9F13EB620E}" sibTransId="{1646DE8B-4635-467C-8260-9E3DF79B534F}"/>
    <dgm:cxn modelId="{2697C960-8BA0-416E-B1D1-90DC418DF020}" type="presOf" srcId="{A4542E65-0806-4547-AB7D-5C2C56270C5F}" destId="{69BBB5BF-7D2B-4442-A92F-3B6BB9390C9C}" srcOrd="0" destOrd="0" presId="urn:microsoft.com/office/officeart/2005/8/layout/hierarchy1"/>
    <dgm:cxn modelId="{FC7DD442-C016-4110-93CD-4BCC5A6E509F}" type="presOf" srcId="{B040E856-AD29-49BC-983F-95A467FA7C0D}" destId="{7C79BD59-4036-4328-AEDA-47F9B7F25ABF}" srcOrd="0" destOrd="0" presId="urn:microsoft.com/office/officeart/2005/8/layout/hierarchy1"/>
    <dgm:cxn modelId="{20C07964-46DE-4478-9FE4-F1CBD93A3913}" type="presOf" srcId="{9EB1CA7F-147D-4B75-BB9E-A5CF66EDB644}" destId="{0C48B272-CA54-4919-8138-620C0EAB1277}" srcOrd="0" destOrd="0" presId="urn:microsoft.com/office/officeart/2005/8/layout/hierarchy1"/>
    <dgm:cxn modelId="{883ED464-05C0-4549-ABED-7F3C763661CA}" srcId="{66443F8E-7F45-4597-864D-721E80FE5C10}" destId="{064560BB-B84D-41EA-8B9D-9C527CE76AF8}" srcOrd="1" destOrd="0" parTransId="{4AF5DA47-A593-4024-8CAC-E2E7794F27C8}" sibTransId="{FC971512-F489-49F3-A3EF-424AF9514683}"/>
    <dgm:cxn modelId="{7CB9E147-FC17-4302-AEFD-364A010886E0}" type="presOf" srcId="{66443F8E-7F45-4597-864D-721E80FE5C10}" destId="{AF0A3405-574F-4C41-ABD2-BBE23DED12D2}" srcOrd="0" destOrd="0" presId="urn:microsoft.com/office/officeart/2005/8/layout/hierarchy1"/>
    <dgm:cxn modelId="{C0766448-3E23-41E5-8285-413A45BDB2DA}" type="presOf" srcId="{3A69418A-2CF0-4319-8B6B-DDAF8509E251}" destId="{83B74DEC-47B5-4405-A72E-D866B13AAC1E}" srcOrd="0" destOrd="0" presId="urn:microsoft.com/office/officeart/2005/8/layout/hierarchy1"/>
    <dgm:cxn modelId="{75A9BA4C-F7E0-4ECB-B177-AFB1DDCC0728}" srcId="{4BB9478C-A5FA-425C-AC3E-D3773B3AFD27}" destId="{B040E856-AD29-49BC-983F-95A467FA7C0D}" srcOrd="0" destOrd="0" parTransId="{97F648F7-8CC1-47D3-A6AF-CBAEA9DAD63C}" sibTransId="{0707B0D4-F2C4-4E49-A42D-4865741AB73E}"/>
    <dgm:cxn modelId="{CCB82551-31DC-4D46-ACE3-21C6FF11D43A}" type="presOf" srcId="{4AF5DA47-A593-4024-8CAC-E2E7794F27C8}" destId="{D1915890-737F-469B-AFCB-260CBA9B0E16}" srcOrd="0" destOrd="0" presId="urn:microsoft.com/office/officeart/2005/8/layout/hierarchy1"/>
    <dgm:cxn modelId="{2C5A2155-4DFB-43DC-B9F7-90824216864D}" type="presOf" srcId="{064560BB-B84D-41EA-8B9D-9C527CE76AF8}" destId="{D5E2AC6C-C7B5-40CC-9E0A-D3792599D903}" srcOrd="0" destOrd="0" presId="urn:microsoft.com/office/officeart/2005/8/layout/hierarchy1"/>
    <dgm:cxn modelId="{549B9956-8125-473B-9C22-6950C8F8F3B7}" srcId="{B040E856-AD29-49BC-983F-95A467FA7C0D}" destId="{C7BD15A2-366E-41AA-9144-DAB997BF6EE9}" srcOrd="1" destOrd="0" parTransId="{EAA58A18-6050-4E8D-82F7-A8A82DD00AE1}" sibTransId="{EA130B75-51F7-479C-A0F8-8F470EB302E5}"/>
    <dgm:cxn modelId="{A868A7A3-F6E8-4153-9F5D-EC4760BBD44D}" type="presOf" srcId="{6E2D4DC3-0D1F-4415-8EBB-1F9F13EB620E}" destId="{DF032263-FD0D-4331-B2F7-5A93603A835C}" srcOrd="0" destOrd="0" presId="urn:microsoft.com/office/officeart/2005/8/layout/hierarchy1"/>
    <dgm:cxn modelId="{B21259A9-64B1-4C26-9D31-2656797A2767}" type="presOf" srcId="{4BB9478C-A5FA-425C-AC3E-D3773B3AFD27}" destId="{9D497236-36DD-4582-ACF4-D8A4E67B6BF2}" srcOrd="0" destOrd="0" presId="urn:microsoft.com/office/officeart/2005/8/layout/hierarchy1"/>
    <dgm:cxn modelId="{DC92C2AA-F2ED-4FA3-A90A-C4D3BED7A694}" type="presOf" srcId="{B764BA06-1D2D-47A5-A894-90FD86F310C8}" destId="{79E1CAC9-645B-4592-B4FE-CB6CCED1128A}" srcOrd="0" destOrd="0" presId="urn:microsoft.com/office/officeart/2005/8/layout/hierarchy1"/>
    <dgm:cxn modelId="{610368AF-1ACA-4226-92C2-6DDE4DDC273A}" srcId="{B764BA06-1D2D-47A5-A894-90FD86F310C8}" destId="{4BB9478C-A5FA-425C-AC3E-D3773B3AFD27}" srcOrd="0" destOrd="0" parTransId="{86C7F592-D885-45D4-BE31-6217B18E0221}" sibTransId="{A3E82549-6FAE-47E7-BD2D-C09770492067}"/>
    <dgm:cxn modelId="{339A46B8-1F17-4FD8-A1F8-99B43D5D2CD5}" srcId="{66443F8E-7F45-4597-864D-721E80FE5C10}" destId="{9EB1CA7F-147D-4B75-BB9E-A5CF66EDB644}" srcOrd="0" destOrd="0" parTransId="{11D3986F-A8F0-40FA-A003-BFD79CD545DF}" sibTransId="{1BDBD284-E740-443D-B50A-374FEA0C9438}"/>
    <dgm:cxn modelId="{286C93C0-6F7D-4AD3-B058-8318B883C051}" type="presOf" srcId="{FF4A2DD3-972D-49C6-BF00-ACB555E76189}" destId="{96D3F013-B4E1-4CFE-8DA2-1221B900C92C}" srcOrd="0" destOrd="0" presId="urn:microsoft.com/office/officeart/2005/8/layout/hierarchy1"/>
    <dgm:cxn modelId="{FF514BC3-EF77-4CED-A357-9CF6E6D3B683}" srcId="{B040E856-AD29-49BC-983F-95A467FA7C0D}" destId="{A3DDE37F-4849-42CA-92B3-6BB154E671F2}" srcOrd="0" destOrd="0" parTransId="{3A69418A-2CF0-4319-8B6B-DDAF8509E251}" sibTransId="{B9260629-DF03-4F09-A232-28E69D7A9168}"/>
    <dgm:cxn modelId="{4983DED4-1CDF-404B-97E8-2706F68E1A20}" srcId="{B040E856-AD29-49BC-983F-95A467FA7C0D}" destId="{FF4A2DD3-972D-49C6-BF00-ACB555E76189}" srcOrd="2" destOrd="0" parTransId="{A4542E65-0806-4547-AB7D-5C2C56270C5F}" sibTransId="{BEB350E9-39E3-4720-B1F5-CB8A5B278FCB}"/>
    <dgm:cxn modelId="{D482D4D7-D23B-425A-8A89-DAB14EC29D8A}" type="presOf" srcId="{EAA58A18-6050-4E8D-82F7-A8A82DD00AE1}" destId="{66C95585-01F7-4AE0-BBEB-7D75EF430407}" srcOrd="0" destOrd="0" presId="urn:microsoft.com/office/officeart/2005/8/layout/hierarchy1"/>
    <dgm:cxn modelId="{53EBF4ED-59DC-4615-9455-75C79B16B0B6}" type="presOf" srcId="{A3DDE37F-4849-42CA-92B3-6BB154E671F2}" destId="{08866335-9A79-441D-85DC-55F8EA4FF36A}" srcOrd="0" destOrd="0" presId="urn:microsoft.com/office/officeart/2005/8/layout/hierarchy1"/>
    <dgm:cxn modelId="{9D4368F6-D01A-4FF7-A677-BE668E5FD473}" type="presOf" srcId="{11D3986F-A8F0-40FA-A003-BFD79CD545DF}" destId="{FBA90755-F3E4-4908-A97C-D04A6F5F5C29}" srcOrd="0" destOrd="0" presId="urn:microsoft.com/office/officeart/2005/8/layout/hierarchy1"/>
    <dgm:cxn modelId="{4699E4F8-FE6A-4F59-ADCD-EEA3552ED21A}" type="presOf" srcId="{C7BD15A2-366E-41AA-9144-DAB997BF6EE9}" destId="{A75D2214-4AA0-4A04-9CAE-7E101B9F79C9}" srcOrd="0" destOrd="0" presId="urn:microsoft.com/office/officeart/2005/8/layout/hierarchy1"/>
    <dgm:cxn modelId="{549EE2FF-2095-4265-8B9C-97863077F3BA}" type="presOf" srcId="{97F648F7-8CC1-47D3-A6AF-CBAEA9DAD63C}" destId="{8B0D1EF7-93DC-41B5-BF2A-2C7123EF464C}" srcOrd="0" destOrd="0" presId="urn:microsoft.com/office/officeart/2005/8/layout/hierarchy1"/>
    <dgm:cxn modelId="{2606FB1F-F426-4D87-861B-663AA017AD3E}" type="presParOf" srcId="{79E1CAC9-645B-4592-B4FE-CB6CCED1128A}" destId="{75EC787D-8D64-435B-8CC0-BB14932D824B}" srcOrd="0" destOrd="0" presId="urn:microsoft.com/office/officeart/2005/8/layout/hierarchy1"/>
    <dgm:cxn modelId="{49959A3E-03F3-4E2C-9E9F-34A6BAF7ECC5}" type="presParOf" srcId="{75EC787D-8D64-435B-8CC0-BB14932D824B}" destId="{EF6D4E06-845B-46DC-98A6-AF64EB8C7353}" srcOrd="0" destOrd="0" presId="urn:microsoft.com/office/officeart/2005/8/layout/hierarchy1"/>
    <dgm:cxn modelId="{D4772C8A-2067-4147-A801-D64C4B5FE617}" type="presParOf" srcId="{EF6D4E06-845B-46DC-98A6-AF64EB8C7353}" destId="{6DE9BDE2-053B-42D2-86F2-6CE797B746BC}" srcOrd="0" destOrd="0" presId="urn:microsoft.com/office/officeart/2005/8/layout/hierarchy1"/>
    <dgm:cxn modelId="{09D0E714-07A2-4604-9B8B-D06D226DB321}" type="presParOf" srcId="{EF6D4E06-845B-46DC-98A6-AF64EB8C7353}" destId="{9D497236-36DD-4582-ACF4-D8A4E67B6BF2}" srcOrd="1" destOrd="0" presId="urn:microsoft.com/office/officeart/2005/8/layout/hierarchy1"/>
    <dgm:cxn modelId="{7F0B291B-EAB4-48AE-920C-AE8E172A94F4}" type="presParOf" srcId="{75EC787D-8D64-435B-8CC0-BB14932D824B}" destId="{0C47878D-4D28-4F31-9193-DA1408D95058}" srcOrd="1" destOrd="0" presId="urn:microsoft.com/office/officeart/2005/8/layout/hierarchy1"/>
    <dgm:cxn modelId="{1FBF4327-DFAA-4DF2-BA31-7542042175B8}" type="presParOf" srcId="{0C47878D-4D28-4F31-9193-DA1408D95058}" destId="{8B0D1EF7-93DC-41B5-BF2A-2C7123EF464C}" srcOrd="0" destOrd="0" presId="urn:microsoft.com/office/officeart/2005/8/layout/hierarchy1"/>
    <dgm:cxn modelId="{3EEC9561-0101-4E51-BEE9-B5B5D44E422C}" type="presParOf" srcId="{0C47878D-4D28-4F31-9193-DA1408D95058}" destId="{2060CB5B-D3A7-4817-A0E2-62E1384A8A25}" srcOrd="1" destOrd="0" presId="urn:microsoft.com/office/officeart/2005/8/layout/hierarchy1"/>
    <dgm:cxn modelId="{BC4F0D6B-1024-4DDD-A04C-45E59E1EB7BC}" type="presParOf" srcId="{2060CB5B-D3A7-4817-A0E2-62E1384A8A25}" destId="{866BB029-C7CA-4A8C-A602-23AF0D046017}" srcOrd="0" destOrd="0" presId="urn:microsoft.com/office/officeart/2005/8/layout/hierarchy1"/>
    <dgm:cxn modelId="{F1A5CC5E-FBD3-474B-899D-870E76AA4120}" type="presParOf" srcId="{866BB029-C7CA-4A8C-A602-23AF0D046017}" destId="{6DE9FF8B-07A1-4F56-8D8A-0D208FF86771}" srcOrd="0" destOrd="0" presId="urn:microsoft.com/office/officeart/2005/8/layout/hierarchy1"/>
    <dgm:cxn modelId="{FC53168B-FD4A-41B1-9EF0-4EC9AB25BC2C}" type="presParOf" srcId="{866BB029-C7CA-4A8C-A602-23AF0D046017}" destId="{7C79BD59-4036-4328-AEDA-47F9B7F25ABF}" srcOrd="1" destOrd="0" presId="urn:microsoft.com/office/officeart/2005/8/layout/hierarchy1"/>
    <dgm:cxn modelId="{B01604A5-4E35-4808-8F5D-1B388445B44F}" type="presParOf" srcId="{2060CB5B-D3A7-4817-A0E2-62E1384A8A25}" destId="{2387E325-C4A7-44A1-BF74-5258B559C624}" srcOrd="1" destOrd="0" presId="urn:microsoft.com/office/officeart/2005/8/layout/hierarchy1"/>
    <dgm:cxn modelId="{79A028DD-EFF2-4A82-B2AA-C23981626F30}" type="presParOf" srcId="{2387E325-C4A7-44A1-BF74-5258B559C624}" destId="{83B74DEC-47B5-4405-A72E-D866B13AAC1E}" srcOrd="0" destOrd="0" presId="urn:microsoft.com/office/officeart/2005/8/layout/hierarchy1"/>
    <dgm:cxn modelId="{371DF05A-604B-41E9-A259-5F1C2FEDFD0C}" type="presParOf" srcId="{2387E325-C4A7-44A1-BF74-5258B559C624}" destId="{D8A6314A-B5D8-45DE-BD85-CB03B1A9775C}" srcOrd="1" destOrd="0" presId="urn:microsoft.com/office/officeart/2005/8/layout/hierarchy1"/>
    <dgm:cxn modelId="{A45BD77E-5778-4654-A624-0810ABA227B6}" type="presParOf" srcId="{D8A6314A-B5D8-45DE-BD85-CB03B1A9775C}" destId="{1859CA8C-2324-4259-92B2-6F67C6EE6A18}" srcOrd="0" destOrd="0" presId="urn:microsoft.com/office/officeart/2005/8/layout/hierarchy1"/>
    <dgm:cxn modelId="{0EC3C8EF-2507-44F0-84C6-6196FFDF7492}" type="presParOf" srcId="{1859CA8C-2324-4259-92B2-6F67C6EE6A18}" destId="{6ED30079-13CE-4159-83C6-211BB5BE5F0D}" srcOrd="0" destOrd="0" presId="urn:microsoft.com/office/officeart/2005/8/layout/hierarchy1"/>
    <dgm:cxn modelId="{EA472868-2158-426C-A31B-1F62131892AB}" type="presParOf" srcId="{1859CA8C-2324-4259-92B2-6F67C6EE6A18}" destId="{08866335-9A79-441D-85DC-55F8EA4FF36A}" srcOrd="1" destOrd="0" presId="urn:microsoft.com/office/officeart/2005/8/layout/hierarchy1"/>
    <dgm:cxn modelId="{CDDAB7CC-C824-434E-A024-5C429F79F90B}" type="presParOf" srcId="{D8A6314A-B5D8-45DE-BD85-CB03B1A9775C}" destId="{C1A600C0-A1C2-4F48-B343-4A2D67CC3150}" srcOrd="1" destOrd="0" presId="urn:microsoft.com/office/officeart/2005/8/layout/hierarchy1"/>
    <dgm:cxn modelId="{00DB28D7-BF0D-4A0D-825C-681BFEB5BE3A}" type="presParOf" srcId="{2387E325-C4A7-44A1-BF74-5258B559C624}" destId="{66C95585-01F7-4AE0-BBEB-7D75EF430407}" srcOrd="2" destOrd="0" presId="urn:microsoft.com/office/officeart/2005/8/layout/hierarchy1"/>
    <dgm:cxn modelId="{B9107DE5-B34A-4472-A481-DB8020707267}" type="presParOf" srcId="{2387E325-C4A7-44A1-BF74-5258B559C624}" destId="{4E7EB11E-9A83-4C5E-BDEA-E07108608193}" srcOrd="3" destOrd="0" presId="urn:microsoft.com/office/officeart/2005/8/layout/hierarchy1"/>
    <dgm:cxn modelId="{4C8E8398-3FF7-4826-9AB9-6EA39807921F}" type="presParOf" srcId="{4E7EB11E-9A83-4C5E-BDEA-E07108608193}" destId="{EE50BF2B-FEE2-4CB8-9F76-7F1D2A4FBC78}" srcOrd="0" destOrd="0" presId="urn:microsoft.com/office/officeart/2005/8/layout/hierarchy1"/>
    <dgm:cxn modelId="{44B0D424-3A00-4C7C-A0F6-9245F2FB354A}" type="presParOf" srcId="{EE50BF2B-FEE2-4CB8-9F76-7F1D2A4FBC78}" destId="{E0A74A5B-B92E-4E84-8CB9-6E863F1F8EF9}" srcOrd="0" destOrd="0" presId="urn:microsoft.com/office/officeart/2005/8/layout/hierarchy1"/>
    <dgm:cxn modelId="{DD77872A-5989-4BF4-84E6-823C1362E909}" type="presParOf" srcId="{EE50BF2B-FEE2-4CB8-9F76-7F1D2A4FBC78}" destId="{A75D2214-4AA0-4A04-9CAE-7E101B9F79C9}" srcOrd="1" destOrd="0" presId="urn:microsoft.com/office/officeart/2005/8/layout/hierarchy1"/>
    <dgm:cxn modelId="{A4BF9008-3B1D-4235-8BD1-8CE431931F0B}" type="presParOf" srcId="{4E7EB11E-9A83-4C5E-BDEA-E07108608193}" destId="{EB3114F6-303C-4D2E-8AC1-E438611EDF68}" srcOrd="1" destOrd="0" presId="urn:microsoft.com/office/officeart/2005/8/layout/hierarchy1"/>
    <dgm:cxn modelId="{73D64888-34A9-41B6-BFFF-EF8FAEA94F01}" type="presParOf" srcId="{2387E325-C4A7-44A1-BF74-5258B559C624}" destId="{69BBB5BF-7D2B-4442-A92F-3B6BB9390C9C}" srcOrd="4" destOrd="0" presId="urn:microsoft.com/office/officeart/2005/8/layout/hierarchy1"/>
    <dgm:cxn modelId="{9CCE3419-1AE2-4FB3-AE8F-F9948CA79A7A}" type="presParOf" srcId="{2387E325-C4A7-44A1-BF74-5258B559C624}" destId="{AE807EE0-D4D6-4076-9545-E6739B646F83}" srcOrd="5" destOrd="0" presId="urn:microsoft.com/office/officeart/2005/8/layout/hierarchy1"/>
    <dgm:cxn modelId="{53502168-049A-4834-AE5A-ADC6491750DF}" type="presParOf" srcId="{AE807EE0-D4D6-4076-9545-E6739B646F83}" destId="{69182199-F23F-46D0-912D-688097917D02}" srcOrd="0" destOrd="0" presId="urn:microsoft.com/office/officeart/2005/8/layout/hierarchy1"/>
    <dgm:cxn modelId="{D616852C-F2C6-4AC1-A333-5EABD7E0EB7F}" type="presParOf" srcId="{69182199-F23F-46D0-912D-688097917D02}" destId="{E40DF762-5C63-4C83-B66A-337E4EAD4EE9}" srcOrd="0" destOrd="0" presId="urn:microsoft.com/office/officeart/2005/8/layout/hierarchy1"/>
    <dgm:cxn modelId="{299CD36C-B9C3-4595-B30A-F8CE4B1A421A}" type="presParOf" srcId="{69182199-F23F-46D0-912D-688097917D02}" destId="{96D3F013-B4E1-4CFE-8DA2-1221B900C92C}" srcOrd="1" destOrd="0" presId="urn:microsoft.com/office/officeart/2005/8/layout/hierarchy1"/>
    <dgm:cxn modelId="{018AF326-6419-40E3-A4F4-A0C53D43406D}" type="presParOf" srcId="{AE807EE0-D4D6-4076-9545-E6739B646F83}" destId="{421594EA-118A-4B72-A0CD-9AA93D395DB0}" srcOrd="1" destOrd="0" presId="urn:microsoft.com/office/officeart/2005/8/layout/hierarchy1"/>
    <dgm:cxn modelId="{A02541EC-34F2-4199-8295-2C29F86D12B6}" type="presParOf" srcId="{0C47878D-4D28-4F31-9193-DA1408D95058}" destId="{74DF3204-552D-4993-8E03-98A1E61FD9F9}" srcOrd="2" destOrd="0" presId="urn:microsoft.com/office/officeart/2005/8/layout/hierarchy1"/>
    <dgm:cxn modelId="{A4327AEF-8BAD-4B5B-88F3-D683BEA11182}" type="presParOf" srcId="{0C47878D-4D28-4F31-9193-DA1408D95058}" destId="{5484418D-76A0-4EE9-8269-E1416BD54F5A}" srcOrd="3" destOrd="0" presId="urn:microsoft.com/office/officeart/2005/8/layout/hierarchy1"/>
    <dgm:cxn modelId="{B8FAB2F6-EEF2-4624-B6E3-48788BBB5376}" type="presParOf" srcId="{5484418D-76A0-4EE9-8269-E1416BD54F5A}" destId="{CF8BE59F-1779-475A-960E-9088D1F1CD0B}" srcOrd="0" destOrd="0" presId="urn:microsoft.com/office/officeart/2005/8/layout/hierarchy1"/>
    <dgm:cxn modelId="{7FB4303B-A13D-4528-9814-A67093E65678}" type="presParOf" srcId="{CF8BE59F-1779-475A-960E-9088D1F1CD0B}" destId="{1807EE15-7A5B-4225-A9F5-3109B5E7CE9C}" srcOrd="0" destOrd="0" presId="urn:microsoft.com/office/officeart/2005/8/layout/hierarchy1"/>
    <dgm:cxn modelId="{F90D3AB0-969E-4209-9D0E-2BA548F4ECAD}" type="presParOf" srcId="{CF8BE59F-1779-475A-960E-9088D1F1CD0B}" destId="{AF0A3405-574F-4C41-ABD2-BBE23DED12D2}" srcOrd="1" destOrd="0" presId="urn:microsoft.com/office/officeart/2005/8/layout/hierarchy1"/>
    <dgm:cxn modelId="{3126D7C2-601D-4235-B30F-D37052BE3A2F}" type="presParOf" srcId="{5484418D-76A0-4EE9-8269-E1416BD54F5A}" destId="{B8E53370-74E2-40E3-8683-C53F722D72CF}" srcOrd="1" destOrd="0" presId="urn:microsoft.com/office/officeart/2005/8/layout/hierarchy1"/>
    <dgm:cxn modelId="{D70E5936-EEC9-4489-9629-94888E04BB36}" type="presParOf" srcId="{B8E53370-74E2-40E3-8683-C53F722D72CF}" destId="{FBA90755-F3E4-4908-A97C-D04A6F5F5C29}" srcOrd="0" destOrd="0" presId="urn:microsoft.com/office/officeart/2005/8/layout/hierarchy1"/>
    <dgm:cxn modelId="{3CF1141D-2AE9-4035-82EB-5F0DE29A6A1B}" type="presParOf" srcId="{B8E53370-74E2-40E3-8683-C53F722D72CF}" destId="{CF0B6FCE-34CF-40EE-AB03-F9C33D7100D9}" srcOrd="1" destOrd="0" presId="urn:microsoft.com/office/officeart/2005/8/layout/hierarchy1"/>
    <dgm:cxn modelId="{A656BD7B-1A1E-4B48-8EB3-0CFC011A9F8B}" type="presParOf" srcId="{CF0B6FCE-34CF-40EE-AB03-F9C33D7100D9}" destId="{018EAADE-BCA8-4AA0-A772-FDE2FF13EE07}" srcOrd="0" destOrd="0" presId="urn:microsoft.com/office/officeart/2005/8/layout/hierarchy1"/>
    <dgm:cxn modelId="{6428BF97-6A86-4D65-8384-F275FC5AACCB}" type="presParOf" srcId="{018EAADE-BCA8-4AA0-A772-FDE2FF13EE07}" destId="{07585B72-4861-4328-A4A4-CF22E3678105}" srcOrd="0" destOrd="0" presId="urn:microsoft.com/office/officeart/2005/8/layout/hierarchy1"/>
    <dgm:cxn modelId="{32928FF8-84E9-498E-8CB1-68842E8F2A98}" type="presParOf" srcId="{018EAADE-BCA8-4AA0-A772-FDE2FF13EE07}" destId="{0C48B272-CA54-4919-8138-620C0EAB1277}" srcOrd="1" destOrd="0" presId="urn:microsoft.com/office/officeart/2005/8/layout/hierarchy1"/>
    <dgm:cxn modelId="{3DB6526B-9B4F-4E0F-B9C3-3AE2488B850E}" type="presParOf" srcId="{CF0B6FCE-34CF-40EE-AB03-F9C33D7100D9}" destId="{ED229889-026C-41DC-A4CC-B20B04CFD10A}" srcOrd="1" destOrd="0" presId="urn:microsoft.com/office/officeart/2005/8/layout/hierarchy1"/>
    <dgm:cxn modelId="{47B3AA3A-7929-4C45-9878-BF8E264B0F16}" type="presParOf" srcId="{B8E53370-74E2-40E3-8683-C53F722D72CF}" destId="{D1915890-737F-469B-AFCB-260CBA9B0E16}" srcOrd="2" destOrd="0" presId="urn:microsoft.com/office/officeart/2005/8/layout/hierarchy1"/>
    <dgm:cxn modelId="{9890899E-9B3A-4093-B439-7078FC62B6E8}" type="presParOf" srcId="{B8E53370-74E2-40E3-8683-C53F722D72CF}" destId="{976AC163-AC27-4F89-949A-88ECA0AB29FC}" srcOrd="3" destOrd="0" presId="urn:microsoft.com/office/officeart/2005/8/layout/hierarchy1"/>
    <dgm:cxn modelId="{CA574B52-E42D-4855-8A07-4DC42134160E}" type="presParOf" srcId="{976AC163-AC27-4F89-949A-88ECA0AB29FC}" destId="{EB748F70-14B4-45A7-9041-57B647D467CC}" srcOrd="0" destOrd="0" presId="urn:microsoft.com/office/officeart/2005/8/layout/hierarchy1"/>
    <dgm:cxn modelId="{F4F43AC0-56EF-43B0-A305-1EB277F8F293}" type="presParOf" srcId="{EB748F70-14B4-45A7-9041-57B647D467CC}" destId="{E653EEAB-97A1-44CA-BFDA-180ACE9630D5}" srcOrd="0" destOrd="0" presId="urn:microsoft.com/office/officeart/2005/8/layout/hierarchy1"/>
    <dgm:cxn modelId="{63751E99-EB9E-411A-AA02-18E3FC0B1C42}" type="presParOf" srcId="{EB748F70-14B4-45A7-9041-57B647D467CC}" destId="{D5E2AC6C-C7B5-40CC-9E0A-D3792599D903}" srcOrd="1" destOrd="0" presId="urn:microsoft.com/office/officeart/2005/8/layout/hierarchy1"/>
    <dgm:cxn modelId="{1B4BFD7E-DC5B-4709-925B-EE1878B30314}" type="presParOf" srcId="{976AC163-AC27-4F89-949A-88ECA0AB29FC}" destId="{9B4F2AA8-4846-4C6E-8695-D2179867B789}" srcOrd="1" destOrd="0" presId="urn:microsoft.com/office/officeart/2005/8/layout/hierarchy1"/>
    <dgm:cxn modelId="{B67DF652-1B3C-4B1C-B15B-64DBC6E8F2C3}" type="presParOf" srcId="{B8E53370-74E2-40E3-8683-C53F722D72CF}" destId="{DF032263-FD0D-4331-B2F7-5A93603A835C}" srcOrd="4" destOrd="0" presId="urn:microsoft.com/office/officeart/2005/8/layout/hierarchy1"/>
    <dgm:cxn modelId="{630ED579-C27E-4FF3-969F-B751D3B4B5C0}" type="presParOf" srcId="{B8E53370-74E2-40E3-8683-C53F722D72CF}" destId="{E37F3098-3A1F-489D-8D10-C34CADB02BFF}" srcOrd="5" destOrd="0" presId="urn:microsoft.com/office/officeart/2005/8/layout/hierarchy1"/>
    <dgm:cxn modelId="{0ABDE4AA-AF77-4F88-85BD-F7B427A6FADC}" type="presParOf" srcId="{E37F3098-3A1F-489D-8D10-C34CADB02BFF}" destId="{BD65C25C-9E71-47C8-A391-FE5BA7C70D5D}" srcOrd="0" destOrd="0" presId="urn:microsoft.com/office/officeart/2005/8/layout/hierarchy1"/>
    <dgm:cxn modelId="{12E17DBB-F2DC-4C24-8C50-12223A808042}" type="presParOf" srcId="{BD65C25C-9E71-47C8-A391-FE5BA7C70D5D}" destId="{B7BAB42D-2EDE-44DD-9B5D-573E376DB1B5}" srcOrd="0" destOrd="0" presId="urn:microsoft.com/office/officeart/2005/8/layout/hierarchy1"/>
    <dgm:cxn modelId="{9E19AF35-3B13-4DC6-A394-598A77D78A8A}" type="presParOf" srcId="{BD65C25C-9E71-47C8-A391-FE5BA7C70D5D}" destId="{2DA1ECC8-CAE8-44C6-BE07-F9EE2875EE66}" srcOrd="1" destOrd="0" presId="urn:microsoft.com/office/officeart/2005/8/layout/hierarchy1"/>
    <dgm:cxn modelId="{A87689D8-2D95-45DF-887D-654CD8D7F1D2}" type="presParOf" srcId="{E37F3098-3A1F-489D-8D10-C34CADB02BFF}" destId="{E0D97AC0-1BE5-4DF7-A4F3-56608A236D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102B35-7980-439D-B7C6-257442CAC920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A0126D3D-BB8D-417C-AF4F-6D54C635F989}">
      <dgm:prSet phldrT="[Texto]"/>
      <dgm:spPr/>
      <dgm:t>
        <a:bodyPr/>
        <a:lstStyle/>
        <a:p>
          <a:r>
            <a:rPr lang="pt-BR" dirty="0"/>
            <a:t>Ligação</a:t>
          </a:r>
        </a:p>
      </dgm:t>
    </dgm:pt>
    <dgm:pt modelId="{57E86A73-072E-4560-8F9B-FBA80823E1A0}" type="parTrans" cxnId="{7234B5C6-228B-4096-B46C-98DFAD298A97}">
      <dgm:prSet/>
      <dgm:spPr/>
      <dgm:t>
        <a:bodyPr/>
        <a:lstStyle/>
        <a:p>
          <a:endParaRPr lang="pt-BR"/>
        </a:p>
      </dgm:t>
    </dgm:pt>
    <dgm:pt modelId="{D71F609C-0BE9-4373-9E8C-FAB20A3FC3B2}" type="sibTrans" cxnId="{7234B5C6-228B-4096-B46C-98DFAD298A97}">
      <dgm:prSet/>
      <dgm:spPr/>
      <dgm:t>
        <a:bodyPr/>
        <a:lstStyle/>
        <a:p>
          <a:endParaRPr lang="pt-BR"/>
        </a:p>
      </dgm:t>
    </dgm:pt>
    <dgm:pt modelId="{E05DBE0F-E8F6-452B-9DBA-A800FE2B4460}">
      <dgm:prSet phldrT="[Texto]"/>
      <dgm:spPr/>
      <dgm:t>
        <a:bodyPr/>
        <a:lstStyle/>
        <a:p>
          <a:r>
            <a:rPr lang="pt-BR" dirty="0"/>
            <a:t>Química</a:t>
          </a:r>
        </a:p>
      </dgm:t>
    </dgm:pt>
    <dgm:pt modelId="{5211A0A3-281C-49F0-80A3-C00B7C63A238}" type="parTrans" cxnId="{A0F2B7FB-8FEF-4295-B7C5-3DA872F8514D}">
      <dgm:prSet/>
      <dgm:spPr/>
      <dgm:t>
        <a:bodyPr/>
        <a:lstStyle/>
        <a:p>
          <a:endParaRPr lang="pt-BR"/>
        </a:p>
      </dgm:t>
    </dgm:pt>
    <dgm:pt modelId="{9FACEBF4-7F77-4045-B321-AFD47EE0368D}" type="sibTrans" cxnId="{A0F2B7FB-8FEF-4295-B7C5-3DA872F8514D}">
      <dgm:prSet/>
      <dgm:spPr/>
      <dgm:t>
        <a:bodyPr/>
        <a:lstStyle/>
        <a:p>
          <a:endParaRPr lang="pt-BR"/>
        </a:p>
      </dgm:t>
    </dgm:pt>
    <dgm:pt modelId="{03C46F25-58EC-4F84-80A3-5F5591FABF0C}">
      <dgm:prSet phldrT="[Texto]"/>
      <dgm:spPr/>
      <dgm:t>
        <a:bodyPr/>
        <a:lstStyle/>
        <a:p>
          <a:r>
            <a:rPr lang="pt-BR" dirty="0"/>
            <a:t>Telefônica</a:t>
          </a:r>
        </a:p>
      </dgm:t>
    </dgm:pt>
    <dgm:pt modelId="{1D03A8BB-E7CB-4C96-8FBA-3EA76B98A65E}" type="parTrans" cxnId="{FBA1DCAD-1A47-4C08-8375-DF92BA8DDF13}">
      <dgm:prSet/>
      <dgm:spPr/>
      <dgm:t>
        <a:bodyPr/>
        <a:lstStyle/>
        <a:p>
          <a:endParaRPr lang="pt-BR"/>
        </a:p>
      </dgm:t>
    </dgm:pt>
    <dgm:pt modelId="{AA5907EB-4071-4434-AC65-3EE60D64F4F9}" type="sibTrans" cxnId="{FBA1DCAD-1A47-4C08-8375-DF92BA8DDF13}">
      <dgm:prSet/>
      <dgm:spPr/>
      <dgm:t>
        <a:bodyPr/>
        <a:lstStyle/>
        <a:p>
          <a:endParaRPr lang="pt-BR"/>
        </a:p>
      </dgm:t>
    </dgm:pt>
    <dgm:pt modelId="{E1C1C74F-2408-483E-B0CD-4FCD1B57999D}">
      <dgm:prSet phldrT="[Texto]"/>
      <dgm:spPr/>
      <dgm:t>
        <a:bodyPr/>
        <a:lstStyle/>
        <a:p>
          <a:r>
            <a:rPr lang="pt-BR" dirty="0"/>
            <a:t>Elétrica</a:t>
          </a:r>
        </a:p>
      </dgm:t>
    </dgm:pt>
    <dgm:pt modelId="{5002A360-2346-4079-8EB8-8257E316A3DE}" type="sibTrans" cxnId="{72CB8820-875E-4F81-A8E6-8482464BD105}">
      <dgm:prSet/>
      <dgm:spPr/>
      <dgm:t>
        <a:bodyPr/>
        <a:lstStyle/>
        <a:p>
          <a:endParaRPr lang="pt-BR"/>
        </a:p>
      </dgm:t>
    </dgm:pt>
    <dgm:pt modelId="{935AD60A-EF10-4439-8512-AEFBEBFC903E}" type="parTrans" cxnId="{72CB8820-875E-4F81-A8E6-8482464BD105}">
      <dgm:prSet/>
      <dgm:spPr/>
      <dgm:t>
        <a:bodyPr/>
        <a:lstStyle/>
        <a:p>
          <a:endParaRPr lang="pt-BR"/>
        </a:p>
      </dgm:t>
    </dgm:pt>
    <dgm:pt modelId="{4EF1FBF4-973D-4AA7-83A5-5FBD39AD2BD3}">
      <dgm:prSet phldrT="[Texto]"/>
      <dgm:spPr/>
      <dgm:t>
        <a:bodyPr/>
        <a:lstStyle/>
        <a:p>
          <a:r>
            <a:rPr lang="pt-BR" dirty="0"/>
            <a:t>Interação entre átomos</a:t>
          </a:r>
        </a:p>
      </dgm:t>
    </dgm:pt>
    <dgm:pt modelId="{778F0D45-9750-46B8-9B98-1E6EF8C94D78}" type="parTrans" cxnId="{900E8C3E-3AF8-46C2-9E2F-D04BBDB60EBE}">
      <dgm:prSet/>
      <dgm:spPr/>
      <dgm:t>
        <a:bodyPr/>
        <a:lstStyle/>
        <a:p>
          <a:endParaRPr lang="pt-BR"/>
        </a:p>
      </dgm:t>
    </dgm:pt>
    <dgm:pt modelId="{93D2C528-AFE5-4068-948D-B02DA84BD04F}" type="sibTrans" cxnId="{900E8C3E-3AF8-46C2-9E2F-D04BBDB60EBE}">
      <dgm:prSet/>
      <dgm:spPr/>
      <dgm:t>
        <a:bodyPr/>
        <a:lstStyle/>
        <a:p>
          <a:endParaRPr lang="pt-BR"/>
        </a:p>
      </dgm:t>
    </dgm:pt>
    <dgm:pt modelId="{3D8B2BBF-DB14-403E-94EB-FF7A1FA2E9A8}">
      <dgm:prSet phldrT="[Texto]"/>
      <dgm:spPr/>
      <dgm:t>
        <a:bodyPr/>
        <a:lstStyle/>
        <a:p>
          <a:r>
            <a:rPr lang="pt-BR" dirty="0"/>
            <a:t>Covalente</a:t>
          </a:r>
        </a:p>
      </dgm:t>
    </dgm:pt>
    <dgm:pt modelId="{933E38BE-33FE-4183-80A1-34EC2E6AC6FD}" type="parTrans" cxnId="{08AFD305-16B6-43FA-B79F-0440E80E37D6}">
      <dgm:prSet/>
      <dgm:spPr/>
      <dgm:t>
        <a:bodyPr/>
        <a:lstStyle/>
        <a:p>
          <a:endParaRPr lang="pt-BR"/>
        </a:p>
      </dgm:t>
    </dgm:pt>
    <dgm:pt modelId="{E3565620-2A44-4052-AA60-6DA6CF688933}" type="sibTrans" cxnId="{08AFD305-16B6-43FA-B79F-0440E80E37D6}">
      <dgm:prSet/>
      <dgm:spPr/>
      <dgm:t>
        <a:bodyPr/>
        <a:lstStyle/>
        <a:p>
          <a:endParaRPr lang="pt-BR"/>
        </a:p>
      </dgm:t>
    </dgm:pt>
    <dgm:pt modelId="{06928442-0794-4D26-9AA6-6014906EDFA1}">
      <dgm:prSet phldrT="[Texto]"/>
      <dgm:spPr/>
      <dgm:t>
        <a:bodyPr/>
        <a:lstStyle/>
        <a:p>
          <a:r>
            <a:rPr lang="pt-BR" dirty="0"/>
            <a:t>Iônica</a:t>
          </a:r>
        </a:p>
      </dgm:t>
    </dgm:pt>
    <dgm:pt modelId="{0808B43D-EC40-4EF2-A3B6-180CF11CB2B9}" type="parTrans" cxnId="{842956E1-FCC6-4E1A-BA3D-D4A2792C56BA}">
      <dgm:prSet/>
      <dgm:spPr/>
      <dgm:t>
        <a:bodyPr/>
        <a:lstStyle/>
        <a:p>
          <a:endParaRPr lang="pt-BR"/>
        </a:p>
      </dgm:t>
    </dgm:pt>
    <dgm:pt modelId="{A4BE267B-D938-4944-9B9B-6D7563868B8F}" type="sibTrans" cxnId="{842956E1-FCC6-4E1A-BA3D-D4A2792C56BA}">
      <dgm:prSet/>
      <dgm:spPr/>
      <dgm:t>
        <a:bodyPr/>
        <a:lstStyle/>
        <a:p>
          <a:endParaRPr lang="pt-BR"/>
        </a:p>
      </dgm:t>
    </dgm:pt>
    <dgm:pt modelId="{31A37544-8C2C-41CF-AEA5-3BBC6B0EB0F1}">
      <dgm:prSet phldrT="[Texto]"/>
      <dgm:spPr/>
      <dgm:t>
        <a:bodyPr/>
        <a:lstStyle/>
        <a:p>
          <a:r>
            <a:rPr lang="pt-BR" dirty="0"/>
            <a:t>Covalente</a:t>
          </a:r>
        </a:p>
      </dgm:t>
    </dgm:pt>
    <dgm:pt modelId="{6398B415-9AC2-498A-878B-8B0FF74773B3}" type="parTrans" cxnId="{46E0D6FB-DDB9-4FA5-8583-9B8C7AEBECD6}">
      <dgm:prSet/>
      <dgm:spPr/>
      <dgm:t>
        <a:bodyPr/>
        <a:lstStyle/>
        <a:p>
          <a:endParaRPr lang="pt-BR"/>
        </a:p>
      </dgm:t>
    </dgm:pt>
    <dgm:pt modelId="{A75B476D-EA1B-4C11-B59C-3A38A1135C11}" type="sibTrans" cxnId="{46E0D6FB-DDB9-4FA5-8583-9B8C7AEBECD6}">
      <dgm:prSet/>
      <dgm:spPr/>
      <dgm:t>
        <a:bodyPr/>
        <a:lstStyle/>
        <a:p>
          <a:endParaRPr lang="pt-BR"/>
        </a:p>
      </dgm:t>
    </dgm:pt>
    <dgm:pt modelId="{ED5ECF1C-7081-469E-99F3-BCB971BDEFEA}" type="pres">
      <dgm:prSet presAssocID="{E9102B35-7980-439D-B7C6-257442CAC9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94FDAF-B324-42E7-B17E-50EF1E532680}" type="pres">
      <dgm:prSet presAssocID="{A0126D3D-BB8D-417C-AF4F-6D54C635F989}" presName="hierRoot1" presStyleCnt="0"/>
      <dgm:spPr/>
    </dgm:pt>
    <dgm:pt modelId="{5ED12D18-C6CA-4631-93FF-954B7B966512}" type="pres">
      <dgm:prSet presAssocID="{A0126D3D-BB8D-417C-AF4F-6D54C635F989}" presName="composite" presStyleCnt="0"/>
      <dgm:spPr/>
    </dgm:pt>
    <dgm:pt modelId="{6B793332-1C7C-4CBD-8BB7-A74305E16A1B}" type="pres">
      <dgm:prSet presAssocID="{A0126D3D-BB8D-417C-AF4F-6D54C635F989}" presName="background" presStyleLbl="node0" presStyleIdx="0" presStyleCnt="1"/>
      <dgm:spPr/>
    </dgm:pt>
    <dgm:pt modelId="{9A773F61-DFB0-4CC3-BE6F-1408369682BB}" type="pres">
      <dgm:prSet presAssocID="{A0126D3D-BB8D-417C-AF4F-6D54C635F989}" presName="text" presStyleLbl="fgAcc0" presStyleIdx="0" presStyleCnt="1">
        <dgm:presLayoutVars>
          <dgm:chPref val="3"/>
        </dgm:presLayoutVars>
      </dgm:prSet>
      <dgm:spPr/>
    </dgm:pt>
    <dgm:pt modelId="{91C7F7FA-9A6A-4065-B92D-E1DC21F4C47E}" type="pres">
      <dgm:prSet presAssocID="{A0126D3D-BB8D-417C-AF4F-6D54C635F989}" presName="hierChild2" presStyleCnt="0"/>
      <dgm:spPr/>
    </dgm:pt>
    <dgm:pt modelId="{64589CBC-7A6A-4597-8F96-6F06BE479780}" type="pres">
      <dgm:prSet presAssocID="{5211A0A3-281C-49F0-80A3-C00B7C63A238}" presName="Name10" presStyleLbl="parChTrans1D2" presStyleIdx="0" presStyleCnt="3"/>
      <dgm:spPr/>
    </dgm:pt>
    <dgm:pt modelId="{2AA338F8-76EF-4636-BA32-2832540B9406}" type="pres">
      <dgm:prSet presAssocID="{E05DBE0F-E8F6-452B-9DBA-A800FE2B4460}" presName="hierRoot2" presStyleCnt="0"/>
      <dgm:spPr/>
    </dgm:pt>
    <dgm:pt modelId="{58B379CF-B4A4-4EF7-81DB-6587D26ADA18}" type="pres">
      <dgm:prSet presAssocID="{E05DBE0F-E8F6-452B-9DBA-A800FE2B4460}" presName="composite2" presStyleCnt="0"/>
      <dgm:spPr/>
    </dgm:pt>
    <dgm:pt modelId="{0B8FE04F-AC62-4090-B03D-1135D5F65395}" type="pres">
      <dgm:prSet presAssocID="{E05DBE0F-E8F6-452B-9DBA-A800FE2B4460}" presName="background2" presStyleLbl="node2" presStyleIdx="0" presStyleCnt="3"/>
      <dgm:spPr/>
    </dgm:pt>
    <dgm:pt modelId="{6AEAF511-E6AB-4DF4-9AB6-06561DA3CB67}" type="pres">
      <dgm:prSet presAssocID="{E05DBE0F-E8F6-452B-9DBA-A800FE2B4460}" presName="text2" presStyleLbl="fgAcc2" presStyleIdx="0" presStyleCnt="3">
        <dgm:presLayoutVars>
          <dgm:chPref val="3"/>
        </dgm:presLayoutVars>
      </dgm:prSet>
      <dgm:spPr/>
    </dgm:pt>
    <dgm:pt modelId="{51720FAB-E0CF-448C-8A60-FB051B20CD33}" type="pres">
      <dgm:prSet presAssocID="{E05DBE0F-E8F6-452B-9DBA-A800FE2B4460}" presName="hierChild3" presStyleCnt="0"/>
      <dgm:spPr/>
    </dgm:pt>
    <dgm:pt modelId="{F23393B6-9CF2-40D1-9777-356FD2286955}" type="pres">
      <dgm:prSet presAssocID="{778F0D45-9750-46B8-9B98-1E6EF8C94D78}" presName="Name17" presStyleLbl="parChTrans1D3" presStyleIdx="0" presStyleCnt="1"/>
      <dgm:spPr/>
    </dgm:pt>
    <dgm:pt modelId="{80984B85-3784-424D-B1F5-78DC0F84D0A3}" type="pres">
      <dgm:prSet presAssocID="{4EF1FBF4-973D-4AA7-83A5-5FBD39AD2BD3}" presName="hierRoot3" presStyleCnt="0"/>
      <dgm:spPr/>
    </dgm:pt>
    <dgm:pt modelId="{94ABFE71-0551-41ED-AD53-9391610BCA72}" type="pres">
      <dgm:prSet presAssocID="{4EF1FBF4-973D-4AA7-83A5-5FBD39AD2BD3}" presName="composite3" presStyleCnt="0"/>
      <dgm:spPr/>
    </dgm:pt>
    <dgm:pt modelId="{E4B6AB56-59FD-4845-9F6C-7BFDA190FF7A}" type="pres">
      <dgm:prSet presAssocID="{4EF1FBF4-973D-4AA7-83A5-5FBD39AD2BD3}" presName="background3" presStyleLbl="node3" presStyleIdx="0" presStyleCnt="1"/>
      <dgm:spPr/>
    </dgm:pt>
    <dgm:pt modelId="{FB906113-FBA9-44C5-AD16-1C98A11BCB8C}" type="pres">
      <dgm:prSet presAssocID="{4EF1FBF4-973D-4AA7-83A5-5FBD39AD2BD3}" presName="text3" presStyleLbl="fgAcc3" presStyleIdx="0" presStyleCnt="1">
        <dgm:presLayoutVars>
          <dgm:chPref val="3"/>
        </dgm:presLayoutVars>
      </dgm:prSet>
      <dgm:spPr/>
    </dgm:pt>
    <dgm:pt modelId="{AD0A4955-BE27-4EE2-9409-6C6C1B3CE9B9}" type="pres">
      <dgm:prSet presAssocID="{4EF1FBF4-973D-4AA7-83A5-5FBD39AD2BD3}" presName="hierChild4" presStyleCnt="0"/>
      <dgm:spPr/>
    </dgm:pt>
    <dgm:pt modelId="{861EE2F6-DCE9-43EC-ADBB-7C986D97A8D5}" type="pres">
      <dgm:prSet presAssocID="{933E38BE-33FE-4183-80A1-34EC2E6AC6FD}" presName="Name23" presStyleLbl="parChTrans1D4" presStyleIdx="0" presStyleCnt="3"/>
      <dgm:spPr/>
    </dgm:pt>
    <dgm:pt modelId="{1B19212B-11F2-46D3-884F-F628F9CD9F3F}" type="pres">
      <dgm:prSet presAssocID="{3D8B2BBF-DB14-403E-94EB-FF7A1FA2E9A8}" presName="hierRoot4" presStyleCnt="0"/>
      <dgm:spPr/>
    </dgm:pt>
    <dgm:pt modelId="{C48E0E21-AF47-406B-BF9F-76847089B0E9}" type="pres">
      <dgm:prSet presAssocID="{3D8B2BBF-DB14-403E-94EB-FF7A1FA2E9A8}" presName="composite4" presStyleCnt="0"/>
      <dgm:spPr/>
    </dgm:pt>
    <dgm:pt modelId="{09EBCE5D-D746-4F71-9A24-3D74B1659EC2}" type="pres">
      <dgm:prSet presAssocID="{3D8B2BBF-DB14-403E-94EB-FF7A1FA2E9A8}" presName="background4" presStyleLbl="node4" presStyleIdx="0" presStyleCnt="3"/>
      <dgm:spPr/>
    </dgm:pt>
    <dgm:pt modelId="{CEC993BC-240A-4CB4-B843-FD304A4DF709}" type="pres">
      <dgm:prSet presAssocID="{3D8B2BBF-DB14-403E-94EB-FF7A1FA2E9A8}" presName="text4" presStyleLbl="fgAcc4" presStyleIdx="0" presStyleCnt="3">
        <dgm:presLayoutVars>
          <dgm:chPref val="3"/>
        </dgm:presLayoutVars>
      </dgm:prSet>
      <dgm:spPr/>
    </dgm:pt>
    <dgm:pt modelId="{7A354F60-8AE3-41AB-ADBE-A525F07ECA9C}" type="pres">
      <dgm:prSet presAssocID="{3D8B2BBF-DB14-403E-94EB-FF7A1FA2E9A8}" presName="hierChild5" presStyleCnt="0"/>
      <dgm:spPr/>
    </dgm:pt>
    <dgm:pt modelId="{B277E15C-CBF6-453B-B802-CC75DFB99DC1}" type="pres">
      <dgm:prSet presAssocID="{0808B43D-EC40-4EF2-A3B6-180CF11CB2B9}" presName="Name23" presStyleLbl="parChTrans1D4" presStyleIdx="1" presStyleCnt="3"/>
      <dgm:spPr/>
    </dgm:pt>
    <dgm:pt modelId="{A4E7991E-9A2E-4C16-B8FA-77E14F5506DA}" type="pres">
      <dgm:prSet presAssocID="{06928442-0794-4D26-9AA6-6014906EDFA1}" presName="hierRoot4" presStyleCnt="0"/>
      <dgm:spPr/>
    </dgm:pt>
    <dgm:pt modelId="{9017B7FA-23D9-4A3F-9118-180B30643B72}" type="pres">
      <dgm:prSet presAssocID="{06928442-0794-4D26-9AA6-6014906EDFA1}" presName="composite4" presStyleCnt="0"/>
      <dgm:spPr/>
    </dgm:pt>
    <dgm:pt modelId="{CA8C91B6-3D32-427A-B36C-B19538EFB91D}" type="pres">
      <dgm:prSet presAssocID="{06928442-0794-4D26-9AA6-6014906EDFA1}" presName="background4" presStyleLbl="node4" presStyleIdx="1" presStyleCnt="3"/>
      <dgm:spPr/>
    </dgm:pt>
    <dgm:pt modelId="{7DDBC4CA-E37F-487D-BD7E-27D653FD7C4B}" type="pres">
      <dgm:prSet presAssocID="{06928442-0794-4D26-9AA6-6014906EDFA1}" presName="text4" presStyleLbl="fgAcc4" presStyleIdx="1" presStyleCnt="3">
        <dgm:presLayoutVars>
          <dgm:chPref val="3"/>
        </dgm:presLayoutVars>
      </dgm:prSet>
      <dgm:spPr/>
    </dgm:pt>
    <dgm:pt modelId="{6F5CF47C-1DD9-4782-891A-311845C174D0}" type="pres">
      <dgm:prSet presAssocID="{06928442-0794-4D26-9AA6-6014906EDFA1}" presName="hierChild5" presStyleCnt="0"/>
      <dgm:spPr/>
    </dgm:pt>
    <dgm:pt modelId="{259C1606-C6DF-41EA-9723-C7081C26401F}" type="pres">
      <dgm:prSet presAssocID="{6398B415-9AC2-498A-878B-8B0FF74773B3}" presName="Name23" presStyleLbl="parChTrans1D4" presStyleIdx="2" presStyleCnt="3"/>
      <dgm:spPr/>
    </dgm:pt>
    <dgm:pt modelId="{0008AB42-372F-4636-B5FA-2CFB83F743A4}" type="pres">
      <dgm:prSet presAssocID="{31A37544-8C2C-41CF-AEA5-3BBC6B0EB0F1}" presName="hierRoot4" presStyleCnt="0"/>
      <dgm:spPr/>
    </dgm:pt>
    <dgm:pt modelId="{0811E5C0-3977-4BC1-BF76-CFC69BCAA54B}" type="pres">
      <dgm:prSet presAssocID="{31A37544-8C2C-41CF-AEA5-3BBC6B0EB0F1}" presName="composite4" presStyleCnt="0"/>
      <dgm:spPr/>
    </dgm:pt>
    <dgm:pt modelId="{4701990C-2058-4E7C-95A5-0A37718C2C87}" type="pres">
      <dgm:prSet presAssocID="{31A37544-8C2C-41CF-AEA5-3BBC6B0EB0F1}" presName="background4" presStyleLbl="node4" presStyleIdx="2" presStyleCnt="3"/>
      <dgm:spPr/>
    </dgm:pt>
    <dgm:pt modelId="{B1D7C5BC-5808-45E5-B0E8-29E2519B8442}" type="pres">
      <dgm:prSet presAssocID="{31A37544-8C2C-41CF-AEA5-3BBC6B0EB0F1}" presName="text4" presStyleLbl="fgAcc4" presStyleIdx="2" presStyleCnt="3">
        <dgm:presLayoutVars>
          <dgm:chPref val="3"/>
        </dgm:presLayoutVars>
      </dgm:prSet>
      <dgm:spPr/>
    </dgm:pt>
    <dgm:pt modelId="{71772673-715D-40A0-B2F1-31AC9435DF77}" type="pres">
      <dgm:prSet presAssocID="{31A37544-8C2C-41CF-AEA5-3BBC6B0EB0F1}" presName="hierChild5" presStyleCnt="0"/>
      <dgm:spPr/>
    </dgm:pt>
    <dgm:pt modelId="{E29C5E05-3C86-431B-A8AA-452A9AD92FC8}" type="pres">
      <dgm:prSet presAssocID="{1D03A8BB-E7CB-4C96-8FBA-3EA76B98A65E}" presName="Name10" presStyleLbl="parChTrans1D2" presStyleIdx="1" presStyleCnt="3"/>
      <dgm:spPr/>
    </dgm:pt>
    <dgm:pt modelId="{0044B75C-A34A-4B0F-A8D2-8A9A126FF7A9}" type="pres">
      <dgm:prSet presAssocID="{03C46F25-58EC-4F84-80A3-5F5591FABF0C}" presName="hierRoot2" presStyleCnt="0"/>
      <dgm:spPr/>
    </dgm:pt>
    <dgm:pt modelId="{2C5E2017-C638-407B-BB8D-E8AB4339994E}" type="pres">
      <dgm:prSet presAssocID="{03C46F25-58EC-4F84-80A3-5F5591FABF0C}" presName="composite2" presStyleCnt="0"/>
      <dgm:spPr/>
    </dgm:pt>
    <dgm:pt modelId="{F8364DD4-ED98-46FE-9690-B56E78FD8A89}" type="pres">
      <dgm:prSet presAssocID="{03C46F25-58EC-4F84-80A3-5F5591FABF0C}" presName="background2" presStyleLbl="node2" presStyleIdx="1" presStyleCnt="3"/>
      <dgm:spPr/>
    </dgm:pt>
    <dgm:pt modelId="{85C00C38-17B9-46CD-A571-B1A5A8FCBE44}" type="pres">
      <dgm:prSet presAssocID="{03C46F25-58EC-4F84-80A3-5F5591FABF0C}" presName="text2" presStyleLbl="fgAcc2" presStyleIdx="1" presStyleCnt="3">
        <dgm:presLayoutVars>
          <dgm:chPref val="3"/>
        </dgm:presLayoutVars>
      </dgm:prSet>
      <dgm:spPr/>
    </dgm:pt>
    <dgm:pt modelId="{8D9FDA5D-EF00-4539-A638-F1FC91A5A60F}" type="pres">
      <dgm:prSet presAssocID="{03C46F25-58EC-4F84-80A3-5F5591FABF0C}" presName="hierChild3" presStyleCnt="0"/>
      <dgm:spPr/>
    </dgm:pt>
    <dgm:pt modelId="{0AAF7547-6106-4A5E-B706-EFDCDE4EA0CC}" type="pres">
      <dgm:prSet presAssocID="{935AD60A-EF10-4439-8512-AEFBEBFC903E}" presName="Name10" presStyleLbl="parChTrans1D2" presStyleIdx="2" presStyleCnt="3"/>
      <dgm:spPr/>
    </dgm:pt>
    <dgm:pt modelId="{19E4B8DB-6817-4B8A-9BFA-608F0C1CACA7}" type="pres">
      <dgm:prSet presAssocID="{E1C1C74F-2408-483E-B0CD-4FCD1B57999D}" presName="hierRoot2" presStyleCnt="0"/>
      <dgm:spPr/>
    </dgm:pt>
    <dgm:pt modelId="{C386BC8A-C494-4EA2-91BE-3AE578970F94}" type="pres">
      <dgm:prSet presAssocID="{E1C1C74F-2408-483E-B0CD-4FCD1B57999D}" presName="composite2" presStyleCnt="0"/>
      <dgm:spPr/>
    </dgm:pt>
    <dgm:pt modelId="{5A38FF45-6AC3-49BD-942F-254D5B823A52}" type="pres">
      <dgm:prSet presAssocID="{E1C1C74F-2408-483E-B0CD-4FCD1B57999D}" presName="background2" presStyleLbl="node2" presStyleIdx="2" presStyleCnt="3"/>
      <dgm:spPr/>
    </dgm:pt>
    <dgm:pt modelId="{DAC38BA9-B620-44CC-BED4-4A901E0D168E}" type="pres">
      <dgm:prSet presAssocID="{E1C1C74F-2408-483E-B0CD-4FCD1B57999D}" presName="text2" presStyleLbl="fgAcc2" presStyleIdx="2" presStyleCnt="3">
        <dgm:presLayoutVars>
          <dgm:chPref val="3"/>
        </dgm:presLayoutVars>
      </dgm:prSet>
      <dgm:spPr/>
    </dgm:pt>
    <dgm:pt modelId="{582BC2DE-61EF-451C-89B9-ECD9B49D3B97}" type="pres">
      <dgm:prSet presAssocID="{E1C1C74F-2408-483E-B0CD-4FCD1B57999D}" presName="hierChild3" presStyleCnt="0"/>
      <dgm:spPr/>
    </dgm:pt>
  </dgm:ptLst>
  <dgm:cxnLst>
    <dgm:cxn modelId="{08AFD305-16B6-43FA-B79F-0440E80E37D6}" srcId="{4EF1FBF4-973D-4AA7-83A5-5FBD39AD2BD3}" destId="{3D8B2BBF-DB14-403E-94EB-FF7A1FA2E9A8}" srcOrd="0" destOrd="0" parTransId="{933E38BE-33FE-4183-80A1-34EC2E6AC6FD}" sibTransId="{E3565620-2A44-4052-AA60-6DA6CF688933}"/>
    <dgm:cxn modelId="{1B87E412-DEBD-4E65-875F-41B5A87ACA90}" type="presOf" srcId="{4EF1FBF4-973D-4AA7-83A5-5FBD39AD2BD3}" destId="{FB906113-FBA9-44C5-AD16-1C98A11BCB8C}" srcOrd="0" destOrd="0" presId="urn:microsoft.com/office/officeart/2005/8/layout/hierarchy1"/>
    <dgm:cxn modelId="{1D774916-98C2-46DB-B76D-3661FE68BAA0}" type="presOf" srcId="{933E38BE-33FE-4183-80A1-34EC2E6AC6FD}" destId="{861EE2F6-DCE9-43EC-ADBB-7C986D97A8D5}" srcOrd="0" destOrd="0" presId="urn:microsoft.com/office/officeart/2005/8/layout/hierarchy1"/>
    <dgm:cxn modelId="{72CB8820-875E-4F81-A8E6-8482464BD105}" srcId="{A0126D3D-BB8D-417C-AF4F-6D54C635F989}" destId="{E1C1C74F-2408-483E-B0CD-4FCD1B57999D}" srcOrd="2" destOrd="0" parTransId="{935AD60A-EF10-4439-8512-AEFBEBFC903E}" sibTransId="{5002A360-2346-4079-8EB8-8257E316A3DE}"/>
    <dgm:cxn modelId="{0E70D931-805B-4A20-8965-9AE7771344A3}" type="presOf" srcId="{3D8B2BBF-DB14-403E-94EB-FF7A1FA2E9A8}" destId="{CEC993BC-240A-4CB4-B843-FD304A4DF709}" srcOrd="0" destOrd="0" presId="urn:microsoft.com/office/officeart/2005/8/layout/hierarchy1"/>
    <dgm:cxn modelId="{900E8C3E-3AF8-46C2-9E2F-D04BBDB60EBE}" srcId="{E05DBE0F-E8F6-452B-9DBA-A800FE2B4460}" destId="{4EF1FBF4-973D-4AA7-83A5-5FBD39AD2BD3}" srcOrd="0" destOrd="0" parTransId="{778F0D45-9750-46B8-9B98-1E6EF8C94D78}" sibTransId="{93D2C528-AFE5-4068-948D-B02DA84BD04F}"/>
    <dgm:cxn modelId="{F9359160-4E42-4263-81BD-19C1CA9D5D66}" type="presOf" srcId="{E1C1C74F-2408-483E-B0CD-4FCD1B57999D}" destId="{DAC38BA9-B620-44CC-BED4-4A901E0D168E}" srcOrd="0" destOrd="0" presId="urn:microsoft.com/office/officeart/2005/8/layout/hierarchy1"/>
    <dgm:cxn modelId="{297BE766-32E9-4FB9-B77B-30FCD839EEE8}" type="presOf" srcId="{E9102B35-7980-439D-B7C6-257442CAC920}" destId="{ED5ECF1C-7081-469E-99F3-BCB971BDEFEA}" srcOrd="0" destOrd="0" presId="urn:microsoft.com/office/officeart/2005/8/layout/hierarchy1"/>
    <dgm:cxn modelId="{1310064E-C3F3-4374-98F7-17CE882FB86B}" type="presOf" srcId="{A0126D3D-BB8D-417C-AF4F-6D54C635F989}" destId="{9A773F61-DFB0-4CC3-BE6F-1408369682BB}" srcOrd="0" destOrd="0" presId="urn:microsoft.com/office/officeart/2005/8/layout/hierarchy1"/>
    <dgm:cxn modelId="{AE32916E-5848-4976-A55D-3B0387151B7C}" type="presOf" srcId="{5211A0A3-281C-49F0-80A3-C00B7C63A238}" destId="{64589CBC-7A6A-4597-8F96-6F06BE479780}" srcOrd="0" destOrd="0" presId="urn:microsoft.com/office/officeart/2005/8/layout/hierarchy1"/>
    <dgm:cxn modelId="{6AD2317C-0D24-499D-811F-9327ACBF00B0}" type="presOf" srcId="{1D03A8BB-E7CB-4C96-8FBA-3EA76B98A65E}" destId="{E29C5E05-3C86-431B-A8AA-452A9AD92FC8}" srcOrd="0" destOrd="0" presId="urn:microsoft.com/office/officeart/2005/8/layout/hierarchy1"/>
    <dgm:cxn modelId="{98754385-1679-4B46-88BA-FEBBEB927462}" type="presOf" srcId="{E05DBE0F-E8F6-452B-9DBA-A800FE2B4460}" destId="{6AEAF511-E6AB-4DF4-9AB6-06561DA3CB67}" srcOrd="0" destOrd="0" presId="urn:microsoft.com/office/officeart/2005/8/layout/hierarchy1"/>
    <dgm:cxn modelId="{20B25891-FB69-476E-922F-BE4761AB2911}" type="presOf" srcId="{778F0D45-9750-46B8-9B98-1E6EF8C94D78}" destId="{F23393B6-9CF2-40D1-9777-356FD2286955}" srcOrd="0" destOrd="0" presId="urn:microsoft.com/office/officeart/2005/8/layout/hierarchy1"/>
    <dgm:cxn modelId="{E2D61092-492B-422A-A0D7-B20163147B60}" type="presOf" srcId="{06928442-0794-4D26-9AA6-6014906EDFA1}" destId="{7DDBC4CA-E37F-487D-BD7E-27D653FD7C4B}" srcOrd="0" destOrd="0" presId="urn:microsoft.com/office/officeart/2005/8/layout/hierarchy1"/>
    <dgm:cxn modelId="{FBA1DCAD-1A47-4C08-8375-DF92BA8DDF13}" srcId="{A0126D3D-BB8D-417C-AF4F-6D54C635F989}" destId="{03C46F25-58EC-4F84-80A3-5F5591FABF0C}" srcOrd="1" destOrd="0" parTransId="{1D03A8BB-E7CB-4C96-8FBA-3EA76B98A65E}" sibTransId="{AA5907EB-4071-4434-AC65-3EE60D64F4F9}"/>
    <dgm:cxn modelId="{0BF3A3BC-60EA-4281-AE2E-B328E9214EF4}" type="presOf" srcId="{03C46F25-58EC-4F84-80A3-5F5591FABF0C}" destId="{85C00C38-17B9-46CD-A571-B1A5A8FCBE44}" srcOrd="0" destOrd="0" presId="urn:microsoft.com/office/officeart/2005/8/layout/hierarchy1"/>
    <dgm:cxn modelId="{A5FE94BE-1CD0-44AE-AB04-693E6E3C1641}" type="presOf" srcId="{0808B43D-EC40-4EF2-A3B6-180CF11CB2B9}" destId="{B277E15C-CBF6-453B-B802-CC75DFB99DC1}" srcOrd="0" destOrd="0" presId="urn:microsoft.com/office/officeart/2005/8/layout/hierarchy1"/>
    <dgm:cxn modelId="{7234B5C6-228B-4096-B46C-98DFAD298A97}" srcId="{E9102B35-7980-439D-B7C6-257442CAC920}" destId="{A0126D3D-BB8D-417C-AF4F-6D54C635F989}" srcOrd="0" destOrd="0" parTransId="{57E86A73-072E-4560-8F9B-FBA80823E1A0}" sibTransId="{D71F609C-0BE9-4373-9E8C-FAB20A3FC3B2}"/>
    <dgm:cxn modelId="{4C3B52D4-4CE1-4FBB-98DA-349C110F7CB5}" type="presOf" srcId="{6398B415-9AC2-498A-878B-8B0FF74773B3}" destId="{259C1606-C6DF-41EA-9723-C7081C26401F}" srcOrd="0" destOrd="0" presId="urn:microsoft.com/office/officeart/2005/8/layout/hierarchy1"/>
    <dgm:cxn modelId="{22652CDF-9DD0-46B1-BD4C-EC5D8B256675}" type="presOf" srcId="{935AD60A-EF10-4439-8512-AEFBEBFC903E}" destId="{0AAF7547-6106-4A5E-B706-EFDCDE4EA0CC}" srcOrd="0" destOrd="0" presId="urn:microsoft.com/office/officeart/2005/8/layout/hierarchy1"/>
    <dgm:cxn modelId="{842956E1-FCC6-4E1A-BA3D-D4A2792C56BA}" srcId="{4EF1FBF4-973D-4AA7-83A5-5FBD39AD2BD3}" destId="{06928442-0794-4D26-9AA6-6014906EDFA1}" srcOrd="1" destOrd="0" parTransId="{0808B43D-EC40-4EF2-A3B6-180CF11CB2B9}" sibTransId="{A4BE267B-D938-4944-9B9B-6D7563868B8F}"/>
    <dgm:cxn modelId="{1F8638E3-CABC-46D8-9A9D-382341762BFB}" type="presOf" srcId="{31A37544-8C2C-41CF-AEA5-3BBC6B0EB0F1}" destId="{B1D7C5BC-5808-45E5-B0E8-29E2519B8442}" srcOrd="0" destOrd="0" presId="urn:microsoft.com/office/officeart/2005/8/layout/hierarchy1"/>
    <dgm:cxn modelId="{A0F2B7FB-8FEF-4295-B7C5-3DA872F8514D}" srcId="{A0126D3D-BB8D-417C-AF4F-6D54C635F989}" destId="{E05DBE0F-E8F6-452B-9DBA-A800FE2B4460}" srcOrd="0" destOrd="0" parTransId="{5211A0A3-281C-49F0-80A3-C00B7C63A238}" sibTransId="{9FACEBF4-7F77-4045-B321-AFD47EE0368D}"/>
    <dgm:cxn modelId="{46E0D6FB-DDB9-4FA5-8583-9B8C7AEBECD6}" srcId="{4EF1FBF4-973D-4AA7-83A5-5FBD39AD2BD3}" destId="{31A37544-8C2C-41CF-AEA5-3BBC6B0EB0F1}" srcOrd="2" destOrd="0" parTransId="{6398B415-9AC2-498A-878B-8B0FF74773B3}" sibTransId="{A75B476D-EA1B-4C11-B59C-3A38A1135C11}"/>
    <dgm:cxn modelId="{6871C7F8-F7FD-4E95-BDA9-15B6DDA4AB87}" type="presParOf" srcId="{ED5ECF1C-7081-469E-99F3-BCB971BDEFEA}" destId="{7994FDAF-B324-42E7-B17E-50EF1E532680}" srcOrd="0" destOrd="0" presId="urn:microsoft.com/office/officeart/2005/8/layout/hierarchy1"/>
    <dgm:cxn modelId="{C7EF64C5-2864-4E2D-A671-094E4D1183ED}" type="presParOf" srcId="{7994FDAF-B324-42E7-B17E-50EF1E532680}" destId="{5ED12D18-C6CA-4631-93FF-954B7B966512}" srcOrd="0" destOrd="0" presId="urn:microsoft.com/office/officeart/2005/8/layout/hierarchy1"/>
    <dgm:cxn modelId="{CB1CC093-BAB5-4F0B-A23F-1857C8BBA042}" type="presParOf" srcId="{5ED12D18-C6CA-4631-93FF-954B7B966512}" destId="{6B793332-1C7C-4CBD-8BB7-A74305E16A1B}" srcOrd="0" destOrd="0" presId="urn:microsoft.com/office/officeart/2005/8/layout/hierarchy1"/>
    <dgm:cxn modelId="{2E67214B-68FA-4518-B46E-15E822F165AD}" type="presParOf" srcId="{5ED12D18-C6CA-4631-93FF-954B7B966512}" destId="{9A773F61-DFB0-4CC3-BE6F-1408369682BB}" srcOrd="1" destOrd="0" presId="urn:microsoft.com/office/officeart/2005/8/layout/hierarchy1"/>
    <dgm:cxn modelId="{E730EC82-5EFF-429B-B55E-C31F7E95E97C}" type="presParOf" srcId="{7994FDAF-B324-42E7-B17E-50EF1E532680}" destId="{91C7F7FA-9A6A-4065-B92D-E1DC21F4C47E}" srcOrd="1" destOrd="0" presId="urn:microsoft.com/office/officeart/2005/8/layout/hierarchy1"/>
    <dgm:cxn modelId="{66825788-FB62-4433-B9E3-FF5B5BE431D4}" type="presParOf" srcId="{91C7F7FA-9A6A-4065-B92D-E1DC21F4C47E}" destId="{64589CBC-7A6A-4597-8F96-6F06BE479780}" srcOrd="0" destOrd="0" presId="urn:microsoft.com/office/officeart/2005/8/layout/hierarchy1"/>
    <dgm:cxn modelId="{D1114E3D-11CB-4CFB-8D21-49CB4594BD90}" type="presParOf" srcId="{91C7F7FA-9A6A-4065-B92D-E1DC21F4C47E}" destId="{2AA338F8-76EF-4636-BA32-2832540B9406}" srcOrd="1" destOrd="0" presId="urn:microsoft.com/office/officeart/2005/8/layout/hierarchy1"/>
    <dgm:cxn modelId="{7CB7DA58-FE7F-479A-8067-DC982F2BF184}" type="presParOf" srcId="{2AA338F8-76EF-4636-BA32-2832540B9406}" destId="{58B379CF-B4A4-4EF7-81DB-6587D26ADA18}" srcOrd="0" destOrd="0" presId="urn:microsoft.com/office/officeart/2005/8/layout/hierarchy1"/>
    <dgm:cxn modelId="{CBD97E04-9313-4216-B8FE-8F7B5C712828}" type="presParOf" srcId="{58B379CF-B4A4-4EF7-81DB-6587D26ADA18}" destId="{0B8FE04F-AC62-4090-B03D-1135D5F65395}" srcOrd="0" destOrd="0" presId="urn:microsoft.com/office/officeart/2005/8/layout/hierarchy1"/>
    <dgm:cxn modelId="{612A109D-B24C-4619-89E8-8E205788DCF0}" type="presParOf" srcId="{58B379CF-B4A4-4EF7-81DB-6587D26ADA18}" destId="{6AEAF511-E6AB-4DF4-9AB6-06561DA3CB67}" srcOrd="1" destOrd="0" presId="urn:microsoft.com/office/officeart/2005/8/layout/hierarchy1"/>
    <dgm:cxn modelId="{DE3EE4E9-A587-4A6D-827A-7FD5C1E7A92A}" type="presParOf" srcId="{2AA338F8-76EF-4636-BA32-2832540B9406}" destId="{51720FAB-E0CF-448C-8A60-FB051B20CD33}" srcOrd="1" destOrd="0" presId="urn:microsoft.com/office/officeart/2005/8/layout/hierarchy1"/>
    <dgm:cxn modelId="{58CCF6CE-99BE-4D57-9C0D-D784C55866C3}" type="presParOf" srcId="{51720FAB-E0CF-448C-8A60-FB051B20CD33}" destId="{F23393B6-9CF2-40D1-9777-356FD2286955}" srcOrd="0" destOrd="0" presId="urn:microsoft.com/office/officeart/2005/8/layout/hierarchy1"/>
    <dgm:cxn modelId="{D9E205BE-A160-4F24-94BB-C6C2E0DF0B37}" type="presParOf" srcId="{51720FAB-E0CF-448C-8A60-FB051B20CD33}" destId="{80984B85-3784-424D-B1F5-78DC0F84D0A3}" srcOrd="1" destOrd="0" presId="urn:microsoft.com/office/officeart/2005/8/layout/hierarchy1"/>
    <dgm:cxn modelId="{B13977B0-7D60-4DD9-A3C1-F25C63A87724}" type="presParOf" srcId="{80984B85-3784-424D-B1F5-78DC0F84D0A3}" destId="{94ABFE71-0551-41ED-AD53-9391610BCA72}" srcOrd="0" destOrd="0" presId="urn:microsoft.com/office/officeart/2005/8/layout/hierarchy1"/>
    <dgm:cxn modelId="{D7840D40-7C6E-42B9-B772-72A3E122B9C1}" type="presParOf" srcId="{94ABFE71-0551-41ED-AD53-9391610BCA72}" destId="{E4B6AB56-59FD-4845-9F6C-7BFDA190FF7A}" srcOrd="0" destOrd="0" presId="urn:microsoft.com/office/officeart/2005/8/layout/hierarchy1"/>
    <dgm:cxn modelId="{2C1F7322-F44E-4FB5-A003-1C03E35B41B7}" type="presParOf" srcId="{94ABFE71-0551-41ED-AD53-9391610BCA72}" destId="{FB906113-FBA9-44C5-AD16-1C98A11BCB8C}" srcOrd="1" destOrd="0" presId="urn:microsoft.com/office/officeart/2005/8/layout/hierarchy1"/>
    <dgm:cxn modelId="{04E5AF3B-04AE-4144-AC7F-246D45E03978}" type="presParOf" srcId="{80984B85-3784-424D-B1F5-78DC0F84D0A3}" destId="{AD0A4955-BE27-4EE2-9409-6C6C1B3CE9B9}" srcOrd="1" destOrd="0" presId="urn:microsoft.com/office/officeart/2005/8/layout/hierarchy1"/>
    <dgm:cxn modelId="{E91F894E-98EF-4677-A830-9AECE98CF0FF}" type="presParOf" srcId="{AD0A4955-BE27-4EE2-9409-6C6C1B3CE9B9}" destId="{861EE2F6-DCE9-43EC-ADBB-7C986D97A8D5}" srcOrd="0" destOrd="0" presId="urn:microsoft.com/office/officeart/2005/8/layout/hierarchy1"/>
    <dgm:cxn modelId="{2EA3BFA9-572C-443B-9B3D-687495772532}" type="presParOf" srcId="{AD0A4955-BE27-4EE2-9409-6C6C1B3CE9B9}" destId="{1B19212B-11F2-46D3-884F-F628F9CD9F3F}" srcOrd="1" destOrd="0" presId="urn:microsoft.com/office/officeart/2005/8/layout/hierarchy1"/>
    <dgm:cxn modelId="{8C5675D2-DF0D-4D07-A2DE-031A50A2A800}" type="presParOf" srcId="{1B19212B-11F2-46D3-884F-F628F9CD9F3F}" destId="{C48E0E21-AF47-406B-BF9F-76847089B0E9}" srcOrd="0" destOrd="0" presId="urn:microsoft.com/office/officeart/2005/8/layout/hierarchy1"/>
    <dgm:cxn modelId="{DEC5FB52-628B-4B47-A876-D0E575281899}" type="presParOf" srcId="{C48E0E21-AF47-406B-BF9F-76847089B0E9}" destId="{09EBCE5D-D746-4F71-9A24-3D74B1659EC2}" srcOrd="0" destOrd="0" presId="urn:microsoft.com/office/officeart/2005/8/layout/hierarchy1"/>
    <dgm:cxn modelId="{92D22E40-7A89-49A8-B668-AA9AC30C5F3F}" type="presParOf" srcId="{C48E0E21-AF47-406B-BF9F-76847089B0E9}" destId="{CEC993BC-240A-4CB4-B843-FD304A4DF709}" srcOrd="1" destOrd="0" presId="urn:microsoft.com/office/officeart/2005/8/layout/hierarchy1"/>
    <dgm:cxn modelId="{6278A8B8-F9AD-42C8-A667-487A78990687}" type="presParOf" srcId="{1B19212B-11F2-46D3-884F-F628F9CD9F3F}" destId="{7A354F60-8AE3-41AB-ADBE-A525F07ECA9C}" srcOrd="1" destOrd="0" presId="urn:microsoft.com/office/officeart/2005/8/layout/hierarchy1"/>
    <dgm:cxn modelId="{32571EF4-4A21-4642-83FA-02E3D03CFBFD}" type="presParOf" srcId="{AD0A4955-BE27-4EE2-9409-6C6C1B3CE9B9}" destId="{B277E15C-CBF6-453B-B802-CC75DFB99DC1}" srcOrd="2" destOrd="0" presId="urn:microsoft.com/office/officeart/2005/8/layout/hierarchy1"/>
    <dgm:cxn modelId="{8DE9BD85-2DD9-4294-A250-E63E83C280F5}" type="presParOf" srcId="{AD0A4955-BE27-4EE2-9409-6C6C1B3CE9B9}" destId="{A4E7991E-9A2E-4C16-B8FA-77E14F5506DA}" srcOrd="3" destOrd="0" presId="urn:microsoft.com/office/officeart/2005/8/layout/hierarchy1"/>
    <dgm:cxn modelId="{55C5ACD2-5902-456C-AEC2-BC1B9EFA7405}" type="presParOf" srcId="{A4E7991E-9A2E-4C16-B8FA-77E14F5506DA}" destId="{9017B7FA-23D9-4A3F-9118-180B30643B72}" srcOrd="0" destOrd="0" presId="urn:microsoft.com/office/officeart/2005/8/layout/hierarchy1"/>
    <dgm:cxn modelId="{C2C93321-187B-4E22-BCAB-C907ECD68ABB}" type="presParOf" srcId="{9017B7FA-23D9-4A3F-9118-180B30643B72}" destId="{CA8C91B6-3D32-427A-B36C-B19538EFB91D}" srcOrd="0" destOrd="0" presId="urn:microsoft.com/office/officeart/2005/8/layout/hierarchy1"/>
    <dgm:cxn modelId="{A02556B2-E009-40E8-B198-B798C5818B1E}" type="presParOf" srcId="{9017B7FA-23D9-4A3F-9118-180B30643B72}" destId="{7DDBC4CA-E37F-487D-BD7E-27D653FD7C4B}" srcOrd="1" destOrd="0" presId="urn:microsoft.com/office/officeart/2005/8/layout/hierarchy1"/>
    <dgm:cxn modelId="{276BE57A-F478-4A04-97B0-036FDCE25299}" type="presParOf" srcId="{A4E7991E-9A2E-4C16-B8FA-77E14F5506DA}" destId="{6F5CF47C-1DD9-4782-891A-311845C174D0}" srcOrd="1" destOrd="0" presId="urn:microsoft.com/office/officeart/2005/8/layout/hierarchy1"/>
    <dgm:cxn modelId="{BBEBBB61-205B-4F7A-836F-1BB7B05BE27A}" type="presParOf" srcId="{AD0A4955-BE27-4EE2-9409-6C6C1B3CE9B9}" destId="{259C1606-C6DF-41EA-9723-C7081C26401F}" srcOrd="4" destOrd="0" presId="urn:microsoft.com/office/officeart/2005/8/layout/hierarchy1"/>
    <dgm:cxn modelId="{500743B4-F4A8-495C-8C6E-9892474BB210}" type="presParOf" srcId="{AD0A4955-BE27-4EE2-9409-6C6C1B3CE9B9}" destId="{0008AB42-372F-4636-B5FA-2CFB83F743A4}" srcOrd="5" destOrd="0" presId="urn:microsoft.com/office/officeart/2005/8/layout/hierarchy1"/>
    <dgm:cxn modelId="{306F6C05-43A6-456C-9DBF-2334859BAF3B}" type="presParOf" srcId="{0008AB42-372F-4636-B5FA-2CFB83F743A4}" destId="{0811E5C0-3977-4BC1-BF76-CFC69BCAA54B}" srcOrd="0" destOrd="0" presId="urn:microsoft.com/office/officeart/2005/8/layout/hierarchy1"/>
    <dgm:cxn modelId="{3E190B4B-2EA2-4445-A4B4-BE3F0590BE90}" type="presParOf" srcId="{0811E5C0-3977-4BC1-BF76-CFC69BCAA54B}" destId="{4701990C-2058-4E7C-95A5-0A37718C2C87}" srcOrd="0" destOrd="0" presId="urn:microsoft.com/office/officeart/2005/8/layout/hierarchy1"/>
    <dgm:cxn modelId="{F1AE5A25-04BE-4FAB-BF48-CD2CFB0456C8}" type="presParOf" srcId="{0811E5C0-3977-4BC1-BF76-CFC69BCAA54B}" destId="{B1D7C5BC-5808-45E5-B0E8-29E2519B8442}" srcOrd="1" destOrd="0" presId="urn:microsoft.com/office/officeart/2005/8/layout/hierarchy1"/>
    <dgm:cxn modelId="{10F2B8AB-7DF2-4E3E-B0A4-8FFA8905E025}" type="presParOf" srcId="{0008AB42-372F-4636-B5FA-2CFB83F743A4}" destId="{71772673-715D-40A0-B2F1-31AC9435DF77}" srcOrd="1" destOrd="0" presId="urn:microsoft.com/office/officeart/2005/8/layout/hierarchy1"/>
    <dgm:cxn modelId="{BCEB8B7D-7A1C-4E7A-A87D-BB88A773259E}" type="presParOf" srcId="{91C7F7FA-9A6A-4065-B92D-E1DC21F4C47E}" destId="{E29C5E05-3C86-431B-A8AA-452A9AD92FC8}" srcOrd="2" destOrd="0" presId="urn:microsoft.com/office/officeart/2005/8/layout/hierarchy1"/>
    <dgm:cxn modelId="{3EF6FF96-CA15-4FE1-95BB-D3B589396D47}" type="presParOf" srcId="{91C7F7FA-9A6A-4065-B92D-E1DC21F4C47E}" destId="{0044B75C-A34A-4B0F-A8D2-8A9A126FF7A9}" srcOrd="3" destOrd="0" presId="urn:microsoft.com/office/officeart/2005/8/layout/hierarchy1"/>
    <dgm:cxn modelId="{47A75792-CC9B-4095-98B2-E2D0BEB61373}" type="presParOf" srcId="{0044B75C-A34A-4B0F-A8D2-8A9A126FF7A9}" destId="{2C5E2017-C638-407B-BB8D-E8AB4339994E}" srcOrd="0" destOrd="0" presId="urn:microsoft.com/office/officeart/2005/8/layout/hierarchy1"/>
    <dgm:cxn modelId="{F4B9E769-4EAF-4281-ABE8-A7F1D7F26384}" type="presParOf" srcId="{2C5E2017-C638-407B-BB8D-E8AB4339994E}" destId="{F8364DD4-ED98-46FE-9690-B56E78FD8A89}" srcOrd="0" destOrd="0" presId="urn:microsoft.com/office/officeart/2005/8/layout/hierarchy1"/>
    <dgm:cxn modelId="{FA0267FC-2BA9-42E5-A583-98F4E8C1C0AD}" type="presParOf" srcId="{2C5E2017-C638-407B-BB8D-E8AB4339994E}" destId="{85C00C38-17B9-46CD-A571-B1A5A8FCBE44}" srcOrd="1" destOrd="0" presId="urn:microsoft.com/office/officeart/2005/8/layout/hierarchy1"/>
    <dgm:cxn modelId="{0C497E28-B3D6-414B-B68D-83AA69D499DA}" type="presParOf" srcId="{0044B75C-A34A-4B0F-A8D2-8A9A126FF7A9}" destId="{8D9FDA5D-EF00-4539-A638-F1FC91A5A60F}" srcOrd="1" destOrd="0" presId="urn:microsoft.com/office/officeart/2005/8/layout/hierarchy1"/>
    <dgm:cxn modelId="{8FE39338-FCBD-4CF0-8D26-EDE8A6C8839E}" type="presParOf" srcId="{91C7F7FA-9A6A-4065-B92D-E1DC21F4C47E}" destId="{0AAF7547-6106-4A5E-B706-EFDCDE4EA0CC}" srcOrd="4" destOrd="0" presId="urn:microsoft.com/office/officeart/2005/8/layout/hierarchy1"/>
    <dgm:cxn modelId="{EA6AF693-A2EC-4BBE-BAFC-0A5CE7DE670E}" type="presParOf" srcId="{91C7F7FA-9A6A-4065-B92D-E1DC21F4C47E}" destId="{19E4B8DB-6817-4B8A-9BFA-608F0C1CACA7}" srcOrd="5" destOrd="0" presId="urn:microsoft.com/office/officeart/2005/8/layout/hierarchy1"/>
    <dgm:cxn modelId="{6446811F-4562-4DF1-BDFF-1B2A5DB0CFC1}" type="presParOf" srcId="{19E4B8DB-6817-4B8A-9BFA-608F0C1CACA7}" destId="{C386BC8A-C494-4EA2-91BE-3AE578970F94}" srcOrd="0" destOrd="0" presId="urn:microsoft.com/office/officeart/2005/8/layout/hierarchy1"/>
    <dgm:cxn modelId="{2386798A-8304-4C3D-B2B1-6E877C648B42}" type="presParOf" srcId="{C386BC8A-C494-4EA2-91BE-3AE578970F94}" destId="{5A38FF45-6AC3-49BD-942F-254D5B823A52}" srcOrd="0" destOrd="0" presId="urn:microsoft.com/office/officeart/2005/8/layout/hierarchy1"/>
    <dgm:cxn modelId="{E10CEA59-4649-4371-B867-2AB07187BA9E}" type="presParOf" srcId="{C386BC8A-C494-4EA2-91BE-3AE578970F94}" destId="{DAC38BA9-B620-44CC-BED4-4A901E0D168E}" srcOrd="1" destOrd="0" presId="urn:microsoft.com/office/officeart/2005/8/layout/hierarchy1"/>
    <dgm:cxn modelId="{6FA39965-9FEE-43CB-8282-E040847E7045}" type="presParOf" srcId="{19E4B8DB-6817-4B8A-9BFA-608F0C1CACA7}" destId="{582BC2DE-61EF-451C-89B9-ECD9B49D3B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CED1D0-D25C-497D-AD6D-72E47E1436A1}" type="doc">
      <dgm:prSet loTypeId="urn:microsoft.com/office/officeart/2005/8/layout/venn3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E5060E50-876D-4B78-A30A-48168FC477F3}">
      <dgm:prSet/>
      <dgm:spPr/>
      <dgm:t>
        <a:bodyPr/>
        <a:lstStyle/>
        <a:p>
          <a:pPr rtl="0"/>
          <a:r>
            <a:rPr lang="pt-BR" dirty="0"/>
            <a:t>Conceito</a:t>
          </a:r>
        </a:p>
      </dgm:t>
    </dgm:pt>
    <dgm:pt modelId="{672D642F-88B7-4D0E-855B-B8A7907A314A}" type="parTrans" cxnId="{50D600E4-ED00-4BA0-9A60-913D2E739085}">
      <dgm:prSet/>
      <dgm:spPr/>
      <dgm:t>
        <a:bodyPr/>
        <a:lstStyle/>
        <a:p>
          <a:endParaRPr lang="pt-BR"/>
        </a:p>
      </dgm:t>
    </dgm:pt>
    <dgm:pt modelId="{1D9E3222-3293-40D9-A122-B87E25B8EC68}" type="sibTrans" cxnId="{50D600E4-ED00-4BA0-9A60-913D2E739085}">
      <dgm:prSet/>
      <dgm:spPr/>
      <dgm:t>
        <a:bodyPr/>
        <a:lstStyle/>
        <a:p>
          <a:endParaRPr lang="pt-BR"/>
        </a:p>
      </dgm:t>
    </dgm:pt>
    <dgm:pt modelId="{078E5D1B-20F1-477E-80DC-27A75A212797}">
      <dgm:prSet/>
      <dgm:spPr/>
      <dgm:t>
        <a:bodyPr/>
        <a:lstStyle/>
        <a:p>
          <a:pPr rtl="0"/>
          <a:r>
            <a:rPr lang="pt-BR" dirty="0"/>
            <a:t>Frase de Ligação</a:t>
          </a:r>
        </a:p>
      </dgm:t>
    </dgm:pt>
    <dgm:pt modelId="{302D4F7E-2AA2-403D-AFEC-0E25408699C3}" type="parTrans" cxnId="{DC5499D9-F1EC-4F43-A658-3DEE1B6D1F08}">
      <dgm:prSet/>
      <dgm:spPr/>
      <dgm:t>
        <a:bodyPr/>
        <a:lstStyle/>
        <a:p>
          <a:endParaRPr lang="pt-BR"/>
        </a:p>
      </dgm:t>
    </dgm:pt>
    <dgm:pt modelId="{59FBBA04-DF50-4CE9-829D-6118499CF0E8}" type="sibTrans" cxnId="{DC5499D9-F1EC-4F43-A658-3DEE1B6D1F08}">
      <dgm:prSet/>
      <dgm:spPr/>
      <dgm:t>
        <a:bodyPr/>
        <a:lstStyle/>
        <a:p>
          <a:endParaRPr lang="pt-BR"/>
        </a:p>
      </dgm:t>
    </dgm:pt>
    <dgm:pt modelId="{62C60EF5-1DD6-4D90-86D1-4316CFAA8003}">
      <dgm:prSet/>
      <dgm:spPr/>
      <dgm:t>
        <a:bodyPr/>
        <a:lstStyle/>
        <a:p>
          <a:pPr rtl="0"/>
          <a:r>
            <a:rPr lang="pt-BR" dirty="0"/>
            <a:t>Conceito</a:t>
          </a:r>
        </a:p>
      </dgm:t>
    </dgm:pt>
    <dgm:pt modelId="{1D1D8F48-6CA8-4EA8-8994-0563F2309393}" type="parTrans" cxnId="{1CB061E4-AE92-4B59-B4AC-1D95E8477702}">
      <dgm:prSet/>
      <dgm:spPr/>
      <dgm:t>
        <a:bodyPr/>
        <a:lstStyle/>
        <a:p>
          <a:endParaRPr lang="pt-BR"/>
        </a:p>
      </dgm:t>
    </dgm:pt>
    <dgm:pt modelId="{15C1085E-3BD6-4A68-8EF6-64BB8DD910E2}" type="sibTrans" cxnId="{1CB061E4-AE92-4B59-B4AC-1D95E8477702}">
      <dgm:prSet/>
      <dgm:spPr/>
      <dgm:t>
        <a:bodyPr/>
        <a:lstStyle/>
        <a:p>
          <a:endParaRPr lang="pt-BR"/>
        </a:p>
      </dgm:t>
    </dgm:pt>
    <dgm:pt modelId="{3B60F757-5FFD-4D52-889B-22FCA4B6FDB1}" type="pres">
      <dgm:prSet presAssocID="{F3CED1D0-D25C-497D-AD6D-72E47E1436A1}" presName="Name0" presStyleCnt="0">
        <dgm:presLayoutVars>
          <dgm:dir/>
          <dgm:resizeHandles val="exact"/>
        </dgm:presLayoutVars>
      </dgm:prSet>
      <dgm:spPr/>
    </dgm:pt>
    <dgm:pt modelId="{8872D06E-7981-4F34-B7EE-0463C611FF29}" type="pres">
      <dgm:prSet presAssocID="{E5060E50-876D-4B78-A30A-48168FC477F3}" presName="Name5" presStyleLbl="vennNode1" presStyleIdx="0" presStyleCnt="3">
        <dgm:presLayoutVars>
          <dgm:bulletEnabled val="1"/>
        </dgm:presLayoutVars>
      </dgm:prSet>
      <dgm:spPr/>
    </dgm:pt>
    <dgm:pt modelId="{2ED1B33D-CBA3-4753-B1B7-784F85EE137E}" type="pres">
      <dgm:prSet presAssocID="{1D9E3222-3293-40D9-A122-B87E25B8EC68}" presName="space" presStyleCnt="0"/>
      <dgm:spPr/>
    </dgm:pt>
    <dgm:pt modelId="{E80F387D-2897-45A7-B70F-8F70E3C437E5}" type="pres">
      <dgm:prSet presAssocID="{078E5D1B-20F1-477E-80DC-27A75A212797}" presName="Name5" presStyleLbl="vennNode1" presStyleIdx="1" presStyleCnt="3" custLinFactNeighborY="-230">
        <dgm:presLayoutVars>
          <dgm:bulletEnabled val="1"/>
        </dgm:presLayoutVars>
      </dgm:prSet>
      <dgm:spPr/>
    </dgm:pt>
    <dgm:pt modelId="{13F6A40C-99B7-438B-A3DC-F21FE965CE8C}" type="pres">
      <dgm:prSet presAssocID="{59FBBA04-DF50-4CE9-829D-6118499CF0E8}" presName="space" presStyleCnt="0"/>
      <dgm:spPr/>
    </dgm:pt>
    <dgm:pt modelId="{01D319C5-788B-44F2-94CF-F267713A43BB}" type="pres">
      <dgm:prSet presAssocID="{62C60EF5-1DD6-4D90-86D1-4316CFAA8003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E4C40E65-CE16-475B-B023-10F9078DDDDD}" type="presOf" srcId="{078E5D1B-20F1-477E-80DC-27A75A212797}" destId="{E80F387D-2897-45A7-B70F-8F70E3C437E5}" srcOrd="0" destOrd="0" presId="urn:microsoft.com/office/officeart/2005/8/layout/venn3"/>
    <dgm:cxn modelId="{CD379D6B-2C0D-4766-9157-83FCDB4DB5AF}" type="presOf" srcId="{F3CED1D0-D25C-497D-AD6D-72E47E1436A1}" destId="{3B60F757-5FFD-4D52-889B-22FCA4B6FDB1}" srcOrd="0" destOrd="0" presId="urn:microsoft.com/office/officeart/2005/8/layout/venn3"/>
    <dgm:cxn modelId="{478DD678-5B6D-44EC-BB48-67EABE8EFFAA}" type="presOf" srcId="{E5060E50-876D-4B78-A30A-48168FC477F3}" destId="{8872D06E-7981-4F34-B7EE-0463C611FF29}" srcOrd="0" destOrd="0" presId="urn:microsoft.com/office/officeart/2005/8/layout/venn3"/>
    <dgm:cxn modelId="{20BC64B4-843B-47F2-9808-219F2149E0D2}" type="presOf" srcId="{62C60EF5-1DD6-4D90-86D1-4316CFAA8003}" destId="{01D319C5-788B-44F2-94CF-F267713A43BB}" srcOrd="0" destOrd="0" presId="urn:microsoft.com/office/officeart/2005/8/layout/venn3"/>
    <dgm:cxn modelId="{DC5499D9-F1EC-4F43-A658-3DEE1B6D1F08}" srcId="{F3CED1D0-D25C-497D-AD6D-72E47E1436A1}" destId="{078E5D1B-20F1-477E-80DC-27A75A212797}" srcOrd="1" destOrd="0" parTransId="{302D4F7E-2AA2-403D-AFEC-0E25408699C3}" sibTransId="{59FBBA04-DF50-4CE9-829D-6118499CF0E8}"/>
    <dgm:cxn modelId="{50D600E4-ED00-4BA0-9A60-913D2E739085}" srcId="{F3CED1D0-D25C-497D-AD6D-72E47E1436A1}" destId="{E5060E50-876D-4B78-A30A-48168FC477F3}" srcOrd="0" destOrd="0" parTransId="{672D642F-88B7-4D0E-855B-B8A7907A314A}" sibTransId="{1D9E3222-3293-40D9-A122-B87E25B8EC68}"/>
    <dgm:cxn modelId="{1CB061E4-AE92-4B59-B4AC-1D95E8477702}" srcId="{F3CED1D0-D25C-497D-AD6D-72E47E1436A1}" destId="{62C60EF5-1DD6-4D90-86D1-4316CFAA8003}" srcOrd="2" destOrd="0" parTransId="{1D1D8F48-6CA8-4EA8-8994-0563F2309393}" sibTransId="{15C1085E-3BD6-4A68-8EF6-64BB8DD910E2}"/>
    <dgm:cxn modelId="{3BFF955E-E543-4415-AF0F-B29A9560E115}" type="presParOf" srcId="{3B60F757-5FFD-4D52-889B-22FCA4B6FDB1}" destId="{8872D06E-7981-4F34-B7EE-0463C611FF29}" srcOrd="0" destOrd="0" presId="urn:microsoft.com/office/officeart/2005/8/layout/venn3"/>
    <dgm:cxn modelId="{D86CC2E4-0D1A-4558-9549-F9779AF9078E}" type="presParOf" srcId="{3B60F757-5FFD-4D52-889B-22FCA4B6FDB1}" destId="{2ED1B33D-CBA3-4753-B1B7-784F85EE137E}" srcOrd="1" destOrd="0" presId="urn:microsoft.com/office/officeart/2005/8/layout/venn3"/>
    <dgm:cxn modelId="{649673EC-F7F4-4D20-8778-AE5FA5345458}" type="presParOf" srcId="{3B60F757-5FFD-4D52-889B-22FCA4B6FDB1}" destId="{E80F387D-2897-45A7-B70F-8F70E3C437E5}" srcOrd="2" destOrd="0" presId="urn:microsoft.com/office/officeart/2005/8/layout/venn3"/>
    <dgm:cxn modelId="{D4C6E87B-1166-4EA7-80FA-FA847B06BA50}" type="presParOf" srcId="{3B60F757-5FFD-4D52-889B-22FCA4B6FDB1}" destId="{13F6A40C-99B7-438B-A3DC-F21FE965CE8C}" srcOrd="3" destOrd="0" presId="urn:microsoft.com/office/officeart/2005/8/layout/venn3"/>
    <dgm:cxn modelId="{887CF1D1-8E07-4DC8-98F9-31E280871BDC}" type="presParOf" srcId="{3B60F757-5FFD-4D52-889B-22FCA4B6FDB1}" destId="{01D319C5-788B-44F2-94CF-F267713A43B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32263-FD0D-4331-B2F7-5A93603A835C}">
      <dsp:nvSpPr>
        <dsp:cNvPr id="0" name=""/>
        <dsp:cNvSpPr/>
      </dsp:nvSpPr>
      <dsp:spPr>
        <a:xfrm>
          <a:off x="5595218" y="2675112"/>
          <a:ext cx="1268810" cy="30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49"/>
              </a:lnTo>
              <a:lnTo>
                <a:pt x="1268810" y="205749"/>
              </a:lnTo>
              <a:lnTo>
                <a:pt x="126881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15890-737F-469B-AFCB-260CBA9B0E16}">
      <dsp:nvSpPr>
        <dsp:cNvPr id="0" name=""/>
        <dsp:cNvSpPr/>
      </dsp:nvSpPr>
      <dsp:spPr>
        <a:xfrm>
          <a:off x="5549498" y="2675112"/>
          <a:ext cx="91440" cy="3019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90755-F3E4-4908-A97C-D04A6F5F5C29}">
      <dsp:nvSpPr>
        <dsp:cNvPr id="0" name=""/>
        <dsp:cNvSpPr/>
      </dsp:nvSpPr>
      <dsp:spPr>
        <a:xfrm>
          <a:off x="4326407" y="2675112"/>
          <a:ext cx="1268810" cy="301919"/>
        </a:xfrm>
        <a:custGeom>
          <a:avLst/>
          <a:gdLst/>
          <a:ahLst/>
          <a:cxnLst/>
          <a:rect l="0" t="0" r="0" b="0"/>
          <a:pathLst>
            <a:path>
              <a:moveTo>
                <a:pt x="1268810" y="0"/>
              </a:moveTo>
              <a:lnTo>
                <a:pt x="1268810" y="205749"/>
              </a:lnTo>
              <a:lnTo>
                <a:pt x="0" y="205749"/>
              </a:lnTo>
              <a:lnTo>
                <a:pt x="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F3204-552D-4993-8E03-98A1E61FD9F9}">
      <dsp:nvSpPr>
        <dsp:cNvPr id="0" name=""/>
        <dsp:cNvSpPr/>
      </dsp:nvSpPr>
      <dsp:spPr>
        <a:xfrm>
          <a:off x="3692001" y="1713988"/>
          <a:ext cx="1903216" cy="30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49"/>
              </a:lnTo>
              <a:lnTo>
                <a:pt x="1903216" y="205749"/>
              </a:lnTo>
              <a:lnTo>
                <a:pt x="1903216" y="3019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BB5BF-7D2B-4442-A92F-3B6BB9390C9C}">
      <dsp:nvSpPr>
        <dsp:cNvPr id="0" name=""/>
        <dsp:cNvSpPr/>
      </dsp:nvSpPr>
      <dsp:spPr>
        <a:xfrm>
          <a:off x="1788785" y="2675112"/>
          <a:ext cx="1268810" cy="30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49"/>
              </a:lnTo>
              <a:lnTo>
                <a:pt x="1268810" y="205749"/>
              </a:lnTo>
              <a:lnTo>
                <a:pt x="126881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95585-01F7-4AE0-BBEB-7D75EF430407}">
      <dsp:nvSpPr>
        <dsp:cNvPr id="0" name=""/>
        <dsp:cNvSpPr/>
      </dsp:nvSpPr>
      <dsp:spPr>
        <a:xfrm>
          <a:off x="1743065" y="2675112"/>
          <a:ext cx="91440" cy="3019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74DEC-47B5-4405-A72E-D866B13AAC1E}">
      <dsp:nvSpPr>
        <dsp:cNvPr id="0" name=""/>
        <dsp:cNvSpPr/>
      </dsp:nvSpPr>
      <dsp:spPr>
        <a:xfrm>
          <a:off x="519974" y="2675112"/>
          <a:ext cx="1268810" cy="301919"/>
        </a:xfrm>
        <a:custGeom>
          <a:avLst/>
          <a:gdLst/>
          <a:ahLst/>
          <a:cxnLst/>
          <a:rect l="0" t="0" r="0" b="0"/>
          <a:pathLst>
            <a:path>
              <a:moveTo>
                <a:pt x="1268810" y="0"/>
              </a:moveTo>
              <a:lnTo>
                <a:pt x="1268810" y="205749"/>
              </a:lnTo>
              <a:lnTo>
                <a:pt x="0" y="205749"/>
              </a:lnTo>
              <a:lnTo>
                <a:pt x="0" y="30191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D1EF7-93DC-41B5-BF2A-2C7123EF464C}">
      <dsp:nvSpPr>
        <dsp:cNvPr id="0" name=""/>
        <dsp:cNvSpPr/>
      </dsp:nvSpPr>
      <dsp:spPr>
        <a:xfrm>
          <a:off x="1788785" y="1713988"/>
          <a:ext cx="1903216" cy="301919"/>
        </a:xfrm>
        <a:custGeom>
          <a:avLst/>
          <a:gdLst/>
          <a:ahLst/>
          <a:cxnLst/>
          <a:rect l="0" t="0" r="0" b="0"/>
          <a:pathLst>
            <a:path>
              <a:moveTo>
                <a:pt x="1903216" y="0"/>
              </a:moveTo>
              <a:lnTo>
                <a:pt x="1903216" y="205749"/>
              </a:lnTo>
              <a:lnTo>
                <a:pt x="0" y="205749"/>
              </a:lnTo>
              <a:lnTo>
                <a:pt x="0" y="3019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9BDE2-053B-42D2-86F2-6CE797B746BC}">
      <dsp:nvSpPr>
        <dsp:cNvPr id="0" name=""/>
        <dsp:cNvSpPr/>
      </dsp:nvSpPr>
      <dsp:spPr>
        <a:xfrm>
          <a:off x="3172942" y="1054783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497236-36DD-4582-ACF4-D8A4E67B6BF2}">
      <dsp:nvSpPr>
        <dsp:cNvPr id="0" name=""/>
        <dsp:cNvSpPr/>
      </dsp:nvSpPr>
      <dsp:spPr>
        <a:xfrm>
          <a:off x="3288289" y="1164362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Estrutura Cognitiva</a:t>
          </a:r>
        </a:p>
      </dsp:txBody>
      <dsp:txXfrm>
        <a:off x="3307596" y="1183669"/>
        <a:ext cx="999504" cy="620590"/>
      </dsp:txXfrm>
    </dsp:sp>
    <dsp:sp modelId="{6DE9FF8B-07A1-4F56-8D8A-0D208FF86771}">
      <dsp:nvSpPr>
        <dsp:cNvPr id="0" name=""/>
        <dsp:cNvSpPr/>
      </dsp:nvSpPr>
      <dsp:spPr>
        <a:xfrm>
          <a:off x="1269726" y="2015907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79BD59-4036-4328-AEDA-47F9B7F25ABF}">
      <dsp:nvSpPr>
        <dsp:cNvPr id="0" name=""/>
        <dsp:cNvSpPr/>
      </dsp:nvSpPr>
      <dsp:spPr>
        <a:xfrm>
          <a:off x="1385072" y="2125487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Elementos</a:t>
          </a:r>
        </a:p>
      </dsp:txBody>
      <dsp:txXfrm>
        <a:off x="1404379" y="2144794"/>
        <a:ext cx="999504" cy="620590"/>
      </dsp:txXfrm>
    </dsp:sp>
    <dsp:sp modelId="{6ED30079-13CE-4159-83C6-211BB5BE5F0D}">
      <dsp:nvSpPr>
        <dsp:cNvPr id="0" name=""/>
        <dsp:cNvSpPr/>
      </dsp:nvSpPr>
      <dsp:spPr>
        <a:xfrm>
          <a:off x="915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866335-9A79-441D-85DC-55F8EA4FF36A}">
      <dsp:nvSpPr>
        <dsp:cNvPr id="0" name=""/>
        <dsp:cNvSpPr/>
      </dsp:nvSpPr>
      <dsp:spPr>
        <a:xfrm>
          <a:off x="116261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Informações</a:t>
          </a:r>
        </a:p>
      </dsp:txBody>
      <dsp:txXfrm>
        <a:off x="135568" y="3105918"/>
        <a:ext cx="999504" cy="620590"/>
      </dsp:txXfrm>
    </dsp:sp>
    <dsp:sp modelId="{E0A74A5B-B92E-4E84-8CB9-6E863F1F8EF9}">
      <dsp:nvSpPr>
        <dsp:cNvPr id="0" name=""/>
        <dsp:cNvSpPr/>
      </dsp:nvSpPr>
      <dsp:spPr>
        <a:xfrm>
          <a:off x="1269726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5D2214-4AA0-4A04-9CAE-7E101B9F79C9}">
      <dsp:nvSpPr>
        <dsp:cNvPr id="0" name=""/>
        <dsp:cNvSpPr/>
      </dsp:nvSpPr>
      <dsp:spPr>
        <a:xfrm>
          <a:off x="1385072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Conhecimentos</a:t>
          </a:r>
        </a:p>
      </dsp:txBody>
      <dsp:txXfrm>
        <a:off x="1404379" y="3105918"/>
        <a:ext cx="999504" cy="620590"/>
      </dsp:txXfrm>
    </dsp:sp>
    <dsp:sp modelId="{E40DF762-5C63-4C83-B66A-337E4EAD4EE9}">
      <dsp:nvSpPr>
        <dsp:cNvPr id="0" name=""/>
        <dsp:cNvSpPr/>
      </dsp:nvSpPr>
      <dsp:spPr>
        <a:xfrm>
          <a:off x="2538537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D3F013-B4E1-4CFE-8DA2-1221B900C92C}">
      <dsp:nvSpPr>
        <dsp:cNvPr id="0" name=""/>
        <dsp:cNvSpPr/>
      </dsp:nvSpPr>
      <dsp:spPr>
        <a:xfrm>
          <a:off x="2653883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Conceitos</a:t>
          </a:r>
        </a:p>
      </dsp:txBody>
      <dsp:txXfrm>
        <a:off x="2673190" y="3105918"/>
        <a:ext cx="999504" cy="620590"/>
      </dsp:txXfrm>
    </dsp:sp>
    <dsp:sp modelId="{1807EE15-7A5B-4225-A9F5-3109B5E7CE9C}">
      <dsp:nvSpPr>
        <dsp:cNvPr id="0" name=""/>
        <dsp:cNvSpPr/>
      </dsp:nvSpPr>
      <dsp:spPr>
        <a:xfrm>
          <a:off x="5076159" y="2015907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0A3405-574F-4C41-ABD2-BBE23DED12D2}">
      <dsp:nvSpPr>
        <dsp:cNvPr id="0" name=""/>
        <dsp:cNvSpPr/>
      </dsp:nvSpPr>
      <dsp:spPr>
        <a:xfrm>
          <a:off x="5191505" y="2125487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Processos</a:t>
          </a:r>
        </a:p>
      </dsp:txBody>
      <dsp:txXfrm>
        <a:off x="5210812" y="2144794"/>
        <a:ext cx="999504" cy="620590"/>
      </dsp:txXfrm>
    </dsp:sp>
    <dsp:sp modelId="{07585B72-4861-4328-A4A4-CF22E3678105}">
      <dsp:nvSpPr>
        <dsp:cNvPr id="0" name=""/>
        <dsp:cNvSpPr/>
      </dsp:nvSpPr>
      <dsp:spPr>
        <a:xfrm>
          <a:off x="3807348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48B272-CA54-4919-8138-620C0EAB1277}">
      <dsp:nvSpPr>
        <dsp:cNvPr id="0" name=""/>
        <dsp:cNvSpPr/>
      </dsp:nvSpPr>
      <dsp:spPr>
        <a:xfrm>
          <a:off x="3922694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Raciocínio</a:t>
          </a:r>
        </a:p>
      </dsp:txBody>
      <dsp:txXfrm>
        <a:off x="3942001" y="3105918"/>
        <a:ext cx="999504" cy="620590"/>
      </dsp:txXfrm>
    </dsp:sp>
    <dsp:sp modelId="{E653EEAB-97A1-44CA-BFDA-180ACE9630D5}">
      <dsp:nvSpPr>
        <dsp:cNvPr id="0" name=""/>
        <dsp:cNvSpPr/>
      </dsp:nvSpPr>
      <dsp:spPr>
        <a:xfrm>
          <a:off x="5076159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E2AC6C-C7B5-40CC-9E0A-D3792599D903}">
      <dsp:nvSpPr>
        <dsp:cNvPr id="0" name=""/>
        <dsp:cNvSpPr/>
      </dsp:nvSpPr>
      <dsp:spPr>
        <a:xfrm>
          <a:off x="5191505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Percepção</a:t>
          </a:r>
        </a:p>
      </dsp:txBody>
      <dsp:txXfrm>
        <a:off x="5210812" y="3105918"/>
        <a:ext cx="999504" cy="620590"/>
      </dsp:txXfrm>
    </dsp:sp>
    <dsp:sp modelId="{B7BAB42D-2EDE-44DD-9B5D-573E376DB1B5}">
      <dsp:nvSpPr>
        <dsp:cNvPr id="0" name=""/>
        <dsp:cNvSpPr/>
      </dsp:nvSpPr>
      <dsp:spPr>
        <a:xfrm>
          <a:off x="6344970" y="2977032"/>
          <a:ext cx="1038118" cy="659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A1ECC8-CAE8-44C6-BE07-F9EE2875EE66}">
      <dsp:nvSpPr>
        <dsp:cNvPr id="0" name=""/>
        <dsp:cNvSpPr/>
      </dsp:nvSpPr>
      <dsp:spPr>
        <a:xfrm>
          <a:off x="6460316" y="3086611"/>
          <a:ext cx="1038118" cy="659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Memória</a:t>
          </a:r>
        </a:p>
      </dsp:txBody>
      <dsp:txXfrm>
        <a:off x="6479623" y="3105918"/>
        <a:ext cx="999504" cy="620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F7547-6106-4A5E-B706-EFDCDE4EA0CC}">
      <dsp:nvSpPr>
        <dsp:cNvPr id="0" name=""/>
        <dsp:cNvSpPr/>
      </dsp:nvSpPr>
      <dsp:spPr>
        <a:xfrm>
          <a:off x="4506902" y="866954"/>
          <a:ext cx="1667297" cy="39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67"/>
              </a:lnTo>
              <a:lnTo>
                <a:pt x="1667297" y="270367"/>
              </a:lnTo>
              <a:lnTo>
                <a:pt x="1667297" y="3967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C5E05-3C86-431B-A8AA-452A9AD92FC8}">
      <dsp:nvSpPr>
        <dsp:cNvPr id="0" name=""/>
        <dsp:cNvSpPr/>
      </dsp:nvSpPr>
      <dsp:spPr>
        <a:xfrm>
          <a:off x="4461182" y="866954"/>
          <a:ext cx="91440" cy="396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7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C1606-C6DF-41EA-9723-C7081C26401F}">
      <dsp:nvSpPr>
        <dsp:cNvPr id="0" name=""/>
        <dsp:cNvSpPr/>
      </dsp:nvSpPr>
      <dsp:spPr>
        <a:xfrm>
          <a:off x="2839604" y="3392910"/>
          <a:ext cx="1667297" cy="39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67"/>
              </a:lnTo>
              <a:lnTo>
                <a:pt x="1667297" y="270367"/>
              </a:lnTo>
              <a:lnTo>
                <a:pt x="1667297" y="396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7E15C-CBF6-453B-B802-CC75DFB99DC1}">
      <dsp:nvSpPr>
        <dsp:cNvPr id="0" name=""/>
        <dsp:cNvSpPr/>
      </dsp:nvSpPr>
      <dsp:spPr>
        <a:xfrm>
          <a:off x="2793884" y="3392910"/>
          <a:ext cx="91440" cy="396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EE2F6-DCE9-43EC-ADBB-7C986D97A8D5}">
      <dsp:nvSpPr>
        <dsp:cNvPr id="0" name=""/>
        <dsp:cNvSpPr/>
      </dsp:nvSpPr>
      <dsp:spPr>
        <a:xfrm>
          <a:off x="1172307" y="3392910"/>
          <a:ext cx="1667297" cy="396741"/>
        </a:xfrm>
        <a:custGeom>
          <a:avLst/>
          <a:gdLst/>
          <a:ahLst/>
          <a:cxnLst/>
          <a:rect l="0" t="0" r="0" b="0"/>
          <a:pathLst>
            <a:path>
              <a:moveTo>
                <a:pt x="1667297" y="0"/>
              </a:moveTo>
              <a:lnTo>
                <a:pt x="1667297" y="270367"/>
              </a:lnTo>
              <a:lnTo>
                <a:pt x="0" y="270367"/>
              </a:lnTo>
              <a:lnTo>
                <a:pt x="0" y="396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393B6-9CF2-40D1-9777-356FD2286955}">
      <dsp:nvSpPr>
        <dsp:cNvPr id="0" name=""/>
        <dsp:cNvSpPr/>
      </dsp:nvSpPr>
      <dsp:spPr>
        <a:xfrm>
          <a:off x="2793884" y="2129932"/>
          <a:ext cx="91440" cy="396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74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89CBC-7A6A-4597-8F96-6F06BE479780}">
      <dsp:nvSpPr>
        <dsp:cNvPr id="0" name=""/>
        <dsp:cNvSpPr/>
      </dsp:nvSpPr>
      <dsp:spPr>
        <a:xfrm>
          <a:off x="2839604" y="866954"/>
          <a:ext cx="1667297" cy="396741"/>
        </a:xfrm>
        <a:custGeom>
          <a:avLst/>
          <a:gdLst/>
          <a:ahLst/>
          <a:cxnLst/>
          <a:rect l="0" t="0" r="0" b="0"/>
          <a:pathLst>
            <a:path>
              <a:moveTo>
                <a:pt x="1667297" y="0"/>
              </a:moveTo>
              <a:lnTo>
                <a:pt x="1667297" y="270367"/>
              </a:lnTo>
              <a:lnTo>
                <a:pt x="0" y="270367"/>
              </a:lnTo>
              <a:lnTo>
                <a:pt x="0" y="3967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93332-1C7C-4CBD-8BB7-A74305E16A1B}">
      <dsp:nvSpPr>
        <dsp:cNvPr id="0" name=""/>
        <dsp:cNvSpPr/>
      </dsp:nvSpPr>
      <dsp:spPr>
        <a:xfrm>
          <a:off x="3824826" y="717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773F61-DFB0-4CC3-BE6F-1408369682BB}">
      <dsp:nvSpPr>
        <dsp:cNvPr id="0" name=""/>
        <dsp:cNvSpPr/>
      </dsp:nvSpPr>
      <dsp:spPr>
        <a:xfrm>
          <a:off x="3976398" y="144711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Ligação</a:t>
          </a:r>
        </a:p>
      </dsp:txBody>
      <dsp:txXfrm>
        <a:off x="4001769" y="170082"/>
        <a:ext cx="1313410" cy="815494"/>
      </dsp:txXfrm>
    </dsp:sp>
    <dsp:sp modelId="{0B8FE04F-AC62-4090-B03D-1135D5F65395}">
      <dsp:nvSpPr>
        <dsp:cNvPr id="0" name=""/>
        <dsp:cNvSpPr/>
      </dsp:nvSpPr>
      <dsp:spPr>
        <a:xfrm>
          <a:off x="2157528" y="1263695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EAF511-E6AB-4DF4-9AB6-06561DA3CB67}">
      <dsp:nvSpPr>
        <dsp:cNvPr id="0" name=""/>
        <dsp:cNvSpPr/>
      </dsp:nvSpPr>
      <dsp:spPr>
        <a:xfrm>
          <a:off x="2309101" y="1407689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Química</a:t>
          </a:r>
        </a:p>
      </dsp:txBody>
      <dsp:txXfrm>
        <a:off x="2334472" y="1433060"/>
        <a:ext cx="1313410" cy="815494"/>
      </dsp:txXfrm>
    </dsp:sp>
    <dsp:sp modelId="{E4B6AB56-59FD-4845-9F6C-7BFDA190FF7A}">
      <dsp:nvSpPr>
        <dsp:cNvPr id="0" name=""/>
        <dsp:cNvSpPr/>
      </dsp:nvSpPr>
      <dsp:spPr>
        <a:xfrm>
          <a:off x="2157528" y="2526673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906113-FBA9-44C5-AD16-1C98A11BCB8C}">
      <dsp:nvSpPr>
        <dsp:cNvPr id="0" name=""/>
        <dsp:cNvSpPr/>
      </dsp:nvSpPr>
      <dsp:spPr>
        <a:xfrm>
          <a:off x="2309101" y="2670667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Interação entre átomos</a:t>
          </a:r>
        </a:p>
      </dsp:txBody>
      <dsp:txXfrm>
        <a:off x="2334472" y="2696038"/>
        <a:ext cx="1313410" cy="815494"/>
      </dsp:txXfrm>
    </dsp:sp>
    <dsp:sp modelId="{09EBCE5D-D746-4F71-9A24-3D74B1659EC2}">
      <dsp:nvSpPr>
        <dsp:cNvPr id="0" name=""/>
        <dsp:cNvSpPr/>
      </dsp:nvSpPr>
      <dsp:spPr>
        <a:xfrm>
          <a:off x="490230" y="3789651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C993BC-240A-4CB4-B843-FD304A4DF709}">
      <dsp:nvSpPr>
        <dsp:cNvPr id="0" name=""/>
        <dsp:cNvSpPr/>
      </dsp:nvSpPr>
      <dsp:spPr>
        <a:xfrm>
          <a:off x="641803" y="3933645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Covalente</a:t>
          </a:r>
        </a:p>
      </dsp:txBody>
      <dsp:txXfrm>
        <a:off x="667174" y="3959016"/>
        <a:ext cx="1313410" cy="815494"/>
      </dsp:txXfrm>
    </dsp:sp>
    <dsp:sp modelId="{CA8C91B6-3D32-427A-B36C-B19538EFB91D}">
      <dsp:nvSpPr>
        <dsp:cNvPr id="0" name=""/>
        <dsp:cNvSpPr/>
      </dsp:nvSpPr>
      <dsp:spPr>
        <a:xfrm>
          <a:off x="2157528" y="3789651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DBC4CA-E37F-487D-BD7E-27D653FD7C4B}">
      <dsp:nvSpPr>
        <dsp:cNvPr id="0" name=""/>
        <dsp:cNvSpPr/>
      </dsp:nvSpPr>
      <dsp:spPr>
        <a:xfrm>
          <a:off x="2309101" y="3933645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Iônica</a:t>
          </a:r>
        </a:p>
      </dsp:txBody>
      <dsp:txXfrm>
        <a:off x="2334472" y="3959016"/>
        <a:ext cx="1313410" cy="815494"/>
      </dsp:txXfrm>
    </dsp:sp>
    <dsp:sp modelId="{4701990C-2058-4E7C-95A5-0A37718C2C87}">
      <dsp:nvSpPr>
        <dsp:cNvPr id="0" name=""/>
        <dsp:cNvSpPr/>
      </dsp:nvSpPr>
      <dsp:spPr>
        <a:xfrm>
          <a:off x="3824826" y="3789651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D7C5BC-5808-45E5-B0E8-29E2519B8442}">
      <dsp:nvSpPr>
        <dsp:cNvPr id="0" name=""/>
        <dsp:cNvSpPr/>
      </dsp:nvSpPr>
      <dsp:spPr>
        <a:xfrm>
          <a:off x="3976398" y="3933645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Covalente</a:t>
          </a:r>
        </a:p>
      </dsp:txBody>
      <dsp:txXfrm>
        <a:off x="4001769" y="3959016"/>
        <a:ext cx="1313410" cy="815494"/>
      </dsp:txXfrm>
    </dsp:sp>
    <dsp:sp modelId="{F8364DD4-ED98-46FE-9690-B56E78FD8A89}">
      <dsp:nvSpPr>
        <dsp:cNvPr id="0" name=""/>
        <dsp:cNvSpPr/>
      </dsp:nvSpPr>
      <dsp:spPr>
        <a:xfrm>
          <a:off x="3824826" y="1263695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C00C38-17B9-46CD-A571-B1A5A8FCBE44}">
      <dsp:nvSpPr>
        <dsp:cNvPr id="0" name=""/>
        <dsp:cNvSpPr/>
      </dsp:nvSpPr>
      <dsp:spPr>
        <a:xfrm>
          <a:off x="3976398" y="1407689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Telefônica</a:t>
          </a:r>
        </a:p>
      </dsp:txBody>
      <dsp:txXfrm>
        <a:off x="4001769" y="1433060"/>
        <a:ext cx="1313410" cy="815494"/>
      </dsp:txXfrm>
    </dsp:sp>
    <dsp:sp modelId="{5A38FF45-6AC3-49BD-942F-254D5B823A52}">
      <dsp:nvSpPr>
        <dsp:cNvPr id="0" name=""/>
        <dsp:cNvSpPr/>
      </dsp:nvSpPr>
      <dsp:spPr>
        <a:xfrm>
          <a:off x="5492123" y="1263695"/>
          <a:ext cx="1364152" cy="866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C38BA9-B620-44CC-BED4-4A901E0D168E}">
      <dsp:nvSpPr>
        <dsp:cNvPr id="0" name=""/>
        <dsp:cNvSpPr/>
      </dsp:nvSpPr>
      <dsp:spPr>
        <a:xfrm>
          <a:off x="5643696" y="1407689"/>
          <a:ext cx="1364152" cy="86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Elétrica</a:t>
          </a:r>
        </a:p>
      </dsp:txBody>
      <dsp:txXfrm>
        <a:off x="5669067" y="1433060"/>
        <a:ext cx="1313410" cy="8154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2D06E-7981-4F34-B7EE-0463C611FF29}">
      <dsp:nvSpPr>
        <dsp:cNvPr id="0" name=""/>
        <dsp:cNvSpPr/>
      </dsp:nvSpPr>
      <dsp:spPr>
        <a:xfrm>
          <a:off x="3213" y="220641"/>
          <a:ext cx="2810164" cy="281016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4653" tIns="43180" rIns="154653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Conceito</a:t>
          </a:r>
        </a:p>
      </dsp:txBody>
      <dsp:txXfrm>
        <a:off x="414752" y="632180"/>
        <a:ext cx="1987086" cy="1987086"/>
      </dsp:txXfrm>
    </dsp:sp>
    <dsp:sp modelId="{E80F387D-2897-45A7-B70F-8F70E3C437E5}">
      <dsp:nvSpPr>
        <dsp:cNvPr id="0" name=""/>
        <dsp:cNvSpPr/>
      </dsp:nvSpPr>
      <dsp:spPr>
        <a:xfrm>
          <a:off x="2251345" y="214178"/>
          <a:ext cx="2810164" cy="2810164"/>
        </a:xfrm>
        <a:prstGeom prst="ellipse">
          <a:avLst/>
        </a:prstGeom>
        <a:solidFill>
          <a:schemeClr val="accent3">
            <a:alpha val="50000"/>
            <a:hueOff val="-8413220"/>
            <a:satOff val="-4326"/>
            <a:lumOff val="-186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4653" tIns="43180" rIns="154653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Frase de Ligação</a:t>
          </a:r>
        </a:p>
      </dsp:txBody>
      <dsp:txXfrm>
        <a:off x="2662884" y="625717"/>
        <a:ext cx="1987086" cy="1987086"/>
      </dsp:txXfrm>
    </dsp:sp>
    <dsp:sp modelId="{01D319C5-788B-44F2-94CF-F267713A43BB}">
      <dsp:nvSpPr>
        <dsp:cNvPr id="0" name=""/>
        <dsp:cNvSpPr/>
      </dsp:nvSpPr>
      <dsp:spPr>
        <a:xfrm>
          <a:off x="4499477" y="220641"/>
          <a:ext cx="2810164" cy="2810164"/>
        </a:xfrm>
        <a:prstGeom prst="ellipse">
          <a:avLst/>
        </a:prstGeom>
        <a:solidFill>
          <a:schemeClr val="accent3">
            <a:alpha val="50000"/>
            <a:hueOff val="-16826440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4653" tIns="43180" rIns="154653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Conceito</a:t>
          </a:r>
        </a:p>
      </dsp:txBody>
      <dsp:txXfrm>
        <a:off x="4911016" y="632180"/>
        <a:ext cx="1987086" cy="1987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9E2945-A82A-4658-A069-2A63EA97E281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4130415-AF8E-455C-98A7-3826B5B1C4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4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teoria</a:t>
            </a:r>
            <a:r>
              <a:rPr lang="pt-BR" baseline="0" dirty="0"/>
              <a:t> da aprendizagem vai se debruçar nos elementos cognitivos do individuo. Porém, os produtos da aprendizagem podem ser encontrados nos nossos elementos motores, em elementos afetivos ou apreciativos e também nos elementos cognitivos.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 o uso de mapas conceituais (MC), o conhecimento </a:t>
            </a:r>
          </a:p>
          <a:p>
            <a:r>
              <a:rPr lang="pt-BR" dirty="0"/>
              <a:t>pode ser externado por meio da utilização de conceitos e </a:t>
            </a:r>
          </a:p>
          <a:p>
            <a:r>
              <a:rPr lang="pt-BR" dirty="0"/>
              <a:t>palavras de ligação que formam proposições: estas mostram as relações existentes entre conceitos percebidos por </a:t>
            </a:r>
          </a:p>
          <a:p>
            <a:r>
              <a:rPr lang="pt-BR" dirty="0"/>
              <a:t>um indivíduo e são representadas pela unidade semântica: </a:t>
            </a:r>
          </a:p>
          <a:p>
            <a:r>
              <a:rPr lang="pt-BR" dirty="0"/>
              <a:t>conceito – palavra (frase) de ligação – conceito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30415-AF8E-455C-98A7-3826B5B1C45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554B27-6FD3-4264-A5DA-0FBC9A8436A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6E031A-9CA9-42DB-8D7F-D5AEAB5EBF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map.ihmc.us/downloa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Mapas Conceituais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Definição, Base Teórica, Construção e Aplicações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Ancoragem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635896" y="1268760"/>
            <a:ext cx="5472608" cy="2856384"/>
          </a:xfrm>
        </p:spPr>
        <p:txBody>
          <a:bodyPr/>
          <a:lstStyle/>
          <a:p>
            <a:r>
              <a:rPr lang="pt-BR" dirty="0"/>
              <a:t>Organizadores Prévios: Ligação entre o que deverá ser aprendido e o que o indivíduo já sabe. </a:t>
            </a:r>
          </a:p>
        </p:txBody>
      </p:sp>
      <p:pic>
        <p:nvPicPr>
          <p:cNvPr id="5" name="Imagem 4" descr="Ânc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2952" y="1484784"/>
            <a:ext cx="1874912" cy="187491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1259632" y="3645024"/>
            <a:ext cx="7560840" cy="3096344"/>
            <a:chOff x="1259632" y="3645024"/>
            <a:chExt cx="7560840" cy="3096344"/>
          </a:xfrm>
        </p:grpSpPr>
        <p:pic>
          <p:nvPicPr>
            <p:cNvPr id="7" name="Imagem 6" descr="alimentos-funcionai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4005064"/>
              <a:ext cx="1368152" cy="1368152"/>
            </a:xfrm>
            <a:prstGeom prst="rect">
              <a:avLst/>
            </a:prstGeom>
          </p:spPr>
        </p:pic>
        <p:pic>
          <p:nvPicPr>
            <p:cNvPr id="8" name="Imagem 7" descr="combustivei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92080" y="5445204"/>
              <a:ext cx="1838177" cy="1224156"/>
            </a:xfrm>
            <a:prstGeom prst="rect">
              <a:avLst/>
            </a:prstGeom>
          </p:spPr>
        </p:pic>
        <p:pic>
          <p:nvPicPr>
            <p:cNvPr id="10" name="Imagem 9" descr="veja-tecnologia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25605" y="5333329"/>
              <a:ext cx="1594867" cy="1408039"/>
            </a:xfrm>
            <a:prstGeom prst="rect">
              <a:avLst/>
            </a:prstGeom>
          </p:spPr>
        </p:pic>
        <p:pic>
          <p:nvPicPr>
            <p:cNvPr id="11" name="Imagem 10" descr="cosmetico2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6747" y="5346526"/>
              <a:ext cx="2391157" cy="1394842"/>
            </a:xfrm>
            <a:prstGeom prst="rect">
              <a:avLst/>
            </a:prstGeom>
          </p:spPr>
        </p:pic>
        <p:pic>
          <p:nvPicPr>
            <p:cNvPr id="12" name="Imagem 11" descr="remedios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35896" y="5589240"/>
              <a:ext cx="1440160" cy="1080120"/>
            </a:xfrm>
            <a:prstGeom prst="rect">
              <a:avLst/>
            </a:prstGeom>
          </p:spPr>
        </p:pic>
        <p:pic>
          <p:nvPicPr>
            <p:cNvPr id="13" name="Imagem 12" descr="poluicao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83999" y="3717032"/>
              <a:ext cx="2280089" cy="1741735"/>
            </a:xfrm>
            <a:prstGeom prst="rect">
              <a:avLst/>
            </a:prstGeom>
          </p:spPr>
        </p:pic>
        <p:pic>
          <p:nvPicPr>
            <p:cNvPr id="15" name="Imagem 14" descr="tabelaperiodica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24128" y="3645024"/>
              <a:ext cx="2611388" cy="17077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Aprendizagem Significativa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38258"/>
          </a:xfrm>
        </p:spPr>
        <p:txBody>
          <a:bodyPr/>
          <a:lstStyle/>
          <a:p>
            <a:r>
              <a:rPr lang="pt-BR" sz="3000" dirty="0"/>
              <a:t>Processo Dinâmico</a:t>
            </a:r>
          </a:p>
          <a:p>
            <a:pPr lvl="1"/>
            <a:r>
              <a:rPr lang="pt-BR" dirty="0"/>
              <a:t>Reestruturação da Estrutura Cognitiva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259632" y="3429000"/>
            <a:ext cx="3312368" cy="114300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</a:rPr>
              <a:t>Diferenciação progressiva</a:t>
            </a:r>
          </a:p>
        </p:txBody>
      </p:sp>
      <p:sp>
        <p:nvSpPr>
          <p:cNvPr id="18" name="Elipse 17"/>
          <p:cNvSpPr/>
          <p:nvPr/>
        </p:nvSpPr>
        <p:spPr>
          <a:xfrm>
            <a:off x="5148064" y="3366112"/>
            <a:ext cx="3353026" cy="1287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</a:rPr>
              <a:t>Reconciliação integrativa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Diferenciação Progressiva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000" dirty="0"/>
              <a:t>Os </a:t>
            </a:r>
            <a:r>
              <a:rPr lang="pt-BR" sz="3000" dirty="0" err="1"/>
              <a:t>subsunçores</a:t>
            </a:r>
            <a:r>
              <a:rPr lang="pt-BR" sz="3000" dirty="0"/>
              <a:t> sofrem modificações quando associam-se aos conhecimentos que devem ser aprendidos. </a:t>
            </a:r>
          </a:p>
          <a:p>
            <a:pPr algn="just"/>
            <a:endParaRPr lang="pt-BR" sz="3000" dirty="0"/>
          </a:p>
          <a:p>
            <a:pPr lvl="1" algn="just"/>
            <a:r>
              <a:rPr lang="pt-BR" dirty="0"/>
              <a:t>Estas modificações promovem a diferenciação da estrutura cognitiva:</a:t>
            </a:r>
          </a:p>
          <a:p>
            <a:pPr lvl="2" algn="just"/>
            <a:r>
              <a:rPr lang="pt-BR" sz="2600" dirty="0"/>
              <a:t>Mais elaborada;</a:t>
            </a:r>
          </a:p>
          <a:p>
            <a:pPr lvl="2" algn="just"/>
            <a:r>
              <a:rPr lang="pt-BR" sz="2600" dirty="0"/>
              <a:t>Serve de âncora para novos conhecimentos.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Reconciliação Integrativa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/>
              <a:t>Processo que consiste no estabelecimento de relações entre os diferentes </a:t>
            </a:r>
            <a:r>
              <a:rPr lang="pt-BR" sz="3000" dirty="0" err="1"/>
              <a:t>subsunçores</a:t>
            </a:r>
            <a:r>
              <a:rPr lang="pt-BR" sz="3000" dirty="0"/>
              <a:t>.</a:t>
            </a:r>
          </a:p>
          <a:p>
            <a:pPr algn="just"/>
            <a:endParaRPr lang="pt-BR" sz="2800" dirty="0"/>
          </a:p>
          <a:p>
            <a:pPr lvl="1" algn="just"/>
            <a:r>
              <a:rPr lang="pt-BR" dirty="0"/>
              <a:t>Estas modificações promovem a diferenciação da estrutura cognitiva.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DP e RI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142984"/>
            <a:ext cx="64103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443422" y="5661084"/>
            <a:ext cx="45573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/>
              <a:t>Exemplo: Ligações Químicas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03648" y="1052736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Mapas Conceituais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52704"/>
          </a:xfrm>
        </p:spPr>
        <p:txBody>
          <a:bodyPr/>
          <a:lstStyle/>
          <a:p>
            <a:pPr algn="just"/>
            <a:r>
              <a:rPr lang="pt-BR" dirty="0"/>
              <a:t>A Teoria da aprendizagem significativa tem como base o princípio de que o armazenamento de informações ocorre a partir da </a:t>
            </a:r>
            <a:r>
              <a:rPr lang="pt-BR" b="1" dirty="0"/>
              <a:t>organização dos conceitos e suas relações.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714480" y="4572008"/>
            <a:ext cx="292895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Conceitos Gerais </a:t>
            </a:r>
          </a:p>
          <a:p>
            <a:pPr algn="ctr"/>
            <a:r>
              <a:rPr lang="pt-BR" sz="2000" dirty="0"/>
              <a:t>(Mais Inclusivos)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5643570" y="4572008"/>
            <a:ext cx="292895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Conceitos Específicos (Menos Inclusivos)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857752" y="5000636"/>
            <a:ext cx="571504" cy="214314"/>
          </a:xfrm>
          <a:prstGeom prst="rightArrow">
            <a:avLst/>
          </a:prstGeom>
          <a:solidFill>
            <a:schemeClr val="tx2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Mapas Conceituais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608" y="2996952"/>
          <a:ext cx="7312856" cy="325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55776" y="183611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Unidade de Significado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Diretrizes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Os mapas podem seguir o modelo hierárquico </a:t>
            </a:r>
          </a:p>
          <a:p>
            <a:pPr lvl="1" algn="just"/>
            <a:r>
              <a:rPr lang="pt-BR" dirty="0"/>
              <a:t>O importante é que fique claro no mapa quais conceitos são mais importantes e quais são secundários ou específicos.</a:t>
            </a:r>
          </a:p>
          <a:p>
            <a:pPr lvl="1" algn="just"/>
            <a:endParaRPr lang="pt-BR" dirty="0"/>
          </a:p>
          <a:p>
            <a:pPr algn="just"/>
            <a:r>
              <a:rPr lang="pt-BR" dirty="0"/>
              <a:t>Pode-se utilizar figuras geométricas para traçar os mapas (círculos, elipses, retângulos).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linhas são utilizadas para conectar dois conceitos. Tal conexão indica que, para o autor do mapa, existe uma relação entre os conceitos. </a:t>
            </a:r>
          </a:p>
          <a:p>
            <a:pPr lvl="1" algn="just"/>
            <a:r>
              <a:rPr lang="pt-BR" dirty="0"/>
              <a:t>Usar uma ou duas palavras-chave em cima das linhas.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Mapas Conceituais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000" dirty="0"/>
          </a:p>
          <a:p>
            <a:r>
              <a:rPr lang="pt-BR" sz="3000" dirty="0"/>
              <a:t>Não existe um mapa conceitual correto.</a:t>
            </a:r>
          </a:p>
          <a:p>
            <a:pPr lvl="1" algn="just"/>
            <a:r>
              <a:rPr lang="pt-BR" sz="2600" dirty="0"/>
              <a:t>Dois mapas poderão evidenciar bom entendimento da matéria sem que se possa dizer que um é melhor do que outro e muito menos que um é certo e outro errado.</a:t>
            </a:r>
          </a:p>
          <a:p>
            <a:pPr lvl="1" algn="just"/>
            <a:endParaRPr lang="pt-BR" sz="2600" dirty="0"/>
          </a:p>
          <a:p>
            <a:pPr algn="just"/>
            <a:r>
              <a:rPr lang="pt-BR" sz="3000" dirty="0"/>
              <a:t>Mapas conceituais devem ser explicados por quem os faz.</a:t>
            </a:r>
          </a:p>
          <a:p>
            <a:pPr lvl="1" algn="just"/>
            <a:endParaRPr lang="pt-BR" sz="2600" dirty="0"/>
          </a:p>
          <a:p>
            <a:pPr lvl="1" algn="just"/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Mapas Conceituais - Definição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São diagramas que representam:</a:t>
            </a:r>
          </a:p>
          <a:p>
            <a:pPr algn="just"/>
            <a:endParaRPr lang="pt-BR" sz="1200" dirty="0"/>
          </a:p>
          <a:p>
            <a:pPr lvl="1" algn="just"/>
            <a:r>
              <a:rPr lang="pt-BR" dirty="0"/>
              <a:t>Relações entre Conceitos.</a:t>
            </a:r>
          </a:p>
          <a:p>
            <a:pPr lvl="1" algn="just"/>
            <a:endParaRPr lang="pt-BR" dirty="0"/>
          </a:p>
          <a:p>
            <a:pPr algn="just"/>
            <a:r>
              <a:rPr lang="pt-BR" sz="2800" dirty="0"/>
              <a:t>Mapas conceituais são diagramas de significados.</a:t>
            </a:r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Construir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Identifique os conceitos-chave do conteúdo que vai mapear e ponha-os em uma lista.</a:t>
            </a:r>
          </a:p>
          <a:p>
            <a:pPr algn="just">
              <a:buNone/>
            </a:pPr>
            <a:endParaRPr lang="pt-BR" sz="1100" dirty="0"/>
          </a:p>
          <a:p>
            <a:pPr algn="just"/>
            <a:r>
              <a:rPr lang="pt-BR" dirty="0"/>
              <a:t>Ordene os conceitos, colocando o(s) mais geral(is), mais inclusivo(s), no topo do mapa e, gradualmente, vá agregando os demais até completar o diagrama de acordo com o princípio da diferenciação progressiva.</a:t>
            </a:r>
          </a:p>
          <a:p>
            <a:pPr algn="just"/>
            <a:endParaRPr lang="pt-BR" sz="1100" dirty="0"/>
          </a:p>
          <a:p>
            <a:pPr algn="just"/>
            <a:r>
              <a:rPr lang="pt-BR" dirty="0"/>
              <a:t>Conecte os conceitos com linhas e rotule essas linhas com uma ou mais palavras-chave que explicitem a relação entre os conceitos. </a:t>
            </a:r>
          </a:p>
          <a:p>
            <a:pPr algn="just"/>
            <a:endParaRPr lang="pt-BR" sz="1300" dirty="0"/>
          </a:p>
          <a:p>
            <a:pPr algn="just"/>
            <a:r>
              <a:rPr lang="pt-BR" dirty="0"/>
              <a:t>Setas podem ser usadas quando se quer dar um sentido a uma relação. No entanto, o uso de muitas setas acaba por transformar o mapa conceitual em um diagrama de fluxo.</a:t>
            </a:r>
          </a:p>
          <a:p>
            <a:pPr algn="just"/>
            <a:endParaRPr lang="pt-BR" sz="1300" dirty="0"/>
          </a:p>
          <a:p>
            <a:pPr algn="just"/>
            <a:r>
              <a:rPr lang="pt-BR" dirty="0"/>
              <a:t>Evite palavras que apenas indiquem relações triviais entre os conceitos. Busque relações horizontais e cruzadas.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http://cmap.ihmc.us/download/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924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pas_conceituais_simples_-_O_que_s_o_mapas_conceitua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9624" y="932658"/>
            <a:ext cx="8098880" cy="38644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Base Teórica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sz="2800" dirty="0"/>
          </a:p>
          <a:p>
            <a:pPr algn="just"/>
            <a:r>
              <a:rPr lang="pt-BR" sz="2800" dirty="0"/>
              <a:t>Desenvolvida por Joseph </a:t>
            </a:r>
            <a:r>
              <a:rPr lang="pt-BR" sz="2800" dirty="0" err="1"/>
              <a:t>Novak</a:t>
            </a:r>
            <a:r>
              <a:rPr lang="pt-BR" sz="2800" dirty="0"/>
              <a:t> </a:t>
            </a:r>
          </a:p>
          <a:p>
            <a:pPr algn="just">
              <a:buNone/>
            </a:pPr>
            <a:endParaRPr lang="pt-BR" sz="2800" dirty="0"/>
          </a:p>
          <a:p>
            <a:pPr lvl="1" algn="just"/>
            <a:r>
              <a:rPr lang="pt-BR" sz="2400" dirty="0"/>
              <a:t>David </a:t>
            </a:r>
            <a:r>
              <a:rPr lang="pt-BR" sz="2400" dirty="0" err="1"/>
              <a:t>Ausubel</a:t>
            </a:r>
            <a:endParaRPr lang="pt-BR" sz="2400" dirty="0"/>
          </a:p>
          <a:p>
            <a:pPr lvl="1" algn="just"/>
            <a:endParaRPr lang="pt-BR" sz="2400" dirty="0"/>
          </a:p>
          <a:p>
            <a:pPr lvl="2" algn="just"/>
            <a:r>
              <a:rPr lang="pt-BR" sz="2000" dirty="0"/>
              <a:t>Teoria da Aprendizagem Significativa.</a:t>
            </a:r>
          </a:p>
          <a:p>
            <a:pPr lvl="2" algn="just"/>
            <a:endParaRPr lang="pt-BR" sz="2000" dirty="0"/>
          </a:p>
          <a:p>
            <a:pPr lvl="3" algn="just"/>
            <a:r>
              <a:rPr lang="pt-BR" dirty="0"/>
              <a:t>Trata do armazenamento organizado de informações na estrutura cognitiva do indivíduo. </a:t>
            </a:r>
          </a:p>
          <a:p>
            <a:pPr lvl="2" algn="just"/>
            <a:endParaRPr lang="pt-BR" sz="2000" dirty="0"/>
          </a:p>
          <a:p>
            <a:pPr lvl="1" algn="just"/>
            <a:endParaRPr lang="pt-BR" sz="2400" dirty="0"/>
          </a:p>
          <a:p>
            <a:pPr lvl="1" algn="just"/>
            <a:r>
              <a:rPr lang="pt-BR" sz="2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Cognitiva 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1187624" y="126876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 de David </a:t>
            </a:r>
            <a:r>
              <a:rPr lang="pt-BR" dirty="0" err="1"/>
              <a:t>Ausubel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500174"/>
            <a:ext cx="7498080" cy="3714776"/>
          </a:xfrm>
        </p:spPr>
        <p:txBody>
          <a:bodyPr>
            <a:normAutofit/>
          </a:bodyPr>
          <a:lstStyle/>
          <a:p>
            <a:pPr algn="just"/>
            <a:endParaRPr lang="pt-BR" sz="3000" i="1" dirty="0"/>
          </a:p>
          <a:p>
            <a:pPr algn="just"/>
            <a:r>
              <a:rPr lang="pt-BR" sz="3000" i="1" dirty="0"/>
              <a:t>O armazenamento da informação no cérebro humano é altamente organizado, formando uma hierarquia conceitual no qual elementos específicos do conhecimento são ligados (e assimilados) a conceitos mais gerais e inclusivos.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285852" y="5713428"/>
            <a:ext cx="17859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143485" y="5783065"/>
            <a:ext cx="77147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AUSUBEL, D. P.; NOVAK, </a:t>
            </a:r>
            <a:r>
              <a:rPr lang="pt-BR" sz="1700" dirty="0" err="1"/>
              <a:t>J.D.</a:t>
            </a:r>
            <a:r>
              <a:rPr lang="pt-BR" sz="1700" dirty="0"/>
              <a:t> ; HANESIAN, H. </a:t>
            </a:r>
            <a:r>
              <a:rPr lang="pt-BR" sz="1700" b="1" dirty="0"/>
              <a:t>Psicologia Educacional.</a:t>
            </a:r>
            <a:r>
              <a:rPr lang="pt-BR" sz="1700" dirty="0"/>
              <a:t> Rio de Janeiro:  Interamericano, 1980. p.46.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Aprendizagem Significativa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aprendizagem será significativa quando a nova informação se relaciona com informações já presentes na estrutura cognitiva do indivíduo.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grpSp>
        <p:nvGrpSpPr>
          <p:cNvPr id="8" name="Grupo 7"/>
          <p:cNvGrpSpPr/>
          <p:nvPr/>
        </p:nvGrpSpPr>
        <p:grpSpPr>
          <a:xfrm>
            <a:off x="2000232" y="3786190"/>
            <a:ext cx="6286544" cy="1785950"/>
            <a:chOff x="2000232" y="3786190"/>
            <a:chExt cx="6286544" cy="178595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000232" y="3786190"/>
              <a:ext cx="2500330" cy="17859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1"/>
                  </a:solidFill>
                </a:rPr>
                <a:t>Relação entre os conceitos</a:t>
              </a: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5786446" y="3786190"/>
              <a:ext cx="2500330" cy="17859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1"/>
                  </a:solidFill>
                </a:rPr>
                <a:t>Ancoragem</a:t>
              </a:r>
            </a:p>
          </p:txBody>
        </p:sp>
        <p:sp>
          <p:nvSpPr>
            <p:cNvPr id="7" name="Seta para a direita 6"/>
            <p:cNvSpPr/>
            <p:nvPr/>
          </p:nvSpPr>
          <p:spPr>
            <a:xfrm>
              <a:off x="4857752" y="4500570"/>
              <a:ext cx="500066" cy="285752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Aprendizagem Significativa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/>
              <a:t>Processo altamente dependente da estrutura cognitiva do indivíduo.</a:t>
            </a:r>
            <a:endParaRPr lang="pt-BR" sz="2600" dirty="0"/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Aprendizagem Significativa        </a:t>
            </a:r>
          </a:p>
          <a:p>
            <a:pPr algn="just"/>
            <a:endParaRPr lang="pt-BR" sz="2600" dirty="0"/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Aprendizagem Mecânica</a:t>
            </a:r>
            <a:endParaRPr lang="pt-BR" sz="3000" dirty="0"/>
          </a:p>
        </p:txBody>
      </p:sp>
      <p:sp>
        <p:nvSpPr>
          <p:cNvPr id="4" name="Diferente de 3"/>
          <p:cNvSpPr/>
          <p:nvPr/>
        </p:nvSpPr>
        <p:spPr>
          <a:xfrm>
            <a:off x="3214678" y="4071942"/>
            <a:ext cx="571504" cy="500066"/>
          </a:xfrm>
          <a:prstGeom prst="mathNotEqual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1142976" y="1231928"/>
            <a:ext cx="7709497" cy="5268906"/>
            <a:chOff x="1142976" y="1231928"/>
            <a:chExt cx="7709497" cy="5268906"/>
          </a:xfrm>
        </p:grpSpPr>
        <p:sp>
          <p:nvSpPr>
            <p:cNvPr id="23" name="Retângulo 22"/>
            <p:cNvSpPr/>
            <p:nvPr/>
          </p:nvSpPr>
          <p:spPr>
            <a:xfrm>
              <a:off x="1142976" y="1714488"/>
              <a:ext cx="7643866" cy="47863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858016" y="1231928"/>
              <a:ext cx="199445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000" dirty="0"/>
                <a:t>Assimilação</a:t>
              </a:r>
            </a:p>
          </p:txBody>
        </p:sp>
      </p:grpSp>
      <p:sp>
        <p:nvSpPr>
          <p:cNvPr id="19" name="Retângulo 18"/>
          <p:cNvSpPr/>
          <p:nvPr/>
        </p:nvSpPr>
        <p:spPr>
          <a:xfrm>
            <a:off x="1214414" y="1857364"/>
            <a:ext cx="328614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tx1"/>
                </a:solidFill>
              </a:rPr>
              <a:t>Novas Informações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Aprendizagem Significativa</a:t>
            </a:r>
          </a:p>
        </p:txBody>
      </p:sp>
      <p:sp>
        <p:nvSpPr>
          <p:cNvPr id="4" name="Elipse 3"/>
          <p:cNvSpPr/>
          <p:nvPr/>
        </p:nvSpPr>
        <p:spPr>
          <a:xfrm>
            <a:off x="5604622" y="4725144"/>
            <a:ext cx="3071834" cy="16430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Estrutura Cognitiva</a:t>
            </a:r>
          </a:p>
        </p:txBody>
      </p:sp>
      <p:pic>
        <p:nvPicPr>
          <p:cNvPr id="10" name="Imagem 9" descr="Ânco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068960"/>
            <a:ext cx="2160240" cy="2160240"/>
          </a:xfrm>
          <a:prstGeom prst="rect">
            <a:avLst/>
          </a:prstGeom>
        </p:spPr>
      </p:pic>
      <p:sp>
        <p:nvSpPr>
          <p:cNvPr id="18" name="Elipse 17"/>
          <p:cNvSpPr/>
          <p:nvPr/>
        </p:nvSpPr>
        <p:spPr>
          <a:xfrm>
            <a:off x="5292080" y="4738254"/>
            <a:ext cx="3456384" cy="164307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err="1">
                <a:solidFill>
                  <a:schemeClr val="tx1"/>
                </a:solidFill>
              </a:rPr>
              <a:t>Subsunçores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762</TotalTime>
  <Words>719</Words>
  <Application>Microsoft Office PowerPoint</Application>
  <PresentationFormat>Apresentação na tela (4:3)</PresentationFormat>
  <Paragraphs>128</Paragraphs>
  <Slides>21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Calibri</vt:lpstr>
      <vt:lpstr>Gill Sans MT</vt:lpstr>
      <vt:lpstr>Verdana</vt:lpstr>
      <vt:lpstr>Wingdings 2</vt:lpstr>
      <vt:lpstr>Solstício</vt:lpstr>
      <vt:lpstr>Mapas Conceituais</vt:lpstr>
      <vt:lpstr>Mapas Conceituais - Definição</vt:lpstr>
      <vt:lpstr>Apresentação do PowerPoint</vt:lpstr>
      <vt:lpstr>Base Teórica</vt:lpstr>
      <vt:lpstr>Estrutura Cognitiva </vt:lpstr>
      <vt:lpstr>Teoria de David Ausubel</vt:lpstr>
      <vt:lpstr>Aprendizagem Significativa</vt:lpstr>
      <vt:lpstr>Aprendizagem Significativa</vt:lpstr>
      <vt:lpstr>Aprendizagem Significativa</vt:lpstr>
      <vt:lpstr>Ancoragem</vt:lpstr>
      <vt:lpstr>Aprendizagem Significativa</vt:lpstr>
      <vt:lpstr>Diferenciação Progressiva</vt:lpstr>
      <vt:lpstr>Reconciliação Integrativa</vt:lpstr>
      <vt:lpstr>DP e RI</vt:lpstr>
      <vt:lpstr>Apresentação do PowerPoint</vt:lpstr>
      <vt:lpstr>Mapas Conceituais</vt:lpstr>
      <vt:lpstr>Mapas Conceituais</vt:lpstr>
      <vt:lpstr>Algumas Diretrizes </vt:lpstr>
      <vt:lpstr>Mapas Conceituais</vt:lpstr>
      <vt:lpstr>Como Construir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Mapas Conceituais</dc:title>
  <dc:creator>Roberta</dc:creator>
  <cp:lastModifiedBy>usuario</cp:lastModifiedBy>
  <cp:revision>54</cp:revision>
  <dcterms:created xsi:type="dcterms:W3CDTF">2010-08-07T19:09:57Z</dcterms:created>
  <dcterms:modified xsi:type="dcterms:W3CDTF">2020-02-28T15:01:20Z</dcterms:modified>
</cp:coreProperties>
</file>